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5"/>
  </p:notesMasterIdLst>
  <p:sldIdLst>
    <p:sldId id="256" r:id="rId3"/>
    <p:sldId id="282" r:id="rId4"/>
    <p:sldId id="286" r:id="rId5"/>
    <p:sldId id="288" r:id="rId6"/>
    <p:sldId id="283" r:id="rId7"/>
    <p:sldId id="290" r:id="rId8"/>
    <p:sldId id="281" r:id="rId9"/>
    <p:sldId id="257" r:id="rId10"/>
    <p:sldId id="258" r:id="rId11"/>
    <p:sldId id="259" r:id="rId12"/>
    <p:sldId id="260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85" r:id="rId31"/>
    <p:sldId id="289" r:id="rId32"/>
    <p:sldId id="284" r:id="rId33"/>
    <p:sldId id="28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74" y="-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DF7EE4-24AA-4AA6-827A-0E60CD5E731D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D23547-1B02-44D4-8D42-7736595C466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0465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D23547-1B02-44D4-8D42-7736595C466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03305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2" cstate="print"/>
          <a:srcRect t="33333"/>
          <a:stretch>
            <a:fillRect/>
          </a:stretch>
        </p:blipFill>
        <p:spPr>
          <a:xfrm>
            <a:off x="0" y="0"/>
            <a:ext cx="9144000" cy="4572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192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17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007888"/>
            <a:ext cx="7772400" cy="1470025"/>
          </a:xfrm>
        </p:spPr>
        <p:txBody>
          <a:bodyPr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4445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310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762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1148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98855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93258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0565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2527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79248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725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4126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35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4962525"/>
            <a:ext cx="7885113" cy="1362075"/>
          </a:xfrm>
        </p:spPr>
        <p:txBody>
          <a:bodyPr anchor="t"/>
          <a:lstStyle>
            <a:lvl1pPr algn="l">
              <a:defRPr sz="32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462338"/>
            <a:ext cx="7885113" cy="1500187"/>
          </a:xfrm>
        </p:spPr>
        <p:txBody>
          <a:bodyPr anchor="b">
            <a:normAutofit/>
          </a:bodyPr>
          <a:lstStyle>
            <a:lvl1pPr marL="0" indent="0">
              <a:buNone/>
              <a:defRPr sz="170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3733800" cy="4114800"/>
          </a:xfrm>
        </p:spPr>
        <p:txBody>
          <a:bodyPr/>
          <a:lstStyle>
            <a:lvl5pPr>
              <a:defRPr/>
            </a:lvl5pPr>
            <a:lvl6pPr>
              <a:buClr>
                <a:schemeClr val="tx2"/>
              </a:buClr>
              <a:buFont typeface="Arial" pitchFamily="34" charset="0"/>
              <a:buChar char="•"/>
              <a:defRPr/>
            </a:lvl6pPr>
            <a:lvl7pPr>
              <a:buClr>
                <a:schemeClr val="tx2"/>
              </a:buClr>
              <a:buFont typeface="Arial" pitchFamily="34" charset="0"/>
              <a:buChar char="•"/>
              <a:defRPr/>
            </a:lvl7pPr>
            <a:lvl8pPr>
              <a:buClr>
                <a:schemeClr val="tx2"/>
              </a:buClr>
              <a:buFont typeface="Arial" pitchFamily="34" charset="0"/>
              <a:buChar char="•"/>
              <a:defRPr/>
            </a:lvl8pPr>
            <a:lvl9pPr>
              <a:buClr>
                <a:schemeClr val="tx2"/>
              </a:buCl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600200"/>
            <a:ext cx="3733800" cy="41148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2209800"/>
            <a:ext cx="3733800" cy="3505200"/>
          </a:xfrm>
        </p:spPr>
        <p:txBody>
          <a:bodyPr/>
          <a:lstStyle>
            <a:lvl6pPr>
              <a:buClr>
                <a:schemeClr val="tx2"/>
              </a:buClr>
              <a:defRPr/>
            </a:lvl6pPr>
            <a:lvl7pPr>
              <a:buClr>
                <a:schemeClr val="tx2"/>
              </a:buClr>
              <a:defRPr/>
            </a:lvl7pPr>
            <a:lvl8pPr>
              <a:buClr>
                <a:schemeClr val="tx2"/>
              </a:buClr>
              <a:defRPr/>
            </a:lvl8pPr>
            <a:lvl9pPr>
              <a:buClr>
                <a:schemeClr val="tx2"/>
              </a:buCl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1600199"/>
            <a:ext cx="3733800" cy="574675"/>
          </a:xfrm>
        </p:spPr>
        <p:txBody>
          <a:bodyPr anchor="b">
            <a:normAutofit/>
          </a:bodyPr>
          <a:lstStyle>
            <a:lvl1pPr marL="0" indent="0">
              <a:buNone/>
              <a:defRPr sz="1700" b="0" i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962400" y="1447800"/>
            <a:ext cx="4648200" cy="4267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2648" y="2547891"/>
            <a:ext cx="2971800" cy="3167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orizo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0"/>
            <a:ext cx="2971800" cy="1097280"/>
          </a:xfrm>
        </p:spPr>
        <p:txBody>
          <a:bodyPr anchor="b"/>
          <a:lstStyle>
            <a:lvl1pPr algn="l">
              <a:defRPr sz="1800" b="0" i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657344" y="1447800"/>
            <a:ext cx="3419856" cy="3474720"/>
          </a:xfrm>
          <a:custGeom>
            <a:avLst/>
            <a:gdLst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74450 w 3419856"/>
              <a:gd name="connsiteY9" fmla="*/ 3429000 h 3429000"/>
              <a:gd name="connsiteX10" fmla="*/ 21806 w 3419856"/>
              <a:gd name="connsiteY10" fmla="*/ 3407194 h 3429000"/>
              <a:gd name="connsiteX11" fmla="*/ 0 w 3419856"/>
              <a:gd name="connsiteY11" fmla="*/ 3354550 h 3429000"/>
              <a:gd name="connsiteX12" fmla="*/ 0 w 3419856"/>
              <a:gd name="connsiteY12" fmla="*/ 74450 h 3429000"/>
              <a:gd name="connsiteX0" fmla="*/ 0 w 3419856"/>
              <a:gd name="connsiteY0" fmla="*/ 74450 h 3429000"/>
              <a:gd name="connsiteX1" fmla="*/ 21806 w 3419856"/>
              <a:gd name="connsiteY1" fmla="*/ 21806 h 3429000"/>
              <a:gd name="connsiteX2" fmla="*/ 74450 w 3419856"/>
              <a:gd name="connsiteY2" fmla="*/ 0 h 3429000"/>
              <a:gd name="connsiteX3" fmla="*/ 3345406 w 3419856"/>
              <a:gd name="connsiteY3" fmla="*/ 0 h 3429000"/>
              <a:gd name="connsiteX4" fmla="*/ 3398050 w 3419856"/>
              <a:gd name="connsiteY4" fmla="*/ 21806 h 3429000"/>
              <a:gd name="connsiteX5" fmla="*/ 3419856 w 3419856"/>
              <a:gd name="connsiteY5" fmla="*/ 74450 h 3429000"/>
              <a:gd name="connsiteX6" fmla="*/ 3419856 w 3419856"/>
              <a:gd name="connsiteY6" fmla="*/ 3354550 h 3429000"/>
              <a:gd name="connsiteX7" fmla="*/ 3398050 w 3419856"/>
              <a:gd name="connsiteY7" fmla="*/ 3407194 h 3429000"/>
              <a:gd name="connsiteX8" fmla="*/ 3345406 w 3419856"/>
              <a:gd name="connsiteY8" fmla="*/ 3429000 h 3429000"/>
              <a:gd name="connsiteX9" fmla="*/ 21806 w 3419856"/>
              <a:gd name="connsiteY9" fmla="*/ 3407194 h 3429000"/>
              <a:gd name="connsiteX10" fmla="*/ 0 w 3419856"/>
              <a:gd name="connsiteY10" fmla="*/ 3354550 h 3429000"/>
              <a:gd name="connsiteX11" fmla="*/ 0 w 3419856"/>
              <a:gd name="connsiteY11" fmla="*/ 74450 h 3429000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4392"/>
              <a:gd name="connsiteY0" fmla="*/ 74450 h 3415968"/>
              <a:gd name="connsiteX1" fmla="*/ 21806 w 3964392"/>
              <a:gd name="connsiteY1" fmla="*/ 21806 h 3415968"/>
              <a:gd name="connsiteX2" fmla="*/ 74450 w 3964392"/>
              <a:gd name="connsiteY2" fmla="*/ 0 h 3415968"/>
              <a:gd name="connsiteX3" fmla="*/ 3345406 w 3964392"/>
              <a:gd name="connsiteY3" fmla="*/ 0 h 3415968"/>
              <a:gd name="connsiteX4" fmla="*/ 3398050 w 3964392"/>
              <a:gd name="connsiteY4" fmla="*/ 21806 h 3415968"/>
              <a:gd name="connsiteX5" fmla="*/ 3419856 w 3964392"/>
              <a:gd name="connsiteY5" fmla="*/ 74450 h 3415968"/>
              <a:gd name="connsiteX6" fmla="*/ 3419856 w 3964392"/>
              <a:gd name="connsiteY6" fmla="*/ 3354550 h 3415968"/>
              <a:gd name="connsiteX7" fmla="*/ 3398050 w 3964392"/>
              <a:gd name="connsiteY7" fmla="*/ 3407194 h 3415968"/>
              <a:gd name="connsiteX8" fmla="*/ 21806 w 3964392"/>
              <a:gd name="connsiteY8" fmla="*/ 3407194 h 3415968"/>
              <a:gd name="connsiteX9" fmla="*/ 0 w 3964392"/>
              <a:gd name="connsiteY9" fmla="*/ 3354550 h 3415968"/>
              <a:gd name="connsiteX10" fmla="*/ 0 w 3964392"/>
              <a:gd name="connsiteY10" fmla="*/ 74450 h 3415968"/>
              <a:gd name="connsiteX0" fmla="*/ 0 w 3968026"/>
              <a:gd name="connsiteY0" fmla="*/ 74450 h 3910007"/>
              <a:gd name="connsiteX1" fmla="*/ 21806 w 3968026"/>
              <a:gd name="connsiteY1" fmla="*/ 21806 h 3910007"/>
              <a:gd name="connsiteX2" fmla="*/ 74450 w 3968026"/>
              <a:gd name="connsiteY2" fmla="*/ 0 h 3910007"/>
              <a:gd name="connsiteX3" fmla="*/ 3345406 w 3968026"/>
              <a:gd name="connsiteY3" fmla="*/ 0 h 3910007"/>
              <a:gd name="connsiteX4" fmla="*/ 3398050 w 3968026"/>
              <a:gd name="connsiteY4" fmla="*/ 21806 h 3910007"/>
              <a:gd name="connsiteX5" fmla="*/ 3419856 w 3968026"/>
              <a:gd name="connsiteY5" fmla="*/ 74450 h 3910007"/>
              <a:gd name="connsiteX6" fmla="*/ 3419856 w 3968026"/>
              <a:gd name="connsiteY6" fmla="*/ 3354550 h 3910007"/>
              <a:gd name="connsiteX7" fmla="*/ 3398050 w 3968026"/>
              <a:gd name="connsiteY7" fmla="*/ 3407194 h 3910007"/>
              <a:gd name="connsiteX8" fmla="*/ 0 w 3968026"/>
              <a:gd name="connsiteY8" fmla="*/ 3354550 h 3910007"/>
              <a:gd name="connsiteX9" fmla="*/ 0 w 3968026"/>
              <a:gd name="connsiteY9" fmla="*/ 74450 h 3910007"/>
              <a:gd name="connsiteX0" fmla="*/ 0 w 3419856"/>
              <a:gd name="connsiteY0" fmla="*/ 74450 h 3901233"/>
              <a:gd name="connsiteX1" fmla="*/ 21806 w 3419856"/>
              <a:gd name="connsiteY1" fmla="*/ 21806 h 3901233"/>
              <a:gd name="connsiteX2" fmla="*/ 74450 w 3419856"/>
              <a:gd name="connsiteY2" fmla="*/ 0 h 3901233"/>
              <a:gd name="connsiteX3" fmla="*/ 3345406 w 3419856"/>
              <a:gd name="connsiteY3" fmla="*/ 0 h 3901233"/>
              <a:gd name="connsiteX4" fmla="*/ 3398050 w 3419856"/>
              <a:gd name="connsiteY4" fmla="*/ 21806 h 3901233"/>
              <a:gd name="connsiteX5" fmla="*/ 3419856 w 3419856"/>
              <a:gd name="connsiteY5" fmla="*/ 74450 h 3901233"/>
              <a:gd name="connsiteX6" fmla="*/ 3419856 w 3419856"/>
              <a:gd name="connsiteY6" fmla="*/ 3354550 h 3901233"/>
              <a:gd name="connsiteX7" fmla="*/ 0 w 3419856"/>
              <a:gd name="connsiteY7" fmla="*/ 3354550 h 3901233"/>
              <a:gd name="connsiteX8" fmla="*/ 0 w 3419856"/>
              <a:gd name="connsiteY8" fmla="*/ 74450 h 3901233"/>
              <a:gd name="connsiteX0" fmla="*/ 0 w 3419856"/>
              <a:gd name="connsiteY0" fmla="*/ 74450 h 3354550"/>
              <a:gd name="connsiteX1" fmla="*/ 21806 w 3419856"/>
              <a:gd name="connsiteY1" fmla="*/ 21806 h 3354550"/>
              <a:gd name="connsiteX2" fmla="*/ 74450 w 3419856"/>
              <a:gd name="connsiteY2" fmla="*/ 0 h 3354550"/>
              <a:gd name="connsiteX3" fmla="*/ 3345406 w 3419856"/>
              <a:gd name="connsiteY3" fmla="*/ 0 h 3354550"/>
              <a:gd name="connsiteX4" fmla="*/ 3398050 w 3419856"/>
              <a:gd name="connsiteY4" fmla="*/ 21806 h 3354550"/>
              <a:gd name="connsiteX5" fmla="*/ 3419856 w 3419856"/>
              <a:gd name="connsiteY5" fmla="*/ 74450 h 3354550"/>
              <a:gd name="connsiteX6" fmla="*/ 3419856 w 3419856"/>
              <a:gd name="connsiteY6" fmla="*/ 3354550 h 3354550"/>
              <a:gd name="connsiteX7" fmla="*/ 0 w 3419856"/>
              <a:gd name="connsiteY7" fmla="*/ 3354550 h 3354550"/>
              <a:gd name="connsiteX8" fmla="*/ 0 w 3419856"/>
              <a:gd name="connsiteY8" fmla="*/ 74450 h 3354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19856" h="3354550">
                <a:moveTo>
                  <a:pt x="0" y="74450"/>
                </a:moveTo>
                <a:cubicBezTo>
                  <a:pt x="0" y="54705"/>
                  <a:pt x="7844" y="35768"/>
                  <a:pt x="21806" y="21806"/>
                </a:cubicBezTo>
                <a:cubicBezTo>
                  <a:pt x="35768" y="7844"/>
                  <a:pt x="54705" y="0"/>
                  <a:pt x="74450" y="0"/>
                </a:cubicBezTo>
                <a:lnTo>
                  <a:pt x="3345406" y="0"/>
                </a:lnTo>
                <a:cubicBezTo>
                  <a:pt x="3365151" y="0"/>
                  <a:pt x="3384088" y="7844"/>
                  <a:pt x="3398050" y="21806"/>
                </a:cubicBezTo>
                <a:cubicBezTo>
                  <a:pt x="3412012" y="35768"/>
                  <a:pt x="3419856" y="54705"/>
                  <a:pt x="3419856" y="74450"/>
                </a:cubicBezTo>
                <a:lnTo>
                  <a:pt x="3419856" y="3354550"/>
                </a:lnTo>
                <a:lnTo>
                  <a:pt x="0" y="3354550"/>
                </a:lnTo>
                <a:lnTo>
                  <a:pt x="0" y="74450"/>
                </a:lnTo>
                <a:close/>
              </a:path>
            </a:pathLst>
          </a:custGeom>
        </p:spPr>
        <p:txBody>
          <a:bodyPr>
            <a:normAutofit/>
          </a:bodyPr>
          <a:lstStyle>
            <a:lvl1pPr marL="0" indent="0" algn="ctr">
              <a:buNone/>
              <a:defRPr sz="2000" baseline="0">
                <a:solidFill>
                  <a:schemeClr val="tx1">
                    <a:lumMod val="6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547890"/>
            <a:ext cx="2971800" cy="2405109"/>
          </a:xfrm>
        </p:spPr>
        <p:txBody>
          <a:bodyPr tIns="9144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orizon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430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7924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15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strike="noStrike" spc="60" baseline="0">
                <a:solidFill>
                  <a:schemeClr val="tx1"/>
                </a:solidFill>
              </a:defRPr>
            </a:lvl1pPr>
          </a:lstStyle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cap="all" spc="6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43800" y="6356350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aseline="0">
                <a:solidFill>
                  <a:schemeClr val="tx1"/>
                </a:solidFill>
              </a:defRPr>
            </a:lvl1pPr>
          </a:lstStyle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000" kern="1200" cap="all" spc="5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 spc="3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00000"/>
        </a:lnSpc>
        <a:spcBef>
          <a:spcPct val="20000"/>
        </a:spcBef>
        <a:spcAft>
          <a:spcPts val="600"/>
        </a:spcAft>
        <a:buClr>
          <a:schemeClr val="tx2"/>
        </a:buClr>
        <a:buFont typeface="Arial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7E04EF-CDAB-4473-95F8-153661241BF7}" type="datetimeFigureOut">
              <a:rPr lang="ru-RU" smtClean="0"/>
              <a:t>22.04.2022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D616-CC68-47BF-864E-2A74D3629B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513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http://vizier.u-strasbg.fr/viz-bin/VizieR?-source=&amp;-out.add=_r&amp;-out.add=_RAJ,_DEJ&amp;-sort=_r&amp;-to=&amp;-out.max=20&amp;-meta.ucd=2&amp;-meta.foot=1&amp;-c=233.91570833333+-46.237611111111&amp;-c.rs=4" TargetMode="External"/><Relationship Id="rId3" Type="http://schemas.openxmlformats.org/officeDocument/2006/relationships/image" Target="../media/image10.png"/><Relationship Id="rId7" Type="http://schemas.openxmlformats.org/officeDocument/2006/relationships/hyperlink" Target="https://gcn.gsfc.nasa.gov/other/664738369.fermi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hindawi.com/journals/aa/2010/349171/" TargetMode="External"/><Relationship Id="rId5" Type="http://schemas.openxmlformats.org/officeDocument/2006/relationships/hyperlink" Target="http://observ.pereplet.ru/" TargetMode="External"/><Relationship Id="rId4" Type="http://schemas.openxmlformats.org/officeDocument/2006/relationships/hyperlink" Target="http://master.sai.msu.ru/masternet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43200" y="3714860"/>
            <a:ext cx="6400800" cy="1752600"/>
          </a:xfrm>
        </p:spPr>
        <p:txBody>
          <a:bodyPr/>
          <a:lstStyle/>
          <a:p>
            <a:pPr algn="r"/>
            <a:r>
              <a:rPr lang="ru-RU" u="sng" dirty="0" smtClean="0"/>
              <a:t>Часовников А. Р.</a:t>
            </a:r>
          </a:p>
          <a:p>
            <a:pPr algn="r"/>
            <a:r>
              <a:rPr lang="ru-RU" dirty="0" err="1" smtClean="0"/>
              <a:t>Липунов</a:t>
            </a:r>
            <a:r>
              <a:rPr lang="ru-RU" dirty="0" smtClean="0"/>
              <a:t> В. М.</a:t>
            </a:r>
          </a:p>
          <a:p>
            <a:pPr algn="r"/>
            <a:r>
              <a:rPr lang="ru-RU" dirty="0" smtClean="0"/>
              <a:t>Горбовской Е. С.</a:t>
            </a:r>
          </a:p>
          <a:p>
            <a:pPr algn="r"/>
            <a:r>
              <a:rPr lang="ru-RU" dirty="0" smtClean="0"/>
              <a:t>Власенко Д. В.</a:t>
            </a:r>
          </a:p>
          <a:p>
            <a:pPr algn="r"/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628800"/>
            <a:ext cx="7772400" cy="1470025"/>
          </a:xfrm>
        </p:spPr>
        <p:txBody>
          <a:bodyPr/>
          <a:lstStyle/>
          <a:p>
            <a:r>
              <a:rPr lang="ru-RU" dirty="0" smtClean="0"/>
              <a:t>первые успехи в наблюдении источников высоких энергий на телескопе </a:t>
            </a:r>
            <a:r>
              <a:rPr lang="en-US" dirty="0" smtClean="0"/>
              <a:t>MASTER-OAGH </a:t>
            </a:r>
            <a:r>
              <a:rPr lang="ru-RU" dirty="0" smtClean="0"/>
              <a:t>в </a:t>
            </a:r>
            <a:r>
              <a:rPr lang="ru-RU" dirty="0" err="1" smtClean="0"/>
              <a:t>мексике</a:t>
            </a:r>
            <a:endParaRPr lang="ru-RU" dirty="0"/>
          </a:p>
        </p:txBody>
      </p:sp>
      <p:pic>
        <p:nvPicPr>
          <p:cNvPr id="5122" name="Picture 2" descr="http://oagh.master.sai.msu.ru:3422/mx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715611"/>
            <a:ext cx="4189852" cy="314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883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1138138"/>
          </a:xfrm>
        </p:spPr>
        <p:txBody>
          <a:bodyPr/>
          <a:lstStyle/>
          <a:p>
            <a:r>
              <a:rPr lang="en-US" dirty="0"/>
              <a:t>GRB 220211A: MASTER optical observations of </a:t>
            </a:r>
            <a:r>
              <a:rPr lang="en-US" dirty="0" smtClean="0"/>
              <a:t>ZTF22aaajecp/AT2022cmc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MASTER Global robotic net (</a:t>
            </a:r>
            <a:r>
              <a:rPr lang="en-US" dirty="0" err="1"/>
              <a:t>MASTER-Net:http</a:t>
            </a:r>
            <a:r>
              <a:rPr lang="en-US" dirty="0"/>
              <a:t>://observ.pereplet.ru Lipunov et al.,2010,Advances in Astronomy,2010,30L) started inspect of Fermi short GRB 200211A (</a:t>
            </a:r>
            <a:r>
              <a:rPr lang="en-US" dirty="0" err="1"/>
              <a:t>Ttrigger</a:t>
            </a:r>
            <a:r>
              <a:rPr lang="en-US" dirty="0"/>
              <a:t>=2022-02-11 01:07:48UT, GCN 31570 https://gcn.gsfc.nasa.gov/other/220211A.gcn3) 33 sec after notice time (64 sec after trigger time) at 2022-02-11 01:08:53 UT and observed it at MASTER-IAC, -</a:t>
            </a:r>
            <a:r>
              <a:rPr lang="en-US" dirty="0" err="1"/>
              <a:t>Tavrida</a:t>
            </a:r>
            <a:r>
              <a:rPr lang="en-US" dirty="0"/>
              <a:t>, -Amur, -</a:t>
            </a:r>
            <a:r>
              <a:rPr lang="en-US" dirty="0" err="1"/>
              <a:t>Kislovodsk</a:t>
            </a:r>
            <a:r>
              <a:rPr lang="en-US" dirty="0"/>
              <a:t>, -SAAO, -OAGH, see cover map in Lipunov et al. GCN 31571 https://master.sai.msu.ru/site/master2/observ.php?id=1878703 ) ZTF (</a:t>
            </a:r>
            <a:r>
              <a:rPr lang="en-US" dirty="0" err="1"/>
              <a:t>Andreoni</a:t>
            </a:r>
            <a:r>
              <a:rPr lang="en-US" dirty="0"/>
              <a:t> et al. GCN31590) discovered new OT at </a:t>
            </a:r>
            <a:r>
              <a:rPr lang="en-US" dirty="0" err="1"/>
              <a:t>R.A.,Dec</a:t>
            </a:r>
            <a:r>
              <a:rPr lang="en-US" dirty="0"/>
              <a:t>.=13:34:43.20,+33:13:00.44 (ZTF22aaajecp/AT2022cmc) on 2022-02-11 10:42 UT We are analyzing 1864 MASTER database images of these coordinates since 2006y up to now. Preliminary results of OT detections (</a:t>
            </a:r>
            <a:r>
              <a:rPr lang="en-US" dirty="0" err="1"/>
              <a:t>unfiltered,calibrated</a:t>
            </a:r>
            <a:r>
              <a:rPr lang="en-US" dirty="0"/>
              <a:t> by Gaia) are the following: Date, </a:t>
            </a:r>
            <a:r>
              <a:rPr lang="en-US" dirty="0" err="1"/>
              <a:t>m_OT</a:t>
            </a:r>
            <a:r>
              <a:rPr lang="en-US" dirty="0"/>
              <a:t> 2022-02-13.03UT 19.4 2017-11-14.85UT 17.8 2014-03-27.68UT </a:t>
            </a:r>
            <a:r>
              <a:rPr lang="en-US" dirty="0" smtClean="0"/>
              <a:t>19.0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https://gcn.gsfc.nasa.gov/gcn3/31600.gcn3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876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039" y="116632"/>
            <a:ext cx="7634809" cy="576064"/>
          </a:xfrm>
        </p:spPr>
        <p:txBody>
          <a:bodyPr/>
          <a:lstStyle/>
          <a:p>
            <a:r>
              <a:rPr lang="en-US" dirty="0"/>
              <a:t>AT 2022anm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236296" y="3573016"/>
            <a:ext cx="1907704" cy="2520280"/>
          </a:xfrm>
        </p:spPr>
        <p:txBody>
          <a:bodyPr>
            <a:normAutofit/>
          </a:bodyPr>
          <a:lstStyle/>
          <a:p>
            <a:r>
              <a:rPr lang="en-US" dirty="0"/>
              <a:t>https://www.wis-tns.org/object/2022anm/discovery-cert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</a:t>
            </a:r>
            <a:r>
              <a:rPr lang="en-US" dirty="0" smtClean="0"/>
              <a:t>)</a:t>
            </a:r>
            <a:r>
              <a:rPr lang="ru-RU" dirty="0" smtClean="0"/>
              <a:t> </a:t>
            </a:r>
            <a:r>
              <a:rPr lang="en-US" b="1" dirty="0" smtClean="0"/>
              <a:t>09:50:04.730 </a:t>
            </a:r>
            <a:r>
              <a:rPr lang="en-US" b="1" dirty="0"/>
              <a:t>+</a:t>
            </a:r>
            <a:r>
              <a:rPr lang="en-US" b="1" dirty="0" smtClean="0"/>
              <a:t>22:10:05.00</a:t>
            </a:r>
            <a:endParaRPr lang="ru-RU" dirty="0"/>
          </a:p>
        </p:txBody>
      </p:sp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162" y="0"/>
            <a:ext cx="6804838" cy="3450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2" y="3429000"/>
            <a:ext cx="712499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5366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88640"/>
            <a:ext cx="7924800" cy="576064"/>
          </a:xfrm>
        </p:spPr>
        <p:txBody>
          <a:bodyPr/>
          <a:lstStyle/>
          <a:p>
            <a:r>
              <a:rPr lang="en-US" dirty="0" smtClean="0"/>
              <a:t>AT 2022bdt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08720"/>
            <a:ext cx="7924800" cy="4806280"/>
          </a:xfrm>
        </p:spPr>
        <p:txBody>
          <a:bodyPr/>
          <a:lstStyle/>
          <a:p>
            <a:r>
              <a:rPr lang="en-US" dirty="0" smtClean="0"/>
              <a:t>https://www.wis-tns.org/object/2022bdt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08:11:33.070 +16:34:44.10</a:t>
            </a:r>
            <a:endParaRPr lang="en-US" dirty="0"/>
          </a:p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5446"/>
            <a:ext cx="9144000" cy="467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169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2" y="116632"/>
            <a:ext cx="7924800" cy="562074"/>
          </a:xfrm>
        </p:spPr>
        <p:txBody>
          <a:bodyPr/>
          <a:lstStyle/>
          <a:p>
            <a:r>
              <a:rPr lang="en-US" dirty="0"/>
              <a:t>AT 2022bdv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300192" y="3784220"/>
            <a:ext cx="2664296" cy="2736304"/>
          </a:xfrm>
        </p:spPr>
        <p:txBody>
          <a:bodyPr/>
          <a:lstStyle/>
          <a:p>
            <a:r>
              <a:rPr lang="en-US" dirty="0"/>
              <a:t>RA/DEC (2000)</a:t>
            </a:r>
            <a:r>
              <a:rPr lang="en-US" b="1" dirty="0"/>
              <a:t>08:10:27.990 +16:19:59.00</a:t>
            </a:r>
            <a:endParaRPr lang="en-US" dirty="0"/>
          </a:p>
          <a:p>
            <a:r>
              <a:rPr lang="en-US" dirty="0"/>
              <a:t>https://www.wis-tns.org/object/2022bdv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0"/>
            <a:ext cx="6588224" cy="3446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46745"/>
            <a:ext cx="5828988" cy="3411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0030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634082"/>
          </a:xfrm>
        </p:spPr>
        <p:txBody>
          <a:bodyPr/>
          <a:lstStyle/>
          <a:p>
            <a:r>
              <a:rPr lang="en-US" dirty="0"/>
              <a:t>AT 2022bhw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4662264"/>
          </a:xfrm>
        </p:spPr>
        <p:txBody>
          <a:bodyPr/>
          <a:lstStyle/>
          <a:p>
            <a:r>
              <a:rPr lang="en-US" dirty="0"/>
              <a:t>https://www.wis-tns.org/object/2022bhw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07:22:59.210 +22:41:25.70</a:t>
            </a:r>
            <a:endParaRPr lang="en-US" dirty="0"/>
          </a:p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1454"/>
            <a:ext cx="9144000" cy="464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2027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2022bhy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08720"/>
            <a:ext cx="7924800" cy="4806280"/>
          </a:xfrm>
        </p:spPr>
        <p:txBody>
          <a:bodyPr/>
          <a:lstStyle/>
          <a:p>
            <a:r>
              <a:rPr lang="en-US" dirty="0"/>
              <a:t>https://www.wis-tns.org/object/2022bhy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07:11:46.870 +24:36:38.60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59533"/>
            <a:ext cx="9143999" cy="469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7903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2022bhz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98984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https://www.wis-tns.org/object/2022bhz</a:t>
            </a:r>
            <a:endParaRPr lang="ru-RU" dirty="0" smtClean="0"/>
          </a:p>
          <a:p>
            <a:r>
              <a:rPr lang="en-US" dirty="0" smtClean="0"/>
              <a:t>RA/DEC (2000)</a:t>
            </a:r>
            <a:r>
              <a:rPr lang="en-US" b="1" dirty="0" smtClean="0"/>
              <a:t>07:16:03.500 +24:31:24.80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2558"/>
            <a:ext cx="9143999" cy="470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469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2952328" cy="562074"/>
          </a:xfrm>
        </p:spPr>
        <p:txBody>
          <a:bodyPr/>
          <a:lstStyle/>
          <a:p>
            <a:r>
              <a:rPr lang="en-US" dirty="0"/>
              <a:t>AT 2022cyi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444208" y="3789040"/>
            <a:ext cx="2448272" cy="2376264"/>
          </a:xfrm>
        </p:spPr>
        <p:txBody>
          <a:bodyPr/>
          <a:lstStyle/>
          <a:p>
            <a:r>
              <a:rPr lang="en-US" dirty="0"/>
              <a:t>https://www.wis-tns.org/object/2022cyi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18:26:07.220 +30:14:06.50</a:t>
            </a:r>
            <a:endParaRPr lang="en-US" dirty="0"/>
          </a:p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688" y="0"/>
            <a:ext cx="6599312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9000"/>
            <a:ext cx="5950111" cy="3426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831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2022cwy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https://www.wis-tns.org/object/2022cwy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07:54:25.230 +52:30:08.30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1" y="2152539"/>
            <a:ext cx="9143999" cy="47054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716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r>
              <a:rPr lang="en-US" dirty="0"/>
              <a:t>AT 2022dwc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https://www.wis-tns.org/object/2022dwc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20:31:11.360 +36:17:42.90</a:t>
            </a:r>
            <a:endParaRPr lang="en-US" dirty="0"/>
          </a:p>
          <a:p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5761"/>
            <a:ext cx="9143999" cy="487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269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://observ.pereplet.ru/images/midi_master_map2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44000" cy="5917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39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2022dwd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4662264"/>
          </a:xfrm>
        </p:spPr>
        <p:txBody>
          <a:bodyPr/>
          <a:lstStyle/>
          <a:p>
            <a:r>
              <a:rPr lang="en-US" dirty="0"/>
              <a:t>https://www.wis-tns.org/object/2022dwd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10:58:40.330 +58:30:56.50</a:t>
            </a:r>
            <a:endParaRPr lang="en-US" dirty="0"/>
          </a:p>
          <a:p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2759"/>
            <a:ext cx="9143999" cy="4636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2029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2022ebb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https://www.wis-tns.org/object/2022ebb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10:55:52.510 +54:38:21.90</a:t>
            </a:r>
            <a:endParaRPr lang="en-US" dirty="0"/>
          </a:p>
          <a:p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5602"/>
            <a:ext cx="9144000" cy="4682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962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2022ejn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https://www.wis-tns.org/object/2022ejn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11:38:50.420 +60:15:43.70</a:t>
            </a:r>
            <a:endParaRPr lang="en-US" dirty="0"/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149147"/>
            <a:ext cx="9143999" cy="470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79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2022epv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https://www.wis-tns.org/object/2022epv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20:30:49.390 +36:57:46.20</a:t>
            </a:r>
            <a:endParaRPr lang="en-US" dirty="0"/>
          </a:p>
          <a:p>
            <a:endParaRPr lang="ru-RU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983"/>
            <a:ext cx="9143999" cy="4705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68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2022equ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80728"/>
            <a:ext cx="7924800" cy="4734272"/>
          </a:xfrm>
        </p:spPr>
        <p:txBody>
          <a:bodyPr/>
          <a:lstStyle/>
          <a:p>
            <a:r>
              <a:rPr lang="en-US" dirty="0"/>
              <a:t>https://www.wis-tns.org/object/2022equ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09:07:29.610 +</a:t>
            </a:r>
            <a:r>
              <a:rPr lang="en-US" b="1" dirty="0" smtClean="0"/>
              <a:t>50:54:41.00</a:t>
            </a:r>
            <a:endParaRPr lang="ru-RU" b="1" dirty="0" smtClean="0"/>
          </a:p>
          <a:p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91" y="2194752"/>
            <a:ext cx="9148391" cy="4676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102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r>
              <a:rPr lang="en-US" dirty="0"/>
              <a:t>AT 2022eqv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08720"/>
            <a:ext cx="7924800" cy="4806280"/>
          </a:xfrm>
        </p:spPr>
        <p:txBody>
          <a:bodyPr/>
          <a:lstStyle/>
          <a:p>
            <a:r>
              <a:rPr lang="en-US" dirty="0"/>
              <a:t>https://www.wis-tns.org/object/2022eqv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09:10:56.870 +</a:t>
            </a:r>
            <a:r>
              <a:rPr lang="en-US" b="1" dirty="0" smtClean="0"/>
              <a:t>50:02:28.50</a:t>
            </a:r>
            <a:endParaRPr lang="ru-RU" b="1" dirty="0" smtClean="0"/>
          </a:p>
          <a:p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295"/>
            <a:ext cx="9137502" cy="4685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727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r>
              <a:rPr lang="en-US" dirty="0"/>
              <a:t>AT 2022eqz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08720"/>
            <a:ext cx="7924800" cy="4806280"/>
          </a:xfrm>
        </p:spPr>
        <p:txBody>
          <a:bodyPr/>
          <a:lstStyle/>
          <a:p>
            <a:r>
              <a:rPr lang="en-US" dirty="0"/>
              <a:t>https://www.wis-tns.org/object/2022eqz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09:03:48.480 +</a:t>
            </a:r>
            <a:r>
              <a:rPr lang="en-US" b="1" dirty="0" smtClean="0"/>
              <a:t>54:11:17.90</a:t>
            </a:r>
            <a:endParaRPr lang="ru-RU" b="1" dirty="0" smtClean="0"/>
          </a:p>
          <a:p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12869"/>
            <a:ext cx="9143999" cy="464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1280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490066"/>
          </a:xfrm>
        </p:spPr>
        <p:txBody>
          <a:bodyPr/>
          <a:lstStyle/>
          <a:p>
            <a:r>
              <a:rPr lang="en-US" dirty="0"/>
              <a:t>AT 2022era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908720"/>
            <a:ext cx="7924800" cy="4806280"/>
          </a:xfrm>
        </p:spPr>
        <p:txBody>
          <a:bodyPr/>
          <a:lstStyle/>
          <a:p>
            <a:r>
              <a:rPr lang="en-US" dirty="0"/>
              <a:t>https://www.wis-tns.org/object/2022era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08:14:03.870 +</a:t>
            </a:r>
            <a:r>
              <a:rPr lang="en-US" b="1" dirty="0" smtClean="0"/>
              <a:t>54:38:25.30</a:t>
            </a:r>
            <a:endParaRPr lang="ru-RU" b="1" dirty="0" smtClean="0"/>
          </a:p>
          <a:p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5969"/>
            <a:ext cx="9143999" cy="468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358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7924800" cy="562074"/>
          </a:xfrm>
        </p:spPr>
        <p:txBody>
          <a:bodyPr/>
          <a:lstStyle/>
          <a:p>
            <a:r>
              <a:rPr lang="en-US" dirty="0"/>
              <a:t>AT 2022etg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09600" y="1052736"/>
            <a:ext cx="7924800" cy="4662264"/>
          </a:xfrm>
        </p:spPr>
        <p:txBody>
          <a:bodyPr/>
          <a:lstStyle/>
          <a:p>
            <a:r>
              <a:rPr lang="en-US" dirty="0"/>
              <a:t>https://www.wis-tns.org/object/2022etg</a:t>
            </a:r>
            <a:endParaRPr lang="ru-RU" dirty="0" smtClean="0"/>
          </a:p>
          <a:p>
            <a:r>
              <a:rPr lang="en-US" dirty="0" smtClean="0"/>
              <a:t>RA/DEC </a:t>
            </a:r>
            <a:r>
              <a:rPr lang="en-US" dirty="0"/>
              <a:t>(2000)</a:t>
            </a:r>
            <a:r>
              <a:rPr lang="en-US" b="1" dirty="0"/>
              <a:t>12:51:42.080 +61:16:05.60</a:t>
            </a:r>
            <a:endParaRPr lang="en-US" dirty="0"/>
          </a:p>
          <a:p>
            <a:endParaRPr lang="ru-RU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168962"/>
            <a:ext cx="9143999" cy="46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7191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4309" y="146508"/>
            <a:ext cx="7924800" cy="1143000"/>
          </a:xfrm>
        </p:spPr>
        <p:txBody>
          <a:bodyPr/>
          <a:lstStyle/>
          <a:p>
            <a:r>
              <a:rPr lang="en-US" dirty="0" smtClean="0"/>
              <a:t>AT 2022hye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03171"/>
            <a:ext cx="9144000" cy="4751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6440" y="-1"/>
            <a:ext cx="6507561" cy="2564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91550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878"/>
            <a:ext cx="9143999" cy="6913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156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 IceCube220421.22</a:t>
            </a:r>
            <a:endParaRPr lang="ru-RU" dirty="0"/>
          </a:p>
        </p:txBody>
      </p:sp>
      <p:pic>
        <p:nvPicPr>
          <p:cNvPr id="6146" name="Picture 2" descr="https://master3.sai.msu.ru:444/static/png/IceCube220421.22/ICECUBE/506232398.png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1" y="3790991"/>
            <a:ext cx="4629449" cy="3067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master3.sai.msu.ru:444/static/png/IceCube220421.22/ICECUBE/506232398.png.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8" y="800100"/>
            <a:ext cx="4572001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master3.sai.msu.ru:444/static/png/IceCube220421.22/ICECUBE/506232398.png.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2028" y="3829049"/>
            <a:ext cx="4572001" cy="302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2" y="2894374"/>
            <a:ext cx="4599419" cy="925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129909"/>
            <a:ext cx="37978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https://gcn.gsfc.nasa.gov/gcn3/31929.gcn3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52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Результаты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ru-RU" sz="2400" dirty="0" smtClean="0"/>
              <a:t>Проведено более 50 наблюдений квадратов ошибок </a:t>
            </a:r>
            <a:r>
              <a:rPr lang="ru-RU" sz="2400" dirty="0" err="1" smtClean="0"/>
              <a:t>алертных</a:t>
            </a:r>
            <a:r>
              <a:rPr lang="ru-RU" sz="2400" dirty="0" smtClean="0"/>
              <a:t> событий.</a:t>
            </a:r>
          </a:p>
          <a:p>
            <a:r>
              <a:rPr lang="ru-RU" sz="2400" dirty="0" smtClean="0"/>
              <a:t>Обнаружено более 20 </a:t>
            </a:r>
            <a:r>
              <a:rPr lang="ru-RU" sz="2400" dirty="0" err="1" smtClean="0"/>
              <a:t>транзиентных</a:t>
            </a:r>
            <a:r>
              <a:rPr lang="ru-RU" sz="2400" dirty="0" smtClean="0"/>
              <a:t> явлений.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9238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Литература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lvl="0"/>
            <a:r>
              <a:rPr lang="en-US" dirty="0"/>
              <a:t>Lipunov et al., 2010, MASTER Robotic Net, Advances in Astronomy, vol. 2010, p.30L</a:t>
            </a:r>
            <a:endParaRPr lang="ru-RU" dirty="0"/>
          </a:p>
          <a:p>
            <a:pPr lvl="0"/>
            <a:r>
              <a:rPr lang="en-US" dirty="0"/>
              <a:t>Lipunov et al</a:t>
            </a:r>
            <a:r>
              <a:rPr lang="ru-RU" dirty="0"/>
              <a:t>.,</a:t>
            </a:r>
            <a:r>
              <a:rPr lang="en-US" dirty="0"/>
              <a:t> 2022, GCN, 31662.</a:t>
            </a:r>
            <a:endParaRPr lang="ru-RU" dirty="0"/>
          </a:p>
          <a:p>
            <a:pPr lvl="0"/>
            <a:r>
              <a:rPr lang="en-US" dirty="0"/>
              <a:t>Lipunov et al</a:t>
            </a:r>
            <a:r>
              <a:rPr lang="ru-RU" dirty="0"/>
              <a:t>.,</a:t>
            </a:r>
            <a:r>
              <a:rPr lang="en-US" dirty="0"/>
              <a:t> 2022, GCN, 31655.</a:t>
            </a:r>
            <a:endParaRPr lang="ru-RU" dirty="0"/>
          </a:p>
          <a:p>
            <a:pPr lvl="0"/>
            <a:r>
              <a:rPr lang="en-US" dirty="0"/>
              <a:t>Lipunov et al</a:t>
            </a:r>
            <a:r>
              <a:rPr lang="ru-RU" dirty="0"/>
              <a:t>.,</a:t>
            </a:r>
            <a:r>
              <a:rPr lang="en-US" dirty="0"/>
              <a:t> 2022, GCN, 31620.</a:t>
            </a:r>
            <a:endParaRPr lang="ru-RU" dirty="0"/>
          </a:p>
          <a:p>
            <a:pPr lvl="0"/>
            <a:r>
              <a:rPr lang="en-US" dirty="0"/>
              <a:t>Lipunov et al</a:t>
            </a:r>
            <a:r>
              <a:rPr lang="ru-RU" dirty="0"/>
              <a:t>.,</a:t>
            </a:r>
            <a:r>
              <a:rPr lang="en-US" dirty="0"/>
              <a:t> 2022, GCN, 31614.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0594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webcame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0404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590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AutoShape 2" descr="data:image/png;base64,iVBORw0KGgoAAAANSUhEUgAABAAAAAQACAYAAAB/HSuDAAAAAXNSR0IArs4c6QAAIABJREFUeF503Xnwvv1Y//FL+75vlhThxm1LlJAZtI0aGuouTU2ZpG3a/Jd//FEpM8aYoiGUxqRmJCpaJa0iRZQoEULa973u3zzP8fjMy/n79p35zvW5zuX9Pt7H8jpex3Eu102uv/76G//nf/7n8t///d+X//3f/728//u///HZvz5vcpObXN7rvd7r0jF93njjjVfHOabtzu/v933f9z3O+8///M/jb+c3hn8d/z7v8z7Hcf1rX8c2p319vt/7vd9x/kd/9Edfbrjhhsvf/u3fXl7ykpdc3vnOdx7bO6bPzvuAD/iAy3/8x38cYzV2n41Pho77r//6r/9vruawFvI5973f+72PORqjz/41tm3tTyeNS1cd09/kaPzkav500r7+0/euwfyf8imfcnnLW95ype+2m79zk6F/zUuG5PD3v/3bv10+8AM/8D32tb9/fdJPf/veuWxEV2xC1sbtOOtj60/8xE+8PPWpT718zdd8zeUd73jHlQ3JZI2N2//+pYvGMp7v7J4s5GOH5HY+G5gjXSRP3+nKfG1jj9bCZ9hs56EnduTbfJFc/C+/6xw66fsd73jHy+/93u9d+WfyF1v0lwytpc/W3VgdI+aM55O85Ow7H0pOOrkKsMvl0EWybjzzD/NYY9873lhicO3UWGQUD+kkvXf++o/j0kXrEzOO2fXxRfL++7//++WDPuiDrnTR+OkOBpkv/+avcCR5i7WOXzu2nuYWg+3rfLFr3RvDH/VRH3X5l3/5l6vYNUZrFe+tn15aZ2N2HJwU62uX/t4Ycn6f9JUu6GzH5cPNv3aHMc3H181BN8lNh43dGH3yqcUF45A7eZqjtWUfdtx1dCwM5g+LdezB3uQ3b+f0v+/NtXHsXHjxsR/7scf+8kBzZqfG7X/HFGfWwO4w1PxtT7fN5dgzTtnO3h3/IR/yIcf4bJ9u4Du/lifOMdp3eALn6GHzbNv4xeqazeAzzDFf58ilO4axrEdMLr435gd/8Adf/uEf/uHQIWxwLBusrtJ9NitemwO+kYNuN6+07o1XOLj+IYbgOZ82NxvCqWQwl3MXc2AgPIN18gody6t8b+cns5ySzTf/G7M5xBr9ih02dp54NLZP69q8JBbFyOa7zmOztssncMK4Ys2462OL082VzG3DCeXZZBM3sLZ4/Kd/+qfLv/7rvx7Hf/iHf/jlb/7mb64wqnmSpTHlX/xQjJA5LtG48Z8zN0uf+Rh/J1/bPvRDP/QKZnEJc8BjviefsPMtbnGLy9Oe9rTLt33bt13+5E/+5GrN9Cc3LR8840zrsMbFdLlZ7IorvtzYYermwcWhdNpcZJCjOmdxpjWlN3G/PmdOscEf+Gd56/a3v/3l93//9684Ks6B55h3ucjaNF0ur8IB6Bh3c1yf2SfsaJzlNskLS8Vx89NTY3/CJ3zCce4b3vCGQzdsJX9sLUEn9Iq38unk8DfOlD7Fsk/8Idy77W1ve8yZv5zHzQ5wTV7E8zaHb9zKma2Rf8oXi0vymbj5iI/4iEtc5ZM/+ZMvD3rQgy4f9mEfdnn6059+eeMb33jkRbIVI3hbPtUa+LOx2Ewg5UPNzdfgGt7Q2MkKD8zFt/vs2PSxWI1v8vnqu+///u+//OAP/uDlpS996RUP6Hx6oyvj8Ed2hysbJ3zMGnB1sSEuko+s1pRM//zP/3xgGjka21rxiWLnNre5zYFX6Xh5i9hfO/rbPni+vOgKyN7NFXFP+V6+2jHYMnuof9oWXwmbt15qnPzmJre73e1uVAz45GCSLgCQtICOAD0Dm2SvYIpUlBDe/OY3XzkDR0OiOgeAcSiL7PxnPvOZl0/91E899HL/+9//IH4UCRzPAAHsU6xEIDkyZONpEHAC4CPofF9SuyQyo2+ArvNzxgVRTglgkl8iFUDtE3QSI4fr/JX/nFCSZQt1JJ29yLcgu4WUwJJs1x8kUr6AxN7rXve6POUpT7k84AEPOILGesylqGt7Y7Q+pHrJjiBOttYtKSwxKuA0PiRdCUCAt/7+bl6kgx4ESnNYW8dJhmRujubqn8YRksXe6c34QII/Ai7EVhIBnvSsINiih6wLmmyUnIoOQLrJEglYQrD6FFfiWHLko87TZFBQ9BmYlFT4HB1Kan0Xa9vgkTgkZ+sCdGRCqpHstiOmCK84kMw0U/gLUo2EkXHX2bnXInD0uPHF9xT+yAN7sFXHKeCTNdz6x3/8x8OH6AS5cA7MlYDNlazZIYLTGACdXEsWxcAmDbimEGN/erbOxk3mjuOP6+987UzQluzBRdvWtuLeusVzvg73mhfeka9tyH/bGoduG+NmN7vZsdwawvnjEnpr3eTIJ8hKV5Jvn1vokFMyFWdiHLnTtEE2kxX+Jm84FJHIB/76r//6/2scSeyNoyGVzZunQhzpWfwTB2IEFpJ517iF7xJp6+d3iLwcqphen4LNZN4c+JEf+ZGHjbKFHAGj5ArxaU18EGGyHvLDAngsl8pbimn2ZuPGoyP5Sey3LgSbbhZXjAWr+dDOJUfTB/yBgfSzBZTiormtn0zyGV7QOvOBviv+4Gbf5Sm22UYe8go/wh24tZiw+YBfLCZszod3cKZPtjc3XS7JXD65pL2/4QE/gy/FW+P3H77y621s0GH+lv7S9a1vfetLjYhf+7VfO1RzxoTFJT4n14XVFU7hiXiS91oHPTZP87VNI5SfL1a0rpVtGxF4prn5EV6wfEHB3r7lbZt/6Yt++Nry8vVF/EBeav6aJzVB3vrWtx5yG3NtyMbieZt6cOQcA3SOh4kr/F/O6Txy42eKNvOlQ/xu17MNSjqAlzBDEbocEBfFr9UgmsfyUvuLO7iDf5/xA/44Tk7ZmBc3jbFrXuzb88W4msi68IvOa1/j9r9GQL73l3/5l0fu6bjWiYvBDjI1vsYMbBFvjf3xH//xl2/6pm+6PP7xjz94vePZc/k5Pgb/xM1ejEn+5NEw7hh6qkZsjmSV7zeXLIfkKy5A4XqtuVgWw2rAZItH5T+bR1pPx7iYhC81l3zsmOWXMJMfhh3J3fyN0frUQPxEo2vrTPFBhtbP1tvI2LzU38uLYQTbwAY5y5rULHAmfdzk9re//Y0cWvLQDVsQpuAlIpTfhClWJ2bJRYuoaGjsFgfcGLaFbFEFaCVVhr7f/e53OOLXfd3XHd0MDngmuAumHFFSAiAKHQAGlCiOcZNLkWqtnFwgbWIjM4JA9nvf+96XN73pTUfTwr8lnjrtwG0TFdBfgth+czgXoEjc6brxFHFAte+u0rGFIDkX3JwbSC9JBLqAvzERX76iKEd06A6p4uDAyXmKEfsREzZId/7exot5yIQ0KXLymSXyydGdFhHtEr/usgCT/NiMPW2X7Pi9onKbCXwKCDSGAGyfbqL9ZBdnW8QESHv11THZNvC0PklQIpH8+uTTSzL42Cbj5tXYECeIcvMEsuKr82CGtZ2bKXQF/MS8xIf8whFyKgwbjy4lauTYOhWPSKQCwnm+i+8FWHaRkEqk4Yzik7/BSD7aea3h3OxYmfgvEGe35hLHe/w2B6677rrLH/zBHxxJy90F18LnxkKUrLfPzovQpVeJzHHksAbY6fu5KcBHlwSwyx4rjtJLfvJxH/dxB/bxXWSYzM7dxEcv/BApc2z2CFfTzV/91V8dCVf3XT5SqJTo4OQWwfCIb/LJ/Krj2y9PsTECt2Sg4/oOi1onuVtH5Lq18ic4pRjdxt/Nb37zo9ndvy//8i8/sKl/Gqbilqwanc1dfMp1S26tU2zmR+kG0Xfu5lSFGWzQyBEfS8ojP80tp/Fz/vRTP/VTl4c+9KFXV3LgJz9DIjsPdtGlJpGxrBtnUUjCC7GzOX0JPozr/HSlyXuOYQWQOzvgslygAUR3S4T5hnU2jwsdW9xs3lU8Jk++/MQnPvHyqle96vKMZzzjqjDSUBbfSK4x2Zlt2Bs2kctarE2eJ2PjIu2d2/HJVBz/+Z//+eHniktXFY293Ilvro0aazHPd7lJEbV+Tk7jtH7kHLb2/Vu+5Vsun/RJn3T55m/+5qs7nZy7vrnFIH9azsGXy6li1tzJm54U0Xx4x7Sfj4r3ZLjVrW512PPtb3/71d0VjeViGZxKBnyoOA1HFU98uDWLc+tr3/Imum4bW+I3dIcP8xtjLQ/1N/6keOVLrZ8tV6eKkI0XsbwNC/GGx/JJOUdcJwd84XN94mDmlmv4Y7rqiicOLp/TQevBv9smBpKrsdq2hWzHr535I5nkaLpkV00X59OrGN36hf35D7lwfPysOfEtzbD8FnZ3Pk5aLdbfrmovj9HI6nj6qQHwxV/8xZfnP//5R+y3nQ34i1jlY/AJH4OZPmGdcRx/9jc8Y/k2/9vcSdeOl8/hK27nrr3l3HI8bF3e2Vz8Ci9dfo4bys3FIv1v/unvcuSLX/ziy6Me9aiDs+zamwdWqzfPuOSY9X/6Z1vrFIdwwjm4S9uTuSbRTW5729veuIUep1kSuEl3gdnfAGSLFUDJiSmSAhuzRQH8HcN8HL/vQE2AKOaRhiUIDOdKSoZvfIS3ORsPoApsiVpBs3IAAleVOTHgsx46ofzkC/QDnopyDsZY7Rc4S+DXKYAncmcfnS75AO7NpeOkIOr8rkaV2Or0LoizU2NzaAG1DgTQ6PPcrGAzgM6fCg4NCevok/2vBRoFUx39ZF2/BEKrB1fvNvglDY6PMCGEfe/KlcZUoKi7j1Sdib7xl8QCtmRcPa6fOR4obnBaR+NkywVO87Nx+9YvAVfAvl3qxm8tX/ZlX3b5u7/7u8uLXvSi97grhMzWKSEtac1/JI907l+23AIf2GUDsaYo0mlmMzoCqEjS6lMsIy+tUdEivvgunTWuxtaZgPCtjfeNdXfwmLdPRRm9dm5ErO0I8Pp4viSmFY1bdCItyX1ObObLfohw27aY6bxit2Oayy3vGigwpO9byC2GIgxL4jRxECFrahxXBGAK/cDRTbD8x9oVMmzRWCsr8tcnX9gcsHkCMZGnmqO18DckBhFC/sRR+5M1f0YWrNfa6MmY7G+tZFiiKkdubtHgsk18Ka4WT+A9kpp+H/KQh1y+/uu//vCRRz/60cftpfLqNrRaY74p/mFI8q0vtnZXGhszXT/4wQ++POIRj7h8yZd8yXE+H2i/ImGbY3IsHBX7cDS5FOzm5+OaxulK40fOgHXshOzLCTDfPEt+jLvHwoL10y1+5V6+SR4+Kxcbk4/KecjiEvHNRWx+5kHyHDzAPRRH1i+Gy8+PfOQjL694xSsuL3vZy65IqLnECf9jN7lrfRsZlNP7bj7rVlDgOOzLPvAzG2u68oXlg/TE56xvyS7Z88O1J8xqXHfOsAP/kjP5CbnYu/W3lmRMLvmDXTZ+rA2HggMViTXdcBRzb4MbJuB+cp5cJk9qGvCH7PcxH/MxB453qz2MEzsdd7e73e0otN71rnddPQKXblyh5AON7ZGHcgGcTU44pynhTgh8mx7ZTgOCH7DLmeOwnTjwXU5fPOgYd7HsHQV8E5Ynb2tRmNJVMm+D37qTzRqTr++N6S42umc/fA028Mm+wyG8UP5mN3lekxvGdt5iglokGa07+/kn7ulLTljupX5Il+YjHx4Jm9nNBaHF3s5VHLN3Y3du38XW2gx/E9PiJb3Ev7PDNppgO/xwV+jmYT7Fl3AP84tZdwPAKb6J31mr+BQztmvgbn1pPfDcHV8KZWPAYee6AMF32Iv+5YP0aSy5W67a2F/+V/P0Z37mZy4//uM/fnnSk5505bd4BqyCadZXjFefbO23NYF6I/tqIsAn/sWvya+GbdzjDgBdB5NLEoRirAVcC2awxkAaOk930rbOFfQ61YKSwPZvsAo0DsT5trNLrjNBTCbBgVAzUHNSmm0URD6EFRCuvObKAIyg6FlCRV5XxTj6BgYisvIvOWhcNloiRac6Wiuf7nsgHACzAyIAPNmPU9EFWQDFdvbNs3qRDAG89SG5ZBRUmhpIzAbQJnpBBMw6DzAvsaVnxLDP7KJz3jxsJVDORBO53ySBLJ2bM+Sml13XBqvCCFFH8sylwAQyAn99CIBLgnUT6/DSQ1ers7erEoqNQOe5z33uYdLP+ZzPOUBEwtw42Pjub3ZF0tim+SSSJbt8xbmSmU/NAwkMWaEn/o9ssQufXEBr2xZ4QA5mpZsaHrZvEugYeMCH2Zc9EMf202N/h2euQiskECFj+dwCB5lw+7rkvgmPPlaPQNuYbhNezPK8tjXBH80BRJkdGgtWNZckXZIvXtJr/5GmLdiQH8SZf0r6S2D4sKsIkjf/a3v/mx/50vjYu3DOyT6Z+bz4Wx9hD8WEW/BgAplhKT9HXBXO2+3ni+6g6Fh3GiD822BkC3hHX3ybrenN3TQd1/+Kgx6l+o3f+I3LD//wD1/dUgi/5MElh425+XgLK3KYr/jorqf86bd/+7ev7nJgs45DsLMbnfE7xKwiNX1Zl6bgkmaYTQcwTiEmV8Dujl985Dd8BOZoWmgot18jqTHZPdn54Oqncc3VmOsP/Biei1f2gZtLrs3hvSXk4a84DBmscXFDLpdvNTwrRjUd85X+aejL4fQHy/jG5tyO6fxttsFScbM6khO2sUyvYm4LJ/wKNsLT5jWuxot1LGYshzHW6hh20bEcACM2n/EFsYX/OIavs3H6chu14ilfNSd5FNTO65y9NdujSO3v32I1vTS3u9rkP7qSJ9d/ttAUe/S/XI4/n23Cr/gETg+zFAP7eBU9wQw2JKe8wn/Z17r5oxzmOfTzhbZkkZNx9bbBic0xZ4yGszAkXRcz/Xf1m55cfFIz4Gzk2yLz7HN4hJoAb1XvwBLcqPnz0TjIjk839A8vFZPLLzVi2JI9Nl73jqFkM3/b+7c13foynYhveE3/9sv98pXayFVu47fW7hL4i7/4i6POgEGNK5cvD9i/8Ywznogbc2+8igc6gSF8Rt3Dt8SYvJBc27Slt7bRu1xLN7g7X1Dr0JH96/c4K//s+z4mJ7cubpnPue6qbm24k3oCTyWLPIynySNyJvsuTnfn5NEA4MQCekkVosWpFKNIB0dyzhIT461iN9i24HLbJCLPCJuUOIQ5ySB5tMhVKGdJkQg3QGQACpIsFDGbuJYsC6YlBO0X4GTiLJFrz5WZm1wSynaBJIjWRG/r5OQF+BwdmVXot55e6vJpn/Zpl+c973lXL0mRRLahAtB3HQs+m5CTz5VWDi8AnM8Oay/A0DnAjm8BV1cegCuQIStAARzr/PxyizLyIcTWQQeSyCb2ZONPq5dkpWPHdJ55kYgle45DBIE/u/bikGTpliBrbJ4KO1eD+Zu40G0mW9vvcpe7XF7/+tdf3YYLDEsGt7zlLY8rCu5yEE980VrPgME2EtUmeTLxS2NZL/siZ1t0IkJIlGPpiN/5BGhInQQtEW8BWvKt6fG2t73tinwBTHHteHbTYFLs80WAyV9d2RVfPuFU8i84A354RxfIx86ztxayAxxp/l529OxnP/to5jzrWc+6Kgrder1XtmA5PBYDYgnmisc+kQkNpLZ5mRe52VqSEttLFpcALvkpbmtSJYMmkHhaOa/A+90FWnHgyoOkyJcWn7NtnfKOj4gkGyK4Md7cfNX2xltMJB+S0PHtD/MqertCuFfls03r6zEDPssP6CzZEai17+pgsRcWkK2XO3VFSXOGL5+bunJaa1vM4ctius9zoU0+xE0xwn82L5pXDMNtvr75YM9ns3MzRCwr2Bsneein8fufD6WT9kVeFLNslMz8aXWLL3Su/eK1uWFQ57vqyM8ax/7N/RHN4g/HgVPJqVGogIHV8tripvH5yO7bv8W1uE0Wd71tbj3n8jN30PTb/NHcmgMdv1e9lyCTX5w3hqu8rZmPNMbKxD62s/O5Gc0+OA5/WkLObnx6L47AiC1+2M56k0Xzsb87f5twcL59LjDgenJHOoHvjasQZ0vrgvHirmO36Mcn+pR/4ANOmF5xC7aUs+Tbzel0QP9weHXOfnyufRqcsNBa4CVO1zniHs9om6LN2OJv87P4F49916xd7D9zBBexWndzyXeNo3Gx+UxM7tx8qHPKE8n7fd/3fcdjxatXdQgZ6Q/n3Hy/TQB/swX8Sh/wXH6gI34O53H6zal8hA/Jx/xePLQd/vGLjS85zG3wzmt8NlAniYHlYPxALODS8NN6t/mMI6RrseQihVjomK0dN0eJidUB38Bj4CJfdqfM2o0+vfjQudayMbOx1H7817rkOjLDrMU4mLkx2Lib59hra1acxHo7pnl9t39jERaohfgn3ctBznGnTGMejbI73OEOxx0AncC5KEwQt30NtYs9O/WOhSxu02BJ4pJyJJRxEH23L62hybdgs8TK/vP8W/QCOklgE7BED+gpkWxAnIwAhw6BReuu6xN5S9Z0o/urE9Z2Ti2hN66Ch6PpYjbXNgc4ZmMoJNpfN65iqPP//u///nC+5HFbL8DaRHYtso/M8YElQUBh178AySacX2LmnIKUzyAfjedZKfLZp8BHYAWV4zZhdYx/C0x0rmu8vmAtgGBBmt8Dpk2SrQFpXl+SLAUv0Omz5xV7U7Jb95FOJNw5S0D7GygIemDOVxCStYuEZmzjAL8FJHLwc/6sgYGYid9s5c3obUuvgHzBfd/2K4Ek47WK+S30jHUuwhGnnYt/7y2Eim7NSSQGsPKNxRgg7tk+hJNPt18sLGaxyZIb5IgNtrjsOKTcmjtu/b4Xa37Hd3zH4cqf+7mfe/ViTL6OvBu/9YifLbb4yRYR5F0C07itKbLwf91WLDc0lq67gmyLXTIZZwt6Mca/+Cs7sas5JN9zTiBvxM7tpjCV7ZcwGE8c0wsCtVe7ydhn8yNX4ro3QedzNdngf/tat/zDTvBV/MAy8QyvOi4Z2KQc4l0A4sXjSsgbe8CrPl2xFeNtOzfLYUvbFTP8aXGs4zSF+H362tsqjY/0IuAbJ2IOlm4B3nleouSKrDjoM/zIx9JTjZianv3tThLkcpuW1scPl0zCr5pHPZv58pe//PjlFkXAkm62O4/jpVMdu81UPgVTNIXgL1xUfPCRxVzbFFrGR+xXPthhXH7SWmD75o71l47N12pofP7nf/7l13/91w/OgGec/VNh23h4hRfDLieSe2H9rrn5xJlcruhNtvJJmFGjR57tExeDGcnQGtsnnvjd5m5/d4dNc2c3TXbcprHPpHsbvWyzDQTrVTzxdZwCBsAG48vRy1EbX6G+c+TPYVtjNp9/cAS35KOLa8sNFme3abw4vLxqx4fNbEgOhR+uQhb42HiLwWf/thYcYLnhtXARbljr8is5e/M8+fiqXCHH8hXnwkq6sp9/4RVwhM/Bahyp/fbln33PR3Be6+A/rWNj1/xip+9qJLI7fi8gyk/WAaNbX+d3IYiul4fgpfxOvrR9OQ7bs+vyCn6A07dO3L3j/INp1sIubbf25t4m3M6Hf9GzRwz5Ptzntx0nH+KNzYOr7Hnyx5lXb91HH3ghDBXPbMJPrRfe950+Nifx3c0zy7c7B7dRk+OkvcSzWtOa5Av6V//iMr2U+CbXXXfdcQfAFoQIjIk50wICx3QuhetIINkrvAKpxQNyzijZmItDSKDGFUACou9AV4HtHCSs78CdQYC+Y8lPWYgxWRUCjAXIySOhInGSLVKEnCiCOQAAIwfQIN8GlOBhq/ZZf3/f5z73Od6E+2M/9mPHXQclDQEoqMwP9M2vKBBYG2CSJ5vs2pfsrn8orptPkFtbQb3PzXUe5yQHIFtysOBBPqRgn3tDGpEivijpLciffV2zyrxrjwU6iaG1KCj4G2KZvIoVgc9fWq+rJggOm2yhvaB5LcIHWLYRt+Ah0SxYsBN9IpT0ZJ0b9xLUAip52laRUkdxCwxyWBfQ7PhNnBtr4mbHJk/jaaCVTI2/8d7fHd+Yit/1m9WnOOKfEjSdmXf9fuNNbDuP3RbcgTO8lND4A/zbtdCxplK+cte73vW48tythXyWXNuks09CQ7LplQ3WFksAJUdjwws6YTfkQwHWusKbfMC7EsTyxtLKIXYldj6qIQMDYasX/dEpHW4RVTHXmvu/BcHmIWQPuW9tjb2NIDnl3IzYpN287Alnt+Bakinur0UcxPCSsOSXI2E0fGEvNqLHbE6H2U1ciy/+RH9s6Hy5ka/yobYvP1ji2Bh7FY/NzhjWHPwUGZbzFUdImuYVncJTb1buTozIzute97qrN0pvc1BTgg2Xi8gNYjfdVBR2Z00/nfVLv/RLVz9ZxX6ucu+46QA+rr96ljl9rX1wk/Ux8YHoboG3hZCmgXwip7YGOlnMOec/ciRbWNUjIK9+9auv8s/u71GxGgAV3vK+K3j8FEGWt+585zsfv3DRu3rgNt3J48WlW//xMTkbfvPz5Lz73e9+cBg/sXaOL35GNoUUu/Ateml/DY7HPe5xl1/8xV+8/OzP/uxV/uDvW+yJ0+xVjLu92bxsBVfkJbwEj3CLPV9Z7Iap7nTCLTXUa8I0DwxfDrvFCUyCxfTJroo6fIiNcOjlpPiruN5n6zseV6MrMYantob9R4/u3qSv5Xd83VjxIm+Jz9f8jZs3vkJL7jWvY5Zv8Z3Nc3SkMY0/OQZWwU4xxd/WJuJCrtj1y13JtxdAlivD33zIuPjW+f1EsLLj8PBkxCPwH80CF2MWi/jB1h58aPkNn6Wbc/NGQ76x95jG2otkW2ssxplTfoGHmmOba3eMc4PaceQjzzbC0v+5gG+t1rBYrhbUMFBnZYu920dNB9MdL8Z9Lv/lD7iH+bMT3ocPnRua8v/mNf7QuO5ssVY4664IctLL8StD/Qwg52AIxTan4vycltAc/kyUJbT2nwOL0hegAQAFbAGicN3EUiDVyUJEyClhbQcQEQG2W5gDBus766HxGOp8lQ2JAnBLhMy5QbXBSgeAl+MzGFLpjoC2K6yQRADIOQPCCEzG7uVOEfESKeJGTkkbYLolaJswOFpWAAAgAElEQVQJS6itAahJlr6nn473VtHGTxbP3fEZ87LjgiVHl8TX1tl4ixDdLXJt5063U5BJmMlHX3RtXAmNXjsHiRDQrVXwK9TIKFj50MbCJgJryKaN3xvMewa3cckkwFfXbUMmJC13emy8kN/V5E0I9iEpndeYCoz1RwRA40tCIQOMEGvtX7DfDrJ42uSMeLfP7Xvk4f+KGMRfwbBvcYUZQLZjWt8WMUu6kJ3GMDeSDmPEtEalK4Hsg7TwHUlabNG9BERHzu+75CLRtm1jov1sg1QlX2MX2zCr+N7bufhhsnQ+vCEbXdqervhPcyJO4qQ19jcCQld8EzHqPMXmFpp8VAzybXHCn+CD23D5OHJCNslr8WtzieZAxZxb5csRFR5ijC8nSzLTX+Mg7ksmdPE7rzHZZnPJmZRKztZJJ9uNJ4/iwl0rMFjOQQbJDfsUhEtO+b/HODY/8AHFkMYA7IZzzm1ed3OIM3lE45IvG7vj0nc+esZAhLN1JJfGHBkVVXxU3DSXKzv8jl4XI+DbkrjWqKmz+cQxdL240Tl4BZxKBr5Izo5rTf1efY25Csq9+s+35Qq4xnetZQkjnqRZtnkbmZcz5UkYj2AutrRtfVae6yWTX/EVX3F5zGMec7yIDjbxudYKS7ZgbD8/3WZDa/E+CO+hoafNf2zfufu45dpVIdW2ivXmU4ht3her7jxavZ7jD9/rnGzZIzs1FiK/HvdAolu7JhkMlzfEDLyGU/AYjrX25trjNs+y8/IIhbVYa9/mUQUxrJUX8h85iD+LBbmXPsiJ38B+jRoFPayBcbgQXfFt8WdtfcIzfrNxTnY5FkaQH8ZaG87Ax53PjzVLrGMxuTm2UG+fmmWbPHgu/GdD8UqHG/eLWXTaOH7ykZ9sDULmm970podfv/a1r72qK/iR/NZcdLL8tTEco+kHo/Hd5TvWgMvgr62//22HI2xu/Y27+bbt4s8c/ObMsVZ2PIktG2drGr66XNK8+IKcIEb5D9vADzyQv8NC/tH+bRKTiW/AUDx916Xm2SbWxjc85FvWs3mPHOJv85j4Xx6Yn2newBT4uHUj/KY32N0n7DO+nE2X4eDVSwAFg4WtAgy+RJjTAR4KRMqAk4VyMsqywC1mgP0ZPBfcyEWhCK8AQZ45iuDeAprRXRGWQJAZjmlezoa4USRSzPnWSdu3568cm7gVFYDPcY3pNk9Bu0mUDAIdmWu729u8RAKBEVR0uMCxCWxJwBmEBI5EsIDN1hyZTySjJHZOlBpBG5A6obZJQpLmFpQSdt2v3rfwhje84eqNuOZfX+AfS1L50BIewKOYOpPiJefW5Nh0grieEzJfcyuZgN2EKHiTx/qsHcBJgEgD8qJgEvR0IKbEOR9su+SZ/NuQAGSNIaGJM74NaNvv3RC7JsW7q1biVjNiY2ZtoqkAN7Yzngyu8K4vS8hLXnTKNyEkE+KySZ7/AvwlGet7S9Qah09JRu76oIeNB3JvcbCkiJybpPnAFtOIA0zoUwMMiWgO8YUAmbdCrWJnm298wjrog+/w841P/kQOWMNufSK97SMPfExWuNSaESy42JoUJ3xnk/8m/O5CaayaI41P3rULH1u/oX8+fS4ilqggvottGkXkW3nbFvHriirbbwLns+tf9CRH0jFbsT2bKhb5ycbGErbFji1S8itX3ZFZV7Jbe/vEP4yEwcnqKpqrGNuw5Yt7N85uQ1D3Vk/xsmTbvEgNeXGTvTKj+IcZq9vmTr5INEK3etlYo2/+oWnWWjSPyju9/4HMbVcswRG6Yzf2Wl8U97BWXOzLR9lyySH/2QYETLIu8ZtsvUfh+uuvv/zmb/7mVY5arqLZ0LiN2RqyUed2RdrV6m1S8le5ZOOF7sUzmfCGJbV4GbvhV16AqiF3ww03HM2L7gDB2faWdvhAz/KBvKoxkmzyMNvShRiSR11sWhlxr+Wnjks/ig6FgXglD5tvLC2h73wNoeXnZ53KsRpT8o95jNN+HNsx/M2xYhM3xAHYlN232FkfTBfiapsFfFchujmKneA1fXQMeft7eaD55UmxhbdtLneniThYm9Kl9eHfe7VXDMAw+X/zS9s0y+UBPk//yZ8vV3g5Zjm45upiAd3u+vhYDcjuvPHYm9rKGuimT1ikkF+OY2y2li/xz2I+mRbXxLpjdz04rmJ3L/byN7h/xkZ+0twuEG18iLnlj21bPru38ONwjZccrQUXlQPpTewnk/pqedjmk/U7/stn5EwNdY2xzYE4kUYVbscflq/BM3xSXMkR9CQXJvvilTzjfE2Y8Px4BGA7qZKLARhkg4ej9Cng1hGWFJoMODUeB+co10oYEgXA7TvDUIg5jWk/BSE2CNqSIQ5D4YB3yU7nI6cIpauMijxgwJGXLCMtCKE1Ibrm3CJti4HWR9eCuHk5Gj0YdxPMPpu5a6UDjsf5WydwJxfgAxDsZP+5WFkws0aO7lnJBYr1n+SSSHu+s+IEcACSzmUHAEJfyd6/bTzRD6Dukz9uwazwXV9XmC55RKx2XMSv9bq6H3nuNzYF9bmw4rebfNhasAIjRGmTZPOkz+SVyOneOI3NBsAUuV2CLhGwD7Cls7OPLhHfolx3NXmBIxIlLvkamyF0zrGGvheHXaU5k8rAbpNz8rlNcO1MbueLHz4H3xxXZ77/vURO3Hes/2dbsTfQ3SRLDnZvDmQWNiGfbNI5kjMbukII6MmOWBijz3yuwlfjZOO6492mzcclzU1q5hWjmiT52P7soLUqkPgEu69/8XU2JjtSD1/hD7k3WSJzzqVXvgs37njHOx65pd9Pp6vW0PnIY9s3j/APuNr87rRAVqxv9WOfHLMEC+lYnFwsaJzNZ83NLsm6cUteuMXffUeQ6VnBoCiAia74LNnbPKqQ6lMxhSDBXX64vpPffeM3fuPl/ve//+VLv/RLr95PkZz5DDvIi40hHyui6VKswVTzLTmX48iLEMLJ9NxdH36/3dhwbeOD38g9+zOczclPNqfLx423FxXkCzG88rG3uFpdL/dpe+O7k2jxTFyIOQWH4qJzxMnmMdiQrItrmnj8htzyD07Fl/E3+t/8eY5teKfg9t264byYZ2c6tG6YKSbJ0ksxa7oopBbr4KiYF4OwbGWAUxt7+GZz4S78Evdgg77T4/q3MZJrb1d2B9tyZmsnQ/I2vnwqV65t+aDcs9xTE1gMuZNAg2z9qL9xLHqxRrer0zkcgh/izbr7XCxq3dtk4yNb8MEy69lYlrMWG3e/CzLW6dErMSTu+WBr5U9tk1/kY/4i5rd5BMMa48wx+JWciNOIq7azbfvITfcdh4uoh+jjWnFgfZ0jH5JLzMIutQmcZ9u2L6Z1XnqQ4+XXM96LF1i6+XDzrbyBw4ojWNf3sB+GNA5ZG9u6zY9rsX/HyqfwXPNZ/OC/y31dDFIrdKw490ipPL5rJDc9F0twBX9ajiVW+Xr7+vnPmjV0gdvhyJoWZyyyzrY3rpzFT/v+f/EtvgkT6Tl5+t/jpMdLAEt8Cqp2tMCM4/dUKX5JBIMvOSMIMAgAutX5TW960/GSpCXRAm5BmKI3gTUW8gq8gMkSwfb1T2cIseNkgGAdtb8lJ6AuMJBZBqDMjstZvFXdmsjScbrom3S2iGWQBdEzMRO05NBdFBzmW7JoH2BFeo1l/xItgSKxA1REoDG6rbYxu4rlCoBbqTk0B2U7wGZOgMuG9Ez/nFPgGW+vDEXMt9A0d2O48oJsCRY2YCd+0XcBai6JuzmSM52cCc8Ce/vO62YPiVMC11xxPP0CS3ICKeDUp7hQ/LKnc4EYna7M9C1OkVDkgY8sAVyw6fhzchVr5CCrRhebJxciIRGu/+ZDkXXAuqDeT8u0vYL87BswAfkS28C7cbbZgUTwCQUO7EnGuunXXXfd5ed//uev3jQsxjrPFSK62ausCJ1itngJ7JcknwsXa5XwADsbbhG5pIPfsCP/8NgNDOTbEqPC0BVFiXHJ0LXucJLolkini8V9GMJPlzyKqX6RpOd5ESuNusWLjUNxAx+se8mRvx3rSrR4MDa/XFK5+Lq3UiJYCnTPf7MxzJYT5ROydJ6GFFK4eaZx9g4RpGzfacFm6RNB5R/bMNr8xw+aK9v335gKytaGgJpDTt+4LLeF8+Js8eRcMBS/z3nOc44YrQHghVfwH/EmH/LFZ1oDEqVYgS/ylGOsfZvJSCYyeiZMChvFprhy0UNepQfYkLydS3fyCpK9BSLbyDHwsHUgW+4I20b15g/nbqFGHwivcRUZfDKZ6MG2GjOuQMlZCLXjYVq237xFbj5Np+szYks+lmfoTdyvneEDHyWXc9g3H/KrHpFU5NinXNl5NW1771G/pCNm5Xicy9oaX46Q3+Uldu5c8+AifIZeYCnfgqEKPLqBFc27eZB/pw+PaZ4xlL/xy81FnRfWedTJRauOrdB4+9vffqhW/LDRNvbSXf8UxXgfX8OH5TRjdJzcYn1nG8PxM5dj57V/87iyLF/Sb+vZon0vWomF5iqGYRROxDbwSv7QtIHfHU+3HSsW5GHFOf52LsK2AFtu1/nL5ZYTJfvyUP7Af+Rw/ionyZ2acXuRVkznZ43vAtHmbzKoUZaTn/kh/xHXGzceEYDbuAiexj/IuzmLfo0HA9iHDp1DDjyp75sL4XHH85V9hwz7tK2mYZ98n/zqCGOTCc7I8TgybJPf2U+uVv8tdy+fllfpBs6kj45LzvbhmprLzbn+0dzLPTces2frk7e2NhHP5oN/N7ntbW974woqUSYgQrhA14lbVCDhAAQZY7g73OEORwMgoSWnLX6A6yoboHKSLTA4PyMCd4DZdoQv5XkBAuc4EzBK75x+Mq1n+l74whdeEdzWtUWuZCiAOQdypXlyrRcjCTIFCnIgsZxBgm6chxACXIGMzG6C1W0GZIBrdcuua/9Nyo3f830/8AM/cNxy9+QnP/l4gVBXt2sGCHzALiDov/H7O1DqbfeArOM1agDCJhyEeYtGiYnv0X9jCnIAtITH33t7FuBku8bUOd/b5wD1yiihbDJDcq17CZr5N0munOLN+hzHbrZrflh3Mm3CSA/Zy34gyUa2L1ibo/PE2tnXABY52y+xdX5rRg4AY8e0TWElkYtVINQ4e5WguRqvtX7DN3zD5bd+67eO9ySck4HjsimSI9EhLAgxsFzC0zlb+CBUHcuHYdUSik2KW+Qinsj72rex6c6tp5v8FwPoBYaKfw0MMsEL+1tLets34G8sSgj8fYswJH8xRCKEdfZJwisf8sT2fIn/dWwYco973ON4udiZ1OwaVz+SHr/kQ+wKu/aKlxyULGK8v53DFq4aLLGie7biq+cGCp9HBszDTxTA24xorB2/Y7NBnxU4buFDIFzd4VcIccfzeXpHTPeWXuRTLhTDcgJykW7ol2+xbePCzP5G2uU52/ru/QuLSXKKl3Tlm2trzbde9lZuWdyR7xeft5iC1+RHnujVy+Y6Xx6GRXsLMi6zDQ5Fi1xs7GRy1QZ5E0dL/Bd//L35iA5ggHhxNwQe1HH8QP4R0xurMFxskl9+IjfdbH7ZXOZvnMJ4nScWt3EgjpMRn+scmAFvK3Ar8NrXOQpe2N+2yHHzdEtq57kYxdfkHHHLV9JDv6TTO4/6STf4DS+3ObQkX4GuQYA3sdPyMD64WNtx7mJx7GIOrikfbE7m97iN+FMsdWznVSwoJOh1i1zxKf/uPmuFOeIER2ZTfgtLrNXxcnjbOwYWbvGtqUCH5mx94UKydx78wO3obZshOGDHtAb2WT+gL80rsa4QxA34TDjc347jQ2wi7tijcfi+uIM9fJv/8Qlz46bG8tkcXdDoYoY4s+7lY/LXeXzz7N2P/E9u8Pgl7rE5h281DrzY+Zdrbgzgk/QvpnGtxbXG44Prb7vtrFv75Jyz/9HH4jsda+SQkZ957wuOhCfgAfhWF3xqlJ39R5OJrtSHdJCecW3xJG+Lgc1f4hNvwJ3h9G5nu3N+TgaFfcf0nZ/3iXvB9uZfvKNndttce9wBsFcIdD8XFBm3iShIgLXN7Yh91oGsOFQUARuE4JygAANjc/YNAucq9BRFCBzCul1cCcqxlLJXWiRShW7FRv+6nbGClfGBH2NxWGMiu8j0tUjwkgEA11yAqL8FuEBZws4hN4ED0U1SgpnTdLyX7iCtgM3c1oF02C6IuqK5z9UKgHV0Dsl+nDKfKMG/853vvGoAAMbOZ1OEm5Nu00XCNvbOYR8wEoyNy/YA0Bwrv/PoDSDzeefSNUDZpNwx+0Zj9utT4YIksTmARlZsR9bbz5/5H0LRGncNneNngvbK6gICUJbsW4+k0d/nBoO4XF9EJiUCPr3+orCmx03eGhatQ9JM3uYH8q07uVzh2KTFz+ly5UAWNknzZ6Ra8gCazesOE77YtiVjdJh856uB9JE9JGL+sYmpeb0cre2N3zxLnhH2zocDiIixzokV2TIn4gkXF1uXFJuLj4fpzeG2vC0akuEcd0hq88NIeqIHpJGfwsglU3IMe+4xis+NGzpLD10h7NbzX/mVXzl+uq0CUzO6ORFkuaPv/MWVj72CgsjyW37MP+EzPfEz5FYRDL9gPMK5JOGcL+ASXcMA9hZftrNf+pBP+TassO4laWJEHnc3iDyo8OLna3fH+JQDEVq3Rcrjbb/LXe5y+e7v/u7j/2te85qrOwo7d3Oq/I3EIeUb5+eG3ubg/mYnd6eccb1jNJhwAMXYFoLpkR9lM0W3Rsu1yC+fkQc2R5850+YRfIHt9k5HeLh3E+6VJdgAE7dIZyNj7Prwqs1jcLwx+Bg5xWuynW285JhPOs4LA898Tk5ORrimYc5mdCZH9Mmv8MrOEecuJnjskeyu8J2LE80ysQsnxSX/z56ac7CqOeVh87AfefiZ3Knx0XGb9/FEY24Ro8CzTX5anrVNTnwcF18+gSO1TmvG3VozPA9DNcy3+KrJcpvb3OZ42aWx+BsuKQYUG3Qu/yc32eQiGEpPZDbH+lc6xB/I2346lIM1DpZXrZ3EN8y1TrkTb03/ONH6LJ5If2KHfNapWSJn+Znk9osNWIJbWL85xM7mf/HOV5tHs3nHSx62ZhNcSl5Jz7gOzNi56IjPbU22XKRxYeVij3xGxzufmF7uZ72NpTBfHKdjcsBDRTXeAxvljGI43VTTdU4/j/7Yxz728pSnPOXyx3/8x8cU6hDcgK76VB+p/8S73LucDw7imNtcbh5x7Tg27zsedr5AudzMuJuH4Zz1t0+NJdfitRvrNRmPlwAKQEQZsQR6ghxwIiSKoCVS7VtA3TGdhzQoZBK2FzilBL/7ClDOpN/CmxugbJHQGMgWgBHUS1h175d8fuEXfuFBJPopIAq09tbothpkctff3xxui8cl3nvVUdAv8ecEfQIB3aAlDgJFgEqYjUmn3kravuTWCTXHGbAF2iZbQQ7kzjKsbI0LoAUgW2yRZ96b3/zmx50ExkDGtmEkYVmnbhpiA3QkI3df7C18AM05zQ/QNzFuILKlOBBQCrYlGmy9QMU+61sC15jWZN3iBqh0nPWdCRC7JA/AUsxvYkPmnG+Nnbe/gbyFscS2voqg9BvR3SLv0SDJtHH5PrnFePvYRUKXtOEBgD0TvtX7Ni7oUrI1jpiln7W5YqnPxQ2J9Fp65+/0ZgwEX6EiXtnd8fQqySKWcEmRpjHH3l0xP8D53QmaHHyk8eGqGMteNek6R8KmDzjlJ/KMJ5HSnzwgkfAf5GjJzxJRPicRGVest98dE25N5h906lgYIk59kqmxWnO+WAOgf371pO2LWZJf2139pntJFVnnvwixNe9aFENk7dNVMkQGwffJr+QxDafWaTxECYbABHm1u+j+8A//8PBbt67D5Nao6YeswDVYI162KSB2YKW5FVgefeBDG39LUJdULp52IeAZz3iGYS8Pe9jDrm7RtNGYGy+bh5qbD+5aNFf2Z7XMzU/gWOfDsmQtBh75yEde3vzmN1+e//znXzWF2NkvGciT1if/J/PiB5/LZuyIf5yvNvIBa0GcN75gBj2QC7nn330qruCr2DjH1NrF7eLIJlsihvkDuWAJGeDIGT/pqPn7j2to8jivOTTEO07h35x7tVg+cPeIHLdc8FrYbBz+jj+QQ/6uWd4xe/WP7Htn1xZD/oYpMAD51/jYuGretvcpR2Rrc51zrLvh2FjeZg8ytC4cRs5h481BMGJje7FAftn4kL9xuOZKrnSGm1vz8u628d3FDM1uetm18V8xBAfkOW+7p68zprIBHKUvutm83d/eK8R/cbfloApBTR65FjeBWfKfnNk6FaQKcnzH+uQ8+Z6eYJVYxLf89KT8Ko7El9zC5nvhgM8k7/7KjGKZT5hzObNzxf3ygo27xqB7a4VtXmC+NY1xcHx+1LnLW8Xr8jq4sVxLfLct+b3gD36sXvubPtNf7xHpMU08K73I4Wo+MuFadKf5yI6azh6LFovyN57c5+K6+NR0g+lyPPy9Vg6W5+R8sbc6TS7v4VHvthaPcR98sUcABLKTCQpwtyjbBKTYpLxNwktaGaQiP4Vv0bPktO2uxDC+ADwTsw0WwSkBkpuyl3AnqysADG1sa5NsAaQrJYoF49LbEjiPHGxybh4yMdh+5/Dm7XMBtfm6TbLHEzrP2P2tyCFbOmh9dbsi2+d/bMRhgO0mu+RFxPubLcllG7Bsjr2dR0CykcAyN2CWHDZQXWnpXHZrHrY46w/g8Fm+Sr8IINLYOIIBCeGDAvBaOtN8cHVIQpMo+V7nuhq4RFkSEAtbdDlXcpEogCcbAfy205mkB2TYsU8Aw357xZ9PZoPGQlKQota7BC7QuOc973l52ctednUrIELXPHTZOYEOH+kYz/N3u3Pz0c/Zx60FyU6XyRZuhAt+FkpRgBgC4m1ELoax6xZACPvefg1o+Sc8VMDzyY2d9bv0sF1qfiRxiFfydK7kssWlZEoOSU+i8LmxzO/CV3Gazdx+u8l3SSD/pfu+I0hwVQxp5J3zQt83uSWL4ic/4GP0j1i44ix/wL/GQsTb1t+9EFIRJoH3SNJ3fdd3XV7+8pdf/fwj3e2VYCScrhfTJPO9u8N6xBvscCzCsjkq+yEpjdXb1psX4V+SC8PkH7LCdb6AlJ0JE10jioiwtYsPfivW+R3itP7O1/iw34xvDXJymNBYS2zFPi5Atz2b/aM/+qNHCDzrWc+6/PRP//R7vCSs8/gI+fcT9mzeR9itxzrl4cXLLVrTkyKntdc86gVyr3zlK9/jOXnxvnbhM82hiUTOjrvVrW51PMbR86XsuuM4VlFyLoTgbscVu5vr5FTbxBKdyI9iV/EGn85x3hyLixrIZGTfxlsCD1+XL4kNMRzm929vuVbgKyjazydXjsZVhMGj5TNwVG7LJ8ME3Ed8dpzfwobDcN4VYlfg9lw5z5zkVjS0JnEs5yV//xVfsKBY7o5J765ZOXq5cX7SMZrocvuuEU7iHOmm9S4n6vhuY37b2952xKO7M5IpPyp+NZSTQazgAstJFxetr23ylnFwLX6+dxvaZ5sm2OKKvICb7DphqotrNRCf/exnH79W8bjHPe7q3SJsJL6LyXTTP1e8+QPMVcjhVZ5h58PipzH26jN+0lx8gP5cDBVT7Gj/3gWyXJEPb03FNnAVb9x6DLcRSx2brC7k4Hpsk1xbl8hpyxu3XoMljlvObsz0iHv0N5s3Fx4l16887cdtyQXLYcvalQ6XZ+02NpI34Rx99ckHHOsdAJqA1t5x/FA+JBvewNeMnw6KLxgGszb/WLMaB7bSS2OIDdwMh2YL2KH2wQtgZcfxLfrp2OWP/NZcxux7nOomt7nNbY53AGyB1N+cn+GaoEADXGtgV36c1+AWBWiASPs4b2AhkDZYFTjAW4KSLCnadgRgi44NIoS1/ZxZx45CgHlj7lUaczBCn5IHoo1QcSaOxHEEOAK7BVw69dZ4euQ8bCI4Gmeft+QQ1i8o256dWgfDSzD0wkaSyu4nv2OBAUAxrpev7DrZuWORgeSuiMvhFLvmA9ySbt+B1BYnCBwAlXDJL4gFD4K5vqb4FyRkpUcFWevhl/ylY/IVwM0HBDZyRK71RYBENk0OiemcoDQJnCeuBDm/6JMcPvkOEJOQ+TG5llSuj3Se55zYV8PO2hE2jx3QPRm2sECQ2qZDDhPIJN4QnsbL3m2/053udPne7/3ew12++qu/+nhua4FPHLsFfBOLdYm/TQoL5pKCZNR5S1StG9huslwQ37jn32cbL9lS8NLHfm6cSBbwzxol09aSLTq/ri490+/GzBLA9XHrVaisD0r0cKBjxen6FQwX+55Xt2YFsqTY+0Q6thfEdgy/s7+xax5FnLtiC7/FGFxsDCRZIaJIEuuNpVhBzppTo7Pj+8/njS2P8ZfW2PniSOELexVV8Mzaz6S07fvYjfW3ltXv4hudJ0vr9MhGhcDDH/7wy5Oe9KRDj0tkknfvGmBfpJedEczW3fp6H84DH/jAy/Oe97yrwhS540/WiDRG2nuOG9HOJ+nDmuhB807ukI/65Pv8rt9u7xEyOupTEcgX2FTcIcpI2uYHnAamk4Et5R3YJWbYvvP4kjXzu8bwngG4YU0bR0tAFSJL3vlb2zwaINb4hAaBfKkIUazC8sUga3IOzEHs6a3v4QP/Z3vfm6u4vM997nP5uZ/7uavmyGIg23ROa3BFf8eCtZpBmvO2y2d02Gf2l9/5ys4lFy+nXNIuf/EDMi8HWVKOH3snlpy/3MnfW1The2vrc/HPX5fLJZ8YsxZ4RtawoxgNF3FX+ThZnvCEJ1z+6I/+6PLUpz716tG1bEAWnDE+2fnLtZf/r27YwLm71s01ODK+2Ke75fgbTgED5bLmbh09ctAa+vfgBz/44LP4F52pUeRjedydIN6JQ5+aJPyRnGwt7sUwX+xTkxonpms5DjbLA8aEWcuJ+Co98me2IG/nmE98LPeR2+SqjoUl/GXvvh7qPZoAACAASURBVBUrfcJF48LwjW/HsBlZ+PrizTZY4aU1b2wk17lRI572Zw1hFv/HhRdD1w/oDCaSeWtDXJG/wH1z7F1IfJvPa2gtb5ZDW1/n9jPkNeTI2DyttbXIF3QjD/YdD1t7ktEaHbcNGPZYbs1nGgu/XO7B9xq3OyCOnwEUvIy/XSJG5kiKF7fIdA7yKOAbj8ISXPe1v5FsilgizhHIAZALfs9Yt0/hBgAUpOfxJVRzCWhd4L63PkpdcFLcL7BxrnWOHGLvWmg8V24QWQHKEQRbY3elpHErjjM6IsSh13E2kQOcjpPU+5RIkiFwlUht77urXRugHANpWMBTRO+VaUTS/NtFW0DihMBNQCzp4hPIaDImD92ur0n8Egg7ZRMNFIEkCMgIFDsnHTiu5CQBZYs66Bot9AYksoc1AYcFgo7bZG1ccZD8/GDJqSQgvpAXga/ooOctHoEvYrXASDa+wfZiBwk2Xp/brUTA0q14Ep/0y8c28e944oAd14b0siApiRUbL3jBCyzn8uhHP/ry2te+9gBYjTt2WUKrkKuxtsWzccXfdlJhjZhYLNyChH2RjOQQK+ltrxbBib26fLWYdzdJt/AWXzCXT2xiJztSyr5wVLODTYy1yR/GOHfxHxYix0iR5k7j0fXGweLV4i5sknytv3MVnemH/c/NlY63JrY55x4xKvmJOfHt0Qc6Q3bZWOHXdrdIk1dBvnHJHhu/8qAYkHT3Ey5uMYocI+caEnRr3sXv5kgHHkW6733ve7w086u+6qve4zl7uma7bPt5n/d5l5e85CUH9u0dIuKcLYqd4q+r25vjyAM/FXWNF2bWgOKjiFD7loTIx80pBpew0Su5946h9CJPGBO2GYOf+M6H5Ky9A1AsbC7UiCS388/NHuuzHnks2+Rz2bLbphE1/EjckU+MwqfF5iWryLPY0VSxfuNbp7hGEFfvchc8EwtwAnZtsWc+JLhYqQFSA8/anbfFwv68Ipnav3cZeOfHYoqxfCqKYRTbbfECK1bWnbO/NaXoxTiNay62bf0uVME4fgm/2o7PbDy3Fv6djPxJ7Mhd9snF+aeciaucOe/yUzEJa7tT9PGPf/wR/g996EOv7jqAe/C5Mdxmr7Bc/LEmtt1cIm/TMx0uL1QDtE/c0vHmHufiBe3r3ArC/KKmP0yQ1/rE39OnOWAVvOSHOEM+e7vb3e74RRrnwW4coO04IZ6pduADMJxu+MTy2n28zJrEU+e5as7nxXHHqiHwcnrFxTtWPFirZjO/0rgg+xb9jevOF/6QDttuHH61jQi5zzr5NO6yeZNNcN719+WH6pqNp+VM7YddfHCvoIubjqFTeoaxyekxHTjL78S6ePV9ecTZR7Y+kY/C/DBtOTZcpbe+q1Ose7GKrtkddtEr/6OHdMaOy5Xg2HI7fMC+48Xsd73rXW80ACUTbLsNa7Al0sDPrdESyvmYFaRjGBuQ6a5SrMAyjqs1HHQNvM7Y325h7ZzG8dwppfpEmq1BQC25opPkPL9Zfx1oSUZz5pQcwxoEImIqGQHuzqlr2XGAOFs4zzjAh04XQK3NVQhAjUgABYCs6SDpbGENEJACclprnzq724WyPqDXPsAlqAQtHay9kUnNAjYXRIoTAJOuCjxgtFdgFMWKFsWh28A0dZCIBUDBKGj7RB6a27OE2+xaoNqGjXE73/GN150R3Y66pBCR25dVWfsSgY01MZDOAiIxjdhqSmhWbdKwL793+z55gKLC1jrazw87fxO02ERY05WX+vG7xtFU7Hg+LrFnt/TbT4t95Vd+5YFdN9xww0Fmsi+iJRGQxd0EYmJJCHuI945pm0cjxABfTofJDbD57uKkomCTJp2JLbKks325Ydv58jnGJGU+uAU4fEmOLX4WD8SXT3ibfvrb83BwgZ80nqsyZLNedhIDrUfhzg72IV7pwj/+2pybmOkVvohVdlgCYCzzIEbJivzBATlr7d3cnhWEPY2/t5KmXwRN7PODjvVCJzZD4JvPumsi8mlXWSR6mCz/LMl0ZdzYZNS0ps98NcyDgetzco981nGtefMObDY3UiAuFXkb10gQXIJTrrzxIXEFkxpTXFpXuKe5YJzFSzZ0fGO5Ki2ukpFviqU+/awxIpdOs9n6upj0eB/fNJ9CZbFNTK4eYdxyCbehs4N3B+1twfxW85b9lptsPC9WbWMQRrEbX+MXfO6mN73pcXdGutkGiNhAnvk+/a//42hb9OAI8gI7LI+Qg+WFLRLZfM8TQwg7nGMjuLR8aLHDFUZxBr/Fw7mRcfYntlicM5cLMsloHjpYLFcEmAuv7dhtUvBR/GO5k3HJj7vxGVjhOFicfbtbruZTj974CcqOc0cgv21e+W95DAzGA8TLNl8We+Up/iiO1g8W9zcn4Lpb9IhtmJIcLmqt3skDa2AJ3IQbfD4c6s6zHtHorqLmNn9z8FEFOFwke9/JhgPJ/cnvmeszbixOWefiNP8SK/St7oDf5RUXoTSJlkfACXPgdC6Snpvp7LbNOLKun9KNHEcvGhF4UN/l9o13F0l2nG18bKMbTvvk3/BwdWud7ghrbvjkPP4dd9TYIX/HNDe9Ll/cRpxx5c1kaD978zPjbU3XNnfhqUk7151d/Lm1wB51cWvxbhDxz/+yKZ+DK5ub29f/xtDckhea+3gEoHcAKC6AviBioCZ2SznFMbIidxMgJ7QIwGseQjAokmEMc1AGpQtCZNb5QBRYSCAIqv1AgdO2HdlVCC7hAXCNQ7E6XRoS5ujYlOoFCwK4T0lAxxKRBhxAmdyucNETAnwutBb4zUeHOXuk50y0OcQ2ANibfJ1jToRzdcG5z/ZCkJrDCzEaU/DkyPQk4I0BANkKYVxCao3Ans34AVsIJKQEkGyCSY6e0y0Z9DOVkdFkYH9jIx/GBHBsaP/6LP+nD77Ssa4cA1dge2680LE1i8FtBgFvsi5g0rvGC6KlAcB3gF+f4hVx6lxz5PcKJ+twy3bnNq718lt+oADI/r2BNX0jK0tAJVQ2kOiQ93RkHuexaXMvGZB8GoNuFdFLDK0bCLPvJio2bl27RraDgcl55zvf+fhpqp/8yZ+8Ku7PBJMN+BR87FPsi5m9u6m5Ww8ytMUDfbLZOWk2V2t9yEMecvnar/3a43NvZUf0fDYXLOM78Ip/83nJrOM0qNgF5tPRfm/+XnjYWhW4iLDYbQ4EbR8hUey7ywl+2J4cXUGK5GVbJBp2SKL5hlgj++a21qrw3JhvreJNrMGf1SXM5gMbv2y8v9nOR40hiUvw18K4xul27I6tq89PkRk5y9UCNtgiH74Xo3zIeum2NWcD+eGY6N1NNH6ZPZv3Xe9619XVVDkQvoitxkruXgYL960PtuQX1/IrNoKtSJ8XfTUXXGxMxJrOk7f5YVdzbLGhgKGrji2niXkY1zhyLRt1DP9qfRXeyXBuJCLTi7NnbrB5wNx0xV81vGGe2KOTjhfLZEPIN9/JtfhV5zQ2bFnc4p9b6FkPOfg8DsGPFhtwo+UyYl8zAy6a090y8oWYhh1wcXmHF6FpwmiMLqnu/C1w5Q2YT+9kxSNhNnvg0XCazt2xA+/Fo5fG8T+8u++4GfwWS4pHGNyxZG9bebZ/4nB5yjZdrEHzok8xTY7s7mKH2O2zx7MqIpoXd2Jbcbw6oUc+03cX64yBF4pvMUU+uheXZ8zFofkE/cBReYYOyAvPN3/tGvgWm8pLHd+YGsbb5NVAyt6agsmv+QKfybzFebrfNcP0c5zAYHkKpidf/+VsvmS95zwoNvFFvg6b8PHGpwvclAx8AH5sDpfX+Ffn8Mm1JbncdWOOc6N68wW8WZ6Ccy5f5Et9unONr/NrWEffzbP8DUaqBzcHrm/29z6u3TjWS4fWCoP77u4TaxHTYtE59GLcravYnk3T3daeclM1z/ErAAaVJAUNxRK8/YCHAB3bNs9Opiy3YTCsxIWMm2+B20KAJ3KF/Ekixt/bfpqHgzEoB5MkbCeD8VK0qxGAmkHIL2i3u7kkj4J1oRQRW3xsQApCDQ1gsoUPx2ML8wFIjrGEGXlIHld91gZsJYlw3rYv8AJm8qWr9QVzIuQcDQk0Pn0Chohuz3a9+tWvviJnHJssgFpTpO0lyHzqcNh3305qTucB7l0T0tU+YNj4/d1V8l5OdYtb3OI4pZ9+dKWGHbbYS85NoulfN3H9WMJGqMUJorqFGnLHxkhr9gPYOnfIVeMhQMC+sRsLYUJ8tnjc4o0OEUT+55g+W1/jbXHTcc19Lgw2rtc3OnZvpcuOGg70Ic6TuXH46xbD/I+vSJhinKwAWOJmL8cBwY3vbnPue7cu92/9kQ0lNH4MA5ecKxIj/K25uzpqLlWQIWGORwBgltg7xwK/aB0KFQUksiCZtY7W4BbsjYfGTb70/xmf8RmX29/+9pdnPvOZRxxIBhI/IqZYSzeboOEQXXe+uwmWtLHB+ug5r7DL2tW4ir7mTqf5av6kscjP3LLPj8jXOf0M3Z/+6Z8e+m88/i6mxI2r+3B+/Qmxgw1LypJb4l29nI9RXDYvbOx4+NkYe8WJvRUKza35xs/YBC6Frf2ySr8WALcQ0MUFjRgYQJ5koXNXetfvYBOMWMKPyKbHHjFIxn4yzF0V1k9Weu5laU9/+tOPRxcqkjeeNib6Ox9b8ohc8oNkTUfXX3/9kV/wkeZqXDZBHOGyMfdqmnzoVm34w1/5aHF+t7vd7Who5mP5p3iSZ2CxhkO6oUO5bkn6FhrwIfn3ZU640ua6zTNwS85wNbqxmz9iKp92noIZLrb+jtFM2fzS+biM4k1x3fj8a3MEn5U/+JmrWzBGHjVfY5yJOt2vr6Qndwsoopd7lNuLi66I7x02dC1eGkfhYUz6WR309+YvBe3yRS/hg1cdrzhc3dCFq4HkP2OlWEwexWq6rsmZD77whS+8KlTorP3ujHQeLNhmZ3LBQFdL19flK1xaDGV/2OVuPr4BH/AS/tn+tV060whRX7AxTOcf/Fg+Sw6NQsfCM80/MYTv4wTN65eytgCT98SQHImP9V0xCjN3Tf2tUQZ3FHOwQNyKz46DAfSphjIGPsQ/k8Fd1zAObvElel6eyb9a/+obpmQLdzp37HJbOQq2Ne+uVfyztbigXzplNzHFZgpjeY+ecGrzbv0kTnBQ9sYR7W9Md4K52INzqnP4fPK6w24LZzGz68Dnk1GDV7PEnYJwgR+n961D1SlipzXIR/i3F3uytdyhDsRt2DUZcBI+i69sbN/k+uuvv7FBNpmswJxU4KxDCNTtmnJmiVBxYfGUBCAQWg7tU5FzJvubwIG8xHaWDbhuIkdSF5g4MlnJxtCNLyEIMp/W2ydig5zTnQBAhOim71ukCUKJicNLqucO85Jza18isJ24dVrjJvPqjN3pJltx8ALi0z/9048raq9//evf41khdlgQo9MF+MZgK4AMVBYsEa62ueLUNi9coQ/r47vk4KtbBPEFzt+Vqkiqf5/92Z99VVwgCRK1IgAQAXxjLSA2t2TLb9rmKtzGmXUokqx317k27jiFYONUyDVH5EaSAS6blNgFqQbM9OQKxhYxSBHi0TkKI76eDG5Pahu/Xb83TtsQFzGNjAAtSVuBtlfM6JWuWid7AGnrgSGSN3zr3E1G+WMvsfrlX/7lq+LQuekM2Cb7uYDYjjRCWAHSWiJTSLFHeuCO5Mb/JcG9ur2Js3kRJOQkucLHEgys6opPVyI1aMS7GFHwLbFpnn4OR/HCVmJlCQC5+br164TbL3k1H79LXkUi32ifNbSfHuAq2zf+c5/73Muv/uqvXp74xCceNjG2+FyisD+lpbijk/1ZqcYls9hUCCEkiIZ5siECtUU1vfFjyVlj2H5EWiysT5OhfXylz/wi+c//YLftsFtukUuQCoWb8eUqGCZ+O2/vZEMayIQIWxMOQB6PHyGsLirADFyhcfLfbk3vRWb7bwuOBzzgAYd/vuENb7h6MTFCu2vnQzV+uiq55Jhu5QNYueSQr6THe93rXkdj+Cd+4ieu3qjMrx2XPvKn3r2Qf/acctvgBts3pzUvT+JH7ANrmp/uYNXm9l2z3AwL+ZWrkgoU+UhswcnNRTBHDrr1rW993M3USyDDsLAN1oiLlYvccEaD3DnNxSbJuQU7H9r42dxKzs1Bi+Uwgc4RfFijSPR4W/P07oJkq0HrPL4dfsu7rVGhBJPYzPblPQrAPsPkL/iCL7jS4eKH3EX2jlf04THta06cVwx5bCUMqunXM/8vetGLrvBMLItJ9sKhmksu2TVoapCJvZyPW+RfcZRi/TGPeczlOc95zvHCQXHWOvYXLRSkfEOxAsflS3a233u/llPBaGtY7KenLYZWFwq9XT/Oo+CSL8UnvrE6MCZMoEu5EQaIOzJqMMFU+LP1QftgvpjE2xpXzIs9PG9rtv7GpfgMHBKnGj5s4Bx3qeCsuJh4FKt83ho2V7JXc+NN9LyNmvbzeYU739vCtn1qgrUX2dqWL7ZG8ZwMcjxctAY4SJa+m28xlD+r58LAxgzrlytrXMhL8M08fEkjFL9wYRInWy7IJ3qxYC/ro19j0ZM1wXSYB19xcv4ijydb8XWT293udjf2hbM5oYGXqLTI/hfYirIlDRzDOAgGUDVugeblXAK2eTY5dux2ljjUkkhXN5wr2XXudpydu8kKECejgiodCHZAscWn4qVzm7s5JApkyK14SI8Cr3MYexNKf3cVpPPSK4fdJN/YOV5Xv90qtoTTWptzgcZb0TcwgcW5kWC9Cxr0QW8Rqwqlxz72scdzZYICwCC9G6DGQM40O9ruVjx+w050xpGN7zigym7blVtiB+jYAjhLQp1X8rz73e9+rCvSCGQ2qBY0JEv6N5ZCSaMAoDQnotKnlyHlPwV2cyIl/FdMAB+g0ljr88nVGM3Z1bPOW2InXhu3eRak6Hpjlp0lktYgEW0jCTDtFYSO5VuaFIFLBSmZJD+FrsafW55ap8SpOIZBHdPjGorGBbNNcJLRXq1doJaQ0m3yddX83ve+9+HPwLq1epHL+grC1tzWsIX6JkK+J3HzvSX09LIdZlgmafqUIOh2yYoGWmtq3TCiOZPTM2p8u08+ab5tpCm+6GrJ1/oLfEdWJVOPA5h/ryb7FRkxzG9gh6bCFmqN1yMVJfb8KZnFUeOwv4T2RV/0RZeXvvSlR46psLQfXvEx2I7I7FWP5nTlDiazF5n5qByImLlz6UwOlwBJ3vIN3DrHb/rgMwpPujnnXrrjM+0XY3Iwe7tCKCfbnx/Qb8doJrSfn5G99djWOfI1n28bsmFdycg/FWn8yLsxxFHyJ8+DHvSg483Kr3rVq66anBqRa9PO05RRvG28LXeQY7ZBvPFb8ZvMNbrphC3kSDgpdnCKvV16fQZZhV04137nW+QXU/TY9nMjTb7IVm5vljM2huUHNm+ueIWfZU4n5xct88/irl9i6FGNc1Ep11kf+8ubfI6Pu/K1uK1g4+OKEHZWeFoXzqMhwJ/JshdVxAl5sk/FwqMe9ahjPc9//vPf44XA+N3yET6fXG1PTxq7CpfmQc7xveT6zM/8zMsrXvGKIwfzGTItOV9+ss0HWInHkaXvZG29fv4V8W+O5dTsTw/Lu+SX9T+5l70X75IvHWTrb//2bz9eKvo7v/M7V82ybf6Rkz6Xj7UPbuHtYnjzNi6oUbM42d/8wxrhwtYiy9nEhbuE2AV/3mKTTnBYx4jfdL/vHBGfG99yqnGbDz7i7ckqd6ZbeAN/YJm7kPcOaLlGfBgHVvGDZNrmhKvEfJkfifsz995Ywvfa1nzGoEv2PmPacmg8BPbuOcmpaYGH8f31V9jojqXu8lns6W8X9BrzWu+yMsaZ97Nha+y8bNFam0PsibfWJWcZbzF5ud3yG/4kvvkuv26+/mmisd/yLlxGLtk6QW0invuusXe8e6xfAUigTpZwOGVCawL4exO3hXbeghnSlAI5/xIXV7Q4gC4QMiDYkBlOA4TWOcjXmP2TNFooADgXiR0n6TCk7gtdbKBvEe02JPvd7gFQV3aODcQF/a6DDui/+XebZAKIJdIFcA5Of9YNEAVh4/a4Qy9AIYNjEbr0CJgR88Zte0FQsblzWxvANldzu7IssBdo3WJTEQbMlrA1jgIUqCK1AGFfrMEeEog1IBVLgBTDnaORoAAV9OZckm7MZEdmyS74yAGM6QXoKxTSpdvOt5nC9ut/betqwj3ucY/LL/zCL1y92V4ibA6+BZgXeNl6CW9yIN3IGxCTtDdh0ZU7c1zhEfv0lc0q1vvpnh/6oR+6uiqwRQIsgR90vz6p0++YrtS/9a1vPYqBLYDFPz9G7pFBvstnAGjfETnr5e9bMCF1kqHmH0Bdf88X9qd84Aaf2sQljpEpP1kkabfujoeV9Awr03OFcVdG/UNG27eFd/NvoQL7lqyQ1dollcbmw3SH5ItReUMOEB9wtrVUkHd860yXcHMxQXHQJzyCz/RFlvUB+JK+urMnjPusz/qs4xEfa9X04U99yhHJSeYl3+QRX2QQ24tX9KRozhf2/QRLMjQdGhd55fsao8iPwgBxRvbW5q4SKoSulcvEibnJi6wr5lsTogRftuhU6MAbZFqu2zxAx9beWvhK88Nzt0tXkLWGZGC39SW5hk7WhxoXKWp/ftB4ZxwlvzjbRokYpyv8pUarF4a5G2MJmNwi/9JB3+3T6LN+es928H/P44fLBZIPvmhUinmkTzzZLk/xs70Do9zbdk1oNkVqjcFXVi/8VZzu+owDk33yPUWfuGpd7LCFdPsXo9gSiV2cdh6+1FzN4/e6cVq4HUZ0TmvP9xWI9L6Fq8KnMfJHWLkvHqYPHKFxkr01sLn3TYnxjt2GiTsMtiGLa20zSG7ATeQVOUIebz+5Gqfx+SScWhsvJ2BzmM72zqMvtttx7Nt45QPGPXNUcbI8pmOWI8jP8N4Ft8We5MCHcQHYCXPkRzJv09K2zhUr5qM7vAjOirnlNXSwRSduppEhJumCfcR4Y+SnXnwMH1wsglerb2vBM/m9POrC0tpGjbZ5Wf7ZIt06xS3MFQ99Nv7y0eVlfJAdm8PPFi83kjdwdzxDU148igO1EY7HXmKw78klvpqLz1gfHagNrI3NrG1laj1imW1aUxd1b3WrWx2/WCU3853w47rrrjuay527cSGet/ljjZqiOFWf+QEfsD3saJz+wycxJS5w1uNnAO90pzsdjwBskeZvDrHPtiFnhFylU7hA08lasuZvJArYIdrN7TwOh2ScGxObEJCLjt2u2f8FIhLwkg0Jn4zAh9FXyQy6QG8N6bPEs891ATjkhdMKRAkcaHM8jirIGptdBAJ9A4IM7o2XQKn11vmukHrxi198dTVlQURj5VzoSpoCc0kVX0FMXR21vrb3997mtaRFs6i56Q9AsENBtfoGwN1++bSnPe3qtiiEYDts/DUZEJAtzPiWgF9QAUoLfNauuSGY+Io1CMAFjAXO1uaKi2PaZlzzsF+3Y/aTPt/5nd/5HoWLtfxfZF3CRSRar3mSFQl0dWNty/eQKsmefZC/zkEMxB6Cyr/EoQabc7dgXj+mEz6ta9nciqvG9F8zA7Ev/hqjK8dAXUzRVfMtAUP6JIO+p38gz+/ghHixtnMs8J/mQGTFEiyjY2PQY8e5S8GVN9ghaYij5NgCoDH54eIHX0FA2Gb9nA3gGl0sHhkTuUSU+uyqYv81ChU3yFiffsN+8dYa4KG8QudrB4U5XfJL8SXhIcRw8kxO5KAliPkRO/ap6cFn4Ak8omu+lN76t1iKjHkbN7/aMZfgp3MEbIvLM+nmB9a3uAbDxdvivHEWZxWKyYEoLU7zS1e7xJ27OtK5ZhW8XJxIDiSmc9lmyePiI0LVsYuJS9Qcwxb8Ygmiefgh3YuPxbS2kZkP8UfY0JxstQUJnxEbGstwt/1iiF43d7itm500QFf+bW7zHQ2SztumEx/sU8EgtsUUmXAnebOxXOjZizlyo09zdP7ilzW0HXdsra7cwwJXTxFfOXQLriXgfG5tuPxJPMhv/E2cd6wivmPPdmjcmtfp0YsbYcBe9YcJGufWDwv4X3NsA0tOsz5ymqNPBYn4Z7Mz51pepzj3yY/XF619Y0yRS17yaVwozui1dYr/xlNMyh8ro5hsbPkPd+XrzefOKzgAm8SZuIODYn5znDy0esdH8TvxuHiDoy534qfXwk2xTIadVy5SxDt2fbLzcFnbzccfxQBbLpbx1+UVOK38ab3emZKPwW54A/s23tMLLrRNgs21ziMj7DQ+v6a7xU6YsHrpOHdh4BvJqIElrho/ntpdNP2jf5zKmvnfxr36o093Q4pbx/vc+IMZ9No5+64jsaUm0lQKJzq2C3ZvectbrngAmZLZe2OKLzpsnMbovUW9w2YxmI+QW4ykp3S0DSG6gO3rT3wTfh7vVLvNbW5z3AEg6TcAYzhZcdbieonUwx/+8OM3ufc2bkYRTD1b2jPWD3zgA4/fiUXoOKzuRfPpCGeIBeVNFM0VmFKYcQAMuRlmQW2BETAgbJKY8zYZWZOxgZoXTy05Qc5bf7r0eIDv6Xg7u0gS4JDo13DAeokVEkufC0YboDlrQSPwBKdCSmJdu5iP8y8JXYAWxIhDYwMTAYpwtU9xgsAAsObzLFJzasoAgL2DgM4VL+yWvZA1t0DToUTNj5B3civ6FaECzXgShKuhdAlU6IHt6HRBm24UGewAcPkWfxA/bLGg2rF+xmlJEp9NjgVahQf/B/Dmao6ulHVe4+7xCCCbeKmkOx4QFYnZ2ApwBQXSJnbOvpJuJQp+RweaSWRgzyUJSwxWph5Z6Qp5IFwTQLJGjoyRTyRzhI8fSDxiGlbwD7jHDyRWWCSB7nZEho41UJfIIV7rt+LHlUfxDkv4j+TQ8fy3OSQwWL54I1nADfqjI/q3H5lFHPnwvnBN7pAzFEligj8Ye3OM+BS/yC89tl2usE3hmc7JVblJsAAAIABJREFU2ZyNtdtaGzLTOGJ//Zaf8anGkRcdv/lFvuoz3RQbK/u5UEAWJGBjw5HWkl7uec97Hnf7POUpT3mPN8+fY15u2ZxlDmRejkru/oZpSBqdyad9T8c1cZD8zulZ/QgLjIEpbCQ/WH/jd4w357MXsqUh3HgdC5PlJ/HK5uk3mXo2/3Wve93BJzq24zwSwudgzRJRuANb5KflLXKXnNi6w8eeF+9xEn6zeXYxoDXc9773vbzsZS+70jO9bkHS+HByc4355UJ2hUfl8/I64gcv4bmxVj7bll+IyXO8uLtriTG+ZZwtoJLPYwd8UcNg9bIYvdgKJ2EjX1gOqkiU/9unkSAWW4eLRvyfvy1Panzn8AP+yj+Kuxqu/U487CU/Ei8vWMvGcXO40s+3WkPYgPPic/BoC2h623W05s2TuIFY7Dtf4UPLzeGa2N/CnYy4C33Ai20u8LfNT+ZOF2KdPdcfcT/xsHf9NgbbwDi65beb8/u78eSd5iHv5p/Fe3fuLq4sJ9k8JSfh2ho1fM97ZjTpxHafYnHXw9fat/y7ixSaLHIVPgCr5ZZ9+e3605kTKfjFknzvYtpim/ztYgS8l9eSIV+ulvuzP/uz93ihJIzgW3TJ9ueYX46XHtNh6+9CJT13jscXjMfXYR5+Y7/j+SY/YEN8OL2KweXDrXFzH3wQD1vj8TscWI7bhgWfp5/l9c2zjyuxUee7aNyFvt6n4WXO4tN4my/4kpjfuNyLfIuTeEGfPcpwNACADpIGKBATE/TZW9yb+I1vfOPVT+twVmQq5fd20oc97GHHFVpAhVi2iJ4p6/gIuiQjCFMGQuscijCH5IVI7C2rCHvzMi6FNM4Wke5+4DhbJAJDMiji1ggSjWTY+Zxzr6ooDuiqMTiHK2hLLhsPQLAHgi4BrpMjoGwlABE0CcI6ORT5rdVcgAIoSEAdx19ai8C27gWGLbytkd0AHXB07Baz/Y10rRNHBBvHvmRzpQGoecPrFpXAcUEheflGn62j2666PQYRcVVQgG080AeAlYwWAPmjJNRa+lvypJN8e4tLttPpJKtmS5/pIrBQlG2T5dz9te5zckfAFf1Lks5xJ0EDP4lLorFuRZhng9lXjNM1+yjsALziq/VIKuSmPz65CRphaD6J2u3NG0cbtwoHMhljG46I6K6f3eAkX1jMQWT4dTLnT5FMhNB5jZfv1YxAKpFDa4cBbKSx2Hcx4EqLRLf2JusZB62L/jUH+Bz7aQJoQIhDmLfNZEWdnxNb3+DbutfbQNw7p9heDMkNSOMW6UvutnBvjr0tVBNCMcPH6ZZvN+e+G8Ba4e6ZZJFlbSOeYVQyLpltzo27293udpcnPOEJB4x+z/d8z+WVr3zlVeEu/yAlYkdzKNt4LAqeb3HoCgCMggeKDeRArmo73Caz3IPgimc+f75bMFnF3/oMrCtG003PMG9xKQYRoz67g63GXi9haqz73e9+B/71Dg/xmd7a1xo9BiMnkYNOzCfGfKfXzusN8t/6rd96ueGGG65uoW5NGkxsDX/xECR9fb41y5dus+cP8u0SeoVfa09PvfS1x6BqaJq37dbpKtTGMF/FazZPeVeKmF0yn/xkYVuy9n3zdHqzfr61eMRH+ORyDTmRD3a+fLfzpLe+K7qW4G6hJzfD3eVIjZ3cii4Y0jH4ZufZLkdsk0xTaWNGnKR/doe9W9DASLG0xWpj7OMvuEHydOWzvKBw3yIPF+PTmgvNZZ9Yxe/XXmzhIg3O1RzFm6ueGxNyhzmXK57xePnX8ia4RxdbA8DjdChOnLvFory2GCSPLIdZPHMhkc+cax1r2avIm4PWD9UFeKJz264pYB4xRs94jeLbWHIV/xFP1p8t2Yyt4Jex5Gq51VjOg4di3NzySvvlisao8ViT1V0FW2jKiY3lAoaiWtxss2Zzcc3cHkd29+nGhfhNp7bjDGKDLlqXupB++VD7zLn5GkbCLRxseTv54YGaRTyJQ3ilSbGNARwIb1Kf3Pa2tz2ayh6/gjUaw40FHzaHyAn4Mkywflht/WRPL+dmyXGXU+8AWPInSW/grsM1oau2Z3BdoknBEvl+Z7AtxFqswnyNQDbOui8Lcj6leibIXJxY0pWcBeh2oAGGQh6ZtCbEeTt45BSkEtYCA1LFmegVwd4iumOXtPc7q27/3SLSmHSzSUtijlDtFU3rkkCty7oFmqJnHSm7JEsvjWgupJj+FX/O8Z2eEW7ECdHgxBITkKP7ju9viWYTKBDbuSTyHa9tvksy56uPwBoI+K4gJEM63atKdLZkCDgBA7IDV6Cl+LPG9Q/r3ES46wSOPpOPL9KLbXy/Y8WQRCV+V1bbNl4VKMawpvSp8dMYwElC6tNVUXLxv/algxKL2DqTBeek8+3g+5WEjf9kAsh8GjHoOIWj4lgndpsy21hLPolPUXO+8p+O+DwARmBdlaRzscruiMdiLxvDW74rOfDfLTbaV4c+Ult8OhdRkrRWN3ARbtAvgs/OG2NIDmyTJ845wHqsD6alJ/6yiXJtLrEi+go2eqC7LQz8/OGum84RN3gDc/mzuOa7SzYcK7mLUzG5hUDn97+GrSJ9sZH88h6SjJisHXox6ZOf/ORD9Y94xCOORiRcJBMCJo7hsRzBT8iyTSM+u3HIZuwiVq5VnCqSybT2bx/CLieLNzHOpvApvXox0zl/sukScASpfTUDGt9VcWOau9swe3afj4kBOTaZFPLbZF3CqUFRESZXL24q6jfPIOAwYfO0czW5rBFxFYtySjLmJze72c2OX8F4wQtecPmRH/mRqzfD4zD5Am5CzrURHraNtjPJbk53ei0308SVS6w5vxPfjleU8EG5jL8pBpKXf/FTuM3Gy6M0tjvG8fLLFqIK8L1jgF/AMDrgB3zaePgHn4ULdMg2bVe8iEU2EHPs2nEeC23cip+ufqZveE537eerclcykouc5uTD7M3vxDE9wo2OI59P+Z6/7aM+y2/bvw0FMiwHET+NeW6e0ClZFj/Itfi2DUcXucwpPy1nwYNwOTbjh2SyXjyY7u2XGzqv9SxuGUs8bKzKc3wSP8r+NVQaF+cxNv+TFzRH+zTOcmC1En4v35GrY2EpPcB9PiKPkQFv3XXmg3Ix2fAbvAm3x1HIwEfEWDJqJuPVOLEYYgN12j7DHtbHbzZnatI0twbL+gYMwgOLt2KQjPxpOcjmCPals82H7Nw+8WFc8YwHWxdcbnsXwLsFv23NTyd4Eyw0pu/N6wKo+kkeMw6ZslFrd6HMLwrgrMc7AO5whzvcCLzXaSz2THwE6XYjz0pYwgqMBNo6YPMiP4BhjboK69huxet3fnvLM8Dh/D6XxHIwtwq5KrRBBaA2Gei8NKZfPUi+zs9pAD9QNucmzXOCo6N1Ko6iIF1d0NOCDYdaR1xABoiSYJ8AXtJWGCyRFShkBprrD+uIEqj1Al3yA5vm7hhXKQSvZ8C20AAQ1tjcOuLINsflF8YX9Ntw4KdtU3RLoI4XbABii/EFYQnN8a0PeAhuspljCSGSx9e2S70+I/F13N5uDaQBDTAAvo2xx6+eko8vSZR88JxcloyLne0qI7JiZcG++du+ZI6vmZ9/JH+A3l1Cr3nNa658FEZoBPaZzygA2u/OiSWJm7zZig4aI/9jDzGyPrH+IJl3HpKw5+ruug2MDyuekDPxJrmsj8I9sixhoqtzUlL8ils+K3bdCbWP1IgPfg2DsgvdkqFj0pN1IZV8DjFyJVEzBDlGOpKTHa3TVSlxvIU9omA9iAZ9tYa99RY2JQ/ctAa+h1Dxo757PIg/iyF61h3fZgEMYh9YwietQ76QgJuvfW6j38Jx1yWBNx655LnWFEGArYiwR4Daz0eNub4oNl2B6pgtApdoIInJKcY3tpHDc55vjGzjcTe4QB4vOpWDjLmESZxaJ7vgF65ibYGiydA2OZ3PKaBrDMELuWVjBxlFsm95y1sedzXCSHLxLRjQJ51ufClQYTVdiQvxg9xeKz+QT56E022veOj29N/93d+9utU6/W8ulPfZepvVm+voWOyKARzqjPMd13+2wAvEmxju/LYlU/Lubcv4k2YPGdj9jA3b2KAXfuWT/y9HOl/AwgOygxgj53Ia/rUXhehDPC+3XE4ih/MH391VAGsVNOFCua+LO/HL5d+d0zzwtX183Ph8UlPFnT8KQz7NF+FTdmK71tRxezGHDjQqxIhfodoYzQb20yN+w17JC3c1ndluc+py9+UdijF43rkwfRuNGlFy55mPkw8+bjGcXK2PbhT+YgK+NcbmreRI7/B4c6z5znm941trhWj/8K+OY1tYDH/OnNr64RB/3Ys0MHCxa3Mlf2tsBajYJnvjeayGrHKxJkAyyhnsRrdrMz63F46dx1fxJ9gll/RZ4doj54973OOOuyPPesWvN8bpduufOGfzveMd7zhUw8biE3fHw8WduDjXAcsPwrt+Paaf5GYL+LyymIMNYHzfNaH9bT3slG6cD8MWo8IDv8Yg/4hJfiVuO+94BOD666+/kfO3czvEEsEWDmsYScXgEkIvUtm3qzbZJkIK3UDlMEtMGK/j+u+qXUGZksllHLItEAlMhRAH53AUaC6ycQpg1nmC0jaOvcQCSO4L9zb5IpEKDcbdYmybEesoS4IE396mLFE3VsDkDbicXZEY4LUfCDffEr9tijiX/bYgsC6Ou8653WeBxqERygUixyigFDzAxycfA/Z7exHwkUAR670NyzoXoBBJcy6xA6KSB92wY2vn3wgJcgDk6GwLidWrpNjxzUN+BIKeXF3YNdi3SXeTq4JKwdzxrpxtYYJ4SDB+xx65I9vK0t8LumvXzlP4La7w7XQm9pZsN6Zx4co2TMRz+xAEOGDdiEKy6cCvnvqbfABRDLRvmylkaSyk4wyq7GEOMp6JdnM078ZL5zq+88mre7vJLn3BF7HmlsbFPONowDSfK03iGDHuWB3ibep67IWO6aFknH7e9KY3vUchZC7x2zxICuxNVsST3H6utPH3RY50ykfTW7jVeXwROdpYIicdsK+kmnzWKdE7Zx+jgs/03TjmFSPyptgRt7B8cyl9K5AaX0zCJ/6jedR49MNHfC6xRu7gP0K0Ps9fks0t4+ufYkfuQFY1RPZRCLlSgyNfpdPNI82pySGH82v6MO+SLNi+DXtjrU63mFgCCZOW0O2VOP6+uYXc8M658H+J0/rEFqfkhmfwojVHpunN4yhicTHG2OeCGG9ZnBJjSLOCcPOOPNf56Qj+bBO/4zX8klGTIrmSlfz8aTng8iUElQ7J1/n50xZiMJo89ExHWyCsbfZOgP6ugA43ks05/IJ+cSy4ixzz2bZvAdX5jbdNiB3bOHxqMSrdWEN3TfZvf5psOUB/i9WOa9zm9sJBvESs4KCarO5IdIGFP5vj/9F1ry/bpmX5x+/5I3oRFJWNM9ZMYy5fGC1sYQ7qVNNUJkVQlPYiqUgzIw2KlpDRmnKabG0vDLOwMrAxUltoUqJYmtIKoj9ifnxP5nOzzcHze+Dhuq9zcSz2xbZv+34c53klW/7FNsQ9hV769ghO18Ol/g7vk1+rrwoou+MAhipaLZaxI34BP3FT99KP63zic/gYDDi/81Wcc5NI/knW2uYX8BhXYOMnJyFH3CAZGc/GFPiMe/Zdm7UBq+UOrl9b7PrFFT7WNfAYdssDGkNt27nBBprvOYbaM48tahizttn16pHOlmOtnxlrOuL34uTG6/VvbbLfba9+Guvzn//86+c0K4rjE4t/5Mi3+764lo/0Ppe4b+/3YIvL3Wq3nMnKPB0vT8ZJccjuSfbtNvv2b//267097RYTu2rD/NkpHrh+gW/oC4ZsLJRr4HpsZm1aDmJcO3Z6lY9cBYB77rnnCcqUAC34beUIMAJrE0KIEP2qmz2rtsa5DtX9/VRCBuL5xTUCRpTikVdG3DE/o+AYJfbpBSzNAbkF7kvCGA9iQqF9RxaRX/MDwAKANyADTE5bG42jHQu942CBglEaO6cAXmTLQBsLwOsccBCE9anyjXzWHqJD9q5BMjjaJrzmXz/J2vh2xW8BluMBOdcDuCWBjFoQOgFbW5zGfAUVyb5EQLDqkz7Nv3vJoPPpcFcH0p0A2RjdR+7ISvd2TMLK+RYAEY51XvbH5uiNDa1O6VAg7LvzZGWuiK7g2Ng9Y21sSOJWFJHMZHD//fdflUo237HnPOc5F/D18yQIlco6PS2ZICdJPluiCz5hDApqzYeNbBA+k+KVqfmwHzZFR3BI34IPW+Yrp/9I6siWnjdJAfhwpQBrB8v+XM/6fv2wN0kvQOYXAkTXwSlBcR9zYtf5cj8t08t49hGItXuBcckw++u6/iN+5AsbNrDXTvjcNrXsgc3WbqS2MRfk2ANCgaBskqZo1dwUKzu/q/oSjfVDMYCOBXb2swGcXYgDZAJPFic2dtlNsnbF9zxL3/WN9UyyllAbt+ArICOGcIcNIEbkB0u6TxLQ2NmQTz5Pp4uPsJENn5iCdBg3fGxMiAQMFO86R5bJXfG1trPRV77ylddPHb3nPe95ynt8+Kt5bfzjT2y9713HV523stZxO/gkas1hd+CwDXi/BQ4J4yaxbGhtYXEJjsITSSpfWdIose2cbf3mQj/LO8RVsQJuLldhAzAb5rN5+MnfmzefYsvuJV+cZrmS2IbjwYhe9PzhD3/4dqXSveQitvHz7rODhs7hP4xfHsMvFYe6h391ncK3/ujXeOF990h6urZdH+ur7MpOBKucm+CKuR3rfImw8W087m8JsDk15/QOK8ST2moOb33rWy8T+9qv/drbFzfCWTyQH9J/96XDfTROIYlf0T+8gffsmQ/tCmbtNj67EOh8MQi/35dcxy26t1VrdiC+9dlY4Bx9SWYUhdk4vdFVxc3+xvfI1TjIwU7QTZz0vRyAHMzVoytwbXcKOLaxio1a9cdp4Y7vCj/ym12E61gvTE33r33ta68dO7BFnxIxdsav4bx8hbyaY336FRn6hU/mLdbijObfvS1Ieq8V3IAF7Mb8l0N3TDzoeveYAx8xFrrbNuqvMeHAcAZe4yUwq/GIY53DP8VNnEms3nyEjraNvS97rj0xQnxL1jiosXcdHsKG5QF0KibEBft/JdVP7lTF4RVbjEkMhmfwzZwXs5fb8Puugx9sATYZj/MVPOwk5DN0dL0DYB8B4NgJwiCAWg0CBqTBgLbT7kUYGfAGI6v4HM/zH5vocAyGiVAxnAVIAgI6jP5so7EwlE2Mlpx1PqU33iWjOw6Ax5jX8AmWEXbtGj+Aq73GaTscwrCJeNcap+CqrSUYC5pLKiQqS1wRGeRL4GV4AgZQZVz0W//IyDorWTAwRBXQkB9bstK2lWT689N4VklUKOvDeIzPGIARZ+2zubhOUN0Awe6WVLIleuSgCJl+JHFLFFe29H4G16qLEYy1EwC6dui+Jc6AqnMChfkBGHbX+d2+taBckOhc40AcdyUPgeqcLVuIEwJgq3jXCF71waf5TzKh6wXQJYmIKyIQMBvPElQvrEpHSzyRUbrPXhAAto8ILiGHKWQN09hk4+3vPv1snblugUGAgoXAX+IhmMAuNmvc8MRY2Y7k1ItyOi/4Ng5Emc+TKXylA3Pu+6mLjin2SO7oyS+IeMGkeADvjAE2mR8M6Ls2z9U1do3oixfpPbtEeJZA1q9VpjOQKvAgMPxSP92riKjIzY+yJXOGDwqfCkGSDCskEnmFmF2B37i5uLTESZxRPFtbEbjrI7vb97jobxMYGFuba4viX3MKd3q5YI/b1Ff3F/yXYCJ3XVu/a08KBAgbvK/NCtwI2RbayF58QlqQfSSILy928xGxBvZpy3k6FW9cx37YCR/k6xuHl0hJziRafHST/NoQM2qnc3DdLpuNS2yRfvg5vYpTMHrl5h7j5gN8vtXZ9JicxKTulyjsjhY6k6xIXowD1mZP8B1PECf4B+K9ON/qmtimWCRRWi7m78aZf7VyVswpwVxfZBf1JQGuXXKCHWs3YZYEnky0WV98H+9RlN7EfjkAn3B9chBrl+PAYr7fAliJQL8I0dgrkPF/sZt/LUch38awfbNROk4/vQgSbsB4bdq9VXvuEZ/22X5+spxuuRqsJ3McXTJ38tDNB9xDd5IcfAfPgy1iBY6Jr0s+m2u4hCdpX2xni2wWtjVWsoSVfHJj5GINbmBM/JutdT++t5iCH+WXf/AHf3DzW7/1WzePPfbY7a437eEoklBzpk/9wC+2I07R2/J2/iAxFQv7bMGnlelv+IZvuB472VheW/gMPN18a/Ho3C0gPjUuu1H4Av6y+QlbTw50AXPJjn1szmW8bEJcNseO421dKwfc83x8sRnvkOu1uNGcvIGfPxpTtoanLq6HMfrEfzrP12vHHMQ/83NcrOEn7Kvvu4CNZ/Frn7iGvvgqLN8iFJttV89dz3nOc55owozOoIGtSZ+VCIRSIKFcytgqPPLKEQVqTswR63uLDEtiCBZR75m9zrfTAFnfpA9oAwJgZgz16d9ewxk4huomxQD+JTBIU2C3chEoKVkCIaHmHJxAn2sU/Q0gFAgYAUBZY2L0to4CSLK1kq8AIWgAlwVJfy+ArjHTY+OXJPa22kDGvcmJw55GSqYIjWAtoHE2ugLuyIH70pH/3av4IUlRlFr7E3jOPpC/DQJ2Uth2y4GWiHMwxbMFCMDKHtKF1SL6MtZNFIGFwo+AsHOljzsVZyST5shHF0D5IB8SMF3LVrsOoRMQuwaxkvBJjtgwHCF7coUJfHzJN5vlLwi8a81nK+ZsaRPZHkVCkFeuxiZhal77vLIx67e27RjZVRU+AyNVkbvfdQpbbJg/wxF9CDbpHNayodqtTe8yYGsS5PpHKsjBmPqsTckJnK/fM0mTJAiSsJaNGFefkvElTnSYfeQrsNAuiE282BVdNO5tU/GlvuE6eSuM2goL25dMiBera8ESXq6tsEuY0vctNMFJJGRJmcIAX6QDfrYFCmSDzu5UbJccJWekkK7rF04aA11v8apjbEYxtTayIY9RbKLb3xGgVq1+5Ed+5LINRL/57E49sU8yxB+XqIhlZAIfkCkyI0+PGPAHtgIf2Tw9sAFJBxvYRI+s+Z62xaHFqK4tZpbIKjbiBcttjAOm1yYsZ0+4R/dJXMRuY/ISuIuE3XXXLRfxB59jxwjh+jlfhpPmKS41HkkC3z45R+MqQQgfFHPYK59gc/pmT8ZaH2Jkf1tx0yf5wT5+2DgfeeSRm8cff/z6qWgxYj+TgzHD/5UJeVY8/KIv+qLrpY/tSpE44nO1aSXReMwPFu5LDdceNwFnZwh77duhAh9bdWuH1MYxSU/j3XcjSHz4suSyFdvk1P/wtKQyrqtoIRmjYzIi441dqwc6g/0wuuMWv9gP3iFWs9ONC2uD7HB5ynI+/oTvw0mcFH7pD+7UX/P3Ik462ERSzPJJ18mu+2Aq7IRv+fu1EjrvF9CGeeBR9SexhT/itfv5Pr6Q/jYh3Zhi/PgkDmd+OHTy6W9YI0dqDo1V8t/fVq271hgr1D766KM33/Ed33G9ef6Mp7W3WLWYzXaMiW6Wb+LlYUD/K+bRNZ8Qj+A9bkPWi++NHY7Xr1wFN11eyJ7lYIuF+ALsTI7hhFjERsRY8mSPeF/XwbyN5fVlsaC/l/PzZ1gD8/jU8mXnvuZrvubm7W9/+y0OwiWchKzEbX3KvZZLLa/398aZ5twvMFw7AARlBtkgBXwTXuLKCBxjJO6XuBAIY9mALFgBIIC6gMHxEHKBpna+67u+6/qJpA9+8INX4O7aBSOOtgGV0wP0zgW0HHsFuImPdoEuY6agtsy9//3vvw3im+ADO0TmVObKkJMZB3kucQEmAJ/ujFE/Kr0SAI7BWc9AAYRqT3/aXGNG7MwjmXIY8q1PlVrHBFsJEXIJ5PQrAEokN+ECyALHEjn67xzwWFAxb2DJibS/BIkesqEN1simpGcTc+CxztbfJaGBzn/+539eQcZ5Tk9fjXvB1rX0xqb4ABsG+OuTG2hrdwsJyDp97ArUBt7O16ftd+aqoHP6V6QnO0he7IWsOUbHl0ALbPo1TnNNzgF7b0aP/CzAIiwbBJFF97OxM0kwvrWftrxHBNiy7XT8yxjZM5IUfiRDSQO98aeuW5uwmqad9X9ksHO7u2Jxy4qd4geShGw2bivF60Pa4CfsB1FuHAgD/OfHi1m76ur67uXvtQdz2GFziWS0SoAAdI+5rF9v4sfWl+RKpAR3sUWRz/xq3xwF7+RbkttYSxQUDOyCoHs2WhvJ026hvu8KKrve55slgzDceJccJx8JvV8O4PsKk2Snb32w9yW6bGxJ/9ocv2le/e1xFjaOAOUDPWv5zne+80qEkddNOuBVfUl0bgPfk29EPotkCOUS6o3V+3NjZI8P0Cd9b1wxX8U79nriKB+ToLNRWEZHyJqYJAGDg5K3tYH+pis8hV3pV8xufHbo8Ds7rmAXu6Fnvic+dN7OQcfIgW/1vbnVVz5HprUFN/hE1/VoUUX7torCxHyzhSGyIdM7EfmVl4IW4k/nMBfGi7/kIW6QkV9Rcd8mSxsr2Ufj7QXRzfWf/umfnvJTm+weUcZpxYnlJvXjHzmvbzYvc8jOtYnQNx8+TC/GLoasjZNv59IPWbJ/9k6O9Z3u+A8+pi8JKgzuOvYOE9ZfxTH+pX0FWDgqNikSePxhca02NtmlG7FpufBZfDWm5UXknh7SbY8tKizbdSWPaNzkfvbTteYB08O6/s4/+Ihz8G7xCoZ2Tf3stm4ca32V3sRGcR+e8w/Yrbi2C1N2YJ7xN/v1KIf7t3hOFjiaBY7abm4wBh9jezCHLbFH5zc2sy/z6d766fGH//3f/719FGdzhy0osW/5AL5ZO/2HT/CGneLm+Dw5wr7ls5u7sm9zEIPZBq5au2xqcxI62CJ7Y9n5GYP8wDl+oF28hm/KZzpeGyt/L9g17z610xx7h5LvAAAgAElEQVT0hQ8sv3cdrBWn4Of1c7K9BBDoUYoL62CrLys8HSJgnG5Juo45NwDsnp2Q/hHKBSjtL6HpOqRlK+IAGUi5RnsMkGGoqpl317mHchiGAC1ga0MFsDaMhWzWcay+ABCg0bVLmPSjDaTk/O46pEMQI6dArdX47kM26Ig86GrJhQQGGAgwfWpnCTLH2u3FSAQCJADT+wZcSVpyZtD1nVwDOSsL9b2FlfoFCgUFK0oSAcDBiQHFOqVghRQJ7HuN+S+J4ugC1IIRYEEU+r3Pqtd/+7d/e/vcM0JM1kgAIoxwCvSSUEGn8UZ4gOYSQUEYEVtQp+9NkugCsPBxRJNt0hPdIs/09oIXvOAK0EhkY2RviycCMaDTHoBlz/yr8UlY+NP69QaAjhfY+53w7q8tNrgAyafpvzYkel3HzuCX79ogk87b+mrctW0LNdkihaun/kYayWfHvImPQNM4PR6xL/VLdohf84i4I699IgtscskQm2jczSXM6AV/q4fGImFFLpKF4lB6ERg3WdTfYib7WlvsWHiFdNZ2f7NvhKXjAjZ/ZN9LuuEbvMqv+tdKUD+n1r3ZqXHxLwSQvhUQ+kSGBFxExeMhcBdRZv9iHvuS8CzhlURYkaiNLV7UhljVGPW9RXq2taSHb2oX+RNT4J25wTUrmnBQQgu/4VArx/lacl1drT0r8sE4eiMvGK5t2Fh7SDNCBMsRV3GCTNOFuS1fgDXmYSdX8/YCNXJbIimRzrc2ZsEIMdg5Pi1W9ilRMYeOwQO8Y+MyTOBPZN3YFweNd2OteFQbxZ0+P/axj90+4sLO+7wTz0BANw7Tgy3bGy/YcNd7rExMa/x2/vAJulV46rxH1cSb7EAxFYE1Lva4Y9+EEaeEMbW12Of+ZGeFn41tkYxNije+906nnqOmy21PIrzn4F99ScKTGb/j90vk9cnPxbDkufxrZYo3k1f3bsK0Y6sNyTsfYbd8c2N77Ww8w7M2QYNx7Gvxi4w6pgicXPzENRtSuGbP5kc/xaVihJ3F5GNuisT4Yu1uQr6ch1+TOxlrs74bI/vcR69gCD9dWyF//iV3Eb/dS4aNcZMy48U7ilthK7kuxutDbMJ7z9i32L2+a+6b0HYtbtX5jSWKWM0p3de/OIQrKF51b7JTgFg9sGGJ9sZ8vlN73ZvO/cQrrNwE99QvvdEnHOg7+2qMi/H8yrU4HpumQ7oS19nnxgByEK/5wXLq5RqwUrwgP3raxcnNVbWx/rs8Wrzboqn8jI13/cXVewkg5wCChCDgEjoQ28RH4CZIAVhHC9qESsECcN8ZFfK3oLjAliIFYEZIgIyWIWeEVk5UHAVbQlpi24pGb3L8xV/8xdtn0hieeZxV5A3+CLwt0oJT1ySnfq/7j//4j28efvjh602UyKvxImoAAFGnB+TzJBz0IYnr/sCyZ+KWyNPrOgjjROCWUCBYS0wBzAZe9/SJPJOrLaecc8FvgyUguhOx4XwClIBH/4jFgjzHFCCSjUSfPXFioMYmyNNWRgRZ/+7vem2qCi8IsBkBtjF1nXHyHQlO7QV4qn7Gs3NwHrmX+GlDgnbq0RwlVooWwMRxBKz2OgY8XQ8DtljSPVtBFTjXz+2eWV9GhvSjjwVGONI4BbPV4xYUjKFjfukCCMKe+ijRjRiayxam2DccgxeCr3E0FomHYFzA7pnWXpwHzPUBrAUHpBa+pGukagNG7SCF6zvwsjHASnLjD+xY4sBG2LFxd7x++pmdZz7zmTdf93Vfd82tHRGb/PK33WFj9Zzdu76xIPpkiqCLJ2cA3GDaNewH/gmogvKSRVjascZuNZ+8jY+9LEHWzhJYJIFs6Zv9skF6ReTYGzyoTbsCxNe1BeMmE0U/eofZGwuWyIkVMNILyZLB537u515E+33ve9+FK9tX46qP+pWkwhn6FRP4QtcvHiCAkqzOwS46gvFsZ30YqYGvPjfONRaPvqwPw4XGViGifv/hH/7hmuPiucIQDG4ci0VksKRtk5bFHeQxnWwixJaWbPM99zeuLYawn43ZdLcYKwHiK77zJdfC0G2Xv/ObZLAr1uJfx3flkZ2Qg8/mIvauLjpuV0TtLMmEXeRQn+mzxEYM65xxGyN8lpAYt3k/9NBD189Bl5ArqFgNXX4KX9kuLJGUwXWYGWfqXDbC17uXH9aHwptk5tQJeTd27SrIdy8OeyYz8M89fDPfjVPibfwE34I5YhVZi9GboJlTY6jNtmuTvfbpXxFnY7DCs9jNr6y88ve1ocYpGTQm8c714iFMsbLM7teW2Z57+R9cJL+NQeyQ3uGmAlvHyal2JKgKVGRjwe9OXBBeGhfbwuMag50t8JoNKJaR22IKXmMMMKP2zIPtsHMxh2/BZXLevIf/b+ysD1xSrNjVddxheeRyMbpYXZ18iy7EHTJhG72EWNGH/o0fN6hN+dX6unxPH43XT7o3L3KBaXBLLrZxfTmc+IHf9d3YxBX38vm1R7aFE/HhvsuB6P70oeaevcZfw0/z5fed909bcKtPOIarXI8p9QjA3khwSBHD4hAGt4G9xpEuAA1otScxbBAblIEcEKWA2qRcwblrN9FaMKEIjozMJQhEdJ2cUzJ+24ze8IY33HzTN33TbbLBKBmBfpaENg6JWO2koJ6vAI7A5yUvecnNT/3UT9287GUvu7aEr8Osghbslqit0SzYIatAqf68A0BA3dXkdc7GrsLJMAAhcERcGdUm64ItkAdwDK82a0/BgEwAn742oWz+CAWdKQyQDQc0fmC/BJ2NIhG7Q8P9S9TIV8ADTIgS0DQGc3Ef+SsMbGBSgWML9EI2ZE1uS7QBijFv/wt69LrEbVcONkhvwK0NO32Qlz792sJnfdZnXfbs/trfl0fpbwlwY0Hk2SeAFJzgxvogEgwjyIMuk4WCVHOoDysaAq6kFMjTT9/335KzJT/sfYmfoGteiAESWFsdq498r++q2xu4aweZzT4QKnhk3ojQgw8+ePPe97732qJLFrBnVwcRpcUcQZK90JOACZP7rO2eS+6adOD3druWP5J7x8zJTgO2v3gpFqz/iAt8y9iQUH6O2Jiz4ojEGJ6oktMrHK1dZFuQhVHuQV4E2sbGVrt3X6ZlzhtExU3tKySZA5k4vkSHDuBV40XejEc7Yln3IAG7ctl16cwbjvveL+X8zM/8zCWWfkO5lXo/9cXHERT+54VBbBR5Mi6y5Ufil/nBaokPksi+6LTrFTKXR6xNaMtW9HzGNld2jKN0vL/FuPqrGCdRY4fkR9bGLz6sDSmKLHZsIVyb9QvntvAJiyVjEvTFaHI956Nt8heP4K5iDvsLB2orfXqfEx1KZO1AEePZM/8VY7pPLIZfio3667iXgyLQZMn/zUncwx/xSbbd8caAWO9xsnJM8aEk/aUvfenNu971rutle/AahsL1bXOJvjHA9OZTIqzQxCfhA26Rj23cE3vpx/gUIpbnLm7Bpq6D15IebYlrjduOHNdK+OG7l+PxT/OTVPLP7t9FsfpUKNX2xh+FQLyH/xpr7Sq28Rf8RuInXit6ZA/sdwveXYdX0ju/VgwQK9aHjLu5w1v2QA9wxao0/MLplxNsHgGbcLGuo3NtkPnyWPbHf8lA23jhFh/lOvynMTsvJtVuusgGveiTXbNZMZ0MdnzsjV2LQeRDz+yHzcJRcqfbjWH4JL7QNfDQopdcj82Ja+S1RQp98OFsAZ/Df8zN980t8YblzninnJTecSdxEQbStzgDMzf+beyQX+iTbeIqMJHPyHU73pjENwUKvgSz8Yx2IiXLOJo4KZbvfGtfcZQNN0fXXI8APP3pT79+BtDgBJ8l3hwPOCBxAipFNNAlZO4THBhW1y/Qr2MYB0cztnWCJrskiYFRFFLeNeezZMaQAPufAjcoAkWgyQnJZQsaAqUCgHkAM/dw5o5n5AF6x84VP0YgMEkCOPUSVz/voErXtTvWyF4kCPFgdJwOOePUdEKn6xQMGUEGGLv6LAnjPAK+BBTpQvQ3EHGAJUmqnq7nnGxPskl3e92CD3vqPn0iMt3jBSiC6jr9EuWVU+1v0gDAFvw6Zj5rXye5o1t2uQCOSC+BRhq7no3yFfZMh/Wrii9Au3/JVXbF35dsbZJn613tFcAFEwkRcNpqtfFlhwWtng1bOSIw/APZAfZdi4Qsqes4fddv1/AVALdkwdyQqrWDDdKrU8HBvVbv4FBj3gRqK9FIHH/VHxkhqgJictjiTHKgr57PrVjYNRvUkZNNOuEJeyBrY0USHBfIYKCkrHb6J2noPF9n+33Cq9pfbEJwus/bgWFGfe77AIxBktG95okM6YsN1C4bX39FIBFTpBBRgZUbj7aPxiLGiSWO7e4LZIfd1p/ClbG7n32xJzECDi+56BqyY3dIBRuCY7siag76aDwPPPDAzRvf+MbrUD/Xx/e0C9MVfxu33STsgA/xqfqGu8YtTpgXEo5kGO/GWWPYAklJXUkl28UpYDWfYYfGvz6b7jw3W/9exCUJ7hj5bnxiXxKc3bliwWFt3fjJKxkiW3DyTr63vIBf7EoNX8ZfNgb7e8chBoSvb37zm2/+6q/+6uZXf/VXb3mNBPBOXA5XW5JIpmyWL4rptYPr1GcyNN/G5bzYJ3ETE/idmKEfWA4LGpv2zBsPxCPYHx7XPelDkWsxDvakV+9Gqn0EfG15MWOxvr8R+cVRf8NYCxKSJ3NJBh47aA7wvvPGJQGAt4ozCk98D6+ASThpx5uLOSYD95DbrjTjP/imQpZCxuIRGbpGvPVd+411ccN1kre+95x4L5xkB3ydPbCjruW7/H/jeo/79U8RCF/CB/i7scOb2qILcbU5SyThAJ6xBRR/L3dfbr1Y2TV2IJMLjBZH2SkOzL/oeONt13bd2sFi1xYhlr+47zwmboj3inXPfvazr58BVRBYe1gOs3NdfkbeazPtNsEzyZcuxUI2tHy6/rSDR/O5jSPLg9hk7fb+qPoV/+JTH//4x2+L7Yrm4hXZss1kJL9UUFqOjut1P45I3rh042g3Q/97TJZccRc4o93GTxZks3EOTiYXmIqL4oVi9eZHZCRPaPfU9QjABggGFfgg+hzToFYAOpRsFMjb5v593/d910v6gOsmpxla92V4CFdtbwKIHKs+nQnrVlsQvAUQCuw+oLwJ7IL+Cre5mZ+g0hiW4DbOwFfgry8ECAGkOA6+gYyxCbgSrYJq82LAnG1XZjaBs72eDhhe9+1zjt3DGCVUC0TJR3W040vABd7GWNGha/0GOB1xEPduRW4TawELcNQWctC4BFiOQYeCq/nVn4py11gN067rFrhV0ZdkISpLbOlRwO87+bJ/9ibpoyfzE6w4cufX9jbAILiAZEGR7ACecUpkkFny2mqkPhxDrCUtQFWAcX77F4gFnb5vpR8QCSSIq2Su89no61//+usNze2AkXCQ3VkkISu4ILguGeHnbJN+FmPoGaDDjwXILUYBYX6xwC5ZgBldW/v5DFIv2CvWLF6R+Tnuc/zskR33iUAhdkjNJmJsVuDcFQbEw3iMYQs3ApsdGvBvCe+SXv7VseKEmMEO2emSnJ177WZHCJaCgMKudsiBTZizqvbqko7OlVtEnGxqC17RY/eyBXpfHOwYrF4CRs5sRxxlC7UJG+B2Y9+CCT+ln2yKn+lXvOBfXQsbEEaBfklsO3dqI4LsOV5tLklX0DCPOxW72CpbOYuG7OMki7CBThX9TnsSnxbDYSZyTFaLzWyxOVhBEg8id427eAWbJbWSAbjChsUWsuA/p4yMvz61D1MlNEuE+QI7ZTvkiugqmnnmvuv4IR/CKdhkxLKf+frt3/7t6y3SsJyc4BbiB+NObNy5SCbSAXmy/dptl2P/dscBO8VLcB44Zo5kyRZwpfU9/oiL+BST4OyZFJDnEviukRRvHwoAOBGfwPWyn+Zn3BuP2SJ8EQsshHRejMMv2arv+tsEh33UTsnKpz71qduihr7YLmyp3a4vtm4MZDsWAeBG+nFsORd50BuskIQvHuFAa+vn4gA9S1RglUfS+Hz91YfFmNpcfYvl+AZ59YLljvUssz7IGO44vji7x3BLc+PXG//heOcUGfkCHS7OLbdij3xxfde94i0727Eq7hizfEasxj/Sv/cF5Jvd1wqxuEPP7LK+YQwf4r9wgd+SDdnCk66jS/bQtThtY/XTnGyWbMRubS0HFyvgFH6z13QfW1+sdtzCbzaS3WUjzaeYWPGJrOlni1/8RL8bw8VmeRqf1A58UoTig8n67rvvvgoAyQD2Lf6fnFdb5LD+0jE+g3esnlaGZALXxLSrmF4BgFE+61nPugz8Ix/5yK0SkVJgVieSigUEwfrLvuzLbn7pl37p5lWvetX1jBanX2VlFBI+ztXnBr3as1VEPwkOweuYNo1/ye0K2DMT2vHiH9XQ5gPcBWpOgAgyPlVZiWfHkTdgKHhSzJLHdbLmYgWgazjpOhbnBAQLlnv96qVr06OfktmiQfcjQwv05Ck41bZ5GL8qU/NSAeXAHbNtH6hy+j7XOBH9TeR3LiexZ2/a22TG3NhCc9uALwmnx/r2N8di40B1j69uAZtKuznVt+opJ0OcyG6dmYxtSSIfx+lcAK2fTfKMd/uys0TwXNA0Bu0JqOluiyeCLjAXdNg630PS2b6EbotkAmLy7ic7I1K9eR1gphermKf/Cr59Sqboxn0LnIJOxyQgG6TqkwzYlkB4JhPGvb4reRSY4QxCAmzd4zjAdr7vks/VAeIFAyKeSNf2sZVheECGdIdUIISSxsWgDexrW/x7CY/+u07w4z/IErnwm40LZCAxlYAZF5tk05KXJfpWdvSrffZYG9k/zIKFsNpjFrBCcrHJDbuoDzKhtyXJJwnuO7mlW/YDAyUXu5rSPeLNYgj/6RjsbQ5sVQxee+YjWzwXixFqq+a2CpsrzCQH3+vH4w/sCmGCDSsncaT7yApukkOfvdSpPnqcqDl1Tcf7b/zszbnsYAtE+oJde9/GIgXiJY1wQgFJW2d85FvuVbRZzgGHcAi7ZWD4jlN7ki7j3Mcm7SZIV+zZ31ss2KR+C2ZsVmK8vKW/l9/wuY1zxsvWTtJr7if2wQBEd3GIXLvGStvi6sbz9auujSx/9KMfvf0VHrsyxKLF2rWxxavdXcGnPDZFBwoF+peMJYeNxx2naxyCzPn4+sr6e2MSv8QSOu7TMdjXmBTa6iO/7Rifgg1dw0brz84ojyqIJ+Lp2jV/tpiQfOl24xn9itH8nmzpkDzFAonexvKNNeIUu2p+Xv7I99cmNqaKT+TNnnEetkuHu8jYOXIwT/3xJ/y51ePGZEFDTsDHul6OQnewxfy6pjbEafLBU/re3ItR4rKY2bj21zj4qziAx3f/FhjWLthCY1a88M4W9pQuHbMLJTmtPMXrxthqfv96bEYbG4vZhF0vuA5dW2xcG4GfYpf++O3ian+3GNlPqLKvk//IszYe705MMW9zIf6Cq5hbx09euTjGb5q3WMG/Ts69uMWP2YrczM8o4tfm4rqdK/+3202binEWWNem8Pfr5y/vv//+6x0ANdSz6R/60IeuLafIv84oYAkpcBA86jzw7hmFlNP3DAvoLoicCTQCWPuMkWAlV03GhI1LkGE4CPYCElDnQBvcFpyNj6AXkJEHxGUBF7B1P7LFoCWvjGnBZ+WxyQWQNYeTsG1/iD19uVbiRD7mtGQdkVQ57hrPTwM7xgck++Qg7t9CgevZBNvqGsDEhgDpgiXdID2ru3U681h5AqwKH20FlCRKsO7U1pJGDowsCTQLhHRmLOxQ8A1kVEXNs/Ek49WroC/ISfol8I2rY+TIFrteoQXQIjEADOjRBRkJNpJ+x82BjrcAYe5IljlIBJYwbVW6NgROyRwiuqQdGJG5AgEiuvbN908wYytLGOi+a+svUBWIBCbBmpxPv4NvEiK6RwatMNav4E0n+7zhBsfkSF9IM2zd5Km+YKd+N1FhD81zfWVluziGsGmDfHZHh2vMB5YIIhKY5iAo9mm3UW3asZVsBW+2vHYIM/gxf/IdjrL/xUDEjQ/xPfZGHkhXfXlng62fCDrds2NzR9AV6chLYE+O+8sF2UJtKIyaX+NmP+bU+Gt/Vwt3BxZ8b35ws34RWXaDIGwxlm90PXwmFzqrTbi8u8jEThjGViUp2mNX7FVbZAPD64/cO2bLrvdLkDW/NHZxWnJyktv6XUzHJRRikku69/PAMF7xif3STcf5pHNLuuAmvUU+u75nKBtH86i//DU76Hsy3zgtZtaW4rxdFJvcijldvzGdzcMCdrsJJJLqWr5u3hJXeiNntop0w394zc82DooHxtm1LewkExi+mLixO3+V8ME+5zveyyt7V1I/9dzulSXzZ0wmV7i3ttJ9xrx4yT5xGdwOT12CXdHKTk/6YKeLHfSiT74KN5xfbmGxonb12XXu1U9jb57pL7ta/Gjs/La/k8MuZLDn7ml+cZO4OY6g7ey2VVI+7jgeKB6zdfhp0a77FK0lZeI1DO/4nYrM+VOLdH7qd3VY/4p5MI29ivfithwAr9zcILmE197hQI7Lz9m9BHvPdYw/k4m4I8lrHLsNnC1s8U1MFFM7Fy769aTGJc+hs92BzHZXH12/9i2Jh9Mr983n+BI5Jr/0Y/VcH7hc/di9nc7aVs9vFXd714x5409wCR7wBbjiOD9v/MuX0yOs9ncvt21Bafk//biWf5uHQgx57OMweLcY2TXkt3xn/RdfXvnjs7ChNmBk93ZtuxC+6qu+6ubRRx+9fLf22YOcwbzIkL8uxzau2mfrxg3bjREOmVP9pb+7nvGMZ1w7ABgGAzNowWmDM6Vz7A04DVyyyyi7F9B3LTJH8SYpqBvkOvYGLYTDeQRTcGWA9UNgyIx5AKnGSwHdJwgi8gIIGRl/AiQr8ljh609SCZSAIoWvDCmLISN9+lpCjfwxFEavPdUusmRYyCPZAXpEwjNL9Cg40hk9AmVkEnGne7pkiAoSCC15LLGmR/MGSI2R8+yuAUEHgaRTfbJpZIVzbuAwzg363b/JFl9ApNjAORfBE5D12T0Rmv/6r/+6rXCTPX0K3ByaP5Bp5wtc/Rco6B95MCY2uVXg7k+vBdnuF7x3nvW5SaIg3L2dOyul65sLhOZEJ5sc0N2SITJdP0Pq6Fxf9IpEsM1NYlcnbLH7BG3kdDFmfQFWCY5sZgEUURDA6JkulkDDjZWHgMgntS0JXV2yVTaxK/580jX1QYdbsXbv4gpZLq6zQ+SocTWnLWDUpz7gHn2wX8VP/nCnxH/HTE+20RonvfBF2MOfxZ0+tyC7AXXjhrluXGhsVl/1Bwu1kzysiJNbY/Izpc2Xf1RosjLknuZTP21HtE1TrGlM7GADen83J3jc9eYpkRNLVodsr+utTCLOrdxIqNKhWIfUSHDCCUm6pGO3da8PwQm40xjXvmEh+9+EDzZIBuHIvpclua5eliQm//ra+Xtcrja9CJdfseclRXCfrW6MhU0IJDmmx+T3P//zP9fYHJeISQgUMPgzfUSe+xcWwwexj+2J042rdvnmJhNLDnEP9gS/YMtyra4xNrKgH7ImZ3YCk1e/EiQYoSAmtiPG2hZj0umLXvSim7e97W23L5Hjy5KMFpEiqAjy6nhxkz/yD9xB7KSLsCX7x/dwCz632ID7aROPpRu7GZZvwDO2tvGFH6/9+XvHRdeKGXSnIMc26UBs5vMSV7HULxqESV1rN5FEnb+LX/pj0/xTwg3v8aF87bnPfe7106rvfOc7L8zgj3Yb0Ss9GGvjUeioXS8cFkP5lDGaMx9bO6UnXL/xZWPtOuzv5efsmk+TtaKxWEWfyXJXxTvff3jfdbt7YrFc38vr9IO78FeFg9pmX3g/nIPX5lu7dFM7GyfJif/iufBcTKIvBY7dqYAzwRb+vnE9PSiEJGf94kYbo8R1clk5br5hzM2p+OendvkhjkeGeJDjmxs1v9pLhtkH7INR2u84W9j5OQZ32V2fdLccvHuXO9MVztH5frWmF/S+/OUvvxamFruWC/Z3+qi40q45XAa28a2Tfzneddo2z777f70E8GlPe9oTDWqDlWDOsAGfIAW8AIUAx9AJhxN5ayUn3uqbNghYsseJVckpeT8JBEmvLcrb7VqS3K4H2gCAQgUrRiVoAbtNaJG5Kkq7et69jLt2ORDCJqFBOsydYwga5HuS+U18XIsMCzy2DDX//tZHcsuQqv5KxMjcNqHaBBCI2iYFtUEeZL06B7RIzV4vmHAaugO4JxFiO0ty9Ins6w/o+i6wmOcCxRJkwYC8P+3TPu1awVAF7RPxEVQRJmNhe8ZpLOlun8mz2odcIC58B3glJ0SAH7lGwGcvC64bvAUFPq1vAcLYkSVBKdkoHNEHWzV/21abL4IMsDdZZvNIC7nUbsQkQF6ytATV+PgPwLPSzGeB6lZP6WHnCjO6L5/wPDQ82366JpuMgGY/kQgJMAKbTJAyc64PdonssG1zo9vGS9a7fTTZIi2Nn37ZSvdLcLS1bUu8+G73k403L8M99wlwgobdK0tglxDzHzbJx6xCu+9OWNAxMUWCYnxsARGg266HI0iKdmzth++NyUq6IGx+dnss7qT/9Wf9wJ7OK1zCRdd4+Zm+6w/B6BqYsoUnWEzn7DjCV2GgPmC8nRTsQBGCbZFv7SNd7l1ca94IZCtNduZJMPkAfTQPK2V4ABmxHc/asxmffHznz//tLIMj8BEZIfNNEGAaeZnzxpCO2SEoiYNNq0ckjb2JxUglXkCf4niypQOEe3ckIpIwahOOTcg6D7++4Au+4CL5H/jAB253zCDX9de/zjcW+l57M1a4sAkgnsIG2JiVxV0dxHH4nms7vgm/+Llkll5hTp9wtr9hrEQJ3tRHxyqCFGth5PKYtSP9sNMzHvkOj41RglNbxuicZMkuDfYiwWI3zuOizuM8Ek72zpbYAs7D18RUsqhdWwCMUloAACAASURBVMhhe76ncEiHq5/lZfwe0edbHc/Xf//3f//mx3/8x6+fx9xCyvKI7I7eyHLxdGMejiLGFiPf8pa3XGbYauyrX/3q23dCbJIqpsBExUTjYL/a3YSIXRjbYh3esQsatVH7vRfjk5/85FN2UNITm6pfXJHsxARjWUxZbr92hgNo71ws6aeBs50KJMv3yIM9NsfdvbEFDb7ZNc1bDkU/zQlWyUPysV70tj5Kh9mdRTw2VR9yJHNdviB+bZ6zGCtO4Kf8BU7htWIxPG8+8jXcdftanrYcgv24dvMqvtbcux93wFlX96tz2Ion6GNzgo5lY33arb5YbF5k4xzd13e7gkv+N37DvR1PRcv77rvv5u///u+f8t6C5e5bIKzPxeZsQuEPt5f39ctSd919993XrwDU+ZIhIID8MYRNACmacSJdGwj6++lPf/rljIzWIPtM+RlqAWNX65E527K2baRBv1sRqk2Au4mNAGg+CDQFGzPDXxJhvAiRihcHbhycEmAxJEYJMBgwwtwYbUvtHGIi6DbvjM22GAQBoTmNd597pfjGJ6AbM10bLycSnMx1CyGcE9ndwLeBCZmRwJAf8sxBzJUeO84mVua24a7Tdo/AdwYOpB0wSyaMl67XaQXbBTQ2wgaRcGQO4QZgGxQEfzKgJ+0jJo0BuTOGLfQYI4KQLJDCtSmBqvYlrJJgQQJZZaud1wbApCPkVfVUQr9Eztjoe9ugY/OHL46zK36SXQvGm8gqYmww2bEIDosp7HQBldzZV+OQnAFmdoREbDByjl43eLMz2NNYK3Kkh6vKetddT9mit3NfDOWDggO/tTrAHuEdv9mkmQ52pwDfZBcIauOWXNG3YnDH2Sw905VAIhZ0PN017v5WbfYS2RNzkE5ko3u0tTYNs7zfIn2ay9rAykGAZ0POsfX6qo/mZzsogrB+t4SwNrZ427iXPEm6us7LxtaWFD0QNPIQx1xL/4tzSyL4kJjV9bXNb9hmx42Rbazfun9lDnuRBwn7EnD2qJ/FSjae7r1wdROU7l1iJL50nM7YgbGLdexPXK8d8bn5pccXvvCF14p8z413f2NsDrXRdxgOdzuGFNL18hiYILbXn4Ku+C8Okkff6SgfIfvFqP5uXBWbW9Xhd/yVT7CJM2mRaMNVc0V02Tc8XP1JtPiQOIKXbRtrd9umubgXRlqsYGfuX2zcnUFwXRK3/dVHtrkYtIU03Khr/NvYq0/cq+srqOyz9NpYzgsX4UG6seWZ/u0WgiESMr4kcVjs3MRaf/g1O2ZDsN7x2uFPdK4g1bX119y6X9/dWwL82GOPXe/j+tM//dOnvGuKzGtPXFUoJWd8G+/v+Bbx6qOdMF/8xV988xVf8RU3f/Znf3bznve85/YXrhTaGhdb1habbm7Ggpt0jC/wc4kj3+Kvy7mX05E9jr2xWrzt3ootkm9jhEXwXuGE34lz4TycFVv4xvL55tJPVia7CjL0vNwU5i4PoY+NY9sf+5HXwHR+1XmPpYk7y3fgNV+rbfkXf8dTjJl9wXIxA67Tp37EpcX4vZfPpjt2sEVTeNx1zSV+0Q42diHu7tw7B/P4qLiyeGz+MMQc+AMcc5wMcLDwuwR6Y+3uOCPDjZnGYbzif5+OZSfFM8WixQfjh+Ow11jFVL7gk03rB1a16HDXvffe+8SpWMGD4gBQAwACC7iINqIkwDCuvi+wCRbaWLBY4OcQOx4OzNm6JqUQOEfe6zawN1ZVEaApkNtuqD3zaHwcdosUCLWKCqesP2B3kpcNWJI2cwE6ihTGDTAlY9q34kg+FN746YpOVPX7bv4IFkIu0ebAnGkT+pWzZBGA0fcGEfNlY4x2jXFlgjTWpgRfQO5TUad7tCGobnGKjPZewABUBWaguXZLlx1TVAGkbHll4frkjvCvLSL1u6WVnDbZWGDegG/eW8XTZuC4xAIwd49VDKAhODZ2SRT5rz00j+Szz0UKCECN3vmvgEtvALqxBY4BG58H9Ev82C9g5MPwhbzpDRj3yR7oe4MpYs4mkD+JtMRyAZUt6wu48ondVcF/u9aYHnrooevvP/mTP7ldoeSn5rz25lifnptmHxJgcxR02CX7YcfsG+FGchQb2Rh8p//6Zi90SueCaW3BNjJi5+SISDd+q/RsApb1KaFavGTHVlHYvTmau/ZgJnsylnwCEWOXgnvj5sPaZzdepsOfk0lbXEsuO2bHQ9dvQk+G4gTfUChgo5Ks7oVx/AmxQXQ7rrq/RZ76loDVRm3ZmbOrbeKWGOncjpGuHBMf4JS2F1/0LUnoXoSVDZgfOZ4EPbuyM4Hs2Jq+6qcxS4qRpK63E6YxtIDQ+4ve+973Xm94rl1ka3E8GZ4YL9aSg3GaDwJWn7tzo2dQ+9ejXdtm96UL3CLcg6PGz4d8X1thm8bDN/AOWON5VnxG4c4cJVRsDMdR5OJHcIzfLBYg5R1DhGGKBYn0wDethincWUyBM5vQI63L7TrGjmE9XJTsiQUbz/rbr8s0Lt+TAVkbv52R+MgWV/mhY+wxLClZxLfIQ5xa+Zz+05zhr7myueaSfe9Lv8Q89oa8i2Gdv/fee29aVf6bv/mbWzsXp05M2pgqPtExu4VRXWuBQdxn/zBJ7KyNr/zKr7x+7et1r3vd9Xbz/rFlc5YE8h33szd2jo/0vTFsjFpeq/iWnXfNu971rpsXv/jFt4n1xgdJGx9YPrZcZn0B/9yCOLzjWxurzdl8FdPEue5p52169vhl+k/mOEX3yjnWlvj62svJzdnLcqbF/cVdOCq2bq4Fw+0QElfFxc7vbh4YzQ/XX5fP4qLwuD7Tr/7wZXI3D/ay+YJkHbaxYzuy4Kn+zd2CBP5fO95dgefWlr5dx17MYeNUMiabLZDw8fU7XMo7nfCR9QG+2H2KU2wdLyAr92++g5PxJ/mfIjd54999v14C2A6AJdgEQYibpKyRUbgAxYn6ZPwcB9gHZrZoAgYGxLmQFYnKBiRCql1JVkJotS0QFXSXHFEUYs6Z9A/YCNkcu05wRH45lnEIIgxPcCW72mRMHBtpqs3uE0iX+Pb3OrpAvGRV3/pgZBSMIJAv5wc2qsiCWuf9agCiW1sCLwBYZ9AX0odE1ibi5T6rgcmDHLeyK2lRTd3q4YKpJCd5Aiv31JeqPTtWIRUga6ttNTmjY6sTBJ+d0JHxCHDscwkmxxS8a9e8togiMa4tSYmgsgGFjSz5A/gSCvcli+aGZJk/AEVuECF2AFTW7/hycmU/HQMm67PnSqgx7+oMMN9Amm+xJcmUFb4lTOSuXfYjeEpCEQs2i/zVt7fq8yv+tKC5SUfnG4sqf9fpf4GdnBRS2DpMbEy2cpM7PFvwdw7pQVhg7CZ8ydXbkjuOIG4bgtBJUJdc6H/1tMWO2rBVT4BDSNY3lwzpLxnVLgyTRJqf+/n/+gg9SHgRWvZLh2yk47CO7S+2pst0gGDwL3YEW9I1UsCXFoN3Puff659ry3xGUD+TzcZkHGTd/bYFW91fnEUUxZjFc/iLvIm3J2aw4doPl62UL3lYjNZn10tY2II+2Q7cWUKFTPMj+KddWKagXptiqfb5hBjIPnqh0pve9Kabn/zJn7xeYFzbYiPs0y5ucpJN9sqvduxwhJ2LdbC7a/ngxh66FgvwFfFUXJFsGmsy2kIq38OhLDbAmI0DSB49Isr8jl/AXnFaLMUR6MccyLy+FrfE4labW03SHr4EW8x1k5yNd2SIjC+ewvddGFh+x6ZObMPnxHacTVFiky44K8GprfS0LyJrTOneOFYv/Al2baytbbG/9pL9xv2uhXHapx9JroKK4mHv6CipbFftLgjAUXEUJ6y/1Y3jYj5ufK68S1Q39uM7XdsYegfAu9/97osb1MeZJDcnOHSnWN0xvmGMYtnG2o2/9N8x2OL86ls+sAsd4ofkF86JXcvH+X73yFv4XdffabeX2GDsjWc5OBnAefwJ71xMlOBpQzxi6x0XW+lY4ZJNNw46MbZNqhuHl2affsWHtpCHW/BZuQ9e0piaU5yrxw821nSP2AbPzHHzry3Um4frl8c7Rz4WL3DD+lMcYCtyhc/4jM+4cLYxsp1t23hgO95Qn+uPydvOIrkYP9Un/kYW8EBbcBpuL8cRs5Y7i0Hs0zkLuGf8lOMtV2hM19x7CeCSZw5OCZvw1bEBUbxjK0RgK7AyagoD/hS35AwoAeHdltJ9FCI56ffF2+bUVqSen00ogLCxC2I7do4E8PTZHFTv6wuRWCUwrp6xqujAMCmD/AQDBMZ1+qLEvp+/UbvkgQxPOTSOzqluCYSthrRNBqEFPoxKhb37kZETpARu5II+yZ9sVh/nysI6pyDHwOkf8G8SUZ8I7DoEYs15AAdyTGad3wJExwuYBd/aDphssQGMSI1AZ/WLroAGgiJoCO4A9dQxn1gwXjKGRHseq+vYRdvrdruTwAOIlgie9qldhM341/8ESna6q1ZkisggtoLgBsauQRzZU/cDwcaAQMIM7fNJNmq8gIr8zG+LFcbA381NcFyCCZgRn76zPaSZry8hXxtDSi4AfHLOiEXjtvVZYY2emqMgDBuQxz4VscgI3krwyMg89S05rD8EC2aSG5wjG8kmf6SnxUPJh6CxPnAWgPina9k/PIcjiCRCtnbFH8wnOYZhPVOq/SX5iA5iiTQjQ7XnJXIbS8QzelEYovfu75olPetX9G6ubFmBmd7MFSZ0vcICW2j12PbB2uUPCgJ83VxsJ+fXMGJxY+2evNhB35NJRIUPIyWusZukeUl8/NyTMZobH6lduyzs5tC32Nt3NsxfvC3f+y7Mv0/JOh/pXjaJ6MD6bOV5z3vezWte85qbn/iJn7iekxRv3d/Yxfn00Jx6uRwyBnNhGB3Bj7VdcxGLjc38usfKKbs25q5BztmKBJoNK8SIzci2+S5+whw+1T39L77FS7Y4TibiQPb38MMP3/zGb/zGZRPiO07BluBJ+q5v4xP3zoIbXPVOocbdfyS8edaWl/Gx4y1aL17WD3vamAPPjRcnbFU8e3jHO97xlLfq8xt4INE/2+QTbGPjUMc6v9wMD8LRYMkmqOxqk1r6Jmf9IO7G6x4rh+Sx8UPcSK61y9YXz8RliQtbtDjCB+Ic6abCgjGKHXBCsUD7tb3XKuryOyvizWV3FdRuC3fJB854KWb3sAMxBUfbXUy1YU54IS7LZn3HsflJn1s8MC98RUzkx3wcFvLFE0fwKroybt+3uFdbCjiSz030FCn6tGiBc7NDhVDJvfP4YUWaeCQ+hkfgvucClGTfuMnJIgq54Cf6g5d2rJUfhbPLOd2zHAf273XmLf6unjeJXR3Rv7ZX/is7Pr553soeRu48yZoNiLt9lyPBWLFbm3wZDpC/HJU9bZygG1yFbPb4KQfti6Gbu/mbD4tD1wvF77nnnusdABSOJBIkB6xDAQtxRW6QslXsCmTJOCA14TW0DcYMY8Er5Zw/jdX2zKo5BX8TJThJqf4B7AqEcQCDrcgpMhgLgAfcO3bBgQERtr6bd/dvVRZJlGgwMG31yVBPI+1ahGorUJzMWH3fYEuntQ9AOcwCuHF46ZPAA+Qkwvpi1N23K+kCZXNh8II4ABFEBPwFhCUmayMLEK5pjIEskmFebMKc6x9IAn/6QFrYsG2DwFYQ8Z0dkPUSjg0YCMhepw8OvfMXBHebooCzsl6SKxHix12Xz/A78kMQJWN0hBwJ8B1XNFobggdkVztWMti+sS6Yamt9tPl5jvH0qa1aNxfBoT4QP/5JlnSefvicdhQbshErLfx5AR2pE7D1t6RhcVO7EgZvQUYyl0gJQnR9FlvZF5voXsRun0NO9s2Zz/YpWEaGH3jggZs///M/l7s+5Wcx6wOhdwEZaQcZso0VPgli3UceVp02aG31HZaYi2p132GbwhusRN6yK0SkfshFQUhgJA+4sJ/0g7jBi77DAWMxB7GnFRKrW/yO/S/uG+cGc2Ply/XFbvgkfYtL7JrNdJzfnv6G2N0q+Uk/lBjUdvP4nM/5nGu7OvLSiq3t9cbRWDufjVU0NR+kBq4p8HR9W6PFKG/yXsyDGebSd1vFYfEmTlt0gyPGtUkBwuc9N8k1OxWjasdc8ZKNP12vUJzdwUlJPjuBYbhAx/mD5MX32mPffENS3Hc4SBZ0xqbEQNhTe0v0+Cefhy3wK9L9hV/4hdez2Jsk61dxsncyveQlL7n5tV/7tdvHJc5Yatz78sHF3OVSq5/1s5UhfIBV2qrfc3GDrLq2/16eaE74i7aMJf2W8PQz1luQXf7X8eRbm90nKYXbHWMvix+d5593WsFr3uIObGle2u38PkrLx/u0aGGBYXmrnQj8XHEFFp9F2eW2GxcdxwtgLtn0GWfKn8KGvt+pkNt9XurNH/ka3euXPO6UgNRGLxEsCSlBFWvgMR4Oi9kjjLcoAfthKnzcXICsOwbz8AyYz7/pH24qrOC8sBBm4RgdX73BefMQ8+UH9cs/xIsTc3A0Y5Wck+vaHF6grZU5nIFlbAcWh/Uem2Jn+DsMKs/ys3/8s3HhEP2tfbjdODvvpbIKO2cx3rxhr3iXbyrcdC7fbtW6vuRtknO8BwckM3qpbzxzz8ESY9ixwGlcWCwzvvUvudjqsOuy8eZQ3/BaHg3H2SD/Wd5Hlua1OWjnLEicXFTOsLkIHYnPvRD4KgAw7jUQyX2T2AkjKzUSYPzQD/3Q9XzkL//yL9+uZDDuvZYDcFAKNPDu2SqOQZo4stDxdW4JTOPlgFaT9GULMmGaZ21L+pYwnQqRsAHLc16EDAyMg6OZO6K1hQAgyygEaWMQ3Pq03YeTM8BN1gCUbbHIgcQJCRIAduxkvg6svSVIC/DAhX7WaQTSrdQ1DtVEWy5Xx3Rj1QzYkB2HrlrdS5QE6a1m088GJjacjflH/4hG19ANe9KWuSBr7KX5LvAJ2JIkgKDqRnbds5XEtbFWQAuMAB5wsKcFYD8Z0zOwkb9+P1lhwhgFI7pRuEFIyMNc+nSv+SJf5E8u5IQgNWZFJePVLx/f8ZE5IsYGjaU2BH0BQrVzEyh+0rktRABMNs2eBQHJJtK2oO5axLvvikHJJZsDqhKPJRueQ28uXduKR+1LVrYYuAHNaixMMCZYV19rn+YuaHf9l3/5l998/dd//c0rX/nK2xXYXf3dgoUgWr+NsWfD1mYE1+Zgdd28yXUTW6Stc8htbdh1ITh1rDeif+xjH7vIUPPqGu8NQHjMu3HC69qVeGzSwc8VTGoDBtJnnwjTBmG2BlMUBvY4nFtydmKDIlpzirT02Wq3f51PBuKY8S+JQojpmZ1KDiULfulFMmuOZE9mCIqEju1JIJbM1xab6Hi+GYnbHVv0vnjWPGG9lXy2oz26qE1+bBeB2I4AaaOxNw6riYoEClX4BrxhA7XD39gh/8Q1ln/ANjKDyVYd4Rjfdx4OIZP0XP9L5jq+q+adU2A0R1xh5ypGs5fFU7i5CTbb9o6FzmVv9QfXl9TCbhhErngh3+XjVi3P2Mg3do7k20/h1v4nPvGJy/e81Cu/UGiqPwkYfsIuxZ8tUuIN4o3xipsw+dbxbm4u/Or6CrSS802e9GeuSD/c4Yd0DXP1yQf4dOctoCxX2Fgb5ubH8Wi8W2Lrs34VWz1GsDEXRzBOPgIvxDtc2DjpB16wUbjJTtjxYnvy3bHgUeLbxuful8xlB/hdesCRJMf0w76Sn4IxHgx3XMP22M/Gp/V1OLkJMt0tp2Nb9MyW8Gj8rn7F6ZNLyJ3Mi47EM7sUYDP8w8/g0e7KW8wTu+jI9+bYv/ATTps3Weirvv0qwy5ubLLatTjVYpvYsXkR7tj9jQcHIj+YyR75rFhPluKE2Ku4F14ouCocmsvK3/3NP//Kx4thcJZ+xfq1F/Gc3sx9OYr58QcygGFij/bFpB3XctKO9x0mmZOxrL2TsdzRXBZTlvdqW1ti//WCagUACgK0FNPNu+2mm5Hl/v7qr/7qm/e///3Xlk3CEIiB0AqpQRISMDcBYIUw66f7q6REav/yL//yIqhnorxkkWCRKAQBiHHqTcQZlRVKAFhbHNC89j7A6SU0wAwpX8MXqCiK45ID5auUGcMmh4wEWc55uy7jZiS1Y4UT4aEDRtCnZFgQ0B8AqV+OyogWaFeX+uFI5lQfyC7nQ6C2kIE4shmguEBs7kCs8XHOZKkatgWfJSmCtb7M23jYhwKOsTQGRSXkq3OqnxLa9SFEgu2tb5w2os0NEILErk4CQ3rWXzaQX/SvN/JaCWseEng2x4Z9An36BVjm1Hdkxt+q4r6zT3LdAAaIAOQCf+1K+HqOtFWp3pTr96QBLuKqWGD+nVdYWXKlwrwkCKaw+b5LQoA5XAKwcMLY6Qex3/t2JWZxy3zrtzlWtCI/BUq+iLytzhfU4aP7kVNkld32vcDbP2NcAsnPkSC22irxL/zCL9z84A/+4M0///M/3770DLaSR+2TXeeQC/3TubkjTfyL/IyPHUkS2TniBzeT4ZKh5siX3Atv3LO6aHybbHauuSgWCM5bjFr/6LzkfkkbzIOt4kPt11affhbNeDfR0FbX2UK5qyVwxjjJp7a8oIyOYIn4zTd9p0NyYbd9l+B7mzGMQF6Mc31ae5exPVmc3xjQMUmM+ZGJZOdOfqTv2mqhoTG1UhUBXLIliZZswC9y6P6N97uNHWFsXmxTTNl2Ns5pawvoyzf46MoD5pCjsZmHGGUMbJnfkLt4jFtsv3gLedSn+eEKuN0SxvU9uNB5Nlx72aQ+6Z6vI6HwlSzXZ9NZRW14bhziOLlYtWc/bLQ+V29iY/Pb3Xlr43QmUVuZ4x1bZKPXPvkSToHM4w/ibuP3nphslF82XxgHYyVuyxHEG/N0zkIP293iDYyCu4upsGwxEWawARyJ3s64j6ckN+PZRAWfYdN7/cZl9r/Xb9IN/5qb9uUWGxfoBVYoTi5PJ3eYYRza0RecwVU33vM58VZBTYxem+GHXYtj4AZ8SLE8nfA3shfnl1fxKwUj8ncNP1zOpWAhJi4W48on7sPozeNe8IIX3Pzbv/3btcKvX7FA/lNfCvP54mJX/W5xSi7ET8lQ2+x94+9yx71O8VKeZfz8AM7lc/QqR1mev/jE5pNN9/dG/3bHscONkfTaseSMVylaijswbTkYrmC+a2/8RnzGz9iWT3gOk1y3nBjHZ/cnH2FDbCKsavy3OwCWNGxgY/QEBmB8Iinud13fP//zP/+mqm9vwQbGAFXAAw6MmqNIzLSbwf3wD//wzSOPPHLzvd/7vVeyA5z0KdhpG3haTQPAhLSgxvndu+RIAAEIjIrzGesSljPxWHKBFC9YcQSOIgEB5IKfQIn4N5aqW5xvAc7vl6/RSYwAV+cQHmSDfBZ4NjCRDQDgoCrBkrTGTJ+Af/Vta5R2GDg9mdM6Qu0I0M53fWP6zM/8zOvZx4pDK1tzTTZLHIEwO9jgVR8SS7qjZ4Bx//333zz++OOXIyEI7gsANzhog80ssXaOHS/52eCs/w2W9SFw+EmziPKST2Co77URIArEJJ5WaNl8bbAVNrlEqfPppv92mNSWSiObWJ3XZ4S+x3f+9V//9SrwfcmXfMnN7/7u7176BHD9nYwFZvNnF+bfeJbsCPpsRpWb7N1Pxot7ilfsni/ACYRDoqhYwoYWxCUSdAIDyVbC0L1buEHwuk6wYV/ds9gLD7Zos4R32xAs2tbefdkqYpLPtmvgrW996+1zxORXewIHIi8h1/9eq8/m0fm1JZX75uyZZfjdZ3L1CAW5JXu+ZmUD8UimjWlXepawsV1Bmr1LAODTJiRW+DdObPB1LxnwT3ibLpInbHdcrCND8+OnzZMfOkavSOAmd3wPboq1G5MbqyQ8PZA1TIADyI7+xbHFKH5PFs3Rc+Rdz275QGNVZICp+jkTjMW2ztE3fTVOBd/Fa/6w89kYR34rEySvfuiQjvrsv8La9rWJAbtuTB23iNA415ZwEXa6vMbjWWQBDyQOtdN9yfX8dQM21DkxCD9ZTGcj8FHcSHe1yXaQ0s53bQXBVqUryG588shEcxbrOt+YycL4w4xdYYc/ja923Id7SWb4TdfhQ3TGPsXKTWrYh91O/EF8IsuO15eV6Npa34EfWxhw/ambk/zjOTgGueJO7Ak/4iv0Ik7y0+WgbHJ5JCxqfIv7G0MWQ7oXPpOHseJVPUJWQijGkfUW8xRbxer9VQ9+pV1zaXy1mZ7EXBhBHo1t476YCcfFfHJc/BL34TEf0Se/gEUKCbghWRtbbS9erQ97qWOx1KNTuAt/FBM3KatNc8Rr2L2+zFkc6h68RGIJr3AaPGF1yzZPPr/XxMMaZ34Oq/TRdz6iaCTRVqiSl/DDZGD3lvmQCyyil+V68IOOOkcfG4d399jTnva0a+fr29/+9lueyI9WPrWZfcpLxOHyp7j8Bz7wgWv+8gl9LwdnI8uv78Tf2UiyY3fwDXfkmxbL5NRwx+7c5Sp8IvnDlM2X+MMWpdi5ecG42i9HvOvzPu/zngDKTnLyrX4A5CUQTXRJ8QJdFd/O93xP91Zl6b+fCxEkgXntABSBaolISmoHwKOPPno9o7RJuwlzLISWMdcu403AAg/DBfKrWMDHQQGrJJriVy7IkXaRBccFZ+PhlEuEBAMERKVuyZBg1TzaCt8LpWojIHrwwQdvXvSiF11bf08ZCRpLPs9iRd97lrAdHeYOhJCa7V+i1zHzO+1C0mm+5LKOYr7mv0YO1DeYcAZJJvIZEAsInE1y2P3ZZYQVMAKWLehsEGDT9B0YfuM3fuPNq171qmv3C3IEdMjTuOrHygEAEYDZ1CYW/GADvLECZQStzyWpC0ZkvYHH32sX/GF9HaggURuUNtmV+CFpu6ogAWJrp63v/IAsGwDc5kMm2xaA7pyE0LHGj8jciTTwpdpTeAKUAHgJr/khq3YtSMQWzJc4LqGma+363vgiWxVAKoQg5OYMS/giXcTenAAAIABJREFUHfqOKCBRyMAGK8RTgtK5nunrs2fqyEMi4V6+Ta/15fntTbbJce0Z8eGLyMvK0rjgSS8nq/367f/qAobC6pPQwwZyWRunt131qB/vCaGnxWGxBCnxHgDjzwby/XTXp/EuntbeknD3GiubM2b9s0lzqC969g6cJahwDi4gOpLoHkOge+MkW7rmy/tstKQzkmRXDow3T/iJSCN/7XbpJ/nona4laGKt42JG45EING+7XYzTp8TY6ijZiTWSKDpAPOm14/7pmx0s+eVP69dnwtL1XVdcURRwvaQMaZXgI+v8A/diL4tb69Pr93b5NWd4wVfpk2/zMbbiN8L7vjuS2FDy6vGcf//3f7+NcZKh7n3FK15x8brf/M3fvH0UamMefpccGiffg+nra+JL48jWPP7Q2JKtZJHv1282Dvf5FZ5Q23xMLKjfuFJ4J5kSTySLS/rhzYlb+sJdlh94pE/fnet6iZKYtJjAf8RxBZTuFZvdh5ewW99r79nPfvbNv/zLv9w+VlM7YixezW67Xhwie33wXzxK4nLyEQnkJrLGTCabtOF8/Fe7ZHTrjE/O270bx5YnJH+7qjZJksssP9d28uw8H2rOFtC2IMHOFAbZ0GLltmVVOJuEXWyMLRpP/eNVOy7+Kt43Ho/beaRmxxGedO0+Rrp5j2TwxEP2S994ttVtCwvdt7ym8Z/v4kgeG3Pqs3v+f3y2NuitT5hcG7bp4//kiCvb1dtn1/pVsX4F5qUvfen1PpPm37jpiY3W5uYOsLZPuwjpn+2m+30UUdxzHiY3PlyXrGsX3jkGR3BrY1q+IO7jTskIxq9v8YPF0DOerd/gcXJVOH3tAOhXAIBPRqVDgVWg4jQmsAZW5wlySdAS1e617U+wYjgEKzAtcVuS0d9AAWitUoyHwRCIoOBegkcM1lgRga3mL8Feo7wToeHkCLFCiuNnIWCDCMO/Eynh7IyvJLTVbqAhuYp0teOify984QtvfxWh85yB8XcvUninhAmYNE/VSUF9DZ1MkFmJwbZNF5tscTiBwRgYZ+NUBesYMDr1KTneAGMsG1Q4k90UAhBAZA+IkoIAe1Sh63wAVPLQ6gi7Qx4Qt/pWaKoNiTN7U/lDALt/C1VLTvjG2vCdAvOS5CU15KEQQWdL2hW2BC467tOqfueWYPZ9V3SQBH60CSViT3+IDt8AqIsHkoVtb4mIOQJHtldftbPyX7/iR4J437eQZYyCoLEDXBhDZvra5xQB/gYbtmQs9K0qbb58T/+SPbjS8Y6ll8ZCZgKwAMJGFlPJCN50zjiQI75Av4iWcfNFwf5MRs+CFXyqT88EGpN3lcDTJX5iT/fD0togW7baFsZ//Md/vPCia9lI58UKtrsy46t0ZEySouQC88wdhlv5lLAgGHSI+K+82anYaJVkdeh5YZgvgRMryARJFSPZRtfts6WwYz/pHibxBzpQZIBtYv+Siv6Gkev33XP33Xff/PRP//RVhO6Rl44ZPxICHzdZI2v203cxjn/Wrzb8LVHCWYyX/bILWC/2SfS3+Ns9G6/xBdvTzWOJ217PpuinscAJ9yD57HiJHGLMbmGNJF18MhcJMn3gb/CB70rUmp/HRlr5a/Ws31LHD8iEH9IdLDK+uEZ20iqxYse56mdei6eShsUQsb/rNz7TK1KPZ9pRkFzt7IJB7BznkWwlt9UJ7Def2sJN2SF7P2M7HbA/fXYfHxI/YQgfW87XuWc84xmXj/QfbsMM86Y7ujBWY+94u23jI/HCxpUc8Scxu+vEFnYOt8RftsxmzZ2tspPlKvlGOFhCUTswPTltUso3Oob3wC2ypsfl1zghn1jc6jq6bIzeL2EbOiwRg/j6YoS+5S/4zsZ795MHbDx5O4zvOHmLq2RqzniHmIUb7hhX/me+sImiedIj+a1tijuS6R27+MqGcQpyEndrw0v9YBOMo1NjEDNXR91Df+RgPOlPsQNm4N3a4Hs4rDgihsIX+MWe8H/vH1tOof+9V/ymu82RYKu8Rl/mxTb4J9zhh3DDdXisR90Wy3CT5smm042F+L12bY6+uk+RSL/49PUzgO0AWKFSiqDe4HYlmxEKOIIZgGNASxa1L4gyPIm2BEVQA07a2gRSPx3rv5UAjoe8Nj6V571f33sdAFkiSzmMWvBGSjZ5ch/FdM0mABwC0HCcDfJLXIGwviSLW81HbjI6jt0q4q/8yq/c9HKHV7/61bdjEEjWwBl0YwPm2y/ZJ4clgvS6gA3Y3Y8QbHAVzM2pT9VGNsVJkb41/uapCES+HI9j6Jc9bcC/E1DTy0lk6ZwMyHdtgiyXTPIFRbKC8u/8zu/c/OiP/uhFsrYK2C6LHBCxlXwYc7IQPM2rc1ZHzsr76gkY8g2yE3AasxUpQQQ4BEL13S6bXXmk903K+PX5Zt0lfII3cNyiHuBzPZmurmHCgmZ/k5fAfAZe/q2Kr006F+DoBHguFrJfQdR4kUskDzFbPZ0+u4F8SQ4/Wtxkb/AN+d6inL6tkjYmO3UEN20rvDWG9aFkQm7dQ5aICtvoPsVh8lq566+2FEPgC/vuMztpxTx86lGdyLvAvsGU/zi2hGm3P9qC2dgiJZvsiyEFP4SO3TTe9CM5Wrmx+cZrbB3Ll3vB5utf//qbD3/4w5esOv7yl7/85g//8A9vV3/pUQF0sXCJZjsKkB1khu+XmL3lLW+5nsv8/u///tsVje7fwuFiEB9iq2RmJS/ZJG8EjH/AUITxJB/kaPsz2/TsLuzeGJf+Pv3TP/3aReZ6hREJh3jnPD+FY+zHClX6aE5dzz7Is3t2d5T42lz8BOwWTuho429t4hanjS/uS3CWs/ChxqPAJIYlN3NcfzSXJW31Qw4Kq0sSxYRNGNiEoqAEWtHcyydr7+RBjbvre+Gs5GOJI19WWFmMgscbF5aU4gK4QX23E6UEFY+pDXFZv63otXPECnayS6bp0TgVsvkWfgNjt3hP5vANpm3RB64vJ9zVTlxr8VABe30QL2nM4oi4Q3d8sPNhys/93M9duPXN3/zNt3wIN1IEhAt8ka6XJzWOO81tY8b6oPlro/nyPbrbnTBsfB/tJINNgMgA/ok5OMnJJfkaHbCr5eR8c7GUvTrGtjvOr7UFS9hb12RPxaC9lpzZwTkHBQLx9MSh7Zve67O/4+bJKznjYbCTX3WtXAtO7rFd4BBzxQNzE7vFvZNreLyz+3b3FD1toVUO6FO+trEGHpMjm8BdJJ/i6Znb9F0sMXdxF4bFSZtf8Vq+Q99iJ534TocwvTGb7+Yl8FJe0hgUjI0ZFrMPNkvWZKBY0Vh3EQcvql8+vfz1TjlWx8yVnaxP9LeYu7F3C3zaJbv67u/8us+rAHD//fc/oTIBuO7UcJOQNNSwKh4DI8B1cMQKMEsGNkALIBuUDbK2N0j094tf/OIrmeLcnA4gIAz6ACwLooigazcAmKNxAVVbCuuHkacg5BLg73yqitoWtI5srox1gcnYllh5GdYGcIC/AQ6BWHLVWDdQAsN0ESiV6G1gkKAZ7zqauS1oA3xGbjyIiXEiE5xbUAWQS3iMsWuXAHKeBTWOgvhKznbckhVy7nMLNALrgiaA3cSQja9/IDOcjWMm37ZZ/97v/d71XHXVcYR/yfYSdklFz15WqfzQhz50S3oRzvWHTaaTrwCxCT891KeCmLfx0qc22YF2S1KsdAJuc5dEJTPBnS3wzU3I6GALCKfdsw0yJ0s+zt/4GlLlPR/7UsbaupPeBTPE0zwE3M7z7002Ol/7ydjvl6//SiiTnYIaYkQebLzz7LZz/Sdf95AFW9nESXvrjwja+g673hUg1zmnwg3TBfkNSh1rzLb/L9bWdnbS+OiWrMiaHhcjJQu1tVun+eUGcnLjf/Cza5Obbda11d/s4CQbtSkGkR156693idxzzz03f/3Xf32rl+4pyfcvf6aPkpoewUKWkYAtMJ1JNYIgGdjzzSHfr5Db427vfve7n/IC0k1SlngrCHZ+467YtgkuOSrKLWYmP8WCxWY47lrFI3iQ/JC+/u5Rq7ChtqzYLkbueHb+2qVzz9euPyBpbJe/iSm4STsR0lXbQ0s8YQISDFf4THNL9hUv/vu///uWmG4CsaSKLy3OwE47Ij0XDYcVvcXLfUYUZ9kE2aIJX1LAEzcaz7aBr4j57IJ/b7E/3XRe3CN7xb71202gt2C+iYgdUAi0HQGub8766O/lCo0vvvRt3/Zt13tgSs7gYnN+/vOff+3ysS2XLvukTzwz2bANPCBf8+Z/SRNOuMkpu1z5wmjy6nv3SISc953c+lyuAj/Ent5/87M/+7PXIkE/17q4joufCdLGi7UJ+LW2zS4lG/VvNyfbZ5ewoGvEPXxAO+TEH+hyHyeBf5tLWJWXQMdv0mMJCBs4C344innBk8a0dgMncAk4wV7FhvXR4kNjzsbExuTB3mAZfTQ2doFPsz/+trxfrmAnRPbW4zQ94reF6t39Zv61Ux9bSFz72nPyI7hLLgoXdkAqAnfeYzMWzZLL5lD0JhknR7pz/eYisEb/OIvdSRYrYI24VVs9liMHUaTsfP+6/0u/9Euv97/1eEvF98ZtEUy/bITPipF8j17xOthDbvVX3G8HTX0WKzq3+SEf0vb6C9tSNNTvJu4wA+/BYTrOvuSWfJCMn/nMZ958/OMfv93d454tYJMZjkV/uDS+xz/6fvsIQA1tUrdJ4BJlHTcwQCIgdk9Ga2v6OcFNlDawUBqFM6Kt6i5IAXbknzExhiX++kT8AJggWFuMQtIseUJsjOc0rhP8GdU6q79XGQKHc6qIW1hgAObW/bZ0AX0EYq9JBsivShBg3HkCkVah28JX37Z9cibE0QqjdjjpBnBzAoKIN/AIgLIXicLaGgMVvDnTBmBjWeOWDJIbfdjOQz6cnz3Sa7bqXQDGwx60ZUxbiSf/LUywz+SfbNNBbUqOvCdgE2Lz7ljtC6b1mV66N19SRCK/ks/uZa/sU+LWJ1ImaAGvDbLdB5gBFf3xF3rcpEOgrCobaAbMtev4JnnGscnJkmY+27EtZjQ285GsLFFgb0AYBklcEM0dC9xgL2S+tiWBYPNIs1XhDbgAlUzhlW1cZKdfn405P9ht9Yo3S47Nm3+bv+ACI/wms3EI+itbiUX35It+rx0usctkA48E/OTUMb/By5+6RwCV1IgViBM50q3gV9vwm43stku2zVfZ39qxrb2CpHPIDJxSJIBrArvtscgKGX3nd37nVWRuRc5L1/Lnxx577FpB/7Ef+7ErEYEvCNESdolCcuG/ZGPu9ctv1vdhzhYHGjMdwShFJONAHLufv9EDcsD3zLkxbd/iQniVjRrrWchDerfoAbfFX5hp6zofhRMrB+e2XfqBo12zuz8Um/AGST+b6b701j1tr+44QooEwWA+1fn+ZiPNGz4j1Sf20AeZ8sv0A5+MCc/ig42ZXVr5T46uo7+u25VjeMH26/u+++67ClH959d8tXE88MAD18q6okz9wLctcGxxEgbB59pVEK7t5Vxn7K9tsVjMZIcwV0x2fPmlJIzOlw80dm03N/PEUZYD8ksvPDz5GQxzL4wPI7vXqqFk+IxNZCcm10/vMvnUpz51WyTUtr7Fp+amSEJGXePv2k7ejcl1VkUlQfBCIoyXnFwXBuM6sNkjR2yNPPtulyufZTPGsztDapevw0Qru/qG6yV99V+RbeP7chpyxmNhavOStHcvXgzLOr84sYk1X4W7dF1fdjgp3DZ3v/BAZrg1Wbkf3tLX5gbsT1GAz6dHWKF9MUi7/I4vwJHlaelfQQveNL7+FgPZxuLdxt/ah9fsSR+wEJ+pXQtNYloy6z4rzF3Dp3FJOpP7sWdzF7/YWud7Z9wW3t/4xjdevzjnPTX8nu3hsfRjvid2w2pjqe94W9c1dvPZXKhrcDB/4/30yB/InR/ASnjZeGFgcTa5xa/ihP1PVn2y0851zPtLjF+77IL/bLyujd3JYjG5NsKpawcARzUxyt5ESLAxWYC3Qcj9lMgplxwAfcIkCH0Jxpu8L8na+21lYOxIwCpG5de4OdWZjDGaBWfXMAifXQMMl0ycFVNtZkgJ3nZAgKgdicpuK+T0C+hLiAEK4kv2QMQbLd3PoZdsMRiJuuIHp+3TqjUgWNIIvDvHsIAh2SF67q9NSQZ5kpMkaR2t8S7oIITIGjml561uL+GX9CEROXtbwDgUR6ptBA8IJ5sFqT2/dg3wkLclLOsz3e8+RI2TkjsQro2KAW197B/AQhLWT5dkaLd7gL9ES8BHtoH42gndnQQPiAsYfbIZfoUE+A6k4UQ2bkUw4Pvsz/7sq7qJeBgP+xa01z9hgOAq+LAn2AFLOu9++txVL3jFD+tzg677V5aSJYkI4r6BnV01z87nk3BzST7d8V1jVaCp3yVY5smXYVEyhHeCH19C5rqHvZ33r94Xy5cE7AocH1z/kFCa5xIKqxpWZepjkzL23PPFjcUWzdrarY5krwiwGAxfrHrY0QWHYB1CuQlw8wgb+ueNyGyt/gvWViaRrO5Ze1zsOhNMY+OXEu3a6G8EBsbCFLGRfiQI7LI+jcNYNnlHJOCj/pHrPvlpfTWW5LbtL+nYWCqGwDW6MHY61V6f18rDkzt0FqcRo8aCiJOJ9hQGlwz7G3bQ6bZnnF0jZm5sImPYDG/1K1Z3D5vt0w4/CT89rI/lPwppdICrKIqRA1yAl3TbcXjctd4D5JGtHvl729vedr20jw6WcNIDzFyfVuyrr/XH2sFp2LIko/na3tvY1n6SFYyCDT6NQzxir50nQ7jJR3133hw6nvyMmQ3igx1P3nB7x8lPxfPmKgayvU0AxBLj33i7/tcjQb0k+Ad+4AduPvGJTzzlV5a0Zz7a4o/Gb34Syr43F1gKC/sulrJfsW/bpjs2x5bhDJvtu9V6sUccbMxxB/wYltktIg7CfTEMf3M/39wYJnbikdrCwehdcbsV48aCY4lVMEVRhx773hxxidUl++j8Yia7ZMsnN+VbMEdSvH5f/3jpGe/5C36t8CYXE1thFR3iKB2XtC9GJjvFnbXn7qfnxt79Ht3ki31axRYTtpjITslGwgs3tnhEXuS7RYjLiJ7ksxZjyX+xvALAH/3RH7n85nWve93NBz/4wdufFeffZEn2+D67EfPZ1cbDPce+xB+xgD/iZ5uzmkdzF+P4zIl9fV/8a3zN8VnPetbNa17zmqu48eY3v/kqWNvpAFtgGv3jAOTW3PBWNoDX1ucZG7v2Gm8vAeSMjJhxn8a/AAZElvAIsipACUpSK5BKGLaPFaiB1r6/JT4ceImU/pHg5lKflAgYgavEB0ARMDBc4kpZhAs4KHuJO1JE6BxHEFWs4GyuW6DcYLRBD5CZywYQgHwWCrwJekkcR2WggBLZIFcvygAG3beG1xzqz5a/8/wSV/KlQ0F9k8tNIhEsYEKvZO1a+gUCCETHkRQ6J2P2aSyKCRuAzWXBcskjsFmAZL8SKt8FJr7CRlxHBuZGbuwM2W0eu2KNxJ6235gFTYSG/fEnba+9at9bn71IiD0ge+QpAes7fZqruUDtAoDVXVV2Y+yangmvwMEmG2/Xnb9jv37CpoEggOMXfrZGoOo4WcEw1epk1q6K7hGksx+kC2naMe/qkCDceaRasr5FlUC+X0DZgtomiM3BKqCg2GfHJd3k7ZGH+maHzbV+ycl4+o4wto0yn+ZjVpfgbHLdQiUs3MSTX5CpoCtYCj4CIx8zBkFYXKA7z/N3X1tE04kCnbmpZMNBWGC1ZvUsDix20xVbQDZsWUZEJRRwDibsihhi1jUKY/xe38hu91XRz8aQEzKFLTDBeGEGe02O/e1n4yS3m6D2N515NId8rRx2v2QyXS9ekk8FAIVCpNp1XeM8H19yK+ZLdMWWfOGhhx66fm/57/7u726fOWfDZG+efMGckosERJuwgp9Jpu1mw2uSCSLKlshHUYrOGgcf3SSWP3npHL0h37DojOuIL1ltXIHvYmTf9bNxErGrj03+bpnxkz87aMUSb2E72aGEaZMtdk1+nZPULx6zSfGFbYotZ/KJK0hE6FhMYkt933hElpssGJNCnraR68biufQt/HS8/murhHFjAQ5GTmJ6bcNGfg1P2WVjhmkSUOPu+POe97yb1772tdcLMCt02eatL35Pz7iHQkvtdw0Ow0bsANHnWcA2JvbJZsxHEgMzzaPv2RQfaTxbQIfTMJOtSNb7nt3xGe3KHfAC2GhcYrWY05wVJBvrFtbxHfGSHVlQ614Js/FXGGOf/MD98Ipdi398uLGtL7KBTVb3nvjA93zP99x85CMfuTC6nynfhRD3i0/aV5CCSfImMoPxZyEDd2OTONcWNmCkc+aWnPKX4iueA/cXz3Gs5cwbs9kTv6Jfjz4tfi0mKsbIPfbXPHB+sm3lu8WAX//1X7/55Cc/efmVR2m7BgawJQk8ziamkv/yGH5WO3aR4MjO0TeecPJIiz14PN9qHN6poW8ywK86ntz7dbuf//mfv4Xydjz0CFRzKM42Fsk/ezEvfrHxgex8bu6Cn/LNq/177733CQ1tcEQkGFsO1YRbAWGgSB+HQkY4nKCtslabJoMIrRFLgN2/CVyDZ6iCNccwbu0zSlIFvgoc65CUjTykONW4DRSuc2yBkBzqz1wFSyTy+s3FJ7cxGidyIxAzQIQAIDCelS+y3z2caslaSVw6kzQwCMnDkgcgscQY+TlX6IBq81qisePQjvkIEks0kIZAfIEV8dDvVlYBFhLT5855Cc0mbK7R1zoVG1MYoq/mDzTZEz0DHD7Sd+NlkwCR7gRyzqo6CbQFhQ2MmxysTPmJ8WzgQvhdQ8/GwUaRL4DU+wr6/fd+3vCjH/3olRisja1eNrjbyrUVyJXLguYJTrUpEVeUoY92PmS/baUUjLSFcCFuANgYu69jfNF2UX7fdfxTQlNg6T5Es7Eioua4OpVQwKT6srWXTvXDD9gk+SQzWMeW4ZzjsNWWz+YgCdj5sB96JZvakej1U1G9wK6Ci+BFz2REbhuo2KGk18qBQodghjjCN2M1doRGDFi9wvRz3ggywuxTsO/8JgkSBEHbfBDjxmBuSLY2FndV1mG0GCn4mgPsRMAVfhsHwuRe/mSOyLc2+AB88niH1T9Jwm6PR/SM17wRtNOHxQRz51N8ZYnR4oyxsuElWztuWAsjnLMCXpt2gDRW1y/5dY+43rwlHF1v5UmRYGNybXp+eIss/la45tNsuuNiGx2yX2NbQg6P+eKS+dqBL7CZrde2e+kZPhjTnu9vuuHj7GkJoEIrvYtDjePkLCf/gJvip9gE78Q/mNh3yRoMkrA1P0VJchBzFD/Mu/ZOrGSv2lds3qQUN8ENzFXsMz84BRPwBskJ3Ys5fNuYFDPNUYLC7sRy8q3fxn/KANclz+V9yUbBm95xEfFyE9yuVczhu/RXW7irOeAd2mqsYhd5FPsrUP/FX/zF7c4bfs6+cczl8ril3Z9dqwiFTzf2LfLhN+tj8HeTRtwGvq0PdP256wOmLq9tl6eflV3uIRbAksWs5cs47RYt2AjZpe92Mfaekf71TofHH3/89oWO5KZ4zaaWw7ABvIC/9ZLICqbhPVt1X/JoHl62qoi9fO8s5DT2dFXS2Uo6XeEMFmq0IRaY8xb3O6ZP/OvENniyOR7fxf83qcVZtt/GtAshXa8/RSf91D97hzGbpyiadc6/9bkzPvPTzQ3YGa4Ap7zHCB9kUxYHYJ2Yl/2mv3YMfcu3fMua7bWDKI7m3k4ma3GiMWxexk6dF2t84m+d7172fL0E8L777ntitwYaieCPgLb9sWNVDQRoCeAGPGBMwYgQByA4g1bFEbi20ql6GmlJeUvoE7TzJoZwMxJgeCobGAC5JbDAmwLXKJa41cZWHQl/gzNit0aDoDG8Jb4UJeDUJnmdRABICNZ9b4XvZS972bUVMOXWHhlwckFIMEeMyIKzb9BSDV2S2d/kzyE5szkCdiTId0Gg70gVB0G2GOkacfftaoSKW+2cRSHzJD/2vDYi4JB38kqG3/3d333zpje96bI55KHPcxVecEI86Kg5sbHGpgq/q1BnwrNgc/qQNtYm3Q8EBVTt8Akkyb3No/GwV35YYOhaz6YjFwuWXVOF9//+7/9uV0Hqt5dJ9mZ3Ng2Qz2QEoSZTu2KQFfa+Cff6KPCiW3oPM7Y4xN8ktSub7u0ZxHRZMdO2fGMQsGt734vRXBq/sbmuYz3nXbvJgP/0iQQ1jvWJxQj2KIldEpsdWfFdGZkf31eogLl8nT4kI4LjRhv9S2B91tY+fqJt44TbW4TahAQ+0LmALFb0Ke6wB/iA8LJhOJGOk4PihYC+5G8DLvvonuIXf+04nO/TNlr21Xm7n5oTv61/uwB8wqeVB8Kg4MmuF+/4ODuSVNDNBm0+vKtim/Ahhwg47ISpG6eMF+bRPwyv/zAgP5dIkRUbZl9d05jEEDGJPtcXED/9I0Lwef2cHWxMaAz4hoQNhok7zRO29em5zjMO8QvYVz+SU7JkZ1usWlzmc+KKLfn4zhkL6QSWiz36ZbdiLY4F65bwldgki2K8sSsOibXsyVz5PlvauNC5ZPXwww9fq08wcWOEOKA94+27MSOmZKjItIUuctgCVG1btWtcMEOBlP0mqy0e8Sv2h+90jcSzfhT8YLdFHuOEW4qwiyfkvzxJYU9MXZzC+U59wrotIikcNC595nt2pcA5P7u2Prt+yy83We5Y7fS/vmFY12wcqJ3idzHsP/7jP25fuk0/fA52df8mtdnNI488chUP2CN5hs8KIvxIHJUPwFxY3hxhn74k28ZO3vCl78mqNvY5/ROPur8V5RKsFjuSNXvSNnxaDLNwxN7gT2Otv+751m/91uudBr20lbz5tuvhJoynw+VL5t947MSVyONkZFnfDz744M373ve+25+R5KdkiCcmd4XTYmELknK77oFH5oiz0qHqZYS9AAAgAElEQVQxixN0vLgJC8g9OcAqxQaYC0vxB3HWLi9+AAfZbH3Qx+ah6wNizdouX3WvXZUWH9kln1x7b4441MbPtQf50hYAcDa6gNViRrJ57nOfe/OGN7zhlpI1rle84hUXBqeD5QnL4fnA5i7yIbGUn5IDOzPG+O/trwBQGgU3yBW+wHI70ie36C+Z9TfQRLwJ8//Rda+v921VHce3f0MPojRF7XjO6WhaanaxwtLMNNRIJCsyyRCFjIrKHmRFWRyi0B50pYvQDYxMrLB7aldNzaj0ZHTHB/0RJ94LX18+Tk4/+LG/e+215hxzXD7jM8aae+1el6AhGFu0LDEg027R6BgDK7T6HkUPv6FwnwuwXrd4UKgh6QpScwsi61mA0eUSMAvEDOt6ic+WkMYD9LbHcSg6oGfnNvcWMJyp83eMzsuh+i5gXUh3+ayJE9CRgMoZAn/bvvdOoGSP/GvACFq+sNvROCmQQiIASuujl/5G9hX2HDo5ddfoQgdy/UuikvAUsAu6AG4TiEKH3o1ZA6Cn837kIx+5+y4luyIBxiaXxojijUwC0PXWZq50r8BbHwRGiIACUjcT8EiQbIwgIcJAEcmmY3EY+HVO4zZXWyXX7/rbGlpTT9XOVz74wQ/ebTVHXiSn1raJjy5OeyyOIK+uI6843jiUQMR+9ur7lv2cksaEAsw57N54FbW/9mu/dk1f1/53fud3rjVGCiPx/FWiAKoKPLZDdsU/PCiusumZKPkATDOO15I9P1XctW7+bP4lSJqg/CQ7IprGQnKbP9v1vr8Vk+KVbyy2klXcI0WKe42XLVbhM8zYJHzmjiUei6eKK34gNuBqukXm+bwiBOFd3xd3dLHJXG7abrs4bj56knD5Bzt0jqYlfTlH3mk+a+gzBQ297hq24FQUwduNb9i8xaz55Tfzbs7Ydcg1zpPn/EQjXSIO8KKvCrUzp/PEGhnls9PW1kpv9N71cFXxJCfQK9+Qu6xz8QLOiCfkFs4nnxiSU8koz8DZ5EAMySRvN0YEukLiox/96GXX9NTT69/61rdeJJv/8jdjJIO5+DKCvs0dBE6Oxl3IHeZVeFVwsDV8UWCKVYXWxoP80bmwv6boc5/73OuJ9Apkdt+cwH/kPBggZ3UNDFGEixE63aYhHdGHV37Nd9mOD9DpvroG3ot7PgCT+Ebn7T9yn/xPjtvz6ZdNYBk9NFa8NfmzY4S+vBDOb3wuR24ehUnjelK9dTXnNgrZrrHdJS0ONt/hAltUa/6IXXfot/EOxzuWjDBB7oBjzVcDwY1B3K7P82lY3XExrwm0sYJr8NPNj123XAq+pmO8o2P0odBVlDmfbaoXbCVv7c2lEbA8prWqPcQV3q2A1gQ1TnKyQfPJNfwWZp21D76wOMnn6YZOxCPfkmesAx+E57bZyyfLFz1zwBywtbEXy+VCTe21Jw6RHOkxTEiP+U6+5hcc4petcxvqqxccZHmq3CQX+Yzc8gnug2duzhLX4VocyN301kKnYjJ7ewbOWdttHeaz9dPGDZfTjc/hMrlgUa/pJ1989rOffd107F9fB+gXiKrfNCPUSfyXvhdH5PLFWjpQN2gmwKz48vUVAMDSCYp+SUJACsCU0HczungTnKRJWEIKXuCyCgG+S+wEmO+iCRQJuNdNOoj4FraeVLvjbkLZBLDkR8At0aUPQcOQkvka4yQuzuUMkieQsd2YbpFzTQb6QaI52+q0v/uJnL/927/9pJ8Ty4lrCLAp+0jQjdnfzdV/AZWsCgukeokTcryNHE81tz5ybyKy5sYEYJIm/+ucxnWnXXG6JAwAAL/eB8IVSv1bIkhf7p5IRhskfFjCo5POWdsbO10INjoVI22lK1EWvHxv78pJxmwgoCXntXPXS6wSqc/3VeLrfFtf6RjQrU2TYQndAqY1i1HrYmtEiI3EpFglyz333HPpoIeZ0BWZlmTRL3vs3S9FEtK2ybzzHb/33ntvb3nLW24ve9nLrqQudgDtjtN8nf/mN7/58pX3vve9tx/90R+9+7oAIoSo8Alk1/ElHXAhmzzhCU+4Gml+TmaLbDij2FldN17NlX767eu//uuvdaQ3BQASISFYEz2Qi58AeHZUSCVrCe6xj33s9Z263UK3RGX9FB6nu80NYhshhO9IN1xGFOxEUgAp6nZnGPKxr4spyd/54U2vZNrvq8MSa05nEZDIR3NqNskBMEZ8J2d6ryCK5IUr1i2hwgA62KIE9inku2YbDuy6GADPN2eyHX3KEYoQfi6+xOrq351KuY9eXbOF0hbZ6dZPe+0abeNvy2I/W+YXZNhCQdn4Xbeyw3S5UMwnExu4ZvEJDzlz4vIR+KOAh3d0xYeML/fxFeQxmRBdsbJkznitC1aI64hlO4DEprHzNzbnr3QgL7nDJ0bEjLzgBkKvyDM/4zvbNKOzk1dtI4lP5OfxhH4hoDXnBxoA7NDYCiFFW3Mkb2vBW8jkbizC3Lzy7BYaYqPrNPfpiC74UOvmK2Rf8g1vOmfzINKLFyD9irSzYSKHNd7yN7rZPLYxyXfkit4nZ3HUebZLy384jfk0muGW6+HEmT8XV/obJ+i8ZEhf/E6e5v+LX/0dxin0ycefkiPbl8+Nna3M/853vvP2/Oc//5oTrjSW+Kb/zrcTI/7e3+VK/iQfbrynCw0F14qd9TvxvDGxhVZj4C5wnm92vHxS7JLfHPjdNoFhKB6Kw4otfnDmSr6L8zW2Z2iJU74uny+eGX85qb/pQjzKBdZDt3i82kWRTyfuDMO05pdbG0tOwwfZdHGxcxqnz+KvL3/5y28vfelLb+95z3uuJ/qHM13feZtz1CBywXlTUc1nLo0SMbprWPnodPNt69NI27gW82zFn7Zxglslh3qPD3Rsd16J2eaGFcbEX3vf0/jTVeOln/5Vv+F/uzY4Sj9ymxgQMxpScA9GbKxcXwHQACCYhG9gQLTFSnfRPv7xj3/Sw0Mkiy2U9xhFAzwEDHBLIhLnKgwoMqaEgliRXXfNeQhjQc6oHEiQdxzoLVjZfiWIBP4mrT6r4+Nn3gSuJCYQNwGehWVjMA4dN84CCDDuc4lC8lvwX30UvLpRm2w41RadEoX1n53orpd0FQeKj16bV9eVPk/CtsHe377qQTZ3XIFhMrXexnXugi77IFgAUiJMf/7epO5vn+92oiVzkQjzkQXYaKpo4AB9SaU1sZN1rx8hykhIOhXQS1r9BrY7yr3vnwSsWIl8RsYBRYRut/InF//nb829RJZfpOvG8wA25MHnvdKDREIPzvXkW6QOCNHBJqhHwhdA2qs4bd7WVPOx8RDh9fPOZU9gbq5e03s6fP3rX397+tOffvvWb/3W6y4aUiohLolDmtKVIleykkjS7RJj8Yu8wDjrgbH5BpJRUf7N3/zN18/M9blCmb3gxm4/RWzE7dn02IS0a1tyKUYWVxYH6c/WXLZEDraQ08Dha3BDslOAIwibH/hj8ixB2cbEEpb+br592E7vFVN8sevDwRoAZIfTco4mne2Hz3rWs67fHu5u6G//9m/ffQ0oG7s22e0YcfcIUSAn3F/M1DxLN3w7HbpLgyzAkuZLX7ZlI3knYd67q9mdryYDf+44rNJManx2k3OLs+IEjm0MaQi1DnlzC/jG80DHzU2dA+fkZcUXYrkFKx36VYaaMbhBn7HFYolYEmc4TPpzPv/aPMxn4L8CXG5a/+WP8mHneq5O5/V3DzatCYiH0MfqawtB+SV5t/kGc+zKU4h0/j6j48xp1m1cvEi+ae1wRG7AJ+BO790ISI6am//1X/912RZP0cDAieRUcWCHW6/4k4bf+h+85Ic4xVks07n1bVHX3MWju3dk2KLHdSc36L07jHjRFpBiRn51Fz+fOmXCizp38Q8WdzyyX35tfeJ2OR+78XNzbFMObvMRuXULo82tcjY+1StOjo+QkZ/xXzjJN5sbdhsXR91m1tqg83AhvsYO6/+LY67JrjWqytUnH19f0Nxt/JNPwrLV99YJ8PZsEG/OsH5rJp9cBNOX57CPr5OKHfjD32AfrCHHFTif+O42PgqXXCPPWI9Yi8eV9zq+HMGcajCyKGjlTp/jKXsTV/yKQRjeucVSev6SL/mS68F9/n3P93zPtbM2DOm/eexewaHyC36smbi4q4iFY25edo7n46gZN3ctN1w78GX6Sy4819rNL+5wFJiFi9iNKefilpu3z7oY7qfLmmLwRtzJ59v8ZU/1QtckAx7BdvTYnM7xtY6rAfDMZz7zYdt3gJbki6gqsgD5JmzEcZMusi3Am7gxei9ZcmJzNLcFm3/BFegsaQawglvHZQ3aZwoSgYnUM4oEar7zlYyKcgBWMVL3s5+qYAgOsCS/8W3NFeCczVyti7NuIS/A3OWQFLfZASAQrtZpSzOCLtEvCWQDDg84BCIQMteCkW1kO77OG4KX3ulMQCha6HCDzvhb5LDtAg0d0x0AA8zWsa99xh+3OeG4Y43lt9wBlATllZ4VasnDdvQLIJJh7brJQXEnySCgHac7QIb09bpbVQHVEo4lfAhJMgPaCD77ka/zEJLm2M4h4DCHmKcHILNxxP/JinhLmr0mJyDmF3SOELkO8HanvObjPiHV2s5YktA6jtjqjCJXawO/HuBOG3/cIhSQwqHd+geU09cWXh33IL7WKYZ3B1BzSmzNu8UkGTf5+FvRtti5eIDc0jf9O87mvvMOZxafJJNtwPEPcWPtcLz1NIbG0YltvdfI6rz0486dhi0/FcdiS/GdzHCX7yGgjblr5BvipfPEGN9o7TXP7rvvvtsP/dAPXT/N89BDD90VchtjjVdRlH/39bNtci3Zp4Pdasm3W8fepV8SCB/Fw4kn2yBYQpQcm4PkXEUkffVKn2xNN6tTRR7sFK/J5U4fO5G/8YqZzmGPrvfwLTEEm/gXeRYze8BWdk7H+chnfMZnXD91p5ilawVbY2sm8Yle+aG/vTa3tWnYnQ0AjQtzya3yHbxFfr/wC7/w+l5uekEQO0cx2tw4VPK64758CcaKWzJpmsi7sAGe0wM8h0Od5788wDb4icYc/DC2Lb3ivzhtfDFO53wV19Ak9CwV/gE7xfUWLnwHZsM5uvNqfqQejrkR0fXJIxaaa59Q3uddg3fhqL537ZkOrU1jkU/TrcIZyefHG9+40NrBbhGcdvUtrr3SbefgB/xFIScPwzzX9t5d3WTbnLG73cSJuGGDzcH8DY5v/t7ir8+bx7/FePPz1c6lM7xIo19eUVils+ZZrrSNRr5k7tbgDrtYsh6cFOcgv0Yh3pt8e2NLDmEHfosf0bF6afHwrGk0wmAhzHVNY8BXuQDPxa3ob+OILbdA1DgS/3yKrtRL3jc+3N9CV4zs+XQJT3vfPDWQv+VbvuX65Rf/PCAx2fgF2Rt7MTzd0vfyH/6loQsznau+gjFyY+upiQybNmZgq5wGD/lpYyxmqWXwPLa162YbZWJ0803zuMZrcyWHOlkO3Hot2dstEEfpYc6N07H1URwl2finumXjsvVczwD4nM/5nIc9wbALKBAYrAMwtvO2ABA8QEdRwHgU33vOvkWTbvN+h8LcLUaxDrA3mQKsJSmb3DiBhKADksE4HiMbV/FAeYqizjNeMpNRd0aQJpOHo9Gpczj3dqeXdAGYBUhJAmBKRs2/RQUje0AfvXEk61mSZR6kvFfdPrLuHSWkidNu5x6gATB+ALT4jvX0uk2NLbaQti0Ul9gIAEUyoNmil12Bv0QjMUpKPt+1AFOysu3qfoEKOW6tzhEjfHMD9AxSeqDDXrf50jol3iWfZ2eY7+7uBoWI+ZdYGYsvITTmTs4lABKAgkGCXfJJF85FDgH++hxM4Pf0LgHb7cG3JTKJVzIV3+5SKYYk0LWPn/KT7DfpK7759941kKCtw7okIDIiMEvctwl42jGb+Zk+5JTe3e1TqPJHxQD863M+5U4Pey8BFGNiYf3Z+UgC7EWwNRq2ASDuECrYs7pxN5Df8R2YA6cWyxv3sz7rsy6f75cpxFUJ8Fd/9Vdv73//+28/8AM/cLcdVa45CYpigL7ovvGRv44pkpMxndtFIy52zclSMdo5bR+l0xPfHIdzfBxJIBNZei0H+n35jdclcIsj/NwY4je5YQl/pQu+1Zjp3to73l2ICBzshkubt/y9pJjP8cPTDshKr3BZzC4h3FzD5o0VofzQhz50+4u/+Iu7h5XRSXqkW3FGttbeGj3sUaHuLihusjaSUzw80g4M/ou48XkNlcbAheAHnuPVWrdQW39oLPrtHJijQcamcoq5k0nONDYZnLsYCxf593ICeL/+LP+dBFZjhP+5a9ddW78axRfgPswgn/y7u2XgnIZsaxKDcoR18l+5APltba25p9x3N7LnxbiTjEviuuyDE24+VlAh/WIDvnctjFMg7HiwkN/zm13jxje+pvDABdIXbNh8gEs+Evax+RbC8tQWULhlxzRH7HZIrzVF4L/csQ1VTQU5A8+W39mCjI21dYH444/7GS4gHvZufNe1xjC75m0x22+qh83wRY0jz8hv/HBxEkeGlZtDcSLXk0fe4p9e4QVOurHKZxfj+SSugsPBb/6w9t7cyu83t/Gl1W/jJ5uaxDl4Yq84u0amNTtn6y3+gH+Uw7LFgw8+SMW37/u+77ueH9Wc1mxdGgfwq+N25O1anvOc59ye97znXQ/Og4cK7+VguCFu3Gv4H3cQ73AMR8cL7CIQs2JdIzC99ZnG8Np+G3fwdHknLGcn/ADmpIfNnzAEt2n8nj/T12uTS01ujrMWUC/BS/7bddcOgCc/+ckPUz5FLNiZ2J2uJnra0552PTG05wDodknAClkgKJgol+I49pJWTr1guQnD54Dh0Y9+9LXFpbGAtWsRS0nDtV4BoESHsDPENhDuPPgTf6xMiEDrBrDu6uyWx10bp/cKHDg6ciZImk9SzQ4Mv8Vt1+yWOEHLwci5BSsHBTrpLj0Iwk3+WygLLskreRRpmgMcjqMjmmufTeYcWIKVPIANsEIUJBHFi8A6i0QkGPghHM0dSCn8+O0Wu0ijZoH4YC8JDKiTRdAirwg2G/kt7vTcuQgUH2bXzq/jF4kSZ2wCaCU/RIQeAHJjAajihP8kkwTn3N4HuojI+h9wda61NZ9xd30rB9uyzYK+cREc9miebSwsWdjEjCxv4Q3gd5dDulaY8ntAD7Sb0x1w8rPlkkF+sORp40McuQYIk8f7/GWLgn2CMV2K1yUGmmuSBfJCBuOKS1tV/awcH0ea0sMS2cVK8/M3SVNDQbNJDuEzjUGeJSX+5vdIxvrrFittp+6ZCMhcYxa3fZ/wZ3/2Z2+/93u/d3enwAM1kTIyyjn0ccYZcmmHG7zX9IBZ5HI9v9G8bs27g2Kxis4l7M07zmM32LcFreIu/SlOxfbiDf3LuzAa8YXdjbNfW+k4G8jVrS+dIj4wY/XHV+C0AqFcJL7E6xJ7uhWrcN/c/MkaG+/++++/7v5fdy4+ke8U+9a7hGeLXWszrybfyQvkqcUqvtrYCJbz3A3XJDzvosOn7LCNFoWcvCR3wPPGdy3MFnviff2bj3a9ggBPWm7Ex3dnFp/q2o0dvtPn1rU4jAeRaxtRikn+sCSZ7k4exEbucNdA6Lvn4iMZFA87xsaPAomfO6+GYf/amdEzYDSJ28UZLvYVOnGHW/DbXsUPGdfv4Vw+euIgrBaXsIJucQn6cb0CrfnysWTs2sc//vHXriTcyXoVxHItn4VljS9nixW68XyCjcHlOuoBOZSsOB5fbXzNO3yKr6YvsZPs/Xydr2VtAwaOWJ91bE7lb9bGZ9uR5TfVv+M7vuP2sY997G7nLY7Ft7pWQ5BNzzXDbHG26yUXO5WfauBrFGqMtG6xtvK6a9sc8riaKTtvbMF3eQrPX/xvvLNg7nO7JOQq+Sdd9TXIt73tbZ/E9+R561JruGGSLuiDbZeD4Wyd33rawdXPDvbd9h6aWjyn7/7jNDgfzBAruDv9tQukZ07071WvetXtX//1Xz9pp5niFqaKLVibjjS0lqfATq8KfrhiHOvtc/bFKfi75sDypsbdZ1jIBevTcr/m8PL79U+8FO8Sex2HSWxMRrF/NtavhwDec889Dwtog3ngy3ZcTRxg/uAP/uDVgSmAl9g4ZwkcB7dY5MX21+2CKaQ49iaIkzjmwL/7u797PTSr7RBdS5aUqGhbYrMBLZgZl9KAwCYSzuLc1rKAzViSY/IrWAVv5+SAyaUIpRvBJhC2KGJoIIw4LggvwbZeScN5wEVwIBWAxlcztjEiEQLuPlsQb+wtYOmBjZeAAODOYfMlCYhP4wFppEhgG1ei6j0w0eDgg8CWTwuwDcyut42Rzs25hGqbPPQv4QLWDVh+JhkDFCS+dW8hsETDXL3mJ3U83/3ud989udRWYvMHitkyUmw97ugDDj6YTmyLWzvTaySj5l7dc34BRM5iiN3FC1/Jj2zPEr90uzGzBIWcfB05qtBDTuiMfTRJFuT4E4KQjrc4k5wAeXZyDfxAVDTOxLz1i5/G8oAchQbytoRdjKwtljzuXaPVuadBb4OLbyDBnS/GmmfXn5xbuHQe+fzNPggYIgXvkpmsfEgRt8QS/vRZ5/seGp8gy55Hlk1oYnQJFzwTS96nt5NIKHSsg57ICjf4o6S9RY1rJU0YralLN9amcdLnCoHG2AYmvShWFUV8a/WtCcTPrFuDejEX5myxiqTvMUQGpiSbfGy88GR/qsn6Ok+uphOFw5JEn9EfHOeffGAbruJm82B/I2xy0mLlFjGL9TgH0qsY05jegkIBBPdsd4XldMeexm4NbgzAEDG3jQHX4THypuO4B7zjQ+LNGpfIin15ic82r8JLbqLDsBPZXP23MzEf0NzJdnQB/7aYNSc9nbhgXV3r6xGbd/P7/UlGd5I17FwvLnvfOV/6pV96PWwyXW/hT/fyaXO25uznPO/Zrqdtd+cwzlhDcXNif8vRxoBVyy82JuUf+oU9cBjWNL+8s/ij+Mw/xbh85ettyyk6p3hoR1S7YORIvIqcy5n9Lc/BwW2M4ROaU90h1dQSJ+RIt556L+/Km3Yj7O4WORT+7Fr3Kxb8j1y4s9yjDtkmGezmi13TV296dkv/fuRHfuTiMfwaZ98cZB5cahsY8FZuFD/ZWSOKfjauNz+5M71NNbFEp/Bpv7rCr21Z14BNhhMzrWfro+UaW5jCleau+H/Tm950e+ELX3jF7J639QTbpaPkSCaF5Mrjhq68IkY7px0ZbnrJE2eRLQbpOR2wGT9O732l4HWve93t677u667nrMgNW5Qv38CBes03wyH+xm6KeI2G9TPnFnt4CZ/YukTDQ02c7OlpsUWMwlh4AIvk3K7r+Qnteuy5K4ul1gZT5AF8yufiQt6TYxsb37h2ADzpSU+6fgVgyUQXAekllUtGFBkKKkZa8k1BZ8LofeMHNh42pgha0rhjN5ZFdDxAf9zjHnf78Ic/fHecMjrPg1Y42oIpZ2docyJkvSIqQNP1qw/nWzMDI0jnPADG+Qt8yWJL4ga1v31f1ZiAxitnBkoFnO8dL4lH4AtmBK45JILtXC4xUWzYMiSpSNpd59cA6E4TJp3tdQtEfINtBXR6f+ITn3h1DtcPBJbxNGokRADJpl751/oRvbBxr4DfHZ0FQ2O4k0tWoLc2II9u7RJqoATk+E0g4s5EcnT3v+++7hr5nMRr/I0fRFCh13t3Jsm6d4AAW+e769KxRwIXMS3hKyDytXy07dDIEVk1fNYn6dVn3vODJXkLYsZODrG9iYI86X+JN9s0/v5HEAEqQmXs5JCcnYtcIv2tQdHQObq9gH0J7mINv6YnfrjksnUan50kjiWka/+uFwdLYPg+HSVrYyaTz84CZ/W48q3vb3JxV9m4EqA1InNsIPmeY2dTZOvEBtcqqBcLJTd+6r1mYfPTDSxXNCAqS5CTv/NgQ+umP/YLD/wKibvkm0uQD7I0hudNLH52fBtaiBx704likJ8gVTBdPPBJn8ObzfXizjZr17oJkC7WH62/MexK6+/FX9jS58mk0Gsscbv+hld4oC48TIbGtnNHLLA3AqqhokBtTYoPsSDuFAS9uqstTjfn11jt55n+8i//8rrRARc0J+iBXyyJpA+vXUPniCqd8BPFSLLQh1zdXOlmm7cwSeGZzro5o3jcfAc/6CXd2BLNt3p1Hv2SpVc2tY5eNTr5EPuwsfnS0RL08no67asmdrbhActP5K+9Q7jrkheW9Cq2GmdvgqRD8XXmtY4bi882pzyKz8l5m9/gvfyhAOYX4sK6kn+3DuNVcNqDDDXOus4TweEe/sj29N3nOA2M2nPFBLv0urkr/vHiF7/4arrUJIEXi3/9bTeE/LP8EqbyK/qAWc6lLxgnByXP5sX1/cbYONaw6/ywos+Tv7jtGS5xEfkMl4UHycf3YB9ME9u49sYk/7ezAw9b+eESH1IbLc/kF7BnC+iOacjumnEiMQCr8Xh5hm7p3HkwrNds3Y6F7Jx/Kepx063j5EzNxl63IOYnmhn8kq+w0xayrcF5XS8mNn4W5/l+c8BgvmMeNek26+0g7DO+eXJEzyhhb3mT329uo5eO8RM4ld7lIPh47v4wFi7A/snEXl3bDpnG/+///u+758isvdc+OH3XkbmxxNHZHIEt1RaPeuCBBx5OyE2Gve97Brb469xtgtDFAL6cACmm5CWAAkDC8FCgDZgdj+DI5gYbsNtChuObW/ALQOMsEUbAakbU3VKQIIzAbhsJjKYzBxSWeDSnO/27boQ6o3Fq+iDngqikw7DmBjiArbG2QCmobQlCKICn88gAWFp7NiEXwrGEdwm7ZkO2b3vmL/zCL9z6iai2Xm2wLyECXoIN2RbMgiBd7E8rIb/WvWT6tCcAEACbfNlz/ZNfrQwACrjSGRsjJc7bwKdvAanDnMyaIvy8V8C1Ca019V7yF+T5wfo5oqFhUeMrgtXPQtaQe9cAACAASURBVCYH8qzY0wHkk/xHsyj5koffuVOBPAHltX367e5K2+5e8IIX3N1ZIid9iLXeK2aRqwWu1h4oIwu9SkwSoobV4gWf8Mom5gLs7AJ04QTfW0IAsDdW4Agf4t/iy/z8T9HrcwAsYbujoLGEWEksySXpboJE/DqvRNfDEa2JfcQNDKfHjZH0w76LIQgjsqQ5Bq86vttmk3Njjf8hEOKLfSV+tk/v/M06rB3Wkk+Cs05x0OeKiSVwigH2ZDsNC2szPkxY7O4cRI1/smlrMq8cyE82dq1HTGgYyJNdozmwJJHOrZtPd3xtR28rt2Py6RZ7zlPoJ+sWTrgBjJKrFd0KFneMkTH6YPNe5Rf6YB/5c0mRnCRGYDzZO1fzs7993UAeFPtdH7Z1fQWnGGejzu+c/lcUd17n98CqSFgk6du//dvvCmBF7jaIxZRiUIHIh9I//VjrIxVS619wVhGBUG5BY8zmkUdxB3gBc7cYwUHgoMKA7uJ+FU8aY9YqRvg53ICNdI77NDe/SUfbkKbHdCUGxQAuyf/5nHiip40heZF9+ZbCxtqSCQfw6yB0ZN7OlYv7W8ydBR39ySvksbbNWfBG3LKZ147zeURfnBS3FWu++59sdvF0nZt17NrndlH2eXbMp+mXLviMeZOxPGI3oRhvXD6yN6noS36jB/qUF08Oa83k1ZRTU8iDGox4gKLHvM2jCQU38QkNLjdUVrfLu9lF47XzziYEP9zmrNwOW8W476X7vLk0l5xL//yFT8BM+lbjLN87uTtu1Bi4njXRKz+EoXAJl4fR1qlugVFyqvgl9+ZKnAk/gwnJoilnNye7d07+1vG3v/3t1/M5PvCBD9ztIsQlcNYzbyQfvgqT1GnNmx2LGxyo+s5XXJejs8vWAcud7SLld+bqOraBN3xEXhVzjm9NK/cYFw/qXDEMf/rMGLDirEnghs+be3G283f3xvUVgHYAIGIpDGADPZM0GMdkQEUQYJbALYzBlgQQSoG9iRrJWVK3SYEMSBdA4MgaFAC+NbhL1LnGdf0mmhzFA2sYU8B0HmIKPMgCjLcIWOLGcEg93Tif0ZAGCQyIdn06WmINQJDeHNRvubozbqvOOitAacz+ltgbR+OjNTdfhSdQW7K5eowo1EHMD/o1hLZdtUUn8rDfrzIPotXrkiR+wv5nctyg2QLH+XQsqPlhr8lmu7A5u07xVOOnc9Kf84yHXLsO2HQte/KDJZ4dkzzNtWRXAdgYQLq/EQr6eaQ5+AsfFx+2Dree7BdxPUk4uZDL1nUWUkt+kq1OMbJxJigd38btu179+5d/+RfYd7cl2hyd1zW2piKwkiX5NraAt7iwfjZem0tC4gLuAETEAg7wZXEhbsUeounJ0PBmccTYCjs+2bVwo/H9Ekl+0C6Ltrf+0R/90d22a+uyHn5O5/mop1gjY/yndTefrZv81Vi9X/9TJCAKizXOFR/IF7xIzvxC0wI2iB1xsOQv+eBm10u06xfwS7xoPmy8I2aNpam2hWfj6ea39nTWv+zeeJqifnFgcXoxRyJGLhFbuVD+47cwpjkVM3wLVpiLPjfGl3jArJqfSOzaub/FhznkseRYssR3lqhpCpcf+lwjSHytjuE/X4BpCKJcLqdpJgKAjRd2Ff/u+PCN5mC7bb6zhVjeu4+ti9/DMrHPnvJ/78UAn9DMwR+SIWwKQ1/ykpdc//tOcb9hrQElvrcoSTZffUon8ATPYD942eeN03X+Rq7JRIfG0LDAN9bvVybXwQB5veNiKp36+lIybDOk8xBF27SXHxgf55O77UhY3gij7YgiJx9WGIqNnRsmWf/GnnGc02cKjV5h8mKq/Cpf9l7hbL29di3MkX97DzNgAVnFmFe/mCDHiW166zzNa76y54jlM8Y39+J0eFGv1n+XfD/xcGVYRY90Brs0B9xZDSO3GXHyAzEkLhfDYb6x5ZfFAzHL9uRZ+4h1xbM8LAeJHT6tKe58Mm3BrtkhT7tmm4ies2D3Az/Yr2vAOP6PS+G26YWvyqVwkM5gmON8Fo7Sl+K4xmXjN6540+DBqeQ6+VntsjrhW6vfrdX4ivoAvjevdfNZvEwMiUk1IbvKR/i1Gi3bpIev/uqvvp7L8Z3f+Z3XQ3376d3+0TkOA1PlPLkp3tlXAfaX7GAqn2cjMloDvi0HqlPgCT9iLxhHT/yc74oN8+KbnScf0TdfWEzc/CTe+zweUr7GsTSBt/lFH71uU0Kekg/EQdf29YKrAbAJEYHjcF3AcRDsPpOoLG47H4zWtR2/9957b3//939/58SKWgANgBsTUdQ1WuVtIt1gACYSuSaGDtYaSreS0fZVQrZmAcxpEWfn0cs5D0NK6kv6EAmBvAnVeXs+fXQsObpuDY8M043va9bMqMO9hEtCW9BiA6TOThCFabpbJ+paSbBCpi5S5wYEzRd5espTnnI9rGODd7c40QEiIOEA9E0guqeClp8lhy3ldKhwB8JItgS7AIuY93TgdNWuhebaOzXkBwiSMrKMGEvIksLKb40IQ/rtzlI/Z9fTrJFeSQBJU2QiUUCK30iCwHoJaHJKml2HBJNlizh+BaDEvXH5GuIESNytbXzgLEkA1s5la2AoOQLpBUR+KSbFFx3wQz7JPmR1/ibnxQ9r67z+lqyMD7g1U9ZvmrvzO5avI12r0/S6BU1rz7carwZjd+g71jwdK7Gn3x5m2lYvd9PhzCYyMULuYq9jJT7rWR/qvJ5S33dG//AP//DuLoQ1ra9LRkuGjKWRsdghaW1jgc0kfrilI69R0OvZLOCDvbLpYrG70OlHonMM1ireFIJk3OJ0STWs8ZCkTd6bLNkkefg63Dnv7PA1RFjspUM23e9I05WYZ2/+m7xLxjZPuyuBUO+dECS38TXwyNR6wmh3u+EMMqpAoWeEa+0rDskrHuHwFpQ+Q1rgwBZacjKbwTY4CsfhGD9FbsmG9CqMrM1Oti2cNM3lgcX2xksmzyBQzFkvOdIzzIMPfBhO86vzbtv6itwm5jZnpKd9FsryBs9aSR90RR5fp0jGJaLiq9fyUOS5v93ZRXblUoVFa3cHXEGPK2xBgQvhFWyBV8JaWM/3k1+cbMw63w41uoEFOBZZHMdRxG1ywRQcgty9Zz/6Sx75oM/D/B5gtrlOzk2mbND7X/mVX7l+Fvod73jH9TUHzX6cF9aSpXl2HHbMbzQuI/9+IUY8WoN8ajwY4SHQfFgsGH+5d199Il823iIWL4B17MY/cD93d+X+tTO+tJiOg8CM5MJd5Rr5ZTkHub362tY2UbbptzcpktXWdTisuMWjs/neSacL/ml9sPmse/iZuGstmqpyEx+gy5MLtbZwu51H73vf+678LZ8utu7uTvaVZ+hQwceO8H3tQ0fOodvk/fRP//QLG3pIpjnEnDnoFUZszXjGX9eIu+aFU8vlOsdXVq2bvPBUXtGYa0w8nV75k3PtzmDDXW9rYuOOqyHFi/m3qSSf+Ow8FwbxzcV5/qPu2mvNwf8fiRcsDsnt61fG2zxAd3yzB/k/6v7773+Y0yAeglqnsu+WRWSBD2KPlLouwSmZc7RAd5T3buI6f38veZeA3dEAPooJhEF3CXFAlhCUJWiaEc5BTE8lU3aOXweuxoViWKDQQ0QqHVFscnfN3n3tc9u+18EEAnDUfToTZPJYrwQpMSEVHHkJlAdxSWzG4XhIE3Cl284jS+cqmjp/Abn3igiFVNe1Bb0xci4B0PsNaGTL3bINFAm+c+xmWJIKwCR8wawI6lx35AQe/7QGiag52i5fYYbk8WlBRad07T05AXJ37Dyd+iTufKqxi6UeRNS/F73oRRdJsL4tXI2BoPLB3m8xKnaQ5q5DOqwBAaZ3HULkS3MGSV8C2jnJh+yuDyBJu4WTrwJuRY54X1uTR0w6ly2tmR8CXHrqOmRU3CiE+KextrBkQ0QTGdlzEaLmkrCQdgWstUpyzblNBU2CJd1kR8zCi1/6pV+6vfa1r72ecF4MAe8t/sixhCOfy4d+//d//27HDr0n00tf+tLbU5/61Nsb3/jGuzuO9C92s527gXtXBj6yP6K29l970NEZY0tIkm31SZZerdk5HXP30mdyxCbc9JVOil+xb8fUkuzGIHvXb6ONHyjAFHEwUrxoYpBDHlB40gEb7HoRMT5Er3zD59nDrzUoehavJHl63rjvmAaVra+wh/0aC9mhh16R1OThG61TYSjHKMYXK9iYneDCYijZ4LYCQhw0Z8cUkL1P1myZbhRm/L+x01P4aRchjFHEktGak7286EFQYpX/baO09SYrbEMINfhgk6Y8uegHbvNJvs6nNEBgHsxO9hqDycjuzYETrU758xbZ4hb3+f+KKjHSuqyFjIqYbLN3GuUAPmveJdIac/xSrGpC4D2On1h/Hu89n1/sQdIVz/S1ucwuIQUAefHKzt344y9rS3aCW2vX9eXmaI0ve9nLbl/7tV97e9e73nXhujvNsKHr2VNew7HkcnLCo7W5WGhc25lxE2vhY3yv4+kneWtisBFMWHylb3Oy1+qEbTdfs5sm0eYpWLXxxSYwlb/iQubfm3uOpWd8sr/9XOuuBybDlOWiMBjH6lUhxsdw7PPGS36g6YJjyCU4q5jDuWEa3bAPnW0Thx81Zk3+5OlOreJWEVkt5RcH2Gx5Bl5vPcnCdzVr5DG22OdPwR47F/kIzOSjjQEbYfzyz+bVjGoMzdvNlSenlnOsYf15axM5E38T73SEy/c+GfEJdZQcTBbXNR/fWN4rH2m8Lv/TFFEjLg8kBx7NT/kz+9OD+FLbLCek48U0vg0b2BUPMZ9r8Zu7rwAsURI4e8dOEDbwbu3mcBKvoDkNt4RqQQABkXC6nlGXYCh4BGnzkW8LwCVyG9xLUBBLgZHhGB7RWyC2RmAnEAoM4AO8XEefnIAsitftNuW0/bRLT30sYUhKxlhQ4zAAh54R8QUCjYcFcnbYDimCSO+CDeBsgjbvOt+Svc7ldEvYmq/xWisfQcoAKnty3gWndeQtUtiEzEu4ux7gIbJAEGD0eb7hybY75ybYBWzJZ8Gn5PrKV77ysl8JFnHXVLGrADj05NUefukptRoWiM76i4SIpCJrwAfhXHsBZ+s7x3skG0v0fETzL9lLaBWb/fYoHwO2G8O7pZLNtkARn+JliYdErbgGvJIoW2+zwfWKfr64QNvfkuqCsviiK+tHVoBxcuzv4GoqGbPPfR98yQv5s5MkqamApCrWapp1Jw5RaBw4kDxsDeDhVTboLn/NNnc06ImuG6txm2vv7iEfG/dnAoeHm4AlR8cUjK5VjG2i1iC1DoWVmIcJfMlOMI3T3iO7i8Ob0PibBgvcRk7oTK5C7PmXdTU+28EavgHfYbKY5EswVxHWeRvbZFwCsuRPbKcXvwKRPuHCEk/rs4NhMRLxV6AgJ3y7z+Fu2JVu3d1s/cnRscaE412TXDgA0oE8IUdkp2d+srG5OWn9uzX5p4ENk52XjsPrjtfg8sCy/Jg9xKh1sg+cQNC3+MAxYPXmluUKPXi4+f/xH//xTjd8RtMgnXVzIL/N/nSwDT2+1TX4AH6DMHYcDi8+8wPEll8afzmNAj4Zt+nQOXI/e9NHxzW2t6EAP/gRHN/8qBnA/r3aReNBxp7XYI71kXNsjaLV8fLEbAt35YblFI1HTli3n2ej7KswwUXzkY6lp77S2PHGscX/9G+66ZrP//zPv3Jlv051NhPkYngsb/PRLSQ0Cha7zSs/KWJgT+PbobTY8tjHPvbSUw9V3iYGH1gskzMbi6575YvkSR/yOxs43xg+X+wXE+zO3zSiFWqaJ8bkL5oxuI+5186NLY8sNm4u24KUHeCI/NscPuPbbAWD12d3LrmID+MfdLP5BD/mZ/A1v7IOfKfXblB2w8kvBbR23Gk5ADxPRvkWL1Tr7bhwwprIITc3X8f4C7vCJzo15tpGIbu1DVnlOOfAMnEvjy+nXW6nxoNxaiI3EeVi2KgGgINycvOJKf4mx+EbOF02yw7/8z//c2E83MbzYS/exhZsKt/hJss9zny+58ilyzPE8fqrRgw+TF842vUQwHvvvfdhoNIF7gQAIsmaYrxSOCWtgYCyYAOCKYyjAhQEx7hLsAWQwpN8ZJIwOacCbwOPIztGCY4vIeQ0gIVRFZDJQXlIAUMhjYFYgVh3ThMDweXsnLhrWsPrX//62yte8Yrb533e512OBCAFHxJkDb3n6EgNsAcqwBqgsQ+iJtFZf+NwcMSvtW43jj6yoe8jr20Vj+zc2tiuYIhsIrn0n04WbLcIUlwgZRJSr7tNS4AKKL6k4+p46+Jf7IdYAiXA1TUVfm0xo5cFOQBoHQCk6zRYBF7nbKJM11s4IoFLqNiTPMa/hPnE8wLOWOSL1rsJs2uQj00qm7x2p4pYaN5P+ZRPuQqCf//3f7/zT+BizF7djWen1kMHybpxuXcvVjb+hODwB8l2GyGbwDRbJGl6SyfkAfqNsWQQ+U+OjQP+s1iI/GRjWyf5R58hMeuTiqgtfJJv1wrUJcyVH16chMEaVleOSQjIR8fdreTzPkP8+Ra/aowtlMmfjJIdbIMr4qu1hYHpKD3KF+4+SWiwZpMhUr4xYFx+may2Pve3IoOOYK0keZIicsDaYmIL5a5rt05kurlh3yZVY26zfHXnOnpl297XUPvKr/zK25/8yZ9cd7F3zWcMyHMwarFLrt38I1/RMZIm925eTV5+zmcVp65rPLrpWjHJh+366xzjwShrF5eOk3uLET4qZ9gJYR55z1r7JaB0B1/lhXTb82lqjMEW+CunygW+7rPYcOYdY8AbRF6e09hOD2TRfDGveGl+vp49Ou4ZI10rfsWN/KvY4t90wPc03DrPLgVrEiu9KiZcD1eNwz58SLOE7/JpOMjH+OT6KAzz/V8xZA3imz7pSiGzeUxcNX679h588MHba17zmusriHKYV3lPo5XukP3GUNSdBYF8lYy2i8PvzXV8YnlvevfspcZ1pxUfWL9pjbttvvG649s5bpjwpW16iyPNWThPl8kvF8p94r332cIOmI33zYk4YZ8ryHxlbXF4i3o5MDtpqufbbhTwD8dcy8ZkFBOKLBxaDoQb8jSfln/kE3xjOQJZHolvwYXG7esW3XWX22C+dTUnrmYecd015T1cSjyxj/iB8eQlJ4xrPa3dTh0+CC+dt41EuKkIXJzZhry/k0VTTqzi59bDd+HF1mDwXrGu0N36Bk6kh234NZ+iHx7se3kehpmLf8OS5Q39bQ5fBdpYkEfwZLxHHodd+2qH0a6/MeHGfffdd/u7v/u7O57Ejn2+Ox/MIX56LybEnhwhLtkEN3Q+zBULxoJ/6sXOw4vwoK7JN3tfY/NqAJhAEG+wbVGtM7JJfB14AwbpZlSkAah1ncJPUb3GdB2ZBAyyzmmAuaRX4pTUMwDCwmFSziY/ShOYxkUCJGTgTy6/aytpAWJJRoJQsDT+GpYOuy4C0Dh+wqe5uk5y2aBbPdKlucjYe3cErdU5zVWSEgTAvmu3KAIiyRVgCC5AK1EmzwKAxNp13dmsS9m4iAwbAzLX8h36QkDYh7zA27Z2RA6ByfYensWGF0P4xFcYtggDyhtYdA1gW0Md/Yh69gAOQFTxpdjVcFlbNNbqmU9L0JJIYyq6ABngWHBDyhrXXYL1Ab4FdOm2sXUn+fESYiBB90uOABsiuN1Hfsi2GkfIKB0twC0wr/75m1hBsjW6NJXSD18T04sF+0Cx/QlNsqSLxzzmMZfvthsD8UB4NokiNYp7yas1SHpsgqDZKdW5virER1yHjFsr3+n9Epj+br2IsfOTdZMmwkBePqGBxgf5NkyE8eIF8dukvUldDIgrMciOyUHnfGCJq1jcvLMNSuOIMT+BZj47CPg1W8lFyEvnyxfJ4+4Fv96Y7VwFwxnjCnAYhHyzi22Sm9D9bSy4o0Fc8ZpO+toHIrI+hzjRy9pSzCsyKnhhesfkCOSZj+xOGURqScQWDIvD7ASrzQE/xT97rZ7OxrI1yh98VT6AfxoO4tHdFDLCV/Zt/X2nvTV3t7O7MnLu+gnZECN5VgxsLLYuRNzupuUfcr/14yjNp6GDyC7pVPzgU8npDrTC0FgI4/oGHXldXco1xraTgt5gzvKeJenwHcmEAbBDUbz5bJtp5peDNBnpWSMQduM6fFZeV7R7/sHmt+c+97m3V7/61ddPvXWXXY5c32E7+tsimI0VFctZGmNzkyajJlmf41TwJl3LfcmtuS1e5CeNUIQdRigwPfSt3TjWm2x7I2LlYCuxslwEZi2n22IY5lgDDOc3bswt1isslpPQq+Jzv24oR9uujqPx/8316Q+eKtTJ5Jep5FrFsDyliYv30/vGnsJ2c2eYct60WJvBTbGAK3WcrsU+exmfbehqcwPM2zy1dRKbbdFL99tIWN4k16ljYJ44fKTaw2dqpN29t/NsfG1c8ydNCLyotdhBJv46h9/j2MtLl/PwZzfKNgduXQiL+SzOhKd1Lu7gK4IaM7iUWN41LJ6Kj8XfxpcDcc7mgqPJwbeLB3wLBhsfRqmPOm9zgry7nHXl4GN4UXH2Td/0TVet1bNIYDRsXU6d/H31+a4BwLkpokF1uVYhCZOQgf4+YEiwIRRb9HAsi3MuJ1tioUua8Gd3y1ZQXSkJuHE542d/9mdfW7H710/S/fM///Pdd9F1Vrf4FLjNt4T0JLmMiggzNoNsol5izHgCWDJAPiUUOnAt0DGuAGEnBKhXf3NW4K+gdA7bFQyCkXw5RNtZ+v5hCajjEhNHQ5CtWbLb4h4oASSJZrvoyCUwkewBX58jk3tnI39LlsbUjeXkjdUdu65ta0uyS0Z9VhHW+AGC7dYCgu0bv4K/B7IpWPpqxpve9Kbbl3/5l9+N1/zsgdivb7Oxoh0wavTwXzEmEfAxBTQy0isdp4+9c5Ac7ERmOu+9YwuO6U7x6EnP/JBf87tt7gBicYhESoJLMhE7fgwIJXHg5zvA7MgWybs/h5Y8EmL6itgiyY3lLhyCuQ/54ff0Qc6O64ZqTkig9HNiAuzrdQkkkF+SoKDf3S+N5wnv4glJhkWSCeBmE5i0JKNr6CEf747o4rbYZyvkQ8HTcYSmzzRSkeI+Q4LZiG7gN+Lm+MYu/+tVHhHDcGoJ9xZHZOeL4mOxFLGDm9nTVzIQBHqFdfzBtc2DDLZW3ylVtHX9Fiz8HV5topb/EASFj+3EkXx3LWGiPIbQ0iv5l0zC5b0DxT5ijA4RaPIi4Ei7HNA8fvqvuRTH8iSCCGc2VpfMwHPz8TlFZ+Mlq12G1gv/V9/wIZkVmOIeaQsfFgs1dlyrobW79hqv9dGpuN9m5X59TrzIZ8YUs0isfIC8wi66whuscXPx3i3s+HKSdJ9smjcbHxubnQefW6+70c7Hx8gvXtaH9xyFpnxOLvxsiap8pbns2t6nl+y3GMJPnIe/yYunTeSEPm896ba7tDVu5ad0JG74Hd+Aj+IfnmrkycPwCM7y9z7fB65tc4ReYLLP5OATg5zX2N2s8vTy/u5mCSzQUOj9+fUuxbL1OJeuW19cwz9xrmmPC8DRk0Pgd4qt3eEi5th2/UM+ZD8x4maGtTsOy+xwgFe4SHO4m95X3drV42uTOK+4dC2Z9+uIzpHrljMu/4WLy7dgiQYH3+UjyaH2kEPkb3kLj7N+vkSe1aWmLZvKO3yTjFv8b17T7CdD7+Gx89K3eOQb9EaPcGJrCb7Jb+RjfEr8wZHiVY6VS5YPNjZfxglgH3zudXntcjd5tzGWQ4hJGAuztjmFj3SOJnM60Sigh+QWf2I6mcJjfpLMrqVj9tmcSwfyvjzGRnII+fkcHfHbzmPnrUOK+V//9V+/apiv+IqvuPvZ261z6K+19GsXj7rvvvsepuwGLeAIisxwcESREbezUcC5doGYsApexuJwjMTIG5zbTZWIGWtJl2Ij+X/jN37jugPQv2/7tm+7vfe9773+pihr5RQLAJw1GYDlJiuBav2AUhBtkbLHrJEcvSI26bAn0Rcs//AP//BJd4qRBY4iKDeY+jvCqtgXlFsAJZdOp+IamQKkBZC7NV3bNdkUOLO1AFWQSjLIOp/pPX0lo5+xYGfnIYHkRpg5P3IgaTUuItDfAFMyWbslGwLU+iv++9mQHuzYvHtu81or26T/irXe1xhZn2XLzlF0amxsYttkvVvsrde5jQfsNRDYrTU0P2AAdhI3P0Tm2KT5lmwjqwgSP9adlSgRJIlbAtlY4INIqLgFqLryQLPPzbuvgH8LZ/GMoMGdxSHjsTE97h2uTRBsrakolpoXad9CBNFxtxmRs262YCvke+WSCPfug+v5zZLNjvFt5GF1r6GA7CPcXddn+WrNu8akf/gmHhtvyazmE30sHvR36zeuxiFCnhy7G2ULdf6MfCuA+GY2FfvuoC+p0hwRZ/xMMZrcMCI9uNMJJ1ZGCZa825VH8iVl5DRZtgHFlzQeF8eaq90kNRblPt/NR9jE2q4Hlq6s/FnzJ1k9o4RvLfE6ySw9wwT6tp2+9cJYmE6P8tfmRuTm9EuF9OKXXETfsNrd7TDYT1XSS6/yIWKluYczrP3ghFjYYl7Tha6RHWQM6RNT6dgWz80V8Af5hOvkQyTFGNxtfMSMXRorX8iG8N38+A2MbB7fj1fw8zPXstESY+OZE0GH17iIecQWnxejYqrrFOddq+GLSBpv8VlDQL5dMt35vZcn8SuYFH+BQ3SyTZjWXOOsJ5H3r8/cZRdPsJYONLnxDH5j1+nmOj5s11Zr0aiif00M7+EMfO24z8Tg4hk52aq1+5etex9H8k+ctg6YlAzFcf80PE5uaVzyJYvchwPTxfIVmIKvbFEOnxqLP7NXY4ov11ojfBFPGoubO+mc3Gd8x3vCmoqaXtvZw7aNI2fjVsvh8U8NNHGrBliOzpdhbDqXc7YwkwfWtsbD0xWPexynEgPyY/PiDnLR6lMMbfgb7AAAIABJREFUr3+tXHyDTyg4xXpjwuXVsbiAmfIWHg+X5XS8QJzBb/xt64/W39dZiuvWhmtno/5XJ5rfDaDO81UozQv+2Xi4jvnoZf1P7C9H42t8xU24bYaxvevo2hz831hyIg7DlnTXeXsjvfG6OdM/u7zhN3/anM5O+Dq8xPflmWznqw7yRTsLuxHaV1jcyKDH1knGjl0PAewrACYE8ALYgk1IAAWDBEsQAksGgBBBbbwzKBRVuoeCjdIB5+lgPvfaOCnhGc94xu3nfu7nLmU/5znPue6IKRK9do3/HdttbQB9xxcMHVunPJ2QcwIRa+q8DfzdbpLMydn3q9utcBI3AQ1w2EZnjn4kU05pC7QCBSgpHpcc7F0COrKdinNvUO1agB65EbP9qay9Q4A0AXp22IJAEamY20Ju7QP0NplK5gBLkdH4/JU9lgQ4n58pOrsm+e+5557rN+7JD3j4q7GACTlPu62sbLZBvGveZEMnwCA5EfVN7AvYja+IB/DZxwPGxKtEyG/X91dX/S1JbZxuwhcrAS1i1+fsbbzmUHhLJsZpbA2rJa/+7jz2MsY2rzQJ1xZkOMkeeclVsctX+kyRIGG4S9X7vVuu6NgmUbKJi202aSZ0/cYJ4t41Gqrstli8IC4W2bJXhZPiHPDTC6IGx90N6LiGUecqbBSM2eVsgChOt3miSLZ2MQhLllzyi5NYITmKlCVr+Q7c3gQvv2gU8Ss6Eot8V7EGj8UOP/ce5mcrz33Y2LUu/ovwakzInzvPJv7FUDlWwc1vV/bW46coF//ND9vpnzzwgl/TKT/l29a5hcPiXX+nOzbn+0hMr9us2rgWr87d5psieQvlLT7oJL3Kfx1jLzL2Wc3e9Nrf3VlNVnEhzrbBSTcKiM1P9Jne+5zP0/2nfuqnXvpo5xnyjkQqghDns3iRN8TktZhPPOOFTPx970jzSX6xOICAyl2Np8iAJ/iA9/IJ+bepwT81ivC65SDwxzjk2h0feKA5rFX8JLdGAfk6Fo51vDVoTHTNHks3W7xtTJlv8Ut+l0vWZztPA2IbIbjK6sHn6REJl9vYQXzQda/rq/woX+YnXSsP8dP9Clhz+Hx5O79djqZ5sb7V+OJs45eOFCjik/8oqjd/N5cxyAqDram58OGuXa6czLAnGYuR8I0Mnc8eMMu4ydP8Gme45vov3ie25TAYHt7JCbASH+i9mwB8ht8ZVw5S24jlzTvwrrk14HbO5QfLGxbT5VFfZ5NnN/fCEzwP36RzY7uBx+/lOmsgz4ntxrFGOca6sr+vbLAlbAiT00nn0A18F4fbXOVr/KNzty5pLZrF6hp5lb+JNbIsB4KzrbXzNmfhoI3nc/i79SAbqtPEcufy0cbV/LD7j100avAdeMKv4eD6FhzBDfBcmCu/rV+QHa40//Xg33vuued6CKBA34JlCQTDA0ELXQLC0M4FRkjpbmPzs2kAR9eHgYCKpCCh7h2nFMzQyZGDWUvv+1zSFtALQuS0Bo0L5zKcrSzNvQpkAEAs+ATVSU4Qd4ZBUG1D5oSAunGS0d0WwSjwF2DWoTq/7R11nZDifTgZZyM3J2xeHUEEYx0aIFuH4F0gSme+8yVQEAZjSw5sTw8SEtLQ5+fWx+Sih/3qwYKxNSMj7CJpkt95HUcS6ByoAzp3sZacIuuuaZwl7pI8MF3ya85kfOCBB65dCcBG3CE1G+DsDHjYAPkhn0aG42TI1sBAvPJ7SXkTkIS7gL8NrOZTDFvvAqXiEzDzud4vyDV+n/UfmHaOsdYfkReNq+TvQYVtCSXvzkNe8i0+2TK+evXbwsZShNLXNifgYZ8hhs0Np9KPRLZJHrDDOQmMnt3RgFeKF3inkECW+KvxkGpx4f0STDL8fz6/WM/PWuPa9FwTOy/ZRryW+LWu/iOvrQtxSF81btlEEucXqzt6XnK7a2x88cOeSBV/cC1ZrAFB6DUf0mRKLsUZ7CSju9Xskyx2aIkvBFRssh39bGyQESZsQ5iP95m7g/K3zxRUHd+/6VAO47u9T94wHKnjB+JNrML19QnxiizDaw3p9UvXiW1xAgc67ufdkDBEzp0j623ezu9/WFBT/SUvecll2n4Gswa7nS+dk/3cDTb/xpAGGA4hvsWK3JMcb3nLW647Xt/4jd94d8eLnWBHaxXb8MsxeRJxwz96bfyus2tlmwL8Ei5p5C3X4f991vjZofOTT2HYazrzU8/Gkz+TF/cxZ6/GiMs1xpJhjXJcw2dikR3paYsyXJA9+Srso4Pm7Y4au3VcU088rL1ww23GKHxwNmvHSaxjeaXiCmfYpgkMgR04AvzuXFgvRpoT3qePbQonR+dp+Gm8Kcj5DJ/Cuc0B/5ffw5JtxFgvbiRvJTeMU9DQsViGA/J14xYP8c+PfvSjdzsYOr94bqeDtXtWjJgXx7jQciz5Yht3ODDetfpmy+QxHw5IT+kbPzx3E23xuH5C52zNPx1PH/yary4um/ustTaX8h92SR/9b3dzxyre3DjavLY5jO071n+8GX53nbzmcxjRK7vKj64nCxkdT8e4Vn83Jv2KXXaNY8lt7lSr8TzHa+uG/obf+Ae5yIHHio3NS83l+vVXuKPOwXNg39YGeEPrTQY3jlsTva8PbH5W24lnOUe8OZfOcKbGVg+5pnP7Jx/jEWtvPi3/bI5j2+sZADUAOgDMBUiB6mFqEhRChhAsidCVWGdAKiQ+oCQAKL1XW24ViUBqCdASMoHBgIAAiVqyIrCWgEouEoQie4P7NM7pcAKpa/zdOciCLY/Wea5lHTnZPDQPMQFgS/6shaMglacz7N0qDt84ZNVRJYPtWRy+cbtOsC/B3QYEmyJvHNMTMOlDkbgFj0Tfa4STY5t7AZEDJ5+kLKlZF5KRrBIl3+Oruz7Bzub0vDLzL3rwnmyCc8EREK2/JBufBYqtIx/p+4zdPUKWJLizyEC+PBipcdZHJDmytj4xuAQUCbPejePmQJD4be/5ib/pAXZEuN/3vvdd64ATrvfeKzAEnMBzixD+vcURUOPzbGm7Kf+hR764d1aaW1OJ7hR8xuNfyJrvkvIrSSz90yWbi3FYI/kiLxo01mqd4gKY02+yeyI4XEBGdk62dB2M7nixDcPT1ZLB1tD6+mdHg/WKHRiJCCJZ5Ni48RlySA6Yz38as5gP93sarfMj9X3fs91Q4tNOCetlX35OPkTPXPzaXSEkv7kaA3b1fm3JFvwTKRWP29BgV4THe4QKLiwBahwxtrmjc+0AksytbeMge/p1EsTX/OvDmhHsJMcjMn0ub3UOQuNuHFKyeuPv1rckFt54YJ+ihL/BcM0R5MaOEHHYmJvnENzsjx+whbykQM2nPvMzP/P2hje84Q5+3/nOd95+67d+666ITj65Xe5wJ8mzEMrFFfQ//dM/fRVki4vJ5y5e1/e1ss7pp9/wEPaSF8U939Eo4XdiS07go2IAZsJQRBtpbv1uOLCvvNZc2dbWUIpx44Hf+cqfPCr/ixXjkkGsuyv38pe//PbQQw/dfU+bP8AR2/iTawsqumDTvUMKW5bfGQ/Bh6XiXpMDfienBgp7d40bO7uTa7maPAGb8Dpx0fjueCp+yCBuybg5SZ5mBzkCdluftYs1d57Zy9cg8AXn4fD4Mjslk6aPNcAiviL/LIdgb/HJlzevs4/8Cveaz11NMSTv7l1/Y8HwdNF1sEKcFy/JIddvXvGwxG0GyHtdI9b4X2OEo81Rs6IbCHBZgy/fJCfuuUVjcmvawMnFNTygaxpbLubzfECcw1MNLMUsfl+M8gu5gj2sy9jwt/M9n8AxeXkL1+V78Gc5m1xFv8vP+SC7wxDnwBJ5sPfpLR+OM/rX+fjO1h7LFXFZvgxr95Ws+FjzwpfOo0+6Sh+NR77Nayc3wEPxyq19xcFyTrrkA9t4Xi4iftUHeJl4Fjdbk6gpxPpihxhfvJZLe+0rVdczACQfoKzDRyAOJgkh1hKDxINoNWF/Z9zu5HDuBdAlNi1oCzuLcbzE1W/+9v1+4G6ryDryAmBzcT4kR4Duz+4s4SLD3mkSbF4REECJ1GygNH53H777u7/7eoI8x+s1GUosSAiCoBCgyxN4AJlAYWhgiOwJ6ObykEbECXnb4qT5kUf642CcGQi7ju0Efedtp48fIdYbAAs4G9QLDJx6C8UFSv6KkHQemy35WQABTK3BnbD1Xz66a9/kIgEZZ5OrJN98SHTHtqlCZ5vUESSkD7B2re3zEiIg03wBSkBBTNI9eR3vu0HJULGFMPFLyb/5801xIBmufQGj9TRPDYkXvvCF129ye4jK2pCvwgdFCjCCL2sDoHoW487d4hexQNSS239xswQQkVnSgiwiSVuAIXkbg0tU9uE/ix3ZancCSFySIz0voV0ghwXuDi3+nkkP/iCajc3/jEk/Egr/ho9hzplo2Rk+KTgeibjsHUMx5hjs7/r93jXZdP2bh392DZINu/mF9Ysn4/AhvqVJ5rvndL2FlRxiTVso99kmePqRB5CB9Us422fbfFb8sRXdtF4YvMSluOoOJzvxG3ImQ2NtM5deNOzkGnlq4wYps5anPe1p153yMIL+zCVmFBMetEj//N5axI/XrrPGzf2rg457VkH6lNMQmR5S+1M/9VPXz7/1vIXkNh85Io/9nO7rXve6O1L59re//faOd7zj7icd6SCdIP/hLULZa01ZzakaUh6O22f7lUH4C4/l0MaVlxKEX2uEKzD4GqxtTT7bQkMO5TvpSvOOPmGSxo47XrZHu4u8uCcHaFyxswJModX8zW29ax/4+9a3vvX27ne/+/YzP/Mz13nbKFu8SBfyk8ZE+s733NXEr8znFS+yG6dxlg+YJ10o3FzLd3vFXehQTpJf4QQMlk9gJ33J3cVp//I/nCy5zO2GxMb68imfwxpNM0Ww9W4R1rlsam38g+63wIf/bJmucf1tAGwMi8/1X+PgfPyO7LiK9cNQfD4Zt0jvc74qjuAPLJV31u9wSfmr9/lTYzW3Z7gYC087eU3vP/dzP/f6ObeuxRH5CYxPl/SFW/qM3+ArrWNjXPxuvSIHrU+FQzXBG7+xNKEWT9QQbtBug1UehLX8Wu7YOJKz5LSulWf5RsfUEfiP8+UUOY69cR5Ywj4aFLCar/KXzq/x+pu/+Zu37//+77+95z3vucPwsN/Duzcnw7KulcfggXlwETUjm+WD1rt5Tiwsx7VW9RJ7y7dkWn6BK+M82RMvlnvVn10nn8uV59gwcX3PWjSXjOt414ghcdcaOt7zNB51//33Xw0ASZHRLGgnbVCd5i22V6AFbMCwxJACOabuoEIYcFlAQfxFX/RFt5/8yZ+8PetZz7rrxgsopJUBdx0WzpDOAbaSsY5z2+DShS1KAmIdNTkLvAVOgUw/Gbm7EOmon3kCQI0t8dDrEl7B65UDLXAJWjLRA3B1bgQtIGEnQbbkn1wCW9JujZIYfS5I0eM2FBSJgEPTIPKUo/l9XEQRKCAP+2TU5jKvgnbB0ha5DbrHPe5x13p7kKLunkJC0PGDMxHQjfUDVAFIRqRlE9r6luQF6BpHAl7AABJijZ/Zjk5H1sHG25DgIzrE5kQaAZZ4BGqt1X/rRAgQko4j+FvokJtPncXENowActcYS/IT+xLJghTfYm8gbi7Eawkqf6XjbVLs9fzd+iUsWNPnSPuSGHbts7MBqOCm/8aSEJdUd56vDrC3NdpFoqD54i/+4tsHP/jBq3m68Us+Ni7WbKFc35Ps1wdcy8fZxzp73WIdptMf+Rd/2BN+0AFMQ/IkWSQV6SY/eZGW9EGW9fPmo9PmcqdZnqErPtT7cKF///Ef/3EV0ouDS4oW08zTMXi9mMyPepU7EFP6WaKXDtnarrDW4aGK5JIDvd9cyq/I0Xg+h1MbI4pZ8ueTzus6dm2rbtisWYUUwUwxTz+7dnGLUD+SjhRssIxerL/xFTWrOzEBw3vtu/b9BFx3892t2dhtrDC0O80/9mM/RuTbm9/85tv73//+T3pmgbzSSXSlISzXialHP/rRV873xHY4mUw1acK31bPczubiMN2xA/5AHxqU8gmOQqcd35joOJxmI81bzR/+Ad83DyqQxRN/6Hg++oQnPOH6iT3rEuNn04ocXq0RBsBpjYbOo/vNc9YPYxd/FPLWlczpTbHFB7JF1zdWtmwMxcjmGCS5c+IMNXdWz32+xQH/4BebvxTLe/3imNzNfmextP7HPssVyM2nxBO+h5PkL/CMvZdLwwtFuvGSlT1wSpw63p1vFzs7tpgUL67XvOq1f/lSMtDNNmrkWQ0mc+N221RYzshPu57uYcuJNfiN3MYWqx9fjTU/3ts5y//MtQ0cRT59ba7GETcP0Enn0QmQWr7BP+VTtmJr+WR3hCyHx62XZ25+F6t8S6zxoc6VuxujHFGMmIP82ba/fR2r8bb+wsPgEJufeQKHSo4eiP7ggw9eanne85531wjBeXBG8dSYeOdiC5vACLyH7sQBveCCdLG1Aixhh11jNsLBxW9y8AWYsc0P+YOP8Cl5mZ9aA9nV3pun4Ld1rt81J19Sa2zea8fa9RBAYL3dthMwBAPwWxBPIEZQ8HBsSdDrkjQLR+AljyWijWu7I0BrjA0GY9rSJtA47CYVyXh3EFCOZAH8kX3gIAEtQTubHEiIjp3C2Bxn8Nh+dgYLRz3BnBN2vIZF5M1ugl2np+7rHHNiDoOMLygi6tu95OBIGjt23dmsQQ4lFR1igXkGH4DauyoCjyyIgeKXr3J0tm9dEhBdehYBn2ULSbjzFgDodoHfmgCG5J7vCq7T1wUoMKGz9QF+s/Y8C5h8I9LbVh3EsTHcQaUrfirhdjelRBoRTgf/9m//dokISJawIyCbCJNp74ZtwgDe9OGrG9vdtG42Q2gQfGBO7vQFFM/YEud02OdimA8gBUvG2EbMItxIwRITQItU+Kzj29Fvnt4jQ/BmEzS77p2CJSB8ix+LI+uOkD7/+c+/vetd77qIrETc39lokydCxa/5/UkqFgfZRGJSNLDNEqG1tePkPBNmc28jQ3NVToHj3Wn58z//87sHdskzm3jNCx/YxevqG1HbmOu6do25E5TulvAiz4gJ38veYsT5SBJSu/ajCwQUIeuaJcN8OFmzr4aYvIlAJVdFZu8VIUgFu9GT4wroxSfYxHf4s7y4ZASB8tnm98Vi5K7zFz/FIz7QqzsumzdhyJIp49O/tcgXZJIzl4N0LN/1mWtbezKFS23N7++Pfexjdz9tu096R2A3Ry65omt+Ilcqais4X/va197+9E//9CqW6Vmea139f/zjH3/9tGzYsf4DX9bPkcDNFbtuukoWRHTtiUPBNGRUbugaeTs77fdq+TE+hmch7l3nAYjwdQklTIOZZMANrRNO0a/iZ7EePvVqR8NyS1hsd1TndYPon/7pny5OBPPglDupcpu7rMWiRo+bU3Llxho/h63yysrEF/k/PsafnZvscuByWYU12XvfuXbmyTtsCid7bc59uK+cQKfy0hY2dojxDesmX7sGm9vPQuMKCnK66HWb8LAKXuNMZICz9CW3w4vTP/h58/i6kDjB489YlY96ZauNT7zW11fgu4YEXWzdQl6f0TGf2gJuOQK9wXR4Yr2b3+SUkxfiPBrO8l5rwrPxIdwZDsUHFfDW108qNlbH6VQsWwd9aUbiWdaP11mr9fGFjXf6bo6N2WTOBv0v92WHF73oRdfXqf7sz/7s7kGV1sT39+vVGucwQf5ldzm8MfbmJgxdH+LT8Mca1kf5QTc3i5EPfehDd/UovNLwlKfZhvzJ0mf8b/GZPtVcMBuWwQn5EV7AX3UN+9Od8/hWO/2uBoDEJrkgSAJ7E/4CfgMDuyVwnJiCbZ1hCMptni32Ga7jtmxyNp1oi9zFSJAnoZOkFFabfBEdBrH1kOwKPwC9yZEO1lCUbEcDHSIUdMjwggnYchgOh4hqEAD7grbPcpwcsCfTk4MNJINkplPATz7JWWByisaq4eLnV4BTx1sLsrogwM6IhWBWINHNJgbd2tayhIOtkLP0qGmhYFxfa61Ij4BQGFkb8BRw9AXAvCJdgja5bAF0jN46F3HhwwCG7I9UDFoLO7Kvn9Bc8OrvGgAlYGC8ic32IUAh0SrmV98AiF9tw0ScIECb9BTMjaUI3UTxBV/wBdfd6vyFHOJ8EwDCwwad0101yeBsmvCZ1ssOiK4iw11ABHGLJuSJryhINfnIJiGKS3HA15YMunPdGLvt2jX0so0DCeHLvuzLrkRRM4c/ItTZXhJf0Eac4TN8gy2K644rculGw0hx4z1MWCKYPPxvG5ab2NmUTyE1jU/H7MN/YGxzwxExAc/oUuKFv+zlPKQQGdY0aj2+u7z41Pe3u3P14Q9/+I6nKsqTC6ncxLyEFumRdH2GeLC5PMGPkqXtip33kY985K6xtTpxzVmYO8fWz3Tm3LPJh+zAo8Zq7s7fu8n8fck2LJNLT2LMNxrbV+461881rh+2bs0uxIOuxNiSKnkbZi7xbv30yj6bY/mCwkoMJm9yeHK4Qqsir3+9bx1bJDneMXmjueSljskHOIJX+uvaGk1+onVJn3NgK0zY9WkEwc3doioPwsXGMz4/rwHR3I25nxkPdvHNbRSycefI27Bq3+c/du/hbbBZA2tJtXE7F27L0R1zs4Ld+QYZu4btdzt2umF/eVZxaywcDQ7Dx81nmh5bhJ7FsnGc09zykKJisZ4cm2PlOz7Te89WMRZ8x4+NI0bEj5wJDx4pnsQELqRRI6/RqdiVg3AYOcYa8Pqug7V4lYIEPjRW1zVnPg2L3BTAK+QmWKSR4PkbWwStbvbXQfBmdpC7wls5dGNFbNuZam5rEPNdI0fxYQU6WeQCumavzse58Lrm3ZqBvLCKLtQ6Yqrr8AyFeOfuTVI2Sx7jbq3DHn3eQwN/+Zd/+fbzP//z19egNH3i+PmjZ3Vp3vOD5CGLmgEe+owvyf9bLOMLdNBYfBCnbFzFu1jTkKNb9vOMOLa57777rucEsQ0e4Oe62VXTtfU1hq8a4SHJaR24tdhu7ObL/8LBdEXfydXOsH4drK8qnDfAtkjvXPmgucgst/PJ/cz5cli7QWGJOFnZ+T7bwBDxvNxMXXR9Pf8pT3nKw7uFQQLswrobDVw3hvE5P6ElSkmo8ynUK+Ov8+u6OgeIJ5wHECIottxvottEIzCBlUJAsYW0Ujg5OPiuyV1jRhJs1tu1CyIC3fd9FpzphvMITGSWAa1lgVNQSSQFbInYcfoKcNaZN3nm8M5DENaJOKb1C35Bm22QCQFJ9i0ENjFvMUS/XdPaNATYlR459JJC4LtJvmPuaklKiAYfMRbdKyjYBeFxR0CDQfFs3l2TZGHsJeMASnKWcDuHXRBkQc2GkjCbAADXboNi40zTSELepMFvN+nSwdoMQCiKthNOTraWkBSPALLx6ALp3thQEACfzmmedq702m+VumsqySlU+f0WbXTtmETSNRKauayZPGTuO2bN2dbwCnKFFIzqPL6FbCAq8EXcSF78GVnf4jDZWmsPGeop2/xswT9ZyS1xKJ6dv3jrqyKdU4MoIHdnkyyLtc2/yVqi5oeNY8eHwkMCXRKtkNdU6Jz9riAckysUdMg9Ii4uWqvGLvssURCrcAjJ2Sam9cIGcRuOJy+ZybS5qGvFLf+DE+xD5o7nY+lpC3e+gtCJMZjXOHCvc8QZrKWjPc6/Fx/kGcWZnMdH2USRsevQDNtGDKxZ0mbNS1bFkVxqXvqEjc135nu4hlzyYWvm866ly81nzYP80tm+7xgf8ne6bI7NffzCuvlt58E5OUqOX5x2Xud0Pv/i8/yv89KJXEY/8nLni3H4uHlW3NK74pSdxVJr1ADga3unbuN4iz/8xufGFUd7o4VvbM6Vy7ao5qdrV7kLiTZ+NtkmQOvls+sPsH5xGRfDZciAr+B9y/dcD5vXBz0bYX2jv33lAM40XvbchrX8Ks7YHT7gJX2uibL5na83jqJsuUT6w72aN3v3Hs90HU65vKU1bn5hazcMNDE1ZrYY1tBdvqfxZ62LLZ3fOOW2EwPYU2END5K1/+mIHviHGMe11pbOqYjr+m6M8AV4tJwIjxFDvXYMbxHfZyNR/rZOuWl5F79aPMYps005ueIt+fiAOgtXwitwsfJLa2JTfgmPNJHkwY7jZPApHWmqd14NgH4W/Y//+I9vP/7jP37Jk/035poPR2h+eoPDvZK58zQNOoYnyJ9rj+Rjc5i3vkD/1kk2/tvncsfK0FrjU/3SmXPtmks2ssjvOGrvPUBbYawOXZvDWD6qRvBrPtYAH2EcX0jWrrGzYhuq/O/0Vz4mV6/fJKPaz1rkHRxY3XE2ghy3Fg3Q3qe/6xkAAEJyB6yUQ9i6LgnaNiugvyR5SU2C2b68xRVgAoacXwetcyUZwgNXciClwHwDPAWQnwMi7kBylcQJlxRTasd05c0lOAXlkn2JFrBxnIy5hE1QCJ7TkRYgEZktTMztt9YVC42LBLirCNA5IZ0ADqACcOmIzpEUskpSgHtBilMi1RLnrl9S24IkWaxp72oLFgRpi0OBz1ablJCvjvE3fuaOM1n5FPIIDN0RFTiS2RJ+87AfYrrkqL/5+hZEydFxgb5xIY4cy0bNbzcCn13f4yeIzhbxYqrr3JXZWAU+6RJQSy4e6odMS1rsRwZrSU4Jdh+8BmMkTvHUe/OzCX0aGyDztfUXpHAT4JIJ+m/s/KeYqRPev2/4hm+4nvzrnG1ssPeCd2PADucmW9iFNC6xFmtrC7KJq/zAtd1NjEi5y414I2gSD2JKP+mD/ju3r37Y2udauu2a7lAnd2s3JlmNw2fFe+/JJVEjNIsZrWuJDVtuwbVb7pLHHTA+586AmJUHSvr51GKYOy6wovFg4Lm1EUFFbpc88x/F78as9T3xiU+8nmfS/OnP/9a7BZ4Y4wviuPcK/c2tcoP1JguSBp8Q4Y3ikBGYAAAgAElEQVQBuMon4QQdRSjhGB2ur8DndLiyFvP7qyzwF0YvjsjV2xRdP23cvQNsDA2FxWeETVNQXuMfim44yLdg02JM12iUIcRyxWKlQoucigRybX4zn1zDZxankL90wJ6dvzkJHzFOn1Vk9dygYvMP/uAP7n4DHc72mqwKz5Po7dZg8y4O0g3fxKHkfbIgoHI43fEBY/a5mNY4EVfsr6lobFiqYFesLOGGP7uzFJ9Kdjs5+Js8tgXxcgL5jCzFVXLDkOY+MR0XSBbNpNYEpzsfBps3++EGGm1wMB0vX3HTBqeCo4oc/I9e+3xjDr/AwenRmjQo5auViy8u58RL+oxt+Nv6//IN+Jh/dBe0rxnaKWE8ORJ+wjnrlhdhk3V1XuN2XrpSG+QT1RRf9VVfdW0T/5qv+Zq7pszyCXLSOe7U9XICDn7GpWaA8dja+8Y+m3s4jHXSo2vOugpHa2y7H5YruLFw4gSZt55xnfimQ3kjezZe/xTHxknedhE33j5gbznu5h22eOYzn3lh0V/91V9d18rhuB3/3cZsx7K3xiAOyxd61byxBq+wCAaphYo59U1rSxaxtY0Ic1RE15SRW5dnNObmcY225YTqzNZp525j8nf4xj54qjHwj21mwL6NGZxWHKSr5Vr8Sv7enUVuHqQrY57xwE+vrwA89alPfdg2v3UmSdhACV/nrc7WEvbt1ElWFipQNskTRoK2GORPYkLogHHXcbb+7g5eZMzWMHNLwLoym7QXOJuX4wo4yVHS2IBeALf+XhnZ/AJv53W+8TeoJKDtHi1w04skKjitRSIUHLbvewYA+/UK3I2F3AMhifAk2LvF81wLQonwIMJIW+tCyM2bLEuYJbI+BwyOSbps4bjg0Jl07Wljc7IVO3mfTTxpe0Ep+ZALwMY3BTgCeOqnMcm7dxEUYwB4mzM6c8gpuyJ9HngGhBBXZG9JBruSc2PUeApchaiYbX4kzLrFrPUi8dYDUHsvHozXqwctAflNYIB3izWEfskHvztB1fbvJRsAdBOHY+n5la985e3Zz3727VWvetXdU2DTC50q6uk2efe7sppYEpw7OIqaTdRwRhMGXiGpErfYWwxdDOt8mClpFBsVDP2MzuKE7Z+NLf5ai8L9BS94wbU9vqTPD+AW3IV34mfjFcEXH0u4k9+2NQ/X4o9szP6nf2qg9Wr77xIMJKJjjbWkm68kWztM6m7vsU3Ki9/WpRnAR2055McnLuVH7giKF7Fbbup75/1bQs0vml8jgH9Ys6KBvNaTPhZT+c02qBZnkTBNJDbiq/Lp5h3r4NfswXfkScRD7kK2FAX0njxPetKTrgez8uWOdR4861wydVzR0xwekggPXNcY5ljcMgdMS17YhwR3Ds5BR8bd3LGkjm/AWPPAIrHTa2vJtuyD+/Cf9f3OxVe6pgZTsfuBD3zg7o7b6okd6FADqjGXp23Oc5yfJYd10qGCkb23OSAe5ILk65/v2Tc3npd8bNM8Ch/6adzG2+Z379mmv9eXmgfxpUdYLNZgiyK5z9Opub3COTGI4/Se3GfxJBbpmf3lueaEyWJmiwCFrTn5G/x0Q0O+URjyUXmGn+AUCprOk6OSPdvA7X2Ir/jqfPkfv3E9ffCPZMZX+xsnpa/NU80tb+AG2+DbAogdxSC/8vA/mGJOvLLryiuPecxjLlk+7dM+7fY3f/M3d89TsY7NEcm1RaWx90YKm4iZ5MJr/ESg+GgOPHp5+87NRluM4hUwhY3EpnHFgvnIRKe47+I8fKdjPGebQ3CZbpZ/11CJ/5bLTn7XmOmAL+FqPfekO+k//MM/fLfLztc01APJ3G7LvvLIZ04eSR/iJJm7Xu7nc8tJYbEbZ40tV+PQuDPMa72Nla66idDO9nafdizc7fr4Qte/+MUvvr7S+p//+Z/X+XSy+JF98r/miUP5twU3m/XZNj5hIf9enYtBOMQ/PBcI/niVY2CgvLT1FH7jXP7eudfNryc/+cnXrwCYnLMwFuNJ+t5vscRAwAVA7cJ1W/pMwFAcoFtH8BlSsIGawb73e7/39hM/8RMX+WVwoMPgG/wbZDlvn22Xp2sZY5OpsdaJgSTgc605HOcE1uA7mgvanDwdSGJAsfPSl58t3KJtiQ/9mb8xNQAAGkDvvW54cm6BnU4izz2E7G1ve9tlp/7zDY2R3iO265RLMpE2sgHBLSxWt0CX87IFB16bALkdy3V0juBKYhIOXwUOAUABBjzoXqENlPnKzu2zRyqa6B1JXIKwgY502c7ZZ7bV1WyTSPi/gk4Caj3iTkymCwDT341dsIsPukB8dE35IvmM01jsARckg+TaJodEJNkAaIAtxhW8dEdefs227pAreiUAJGpxgv+zIfJMJniAcLpWVzqZ3VHuM3ra77mTgz/zYf6GlNUsRRw1qRaX2EKMNUdrW3IC1xBajSXJmi06vg2F5m08W1wVVb1XNMP5xWByGkvMsX3jLolZPyML37ElfYsyyVDB4u4ZvevApwNNDP6gkOs9G2gOIPn7WT6f/exCWdLeU42bowZFc1vH5i+457rO73NbcenCNTC19Ycl7sIvyUk+uyhWd2eedNe18+EoUiDZ841tgCOGW0iIXb63JFAeUign2xJ4dtnmVJ/D1Hvvvff29Kc//dpRk7/33IVf/MVfvH5GkN16EF93BxWVS0DkPPHae3eVT0xBWuEOkgz3t7GhyGCbxneXxDZdfs8+6WyLV3mxzxV58CRZIpG2oMIXd8jEFoxgRz7DhotpiOE2yRS/ZJXDOy5/yWd7t91nMAxv2EJi4+osSBSmci850093e9Nhz9aAF2LfuuVIvteacBiFp3im2yW9m3NxSflDvmRjeLO8kl/BMViLi8B46y6mYZO1ari2JljmRolcpVlBxuV7G3d4HN5kLasLRT678BXr4ue94lzi01eMjNdY/EJ+leO2SGkuPiYuO78c0b/+ls82t8r5KxM5cWFfyVwfJDeZlq/KzXIdX4I35Nqc1lq2dlk7w9rG2UJpGxMwxvbxrkl3W0yz4zai8aazbiKrcXEdGM7fxONiOj7d2DhPspsfposNPAFukYkfwXa4r2m+X1Pos+KyPCgm9vzkV7ct35QTPftEXdA5ydcc5djyw1//9V/f2ch61E8nF0wf26zSgIOX7N1r+trGGL7NP/Do1kVnGhm4EVytKVC91L/777//Greby/u1yuW9/Q1L+D3+13t+4Tz8CWelS/PjgFvj4EYaxvhC428NIl6WZ8BWO+/EkjW45n//939vj7rvvvseRvyBAedZx+UYCz5LgmyDNQmF7KItmMMAEomtc83ZMcTOohHHJRGcyLHW4K4g4rLJ3jo6L5m73joE5hJfcgCyNdIWDmQFvNvw2GQgOXNYCUyS6FxyI3l0KTEjQ0sgAIGg2M50zmSNiAbw3vn6u+8MvfGNb7y9+tWv/qTvuq4DckqgzZ5re4SvY/3dufTN7mtPSQG5kdSWqAistcHZ7aNPTg+4Je0NBufSN8BxHFABnl2vIHTMe6SATviPRoBkZL17xy/bbcLbpAo8FXOSzBaSzhFzj2Qn4LcgwhcVPa2XfMCLnzRHnyHggYzEtmR6mwcSPVt0LRumPzpwDeLRuBVyGmOwAWDy642lXQv/Sq/mWN1YI5t0hyFST49dr2jWXHHN3unbYg5hUoxpbPEliR45TS6JbxMdzBA/W4QtViwWIBR0sLYznnWIf/6GsLlWUbp2gm1rJ34kvuCpYkqsW++pc0SeDWCdQlkh1l31CEd3FPj16kuxtxiJxPdqfcml2dfY6w8wS45DItyJPnF8401ekYc2URvXrgXxshjVmvKF1sjWdMOnFGTIB11a89pdLCKz6cB8ZHRdn0WONKgjQ0jxFqGIl/V0hyeZuyv3Xd/1XVeafc1rXnOLWCBdsLSxs0HH5fs+M5a7LQqIXfsSF8WNnH4WRI9UhOEziNHmlP6G2WtfTdGOIeVwqbtiDzzwwPWQx9aEUG3x0rlLYMUHjpFNy7Uf//jHr6WchJ3enA/313eyo/jbuIKXYhBPaSzYDldgxpJaze7ktzuU//Dz5LMriq8tt4F38H1J/xZICnp5hW3wLWNbA+xX7HZe6xTL8hT/65V9cR9j9WpbOEyDcdsINpfrcRS5j8xstnyyz3wVx5jbZJAb5XENIO+bS/EHz2ElfxULsLMxyvPmSbfuFMu9HZOLWoevCnUDqDu7cUCNvMbV7Fk/63j2a0zYg7Pw23SHC+MMfGjXId7Zj67gA92zzxa65uLfzWcH8/o3/ISDsEjzPX2U/zX88T7n4XRyJvxkB3Isr4QZzbkcerll4/pqC7zmv+Zge+tZ29MnPxA7/NKDSum/ueXjtZtcjVOIHTuOyMav4Bs7wiY8rXVpVJBpMcu2ffhuJ9E2adIZ/xHHyQHbdnz2pyt24A+aC8lp/TA7Wc0lLtjT+bgg/kWPcv1yKxjAd4yZHvAS/GHt52trzjO2WGsN4YkHEuLU8Hx1AFvIBcdgbVzq+hUAhCrBJL6U1nudFoHpXIMyHqDv1UNDNiEyvMmRGMkAWUf4+nw7tZsoUsoSPjLkFAt6iI4uEHKxxTASKUDdBaFISY0zcS7EmBEl8T1PEWDtSMCSAc4gMXP+BXWEtbH9LfiMvcVRY+UgfuqGTthQIFs7ctH4wAgJBhAIjfWzrfd8h445H8AK4Gz9AxhAX4HGjvSz4C9gJQKAwqmtCWEwtkIG+XO+ZOmBRJvEJS0A0Lk6p0v6F5Q1LBCp5t9OYMcXWBbMAC6bayq0JjbRNTQ+wsPHgackJ1EuYZPAEApJVPNoySW/VMDylXSiUdGaEYJeKxr6mbeHHnroIg+NR29irnGXDCKwmzz8vXMiXey7RdrG1dpMce2OC18kQ76hgEhPNRv85NEmkY0FfzeGNbEt4r2JmL/xwyWN66vmgyNLapZMG7txi+9ksCOAHd2JPBslCslkX3+VPPgKjO89nN24R/Kyd93zCj7/mttOBSRliV8y0b91uRZBSkcV/O1a8YwGiVTBzu/Ynk9v4bV5QnyzGdnECexJpu5mtyaYYy7xY076gj3bQGi89fmukdsUqbZNdm7PbcgmfXUgPaxutqmxOLax3Rg6/p0vryK77vKT1fHkSk5xKu92vvy1uLA2zf5d+4xnPOP2hje84Woa18BgKzi/xHl9ki1hpfiEscmSjydHWy1hnVxNv7CUnGvLxRu5lXyuWy6yBQ5cbh6x0LmaNTVKxDfyyIc7v10C5b0wRUG2TUscwvgaP97LYcmU7xRrcjleIkcsoYfFuJx43dy3ORgnc9PAe/bgi8tj+I1833hk2+c5WRN+YGz5TN4Sv/gTWy1XcW1zp8/OCfv4Mj/bvAlv8Dq5fPMWLsM3e89vkH2xYL0aVov1yw3kiZUZbhhDc41ecU58aPMge4s/xUevZBEfivVThuVO8lfnaDx2fU82f8UrXnHt5Ol5NPlc11UYb0GXHtlu8UqxhZ89EkdiY34uHpufD8oZi1caNo25+I+TsNly9uULyaShxS/l2/U7OA6zxakY21wCg9n2xOE+F4d+JUFN5aZpvpwfs6nY4tf8ii+phTbmGpP+nCfe7aaTE4zPNtYlflxPJ4sH+CXe1md4pJyHU22hvXUZbmn85CHD1pH8SsOu8/GR/q6xET9gb3ls88nyQZjDfumDDWAtzg7HNRvwN7sz+LeYWhk0TPAPdsWzzLV+1N8amX0Ow0+bqgdgOowW63KfVzEmx5Ezfdd8vn4FoJO2SLR4r4gy4pKwFMtJBRrnNJ73nGOdGNA5l0MCMmAn0XPoBTKynUUM50mRjOV6wbqFb2P6bwum5LHKNS7g1TkCBHTUWuhowdoc9OVOF0NxOHeLBG2GE3SbdHZNHLzzBKWCw1o4vXERF9vcliwAWqD+f3Td2+t9a1n+8bn+g06CohIVW7pcrmXZBnMDdaLlqsAMywwsCSyjjXmQRR4URRGGZUZgGEmuktQ2ZFvKXJjZXgTLTdlGKuigv8Ef75GvD9d6ft++8GV+5pxjPM/93Jvrvu77GWNMDizAt0Bnw7PzzD5L/CW8k2AgGnSscFPIsdvqeAG+vyU//oZwJd9JrJH/JUPN0Tn92w4vGy7ZT7fIA5tYE3sJ8vUbMkssjRnRrQt/6gtJkGz5GZ9ElNgCqTYHecm/cU7mvmv+Ev7qiHx02nvzsgFf4HsesmTnIn/YBC8et4Dm130HT5ZIi98F8yXAZN7mx7l+dpBEOlbSWbDnJ5o1S0w7V4dWs1HSRChadw1QJHQJOpztWE2m1rtJVXKQ9K1dIkiu5O2cLrOrCHH/2pmcN0nAUuNq8PILT7hd4ibpiYfF1PTQTxt+13d91+1Vr3rV3cPxmnOJIX8xBiznl4s3ktvzn//822tf+9rLPXtQo5+W6ns70y7VJO9egdaYcJE9l9TA4C1exC2MEb/ZOT13O05j8Tu+KN7Mw88c54F6zU+fcDSd1HSKyPRLO42F+FpD8/DlJcwKEz68ZFEeJQvC2fv1kd6nN5c2iz82RBThY/JqmCIr4r9x7V6uzpExjSFFW6+nLH1G5vTQTke/7Z5cH/jAB+7GR5CSR1EiXhdX0oPiCNbjLnL85mk4p7iQQ/idWwBas0tNraFxmyu90BMyK+fyqcbzr7HSW34gZyPO8nhjbiG0GE/WxjRvMskj8hg7GWc50eZMxFGOlm9ceaG4D+PcO9uYGhTNy0+dK7ZgPz9jK8/DsJZkrfDc50313fp/a23+cpbCr0LHQ2sVA8mjcFQ89F2+lXw1Z+ibnHyKDnoPXzTx+Ab7i9v9KUoxYbxyrB3L1qPpRudIulxqA0ysm+vkJ67qw5vpeTn6iQlycrpr179baWEzzpRPtZ7GSc9yEz3RD5zAF5ZX7I4mHIPzeF2+RZ7NMWJabt1iCCbBPXkkH2g8PI6/N1Y+1cYETBIni1d9BuPob3MXX7Hm5YV91nw253xn88JtaYtJ22xQ11gbnYj33uPI4lfhz0e2zjKeV3PR646/eSQdKITpTx6SH1tjeaN/uNDaDv7sL0jIgZ3b3K5K2RpHo806bVTgnvgU3WoOLK/FmdkinTTu9dT7z/yNt2/s4/v8u1cYdfLd5VZkVS+Z19ji5KxV6ZK8chGeuDlLXmzs/uP9cjX5lqP39171cNY71+ZKtwA0oCQjuVq8pLVFOUdcctpnQBK4ATA7E5IRIBEwiAmFcHiKTUE5jYeNATOLR8ycnwNvkQlQyYvwr+EYb5MXhzbuaWhGQfYAp8+tDwkGSifR6HtOsKDhISQLNh2bIzF0a+0SzB5qIRh69VMdduMkmdUtQrok3d+b6IALEFiw3uIQwPdqdwSpay732m3CADytm53ps+NOYr6AiySzXbroqab/8R//cUeAAt2AakEBYQBuJyAhUoAN0WxN4oAP9bpNHDI1H39Z/UrOEheAaQ5kxc66RIrMNKaCs059u201DRB8MklAAJfPpP/mEL+NpRhBXBBbMWYs5IxP87UljOx1Fs3kksDFFRzYuBJ/5NJkccl98kk6C5ySnAK39aQbeNZa9wnS6YAcJ4ljC3GMgIgJeMKWCA3Mod/smPx+w/VefmAM2MEvYFjfI66SDh/oWIl4rzbaxNE55OW78IOdxFvjagS01shUY2kWWD887P7vCvQf/MEfvOZwP6HLL+kPQeVT6QH54j98ve++53u+5/ZVX/VV10c9lGexa3PF+nHzwzZEVHzzKQS781qTREpf1rqEM/0+6UlPunvKdccszm9c5Ad8AalEBuxs8Uc2CK/C7+6V3ITd+RpJ9A1D3ZtoLkWF+LYepGAbXUv6tkBD+viASyzpUO7s+yWI8J0f0531yf14BB9GqpNRwwjnoCNYCmPlAvGwOSP5NJ8Xe5MH71gcMibu01iOU+Ru3Ker/KDcQoeaGsgkgq3g89OkjWtuscSm2Vnswgdxyp/YgDwa8nys14rLzr9+2/m+++78cAkzvVqfNcMIecf84aefH2ZnxHPzwhY94hP5bW0VXZvTYPXyKvpp/K4ie81rXnP7xV/8xdtjjz12ZxdNJ4078ssjcK71a0bJgbABBnkOVDlBHrBZwo70L1ds05SNxYVdPzaBlbiTomuLiuUK4mp9GrbYQWZ/fFec403wXJGg+a6Y86tRyzHPNfM1uk1uja/mh2MaaLtOul081VSA4WfBuw07eG6cvvNrVjhMx+C+eBEd08/emiIH9dC2r/zKr7y94x3veNztEBubOA0sU8fQJ94qf+EoK681iOX1TTlu6y1Y0mu2uNftitugwLfpYTkmPch/+BYdJ9Pyf+NaB12IT3jBZ2H6zh0OaA6mf3bCE3vf/Ljr1ihb95B5Mc/afKfJhjvgaeKz987nZ8me3/eA1Z5bcuJh5+Rj4Sf9sb/4lG+S1wMKYYbcCkO3UYGnhbfdLlfuyMZxLL9ow3eW98rLjYlr9LeYoxf5n08sh2oN7Cs/8Ul2vp4B0C0AhN4nzlLkvm6Boau1JJlyFRaCn7K8B/x2Czc5Mmqvm/iRforqPUDmVH22hQMnpFCAykk5FgK8igXYCDkdrWMvsVglS8A+oyMEReHdWpb4dxzAlTAbS4JVvCGhAnQJlDV0LHA3B90pLtIf2STPZN77m/teUQjcXPrJkSSBz/mcz7l2sz7+8Y8/7md2gEBkoq6T+RFUMpDde0BJziVz6YAdAVufbfJZe0psCkR63aTGDwQOAEiPdY+7ZEbRsOAJINPDgoZGgxjaxLUNKvbTcECW04PmBPvw8br2ARcCI4bE4CYZMiMK/Em8s6tEkWytxQPj+vzcIVYEtPZk4wu7ZraQ3BRdgApOLOHPt5AFGCNOka100uW1kV26AtKeJgys2ZTuG7t5dfmBvUu7fE+P9G2e1XN/W6PE2tgSYpeStwb31FpXx/a5hqmERkaYk140PYE3f5CEG9NYSK95YKHOc0nOQ/F6LR5hAmxc30fy4Vnz8Ak4nawI0hYudkPpf8nH+qFY7zOXxGeL7o/uHrVsLPHzsd6vvpEoPrn5JJn4taLE8Y0DZ82hwFkyhEDTB1z1OXzbwrxx3Pak8WQ+OkEwxQW775VFiBOs7BjEQpHuAXfsjFS45HTxVezRhRzkGBiGBGoqKFSX8Msrjm3M/OPhhx++nmTfOREfv2Hsfnk2gcnwpdclKXJYx8FLGKBo9j6dsKtjN0b4MK6wRA1m4yXswweMK0bElx2sxXx6XdKYfsyrIOhcxA0+wyCydSx7KHpxmSXH6cyDbK1BvhCf7A7PFAdyjryY/PK/RsPmTrEuTpxPv3TDn3AdWJZc8gUdKSxaR3I88sgjt5e//OW3t73tbbc//MM/vPvVCA0xa7KD3lxwTAxsM0aut3YNos6Xe2CXGEwPyz8U6GwGL5ZjmEfhLQ7ZtzFx2v2Mv/aK5C9GdA7MkV/45MZvssBRTQOxo7jBMcnG11waL/8pRMm27+UIdmvM5i2/9JnmQXLjk/x+Y6y1wKiz6aKY7MoDuiczO/I158J9OXGPC6tc5Si3y0PyBn+Xu9zqiGvCmtaiIda5npli7XgovIB3eOyJcetDYoD9xRW9bePN+uAvLrP5f/O6z8W6BubG7PrFNhs03/iDuegheTVk1CnwnD+ctaT8KW5wBPJ5D4dxzc338KXPNABOOyRH37lSkjw4DCxLHlzBrY30zX/3Nd+1KSgG1DY4NVu7MgVuwPG11XLM5Mg+bNv4cBjvhKOwlo9kK40NulXP8q+O7aqfuwaAwTYJNfkSfWRXIa942gJmL+vfpCBoEBnnACiLkhQEgE6rV2SLMlZBEjJy2Hetp8VHJDmrwF/yziApxjjN1RgSIlk5AYP13nqQed1IRQ5ylBzWyviICqdxrsun2CAZtyNkfUsSrb3dYU9zBVxkBEiCfQn5OhdgQh4WYAXREoqK0p4S3OWavl+QrusOrDtPoNLzOjkQWOfmE72eO54SquKKra1RILqkSCACa2vtuG0yWQeAAXw6n+Q0PzJCj0sIkSCFLQDqHDbmS64qYDuxJHkhBAB+49Q5gFPMIfH8ZTuoC0RIgARvzcgD3fE1wMOO/GvvDSM3kEaw2JQ94Q+ytEQTIDYGPEC+EZ5tzEgUQH2LW4UUOQA9YsyuW+zxWfHZd8iG4zaZbiHR5+kNMYdf/Uxa930jnh23Por482O+uXgKu7ZRloyS9hmrcGaJjM9gInIgLpKXv8BgzafOURjS2xYq/EbxQJ6TdOumL97wbxjlkjZ6Xt9kQ4kc4YCv+zk57U4gF/0sUpcFi2M72NmuNVYQnz4DM7Yw9+BAMUFeOoQfClcyyi3WBQ8QnSUBct/m1I4L97NNTbLkqDiECfx+ydQ2/vAA/ijniHnFjYI2uyjEGqf11Piq0SveljS1Tuf0ufnsiFgfXfdKd4uRMAb2IO2NpyHGjzQSlsA3JlLE7xRJcjYCrEhK3j5TgIpNRSd7wCwxdcaCeGgsesQbEDSFEz81NrtsrMBh5HxjeXGDnRXtcqIYoEs5V7yIQfpB7JNd3pPX8+slrvxGQdecGmWwk74XD7rtpisH5A3FABzIXx566KGLxPbE7vxdjha7y0/Tn5hq/ZpzZ45SbJKRTpKNvK0ftshDcvg2NeRs+NB7f4trnHKLD2Nq9rZmOqejYs5T2BvD7rE5+CRc4Qf4WvOLJ7wOnxVvWyBnU3FAv+JnY6mxdm5cQ0zAQ3mFLeiT/GL45Gn0JQatCxdunqc97Wm3D3/4w3eXsfPnUxfp15Ph5RVYunk8PVkzH4OfG/NioO/cokZnfSZ++ru5jbFrwBnMjw/kH7sRt/wFRrJjr2wrPq0PJsJZfqD50bgKeM2k5Yv93bkwFUc88eheXBGWbeOYH+AE5FWDiSGYhheyAzxebMcDyJDeytuuJlEbNEf/cE8YbC0b4x23V8emY80rnA4Hct7ycFiEO/JXzfvey/GNDe8Wq3Hc1Q3+CyfhRLm/HX63aVvWx9wAACAASURBVFgTnAg/rmcAPPjgg9ctAMhygnRQikUGfbdBca/iAcAiNRK/xMQBjENxiHXzNkaFYuNHxMiwRA8p4/iCVlAISoYX+BIZQzW2/8nQ9zqwfe6+vOTkeIzrvrUlX0ueVp+rDwBMJ2fBKRlvMHeORCUBAI++U9gLZs5qh0hwKUa3Q3Qm9yVrirGVSSIEWsB+Gx5A2xo0jOiw3y5Pt5/85Cf/v5+fbJycVrNgARH4k5GOFxToFRmXUCRyCYouljTxz03Gnc9+ErNkhtghcQgVffNz4JUM5keIlmgL8OyzV+M03x//8R9fP8+4SWABBhnNT7Ib/9iiDYFd4ouEJ9cWUJIemSWOZMwOnhi+RbVj+q45AGxEpfd9XgNMsbyybTKkN/buvcLL+ttZbHdAF1lcSWyb6Kyl184/L0d1roJeka1YQZz5En92HvJnPfCUb0n2/BVJFHuSGP/jE7CJv68++hvxkySRSk90FjuaUYqLHtrWDu35c4L5jmS4O05iPLn4l+ZdulnSwK93p/gkneSV5JJbASdOFbLIL3IqYUuCijR4hBiIOQ3pbSzBeLgpjsKcGgDdTrUF+RJH87E5X9iGoJy1xF/zze8ue6YAMmKdxmVf6904Q+5gGBLFJvCnIioshWfILj9kF/i2xW2xajx+yH8QQnZEeO2oGtd4jZ+P0B2ML6ZhaHrxRHzkEqmRc5AkZEqjDKnZ3WjEm8+KRTFMZ73feBQzOIQiSEy2th1rOQ2+cWIPjmBOBbIYWxJqHnEIC8m4MQMPENe9olJMkUV+4MvGE2+Id/O5zFVsu6Sav/FVhYCYz2cixX6pY0n76oyON3Ycu02JPusYsZOsOOP3fd/33Z797Gdfy3vlK195kfvFR4RXbt544o+K0dMe8pZCpbHSgZwHi3AxOhYv3uOz8EWcWSu7iYGOS075it/0mds2xAZ+vpzDeu61ybGxw45eFR7JQU90hHc3tqsA08deqr48Wu60jsZ0td2pr/D2Oc95zu1973vfNS9M57vpW8G5tlhsJl+v8qxij15PvKpBmb9oaiT/rnO5E32IXfG3xaLclVw7Dp/nt5sj5KB75Xy8mY1xUPLC1+bTkO1YOCI+rUtdggewnVoGTmtsLebg9WSSM3Ec+MFn6asrgcs3jlu9wRh1HP7uCsbmcAtz45sbD4HJmg/WtbxbzUZ3m6Ngn3xkXPGHS4hXNhLH8t7yQjHUMRt/fN4ak3Wv1IQl4pg+l3PQwcaWmHM8DobHw056Fx/iMtn/7d/+7X+fAYAQMHyvQC8lIDQcBYFWsHS+5EugjEFBXWrq0lMJl3Nm7FVKi2x8hKFxJCeEvO8RpQ2S5CkBKWoorvHJzniCSEI/jdv8iNYm8HUKjti51pqsEtYWm42R3IIRyNAtkKdT8hibXsmP1HFaIAP0At0uY0GiJHNEktNvsAs0wSxBK1SWLC0RAY6cnL7oXZe310D9ne9852W/r//6r3/cb1oibUuGBTVdkx94IXTNLdkjGHR7L1LXGj31Pd3kh+4vt4NGH3xE4cwvBCQAWrDqb6AMNBdIOqf/yNUWlRoNCvLei8PG5EPAueNcTo4wOadLKd/73vdeu8wAfpMZW/ED/iaR2YnzHjHmh4pTYAyYxAOf0FWWpI0HIBXyAJsPLIBpXCEFfAD40Ye1NLcdKTZEcgCuYkKRIUn73ljWvaRJrPFBMci2vedj9GP9VwDMpaubQDu/22lqcPit+tVT32cXBReCg3AAe0kkvYnF7mPuAXvf/d3ffbdDi8hrHPXeuuGHNXpPX3AUqV1cd+yZ9O6FweJcjHhPFn4mF9AfHE1/fadBIeb6fv8mrxwhTy3xdczuVKxP0TPMaIz+htl8BB6I7WL07W9/++1d73rX7d3vfvcd3qQfuMaW8L5xy2k1DPIlTRs5u8ta+7cPSoRbGrfbwG2exosAw1skPR3yfzsJm6+s58wZdCeXyy1sRcd9vuTLeGtzeJQs4bDiQay3NvgF61Yu+EOPbIGIuppvZdrz6RX/WNxtbLfkaNyQlz+Kfb6/xYf8CRsVzuyAtPGj9XFxsMXimY/ECMwLIzRyFMSNAy81IPjzGXuKnG3ItIbWtE1cJBbenBgJc5Fkhcv6EfnovTV0HFxcntexPXekKwD6pwHQMa561MyUh40P18Vc3zdX62nu4kLOOnNe4+Oei7lu8aKvxoRHjbW3TMICnDmbdf5iDuzT7NBYwLEV5woJ/qugIXefL5Yvjw8DNGnlJn4HP3DmxXo2TkacbOOff4mjjiOv8cVGtmozyDObjCke1kabD9iyX05pHg+LhKEbm825DazGrDhtc9GuOH+Gk+bPF5Ix+V3tRqdyChk7RzyuPZaD8mk2WZ4rv+6VTH0mtugV9u3DDvEcfHPPM//mGDlajuGvYqz3sCB5qt9sQIph/i2+cBFj86H1F3hk3cbaOgFX39309UtywfHNufASXtHdGU/srCZLns0TbEEfcgf7dZ7mhTWc/AGmksm6xBKb7TMFfGe+rXHUnTCGjdkBp1p+tI3tPV79ct0CUAMAiZJAVuEMSvEWIjEiCEs6BUmfZVxXFOhirjKASE4W2U1oAupa95NQCZuyBCuwk0QYDbGTdMjVewWbp8c6dxMhIN7izt8AJkdYktMcXXLhioUF3jUqIy2ZZNANmDUqXUmGq39NAIC6hCHwijAqcJpz9Zr8/Tufw7DOnuy6sgoxBGQ7642zCfZeHWXFZ7r2E1+RWYUf0N1COFnop+/NjXD3Sl7fSd6IA/9cn2Njvi3QtoDc4vKUYxsDfafA2suTNXLEFiBGoBT3myD4e/KtbbfBgGyQoblr9PRwm/597dd+7XVfUv8iSG9+85tvP//zP397z3vec4HcFtYdw1biB6A3/hIa2KC51VjAZgGdHYEucLdOdmpsBEZ8Oca4CDESRdZuNSnpK4IRM/cxipVNOPBrY9cVRJIj+4s/a+79NmokNfi2ZA7usGG40GfhF2Ii9pzX+Nv4a95nPvOZt49+9KN3v29N/gX4jltyRp9ILowSmzCbXvkQX4NPcGQTkGJ4C1REoePgRGMoQLZ5Q7dIR3N6ngBfQXDNK07FdPZFvOyuScqbpxRlcD2MKyY6ln34DpJNruSUrxqzBx2+4AUvuL3hDW+4+4k7l7zDVsWyMbfQoWN5qGcb9MT/cp2nlrPXkga+lQwbF7DWXOnGeuVSfnuvvLA2Tu7OR7bEanKIAbIhtekLdskx6z9Ik3WziyIAUVLIszE84DvZzC1w1oc4K6iWK/BPOQ6HkSsQLsWU4+iDH1hfx3eVkWfWKKo6XvzKMfwTeTemIqi1Wgt9ipMlmTCDT4svuYvurIlf4Dx8hS9rRrSmlRluLFdi7+YWf80nP2tayOOwcxsL8Q1jLk/hX2ubJfKdo8hAdNmPLypS5Y9s0y9E/NM//dPV3N7ix2ZH8yoG5OHG5b/sBs993jkVib0Wp/S63HNvhRFvCkC6TlabZTCu+Vcf5MZv+DjfaqzNj/KX4kacaUDiO9t0LC+sn+MTbMD3zS1mrRvGwIBt7i+f2ZhLbmvHJTQ6+HXnytWrB7aSF+WtxmlcnCseEPcpT+K38KRj5UNN4c0nrX2bc31n/YubZHf1VGv3nCG/ngKTybY5kM7IJ/fCQ/G/nFbjZe1OV/BDnLDzfi9/m8vcjpUDlzssZjgODjSnWqB58zW3lbHNcgb+lP3byOiKOrlN8b0F/vLp5Qdbs+0xuITCnS7Iu/WmK2lhgat48C1632YEvcEe9sBDO5cvyet8SZ5gp2TpeHlFDSluFu+az6+fJFfHwIv+bkzPsVisF9t0jJ8slojp1gAfr1sA/AqAxTK+oF8igGgDOATColus5NyigRTiy0kFeIts/Bb11Kc+9fZ3f/d3dwmnz4FgT4T+0Ic+dN0TRoEW61I5i2UYl7ksEQE2AB9gCX4gLHlJEL6XOBU5SwrsDEj6QE4CBbqC8SRnyCRiRFd01/EuYxVgQHadmWMgy0uq+64xKrxdXmXXZi/T4rwLAAgpAOh4BQbnX7IlkCVclyWfCZ2DIx7AZh2WH6yN9292UshtJxZAsZUCiv7ZnG0lty2MBc0GJfvyN+SN72Qj97Wur7oSZgtR5y4YncSBf2yBTe9dSdFTk/v30pe+9O637LO9B7/5ndkFC3GI+IiH9Xu+IEHTpwaQRLuX1ZtjkxViIulskbfkaAuDJWjGyj6KBYXBguG5hr5DdCQpMiwx4N/FUuMCSevTKFPsuVqEv7BnRLZ/jc2nIsbu12RHpBEWbbHuPPKmOwXM7rqwAUyRqPgp/BVb5kKsdO37vEZF83TfGMzfpC0f9Fnj2RFZMkGejYG+pyPjLdlNv8iAOSS7LXzEoKTYGhcTFQYScscpGpxj/vO7vZqi7+BHl9C/9a1vvczQb9ynGzkk3eUD3sMefg2j5R+kIj+yoy/XFqf909TOX/yKSrJ5EJ8CUE6APdmr+O6fAg3ONT+fIRPSKS7kms7nG0uUtuDsb3Y2XudrttEHcry3LNGZRsyej1Mg+YrFZMQpdv177pIp/uh7sd6r4p9N+IfczKfo1VgwpLXxOcVM57DP6pqPyWNwm67pnj7lOPZLBvKJZwWouMBLND/4uTh3XGO79akxt/m89uw4Omrs1tN66ZBtcTC+DitxDsQdB8DzxAA8WP/dsWE4u54Fa8euzrepowgTw46jG7lC/vd5553FTOvcWzHo4sRR8SF+Og/v61iXBNOjXMgPl781n5iBZbvTT5dkkTf4Al/hXzjC6ctyNO7B3osB9L6FY/rsF4g+8YlP3P0s4J7DdnKo3A7nYfsetzUGnkZXy9fgd+daX6+4iZxKF8v9YBR7wxmN5M0NsGK5SHLgI8sn2FkttD4AT/hc57v6qnnFpXHXdvgI+9CnHNnn+1OWy7XofOc3NizjF2IJx1guhh/iLOvHnbcxQ97ll+FM55bLtqZY32N7TSo764vFfBN2Jqv43pwC2+AkX9qcxCe2oeD7zmtstRE/y96dh/PgInJW79VZiy/WLPZa017VVtzjUzjR2lujaXPE6g7nWI7bsRpHONHmBfkqjMku991///3XMwAIwNEIcgKmTiPC4rL2BcX+3gBvDAlujURwQMehkiHnbkcdOUIS7wVsnFYCoySvjC5YL+E+AyIStGTkO0BlbAWnpLdJicJ3jI5HYpxjR0pxCXQkKe8FqwTqPDJIsHTqPECSI2sOcD7JXLJeQt88/UzGv/zLv9w1bc4glQSe+MQnXr/7/frXv/5u953OzA8MBOoSFoFHLsFNR7tG+uM/jYMkc2qFl/MA8ZJ/+jKn5GKNOma9r/Pf00LXZo21/g1Ydt2KKUAqbthyk+gWRIjqgpqmTKQ+32iM1o349579OrYi/3nPe971MyftLnbsxgQd01Fzibn+FsOInXWZR0d1bbUkj87FswIhOfwObGN1jh2j3jeuh3Mu4e+7fS+ulkCSUYwYv1eEuO/6uzn7aal2CgK91h6ewLJtbrAXDDN3fptMdNJa9iEw7L3Jgoz8C7EQt3xZ08uc4qfjyYmMnCQUznioFXLJVnBuyaT5+66/+58P5ff8tLW1+/3BD37w7pkcmoSdpxGyuzpk3MKKnRVvG9+NYz2r1/5urObQSE5G760p/3FpovjZBglsIK/ioLFW1+zKbzUE+ry4asyemeAKH+SH7rPTdt03DyTX+mN+Il42jhWPfYfceIWrjoFfcqxETz/ICP9DdteHO4fujKNRxOc0lOgP7mkS8NNivLEQo+Z3iwFZ+MbmAnIjUOKBj+ADixnyNVkUzEgf7Oh7ZAcBXb3hCsjtNgFgf+tOBldqKDZc8cV/mwuOko/M24iQQ5ynuJSre0WAG0dxB8vhNlxD0Pmbtbsap/OLa7++0PdwQD6xUdK892rqOUe+XQzss5pVr3jFK26PPvro3RUy5NF04Bf0Sif8X95Y31heBg9OXlRuTGbf80eYAt+SAwdc/4AVcocCYwsbMsOGfEAxK0dla/rEMYzFjtYDe3HGxSJxutgqFuRoXG+bcI29D3wu9vizIgQOrc+6bRBukFlRLIc0166/XcquaLMhRQ+K2nxKU0OzyTo3f8Fxdm/+1aN420JKwchmjaGRv/y+tfUPF+K/ewUl2zQWbuXVPejy+jZS8MbO253s9U+5Ae+2VlyS7sQy3ri8uL/VPy4Vd3zrKLYbp7ydDuHL5mG2JAeMoWf+pQjGOZy3MSlP+HlycQUjYJ64o7NtYFm/ZzrBCjmFHJpofvlD3eBZHDAED4Yx9I7TWXc2Ky6aF4Ytp7a2xSZ23vwkJ+PKdC63iBN+zl81KfFD+QsP6Wcqu+UTn+q4s3aztmRIDxoAi22ds/nAlVrij6+3tusWgGc84xmfXuezIEUKBxEIFr6gJ1ECRyS04GcI4MKpkXDF3QIrpwNiQAuRAggcze8qSvqNuR2n7fYAd+Cm2+r4DW7nLdloPcmnG0bZZOZcyA1QoOO+5yyNmx4B2M4DQBlO8dAx5jY2PSWbS9MiPSVnDkuH1kdHZHBlgARzJiwktODv2C6NBLDWw9k71lo6xtURCq7VMYdc2yE89G9uvnhN/Blwb8xdE1LUuYBQUSP581dEnO35fPMtabcehRqgU+icQYdkWdMWgGThJ4IaGQrUu7TtX//1X++eNh4YN8cJThJm4/evMZZwbsHC3h2zyay12d3eRLiFpOSJqEm0kjA980dzaGTcK4mw4fpb68xv7T4uiQLQa0NYdBbUrkYQVy9+8Ytv3/7t3357//vff3vjG99493BChBHmLYHc2FJcIgx8DvlA2Oi1c/MNO5dk3p+DQ1AWj8Kx4kvhZf2wSkxtEmfXtS+98EvHIwnkYUdx63h6yBdr0IhHmLa4eBIcZNyld75fkg7zyUlfEhk52VWSbyyxxD8bS9yKB+tbXEqHOupIoMvzJGFjOa85xEayZB+6guP8eIs4mKqAQ256Tda9nxRObRHJj2B235G14+0S7trlpMXe5rfjsDsU+S+iYe10W97xEFZ+QK9nYwHJQZqTe302W+EN/R3BkbPhHv9XKPTqFqZkEmsdL/euvZPffe7N1Tz9Es3HPvaxCws9N0FzgR+StfEbQ+7cvK34k2t2dypbui3IWuDN4qTc1f3KyXP99vJnrpiwQ+Z8MSPOt+FwEmV+pxi1ayWnyd9slxzllcbuaiQNa4S0K4B6mj5fo6/O36udFKns1Xyf//mff+WrezVTYD+M3SIJadeE4O/i99z0YRt4LCd4pXcNEJ+bRx5z6xHuZ61stZfM23zBw/pO4Sxfwkc6x7ngJDzfwjrZcDrNKH4AB3sPC2tCwQ7zIfdiP5u43Fhu7rvl45oyYpsMy2HwFr60eMZf2HFtpKGy+ZTffsVXfMX10OceEMknxNfKwIbbuGADMrrSRM5TyCmKGr9z1B+tH3bJOcsnzK8oxb3hDG61nDAb7RPWxUlxlexkcW6fKUDlv8X5cHB5rLVuoW4sfoxbm4+f8wuckU5bX+M1l7Fah3Ut/3GO2IA36a8GkIdu9rlGu0YSvrIYtTYXJ30mxy8f5K+47NmQwxlhnwaUfAg/1w+TUd6lP7kqP8ShXd6v+Oa/1uhcedMa5OU4AhyR/7dZgSvTP5utf4p5/mB99Kr2FiPWuXxK3oVR6nB+1efF4nUFwAq1To94IUSKFIWQxdtZUXwyzCoLcQMcSLMiqrG6DaD7uRBCTrjzpARdsQwNNCnLggUU5SQTBQGqzrkXWQ5sdQ77nvEB+gYWENsuDOfgYHTKkKtvBISzcIzWpdDnJNa7pHFBFAFKdsUfR6CP7Qietl6Cr2sH/K15i5HGLpnuA6UCPs96EERslNyAEhk2D2e2KyLJsY+icJ9cLlFtAcpW++Cd1r42BMAVWy55br5NikAKKbE7hgyKAWvcoARmXvuOL5C58XR1G4MtdFfdc0b/COs2kMTldmIX3BQVYg0ZoOM+L+Z6RkAPC6ypkx4QIOCsgDS2JgYdIbILMoqDLTK3kASSMEby6BgJX0wjHduV34YIv0IkkzufLH46rt3/H/3RH719x3d8x2VvIG8uNmX/JbISFz8QY5KJBNrnyJAYsHu9RWSySvxLZP0Nr+gFDvR9axGjzRFOKYz4dwXPJjGEfYt+5EVBs/iOOC42wuwl79aRXhbLxYlbIJDSjl9im9zikIwwGiYiYmInnXTvbwUM30bM4f7mHDvT6c6uft+b5yRUMAhmkq95xS25d10wIBn2cn35gown8RJHdNk4WySkVznXzoKYU2SIqcZQMMAS3yn4+bUCpvmQP0VErxol6Sc/C5Os3/yNLc/Lx3IljG98zTgkG26y6fm65OmUb3kH/4QV7M8+xqETx8tf5Hc8W/FxRZtCId3Rp2YB/xGX8G/177ziMv1kx/R7Pv+Cj8A89pTfk1OjAx8i60n0+ZVzGzOZ+nm0nvzcjmHvNTG6T/cLvuALbv/wD//wODuffK/jXekhD9nZ2rxED2IkPZ3fwxmxLweKecS7dcMDXAAmr66SQ+HQuRoc7Ktp33zlg7/927+9a7DD9m1wdbx8IgfLD1tE7lqTC4/buOJbWyDjuMsrYBqf5qsuFVb48N3FD7LxDe+tXxGyhRy/wI+sSy7a20LZS16i+40zsdwcYoLeu22g8brvWHy0znSseWVM+RFO8zs4xk7ZGM/lY2yGzzUWTIZ/cha7i6PlO3yuz/YqtGRUFGt8ioHVkbWYyznivM/TM/3BGblEw1deXx7Cn5r/KU95yrWpgb/BWTyBXppLPYGTJSPbb7y1Ds0T5+/alpOSr/WFcXIlTqXm6Tj+kWw4Cg7T+OX2ilI+ww/knMXgju37OKEmCf4lV+G54kbDr3HIpSBuDjpb/TRW/3YTTozLB+IGxsEw8y5usD8743v56NY25FJLygdbW6irNic7jz0dLx5bh42MqwHw0EMPfToFAg7FFCUAaAljQU6gJwiiiuQgUxbK2YzT+IoEBW1PBG38T33qU5cTJJcdDMFmvCXrgt2cyJK1LLAAXCSPoiga+AGFdb6zsAegnFkhIpgRyCUlOQBSwuG87pxrSN2rzt2uEgK/iaDzAkFkDIkkw45rPRyV/JIFm9E54Ok9h/QqgBYcBGzrypab2ABga0NgkhWA9LeAbYehcbu8ndOfwYocAiqvGgxLklZ2ASKY+YXAX2Dob7a1zj7jZ4CnV0mqeSUePpy/BJbpZAEGmUB6JPoFws5tbLZwPlv2Klmk2yUVjce/GzPw/bqv+7rbq1/96tu3fuu3Xg9rEdONryhf+9PHJq/VGV0019qfbtileSRZa+gz30vGkrR5z4J8iTvZlyD2d+vYZtfuECGNYtll0TBjP5eYNk4leF1qenEe4LVbKFkkg0YZPbeWuusVCDBFTDTnXrLdvIgTjE6P7do3F/IvtrdQEo/JmA0QrXS1JJjfIgQaGyfxZCM4Dt82dpa8+huBQ1oUi3xHfhDzEryYXWIND+gCcVEo862+bx0KMjEmEdObNUjq8o05rZmvmd9xyZp9+BEf73zx3DkwRcO5+bPht3zLt1w/j9WuGR/WiNM05+9wg2/lV/vMFf4qN8Nva2b/jkPwkz1fjCwgwPxA/CC1dM6fYRHyjED1uSJIvOAO+SHSePokv0puXCVZakzYNT8fyJWM/bSgnwrtXI3SxQx226JjbbFXr5lfjOAosMyaYLA8gxv1ORtldzn6LDTpyXnLJ5qDnpdvyNViBY7CZvl38anv0lt5QHw4vrV5qCo/bWy27zi74XTbOc6n18alh+aRh/ms18VR5+AqYqf34kouE2/OwSucSx55L4zJL7vKBI7Rr9zVa34vd+NDOAIdw5KOU7DBvOU09LQ8ld/jiItDyUO/ijY8bjlZx51XT/BteYO9YYDPz9yevLBSUQofGoM+4arP+Hyx1e2TvS53ojtcwLywZItpzaXloXIBnZhXDmE7sbl4DcM1KJeD9jf7WlOf+VzelmuWK6/P9Teb7JWYzks/cJsPbiMCp8fV5BMxY30bn3ylYx5++OHbT/7kT17PqKlu2jzmb7XdmePEyuqMHHyd3ywXlXc2xv3Nd/i3zztf7Sfm+w6PxnfIhD/JScv/OqYGQDm8X5DYDR25QmMDFvcKO/gOf2hsPoubq7Ng9sn5+PVpW3ySv+Ms8H7XocnYesq3fmaTD9yL68rV9Io78Tdrk0/FRfLDvmTsfxt+9z3wwAOfXiVTBmKSYlw6suS9AdzfCzgQi+12CdxtDGyB2d8FqA4SsrELk4CAvCQKHMyn8AdWnNHxvQIeCURRtoUT51ecNn76MB4dITPWyMjkRYwQBcCm+0RvkhQZdr3JopOV/HZvtkARXEs2A9MS7h53Jo8lISeQkpUdJBaAtbJbn2QGePlD7yUK3VyXQC9Jsg7BuB0/Do6osekmAmORkR63Y8eXBRffo6dNOIBOAleQdC4i5t5rSUGicC4dK8AAimJyEytiD6g7tzWdRAigp4vd6WhOTTNgt6R3iQxflrQ6Thzxf4nRe77Azo2BDFvnYkXft84eptaubTJt7ItFcdt8u7MuvthKshWL4mb9Zu0KfMVhr32mGw0PJED623hl58bd4u7U+8aHRC8Z8FV+2Dz0JrH6zg6wGOL3ZORfS84kvT5rPD68SXgxRhc6PVQobpMB0TQvnS8BWbzbuWAIPecLFWnp3CXnbCcxbTGG7CIGne/n7zTyrFEClEThgLV13DYX+e524JNXTPd3Y/UslH4943d+53fuSLi1KxCWvNLT+sw2SOwG2IVaHbF9MpX8NUAqvH/5l3/59rrXve56yvn+W1LLvzYO1h5bjPAvRbkYRqi3QVYMJkNxG0loTrnH5eNy1e5UaW4nwzbEkDk+23diCbbxA/ZdO5mrc+w4bbMIh+h7WJDOYB8b8+XG3vXjNX2mwcrH3S6SfHDXMTsuwrnr6Ps4kge/bizTu3W6t1UOWA5DXsbTOgAAIABJREFUb2TiN3xBnpCXxHC6yobFEBkUHzYPNNmTR/PQWntF1jVrxQx+uERbnJyNUvHSU/ubt+eKdIzLiNMney5x7ljv+RP9wDkxmS4aQ9PC58t/GquG9zd90zddDW8/84ZXbjNicwy9ywHJxV74CBvZNZfv4d/+rnnjbdNHzFobH1egutRcboAhGi7yc+fDAoW2KxG2OdWzXbrlo58HJstiL66+vHJ51trgbNQriLYJwDb5WH/DicbsMzi9vLG5FePsI36sCecg52KOY5tDk5DPyHfLO/oOJ3Ic/mgt4gpGycV2y3dt9NBr4+ELybxXAIkZ2NaaNR07VvNim67WS3f5mGcbwZVtIJDfFRTpHyeSI3CU3u96yYdX7fdkghd8Tu0gbjb3bI0jB5gPb+DfuLnnAOCOYs9xrcctF7A82yUfu2ps8JnP+qzPuuzQuV/+5V9+3f7UM9Dg2/Kw5eBwj69aMz3Sk7V7VS+xj41tx+Mz1ii3JD/bbK20+dGx8Jq8O2by8VPxc/1q3YMPPnhdAQCEJNNNuibuVQKx4C0O1ln2aYcuxxZwHALIAut1Dk5F4YoNoMDQnGcJoPH7rqTWWO0EKLyTU2JRiLoswjiC3NoVM0tQTgABAJKBcxlRs2FJMKJqXYJiQQipYGjg0rlnsdF5OW9J36WbnafgsA4A6Tt6lEQW/K1nZdtxnv70p1+3bkhyCisOeNpyu54cvvU393lpZHKYl/742QIA+ZHP5nQ5feNuwyBdKCj4ypIsel5i3VyIjSaGBEFGJEYB4GqTzlXwbIGFkPp+C4f9u+M6D1lTIAEp8SMxJ0cEvp9bjGxtgcuv2B8RRn6tcROIxIgAS3xrXzrzXeNly94/+clPvi4v3cbYkvbO3QTkOwCum9lxXSXUJayaFa1jbcgngByyjNRYH1wBpFtIshuSBpcUDut/yIl1915MNjdyvuRG3PIXssBg/oC4KNThb68KamTKq4TDztYPpze+NEOsU/Mm+fss+ci2yZzdxcde9i5WydocS6bljV41ePi6cRGmftLyT//0T6+HwW7BpOg4sb/38E+cwSL62AKr9dk9QLbbWUi2CIEcQ4eS9TaRYJtj+LLYVIAsMdvcsvkG8ecHfLw5Oh9GnU2Ovlu/RzIXLxUk3fLzkY985DqezItjSLp7WcN0JBSZRjBckXISjuZFrprnbJRrxjRX/tj7mtXlaPjtJ+VgpJgiwxaGmhfWCB/Xd5FLRdMSLcRpz1/+I8bZhV+4VQK2w1T6RLryFwU9rBKPYghuKGIX87agdr45FosV0vJRRV7/I7add+JOY9AV4ivPKT7YGD/pc1hpvSu7WMYTcZfW44qfPrNTvLrCkxSjcgpcEH/WtwXw4hzMFRd7fLdB3H///VeDr89bVxxR8e8c+U/8ypM2g2D08gYYmdz9r/ny4z/+47d3vetdt7/+67++w2x5AdeS2xVOMKH38hYM7Viy8eH1ocUzOKPhbcPgLW95y7Xml7zkJXe/qIMjyPVwwJo2BmDZYt4WRvBA7C6HXn+Ts2xwwSQNFj6kYKfrnqfRVaFxChyhOeAkfFYYLueynsbC1/FRcS2ee13eTHZ5x1jkk9P2dmdr72qkGk7FkxzZ8VsTyVFyNF9jv8WRbGDzJjncCtEY4qTx5XHFH5/A3/Euut+4Ty/m5JPWvHUZLKN/OGqdcq6HJi8fWHvAfk0lNtUchzPLMdjIr+DIJcmtrsWPPVTbOMlRI+C3f/u3b4899tgVq3S33CIdbQMUjpJ98+fihhxCp2dswrXlbnIl3BGP+GNzOp7/wCa5QPzBMmPRg/fXFQA1ACx2nQLZ11XrJM5ygiNAW/KPUAk0DgPk+vzsjkvEEl5Kd19ETsVxyCbZCFyKQRB9L6mR3/EuAaFcpALYKbSRr9P5rVsyAHjm50wABlkUhOkIMdGIWHAx/hLDPltnlITNjaS0U1MRKIA1P6xRcglEWh+inO51ISVkSVznDchw4M71ABU2klDZUnHf9wJYIgHEQIgOOhZJoePdcTc/YAHWHbvB57i1q7+BvSACZs7XvDqTBb2zhYSJnEvKjdPDl5J7yR9fFFdAxOdk5oN7HNl0NZOtvzUm0jnfci+29fLBvTQJyIgrhUfvgTlwRq7YsWPMjSRunOniAqNNmhGkijvrUZCxwZLgLQCMpVBv3fu7tOlDx12iTB8dowuu+IZ5a/eOpZ8lD527u3mIivgUJ5Il30JU2aBXfrwJ0FUb4gJQ8/1N1nte8zhnST096T7D7Y4Rl0tg/d162lGwdjsSfMcc6eyZz3zm7dnPfvbtl37pl+6urmJPjav8go/CWsmoMXTRJfw+qwDs/saKVUSI/DBuEzPZYQsb8lN+vIQegW5cZEduQM7FGMxGehsfXsmRxuB78sA2OuQEccN2S6Iat3V0vufRLNmQ1zZfs6kH4sodSKV1wX22SR/iYm0Bj05soDO673xNnmRENOUZMdP7JfTW0zjZxu8bLy5tTMpvMKnjNJ5ak+c97G6fQuCMH/FpfLIinku2+Iv5sqV4Tha2hdfsKQ9kw+ZxtSQCx/7eN/5ujMixfZY/KT7ozSt/lG81nth9eVdzLiZ0jAeTimkFJ/++FwaJCXi0VyU2R413PqVAW5JrbZ3X+Hbt+ZrC3xrgasdu88Ha6GDzO/+nU7a1ruaAt/iZXcSwp7/xWbYVH5qvzZdtluP6O5mTteZ3DeuaW83ZGOtDi2Ebs3CrMfbqIPl3Y0MRufLSxTZuxHR6T+5kkrvYiS75p9iG37BdXl/MFjfsBPc3JhSJHdPcjdPPGNckcTyM8hBrxRw+mL0q3Hqej7EXTzbGYKn1rD9vg5XucOHGtdngalq/lAPDcSIcmu3pGUfsVS6Vy9KVq3BwG7huZ53f0dnmeXMZd4+xRrGyDeONa36PL/MtGLH4aM1wWC6GrcmcvTQi8FU2e+CBB65nMP3QD/3Q3TPDyIm3ajSf9eg2weQfPq/2sKHXua4YKIbFgXjHKWFKOmqjrHG6BVajNJnktsYgG3/CX06+sfFjDnFNh42BX7Bx46g11FB0Cw8X+8SfnLsYsBjU3Lju6qw5rl8BqAHgC0FEOEaUvFNSRi4wujcxwZaMM1STpmjOJgluYOpSbNAoWgClAGL0JW+Uud3xzrebxfFOYNiEinxIQN5LPAi+5CjItpPSPJIMQniSWzo6gwcpY2jEtvdbQCPw7MGpgdoWzJy287OV4EYW6W2T0IIHm2Y/QAzQkEZAz75rJ2SaD+mO3qt4SVb6k8zzNfIo3oAmgoBIOmeLHoWAQAVqdG/OLToQdQXOBh5QPgt7PtKxL3zhC6+dyiUC5mne7o3TyFr9Awjr3USx5zcGAoWEnI0Bx7AZwtOYiE5zI9jiYn28OelWE2ibaeK3785GEjsjd+RvToXRNibWTorXJXJbwEmwS8AQ3WQqufRAk6568S+5EX2gv7dyrM9qXrncl+4ks2StEPM9vEzXwBr2NK57dM2/r5I7HFKkbJEsVqyx98mwYE7+5mcr2LeFj0TNPu4zgyn3IhlL2OAHbBJPdhvbTYqMdVmtn3RcP+Y/HX/upog3+M53zIVc8mH5Ycm9z/gT2zSfHAMnxGf20ejc+OhJ1SXFfuM6mbYAkegbo3XAePM4vnEROqSEPfgL4mgM/iamm0Nzend9+D9/WKJZ0ZVcNdTcD4/ELMEU37C19fd369NsaG4PZ6LXjdcl0csdxDE8hu18tTm28UYf7MNH4CGCCv+tBzE1T5/3N8InT/W5S7JhOjySM42hEGNPdqRrsQj3Os8Ok1iGi+Rx7skL4KgcBbv59RLAzQPwMds0J9/Iz+wamms5w+ZpTaWO96sMHYtzNJ9dQ/6v+GPP1TvCjMssR7CO5UPwRgzABDKeecRc8Jy/ylV8xfzLO/qMncWOvIfnkHdvDZR7cFh+LXcrFteucHGLpz2u72FI55GTj+8uOJk2R8E545MXFxOTco110l+vzYlHpLfG+MZv/MbraghPL5eH8GqNNWtdbtyxi1nWuAUnzrby4Nk+e9KTnnQ9nLJNq+UIyfiiF73o9id/8ifXPPIxe9CjItju+u6MZ0P4Jr4WD08br3/Am+aWx8RJcyafxklrl1PSWQ10zaH0RI8KSbELVzXZ+Qxd9vnmEfGyOQPf0MDK1jCFzbeYFxMKSxspcHb5GFvCns3R8qlGhjmsCY9IT1/8xV98++mf/unbI488cpdb4T3fhMFic2tEdoFP6oQ7wveZq2yXf8IE/KKmpKt9Nnfi4erOlV+cGncbfie3XexzvHnWrisjPHPViHXKP7BT3G/OhInmvRdOyVtsIb6S5+4hgBZJUQ5ewFfY9cTY5z73ubff/M3fvOtkKvAB/nZynGcnEnAjeUvULJIDI4iSwxa8EiPgE9yc0Ps1ALDkPAJgCz8gvwHT3wWJoN2ks8UbOZeobHEOPJGRJR/IAABHMtkG0VoQs3bBDqRbQ8frhG0RTDa62MuLgCWAlKyBPJ1wPMcLBMUCv0FKgOTunACd07YKpC36N9k1BhJLHvPxtYBw77kCEgBhAc+OFcCViK0JOVVk6RqzA/sviUO+zobCkh++zo9bU+t8whOecN33q5gjOwABktbCb/q+/wg2kOl7pGoLV/GX3NbU/IEkHSAdir3O7x/AtB7+3FqAuYbL2td4EgdwE6O9R0CQaPGYnTxIbwuCLufsKbjdz1iCQXAUzEtKEG+XJ7NT6xXbrTE5ADD7SArsLemJBevuPLue7LHYhPiSpfEkHvHMb2DHNjvE9WJua84vOt+OJL+wW8dmm7Q6ZmOLHcmE9IiBPodHHZtcNbcq/BVf7C2Rrd8iLfzAPdriuPV2Cb4HzzVvc1TcenK5h5bZmYKXJxayo+83ASNrfBS+v+Md77j92Z/92e1Nb3rT3ZVHzhNfG9PIGV3Dn16RMbaDt0v0m1fOlTs3JyhazE1O5/AbMdkYyC6iQNedq6mAYPnOLiGsQRrZkByaHJ13Elnn0jfd8k24nf1aDyKyObExImidk081hjjbnbMtMFzRw7fEa+N2PmJFH+Fq8yPN7CkP0D//2dyJL8hzyJt4wW3Etu99DpMaR75gg3SL8NId7IM96yOwGP5Yv0YlUpjeGluB0ffGgy9rZ3khO3lQptjyiof1fuN+yeryDHyO/HzlbBjxQwWdZgtsW6xcci+/mRMPosctyumY38HmLfCWVyyf7G/n06G5jKeogRvnOfIR+8tX8l7+LoaSaX1OLMi79NVccIWOlhd0vJ1+tm7e/veTmW3mJXfzhbWeOcB/1QOuYum9uLahIL74Md9lO3piK9/jDGKDH/NDPEYDoHV2THGcf3Z++QJ3cJuJTQNFOZkV03zy5AurP3rOBj5Pj/BYjOEzGht9LjfgNvSevGqh5RDG99oYe7seDNacg+HLI+T+jsVncGOx9H/l8o3xjfOV/8zl/GJtCAM61iaj/OTB1/kX3cmVWw/IYWoTeInL9mpTqzmaC79ZLFvcwXPplB+Kk23ENR6uvM/Qwn1ar7yDJ25OSv9u5Vq8gEdkXN36TuMNj8Jz+BTZcAG+yK7iaDfN4K1j4OR//dd/3e572tOedt0CIODWEZdQCIZeLfoESu85JZDkOEsOmyeHqFMmWRcQuyBz7vk+AzQAQgKX0BnfnJxkncWxgC9jR0By0CU7ABmIFdyKJc7oGLrZta78gHjlQXSa0+dLNK1Nt5JzCRRdQQQvmfZBI0jM7go0fmCyHXhOv+Rnm0KIm4CUeNhiwZ78S45OogFMEeGOraCIpHQ5Dl3wTUGC5EmmkuySHgWk5L8JWwLhb8YTKILI/Omt/wWjYlmgNpZ78yUKwdd4QHl3lvgMcABeyO///M//3BVaW6TS916GDngU6QhDazIngG7ejanuD00H/TTPYgByeSaNBTCA2djZq5+R+vd///e7nxBc25JJ40Y8SM7bGDoTs+SBrCLTvabb7q172ctedvu1X/u1a/dzC2Ax2StdKAgkbU2sfIg/LDHONqtj9vAZ4td7se98xR+yw0/5mVck1Hs7egqxZPc8C8euDu18NP/qi4wSOvuLCfZAuBfn4NcmPaQ1nZBtY3BxrPNX/+SmL34oAfeabfhVazYf4mA3t7WLYZhIDr6+85EX/sACuNJawnOXLtOtmMi/a4xtAt0xrQHmbfNInmjMmhvN5Yqzxu9zV6h4T3ewl9yuJFD08Vl5d68WIB+MOYs4+MDOCvLmaq2eDJ+sHmQmXvl69+GG0/KQtSCd/HGbIXTueTG9T4bFnM7zvVjiW3S9mLHFW8chZ4gYHEcWxSU5+QO8g+3ipe/t7i+f4A/sgx8g6/xoC90lyxuP2yDpGHlZLrch0Nhib/92Tj6wfKOYclsEDGxMa2pePEwRZz30kA+kU0XfEmvHilW+yK6bj+RQfsR/9/5lXAUX2vfypDyPn4p14/Ox5YiwCG4sP0gXbrPo722AKegVAo1DT+JVMWrN6YQ/4z9kUhThUDWwm7MnuNv82HjA/fgDTGALWMD3PD/BJs7moo7F7eCs8XGL5NRYgBlwJxlgMBviTuyuUb+4ZvOEX5ojjFG8K8QVdh3TXL2Gocvn1//hXLLhZn3PFsvP5GF5kc7kE7muuZZLd5wNGd/R/3Ikul2eKyfgxoqvvQJg/Td7aWLQ6fpQ4xSvrbcrJvgV+TRKYdPi/jYXxJIY2ZwuR4s9Y+InfZ7O4Obmebo0Lrka/9w8k4PkCdyuc9OlBgmfh3dkV4s2h/XSWbLiah3n6s/lAMkKm/kzvOK/bAoL+bv1Nx89iCHjbl7AtU456Ylu5ZfNIbiqjaqONV4NDfHEF/sex5M3O0btSUfdQnP3DACCbZG1gMYpJFMCA13B5L48jtkrYZA+ALoOzqgVgF2GCeQFh/kBNyDNsEgOgAEmxm9ehivwKhq6kuFjH/vYtQxJGXA7XlLzCiAKwO59/cu//MuL1NXEaNwNfGDDQc5i6gxMxGYdWMAi6N16kX67XMr4iImgTPb0vYSFLaxjbbigxRklILZkC3OaS5ApgE8itE0MwQGcdfz4GB/x01l+hmdBByFnH/7EZ5tvx+tvfpX+XYnQmAo/5yzoGXfPX1IlOBF5czYWMm/nRRdTp3yL0d11QqolX0BUMvjcz/3ci2jvfAiwuLNOT3UPLHS7TxLFjuy1RR5iIIZ63eOQR5+tfsU6v914WN9gP7FxxmnyeYAg0gpwG8fuoySdLvbyXwl0QRuwbpHFPzc+Oq41u0dffEhyydG4vfaMjXamyZ+efSeGjKfYgH2Sxsa9wm/nklB7tbvXHOfTriVHyaF5Tvu3dp/ne+yUjl3+3dxLphBIBKF53PPrOLrd4oZt2av58k0koM/FSzrepgSywAdhZWMmD0J4NgQWlxQHZEMG5LktCNYnFpcdI8H6VRW7yFuQwBHrkng1Wfv+y77sy64HsvXwHWve+Ckn9bNGch4Sj/wi93yGLzYGfGEv/tV3yGefuTIKbiBHCueOsfuLZMBqWMyGctqO3zGImbzBD30HrxEb+Xuxpb/33kX4uzhcHrZbmT6zD93JMxob8jMccgUAfeEHm0t2Tt/D1b4zF7lb92IfjNZESQ+wbwvczWdwQpHC3zcv8GFYLXfhCVtgd+wW52KKT7F7a0C0l+BbGxxaHMPB5D/5kk5PPoBsZxtNPfjYd5tvySJXLQ5aN44Dc2HOYvjejrW2lqvYDIbDVnlvSbUYEwdsrRjczR24A0NwJTkrWRSysJWujQuLNlf4DEZae/rSDK2p0G1MmuG9Kqjgkgbrxupi1/LtbWaQWWNpsXmxhk93XLiPU1mjfAWP1r825+CNmgHrv/yF7/gOzohPxbZnji3ewAV6kGPWL+AAnciRGlcw1NpcjYEDyIti0Xi9dwUev9gijc06XpFLBvmb33bMFpNire8Vjpuj+GNz8Am27Fz5mI7lqW044WkavBv35vLqO7jjVQ6TI7ZOEvtnXYKv4jqwQr7stc20bk3sp8Phwl6RIGfBTMfgCWLQcfzZ9x2Pv7c2Ojz53GI1nsEPNMvwWTGhIQLf8FS4o5Zhk2TLt3tfU4je6FhDvPOMlSxtNN730EMPXb8CcCbABa4FIEpGZAUXEBR8m6gbiyIFpfMlJ0mHwgRT40qcKcpOTbuWkhHANydZJCYK67gAp5966sFs73//++92YBQYHbMJOWcDQgzNaRs35VasNleGE3jr8FuAKeyAA0Jhx3QJ1Aab4kIXVyOEsSWn5Dh15jNJR1HaewBi3cjuOh1Hl6gk7yVAwL9xBBqZm4ffrL0bN4el703CSzx8T+/pQOAKJoRf4C7QAKEFiPygc9LbJs/1AwQGCcsP1y+BQOezt8bCSQqRZr7AJs7de70UnY1Z8d+lyS9/+cuvh95I3GwosfI/NhVz9ATQxesSIz6XjP7eQoluJemNL/5nfja0c0JOtm5eT2zdORBR8ZEc6w/wYddH//RFlxIw3EpeyZ8PJZ/5NbokmgVeRJw8m7BcMYA8IxF2cvo82ZCg/LDxYK0iQqGlWGE7JLLxkrGfrnr00Ufvnr2yyUriQW6WFC1xoVMEslcxs8la/PAfMafol4zYg4/sT8PCQmRKDMgF8ASh2t/B3ZhHOtmLnbxXmMOSEzvIakdhSSjd8PvWw06wCrliu91p6thtLsABmLF40vn9T07Ej42bXw5Y4i6HdRwcZsMlSwiMta6Oks+lo9aysZF/ubeRzyomxBasT+fIaOPKEwomOMM2zt+1dYz7dJGe5tVY2qt0NjZcxr45GoZ3nIfUIvWI1OKpBi198c30och2hcC9mut9V8O/cbLxkviNMxiZfuygyifNBe/kSrLjYuIPUeeXfI8viDt5AK/qvXwlrulN/C3XWv/Z2JPXXclifGvdPCyuNscvIYbLnesqRjzG+pa8LrGX5/nb8lVEmC7E8mKiY9h49cVnzQdDbWwkL45AdpsJ8vnJpeii75vrwQcfvK6S+4M/+IMrF4VZcVix3PF4Kp1oHua/+EE6bEy5evWicKsx7Xt2WhzSGBfr4gQe88ktfsT34j4fxqvkVHk57tID1took+tOfKJzBfDyCfLt1TDG5i+KQbFIFv6xOaix5RLxuU0DfrMYRm/Wnx2WS2XL/nf1IT/BEeTW1rbFp3XxQXm/zc+3ve1tt+/93u+9Nnw8/LHxTn6Px4lpfk1/myv6DP5uLu2zxUoNDT6VnFswNtfWguu7OAs9kaP38vrmOnzujEd2oRu8g5/4vPPlpL6jczjWOOmzIpcPwAPHNsbWreaQczfvw2wcL7mXDzc2/4fdfBAHhO0eWt7cajx+hottY6+x5cTNKzAHXzl5T/Z1Nbt8SxeNfz0E8BnPeMbVAJCcDLKGpJBORnolcWSAcR0LcM/kJ4FxyhVax5wijbGOuIUp8gAUGAQ4ABvnI12NkWI6z3j9bc1LxBFlDsBAm9gkRQZdUpniW4/AE0Sdz4HJl9xLxHxuLjbaJgId9CC0j3/843dP4o6k2E0XNIBHgiHDGVQSkQCR0Dn9K17xituv//qvX+rdggzR6PMtopZsWUN+1O8Cf+ADH7i7hDSHRfiSSXAgunY2GoNzn4Aj2BaoEEDyCi6Ar3HDXxa4+e82dyT15vAPGEpIC5bWIVAVx0g6wFgQ40PpKSCz0wwoEI9dGxnPS5nZQ7FCN5ImsBaTPl+Stw2MTSIKAsRkC3idR4RKfIghIK5ooktd8L7PhyM0PbAEiaAvZB6GLNGnCw0IcWxuVwkgV60VbvBpBRs9pAP+tbilG/95n/d5V8fZfc78iy9swdY4iA09wdAtcPKRcCtddFy7KZ0roW9smYetTnIjPjc2llBLDmuftUnf9zNaHpKHMFoXPDW/4oH9zYsoGXvxqbG60qk1lqDExBbFZ7KvmZvNrt+1/QwxWMKKyC7Obk7pb/6iGbRxtmSDjpEFsSAH8J3NmfQud1qLMciCjMESZJY9+LC1NZcGcp+165FfhBXJ33d9dnX6P7MTnPzwB64jUOJNQ1szU75ordaF8CW7HKdwpi/5jb0dt1ja2GIxOZKJ7ObyGTnSX9/hC3A9meR4WNCxft++46y1sZZswfmVWfxsM0Nsdq4nxSugHOcYeTT5wzHzy/P02SsfgG1iB5FvrLhW2I6Y8hOY2zFyJDwjU+e4gsQc5Ib3dND3yKp8zX/2UnnnsU/HKlSd17zrvzCvczZXyAHpiX2Xk8FgsZ+scIUe6GpxBodJxz5fHXk4G3/yAE1Ytr6cjBoecv9yJ4S/YzxnRgx3xWhX+PTAvb5H5PGdjksWVz7KBZoafLHP18+2gBAHch4/8b41wR68EWe23m34kTGbuQ0knWt+LBfGieBj44XL/f/oRz96xetelZis8lh/59sKI7Zg1+VYcnLzKYJhteNOTO57vs1unS/ucCn1Br/z4OZdp40j3I2+1g58FX5uvsIbxE5z02/+8au/+qu37//+77+uTuZ7ZGYrfs+n+zWlHui5vp6e6Ki1u1pKrpZDOoZ81qAehNd42+aD1sGfNJT4JTuIfWve2ufEOU103Bx+wRE2kUt9v7aHu5tXYZl8tZs2mk5uD9j4ELeLzWtj/EsOXU4PZxY78LSNXbkGDuJ4Go/NR7dqh17bQNgG9Oqov/Hn5ZXs3KvNv7tnAEg+DCVRpTTAkyB2tigYwOwlo0gvpxVUiBHBt8vmmCWjxumVQybLJhTgi+BJaM710LDk63KQfm7kL/7iL25f9EVfdO2qSsDOAzgBcUXXQw89dCXNv//7v797uvISOyDNCZawIJUSG/LGyEsUJWcEXELlQHRm/ZwTiO9cAlv3eJ2DnBy5843N2QDEFvDsLjgVuYABgNB7cmsW2HXrGAmSnQGr7zYgELS+6/PWTFZrMg5fkpyNI1kiloLJ2K1jbQdc+LzA3GTfMcZxZcqOp0AUIzq/gAr50GRKVju8HcNfAJ5kCMQD8i4TTo58c337XPzjAAAgAElEQVTGWuh544au6EZyl/g71u6t84GGmGs+9+zxHbqR0MUyoBNTyNPqAalcIs6WHafA3zjvWMRBDG2iZHMEGjExbv7ofk6Yxt5bFHS+S3f73KXGiLGEAmwbt0ZFjTddbbqQENhXcia3eGxMiXAvHUdeOg5Bbl7xT4+whQ9u7JhrcVUcbYGcTj1lXNJia0mXD/Gdxll/Oq9mQXYQADZMJnHAj5O9nbIaHZEaRSXCtUVV42wTiL9vI2Xxd30V5iJR4hIGGEMD7j//8z/vduAV0Zq1iFH66PjdHUQuT7/ZwsEa+EkyscmSU3gEf/lAx3R8t6M1f7K2juzQb2b3UNG9ckNe36YKGypcrM38mvL0BPvlG77WvGJfzoOX/A2/QMaSB5ZuwSu24CN8IyMb9t7ushwpJymwxBZSj8AhsrCOLeAEn0mXewuWcREuaxIHsJlsfd+YCClbZzcNEK/yGMzCz2CpBpvjzubFxhm85W9swk7p1JUXzdNYZ/w3jwfrWq/bb/AF8dL3Yg6nWAym3206wXGxDl86DzZ6XeK7hRm90hW5FGNwr7nSnx2x3ot58WX+LWDuJaO5+D6c5IM2fpK5tfWPn7vFbPP7yWvYDvcRV+Tve7nJ7TLLScQA3M6O7snuvI07DRm62JwK5zUS9sFo4od+6FAesyYcb/mov+Hp8nB2w0Vw4o5JRsU/nsTnxG0+Td90jGvx1cXdvoOHm68VgPRrXfCPvnBMmCwOXLWEf/U5u5nHsY2pUGcPuX1rDRyH7zofVjeOq3+WQ21heeY53ATO8WENOwU7u8jhaoKN8T3W52TFA8kM0+QfWMPnYD4/i/90NU15ratptlaiW3Hb3BqFsAJ/wA+XL8JVMsFMeIDPbf2zDQY+bg55Gd/jo3R78iJ5En7T3dqXTItb5MNJ5RS2wq3YrCZyefDaMLn//vs/LelyMuRb8ZIAAmETZgJaHIDexQIwBGkT285l4ZK4+ZCQBSdznoUSp5OwvZqzxZfYEKF2RXxH4ZJETvaSl7zk9prXvOYCkX7x4Gd/9mfvHli4wWg8RpUE6GODdAFZwAHVHLXPkCLke0lesiDCnAfgCiDO23juo3bejr9B0jmrv3SFyEgE67QKJmCYTHbO+IcE7D3A2aLBvB0bOLm3N9kkKs0HwbVkss+2GWJNq3PEjs220cGvJHJ+AKCNg6x03EkcBRmCeTnMdEetVwIAPGvnxudHklVjtHYdZ0l/iwABj2xaK9CUCJakbyHgOD6LrC5YS3SAEgBJNpoodNb3Wxy45F/SPuOFXiQSfr2Jn80lQ0l/iRr7mkfxkB41oWAGX0/2Eq7bAzStxNISJOT01A1ZGqfx6s5KANmFLvjFEvHsjpx1nHXqTEuWS2KXmEk+20xCmu3USWrbyYZDcL65XT4PN8+ETvfswl6LC5pe3eteAf+P//iPd/fGIYhLqrdYXvxi142LxZHWbUdqY7I5Wid/7zgx0ms+oZAV6+ZyDnxITk0xCZTe4MYmej6lqYEk0Ndit7kQ++YRi+KbnugUDtK315NE5v+KvBJ9YysKNv86TxMMBliH+eAXv1WAdf5JPBAeOnBM5zRPzTEkpO8UYXLNxoJip8/oqb81wdi62O0zRA9Z2mYxbJBTO8YDyDQ9N78ocJrXU6OXI3T+7qTS0TaRNhfx0Ve96lW3fmryO7/zOy9d8J+N821m0wFZk4FtxQMd+27z4eKjS+4Xv4u/iOD6Y2vAw05yLZ7EMkzo/M4hr6tCxWJybIPG5gKORPfysLwOg+Q1OdNxjbt2XwLvUm0Yi2vAvMbUlNsiy+fmglHLe+UoTRR6lhvoGJY2jytTrEnMNz5+rEhhQz7e5/IvXiSfKDw7Bo/foku+8JrOFcf4LixwLzcspgtFWe/lwcVx8Wm83jcPn0g/mrPJ6CqLrTvgnFwHl5oT5/Jd/ib+NEo13dnpXtgkzuQE2Gwt7GZHWM7suOVBHa9xrKkHY/EZ+Cwf4z1smby4usJSg6ZXWAqz5Zy1p781GXAe7+mrc+U+TRZrF+N9rrYwLn+Gu2qRxZzFoW2Ei1k8AS+z1uVW/IZdyNj8YqFjwuL0+M53vvNy/2/+5m++bovdeNk6rGOshV3WT/iQmhUOyUPiWxzzD3KlZ7oQQ7DEOeuzjlULJR9fCuO3qbq8BQ8S62ctRtfGEx9qsM1/8CxbXQ8B3FsAGNMJgN2lbgwFqJB+5EWhBOwViB2HhEuWCY2MNW5k5elPf/p1uZB7RjLQdn6XCG93ufM5MCVwcJexIP+M2ntdveQDAjlZ63/sscdg7O33f//3b294wxuuSysBQeMjWxKW4o6BDLBBL0gBOp1vwQzU6BUgWIPv0wdw1mHmXK5+OMGLgwJcelsw4szr1OQkg+ASYAgSwKMbyYQdBWB6SNdIoQT9/Oc//7otIN9g1yWb9N4VHRUZGien7oFRx5N9ZVZE2O04C926jP0UVU+23zG2sJScdPM1zKyRDyLXLhMS9AgVUgykBXCfIyI7dn5LX+nwZ37mZ24/8RM/cT0csnM8UIVtWvcW+0AYcJBTAhDfySFB8GW6IDtCwn8k3o5Pt11F0z2A5FKISa78lj8iV0BPnG9BhSTT/9oHqYM9jZeO+G0y5XN8yoPD7PDDKTozTnKL600EjkM4N1nwN37cMS5Th6WSDr9unTCSzmEDnFpSsXiHaOVHfAd2nyQHGaLfLY7gPyzhv9laIt15tyjt3Gzew+6Kn94vMVdMs4ukZ60K4Obcy/H5qPHsbJCt87MhrO1zhSUMQmg0D/g7HO249IHQ0s1iNN2QJ500rts0+NnGGxxF4si1RTXSISblTMVD8yzp5vt2ehBFx1grXIO/8p+YES/bkLTu5GMPfi3nmwcusQuySU/io8tUi7v+2dHvVfFpfHEhBjzBPvlqUiHccIY84gYu8rOOVwSKYWvqHP6ST2iYd9wWp2vz9OwWn8Xvs0khJjRn848f+IEfuHWr3i/8wi/cPvShD909z8UaN87F2eZXMUr3ewxM3MLL3/y3sZYsrw75M8yiR7qqwVk88ydFGd/esfC05X+dB0/kN/5lDrYggxwgLuWGbrX6qZ/6qdurX/3qxz0EUrGxRJ4t+w5m5LPyDV3yEQRZjpQD6X55zmJquuYzfM4YcDkd8wd6g6O9usIuWRXAmkS+pyvr2h3OxSs5QnNY0SLuba4pzHf+/paX5V1xLW8u/vcZXtT44oxOrQXeifWOxV/7jn/gt8s1Gl+ugNd7tQO/Xm7VcXBt7U13eA7M6fPlM77Hmft+GxPyyjY8mtPVCcsp6Y8v96oBovDffIvjyQt9t/xxc4pGC87MZ+UAOQUPoV86aV1qsY4NqzQoOwe3Ng6fUpDylb6XD5ub7htfLPPXPvMsMRxe0xYuwNTwNpnSRRj94he/+PZt3/Ztt0ceeeQat/8a1molfg2D8Au+5/PlwvSxHFYcsQ3/1wzh467eWn3BCjkQxxPDsJ2fJ5N8vHxoY0s8ijG6dTxfXd9tXP6zvOG6beSpT33qp5F3gUCgJbMccYvbLRwSxII4duekGCRh5zGXy9d6XxMgxzMOwmtx5j6Ndjq2BNJx3YNU4soxl1iTCZB1rF2zXiOxP/dzP3dN/cpXvvK6J8clgAxoDSuPNSqcJF1ER2G6BXjrtNvLoTh7c+T8NR82MS45tn5yCIjtwLJpQZcu+q8BQi8b0AjUgnZjLKhJ9ApXgOiY1sX+CLmkiWBswYY0m5sfNK4iwmdnsgd262OI9gYasNsnqivYrbVLuX/v937v9va3v/32lre85e7ecMlNMLHpJhJr6BWQ0JMEQh4238vy8lXFBIJZowOp0LAQG5Gh173udbcf+ZEfuZ4unr7TDf/jE0C1sf1SwILHgh4CJcnsupHms3CkC362vgGMJW62ys6byBQnyBb86LiwId1sF5r8QK17fetqSj5ij/zmhSe6+Gcc8BvHJxc/9V2yAWbEsrWIIWMiG9nPLsAmcj4ntjVGECIknz35BNxiV3KJi+TYAmF9lH+s/thNAoPnEo4ktvNKNpsT6CScsZPqdc+FFeKRz20ioztYsXhAX5twm1uTomMleZjQ+2SVCyRc88hbruZo7Z6u2zlwSbG9V1k1rqdd0y8/TPcuW9+5Gl/cILBnjrRLgdhawxYV8H9JF3+Vb+gLSUPqkqdjxMr6OjLV7XAV38gW222s82M4ssVnY7qEvM9hJL/RNFnesWS4+Raf5M7WqGG3fg9T+ozMmmJwecfv77NR0rl+ihBxM5ZNhcYUf+ubdlgVLB3DRskbcf3d3/3du585a+69tcpaEXl5I9ntHPZdcy6hPXFb3PCzXl3uD0fgyjaQklUxa33ibGOYztjx5AdyFBxqrOKp54jEpzQUcIKd19g4pnk7/8d+7Meu24Te+MY33j784Q/f4YyctMV16+u/9Vn3xlnfFbt8n9+zA5xr/PKvAqqx4pdPeMITroaOQlAjR1GAh9GHvCIOFIyKRPlPTPl885eCTU7lB/SEmyaLAkqRpPFmntbbv+WefFuuwpe30SZfn7lBrrERqKmyTQRrp5PF4rPgkfOtrXPFG35jLXCfTPx3C0EYTB6cRrx5hZmLXcs/4KArXmAKf5HL2GJtxL+tidxbP2xBSH6xgmu4soTOWtPmr2SyXkX4idH02ZhyCB6C51iLAp6cZ27mo/SuiO81HyomNAzia9V7+AHO2Bidv/wTtjmmcTTd4I9zOkaOaP3wbzfRlg+le75KXvOwJT60eNm4ah84tYU3nfmMbnYtyS7/eDi287Z+6Jzd5IVrxiTvOWefb66TS3pA59/8zd/8788A6mpsAWkgILSArPsrmUoOlEMZTS6YmgPR6P6NfkM48LZbeYKtBTcmEqrzZAeHwSUYSthCYoMPwVilkXWLnM5vLsCY43TOGkgiQbSRQwABoCmfHGTseN3gDSIPfOM06W/Jia4a0sTBFyST25Omd97G6fwSLwKIQCGaZHHeEoG+E5wrc/M1TklUQrJjtfcXKlLIukFF/3xxyWDnSV4C8l7FR+cqnpFDxT3AWnIA+M3tHu6O6aci02G+1vcdu1eMIHUCbJMSsicuFjT5Mr0AWCB9diz7fP072ehD8SAegZ647NyOSQdL1thwyWv2QzD53hZgilykk/9LGgjWyroFWMdvY8c4e4sAfyAv4r9kRuJHyvkkf6Sf3iMvCr7dfZG8xQ98ohMNJ+vkTx2vy93f7slHFtZ/EU+A31hkWnmNrQgzpzH7fHet2H2TlORuDLozN33xTbsFjcEXNzaMo/OOEEh6m5z3/uDGSycvfelLr+esNA9szx+QJXGz5HEJM2xnBz4Nk43ZuvnHjsW+mmyLZ4v5yILk2nHWyH7b9BKvcN2xCggxv7Elhs8dmmR35UjfRdyaU5yYY+NQPC9BRyAQeD69zXdEk0/J70vYrB0JzMbpu9vhuuyytStAzc93FUVwGxbxw21ItZ7d7VlckNdgAdwn7xazCDKfUHjB5iXiiI8ibfGrsdNVegvvKy57jgK7b2G9jYTN0bCz71/4whdeD7Ds2UHmc1nuPgwwfdJxx2mabaNpCayG5crOh/j+7nwpOOS3k1DCSrZrjOJAs4rP0DM+B8s1WOibn/NDMWz+dJSeu0WogrmYgefwYPEKxohxXKiHpT3vec+7vec977nG4FtwUnyTH75pELRGjcL066enbargCst9GkszrXMULa3lOc95zu3Nb37z45om8BJ3wEnlD7q0ftx7cx7MUrCLLWMvz003rQnHci4e3etisRjkLxpKW9RkL7dl4uE2Tvg+e22+2ZzJN9bPt9gyLxzySm+rJ3Zll+VvnQdTTgzZ/MuXlr/KjWsz66FPsdPn4tNDC5e7wpzmTEeKzvSQffBt6+SjYoVdOt8VDuLU3BpUfb7crrnhTH+7WspVYuSWF+Q3uYquPSuA7Zb3K5BhkZqMztkZD3IubO64Gmbp7p//+Z8vm7lame8lexs+yZ3PukKA/29843luJ2teGOtB72xHRs2D5RB8h1/LN3RGF1vzqhHZQQzj18bgE61DvoeV/LZjyJuuli+TO1lwarW0fMhf8er1q8ba+r3Gy5Of/OTbH/3RH/3vLQCKt042wdkMSFmcV/Ccu+rATIEHkBUHCVWS6xK4L/mSL7n+c6Qu6W4Hcy8b4USUQaadxzFLcE6S4/glZRIOZwL6gP50XIXkEmAgu4mV8Te5pvx04n47wMDQgliBvk95RPY5mV0u5zbWNhvI71cAFPoLIpxEQtaEAUJAD3Aq6qyXYwM5Dr66PEGYzyCGyAmnXsBdMFHc8gEgIHA6v13wrpBIj1vEIEXkcp/NklGEXmLoHF255ui/JNp3bGXNANG8Hb9JGCAiH5IXstXx4mRBIbk0HICQHcqOP5sifHx9qbn5I0JtLGBv3Vu4L/Hre34AJNkd+Ph+CfjaYZOB2OQPfWfc1rAJ2lUP7GUNHf+iF73o9r73ve8i2mHKxkDjlFT8tn1ydoyf1el980ukSzARIrqGedZqHO+RXTb3VOnFPF1isbxFTTLuT2HyK+RuExDs4UP0vXHqeK+IRvgaJixpYiNkCxHah6rVFONHMLMxxFTf+R4ZyMYlunCFrOKsY322pI1fZGP5aAnukhR+Ql6YJ16tufPPYlgDZgnn5ge4nwytx/paj8YqWZeIIwbima0V752/eALHmm8LFDa1awb/Fl+yrdtaksEuUHLxOzEDj5qH3RSNzZWtO8YY/A+Jb8xwqHjyD2lfPCq2Ng5P4oxstq79ebXWJQewN05g7bvLouhke02VzV3igV3lE34OV3uPq/Tabm6FvzwHOxeXnFMs7e6bPNG629wopvuPT8GL5R2wdefTUIR11iCPtF7r2WbQ4qq/yd+c8FasaPi77ztZkOgtqOUC/KFxFpN23VskwRnYj7CKqc6D2XxFw4s/kGMfTvvZn/3Z121U+BTCTpeKdD6wuQqJ75jmVMSLcTFprVu00LkY23WvT+NSbCq3LEbiX+bBLV32vTjGxjikK3sWY8W8KwX5jnE0yPZ99ikntBmEC2xOw2uaZwsbfBJ2by6D7bBvOYV80XiNLX49+wlu0omYX7u2ruVfGiO4YfMurvPHxmS3juV3MEMTk0/I+TB3a4ONR2tqPD5lfRq66ZQf46PN0/98uV8N2pxhc0HxTnZ5xFg1rdKd45tfrLL/cplt0uOi7MAfyScHa5LBBrmz93KJek1+kaeXt+d/7FyeqACN9/iVHwU5/tvmQb80Fn7208duudr6j+xb07WOxkqv/ZLQX/3VX106kdNgr00F+cz3aqptpG0+lStOLm8Tq2MbwyYHXNgaDtaYi7+2nsX1c61qxtYLy/klHbA/3Oq9Y80j7jqmnyG976GHHvo0EusEimlBhNrE5TMTNxiH2K585wgiQZqB7r///mvcj3zkI5dxdhxJYDtn5uvVTqXgdr7xKUFiyGh1jPvJAwlRIpAknKMzRoZegc460hbEydHlFMn1qU996jreugGvhLlF1xZAyBHSJdCAyZIpCRQpkeAUNORU7Cx5UWgJdKQUOFZI9/ujO6/Lx5ZMkFeSB2DkX0ABRoi1BC2xSKRnkmIDPrnJxJjkfsELXnDdZ96DHU8f5gfAnn129wJBOouv9fls0lO2n/jEJ16XLyJQihxd7caXiMTPFjx9R6Yz8Z5gxe7JBUQkZqBc0l+AkQisaUFA8uwYRbBYJ//KtLbbOA3M69CeCWRltBa6YG8JjQ9JaPwDljS3eJRo2TD9VWxEwvmc9fYdAG8OxRI8oYMldMZYX5HUyWsdMAOgSibOLabsoCX3+plztggH4nbeJJwtzumGP6bLvSIGSRQziAwbwEwPO2xsO97ZUtMiv6DjtccmyCVkrcdx/KPXZNOFR/TPAmD1uLiY7J7vkZ46385cYy8BhNs+3wZEnzWOW6foc2MFIVZ4yguNu39vM8eaxf8SQuSVjhTxWyBoStiV4R/moGtj8f3eN+dZqO9VE9nSLV6bM2Ben23eQAbouDnsQjQP31cYyRv8LPvsFWTbUNu8bC29phtyJJfbnzq+X+dpZxiuK56Qn95rCnYVYfeBPvroo1duXx+SK+hOHme7xTX4p/jpHPFpLvhtTfSyORzuO9YvCT3rWc+6/dZv/dadfApiBG/zN19SAJuHPraYsBEgb4rD9Vs8ZHlNc2TbyLVizis+4FkImj7k8Mwe+oMncE3c4GLLkxpjC3m4L5/ZHRPLi0N8vPP7u40ivtBxuCe5+Ljmy+ZRGAp3O9btkHEmVxAmOz+AM0i6q0X2ai7H+Ey8ygt8afOexhpMeO5zn3s1j37jN37jrmiBM9aoWQizitcKnl7lOlct9h52yvfyPL/nh56BYZ7kd482jrbcSSynR8X62p/vnby5Meg2u2wsZQu5iu7T5+b4HW+5IWyCA72v0Ez21iafy9eKpK1v+J5d2uXBZIAh5NgCvbn5Zcc1l9iTd/h1BfCXfumX3v78z//8cb8nX0NGTNsF50ud27iN9fDDD1+5rV+EWvuszyvgyQi34bm4zc6u3pWXzcWHXEmnVmQ7/gOrGxPH5xvJ0f82EzTNxQu9eg5KTdiuHPSvZgCex3Z4JwyR28VWOBFX7/ld5tmaTsOt1/VfDTjYsDa2PnaEv7AFv4X/W/fCfPkjXSaPnE8OY4gDzd7Nv8WHxk7HL79O7o7dvG2DAC+D8Y0Rjt73wAMPXM8A6IAljgnIyByFc3TsdlqBHgBOWYxjXIaWxLZjZXwFE0LLABKt4AJSFi/od34FQUaNCHZvsH+SBoWfDiTh6hAnX+MAIw5CrgIo2ZtjCT+i03iMvJcAOd+6JRjg5HwOgCxs4X06l+TbfB5oiNzQ5wYFEC3wupTtve9979291mxY8NpxQho7jx1OMHQMvQLSBXjzLiFaMF1ZT9Dn5EhX5ymg6I6NJUo+tSRLR48fATNBLcn1eeO/9rWvvX31V3/11ZWsUSJukBjrFqDWj/QCoXM9mjqIH/BdQFDM8s2NDSQGIdOJpHegrFGzHdnWYEcucAhsxXZ6UJC3FgBrbjuA4mHXxw+3+KAnSbcx+y/hmUMc2+VpfcBSkbGJhN0UCsmnycHPxJ3CufPpC8FkP/HGh5rTzg5S6xVmIi7ORcgbu3XtQzmXMPc3UkQffJh/wQl+vwm8v5ECf/9fcW5cMUf3CsB0swWaeU+SjcQgA4oO69hbtBSJi4EIYPL6v1guscHw5NzvkSrEc/UnAduZWLvx/8bqc/kEzkrMOx/fTCZ+Ig8iIktqye5qJDs5yKFjkbbGyg/dA85fvZ5FJl+0wyIm4Vrjb54Shxo+7CCm7GbAnGzjYYrw0ToVT/BRcSOfwB3nJ0ckFrlbvaXL5nzZy152e+tb33r3gLauCmwXvt0hBBbfQNya94d/+IevhwbX+H3Tm950ESrPNhE3bLH8ZPXOp+Rffkzn4vSMw8aFx86JA3RVUpelW38kv88jWmJO7Ihhzz1abNycuHZtjXbsfZ4el3zDfP6/8y428XGY03lwA/6KP3PxGXbpVZEophd78DJYS3a4I1bX52F3NnHLJR/OXqs/mLrE15xrM/zA1SIKb7ZTqO14ZEL44TlZFFrwAa9N78h2526jZ/W/2OpZEW1U5TOf/OQn734etXHJ11zJXvOmsexcn42q5m2trdumj8JVDsAh8XJcR45pTI2RvtOgYfvk302DZMNxNWIdK4427/EXTVJYQw58m+2SF37AHY0TTUQ8tePsNLe+9Gtu+WY5CB6DY/hOLsS59nMyOFeeW66Od1uD2MAL2RCe4Kp4tZ3xvofTZGLH7LK+yR9tgsBq64YHsLz3cf+wkw/L91/4hV94PVgapmgm0cPWJ/JQY2zTo3nIzgfxBrw32eTicmG/vtYtPv37hm/4huuKH7pTk9IJPeBusBA/W44jBy/f3MIetrAPntDYeDBOTAcwLD/ov4dJO5d/42bqXvNu3u0zfHn5qvwKo/Hs5dhwhi7pw7nwkM3yj+uB1F0BgEw3iKBFVCyAk26gSgySKidjLIk1ozZxQZly15k5/QIl5UjgDOfyuI7tEph9ojaS0jmroNYDILfQo7xkpnQJwXrIxjGWGABWAYlcmlvRpfO6u++c0zECDCj6fi9V7LPm2sJniyFgaKczYPDzQbvTbw2bACR2DQgAgGRyPN0n4LfkEbDsOpsLwZCMJNbG2MJC4kEA7PR1Ht/gB84VhJ3DhvTkM+dvAhTgAFqyUwgBdcUZn4qcfs3XfM31BOJ8eYu+7UYmpx1PnWeknHzbKEoec/R9D6Dst7v9ZrVEISkC78YwvvkFemtjP/4EPI1nnQg2wreF0urN3+KCr/GpBVPHAiJ+wMeTPfLYP5chngUHsJUwrAlQIoRLVBuvHZGacRIaPeQj2yEn0+6KLPlekgwnAD6bGdtYyDN78tHFGeNaD9Dml0tW+BEiKFbFkfFhl1jJLxBQu0gdy6cRv03G6dG44mbxYufYuIIP8gH819Da75E482zckg+GbtIUP51fHLS7ExFW3CE8iAE9ufXBcTBOk8txSzCTo1xj7eFoO7n9Msi73/3u60ojWIxgyVXy5BIV9t0cB/v45Mat42HpJm/kkD/xpda3OI60LCFln+ZUVBQrFdvswc/kFoSBT679+Dxf3+Js/YeP4RKtBzfwaq09eyU82F+HgV/Jn10a7ylPecrt9a9//UUW//u///uSXw6BB2sTzSJ5b21CHus4G5XWrqmuWUO3rduO3gc/+MG72xqXLyiQysXyet9X9LWLpwiEbVtYtn5YL/eeccO34K5mVev1HA+xI5Zgx+5OI6Tb+GLz1uvqJlgtV8DV5Gcjxfjyyy2KxPdyg8ar8Gi8T3ziE3ebDOKJLZY7sFv24eNyJD113hbz1nnmDjEUnnjgrphzvnmat7/b2WzdraNXhdvmUdjaOZqSy0f7XMzY6dyiavF6+QJftVhVGjUAACAASURBVN7lAzDCfHwe38G1lg+JIQ0k9qI/snWOz9hRnMJ7+MA3+OhyHzG6zT7FNJ06Bt8wLt5CH/yMDyzeslV6PLGZXuhYY2VxpDnyfQ+BxP0cK5aMDQvVVPBpP1+8oU84UXzxD2OTxzGwYP3NmvnhFppkoX8+owlJBjKedcBuXtI5f8ENVreuApRT+HjzWhM+It80R2P0nICeUu9n/k5fwNO2wUGfGs70R2/qFZwUZxYzfMT39MPn6Xv5Wuek/54F0v9ub1cTdr458caNDb5obY3bXHxMvSM3y+k4Bg4Dlxan9u/FIc2y5u7Kufue9axnfVq3kDG2SLGIJq9TFDh7uA2HUpAhboABeCQgwpHhdAo3QBGNJQ4U0GtKtvCO0a2TnBAhCcLrEgNjt3ikhFL77l6FgEuuGMGrQsYaOB/HVAgsiHQMwqfA7bP0BOwFX+fZxSRvxwpeIO49kJW43fMjQBsrWV3Wh3hJhMBbV45Mdv6BL8BbcNB82WDc5oDvEYJNhq0JSK0uz6RCPwKoMdjcZ2zp1xrIs8RUx5AMOnX8qZ+r6rKjX/mVX7n7maZtoHQ8suacPrPr0xroir0F4/qExA0U+X/nR4K7P0fhlqwKHMmNb2yyQ/74PAJKl70uYC/QKzL495JgBb8iyk5c8xWXXW4VCd8Ckc35d7qia8Sk411+bvcVWCGS/QJHDyvp9prGULzo9v8/vu799bq1qv//e/8TlRCJmbh3e+fWnacMLK0gKSU6GQUeScK0FMSU7GCFUmZJWRAWnYsokooOamEn/UnDDMuolJDot/6F+8Nzsh+Llxf393vDzXqvtea8rnGNw2u8xpjXnAsJB+YIXONoAOhc83kAjfgAdPG1pMec8MK62J4+xaEkIT6XELADXFMQiTlj8u3eP/GJT7x7z3vec/fSl7705neeZdF4CtfzKsYWH67+phMFxiYf8iDLyM1ipCJhMVg3G/4nS//FuQYkv5NIETrrXFyAl+SDI8nS/7Z+t/XRMwY21ra5JEcUq/xt7Q07fLakHpYiI48++ujdm9/85gtmPv7xj9+9613vum2zk9jZmW+JQbmQPApQDZrm8usBiio+DdcQWzEPJzePyRebk5sbUePH5herdI90u99SHkG2m9uOOL7QGNt4WKIiDvYz65JzfLfrwyFgt7zML8RQ8ph/45nfw+Eztp0vD5Cz19ZSU7IxsnkPKc4vGh/pFqMnbvMjscyfVjYYCMOaJ33bUs6Xdq1yS/6OY2zRgaulj/JGOExmx/OTXjUU842O63Uv6ojNvuOzye3quCZIcdhOjS1GTxxJ9tZWQ6ciw9VKuhOX1u39Pj9kyTp8xvlgGaLOTsbj/8lcw5BecdDW7bYG/oCP8P/FSzmy78o/3rNBr40DA+EpH8MN4RQf5v+Oh3kdl3ztINHEwVtwJkUAW4vvHQPfhmtbGNH58vNdMx0uF8XFFqeSq8/956+4D55CZ8mweGZ3hviFETg7HIKJy/no4n44v76mJtg56FPxK6fKgfJqtuizGpO+sxaytSY8AB7Iz43L3nZcklt9JE/isThNr/LIckhr6zNYaH44l6z8c2WCs33fLdn//u//fsU4GXBD/A1XE8/0xg5bkMPQivj0VX6rabo5ls/DafVd4/R3csAnfHM5wel78oU8jMOxUa/L6zQz8Ae6Xgw2x8mNW/NerErn3ZLx7Gc/+6ob0iP99Ip3iqXW0fxs1JqbX16ly719R/w4r/eaZprndrfCF/yc/+BrcKDnT1y/AiBIkdZN0BmjDmcGjIy2Za/fHE8AjQNJL8EJjSjqvHeMq2XI3AYMA3Dmioq6P4CFQ1ISwwHcXjtGcFGYIopSgARH54gBLT1wlNbeToMUhayeAWgeSZbTnGB0BvkZOM5XCG5BY+3JpdvXZ4i3bprvbeXViXc+8rIEIptxII4h+DgMm3Ss4heRaI4CPuKBMLQ2DQgFHX0AVImW3Rwn2OhRstecWsIKxAB7ST6/+exnP3t7AmvHaG5s8ugchZEATJbGeNKTnnT3qU996navjSCWGJEDiV4gI9UKZkRdcgMcC5aKIsHKn/klQiYRunojvvgtvSm6lsgYE1kj565DPHTexj+dncSan0pMC6SLB/2tKKm50lXbHXOBGomRUFvbc5/73OvnSiSnTeh7fPK4t7W1AF1kG+nhoxI+WenI+Pl04yRDO43EFl9ZYqAxogiDOWwg/k4/0WRxK4JtlmTrvOc///l3b3rTm66mFF9xRYdNkC5kkN8t0VliiggvkTOnJo3uPdmRewSj48Tf+ioSi5SzL2IFt+COjrScgCQhR/yfHY2LzCDX8FJsiVnnI+ww0Pnwu+P6m317b5t6P9v2spe97HLb7ufuHl07y1of/JFjOk48Wq98CWthK7k1Z7bw4IvbaFEwwqIlD4v/CApbi3nYvsQoW1aghX01Hsv12V/cIrx0pNEI52ARErZjL1l2vHwF+zWa+Giy73M0Nnd3rPu05YYltgjg5l/2kEPYGYbBPk2ZLnS88pWvvHv3u999u7927Umn2xSTv+VK8SL3NEd/K6blcf4rblZWuQ4mw48lknSYDtqlUt7ik2uvjuvfc57znOsKU/ceKxJhJT5nDW6paN7Ozy86t3/pqJ0j5G6MjkN+vW8NmgZ8nF/DZHgl5sU4rkVOpFcMKZA7D34h3rCtOfiS4rjj+Uff07PjdoyOM5/P2aM54SB8yTdxJNiCy1gXLgkT8iPnyQHWJFcqlBR0vXevPzv3GX7ApnKpW0XgscYU/8MJ+TluI6atQcNo328xBQs1SeTo5uE/jtkYl6s0cWBMn1dI2nUFKxRM5DSPGka8bYN4uWTytaOzLe7xe7hrXhyI75N18Xrvp97ci1sq/pcXi2HPclnflU/hE9xXAMObxS/y8ncY67755nZhk82szXi4TLZWP7ERf1k/FD9iRyFKh+WO1772tXcveMELrtNe85rXXPVB5ymwrQEWiCmxISblq+XWcILu1CLyVa/LeXE8Pk7P567AYgRuJ2f6gSt2326dqcm1vBr/oL+VUcy1pmrp+HBN5o5dDnXWSOpmc5MN76sZG0dt7q1h1T5st7HZ39cOgBoACbSEaxNuStguKUDJIByccUwEXIEFoyJ9ErFE5nMGLMkUnN3fByT9/IgEDygkY84tACoEIzMdnwNk7EhOc+UIkj3yIpFJ2JKTq3QCt+M5lKRfg8Q25j7zvXV3P0tPpGQca0BSlwAlm2Agi4BlQMSlY40FABEID/cyBsdeEOjYLWoX9Nhyu8Z9HynQjW6stpBGBj75yU/eumKSCHm98hN2T7eKmi2SJFYy2KLTfKcOndc4ts7wJ7aVLHYu/m4uxZg51h9OX5dclgg3lw6cRI9Y7phAAGnlm5IEe61tABYCgszRi8AX8MZOPv6hECHjJthNPPTJ//k4QF7SLRb4FsImaYrRXvORt7zlLVfzMLBav+UXJRLkM71sIU2HyKJClFxd/WpL8Otf//qrONs4VTTQk8RFn9a4RRPbAXfksfdkkMR65cu7lmTkO2sbsSou3JPa+92OlpySNxLcuZKoOfmwJNJci49bXMCxJSXi1drOK4xb0EnYyG3fJTeb996VnbMgTN500s+k/c3f/M1FCJNTIrPtHuZvnCECdAr3ES/rgQ+9Px86trEgj/F9mIqkhCXJ1RjdRtADunpIasV/hY8dP7ZabxHDd+DpxnTyi3n+51xX4TRwd5y9IiUnl98Wv+SqxQk4B/fNrTHHHzRGih2kL51sDJKPvdh8MZmfkmsJNVxUsPTd5i0YrHkM/5e4W8f65GKF5090buNkO7hirfzTGPgPf8lu24SApzBF/MFo+RreLidpLFzj5CrLE6wB/m7Oz8eyrd0Z9AcrYcI5HjxQjJW3v+qrvuoa64Mf/OAVs/3LzvI6HfFraxN/8JbtFofjV5oPa5/squEBH/jQYhf8JddiHV+gH8/NaM70slewlyMu1m8xg+PCRr4utyaDQt6vyeBKy5Ma8363WIpd+IgL8xnFurjruMaCO/ST3hT6jk1GRdcW6HTDTxUfctfqQu5R4GjYpEfF6RZOjenqoyIHhrZWF/r4Jn32XgMFLyPXyYXggzjRFInLV6TjF2RvbFjns/UdPoMH8j2f96T4tpm73QhOp1vY5lhFr/nkPzrn7+Jlc6qmAd/qfc1Wt3gqROUwNqGnM4+Ik9as0WONcjGdy9fiVE51PHk1GfC+PW+LU/GvTpFHyJ6sDz744HWbrH/vfOc7r4e7tl4YaW38hTx8dBs3eBaZ2B3X6vuK6V7bLWNMusDvYBbepLA213K+1gn3Ox8nYht8zsW9rdXIufmNf/L5ivYnP/nJdx/72MduDxvdOknOo2c4uVxbbabx0rzhRzK5YKYR0nmtQ5w3XhfYb7cAEKwTdIIZexsCS2b6G/A2ue7jknsOhkj3fscQSEhQQm7Cdixy6vjtCq8T+R5YL4m0dZaBFpB0VxTjAiZ5VicSdeNyJGvkxH1uu6R1IeXWT2byKorpruMFC50ITklaACDFHK7v/SzTFiyAW1FClm16rJ3O4qdxt5jggJ3f57buCYrklQg4dD7FCQWyeTjpkgcEPXu7Orj60A1DdCXciF/3V/ZAHUlhCdqSBHMAWnIs8LKHRN58/V50jZ/+S8TWJomtTayrY91aUvzQCVu1JqSJLAt+CyYKgyVk9LmEcBMUYAasvute1J5C7HOAAQgVA8jJkqX0w9aIPB2zUfGXrqzTbQ2KVf4JiBdf+myv0ABvc5UAvv7rv/7uz//8zy/ftybxTFafnyRi5zav5CqG2X7jKF0qqvrbPH49gy3YW9O0cyRyRewSDzrnz2zR64K7ppa5ERUxfa6TbeGYtbna4GcJXYmS/MQXzOk8Y/HV3aUBK8jBj/sVje///u+/e9vb3vZ522jF6OoW2Up3yCbfW9LN953rioAcIY6XZCha+YO1LAlgy9aQvvj36oTtFWOdb16kCi7KN2wqDo2xO/CQVeQR7lYQvO51r7t2Xb397W//vGc6iE/z8lcYo/CVE+Uk+V2zqTld1RO7xhCrro4sNmwOb659EFUk273vrnDwkV4RrMY3x/rq5mW5svmSo3iHB4tzcityyofZwb2i7LDNDn5O5ubEkfiRPOdhu40XsVeo84nN7Uuw5Qy5ovHgKALfuWFbYycff6CPfMu6kOfWxwfEFZ2L8z4v1iuAXEhYrgYf6KZcGmGEjXLm8oV01XtXEeUsZLl5luTCrJNv0oviqvfmawxrIi+u19iKRN9pfnSONdFTvg2X+l6+wo9gAT9ld3Jtblm8Xp62mCPuxR9yr/G0BYvxmiv92CJtvL6HYcsxl29YB51k+2yDy6y96RzmKUoVR8ku1+DKHbPxRn/swHcWXxabcGzcUK5YTuwz+U/jA7b0OVyDy3ANRm1OXN69OUC8sWkyOR//32YzPF5Zlw9t8UeHxnaluTlgrXWtnzeHtSyv8GwKdmAX/moe8bfFP7/ig1v37a2tmpwdD7/K3d32k1zmUIukq/6loxoAFf3+9fdHPvKR623nyeH8UHz1+VnL8Ds4tzwcriRjGNnFyHZAic/GhZd73hbBy582h4uNjfndIWXdOBx+YjeneMrWG0Pkof9yxfJMmITzkG/5qXyxTTfxQSeeU0MXuBR+YnfjA48++ui9Be0lURsMjEshABP4Og8h7hW4LrBZIMUJQoRjixtzcsbGUzxwSkGiGGW45CuoKHJlAFqCoXOav45gBSMAtyYF2q5J4CApS7g5MSKoSNlOGtA2B8M1h+M2WTJkxwFxxd9JsjvPMZKnANguM2dEkASge+g30fad+dJH43Je4GT7OXDcBLNJzLgncAlYVwuSi/2yJX00H7BjV2CDuOmKIa6Oo6sCtaseCBdfX7tYM4K1DYp00UM/6mxK7JKyrqiruWyXviLujdf8FcMSO+J7FrbGFi+SKVnWD1c+tgRM6cwVkI5rnNbv/tOOX3IKUNrd0nfJKlktkaNPiQrR3LE63xZEdhLL4ncTJgKxXeDFEv4Gi8ROPuEnbdhziw1yaLDYyXLLVI8/1GmxzjqS09Z7pJefr17Yvs/oWwEqabjCktzrx8bVLICxS3qNIamLRQC/2KbhmR+6igXLxElrReqtB8Z25cXWMmQSUUL2kFgkczFVPCNOfFJ8916h26tcsDkFNktcHXde6WZXdlSo003vPbRzCbnCu/msmfxwAFbBk33Y4BZjfGDP34a4Iove+CcZydL5YrV19ndx6naujsvHw3e3IWQn92NvASTOwx3FvXWtrvhUMnrQbjZKZ3Bgix1j8Dl51vnZ8VyvHL55UtyeeSB78jP6X6ItZuRj6+z9ErqO26tl8hfMtKZ0WoNCk8fcFfPf+73fe/dnf/Zn1z2yG/eKDXbfeCQfTNQMLK7D07bDKkabK7mKsz5rLe6hdYWQP2/RoSFOP3xYblxM4/ONDYebowcplr/o9izmzMEeGhD0imMg8HyXnthFY3NlUug4lz7TR1f1e84HeeRPWAVH8CTHkVf8LPmFKX0n1nA3ctqpIdb7fPG04+0kVciwNezaItF39CLn4XBimn3ZUk603uI/ndSc/8xnPnP7BYr8Jh/1lHSxj6+Ij+XR1rr5WSG63EmxA3/FFQ6GT4kVjW05VVG/hSQ57J5qvt3x1ljJpRjuXPOxBR5LN3BbTPO9vofFGnvpN5/t3zaQ+eX6ecc2l2LXjhiFHT6y85/xw+fkwcU+3HaxWWMAnrLj8pZk5bfwoO/TVWvqv4ej8zvrWz7hXHqFX3Jr7zVI+UzjbbMQD+MLYqtCvG3/7eLu3w/+4A9et+XiXTv3hz70obt+xnvz5tq985fv9V3/i52Vr+OsYbkkP1kOT3/Lz/gPfs3+mrL0roG1eRTHJoO4w+9wG767XFwegF0dmyzNny26Zba4gGXmkqc3F7I33qGxwC9hrabo9TOADz744L0E2okV04CSk9gChJACKkkQKG6QAhrBBGx6bx5BRGECRXFMORSzpMCxSMwSN462BGOdbwPUOJQlyeyWaY64xN8WtB2XfIAd0UFQVm+C0jnmA2S9pndAlFz00LgKRs0GwRqhSTYBqwiReCULAI0kbJG/INcW7sZE2jmi8ehdIt9krbnTZ8m+Vzc48Bb37C7ozLlz0Ok2Btis81qX4prOFkj4XGsEGGyIANCp843XObqICBUQNp5kan0bX5to+SA7bCFl/YqETW7s1SvfEMd8GQHdDvDqGyAouJcwsF9NsYC2qz/GX8LN/7Y7ut30/M89u0AV8d7E2Nh8fxMOv4UjnauJwrcjRm2H1sH2XAR+wF70Aq/6HFiaZ0kYEuHKSbaWPOgnuy2wS5L8w3hLYDqG3tK9BI+oIIrsITmamx8vRpBVEdGxdcU9R2VjZ5O+e9sQWONks4ceeujqqBdj4oUMjbc7oIzfGpC/juW7fW8HB3+kcwlOoSA+EBe4uWtYkt8cmkX03bGbp7ZBzJc2v/ENGIB49H5jszHTmQSscMyGdCRZiyt+fxITWMF/fF+zprFcYc5f3Xu9vtI8YiuioLmgSaGgVUjyucVony1p6XwPf4XZGsdsYbfCYgydI8nstXjK5rgE/5dHkJiVsfsl+7x7Fjc34AuwY+NDzlBkJINm4HIGMvc9u/GLju8BWd0nnA6zR9iDoPKj9RH4yqZ4SXaKEHeLUk0Fv7vdcTVwFLyKkH3WA6zPX+TSfCKinT+GewqwfZZR63BLBM5grGRH9vtOTKZft+IgzW4ndKsS/ICBfKRz4d76gILGrVliS3wj8nR3xn9j8W1Xne38wFEWZzWtO1ZeTs/8RFPIuXzFulr/XpGVo/lSz4Xa7cwdK45gMt9fXICFPpNPcSnNA9j9Pd/zPXe/9Vu/dWF4uw17IO7P//zP355NFL/7lV/5leuzbpeFu3gDLDePfKkhjC/lO/xNYdr6tmnfsTAXrqcPdlYEyrUaw9aMVy/vYrMTmxV5bn+wC8fx6Sn54Eoy7K44ftXxijy2t2Y5tjEUWst94SEukj2Xn9AtO/MXuIXji43G3sYM7CLj1gG7k8488pLbmD04Fvfr/Ha9hgk9MHllVdziW5t31l54G4zYPM43YafzyGfsjgsjw7tkaYeR2yxgPd6wNQu/WA6K56grYYt4VTPIrzCQjBvvfB8en/Mt92dLzSm4xsdxdHix68Dz8XKvm4/4RrYsr9e87x8uxn+3OQaDto4Qe+kTv6ILHNMF0HSXXfa2ky7qPfDQQw/dSyDJooEkwgSR6Bu4YyRgr4qIBWBOTamCRHKnsAWDFta/nnadUvptYImgxQsYXY0FL99xWK8Lwo0FqJEPCYnsFE9OoCUgNuF1THIhSuuMggJxByII4QJpMiILyVjw75X95iiYKnL8NnL6a0wBu/YCCLZw0QH9IlpAvLHMpxsl2UrUyIOA3Kss1sQGOmTG3+BsHQoNwbQNgQVV4woW+rZWgLSJFyg1ByBhA74oqSiUfI/I8rldzyZUpK/Xnu3QNtwejFmS5jdn53QbV8C3Y/kh25AbwAAPx24wIxr0aB0CX2F6+iDbnZ9LVPwlu6VbJAqodtypu210bQwuqHYeUkBGxEdcIfDIhvgTI9vMsg72og9knD35Hxtan0S9BSOCXVHH98UHsogsB6R2p4jf9CXBSA4KNGMqNPgEf4BrCBM/tz7x3n1j//Zv/3a7+guz2CXfW73BZ/gESzu+p9a+9a1vvfu+7/u+6yFLiOkScMmPb8oPiiBJC8FGlPgu32afJX3WqPDfxqBYRl7gBvv1ur7Md+yu4N+w23ir1yX+fHCbXHv12Hjw6mycLCnu2CWasFgBsWvoPFumt6B0Gxz9dRxbwhnvEQXr0TBnx47bxnLzaBKQxTb2/HobCApIPpWfuvKLN7hnH8ETI5v34fQWohtTFW3JUCMDzml89GTlnjHzMz/zM7dnAvHD9eszF6y+Nh/ILelxH6La1dSKu8997nNXWOEnr371qy8+Ijb7Dr5qZiL4zmluxTpC3zb6/DOCzi9hWzrnozDU+vtOc1BuyIbJG4mzM4mviD2xzi7bAIJT+7p4jUwjmfCQ3PzxfuSbHyvkIrriuIZKPtWVbHhrLs0PcsCK5LZTzdPEN74VeeaAI3vxBo4tP9k8Axfk0/1ODugYviMeluvyseVa5ITvcuDmobUTrpiffPmXf/n1U4jZuDV1jivYOEEcpN0p1wO9Hm+4sr+cLuYUzHx2eS/fWN4mh4kxubVxdlcHnIGd+D05dmt55ynoz/GTwbnwni573RxPZ+JBPhC3fDDZ5QQ2o+ONVdxCM6FxrWu56MpDf71qmDQmWc2jTlif7bPlYHxHnPW9xvNuK6+IS574BH23dhjA9zXE7bxdXmaNMBRei6PWw0/lOc1TNkhOjfs+E1eOU5Squ8goT9N9c9oJw087Vg6jz+WjxliMXlvCqI3H5Ah3wky63YaC2OY35sB78cXNY/C6ebbe6tzmsENv5VH75ZPptos07Y6QS7OthodajX00NOwQxbWar+9gGD8X/3KR+hdPqDFzPQQQ8etAXb8t8iRSDi8ISmg5fuQRQLlqIUEAPsJx+ubMSRQZrhR2n0nj1RHvH4AFXkt4gRUisQHJgNu1aa7AKLJRB03ysn5F35LzZARgWxivLgCZBknzUL4EijAYYwtxwbYBhXB3/IKZwoYjApsle4KuV0U3B6ZHZLSxFTAcCXjQ6xZeiIrzAO92CNPnAporDR3rOEkFMHFagex8geGJxOf3u52YP0iuyLqrkgsSCpbm3ePcs0OfiBfSjdy3pq/92q+9++Ef/uG7b/zGb7wl5s5rvF7JIeAEv443cAXk/LFXV5v6286L5gSMGwdASuNh5xV/1k7fm+AAGN9Yu9PH+r7Ezqc0hrbY0yRAyprXvdD8zJbLM3kj06uv5swWSPXGurU1Hh12PL9G/mABbAK2ySoeF6xPPFifEOt01tweGBd2LanjywjOJrC1A4JFXrKwoZ1AxeAma4mQj8JNvqqQ5ZfZKVv8+I//+HWVv3vK60L3vXiyrrN4ENt00TklsR6Q96//+q+3K3UKYEROgup4ciATEqkCQDyycXZfEiqH8C1NqvOnxtIXHFZsmD9bpYMadzCSX9MD4iWm7Rbhy8nUMek3fLJdkJ9K3PJLxyJffBHOp+++45sawciVWGBLMYPYtFY4axyxjlQqHvi77zuvXN5Vxn7H3pZ1RLA5tylA5s7vv3ynacE3+FDjf93Xfd3dX/zFX3zeBQScQI5DfHrl69mt3WfptEIIUVus36Ktz3tvtw4yCSM3z5x5tZ/+67OPfvSj15qQWXhsTPle3IlveAE/YRY9rL/DQL7RusTleZ+2XK8QXVuwf3O5subvxpa/yGrNiwU4Cgz0nt83P79sPFf0YQHdNgdcNFYyywtd2Pnmb/7mq/jv5zQV2bDsxLG+L6bbAdIzQ/r3Qz/0Q9eFEA1IOC8fwoYthNhr862csXG4V4BhUecqxPrezo0wIz2tz5sHf+x7nJM+0ikf3WKK78B8x+1Y9O0YvMHny7Vxjo5NVrc7LufFJegAH+9YuUORiHdqHmxDQ32wudDaycoP4fjaXvzsjk12pPt0e+ZvxaHzNRDlGjrHkeE5/Xeci16bzzYPyNnr2/L0yZtXHvLzT1gJx+UGMV/u6L9ctLFlPrjND5fXOP70YbZREzR+48QpYeHmerGMS9A5ufkcey7HOuVk+20+w21Ytrm889UVi4HJ0LqS0y5C3JF99mo93rA8arG3v/EzTQA8hb18j2PguvxfzuMrasTk7BkINZHjgeKNXtObi8Z4oDWJMflaroOfWwOnk2R22wg8X9ygW/XAvm/u288AdvImkCbyGQDrBItWzEb8EqCHhyWQJEapW0hyKMFHcRy075fUnp02jseQFgPINwFQoES5CQ0wAlwyb0GxCX4DQrC6QmFOTmNsAfWdywAAIABJREFURliABzDbnWFwhR2dAEfFKUJ3OqWEaX7r7H0BXrAjjBwx2SUVT80HoNajS7skE3FgF+DKnoBAMUgHzcfGNV76GaK//uu/vt3HBqyBRbqQWIEEENrieuXYhk1zKWIAv/kRdLLRrwIkotkWzXe84x23hzhKkh2zV4voUxADeDbkQ4gE/0pWPruFjuJVsla8NB7yhYzoaCPQvt/EZtsmsm5+tl470RO9rP4lZTIDSnPza2DFJxHB5oUHwFP8KObX37d5tiQVGefru45tPCQHP0FekGxJ3HziyVokDGt1r+Lqf+0tYaWv1tQ9temnLcPJdBJqPkP2JUEd3zjsbqvr4mRywVSxSjbv6V3CRpzEr228yVY3vPcRPk0F58PQxndVBp76jizIdutZkroEBZYoGJf0N56EDsPaFp3+G08Shg3JuzZUMPJ/uofHfNCcHV8s+4lXx3UeLPbMhM6FYeZZcn0m145tK2brdP9e+nnCE55w97M/+7OXmdra6zkri2lyHCzdZN53/JFtxQ/s6XiNt/52VQqJRpb4fWuDnZoTiP0+yC69IHzOYZPN3wpQWLbPE2j98QQ8YPMQ0ucqCpnYcwsb+VPMdwz8ktObQ5zSpVjslY6yBduKyb5zEQPWnCRVEeMiCb3TyfIAeYBfF2+a6ItlnYPgwVhXxlZGeJCPPfOZz7x+zq94UMzYbbB+SY+aKp79ktwd1y8D9FOrthUj3Fu84xHkTCd7sWeLLXiqecwW4rJxy2FkxcHkY+tuzuLwve99741qvec977meW8DnO6YmwfVE68d/xtNrOoE3q8PFpf5WNMH9Xu3K4Q+KLzrBM7L5+oFcg1PgtXaL9V4eT2diUiHaZ3uxqGNd3eXrcq3cy75wLpn2QoF4SIk4h7+XQ4gBvEv+Xf4lfsWEHABjYBPezA/5rcZN61VUiQ0cBaY4Vlxbk5wkn6pVcLT0pR7BR+jK1VP+g29pcll7r/KEtbGLPCfv4QH7kHG6kz8cu3rDwbqq75csVl9wsPE7P/5co774WD8SHMVbY8Zh2xHyB3/wB9dXfJl/sw2cxiE0BhTbLkySGQbIB/SPc3UcX+En1k/exsCXtvlSDIdnn/70p2+3esnxm+thhc/Yl9/BLjmBn+OCdOBiWeOxa8doVoiprRXouTFOv8Jveu3Wh8a8rrA/3pBefpxsT3nKU+5e+MIX3r3vfe/7vGcwnXMsrtL34id/EdfwxkU0epIHl3NfDYpHHnnknmTa5JTBgAsUW9T1ua08ggvBYgQFlwBtAUDZwnzXeJtkNilIVMmpaC3IOdUCPZIqSQMVjglcJCOGtG7zInvJ6X4jxdwSTJ8lyyYCSWaLGImJE65BBbkrPwtqS1iAH8MLZuDNFu5jYfglaj5zZWFJCkLKEckM5CTpJVgCgpyRk8j1f//3f18B4Apen9PnjiM5tGaJQaIlYzbOnzpGMrVWSUjxwg50gjSuzAsMEkz3u7fd8yd/8idvDzhccO8qmeJOwbLFJxBCaMkBfPrc1i367Xw+B0glcH6PdLGTInkLHDbIf/yUEN9AOnvff4W4Rh8ZJIJkCyjcLyRGeu2cChv3wm7BuJ1kgEe3J3FHSjrnbFJYCzkUoIpihE1zcu975UuaWNYmDnfsZCzxPP/5z7/7wAc+cOGJn1FRoGhewI/G50fmYr/FFj5J5o3T5G0rbAmvn5VDdIqZtn12FbbzFys7BllFBE+iCw9hXu93Szx5Nw74rHUpPvp88Tr9wXvEgI1dea6hkD57yFnnlwj9FCu85uNkyIaIiAISISSThh4ighgtxkq0HYuI8Fv+ny7EFl9uLlfH6Ed8IQNiHPa42rAPS2V7mNQxu5vi27/92+/637+Xv/zl15rPQmCLFP7SMZI4X3bcibvIDP+AQ52nAWQ8hQeiRDfNlQ+QveM0DJbk8I1kad7VFRz3qx92FdIvXNQsSjZ6ux9O0MUWL+JRLnN+78NYccxnk5efdiwitCR4m00KVPKs7ylQFRkK3eUyaz95kR8pEhUMikV2ph94jIvI/eK6pkpEf7FiCTiZ+6z14ET8R4HdbZfdZtE/u1zkFn6jAZveiusKbsdqDvEz28PTU8eQQw7nx83XuV1I6hwNlI7HP8OTX/7lX5Yur6eLVyRYy8bb5svOT2Z8cPMsXEm28li8pAen2WXYOGTo57raeWL3zIlfjZtO7ASQ7/jS+qUtuPAZX4Yda3cxh2ckc2PDazG+xVGfyaf0I8fz/2IjeXuvsWCt8qyGGz+l12SAzfxh18JIy2NwXPl3CxXzqgXYZW2lKQjfdxeh+Nv8ywebB8dY/iIu5S4ckZ46h4zkkKNgp/FwVb6KV4lbXBqe9jm5NHvNf3KHzu0zNVSxlN2KO8/2Wi4jxroI8Yu/+IuXKb7t277twsLwqfE81JWd2Nl7nGVrhr2yjgvxWxwdrtEhe/IRFx2sEZ5lPz5fQfxLv/RLlyjtqIVpjb3NZ2s2R3MWtxr3OASfYEO5EaeES+oodRwMNz7M9b75w4wwsGYMnti88qOcwW86Rx7if+2YjP99+MMfvuyiKSyeYOXGxq5J86Tj1M3NY+cEnp9c8Uq/4AI3Wuf1EMAaAAKJYwNA3TCJmgFvaPz4fXIKE8VS36+TEHABAricxQzHX2Azv/tpgasuB8VI5hIux0H2tkBPZuAieACQAO4YSYmTS4hr7P7eqxSc1FoWjBhA4OcY7idGnOjOnAtgyFaAAMSRdUk7nTamh/lwSKSbDAtctpJwFjpHmnTAgTYyRw+7fnbxhNPVK/IuofUq2fFDgaPIXGIlkfBRtpKYkKNNyJt8kGJXL3RhFVvWBeyBofEd37z8qdf059glHwtUCAl/A04SlcIq/UlE2zxYstGa0hdgUSCyeevYOOnvvYrB18SqmGm8N7zhDRch+tVf/dVbwrdGBQL9I9N9jnyKc77DRmRaoqZQ4qPOpZPk6mpw9qzxoEEG4CRS5EVRuLHLLkswxYCitUJVTLKZBI5UaXA0hwJOR5u97JiQHJNPkWRNgX8Pb+rfD/zAD1y3PLW28C2f9+R9pIf8/GXJHZ9af904h+EbY1vc78PGyGo+Vy3YZN+3lubsWFdIItIVNTXJ0hUckNTOogIx6vP0qbHHDnxSMhRXq3tx0DH975ynP/3pd//0T/90S87i5sxbdCMe95XNEXi+sH66DZHWuA1VjThYXlw+8sgjl25KvOLpvLq0uXPJTZ/DnrUlH+H3CEbH59v5Vsf3DJlf+IVfuB4Ylm62UJRfFC+2ePNhxC4d9LfCb3N1Y/APa5YryWitG0cIWPqAe/IePzaP9fM7eQGXgAlswd8Q0GTchkDHJ7OdJiePWd6TTjQel1TKbZtjt7CT75ZQ4gdLwE+dbfHF760bD+ucLdpcxDj5Bp+Af5p84kIOX33ZbbL+3rxs1xj8UAOHzNs0ld8bx3rhAVIux1kL3tbnjd1zT2qe9QtNH/zgBy981MRoXDzG+uHj2kG80WFyKa7wVvmXH/BN2LpFmnxqjN25hY86fy8W8AN+kezWD5/Ir6DsvW3DZFsd8icx1Hdu42lM+QeW4UM4ts/pb5uFsBhGsCNM4B/wRMwsNjhHvFq7eO9YeX2LHBwOV0y+/i1XieeSDf5s8SM/0BdfN2bnKMzJ3mu5aOMiHZab6VOuNK7cblz6wDP5B2zj6wpMfIp/LI43hgdTiqGtqdYGNQcqpNvN+i3f8i235/osV8Th4QqcX04N4zZerEkuXA7IdzZf8u3GSP7roXOPXwReTtRaa2b++q//+vV8oze+8Y2324ZgCv4tRsjFhzXG1BAwQU6XSxYr2HnzBx6rTmhdGhkaF43V7XJumds47Tu4ZVxYwf/VWq0BNvRqLZrucrp44Tu4gOPFhRpm43gxCOfFla5bAHoIoAFtFaFEQLCETJeowRTQCzCbRCzOwhmhBeYo23FCDgSSYzfpcXTzcgaJaEGRc0p6gKXxrU+3aEFrmwnJiQwrYsjT1eAUuEYFxMnVmAGG+xbp0PgIkyRFTvoTnBKXKyyMvYST/K7iNIdbABpX8jAHUGxtkg8nI59gR74VOmxtPQtU6eYsIpADQSKQAQEwYZMlcRUTS0Tod22JkCATEk+vm0glCT4tuBQyZFdQJof7epLVVYrsgGAVyHx8gWUTEmAC+MCArwpK6ze2YLY9LF0E7r//+79/dXbzK+CWrAjqrnOJ3ibk/u4c3d2VZTvIL3nJS65xT9so1MjKHsDf2Mi2ON2kCcyyX/+70tLDsU6S2/x+aSM5YAeQk5D54TZokHOEZ5sDEq/5nM8+9MivFM3wY0Heeouzxx577NpOK46X5CqIK8x++7d/+7pHrIfwtb4e9kQW2KirvSQDEVC86EBvopO8fcbe5BTrSBwf7XtFMds2H4LsaeXZhN7NwV9hNNIsAWl0bhG3MsM5OIHgILXJJTckNzv4W/ylq7rzFb5+pjT51w6d48F1boHgIx2nwG3MbUpsLmmeZMvOrqiJZYWERJ6u2EAsKLLtVNlYWhIs/ySzK6s+M6Z57fqCZZtjX/SiF9294hWvuKb/zu/8ztsDgxDDzqHj1r3YexZu/GuJDduwO2zs/RJ95FMxxbc7bvnAFkh9nh34liIAvvPZ7Iawnbli47yxi7kaIhqeft86mzUGIqihSsfyHj7gPaxFepc38Bs7BTo2/bo6vUQaaVSUbLzsGlyBksPZCJnv/G1GJifuwL9aqytGfJVsLiCk+7hO8ST34xt2icgPclxyikcXZeRVefnMGWzJH8R1YyUbPIA95iBLeuic5Da3Jh6u2qudH85H6svvNRbIwf7WiKdogC0fYvOabO3IOHehyi38d2NFwddn2cJD3lZWHIhPs7kc41dx/DKBotb3fFfs0aUCV+Nyc16ywgTx5vtei8ee19Uuzy1emgOX39iWB8ypUN4csAU+bnJi2mIwzMRxxYx6oDn6W2PAhSXYszgpfpPPzzUr0NZueJTjG4v/w/kuopXb8R05olfyy59sgQ/B1GJNoQZjlnvwAXnMuOoGdmgc/iku5AXPG+AfciAOjhs3/xbEJwbiZeqezQHiqbmKLzigvkgWHF6TRM20F2gXb2EZzIOfdKhmEduwho6MtXZrTI0WfsV/rc+60kuY+OIXv/jicX5iWP5yYVC8wrDm4M+aWPxfrFrTmb9O7svOPm/ObhGp7hN/ci8s2xgs/9VseeArvuIrrgYA5xAw231bctTfhF+wRLaBmyBTFCANW/AClpxDJ+8sjCiI8EB9ZWJIcwDcLToZT+HJuZPPlmnbQgS5IgHR4kCN31U8YN9xWwgLKMCheNDZZmzycuB0g3BKbOloE+0WOsixrVyArnEDscgLoKX3xl2yLmjYYh1PkC4AIUhAAUgCiGTNuXpQj0BbIHF1QMCRef1KkQ4MrZlsdLMJvmOazzH+Bi46sY4DctsQkIwVRt43Xw+IKtkVYMCVXSWSBUYJYre/bmJaP7d25E+TJPtVLHYvUcc0Vkm3p/5KLtukk4z2Spr4kZzIgAxsQ6Z1N+c3fdM33f3t3/7tdaUSUXK+JN3nSBp/Qu7Wl+gZITYvvNBdrWPtoSnGcQ7iu5iyxQobX87+eLFF/wB1dwslgyJvcUvDLx0BVnaCkZ3bmNmivxWB2cmtQnxtGy2dj3yKyfRma3yfIShicskhzD1xtPfJa7u1JErvmghb2PAPhF1iQjjE6+ruR37kR67bE/r33d/93Zd+Fi/JJXbodcmTdUlM9CxHiFl4R9cSK33b3s3v1sfM6woh8sPP4daSUzIiRkjZEgZ6ZkcF6sYc4iAvKtrFidiDa3Bjx0pu8iB5Ys5WYw2b5HU1wRh0LDd4jRx0q8vf/d3ffV7zUK6CI722pdKWcfdKKhLkxNbUfw8wEneKLToUR/J1x8nXrctzAuharLMp8tZ7zVb5km3pGdY2vkaAfHe+RuA8k6FbvnqAJXxZcr/r2hxqPLjQa9+X+xSAcHCLGOuhB3FD/2y/8WNscQs/5JvOud95HZ9u2l20TQbxxg7IJD/D4djw5EFyguPgbr6iUUMecbZkeOWF3cs/F8f5gyZAvimGz4aE4nx13PlwVfEhlvETBSSda1r0uVtB+F9z+IzN8BNNM3aBW9YDz82fnPKfONxGIf6FF5w7qvjQjmvujdMtgrdY4sOtKb/NT7IDv3BVfgvmjeOaUN3u1b/lNsmzvML87H7y4I6Xi+CY2N5mAr63vpJOkrP55EhjkHXH97e4NZY4hDHrK/QMC7ZZsByZDN/wDd9wbe32MMV0bkdYWJCfNJ9G8WImu6l3YAg+7zYScpLNrREaefK+hiC+pvbQWOx7/uOz5NVoo1+7n+htfW6xdZuL8iHuIZb5KN21ZraCF/JBr+IS7okHa8UXcY+tOzYe+tuOHf4JC61LfQLjtg7bvNx58jEZYZn8s/ypz/B8/o+jJK8c1hxyurmXQ+HP8vHy/31mzGIMX6aL5oqvVkc88LSnPe2eoOfgSzwFSI4iwbZ4yeI0HIG2GOB8vSIEktpZHBNygUbR5jvGUngvsVS8r/NxMI7hfI7FyRkI0J5JFdlbwspIezV4yYEkwGlbS+cDYgFvC3kycBCEQxFHf+u0ko851ykF9AaBIOEgiB47m8t4m+TZRDLPCZO7xGHcZGvr0Yc+9KGrWGYjepDoJEU2OD/XGNgiQEHonAVvn9Gve2o2SS/R7nMdRmQxnZyF4zYUEHKFCBLsYUbAg58pUhVWyLRk1ziSI+J/FonsZH3pV6JDgJILETeXzi89igs+RC/ZD9gvULjPc31ePCBViC1bNged9ndrE1MIAlJ1FiwS8xZm1iqJ7Txivu88sI38m5TTMdyCc/xIsdw8neuebv7QZ2Kt4vef//mfb1ehxW3H1PH/wi/8wqujKmHTW+8RxsUtmIjowENrPK88iUsJVlzCHclxiR+chn+SxhLg/uZzCte1Td+lX/cIN08/e+m2pa4+1exLp62TP7myKM48fElh13Hpu3/0LG4QurWnIhphgad8RKHb+yc96UnXswc8w6L1WJsEi0CxNT/tPQLM39OBooDvLFG/H04vBiCuCnc+jsBoCKyN+0xj1/lLMOQPhUl6ZEckARbyFTHJV5ZIL+HxueKET3uFa2zSPIpefp/PpH8ywDlkqfkqOmqkFzeKNFcvO2/vyV4iJiYVFMn7/9fo6ly7kfhB75/3vOdd8//Jn/zJrSki78HLxnabjJ0I7GgtywfozhU8OuNvyLBc6tx02TkKHnG+PCqd2EljHLhp3vTf330v3zgGZuIfZPA5nNim9RJlmKXBKdY1JjofqZULN552LMU6vOP7cGJz9VmEsCc/bAy5JmKrudu62YH/0CduJMYVRtssWPsmX8ci/s3pyvxiTzJ57srmS/nbPHBPvixePMzxLH4ULZ4ZAXuMxVfhFr633MVn5ICDsBYvwLUVLB0vP5JL4Zpd5EyxuM1TGEj32Ty901fjbeHPDxVObIobd94WOc3F9std+oz8dGV9ZN5ilz/BsObteNx6i3Kfy2PJpOmHw/JhPi3O+Dy/6HgxIQ58B9ft6mU364UPbM5una9xw19hsrzABnIGuTdGxA59dQyMZWuxBIvUAHy7c+zkwOHWl9jpzFNb+/Fb+Wnznu/oENdgN68n3i22yP9ysly5sQMH+N7unN2Gfeewl/HgMfstb7ROucE59LI6hz8+g9WO3Zy+uTadqDOyn9qy86+LtDUAUq6gpmABQhFLWJElAKSo34TCqC1uiYJzG6851lnNwaGSyfFbIEiWvSJknJLTnyC4xTBiLGgoU2D0+f4tkIHhCbTNqdASREiCztk6GFnOwGs9nKx177yAoc92u3dr2Z9t4nDADJguudxCGpB0HlADRghPsvSAvP2tcE7GAekdECuk6UzQIXhL4LeoMZ4id0GSjXeOkmLn264vgBWBnY9kIUnsT2a6RdYUiuvzbLX+C1j4eMdXDNYQ4SMaZZoHuz1QEd53/p3jLwBat0QpeUosEvTGgNgTM41HRxK095vw+H/fiT0Fc2vbB1gtIRdLG6Ob8OBCY5w+Qt9IyeKKIqxx+QsCGEFo3uIAsekY/vuMZzzj7hOf+MT1fomOrquERdcIVcd25VTx54r3EpTOUcgBYYWWWOxnYbr3ezF2kxBfdT57LjlwpTSZOpet+IT4fdaznnXdStFDXzoORiPRdCx5KyoduziFyPTazwX28Lq2Tfc0dw2mvSqZjBVVf//3f3/TmeLYuHRuXgWPGLAuPs42u4Nniwe6FrvJ+pu/+Zt3b37zm697huFPr4oTscje4khsLM7DathoPn4kqcIZhNO6rJvPkt06xYC42HWTDwGR/PmjwheB0EjgHzBafMu5fZ6ekPfm0ZCBadan+bAxTj9khTd8SlMOjsI2OECXEedkJofCYI/HP2Al+bYggzmwis9Yt+Yo7KAnr0iZ5hKsX6K8vKjP4TgOodClm5NIpm/xnb0Q2iV2zSs/KuDpUJxlO4W3fAbH4RBSyy8ct3jbZ3jW+vvGYfrZK2Y94yMeUMPGmHAgnYiN5U7yGZsipK1fDCyfUoDzpdbW9/mKB/Gt7PCM7ZqnOcVl36d7RXm76ZqDHMmPD2l84G44k7wKz12hay47ZZvHrZbyBN9IFjyNb534tnIvFstryaSBu37eHG4jckGAP/NZfgejepULcaH1Lzllc4yieK+2m8/x2an/OC9fgoWOo9+OleM0bpqn43eHHeyxfjqXp32PP8dTNUNxBDiyTdT0kgzygTWePBHm2G6Ph4obWLCF6GKunL3Y2rl8gRxyxzYQ2K7x+s8XxdrGELlhRt/hTWLGGjc+xCYO0Xn4NNwlR2vJv7OP2JGnTl5qveY0j7XzA+s3/+JB38nPcD755KfG6D2M5xObH/rbGHxlecNikTWwpYs3za1ZJ3b2Vlhr4ePyvbEXn8yR3HJ5vt05y323HlMH4TDLO8wtvmGuRgUOKE+I0XbvPPD0pz/9Hsd21RTBXYdGWAFzSt1Opy7aOigj6dwhuutgnETQI4yAaY1Dqb3q7FKS5LmADuSTyU9nACnBZ63AUpcL8WudjERWgSpIJBSK3iS9SgeIwIgukT+yaCYA9sbgGBus1mA8AdL5rtDtHOuE1uAqLjmROYChCIv4/9iP/dhVWKRjALDEt3WbD9kEkkgp4ilA0/MSLsmvz08ChjgJ+sZ2hbLuucSGNCA4/EDQWyub0wtfa1zJpmOBEODvPJ1uJHKbAOnHFRDgCECBm3H5KxICcMWR4huZ4L8SmfP4wM6zCV9cdTwQ4QMSNN+it+ZyzzldJd9uP6MzhYK44bu73o7t+QX9FvRrXvOaaxz+0fgaW7AGqWwMOrXOXrM9YOanC7z+JjOdnUXWEhj6RqJcZUCeNVTYT5G1oA672AyOSsyS0JJB58OALZaaO4LkZ+WWACGjJcAI+qte9arrQVnX/V2PN782EdA3WyOTYoffp9vz/sstXhUw/I3N7CjKHq5gLyYg7ObtOAWuwkZ8LgZvXnGuhgpfSE/N79krCKoYWdLFjusvbCpmkWvNrI5lS4R585PzEb71NzmrNe6zduDIYkvzL7k6Cz2FCR8RG3BMLMgHSyLFmWJYHqVzedSuIJi5BNI69yq0XVBbRIUdfk6QLPAE7ottxStCW4OxZ050m504qQgM52GZnLJ6ZzvneN96EdH+PvWN2Lq9hM7pIbmdt7dHKiCQrs3trXGJNFyQX8gjh2xMneuwxiXHfYYMKxCWsMMUeIN/NAYZXBGSExqTj8vnMBGH2hwtd2xT1Bj8dIsXMdT8m9+tQ8EiLulhCW9z9h7mkE+cKiz5UnqoMd/n2SN5+D1dkIfsGjp4TJ8rwPKR/jUWvqTYsutR7HfcE5/4xLuf+qmfunvb295299nPfvbmv2tjf4uD5C12msM6YTZZ2HoLWBi3mM8OvuNLuDNM7ntzLXa23nIPv+BH1g7bXCCoSeR5PuJw40ROlQ+th403b4pLDbG+22ZlMsPycL/7st///vdf/FeMe8UDe4/nb7zSAxtqImze2GILD1o7qHnwP7xBDDaWdZM73cCbjivO+Cn99fnyJTgtFre2IgO/gC9qiMUSPJwsvZcL4BGetQ305t08dL/mrXrJmrcB6TvjwFaxKy5bQ7hf4w5P61i/aNA4yevWCLZeXqn4by5cA8/hP3SLWzRX8/Rcj57PBI+23lxegR/D3GSyBjIuryDz1p+4ZMdp4sIptjBW53fMYggfWA7JXzf2Yed1/IMPPnhPwEliJk0ZQHU7G4hWg+5VhFXCHn8maIBhbAUvZ+eMjEiRfY9MMgjyAxyXsCBpPmNUTrDkT/G+xSLH5azm7lhbbwXLgqykwZBk63WTsHUjBoBNMAQEJY+SBnD22nw9hfL8iRrJMIcOuJNvt563vvQSuerBR9a7+hMECw6aCkjnAu8JcsnQldM6sf0D/pKrqwrGav0KUw6rKbLzWXvHA/C1LaBrHnPwYWvaAF05FBu7li0MkXrPVQCm9JK8iuDkXIARzOZQ9Ej2wAK48BP+ST8ICJ9b0OZXAl0BIWYkdkTc2GfxK1EpuDwoRpJaormgmC7FiQIE8Donn/vd3/3dyydqAvQ9+66PILbJ1jMP/uM//uN2tQjp32IH4FmreNriCslYHxKnze0KuULBlmEYBDNgpZiiA0QC6Ww+/uCVfcmrQOjzk0SIPT4CWyWA1m9XgO+S1VUoyUFckw/G8+dIE19eQrYEWyGgoGvMLeAkIXrcLXJ9txgt5pC9TUbri3yA3jdGkCWYDZfpXIybe4lIf2/hsUlzz/O5xLu/8dz5u8NKIaeY4gPkSl6NkY6VOzavuX0iu9k6j/TyycXotbn8Su9iGFGCF/SLdIkP+YZvuCDQOpDcbXAqBMRS529DmB4R/XysxrH1nE+0Frebb3smSHjRfYrwsjnovjXKn312PrVeXMILttiiZTGwwL7WAAAgAElEQVRxsXaxojn4bLcBdU7PC0A0W3s+3Pzk2fxpTY0pZ8E6hYgmwfIdmGGsxVb5AedgI3nPFdhtFsA654gvjRs2SJebO/kSDHdrh5wEB5BrhfwSYJi5uRV2WZ+mipxGXrFFDjleTt0dCuKvY+SgbbDvWOL7LAC3qSDe+DMZ+L04YPdeFc7m79hy2Nvf/vbr54Xz58azXjHYe89P6LaUd73rXVcT96d/+qcvjtdcOFGvYYSr5Mtd5BY6cIzCzlrYs7HyAQ97VUixnxyOn+FwxsMT5ITmbR1+7rjiLb31ALj76U08bgHpWTqwtzlhJl2zkzzZMZq/18+bPX7hhp+zy/IXjUScU27tmL1g4pz1KzxKTuf34lScrd75uljBMeQjcdK6XTRNF3CUj+BNMCJZ7JDBd/kY/1retLiplsMBkp8PaO4t1pn7rGPOYvTUv/PwU75gyzyOsTGXvrsV9Vu/9VuvXwjgk5ro9AaLcBo1UJ/DB5i5jWYXOORr+ZHt8Yv0LN/DMM0hGAtHNMWTpfP8EtrJLeRveXPrpHSxzSc5pLXQFw60PFGOpmN4xydWx81fU++6BcAiGB+gLKk1mM4mMAQMCwRL1lp44GJblCDrGA62XRUFgfEkTkDV+aezAPntpnBABQxHcC5StE7OAVKg4BI4wF6iTDecyd+d13gC3VroQ3LbpLpXi80PXHICzmmLCzDqOwmHE6xN/FY7UkGujkmOyFVdNeMlKz9AAoCHMVZWv517JpaO7Wpl3/fQPGSKvhEtugF6AFohRGf0zonXuSXFvYqh8AbACINglhDYip3tTFDIu4ItcE//l7iADp0hXwhM8y2BSA5rRAS9iqW1I2CQiBsPYUeMO2/HsFYJhg3oBDitr0qCig0AI06BKh9NRuMDpi30yKuYAGI9bbnPbOdM1j7zEFDxZszmcPWh8fuVghpi5N14ZnsxLQ6b23dIcutkG4VYYwJka6HX1mstbM0XO9ZtCIiphCiWEWUJjk0QBsWXgkNMS3L8tPed02s+Gzmk6+y6xSfbiSEFiGPYRAy2BvfNi8/ioAIueeiCjZBBsdTnGgr8yDjyhiK1z5M7mbY4W+K+4+/aNN2aV7xZ6+IywuwzCb/z+Bc7Na+HwfY9+8MdeJAPiGGxyH9cAXNlkH80hu/WN+Ur5Bkp8ioGkS3EkC+zKx+C03xpiavv+gy5ZLdtVva33AFf7PRDWhp/4wlWWyf/EBeR0woAOCjuYIm8s6Qx3fh95yVPjS0/8y1XjRUMyeFWOnEk//CpZDOueFAU8tX1KU0OPAbhN75Y2oadXJM+u6Kr0JczEdfmLWf6ZZf0It74TeuGZ+IQ2URut9jtmOUFcKU1KwDoXe7f4ntJvxzX9+sDra/nbYTJPVxycWgx1Tz0az56Xx5Frzgoe8MFevYrBWKMvOZgb74o1ti0Vw1NnJT/4FVwfnkZmemx92HetZ328V0Cmn3iD1bH4fDH3UWyeahje4jcK1/5ysvPX/3qV98eFIv7ygn8ZHGyOeFqf8uP1mYM8UFfyw3oSBFyNl+KARyDDGLSVWIxlG7C1X4xyz9XWz27B34YQ0MLJ2RLeSpZ05/4ai7HLuYuzogNtiW/c3EyftRccNc4iy9bfJ+cdLmnwlw9k23wtfTKVosN9C5Oti7Bn71qCtAt3JAv2RsPZi++Sa778Qw4I0+wQ+/5f7aSB/FJc+PIcnQ2EI+Ll7CCH3sWRrLnp2Gnh01uk48eTy4OT8QaeRer1Zz4FJxZbu489qdjMWVd8AO/oGvHy4O97zv/yUeXdpslP/nk8nSLd1j3+oXY0Vwy9ubm5Qv57/UMgH4FAHADScDBARYcDBLItY33Yx/72N0//uM/3nYKEITSlpARpgUUGHUJgQtlSeoCsePq/vSQrRe84AW3ghWhFiRrJIlVwFLYuR7GFiSOkwiTfRMMosXAjCKhCoQM7p9A3XNc9bK1xq0XjbMJim6sFVkVtEAMSSBrY0QmugrfP06xOmuNAXBNgF3X6eydTz/9zel0ZBHktQM5FI3ed64O2oIJ3dQ0KEkCFU9LDRD4wwLgBihA3qLPfEs8AXDyNy6QAV7Ww4d0Q+laEgJkwEvC0ygQB42TXXUCJUggApCX5HaOjnjnkhOwNddTn/rUqxC2xTY5bAdPt8YvTnvvQY3rl0DfGtaWdIdcix0xUgOpp4r/5V/+5e3qFz/ZgoQ/bYMwGRDw5tlkKvboMb2cjTOybFEpWUtWfL35xWP62WKTf6ZXtx/ke9vd3YLN1ZTGBOa7VkkVDvDPxrQ12jZ3cYUEbNFhdwG/6VUcd75uevEShkoM8I79zQFTe28sMYc4bVHf8VucaTghZooABXZjdb51u5ogiTl/E7Dihe1bEx0hdvySrApMjbJkZ2dr3auhJ1kQk63PFVvEUA7smDMP8F1NDXmMH2gMiR8+5EoCPXS8KwnyIp/hvwogjRJzy0XW2VjIvnsR9yqi4mXxaRulnZ+f83txkw3yqbC38eVIcZwO9uGNsB1eIWNyFXIEdxETMbyFBDtvEbf25D/yJN9xSwWfVWCfJFXu4Ht8fhsI5EOkl0Sye2vePNG8/dM8S4fZkezWIz5hMKLcscVyuZgd+Jq55J31zyXOMLWcr5jYxqyYTVbFjSutiiK5aa8ywSf5MLk2P7/jHe+4fnO8W480dRcTYSveKOe4z7k1OF48y3N8hO/1eTrThNlmO5vyM7puPrkMvxVrYs8a2XE5BNw1BmzA4eRvY8BeGGbd1plcu3v0/JxPPvLII1fRXOFT/vdzlGJkby2hN/lMnsKZjJmMxbvGB/652M83Fel0vPl7ixL5bPVMV/DDxbd8UxEIzzYm8gmcVI7TUId3MBem8sttkK0tYIHzlkfCZ1xUEbh5U5zDKePAPTwgPtTOA3HWK1/nv+oovB7nc07Hyf1b/JuDXPxWXsW7zMfP1/d2BxpbNkcNmuzT33Ig7rhciZ8mQzaHU5vbOq/jPO+E3V1cw0PoQ6zsxTf5gh52zb6TY8iw/AaW+Cx54K84kQdgaTGRb/basXyOjU9btGZ5nN7So/HVOPxJ4xTntX7ja6aLQw2D5aLpo3kdKxc2Fp6Yve2uE1/4hFzRnPJkO8CvBoAiqIl1JgVUwvffPSkWkxMEUt0f4afRlkTU0Q68BAJgWQEEFSMzjAZEnZ/+ffSjH7374z/+47uf+ImfuEjmFl8WQ15XJXesk8yu827h1ecAIqUKKCSI423BTxZOwtkkCsl2gVWC23ElDMTQeAzIqTitwmQTe+codnKemifATXJHmAEb4r7jbFIy7zaHAMPqYRMu0sIGggRw0PM2ZthoCdgCI7DOP1uXYEtW+lS4CDwJfUm0hCBZImHrn601OZqDv1ufQgUIswcybk5693mJdEm8opb8xiPfJjb6BrYPP/zw3Xvf+97bNnrkjw4BJcLfe36xV1tWX7axaiYhQeJjk1V/92C74v+P/uiPbgU6wnaSRjZF3BAUiYYOraPzFaqeZWF+cyAhwFjxKBmKG3hB/2KYP/HFdNecNc6Qbwm2sdiOLSSJPg/raob8wz/8w207/V6h4GOKIiS6tSBYi4F+8gdh65XO+D1/XCK0CUvsiaGNNQTkjIUtMsxpazU9mYN/NoarcbsePrBkQ1GqgNM4oN/WtFfP+GevjZP++r5x/Pbu4ptcZTeJBgWMg7EaCApIcWP9Cj1YLkY1csSKPALHxZa1byOJHeRDGHXmMrlvyR2sWP+hE2u0/U+iR4TYWpMCqbDtd0kfgqr5wIcUs8mqyQgvxRcZES/xh6jwDfHTceJsSWSf0+OZJ3AHmKqJkf53K7siUHG2xLuxw61+0SOZ4BwbI4B2LYqz5KYXxJqdYT7ZNdUQPZ87Xy7u+y0sk3vxVxEEHxVBClg22EJDfnc1yvocI37FgjwHo5acy5FbwDSeoq9YrHGRHmowi8ltgC0msR9c673miwJeke88usSjNOxwx22UiGd62uYDXa096Sa/lhfkfngDG+jH2rZxsTEMy8Rd8578A9avLZbQ41qtIx9oThdHxBnbkCOu3C4bMYvfwVxcYDkIntAYYiWbpjdjiREyLbfDQdNNhbuLKLBHAQhj2IctrNma6KW1ubW4Y+xAMr6cyfY4M+yD4ziCfLCFcXOtDWF5vr27beUXfFxO6nMNvuWZzSm/wULr5GPmJv/iiQbP8nIXoTrfmLg3ufgyn9m4gqM4CwxejgdrFrMaA5Z2rHW2bvmfbcUl/fSeXeS+5bji2ZrwOscs1oklci93x/fs3ISNjQPT6TuZ7Ahf7Ba/W7Otf4gZMm7ugu18D89eLuUz/q1oN568wJ+SJ93vWHjf5jK2zo/on67wC7Eo5jqu+qmY6BbtB571rGfde8ITnnD9FE6//f3Wt7716jhyGiSoiTlVjmCBDLZky0IpDng2Vtt9v+RLvuTuU5/61OcBxhJ24JWwJWIEa7dWAq0lCUCOIRlxiR2n5iA5hCvwHY94AYTtnAF3QQJsGcvnBaeumsDxHfLPCQRen6/T0SEH060HFtYPAE4QRcoRF8kWuO72cOvYoGPXTeACedepYURvgMu66R7pYRvJZ7v+zWUbDH2wr3U2d906V6E2KCU7BSdiKbltEEkqZxJgOx1+4L1JpfEACDvxUTZc/SIdCF7v95+C40w25lEoO66Cs/H/7//+79a5dU9lx7A1QKE7+rAWPrR6cT5gpjuFi5gGtECKD7GbK4sLjJpqAE5DIHmNx8eat65qzcWTYG2zr3N7j2Tt+cnaHI2zhE5BswUbuTtuiYSEvH7ob7rqXA/pk6A1zhBtyfBsDHQ8/dMBQOc3SxBWDuR0CTocXbLR93trQ+tuDrI0pkKk9Wo2SCZiV0x0vIJz/Q0pQry3kFtC4xy6pW9Fyt4jLukrVMSZJNwcuuMvfOELL/LVT5BK/rvzZm0pkZ7kcWNzcR6mNEZkvNgTl8ai+8UCccFPkUPFPN0v8YEDzvXwu2RTuCNvyKHxs6ufz7MzABGGZfxmCRmbNE5zuEKbvGJfobTFMvzrs3hEhaCirfGRFIRx8wAMpL/m8j2foIvFy2Rztf2LvuiLrlzQvHgG3+czbLexKP+vrvvMA7j4LuyxFsR7884S6ua2SwdnUrj4HAfYXLwFoyJTrJ/5Bg+BxRv/4mELaXJsfMJDmNPrNhLs4umzLXDkdURfgZj8504KDXSYcnKA9Xl8QC5IfveRp6++36ujS3AVdss3G8d7eZctcRpFyBY/FbLm9bm57CDbHCEnb+NAocsX+CGfcs76KV0oaNjP5x2roQh7+aR19op3wCY8VtFEl3ymV+fzs149h6TvNQ/pYTFriyY/HYx3kG+xXy6DRcZSOOcjOK88n8zm6fv8ye5QOOp79Upyq1PkOXHKx37nd37n7qUvfemtloHbW4zCFJyBT8sTfG9ro/TQbp5tYtCF8fAV+Jm907kLd3bTsAmcSrazSRBmpQcNGf6Fu+Gkya7+4V8ahfxLjLLT2oes/D+d4CpiavP1+gmdrg+J0Xx2d37wYfNtIbxNgGRuPLeSWKd4W79Rn/Z8jX7FCG6RG671qlHQ+MvjcLutuRpX8S2nKLqd33v1GR/TjNmmPh+Ry2Hi7jbYHGZuOdqY6lk4BOPZlA9ety09+9nPvvdzP/dzd1/91V995djnPOc5lxM2iA6VgEE6EArgoYhi5F43QFKQKweKAAUcYdZpt+mwibH5AYXihQwLKORFGhiOYQA7xWxSNx5CZH4Jb7szQCfFIqHO21fzI9mAmoNwTt00oK8YVawuyHXMgnnnInYFuYeHKCKQBsERaPS3pNhxiMcmlMY8dWyeJSIAl2+kD9tiBGbr2YRm3UChMdbn2E9SNF+ysscGgW4lgKQjQSbAEEIAaX4gsMkR8HaszrCk6jvFCGCwrQoAAmckK/n4kbk7xtZLyQbxsm72Vxg4F7FYuxS/gHT15hhJmU+KDWsXZ/xnScxuuXU8Wyk02RwIbfdZkuncdKWJ5Bw+172ln/nMZ26x1Tr4a8cofjT+zEG/xqG3LSLYDhYgC/mAJMMX1yfN4XwywJItjMXCzmGN9C0RiUX2MWf6l+Dh65KQJbFkhz2K/G0OLoav/2qc2BYuefY5UibZb9xq/Impxt+kKZnxZbGCWC6+8lO7NTrG1UbYr6g9iUrj9lDUYtTTs/n2SXYq4Bsv24nDGjgR//s1KiV247VmRIL/Z5vkhnvtJLErBQ5t4bf5UWFt/Ro0FfJyBWzjw/mZbcEKbnpvHHk1mTsWPvc5bBBPm5/ope/2pz4dy3/kWES2z+XRPlvZ4KItx/iAWOn7bPKSl7zk+gnHjU0kcW2ZXH7y0+eaEuzXazbdq3mNpeHf955q3/z5oQYE24hVsc13FfT8VOzIm4gre4hp47Mh3oT7iN/GSx+dv89KcT78l7+SCyYgtPxyOQo/4Wd8f/maIqK5+udChvg1LlLreGTV1cFtYm4eZyf5h6567ZzsZQuxmF/9awz1GVnExnJF3+GFvTZuMb7jJ+9evYZjdLL+3t8KKLhIjs3N5KWb1mXLfuuEE+GDXRO4yVkQ4IDioNe9f5/+Ng77jE/LK/INTrJ2dWy6F1uaVc6HocsnNw+JDY2j5Xl8AxdgJxwjmWASHstPPOwQ38d52Ce5kjm8pYvGl5fFJjzs/P77fH/1A/9LBs2W5U7pbPWCF8OOzss2b3jDG+7e9773Xb9gouCDKZs7NwfAmr0YoLDk8/gzPG3exv/Kr/zK62eGK+jEabyqJsTGATuwN9zg047tczxucZVf07M6jT47D+fhD7iDBol44aN03itMxi8dY/ytA/D/xu0hm295y1vuXvva1174oY5a7ooTPfbYY9eDODVb8snlqtbAbvL6+hsf3QYnDDf3GY8as8mbDsT5mTtwBTnSuHbTdC7fhm3ybuvYmJTzcWZziuUezPvAY489dq/7iX/v937v7ru+67uuJ49yDB0DAcvgwEQAA0mA7by9lwyRO4O0JL3b9wAU0sxwS1YpRVBvgSQZrGO574kiJFoOIpEK6HVS5Gx10XnbzZW8EBog1TmS7iZtzmQenW2FR58LfkV+3zHgJk8dSISse5E6V9eMbjmLBNcaIrF1K9sOCRwWBNhb4EtSgtw6rYPTJ4tAsG5BY/wlV/yrcVpPT1v+5Cc/ea1hSRm/o2fEQvfd7gGECxla4ELKrIGNABQ/syaJiR9aB31J7IozvmGd/YpDgeZnTPgY2eiHbyISSLl5dCXXH/kvuyD+ADxZyaVgpsMl4X3mXLGliSJJibUTVPkT/9rCVYwA0Y4VDwiCxC6G+A6iRE/mR+C22GGb1sE3AKtkDhzplR10T5cE0/kmho25HYO+tjGxxGDJOdzZNZ1z8Dt6tQtCIecqPL0peNh17Ycw9AoXG9/DqOgNJvdd+utfeG1rGpsgP+uj4kfsNg/sQnaWhCyB7/v1Z3kknbXObqvoOTOvf/3rL3Lj3OZkIz6++qFTr41XLmI3D0BtPITryU9+8vXTVb1fsolQwTqkhIziBNnvc/N4hYtIi8Krc7YoVED2vYa5hkznymPIiWTvvPQsLsR0Ol4SjRSQE4aKr8ZaX6ELcc83OoZO+g6GGw9Zk4fXpxZTkofP+9k/+K1YNzZf6xz4LT74Bh0nHxLrM5hAN3ufqTxb02VvUeKjcgib4gPJouEudyzGW6s1LcdIJ7B7Y6TP2B/Zcz69twa7NNhdvGv8aVBoNCCXcJJNOr9mq183wCW28HA1E3ldPiQWO6bdeTAEl/O8DbkunSj2G0fuIf/iTt97cOxzn/vci6vsA+Waw9VTPG5zGb/mMxpGZGuNsJ3el8T3GYK93IXt0vGur5hUPG5htJjAj/uMbTrW9uS+7z+d56ftApLLXVjB8RY3ttnL/+Ud8dqrpscWDBoVnScf2w0sH9OjXAHj5Tk5f3HA/Fv07LZ+sUcfjsdtYTu/lD9PXaefrTO2LljuKAYVnJ0Hx8XIYpt8B8uWXyZjt0u0bnnWFmu2lZM3b8ITdQ4daFguP5GnNNvVCWRUQynkzQt7tiiXi4yvZtPwk5uMka75Mf7mggROCQs2f28sLWb2Nz8QT/QjR+8FofUrsSxnN29y1wD50R/90esnpuPZ7LBcdHnm8q/VA5vgcvgRfN3GEM5kLZ0Lf5oLL6mRawcKH8NFNcRg0XIMc8MfdYfacGsmGLaxh8/ye5jWeMV+c7UT4oFHH3302o8sETEWp2vQdWBEgCMB25zek2wzUN9vwkFMJJVNlpTZ8X3fLoRPfOITN8JnMRwcCUvhJa46bYGksdd5JXCkac+lZGQF0OiQ0Mues6QV4FibQEA8k9cYHctACzLb4d0rJI0lQBT/iNIWP8CgeTKs4rmkGWlG9CTplb/7xhorB6V7CZXNga6gMB5n5g9AsfcbQOYDDkt0FO7s27HpIJ20xVan3u4KBE6CQEYErgCUSPgYn7ZNXtFhPFc7FVN82vdAkA9Z01lYCezWoGB/3eted/eHf/iHV3GhmFjCjjyLFwErgQIr762l94oOJNox9IBwSXSuBAK97fwCOUlziar4UKz0Hb9DdvrMDpIlcHSd3Hv1pHkAfWMBw9Om5gbmbC2eACP/FU9iuDkiTHSlIeYzhAl2IBXGQ8rI53j41+sXfMEXXIkHkaD3PWcJRfahPz4qnrzyh9ZLJ8mE1EuCHc9WjbtX8N0ypWmg8NH8EUcSCN8Ty3S/2LWkte/N59xkbd7Fanrgu5vUFDr8hJ373E9GdkWlB176Cc6nPe1p1y+M+JlR+pFH+OcSTvalP0VhhEvBJ9aWYLG3Yh0B3sSK2G18iMWekp6sMB+JX12wH5y3c0AeMz5CLG+Zg0zWYVvnxjBbs6lc0uew2Xydn9+bZwsH58mJyGWyId9wdAk7QtjxS9z5L9yRL5NTM7ure7DYK8zrvcavMdgKtsLbZMy35ROEnt6XBzW+wg+eejaH8eifz/PdzSvs3TmKeeMi6DCMvjpfcdexbmPBL8Qn2ymoNcz5A/shjXyuMZFSBXi/3f6///u/l83FBL3s1VTNhY5Lj3G+5GdfBJ/vrc/yL0VGxaVfGMGZ7Fqj48ZL3q/5mq+5e/nLX36p/BWveMUNPxtLHu67LUrEOH+T/zqOr8oTybb42jHiCJbBk2RWqGkoKM40E5Z3yod21bJb41n/+pTmCM6WbLjkNhXE9DY5xJ6CR3xpMMjTsFIcr71wOHi4xQj+trzllE1RCw/xJjoyZ9/LUTCoY+wigbH0pxhU+Gle7C6f7Cq+t6AjLyz12nqWt/e5K/04wHIjsifbcmNNU5+JA/lDc0tcby7m+9u8wR/x7bU1jrByynnG6j1/629jmx9vV5OI6+TSoMJXvRfju9YtWtl38Qfv2rzTcfnM3mpOfutd3zubMXCaTrJ5ONRT7Rfb4DPc4bs4l3Ech7+uj8MQfI8vKqjtxFs+2PkugohrF0+aq/XDatv1lwP0ff80EWAo38Qv5TsYRh+9wgQ4YE3J2QP1u2WuuvmBhx566B6wQna3wASonYhgIHCALGNGgj/wgQ9cgj/zmc+8ikCEWALdjscmS8ANhClI0LbgZNNpQ0JrOgSgFYsUKxkBrSXaDL1r2cKWEfYeFElawbJBygCtH4luDEoXQEBZshD8EjLnQRzWeGtssiDwAhFYcPQ+778C2nkIjwfGSA70j4Qv4CMrnEtgCh7y7edASIGQLBKj4AMmkrKiOZ3Sw45DVj5Bd5JE49FDr4gDx1cAsN8GC9Bmw+3En4AEOLcwQBAEKt1oaIgDvsH+KwPA0HxgC74IIPmKRCQWG7MdHRVKCB8CIf6WZLSOrtZ0Rb2/W4PE2dgSHN1IAuzAR6yJ/SQ69tjfe25MCYdsexWTfGzKpyRTVzQkdmRBgSrWe+9Jx+zED+DESXLEKr3zQ2AuxjfGOqb1uCd5u6zJsrdK6B4j2DruvdKtK2ere1fiO08S4ctiyXvJiv8trsADPt687mVfvzcWHbNzsiVn/8m5pF9CQ15h+DbNNq6d2/i2o/JxRWaN4Nb08Y9//PZrF+H9y172suvXJ0pgiuUt9pOl8RV8MEbclXT5K3JENn6iQMq2rQHJXNxJz/LH6gXZScfdo56cbLoEXg6EaUjwEt9t5smpzavxsltSYQJZ+DCM5stiYnMbGTrGjoE+cxW+z2GT/Ja8fZ6fu/ILH1du2xfhzGkPPtZWzvBLrNCjPNdxm6PELIxe+WBBx/S3h4kaQ6Hg+8bAT8RAOu77jo1jZM/GSn44kA7kC7hpFxL9LlaKdf7WnHxODMERa+WrchqetLm3Y3saf3Ly6V63cYUbWWfnL0HXbHAFuPWQSU5Nfuezvxzg817loI6Pp6WjdsLtrZKO2dvAFLt2Z9BFD25805vedD389l/+5V9uv4DR8bCqv2GgnCvP4LQaVmwiH7A5nORzCsV0kg+x+8aU4kn8ynnsBI87Lh3b9t/YimUcbPWN8MvBeAa/wo/EGj4qbvgVncBIOLtcSpFFl2JQgwX2wLHso0m4upIbkklMyeu9siccTUf8ZgtxHBhHspZeO64iJn/aHTvwWAFkfXDW+L5fnk4uPgT3YCo/k7ccJ8/Jj2yansSBHSJ0qrEkN8q/9LV5ZWsWV97xTFjC7isr/YlxRSVMoFdj9D3shmPspj6UA/bCDd8Sy/k3DiA3Li9iP75LdjwQZ6HvzY2wSqwk3+Iw3tD35twYwcfglfzYsZ47hFNZ+/IK322+2SYLrOEb5hZv+Gpju41HHtBIMF766Dv8BoZ49bmaLpmaVyyuXdVe5Jarr2cA1ADgLIpcic57ZGqDlZO0hTyhe/3TP/3Tu3e+851XJ/m//uu/bsWIpCthrDMSaokigQVCwMeRl/RKjECdMs5idRsKAmqdiOMv6UXUEIm9SsQ5T7LMea2Xs0s+AgmAWzP9blA0r4YBmZ1Hf0AbsDi/c/2Gcse6ctaVFBERsZEAACAASURBVFfA6KpzgGvrEeSALALbeWfnkP3JVlPB7xg3v4JWAEvsGxSceZOpLhyQE/RkRF7pGgggf3SzttkrGM1ZACQrMEQkjUHPQImOdP+ch9Amw8qzRCj5k0XBJzHybaDBZyT7XeeCExLHV9mhY/qf3QGBseiQTvm2X1MwJlLkqn7r32YZO/U5kkMOMYd8LDGDLxIUn0AmgC0is3GwAA4XxGTyIuB+KtE2Mkl+CXfn+633LV4QGXYVA2zUGIp861W0hgvpVbwtKd4CAOFZ8oaoe/CURqG58hl+AQ9gMBKRPBLbkhTxq4HHtmyYnDVt++miZJKsHUdOJIntnO8VQe68dOEBWnZiwE2/JoAwwGRxDRvTdX9XFDR3ek5W9uTvCptekXP65BdiqPcSqoS78yLuCLd8kqxdWXClgk75Orwwvjxl7WchuIW3OKE/xZ7b5sSG7xebxYuGp/tuyQNXESK2JdcWjsZ1ta61uAKHsGhSIS0VMH6Ckm1gZGNvXGdPhIsvJU/n2ZlCXs93QGY2T5qH7OJJHts5krv/Hpy7spmLTrxH1pPxJLi22rM7ucjgSiaOwncdzy8VpZqtfHHzPz502grRld8QvT7P/5ujX2b59Kc/fXso6sZ647YOueGMO3xIPl8cW+INT3ATvr/6W96TD37pl37p9eDnj3zkI7cLQ3TYeH0fZ8RPXBWGKW590aDgY9s4hGHLI9m28+RhDVU4zifpdws4uSd7ugDlPAVG3yVnO8DE5WJe5y0+a4DLgewg17An7Gg9npfVua5wOl5Os8tBDoGPi+fLkxVsYrXj5L1tssFbTVO5XONiMdEYrkjK01uk4Bp8fwtPeCAPi1sYyB7tbu32sA9/+MPXlUz5UjMUbskp/IhOm1v+xEs9hI7PnHmw911gaTcXmTeXp7PFM7zjbGqYj941Dpwv1mCgix5yGgzpc7aQv5JdrbF8Aw5sHeJ7/DN9kBkO914jnLxsoGZywQc3rg7oYbDdZ5/fe1ij+MQjsg0unM+KcX558r4+X+y3djx/fSfd+Nlr3HzzaH/v8fxsc0o2trOs7+VHx2oqiV/8Hy7I7/AUtyWPekAe6nhN/T7Du7cBhwMlP/t7Fk7nqzs2JvsblotLcXE9A+Dhhx++/QxgCZNAfgaHwy1guhrW4p/3vOddD+qqm4B8F5z9dJ8neAuqlCDwCWncBW5FnQVZXIFfolhnWOf2+f1IuGLoJLsnAG9wS9y637ouG6w5vN/i7nMErnnIL1kKFoEq0BofUeoc3e8tYtjBcQDBWpeIIw/W9sVf/MXXlajuq0f4BLBx9vwlxOc8HB8hQ7YkBICypIH9FbKSSq/PeMYzrq0713aUx59g73iyOl5QbvFBX0iQBLhkjd6RRHZxDFLFzghM8wN5gURPyH5jIMNbnEs2SIHzARsigPxt8YbgIFetbbe5IvYAq3klmtbSeWfXb5Mh8sEvgTvy0VzbeeRHS8IVG42xYIlkNKbCpPl2myCSuwmTTQBp4y94bYdeAyNdamrsmk8yC0Qds2CNHHSOhwnlp/tTcumiQrCra2LyjEeYZcfGxr+YYGPrb+6+Q2zZdUk1/0NQN1kplpFByaZz1r9O3EGIJWPJVPxJqnRLz2LL2pAo+nb1aptcrY8uxa0coNGs6732DFezk4c70dVuy+17DZFNrJqPCKliqfGR887jn6sruqNL9s5XWwddpZslkjCr75PdlTC4uGSt82A+HXtvXmR8cwH9tW75LLlcYaIjeJkMnpAMH/aKhRhe/HDcFggwT6M03WkGKOaTrcZq3yWPvOR7hE/DBrbCCURx7ajYSXd8ynmwofMie7369QM5YTFRzC/halyFkrnkO4QPkfNwNOtojfKGK7MwSo5GqjU7FKH8HKY3Bx4EpxVNYmWvkLEzwghb5RKkXXyz5cYl/1lSjdfk533O3hpXiGnvcTlYDP82z8AduLY5jB3xB7Fojm3KOnbjGZa2jo2BdLw46F5zV6z5DV2JHetgU1yhsVwxy79a0xaHjcN34IiLGOkQ9sid/Mcuks5RsG6jHs7v2mGdnACH4UGvLvaIhT3f2vFpfCf+UgyRcbk4HkGnMAOv2ZwBy8iHN/BXzZbG2kLV53I+ufAzeVu+U1j2SmaF8hZBm99wHHiO4/XahZCaZzWoyAqvl4sub7SDSA5I71v04VjrR8tbW2vysxn/W3vB8V73YtTyvuZ9ylOecjUm8mW6lMP5H5zbfCku8Wy6gQ1svFwepjoWlxCbfS8eYILvmm/rBDWI/IL3kp0fdc4++BIurZ81hluX7N4w/g0QHv+j8XEuF7uae+sN526hD9+bS8NDrWSt2dE99vy4OTpHY5kNjIdztEY/v6mWwOdxwl7hhZyhuYAHthYXRRqTT4k5HPV//ud/7h545JFHrgaAf4it4LG9TTAuMZK4OBnA2+0JGwAMDWSXmEnMAg5pRi6XtEtk6ziKFgnTOJxZYmd8CeAEuDUOB1NQA1Ddm15ba0YDmoKG42zCWQAnOzkRSoSJkwMBJGgT7gbABlnnSFYSFNIJwE8n4sjsu2AlMJqD0wKAJRB8Zn0JeQBAfEaQt22x5CNxsxN95sABpbHZd8kuQPRKtk0gktGezwaSGL9Kx5Jrr8mqk8+f6IQvAATr6tVuC4CxSQh5c771KcolEGtArACWxEe/bMPf+ty9o8mC0C2Bbi7bpemzcWu0dX+1sZF5upNkJAMxirwDJAnR3MCfr0oeGmdiR6ybBzbwiQVO5Gf1KNEYDxFd0kK/QLNj3DbAhhLk4lQ6UQye/iKW6RV4b6NlyVDft5Wxra1vfOMbbw95YnP6RUYWq5Kx486tZGydLHzU+WJ/Gyhser9GypK9LVLEl7kkfLEhFtbfkeOOQaTW5xVjrlLC6b2fkz+wf8St87r6Jp4UzieJaP7FUMkQVsECBYM48j0/I7uxluRu7nrRi150XQn5jd/4jcsOxVlE266aju1chSb843OKSvnT2skpRhBQVwTYfXMju8AM8bfkZskY3CAjOy2GIkxIW77a/2yvSSP+EZXG0SQoP/W5n8+0w4ys/IUPwS1YZJ14Al9dortb5ztvGwKdn5z8Da5qKq19zM13xZ7GifwhrhQqdlJoCMjXGz+4hYsqS24VPs6DJ+xhfa7O3o/LLK7z3XTW3zjTd3zHd1y3b4b5/BrpX96w2CVPb6HUevPx5NiGhaaPmOMna+OdVz7BJxVrjSkOzA+/5IazQFEQu4q+/IJexe3yVvHHpniApuXmQngHKzrGVX/5hS3ZsHHdaqExJB63+SSvK3DlElxSrlh5+kzDio+QTbzIhfw8eeT7zbt8F57yPXjReJqqYphMfAymWsvGZeMm69YXcIPutvCGN8krr4tHmA3frJWdOw6X6LO4Z7bjqzhzcREH8issu1Ycc7nNFqjiBb/A69lYfjIOeWAJGdkZh9xcabcHm/WQ3F/7tV+7GtTLC5ujY+gK/0qm/LP1d3wXMGEYvDU2PyUX3IWnzbEY4G9yiCO71RS2sGTrmZOjb2HbdzitWKfLxjSPvLR5WWyocfgyXFp8dZHDOJv/m9dYMEN91ZhsuDhrzvWhZHORArfsODvN6NT6tn7A6ZrfmvFdPNv56Zb/8AV67P110fWpT33qve1mAUgOgczqGmxw7SJO5SAuiGOCeADXztHCgdk6U0q0bRMZ/P96f79O1ia+JQcUssWh4GI4AaJAIUvjCJBkXSLL4RBpxYFkljEyNjDkYAJ9nb1zgFdr36tWApBM9L5O3jGBQcmPzBIYkDyDCymRhMzfWK5OsQPd9R7R3AROL4iQgDuDoXOQAD6BAEr67hfd4JUwAEIyCBJBgyCzvfXzY905um4sV+1cUQEGva9Qa5eL37otSfABYE4fChTvJQOguH60RZqYA6KAaYuRPmv9PbW8eyGRa2TJXEucAQUw26RPz0sIdA/5sEKPbht7r9oi3eK3954yvOvL1lso0H2ftUW0Lja9btEsgSG4C/yNsVeaKijalfRXf/VXt2eQIF+ti58giog3f1li2XrOrunqkF+zz+ocGCMX/K/5rKOxKxKL0x4Syf7G7ZV8S+D4lSS0yU4zxRW1zleIbAME/vTZFpuKA1sTkQbxDQPMvU2K5LADKp3wkcUJxZRCxziSZ+/FKJvAZ1jjde0qj/DtPWdt0JgdW7yLW8lRM8XnsNtVeJ+f3X/24qeN3c/qhsH7MFuksfEUJoiBWJM3rUMsJbNmyDa0yLT5FnGWF+0CsCuJDZLnJHBw0TlijQ756ElcxQ3/gF3mIkvbvdt6GOmEk43lliJ+sAS79SjW+cTmktbV+MVSzaDNtR3X+yV59/MB+Q++wjzny4MaSeTDh+hfnJxFEF/a4hf+iTWxQFb5sXOKKz9TyW7wwfrkME1zJB0+bTErB/XaAwB7sr7GDZKoOYzn4XLkTRe4W7LvLwUsv3KVXUGIm3nVbBADm08UVEu8Nz/CvuRw/spVzOCey3mWX8ohjVF+7/iekL1NOXjJv702Pq6EK58+YH1uJQgX0nX2wHcU/fTWGC46bKNJoWBe+XX5J57cZ7AGzsBWhYdCz/e2Ylu7uBZvcNWaN163HvBTyOwm78Jdn7Ol/EZX3suVJ6/pfDuc0ueuv78Vmps/8S+8NP22wwxnb06YJJ7hHT2I9829sIKsrZU9xdziqL8XSxuvh562y5BN5BU4AaO2oQo7FfrG7Fg64Y+uQOPndmzzQ+uHVXDIGpo3G7c2vLpj8eb+1ohfDiiXKZbpqc+35sK38a6+21zGBzbn+R7HgHn8GUeAiTBTnMljZNomGBxsLM1SNjDPckB5CD/ZsfrMHOyLW+KG+eVyMbHRHOJ8MazPGku90ndszP6aAx0DS/lPmH/dAsDZLYqAXheUFgAQSsoHgMidBTYh8FesLTEA3s0noTAyod2vLNgCNtu+/YazQNkujs96de4qk5MvACWrLhNHkkQB25Io+kEsgRhFG0MA9H6LS4QSmHKIXgUBR97GAiIgYa4z1r0swCUYttru2SZNAc1RHQ+4/dTIOtaCjITgPL6D+EnE1gZIfW8s5ytorXdJf98lT1cbPF3feUs8gAOSi8A4ZsmqzxA9jRV+mL2yffbYn8ZZMFo/yDdtw9skt42aLRj5CoBlG4mXbyHAyVdMpFdbk4GToo/O1pc3Ife3Jhf9N2/jtitjY3UBj83yWwWf+NHdVwBqXsGGHvTV1qMlDp3rF0QQLUmH//NtDSrntPtmH/gH4PtewSQpinV2l/h673YciV0ciHt25teLFwv4a2s2O7FCQmZLiQFxhRd7JYlt2U8TxlZZYyJuEqu4SAdiSdKD24iCpouroRIPm0qIG/eSOBKQHdNHdrE+ekd8YDp5rM334pbfisUtRMRHx774xS++66ds3/3ud99INd9U1PBfCVEhp1GS3lyRk1QV/pu82Sb9sjvS2JzGkAMV1PDbvEsg4VMyuiLNbsgYe8PZ1t9cHk6YzH4erHNat50ZFfPmP4mo/Ogqcusq9veXMzpn1yYWkD9+mz40hHpV7Jpz+YWGgly8+Eam1uSqbMf5ObiO7Tu5ROHbKzLPpzo/2TtWQbV5gMyKXXjbmpLbcwSysWICFvV9V9HC+d1NIG+Lic1Jyednwvp8rx4nl+/wJWOxNX9wtXW5zvrp6qFzcBKxLoZ7v1eSet+zQT73uc9d9qNb2MDvNQYbO/+qcA7XrXWLBg9g7By4v+RerpcD4Q8bi5m1OZ9KLgVfY9YksRtGsbm+JjfisfSpYOkXRx5++OG7V73qVTeOhpPiWW7toMvGEGt8SwFqnX2erK7kK1p37RoV2+zAR/jpidk4BPvy32Il35IDyWP+zpN34M+Z484iCh+AB5r84hXf73sYT8/00Pu+5ycaEfSjBoDTHadpwQ7rw3IZfr98XgwpxOQv2PvQQw/d/ed//uftlwjENYwlu/xDZ7gN22U3NdTmdnrFdZPVehbz+zz/8esS6QT2kUm8Li+hI/nHsXThggvc5QO9thMrnG8Nm1PgZmPHr8vj9NVrn68+Twy2VvaHLXuFvjHsYigOeq+pLV/jeY1P73xni2RrFn84BY6HD9EVLnjWE2qy5rUGsSYO1v58sFcXSJ3Xe3wCNvE9TfjmN6d1NT7dwknNPLlHk4Gf0b94gqErK06cT/GVvr92AHzZl33ZvSblCBJKAwEiTgFQG1DCJsASK+C8DikJIUYCl6AMBzyAjCv2nR8QuI+M0jJ8gdzDb5Jdkb+kE7HqM4npDApEX+eOgTgMYuM4Admrq9iKAmTDlTdkdZ3B/Ig6srxA1nolcuChaNEQMSciBSQRNh1gNgPWgn63KQo2AL2krOOBlnMlVmtZUiG5nAlaMYQ0SgDsZZ5Nrmy98nUF3BXj3QoGODahCPZNrEBXkbEkofn4uiTAhpIkHdFnr4rDEmN+uglxQVTSNraEoiObHjfm6MLamqdj+1mk97///VfXeP2dnzXuJksx2vzuoxMv/N3Y50PblqjvjgJAz870syR4bZrcntzLd+mBrEse6RWw/T+67sX1vrQs//j2bwiyAyWa2sw0B6fDmEiZ0YGssTRMJTsMpYZEllDSAS1JS03pSAglhWalJKGVFVohxuRUmjY6RsaYBhXV3zA/3qt5ba5Zv29f+LI/e++1nud+7sN1X/f9rLW2c1zdEuGTmMjI9zfJ8tleHUcuSQJuLbiycz/nVjJ0r+QmgP2bj/WZWM0/xRlfhK/8H0ZJgPxN4UHnHUdea5FUyJ+fKGwRQnGnSFKcZLc9RqNmCYdEuJif/H5FQlJa/INjzSe2rJ18/JP++BJf1myVTJNDAluf+bZv+7YjHt72trddieUWn42rmYLMIWzGaQ125Ztn/V3OkgPoQ3Fk10N+ct+dOPY8nd1FX6JK1xI1nEPqtwARp+IMNipOyA3fYBKysY1NJGlzQ9+7cgM2woj1FbvACKlYSx76kivZTFxr5CjsFu/ke43QvtPc6LsIIz3yVQ2bJcLJEw4r/pE4sdiaNDkWP9h27d866IIP7y6rHIBfaLjsVVJL0O66667jeTxhLALZa+fdc889l7e//e3Hd8UwX6zR0Gf8tPn7735XTTr4I+40MvjHxj174B64GOyGGWvTPYYviWMN747pM5fd976CVJ5q/PUbjWw67nu4qGBPPxoSCvAl5uSCiVtkJL+fcISreOTyzc6tkZE+2hmWv/knXTYePCeDuNRQh4VwXYMJFsjvODIdOk/e6XsFhmaYmJZf0ot80vF9/gVf8AWHvmrk4LDNyVf5AU4BR3ATxYwGlTikr/OmlTk2h9o1Xd7Nt+Q5O7PwY/OhukQM8BlFWjLRH9/ZJrq1NubibX9vI3ZxFk+gK7lxaxq2kWPkRVxFXMBVaxOjdLDNu+XcW4OwB/zGa5ur8/nE5kixAHOWm+Il6g6xrVHNf9UdMJZ85OGvW7Djnct35JO+23XBXFwGXi2PhRNsgZdtzbDxzhesn08as1f5RfzJ3XiAnMjuGshs2dh8RPN97bocG8cQmzg1DsYvl98/73nPO27H6uHMdA6ft97Cr3pVf/Z65p8bl8WsKwFaz/Gzr90CINjXYZCdJfQMIQCXECnC+ozRGVAAIOaSq0VwjHXuPVeACvIl8WTnfBxTIt85AAjjU9aCA2NpUAB4XT6dd+NvYAhs40kgHGT1q8tt52UdsHUCzXS9TQc6+tIv/dLLfffddwBg4+aoHL+xSsaBa+NYp+IO4bRLtDtJmyTYTTJFAI23RaMOFR0DTIFEFwproJkMGwD+FuSAgh/ynWTg0IKOP1of0nAuYDrePaj8VeIEjAAQ4Blz10HGjgFOZ99KfgSCfBLEBnafJS+Cx++Mt+f2XfJ2yVj3bW7y50d8Qed9i4jV6foke4sv5IvPIU8bv+wiDozNPt6bh3234SVukNS+A9aKBcSDDBIWvxOvC7qSXTJs19o8Z+K+4E6GdPuYxzzm8iu/8iuXP/mTPzle+T3siYQ3fs0BdpTc4VhybxEvpntFwhCaxo0wd2nuAw88cAB8D/Lcy1LNzb+SF7lsHQooxRu/aL7ddeTXfLjj3SrRuj/1qU9dn8Fh3UiB2EA+yI9giSVESZLnKxIXGeQBrwpsu+rN067EU57ylMv73ve+Rzywid0by3wK0bWFOOITCmUYseRi8Q4J3/jffGJcNubfiPPmNrZIZs8F2IYbwrs7s4uXCD9ipyiFWXLeYoA4pR+FhubR2gZWLKZVnOaT3QalGU1nChFkUhw5bnkC8rSYLabFsMJ0SZr1K3p7TR5EiZ87V2HRfPhD+na7Ixxil44xn6uakCe2b30acpvn2BhmiYst0MSpY/qO7mFjY+4taubbqxjoTw62PpysV8UtLHK5uHhQQFoff1RkiHMxAkusXZ5gX4Wx93S7cYzT9J1fbKnw1yhvTmRWc6N1i8flDfx715NMdrflE02aLQysiY/SlRzKB9bmcph8Ij/2eb6ikbPz8g/8C+adm4XWTWdyUrpcH21OV3WyjzzWa81YD98khzywBXRjtraaX/xiOcPm9ltuueXQfzlg823jswvfIC//XD7Ov53Hrj2YunF6CHTHa9K2PrZ1SwIZ2WXzGmwQh+lYfLkapHkUd3CrVxgnD+Cr2xTTvJHL1TqNKde0bj5UXK/tliM53mebQ4xLd8vTtpHuZyS3eIZ7uzmzvGrznGPxUPmXr7pqRIzwM/x044EMuKI4dS7uK1fxSUVwsmSH4sjDR2EbziYf4WTL22Btn21TCrbJjct/cGucR04Uo+K8V5zK+Wvvxlkb4eW46nLibbiYd+VQ3D/+8Y8/mo+exyIH0BHsxR+3xuT36ZEvdbwrZGEN/IhPHrcACFDOLyFv0YNoc2xBJxBX4QKGcbwiiIyioAcIguisSIUeYulp3Ui1JLjFIUBiIPL3vvuNb7/99ss73/nOozhecs6onIwRybagAQAkmM4B8J0nKKwTCdju2gZV33M6oL3JS/Ao7K0RIecArWGDHBFhB8TWfJzq8OaH/ykwvO4Yki3SxE8Aa3JUDCUnsppTIiRb1C4ACwj6AgQbZOyB8FirImoLQckesdn16+B3zBbX/JsP+k5QI65LZIFcx7CXne5Ijl2oXQfZBDAfV0wtqeaLyWL3g52ar3NK6EBekqdb9wUhktYsDs8+3fmSGdBdouJv4K1JtYmiMfu+WF3bb2EqHjqvMVofoKTnXne+xR/YI1FkBzoWr/yBz5lziYrz6BmOIEoVad/4jd94+YM/+IMrud5Cym6CBmfH+7WSlWlJ3ZKoZDFGcxY/T3ziE48C5957771eui8ZSNTiV3JqLj9BhijBs40l9hb3fYcMKJbTaZ8jQnb5z3pEOOB/Y8sn5+8UX3AgufmXmN/cwJbyRu/DlIhjvzxzTmjGMv+SEKTKLr1cAk/47ha/a6PmLo48f6Q57DbxhV4lcvqQm+i4783Rmrt6oavX7r///uulh/DUDhqfVUQZk7+ury/p2MIyWbNpV7HAdH5Dj/KL3LWNkxrOL3/5yy/vfve7L7/7u797HUM80q91mxuXWJ/1mRwlb1h3r56Vw/98xydaT/+3AcrX5dC9Da6//WSbJj6ctH45pTk2RraRtYR2fVazSpFMbq+bR5H+bYwoeBQGsDtZNQXkedgvR9HtFiHLueAr39zCEZGk33NzCQ9BWnstrj2Y11qKy/x1uZTdxNaePbvyIT/vGRCNwa8V6vDC+Py89SdXv67RMx5gmyss+FO3H/U9rFOcsC++ljz9pNuTn/zkw5/DNldSbCzgFmwCr2zoOBYmyq9isPPyub73/KvNG+vTcg7/bmy3IG3ewPFgvzhjUxwKye9ctqEXO7TixRj8vPed/6QnPemwZzbjQ/jJNpHlYfYUzzhMrzYiYE6f1bToFc6ILfkBVsLZs757v42JjVuF2sYO+Zavsa34VYi6emj5psJ+b0nYZ5ekm736q7/9shpcXF3w793BbQzNlWRjR3rDQ8UlLs+v4Eyy9hlMw4P4qFzpqlO5busfdoBp6Tp5rKVXG3iwqe+bozW5OpPfycfNzee29hCfftGFDXFAeAlT2Rt2Op//rl8tVp+5tdsoNYnkBbx2OSOM4ePiFkeRO1cv5CEvmy7WG4+OlreJA9xIHMA9+uUv4UZr4kdqjG0kZ5+j8XbzzTc/ZMAteraYRGwE4gazgqdjEBIKs0CEB1lwvsKsYvzFL37x5Ud/9Eevv6dNsZxNklNU2m3j2BnYQsmywI3wd4lXpKsn3z7jGc+4PsCCbGscBLjvJLPVFRIogJcwcgiJeEl6hvD9EiTklENbm2Lo3AXXMZW8lljnNHYytuDfgAMmW0gAc0FC/wpsxzbOPrUSGPfamhun4vdbv/Vbj5+EjLC3vpovDz744HX3boOZf+V76cf9QYhic0s8djpaG6DgVwrYXj2ACMlYkreXt0lw/E4ypPPtLibf+glixe/MT5cAIJ3lv64+6DjxswVafzefHZIl1Xx6E0P6cUXJ0572tONezH/+53++Fkjm2HhYmZAOhKex7d4gPXwcEQTg/MH89Mw/+nmdHoTWez6UPJIoMrsyOrbPmrd/LiFdvDnHogaCuJEAVmYxq+Hi1VObJVA6l3TO9gngSwbu5YQfyaoh4Ry6Etfk0pSEXQC8NYZTnR9Iwz76kLx7MGVXgWTr/uUvPQ34JS95yXHpp4KADSXvLVL5qqR8tqfYaw1iFYZoEtjJhH+tS0G4RQsypRjeBN74u6MhYa9v0sPihMuk5ajO00zp3L0MdZM0jJKw9wG17KGBi4CQnw8lD1wwz7lBZ02R3f5G5iV6ONZY5hVrbNHn+1DX3bVsvHD4a7/2ay8f/OAHr7eouLJsL+fn262rMSNoiMYWII0pPpHIrkZ5/etff3npS196fVCVc2CRPNXY5l+CJN/wDXZCfmDB4tTivBhLj/K5+GwsuJkcG7dse8YH/rzNRCr3lQAAIABJREFUYByGrTXkYDUsIYsdSv4kn29hpqjeZkbHeVK7y3ibe8m/OPOzUn3Xpd01F/mZnR7x21jprDwTdtiQ8IwT6+FDzcnf+KYNGTjWvPxzCw74ojDaohVZpcfOKwaaX2Gb/ylAYGPfiXM6T56w7Zd+6Zcur371q4/bJ+zMyflkgQPmVditjhu/4vZZz3rW5ad/+qevt40mc+f3/ebHMxlX9LHr8gg+zP9wFv66zSQFoPy9Dbdk6XM/jylPpbPGwCHxtM61MaThnw4UnIoacmzx2Vrpa/F/n6HDL/MVP4FpbLauaZ1cH/rQh67Fp6IK5pNJ3qFrsWGDwNgaYGqTnVPc4gTpBd8Tx9sIb4z1dbHMvvIjX2/c5VYaB3wKnsqv+HA6qEkdz128EIv8RvPCPPwKTqod5JnOM55L7xuzz/AuMcMmGgV+1cDacADNr9YJV+VXtjLW5vKtKcQM3PYwXXgiL2wtlFxkWf/vWFd2qW8aT43TORoRcIkdxI/80/mLQ2KIHHQQtnS148c//vEr/u7VWXg73998tc0Ettn6d30M9sIIMcmum//UNPIKTOTXfY7nJg9usw92hDWrZ/VP5x9XANx+++3HdQyrPJNwnjWciR1DaEGA9JpcMQfQFDWE7/sK8h//8R8/OsS7W7rO3PhIobEYF6gtQdjg7HsdZztZiIVEbV2SH4BCoDb4zW+MjlUw6bb6TGKmwy1A6G6BB4hpwLRm4HwGXAFHlwzd8UC6+ej87CQKCo0TZNtx3gtkjRxOLWEiPcYRgJ56637G1sQvJCAkozlcqhIAdM4SD4CRTIi5ZOWz5FbIVQj/y7/8y1EI9U8hn24QLcGApCND6dEuhOQAHNdWJWeEhXwdr/vGH/ktPYmRxuJf4olN+eUSdCSHvQHNggKZ+mybCxpY6yuSLzA3F3+z0wGImx8gGY+/IySbiBpX0hA/21jY9VjvOeY3xq1HA2abOxpPdjfsVLCLpK2ggVfnS4UVtXxGAcxf+5yexK8YpVsFDpJKnzBJY2ibSGwoGfZE8y4FQ5iXhFrLM5/5zKPwa2e280pi3//933/5+Z//+aO467jmQDTM3+fJ0OeIbt8hrY4T946HXQgLUi1eYCucoLvOkwfkGUl0CwpxWfzw7cZQ5CRX8WJXrSZJO9q7G7kFmLXRKUKDbMKpjbm1P+LSOC4vXuK6RfPqaJtzsBLWIhb8Eh4lg2IGXiTnYrrCCWF3bvrpHvF2VsXIkjKYZd095OzOO+88dvLFQfPQA190FZPGnYfosc1eHrnxq5njgYY7Lsymu9bq95sXZ/g7HLYG/iznW2efL4YuZ6HH5Q18AymHM+SD0Y5jP5jd5zAWztEBjGneztPogxfiQ74Up+KFzzeXIkcB1ljtcosRx+QLdnjK99vgsTOmmNKckZ8UV9YkR/faQ1sr3CPHiGbjKRJWT3Ks9WsMiH9kufldsu781pPMdvAXOzum+Yp79+YbCwfBtxRGmku4DHnFtFhLRv7c/OnCMXKc7zU2+15Tqe/Eq1jqe3nPpo518i+EXtzjAcbGIZrTrTfroytza28dzSlm+55vJ4PnMcBSGx5iT85qjvRcg+Rv//ZvH/FTsnTesR7CLe/2GofvEubv/M7vfMRzdrKB3ChOca7lWooXGJYPtNGHW5BxCxs4gcvl43I3v5aft+lv3m2WbI5tLjbrc7G1nJ8NFXJ9J9b7Tt5dnpNsxWe5y1Vs+IB6y6aHmMZrrUec8QHP0JAX4C8fty75HZbIh3CAv8NWuCHPKLzlbv64DQP5js0day51DU6UTJoysG55SHO0ydHP6XY15Gtf+9rDt8Qt3rKbv8mwxbY8j9fABHm9+fO9uIR8YkOLz+eLNbj65S0cVc6kJ3aUM7KPeMbLra1zNa3hsTwpNy5v3O9aH3zhW30Pb/sOFuEzMFsN2RxtFD7qqU996kPtLgAQBStBJdINtF04A3AiTtnrdtt0twQvJTV+wWUBFLYNBI4HADKWgh0hAMSCluMhhF3y1dq6h1GiE+TNLfku6HNmYyJ/nEIx1OeCDdlYYnEuehDdZEfmBTtgdn8W0t05nIAtOPSZuGXL/rdDeSZFiGfyKbDpksMt8RCwm2jNR1eSAQDaY5Fh65QAl9zSDx8CQADBeOuLe7lda0LQgb9ubGskl4AEaI2ne88Xet/Oaue5hAkwszG/YJMbkYx0tMRniwW+SRfkkvj4OUJCH43ZZ4KZ3/IHelqi0PEeBLm780uQlwjyi+yTTlfGPV8SCrz4gWJOE4289KQAEX9k6zWZkQOdWTjDXgAWufGgu03E7pXXHBDXHbPjA0lEa32DPcU74tDnfImMxkEakftDcQ8//0F8AWNEmg22oSPe1hecL5YVCB4EqmnKP9lpCx84iQzxEbHMnmRzKSRC0/Hsp4jXYc8HjCMxKfi38LVeeGpdve4OE3/ZpMdH5KnkRcb40/pB80p2doEUaHS7O/xL0JfgyFN7Lj2wsVfzi0s77WKfnHwF1otnNkIAG5du7aqYa0n44v8ZS/b45ODvxagn3Jcn/GqDYuFM6uinNbiyTB4849jGnNhdbIeni0H8puM0FWFdrxonq2vr3jzOl2DP+ha5FOXbsKY3JLv3/Kfj9jLqxTMkjlz8Tt6DjfxHYQrj5dzlEn1WQ6cxsgt8X3/mU3xGvC1WsCEcFcNkwlvEPP9wfDL36xrFGeK7xJNukdBk8CyLfRAuDNiCAn5aR3NsASM3IOKueEDak7HxKlb9Kg9fkzfFozhyFcQ23el2i3/4sLwND2NfjRg4tHyzedLDYiefX4zqb00vuWFtjIfJqzCbrL2me4WmHMfPxSW9LybDKGPzP7Y0bvJpqnTOcnHz8YlipOPjTXtF3WJHejw3S/mHfIl79Lm8IJ7l4I6Rn7e4oV/5Aj/xnIbzlSBbhyjsNvcma7eevPKVr7z81E/91NGgEkfn2IXr7LS8dXNe5zVmty+JA7laTJJLPSY+5BC6yv9/4id+4vKa17zmkC397zrShxjCC3AtubT38aawpv+4OjuZm6z47/JQa053/HN5Dn/yHTw01+qntYmXfOqrv/qrLz/2Yz92QOy3f/u3X3/5hg+To1c5XSHPn/F8Vzywcd/3H5eAgfnNbhY7RpG9TVTyLh+A/+zUe9i8fDZ90Bnf3jhbXJQvW2fnaIw1R7aBO3ChecRr86sX2fW4BeD+++9/6PnPf/4jHsSWINsQOBM3ixOcQDnl16EFbAnJsEuqJFtdwL1/jME4j0aEYKKwxtAkWGWfyWXHpajtMi3hZowluJxTgpNI/y9ic6OATzZFPKKiAGnOJU8SH+JHVwt6CAlju9coA/c3h7c2RYtgJ8t2tiJ+2YCT6J62bolhSZIkIbFI3goSsrX21liXP1C6UQFHF5ye3ZErQSFAAXnf8zvBKig5ue7fBj098ElJJx10XCRC8bUkUFABVsWhIkBsAN3GYCsBp2BSoPU52QAEnSJfjWtMia5X5IXvbzyICUmCn0nUgHu/57tL0IGVJI4ksU3H0suSrAW5jSEJ3a4J2RtnCWVjSXzk2uaChlXn2FnJjo0nvtmO//BJTQkJQiHMp43dWIp6CYbekDWkP9/5yq/8ysuf//mfH3KzxeqrdWhUJAs/F//N199i/jx344pTmMhW9A38+bZiCYYnT/PYAUSexe/G9eoJ+Uju5JL0FB0wkz3Z+WwDOueHrQlOwfcIWg0NfsP3xcH6BrvwDTqkX7bf2BBXja/J5fjdLVgSLU85V1yTWUHBlmxoXOfb3ey4noTOf+QFjYCNLzaG6/ASyVxfQuzYf4kI4tIxvqfT5uXbiEY2bs7NKYiLHVDHiKHNb/BAUYJsyGV8R55GVuAgmeiSbjpfk5eN+DX81wjoXA14T/pXMIjh7PBXf/VXl+/4ju94xIP94CuCuLxAftQ8ya5IFj2ae8noNprkX80XscXH+O7mDvyAjlrDFgLbKJFrfS9/L9YaB9bQNf3tWtZOGmlwpfOX0Ddn87HT6k7Oc2+12LgRp9j8IyYU09bOnmKR/vAWnK3zNcDFKdvAv415hbgHacnZNhK2OWc8vg2jyGSNve8Wmnbc8i++pcEOL42tiZLOFO/LueTItfXG4Ma/mO/7nk2TLsiQnhcj6UUM7+44n3ApNv/i7712vDVpZGwzQizTOz7jHH4uf3Zcf8NrDZnNP61VztoiWh7h47gQPFRE0SWdsQW8bewf+ZEfuXzFV3zF5Y/+6I8ub3nLWx5xexveYPz8xRi44a5rc6AY7zWbu2LK53SIw2hqbP3QZ7feeuvxnIbVW7rbRoo423jue9y9wrpbNbudEFdwLN2os+iZ7+BqGoDWKIfjB9lPAW5zz9j4NMzg233fFTC/8zu/c6yxq0yat1vGqzW7ii3dkbXz2L75iuPNx/yYjToej1h7iWlYuTgl1sQk7HFM8rGncdzWsHmI77Dz+uy5JktOTQqYJLaal+5heLLJJeLZfPn0Nc884xnPeKjfA9xLiL73e7/38nu/93sHWQEgW/BsAWFwi6AMQeq3Lc/EnrIQZwakXAaSZBYIzwEmYIxBVolNAJqTksjOSEuIBCUixLFyFl2rxt1iRgEq8Ix3LsgQ1r5XyAPFvhME5AYqOlJbxErAwKHvcp5kiFD3m74lHmsUvBJdr1//9V9/ee9733sNJAGjOO/c1q2rbZ2CeB1fEkwOu/Qd31iSMhDWLQYCEuAmWwWe+9Eaf7uGzdHakUBgiWQLJMUTAEBe7SAYVzdxdw3ZzzySiiBD4vi4QE4m93kCNDpAjPkVX0xOJAeQaD7QrUtxl6jxA6DUuFvc93lra72etrpF/JIJsilw2K7zxGvfpSPv+UoyVbD2PoDehgh5rFFMG0NTRCJrrOaJPPUkYg1DtmtNSMeCMGKmiGrexkYWtvD1bAFFOPK2JHuxCdlu7O7za4fsAx/4wPUnMiVFOMZXfQ4vWovfUSZn88BNgC9BK975Ob/e4rdzi/niFB6v/yv8rJ9d4RQf2ATe35KWmE6P+YJdPhgmHhRfjV98Ni/sgD8wzpqRPcQr/dv97jM+uR18hbsmqEYbv1gSt1cpWZ9GIh1vPrAWPpucZIXDippkZW8kevNVPlYsdJ7ka4xtLG6hR0bFAH/k53byxZ1iY/Nm60KeYdbGKRmsGwGiY2tYwtMxS+qReOciieaTi+FrNoWXbGq8XtlsixH5T17g83Lacg6+rRBsLoQWLpvnP/7jP47LS3cn5Vw8sT9fzsdgKCLOFqsX5y25TEfeK8zhjTwAC7NbuNctbOQWi3TU59vMUjD2alxN7bW79YtTOWNfyd9n8HiLfZhINnLDMrrAK8lJdnmdj5GdLdlEHMh9MCpZXBWA57nqiz0UHJtrNUe3GLUGnzkP75FjGselvFv48emOF9+tE75UeP/iL/7i5Sd/8icvn/70p6+NWL6W/B1LbpzXzyrurrv4gp+wmy1Xdrm39dE3P3PblOcysNd5LhtJdKR5Ia5xb81h8pBziyRj9F3Hy39sLlbzLTp1jmJyC0T8G343N06NK/BjuEgn4g9nW3/c2O3zbpl61ateddjthS984fXnOZMXxmqWwMFsqDEL1/HHZFHsL96JIbxKHMNneRiXc+W08fn2GRc3NyUDHkD+ZJBfiiExB0MUi/zVGJqYy7fEIh4DJ9QA/KErIPLvziU/OVs3/i3valB3zOMe97jjeSD9a/PaTzPzTYVy5+Jr8iPdbd20cV9cbGFNtq0d1V/qSJuT6j6/0oAfZOu4YnU2DOd3vYcT6ipYvVfp8fWdC0fsOzbIjnwPzu8GpI2zvjuuirnjjjseQr62KGrnFoncBHsmKQqrlA5cGK0JBLnPlpBy4OZxFUDjLxHjQAy2yY9cDGHBknWyLdlVeGwgASo7A4pWxZWuIzkoHcDsDkfz9k9wd0xzAp2+cwxnR245YbIxpk4PMso+iNCZnG4xmZ7T/flf83e++4ZaXwVbzR7/Ntnq+K7e11GRe0R2bbG6AbAAHUETbJ2XD0SUFUmAprVs4ewcyQboShJkoUeAZhzEzTokMefTt/NWdvbrXMkI0CAkgBUJ5kutL3BIboHYGIAWKNBN83eOxMZ/Gq/PNDmArkSvUOEf7EB2+hL3Lg08x/Ymix7U+eEPf/ha9G9cr07yl7rkf/qnf3p505vedCWPYrW52EFS3rjYwjcfjWx/zdd8zfEEfv7NHulbI6Ix7C5JBNbJ55bMNlY2KBFVCCARLneUJMm4Pr+4YxcQYVEk99pldV1mpfnQqwc10X33AnbvtvjaIp3f8Ec4IjnCjI6Dq8i6tSIRcBrJ0JxCbvkQXOs8toLP4mE77nKEosw48G31KF63icKmSK9dVr5HT3BlyezmCUnU/HxEkxIpokvYKiErMhH3xYTOWbkUOeI8/Iw4dEzjWJ+ct/GGnCA0S3DCBnI3tqbRko/mXpxREFmHZgS9b060JoUGW5tHQ6W1bPGQLI0LT+HLWedyNx+0E+zcc4FMr/Sza2An8SQ/d4wiy9rgea/wVDwWb93Hnm41wpsPB8BbEFbYwcb8Tm609o5zZc/Xfd3XHQ9g9NDa5USNf6NnlaxfyxPIMTtsbkUUO2ZvB+lzx+M78Jy9xFbf81HrXc4m72tU0WfnifPNLX7Ob324c8WaNbIdrsM/1tcVmuTTGFj/hWmKfzvHjk0ORUmyb/NFbtVIhRO9Tx7Hiks5aguHL//yLz8esPqe97zn8sd//MeHXdnFGOyRLJq/2as8E7exkbHcFFZurun7cl9+rJAUp1sMWQd+mrwaXuJqG2DwQm6R9+Q0OnUlDB+H3fShIMFFYbHv5SbFjPn4Bh6aT5B9dU9mnLfjPMfA7Z0wW/4Ts5rHfLXjXM0IV+C8uZNLk4qM6aa/m68mQLcAPPe5z70++V5RS8942XK7xVg+SDfZLr/IZ7MxX2/ObY6KQ7G6spsTf2jMjWkccPGrv9mX/c8FOxxc++BpybY+xZatG64qQjUWkmmvHNqNCk0AOVlsNO42StgjXtXDjvt39913Xx+ue/aj9b3WgfPAKHjSd82TLcoRq6tzPug9vHPc8uqtX+XbjtucI4fLq3jVxpJmY7fTGN84XmHl8sPl1It1Kyub1JB41G233faQxNziEK8FJWCIiOxxdqQ4ClDn+IgIxQEayU5hL4kvMEnODMXpFO3AzFjmZrTtsgCmvkOS+t7aEGNgy5k2mKybPMgBmfscUPbq6b2CYYtG8yDakiVQ2WSwBTGZdweIQ3AyhalLNo3d98kSGHa+wFtSowGiKJWstzDzWfPaRaYT5KM5ATXbKmwVFnTb6yYya0eMkpMO61hLoucAF+QSiYSwO298Y7un/AeYkpOfAR67KVtQI5zJAuDOBUL+1v8uF3//+99/gEH+gbiZ7wwo/Nd45j835vr+RmScbRofGRHXfNallZKS3b/mlhySK713f5hEo7ASg3ZsOq8HAfWkar9LDBQdizw01iYiNk42axWvmhN8Fgmmm9Z12223XR544IH/7/e16QZJa0xx2vlLwJFgMQF8YaTiW7Ly/SYGWIKInNePLMEDJHTjENaKaY1I605+8dN3kvOOjQz0HSzVjPDdNomMaTy75hITP23eHlJY59138F7S4Vf8jaz8THLUuIBx5+Zs61ccsL04QZRgdWtyOSjimO7tTqU79zgi041FBrkPBvdd49UMh1nI4dqnNcHTZOycdBfJoXtNkyX+ndd4bGpMRHRxBEngnzBr85OcsvmRXl1ds9ihmeKnSpu34zbfk8ErLEQYyS43srd5+KWYkCPl4F2jhoGCTl6TD+SBJcBy8JJqMZA+k69fLwi/Iu8dD7NbJ0xaTKcztm7srhToeMW8+Ol8t7oh8HIMn1HM+XmrSJ28Twa+xybktK5kORdhSyxxH7mUnlsLHN8rO7bIQGjprbG6+uBf//VfH3GbZbLBI+dv7tqYshMNezWraxr0txgT7/wGj4DJmzPgqDWJF0UCvNKs45urU7knm4UL8jBMWX/EGXvtmQxvfOMbHXb8YpUHkOJKWxgkQ3HV+prDJbo2J3CY1tLuYFcGwDF2lQ/hUDpKZr5jXXIkn1wM7Vz+eCPOqIh2e57c2/vGVywsr3fO8iJ1AL7fd/1vTpxfXPMzuTNfaE09p6sCbIuurRvkSX7W2GFGvyz1T//0T9dnWrVm/lMTpfk8J8LVaq2vsfEMut581To1W1uXqzmXj8rxeLO1Nt7m6NaoQIaJfd+vevQsAL7t1142FvG7xsRx+bH54OBycxxPzCZ3/1qzPCJnOK85NGzlp/SwdQn/k5uTRf7HsdhWLpG78S3cFmbCiV7piQ3xNdyzebN93+/PftKrnLtxL3DlBDv9Yk3D21WH8FdMqTWa06YJTsomdNvY4mb9SQ5fn6J3vrJYLMdal8Y3251zFh4jB4hFHI/u2bWNp+NXAAAmIJMAe+XInEcS4BCCF0EWfLq+glmDQNfCOKtEYE8pvutzu2eN1+ccdwO4YP+yL/uyy9/8zd8cRto5yMupKJFTKcYUor3u5dtLNATnJmDjCC6FwhK2DLLEjSEa2w63YFUMdHzOrrO9uzMMLWkBCM6tyJVUN4DWsRVikjRSIvAVtpuA6ZbvkJ8PSZ6AyuuSrm1AIL3AlZ44/xbjHF8RcT6WnskAqAQAnwR0ijnFDCKc7QCDp+UKUGMgaBJt3wMz/iHwjStWxBagXhBfXfMhvrEJuDVIXhLF+hkA5v9L6JPn2c9+9uW+++47fjGB7oGc2CY/n6EXBGALIGSEziUEZKBjxXDjb2OCf25ciUexKH7ZDMmWhBYnkoFfJkcybJd/wZaOYY/kvztDK1efu6KDrRQmik9j8n0+sv67YC4eJMctzhc3YZ6kZn7+LWY0DZKneZAp/mmNe9UToofYa55tAdn47Xq3o4WMbczxsT7r+zrrfs4QbpBpmx/iUeJSVO7rklIkGuaQmf6tU16xNhjU54gKvEWedz303LjuDWajXsVff4txBKVCod2j7/qu77o2ppZAkg0GJHN+pVGDYMqfySLeEBx5eptyMAZm8E1NWWtqrM09Ha9hIu7pIv0hnOwofhtfoYnU0c0Wy9YXnvIBxEnRsPhFzi0KFicQM6TPuuFG8tUY7Aq3iqzFuGTBa2Bq49nByw4VDskZUa/gS8fI7hItsdRn/c2v+tuVkF2uGjfpPlvnNpcHlC05VjQihsm5+dwu1vIweXx34sjD5xvHA5nJmE01CGEcH+Bv6ZPviC+26ZXvNU72gzV9vvbiJzgP7GIXdsZl0rtf8uEfYkYOQLbDI74M52EonLLWL/qiLzoeCK2Jmcxi2rjrtzVE+glC/172spcd/sAXmkeMwXtN0L2sGj9sDYpu+EFP+GUydfvAf//3f19l469y1/oZ+TtGjpXzOp4fGoMe5czdlJJDYKq8rtiB8ezcq7n4Nsyy4dS6+LM8Ln75d/Zz3zZcxyWMh/dZb42W4pts/GH5rnhJn9UJ8hG8wOOaix6aH/fFMWGgAhFW4UJwcfFcvOyVV7ARN29OuM+2Yko+xBXE4WIiToEnLG+2Rnjed+oTctiIaa6uSnT798a4cxqveHjzm998+Zmf+ZnjZx9xF8fj6/QqzhXEy8VWF/CMv/GZPscPdt3wKl0tbzrPs2vWjFtb4eLp8VyjaO5vfGx+XXn4Znw1bIGF4mW5ok2zzjcGf+o48Yk3ipnlM/wyPcMwWH7m5/ILOx6/AnDrrbcePwMIKJEiTqdDqtBAKCi7cyV8gu6OFEewIIFBcMIQejtJQFsyV6QDDaSN0xXYGTfFI1CbIMmgGGhOnertptBF41NscyxoMZSEJpDJxIF1ZdbAQBXY2DECWFukkRWZRggbY+VD5JD5iIvLjQEKO21wGPdGYOM8IM/pVz8SDZCjl+1G1T3/wz/8w8s999xz/PTJufkiKBZM9/I+SdtcHHkDQXJYIGAzxc8GYX7iMlFkpFcAuoU9fW1i5rd2dZoLQK0v0B1bJSe5+ePZ3pILgOo9WTsfQS3xtZvUPcY6oZI7HWvq8LXG6pj8PR180zd90+Uv/uIvjvFd7ofAiju+BRh9DnAUBeJ+kw8CSXdiFUmCPXCHLuCKBoL46TwxEDC3a+Aye2Ro9Wl+pE7CQFI6Jz1Yu0TQ2rYpJXkCeJ3qG62P/ZDotckWB41pPn6haEUmzVcsu6IChrKlGEaAxEL6yS+QcoXj6lgDT6xss6DjNMUaK10han2+MbIkZW2XLFuQI9WIuqJR48XaVjdLYhECx7nKBXbKS/ylVw0TMcgHxAF9wEc5Y7EcNrVmxHRzhsK2se20Nnc/ifXYxz728rrXve6aSxB0RYN5kQV4B/vhRPOZny3YrTU4X+5xFUKEWkHVd3xu/QDG9V3n1eDxrBAETZzLMXI4/N6CfjGObb3ucYsDyDXbb3HBvn0W7inefc6PltDDdfJ70GSYWTylz4rGbbjQ8cZS44TzjbM6obO9YkOO0pTR4Gq8vVUkHbovtHPwFT4lhhVM8Idu7CKtLmGIe8dh7voMffEb+fJ8RdxyBnbBf+A+LBcb6Umxh3DT58YK3TQufrW4g190HH7VuG7x4r9yAz/e4gd+wne7dnJpYyjwXMEBOzYv46X5yC233HLcAvDud7/78r73ve/Ivc25mIZ0+wyGaKTiyMsbm8/VL+zCj/o8e2rqiN/Fx40XBcwW7mvzjfktXMQa7iJmxPHaevXTeRt78jn+IRfiDssd4Qncci4MlTeMQXdqhN7bFVWckZM/7XrlJfwBv/Kej/I7nBiXlUd9vmvEPZrjRle/pSMyyWdsfF73cg+5qHPVP11919U57GfN8PjMcZZzydPn2NMEYltjN7/nGywGFw8//MM/fDxI9a//+q+vVwjAAvqgI3xbLsa/YLRG4eZtNYAcsRwQPvbZ5rTlmfKnNcuRW6Msl10O2px9l83dd7963hiwVvjBZta+nNL3gdEBAAAgAElEQVTcjeU22sa3wSI+yIVjLU7CmMbId8UR/BOzy4PxSvy51xqgj7r55psfWpLtAKC/RBmJRpwkFkQUMdpC2YI45Y6/l82sk9p1Q4QkQeAIcBhhgYTRc1APOhEYEiRHaj0uXZLM14GAd+dziL7nxAuanIdBzLlJ+EbOrkhH6CTXZEt+DyEEfr7nzMgXpwPgOVUNkXWGdRwEB6ghGAgUErlAwUadA9A2ibD7BmXy1sV/61vfennOc55zBNXx8xMPE9YFe8kL0JB9k4bEyiaKTh3I5muciuL+9/vFfHgJd7IqxnSHBaeAtU5gw5Z0nm2e/vSnXwvobbAgF+4RVwQK7JWJ7yAtinWXz4mvLbIUQJKYcTeBJ7+uP31twWXeznXp9MYUEti6d2cdsLAX/Ng4O+9udI4CVLeZPZBf+NGx/edPyMx5h6L5PAOg44HoFke67vRFP+ZCCshizSuT2OcH/FKskIv/OE6MuP+wAiB7wI2ONwbCRXZYKw49m6C59yoj9l8fESNIvYYRv4Kr1gVv0wlSwtdai8IN9uycm3T87bhe2UeuWBvCoN2xlFv6rP+7Q9fORLthSx4Qaa/kRhrE5BI0iVpMWvf6u9hYItxn2U9RsOSMvyCrSEn+BUfSo2Ya3fOB3iOOSBdiv0UenKbPfU+uvUrsnKP4KBIrZumtMSpya9o2TsdZC73bYUtmej2vW6ynY3Gw+Khobm018R588MEjvSyxkpPpQ0GgqNycDZOW3Hd8GJ0fuVqF/22hzw+SqfM7Vn5q7s4pl6SP1pU+NJ40svCl9KgoUXTK3c3JB5aInddtTpjlKjSbMfI6WdhwC4wtBOGBWEYm+WXrr6nS+xqGjcO3rat1ionOd+XVFlrJi0/JrWRDovkLbE+n8ioulL477tyUWM4Br7fhgAfyC3JqFiVzMtKH9eCVdnv7XONGTPXa//TgyqPiRDOvc/KJxsc7l8slE3+Aw/Ic3JGbFiPTg80GNuBD9Lbns618IC6XP4pfWLacBLY39mJHV3G1Kyz3rR3xveTAjdlAkaJxtvmsY8U7n998bC75XzNabhQfvdItf5VXYQeeSy/LNXad1r9FHN7rHPmDzLDC3HyTvOLOepZj+JsMm5tgdeepB/p7r0yG4+zcXGJP00X+Tidyahii+X+WwdqXW8o3W5vZFIbx/BbH3PiD3dYHJ/C85nS11daRxm7NcAGmiMfmEZPJpGHTXM2zPL4Y7RkCn/zkJ695aXGDr8lVagG6gB98j02zH/2KHbwiXNNEIROOuJyRThoHnvAp2L9XOKmdOlZMy9FqCfVor6404x/HLQBf8iVf8pDukqQEiDZYJKktbAl3o4IQ+DU2pXEspKjCsAcRILfrcAjcdk43+do1V9QqRIHKBi2lmJcxKB8I9f3KuMbvc+MsITOmriQw2CaFxOheNQlAot3CZcEIGV6AlrQQ3gXidcq60xUcnBH52MInp/DgIja3fkQGcNMnuyCFveewgofzARbgq4Pp8s8t5ht/EybfOhfM5OjzxgXCLqfpff96Onu6+tjHPnaMq8OIMCd3l4PddNNNR5PAvT/8yDzIgCBT7AJ3ZK/vddlWHyXOPvdziAuu66NAGqAgpRIoEoOI6Ax2nsJL0kUs+DVg7hzFoMuaSgT5CqKzcvAxPomAsB9fRzrofi+zRw5gBJ8gS99bC32cYydZ+7fFs8QBeBVP52KDPrd5w9fIltz86ezngFpRxWedK/HSea/NtcUOH15soefFHEVYr+mkYxT7fGp9RlJWTGZL9zbaUVIQwWBFJRLJn3qvCHWfaUWBX3JAbF3lItF6D4ckwfSQPL/xG79x3F7yile84tAxX0p2Sa5zYD9fKuH38LYulzZmMZwv75UmjcfftniUrxBOduvcxllywncUNeuHYdri2jYAGnObF0u+ycU/sz3sdZsAvE7uJQ3bYEBmkDlEXj6yZsRKfu79ElZ+ai5rYg/xae2PfvSjj3tTF2fg+soATzdv9Xe55wlPeMLx0039Q9DhMK4RPt58883XX9JYQruEWcFIHvGxfAS2icFkc7k7AirXip3O39+sF7tyC3xt7fCvtcjN5vK6BZQ5FxOQTVjADublb973irCdyej6tKuN8inxZIMFvjlePnZb23IYcvE7OYW/Idp9Hi7ny66iENN0K1blVL6yPIo/KJKWf8BIWCUHJ6+mfWtRuG9TIjs0P14AP/kUvXcceTVN8DM7kPhx46+d2UY+XA5lzWLGsXKxz/ns5qTlpWt7jQA8g62XI/HLvtOskItwKjwLd4Hd9Iqn0n/rTgea+ssvOkeRplHlezoQE33OXnhV5zdfY5NZs4jN2EORo7CS0zb3Lp9YvbDbNtLpAebRpxoCnsO7LbxxHXGSrJofe6uMZ7/IMWRONuuwThwFD9g42WK+73Gz9GlNxozTdrsTv1wu4sqh1pY+VwcwB/+wxt5vfli9qyvMzTfFX99v3senFPMKWvyD7taH2GWL5r6Hc/BNDnWlUOfxW9jZsX75iX/zf9xUHPe5PMoH5CHybqzCNzHB37f43zpMzQF/Ww9OsTwJ9jY+PrechP/CMZitLliOLF82V/n9UXfeeedxCwCQtaBN7EhjAy2oUwYFAleBRxCkvHlctiwgGQkxsZhNlAveio4UqQg7k5rGUKQ3n8ujBfaSMoomO11w8h1r14l0FmSRDMGyxV9/06eCZQs5BuPMvSqwkx8ZMrbvkb516nOREaAG8OkJae1eyG/5lm+5/PZv//bReJF014EUHPQsuXLq3f1xzAYjBweI5thdKYkWMGkidOwGiI6YIDRPMgJAhLD3ZF3AWILWGsiTfxmnziMgl4glql2PoAMUSC17ABTzJJv7SK0NqJBfjLBBc0jcAl4isi6+JGbdhsC/gTp98R8gLSGfG1z0LN4Bqpgg6+q3Mcy3CZM+JQ6dSHHFP5LJ1ToKFsmJz8ECgEo+P+HYWMhe4ylkG4ctxIeY4zfiHhGUFGHWFjaLDelUUpawl/TxuzOerY4l/HQkPhZ34BqM3B0q4yD1yVtDqx1zONFn+1ODjaOhKjlIbIi3hN1lsV263m8DNx6b8HFkUizzPSSo79ux/7Vf+7XjEsEeoLWEgi/2mdsv2BnpFauIEH2xDX/cYja9uFKArREE/kSOXsPIGmDI8OYDcdJnySR5el2fYmexuQ0bviKuxQxbK97FRGP4ubE+2/kQD3pe/4bHxqt5WyHe+hy/eQ5uwSJyFY933XXX5d57773eekQvjlVYy3HmlJfPuXaxJpLXOMgx+2wsaqw0zl7Jt1xCE2oJ3DY9FNPhdDwgnBc3YgMRdaWQAgoZk//FicYa31jSLl9nV9ht90e88GnYwRflnXSQnG65sdGx9usYxSByrcAgJz+EQ83jyivNr40juYR8iPmZ0/HF1hreaABoyHT+NgU7v2PTV2uhG/4AWzQlxGzHtzZ+tO9dGckn8Qd5QSzCyy0QNj7hhl1CRLvzxcaOxQawoGOyg4IZFptPYYvLiU/5Akaw5dpMo4pdeghl2O4cPFFDgS7gca9tgnSpuHvq+YYCD0fmg+n1nKethcy9qgH4FJ/BdTcn9Z0ijG/sz6TBNzrHt+Qbr/wQJ5E/5KMtojuWLfmTYtEOtmaOOO94/ztHvBoLVxVv4p5N+cm5cMMZxPc2/ORpY8Lytc/ihXrL97C28zS2G6u4bA1ikv41zsMBG0Dikn7kSPVNPCCczuaN54pWPLbjk6Oc22t1BZ4Ba/HFzs2HO04e4Xs73uZ1vgSHk+OMC6sH+CRPOq/3i3f9rcbNDummOrG8y/Z83lhyHQxje77Z5+vv+ME2zsiaTWCfnIVHm5d/0KPmiryHb8MjPikf+j455BMyt5ajAXDTTTc9hHBJaqtEixWoFmhxAhAICxgOBCwI3zg608hmc/ibYyBdFqFbZpGbsMy58rcGcwLWFBcZktyATmMDHkZZIi6ZO16gSuJkS3YycIbWq9hYAgsYFnSAhICRODJef9uZ2+KE3MgzUNcAACCNcccdd1yfZPu0pz3teimcwoUjNtaOyx+Ag/WzvXUJVjKky/4rpvt7/YbNgeYmXsmEMxtL0Pa9ZGSNCiZ2SE9+SoddBI/zvQfgACOZkFrn6uQBUkWUwJWUkAeybjJvHUuaBaQ1+J6uEKD1e74tmZA9sil59R1ysCQQWC2BsE4+r+Bk300gfefneJIZUQeaOpQSLHIjIWvq8CU/R6mA5xOIIzstASBvtnVVAEDtuyUN4kJDYgsEyYeO7aIZQzOML0psfNoaYJa4WF9d4gD82VrB5ZK01eU2TmBhuoMR/BaepgdFQPPD302AiIaEp0EigSAM3m/RJ7bOyZYfNY+YkcA7tv+ts11CWCdO4AVy3xjbgDwn846re99Y/MoxyKhchiyJDXOKL/GE1MCec3NhC87GoHc2V+zwWzGDpPGxbVCtv7AnnXndWFwcgin8GUFHUvIhD4xdwieO9nz4AWsUYT2s7pu/+ZuPezz7iUxFhbxZU6H7ULs6g141L3qv8Op4D2aTg9fnxAaMXyxO3m4N6JhuGTvnXjvHrYGvwyD421UMyfmRj3zkmoM6XnNFQWxsZJjfJzP+sjlX7j7nB3Ha9+wDf+C8XIGA9l4B2XkrU7Z1PFk2Fze/5qmcDev532L/Yx7zmONqnL7bvEIWx24Rxke6UsOVM6ufJbk2Bzq/dfBtMbA5YPG6ccPybSDLcch+sp0v95cTNG3oRr7OBvTfd2J0ueZiHo4Lg7YQ2JxtXXia5uE2nM+NVvHf5135mt2yBe4ljmF4nzeeS7ZxQPpeXBIL9IF/pdMu2xe3+LAxxN3O2Zo0uTx7ACbJJYpqHCPZ+2z5F79df+WT9Nz5eK0x/HIDmdObf52/O8bkWq7El9UHuIxCX63hXHULm66dyecYORnmwQZ6XM4KZxe3+OJi+24Q0R89ZRe2zBa937imF/6+fG1zsZyYvGzNPvGv8LD7wdml73AYYzeGq3+yleZtftl3P/iDP3ippnjWs551vSIE74eT+dX6ic+TWyNtG6N4iLUnH4zpHLdlle/gq+bmNsZaMz9iOzkNB+Fb6dTVRbji8patXzYPbG6sWVduZOfO12Sk1x1n/Yav4XB8u1eNG/lNjuF/+MlyHuu02ZkO4fxxO2W3AFBCSqUg4EYJN+ow9xmg5uhAft9voDT5kpYlQBGLnKgHrLg3rO8ZnoMbe5MIMgFwBJtiUCAtSHWs9RqTs/hppI6nYOBAJwDXepYcLlEmv/PTLQdt7N0tkZx06IC29UiuOrXrhIK17+q0tQayJ2sJoSd3vuY1r7l89KMfvRbQnBLAr023qcHxWj+nbi38BhluvAUz4K7xYz5g7BImxLg1cvgt/JCRXpcsmA9An4FQkhXkuoiukOg98idAxATbsUMy6pTTDXCUVBR2CIRihK/RTZ8DAk2iXq0HQIop6+ocpNEx22iza+S88zGKhV6BMhBCYiQIcc/24tGOGZtsbPb3NifEXvIgZXTUsciM+Fh/FH9IJF8D+Mbe+yuRAHG5JBjhax0KbnajL75lruyrwMzH2XOPEwd0zX/gGx90rjnrnFds9YwMvsfXEKyVU1GgkQJPe7+kfmOJPpItu2l00Jmmkfua4Try3es2UEr+7ndtfYpxdtSA2cQEM6yRf6zccJVPIAB0FX798i//8uUXfuEXDvwSf3bmJECfw3T+bk6JeXXHn/8vUmwsa0QsxZ0CrbnagbHrxqd73asMzE13sGBjHNnTSIEnrdcuGh/dfCsPLLnhn3BV/FkvfykHV+y18xOJkaeaz88aNmcyIEpyU2MpHpfkknHjcXMA+zhHIU0niCkZO1dsIDjrKwjbZ3/2Zx/r6CfCyAjz+PMSfrqHX95b11mf4nT1vVehbe6S18kdjvh+44Tvbwwi8PS3mLv8pbXWLNEYXX7S33JLc2yjrPnZsnnpdH3ez6d1rjwa0a1BBONgK24Ad3Gh7BF2eCo+WyjOxAS906/x8T3FR+/xoc7hH3a7FNF4CX/Cc7YYaU1yKl01Xj6f78vT8qKrPRrr3IxdzsWXe/W/gqs5NNKNvT7cGMsJluuun7KFtZCnVwWb2Mfpm28/ozt4A4cbMzywHlinEd0a8O5z3ttYT5bFC1i59t54hvduBcAb2FcObm56citFOrSOLaT5kNzVHMvpei8ftk44Jr6slQ7FAf5O5sV78cNn4Bs/FB+weK94FbviVMwqZM3XHOINF/LAYHY8AvThWgfH8VnHVEjXAOBXvkvP8gzZ0ke67lgbW43RTzF2xWAPBZRj+ADbyBuK9F75uHXBxb1NG742rlhJRnHuJx7xNI0OY8KI5eHG8jORzcfWfHpt2rkwUpxqlMhfi6vJt/gu3/B9G2R0bS7cabmLnKAmVB/gZ+KST+PyOIpnUPUe32qMrg46rgBQTErUkhVChfynGN/1GVCSGJFcjkTh6/ibiC2EQiPCP/uzP3v5hm/4hv99QuHDBhcoq/D+3kCnMHM2JoAVCBKBczuH8Ris73KKd7zjHZc3vOENRzOiRFcnFeFX0G5gM2SvHDG5NTJ0lTkX56ADa+x8JJmuFT/k3WOtG/BL5s3rGQCdD7CsHaiz7SYVn3Vs5z7ucY87ZPrUpz51vaWBvnKoTbgcnK7tUHQ+or5klLMKgGxFzxoByaMzCDw5P3LIBzt2H5wIYBTygFDCEhDksPaz7yH+YsL3zge+An2Lbz62sYPgJQ+goheAjvgrgtOpy4mQGOtgz41Rdk/WjSFJilzswqaA2j2ie98cWcQ+cALIyBx7uqdr/TObZCPPn1jgZEeYtERLQhF/rWlJE2KzzYLGXuKHCIhD8ykafZ4t2EtjSSG9jT7+tH5hzr7bIhtxJwPyIOZ37Xy+77aDHXlMb3B0MRRuNE4YJmnzRTGwVxIgVYsPCDBighClE74AG5LTvLCPH/lN447pp/Ce8pSnHM8EaK5tZGhCnQs8jQrz9327Z/18zTZQyS4Wl1BvN18M9JmCxjjkYYP1E+vZxkJzdq4Hl+UjfnkFSZQjdw5xuvaDeeIUzm/BJ9d1Xj9hVuHl+Sx7RZ0Gm8Kj+ewqiwOYaI3W1efuc5Xb1lcXt5H3xnRfqfwPg9YvHL+cYnFe45FvwLUlYeJ+C4ElhHKBdYpTVwjAcGOyD93SP7LnfHHQXMio/ANj8ynkmM7gOt9SgJ+JI1zQJLKj6/jkkl/Wf5qnOO8zV0K5NYOuWute7gtPPBBqd3/xpOaTv80HQ8Rax+YrXTa765VHYQEc05ykL8Wpc70u98QbxQH/Y/PlTh0j9xrLcb3yRWPB9I7d8TUr+H/yKyA6Tl7Cs/A6PIzP4BGKCrmAvWDR5rSOkXObH57sfeSb57MrHFr+ppkpNy2251OLN2JAbtgiCBbSuwKCP7cG+VJM4nliTqxtAcSvYZQChiwKS/WIsXAlxflyGjFFzzgOf1MPdE7jaS7w8+Xc23ihbzwDD4UVmxPgH1kU0LhEY/HJPpMXrAOnXH/snPSwRfdyePaEw+Q0VufzSXqDg3Qkv62v4nGageLF+Mt75B9NnL7DD+lpcwO/lTfEDvwmrxjkv32vSadQthZ41zw4p5hoPJsccKw5+2wb/zgNTrt2gTWLF2oduNDcizmLQ5s7+TWeuryqczx7BNdans7e1sYft8EmvrehKZblxvR21Ng1AFwe0OCcYh0fWSH4dlIkpk3cnGMv12m8Gz10RAClzDrYndPTCY3HOfpeciHjkjWJo+PP8yoUOBgg46TWylmTswcTfeITn7gS+M4VsEsQJB5jkRcJVJRIrpoDEkhzCqDklvwXBPx9JkOIomR7ZOLL5ejGteuhU7pJAzhtcl0AWLKBCEiAyKWkiOgZn+490KXz6UPgKPaQ9d01EMR95iml7aZ1Gak50+e5qDMPPxVs5DG33bbG2uBnI+sBdhIVH/c9YGBTdli/EANLthE9oC6Rujxo18gX2Zy9EGPJdwmadW5iFCviSQwj5IgK2YGWNe29s8jOdhSB5ib4MwhKwmJd8uO3QCxZtknU8W57QVTZGvgCO+d5n++v38MsyXOJDlC0dvZZ4iMBSGTp0W7Z/uyWbvcmCuRoY0DRuyRfvDX2xoUCmJxiIIBf0qtAkQyQgOaiew2VfHyLt8X2xZtdr0JIUZ2O+SUM4ZdnTGp3oDn6GVC65weS2V6NAqMlb2vdPADvGi89dP7Gwxl74UPr68qL1tFlcIgRzIZ37gdEPNZPkVU5aHWPlPBVRKZLsPNnzW0xdiarxjIvokT/z33uc4+dln/7t3+7tKvavb733Xff1Wdghis6mr9msCe8J3tjI+vNJ15ae79vbpdySW3nLUmC7YjPXpWkUNrCC9ZsQwcms9XmC7hLj/S1PsdmHQuPm9Mu0/IL/rI+Ag8U356X03vrbdy4SVfV8fNzfJp7Y5LuOqfvkU/21PSwLriZ/dKfHMIf+0xsJlv/271LZu/F1hbEci69LAexxuaSq2Cd4o4/s3Nr0YzeXaktnhFVtl5slZeLvy1CGrd84woBcS1/KNyyWeMriuhN/rQOuAIz2JYsy1/YSp7gI2IDlpormdxqsznQbXjO55+bZ/vMLZo2UHYTILnkF4ULTsuH4Ww6oQ/+1Tlyp5yh0OHXrgSjI3woG2oQi6lky2e7MigdJoumouKEXOJDjpJnGp8O6L9zXTEjN5IdxxMb/BROLGeXL+UK8ZPceEHH0yG/XtzqHIWYOcnQuVvkmg+X5hP0sreEyBPWrrmBW6yfLT9KhpUTr9nmi9yzul+MdH6fwSW5Re73ObvBka2NcNG+4yfkwzXxS/jD/h2Hc6jDerWRgcd1frKoHTZGk0WegJn51cqKL3SezTX1mjg/1wfLeeiKvcQJXFd7aojApOTH3+V5Pix/4X/ysrXRoRwkRuCjXKhuFWtyq/E7j15sfsLsxobL26xK7uPX2O64447jFgBkrIP2QIFBeYwBZBscyAmEJk9IxjUmsDOWoO94zkzRxlpAAc4cHrmQsHSngAVyDRh1AYEmB6Eg42xnxlwUzPACmtG3iPC3YLU2DtBYjN44dpIQs+SxFp1KNuIEZBTQjpfc/f63pLhFq7Ho2LnAmMNVhN99992Xd73rXdefkOBY54SOTDafwPIAJF1WIHEmMVucLdADYGApMXW+QBSg3vOXzgXEil06YI9t6DhPMG+i9d0mWjYERHxnySowWZv1PXLkb+Rz40LwIy8LEgidY9YXxavvNonxv45PBzrrdmeQAQRkG2n8XpElGSwQLun4vM/7vMu///u/X3MTO/FbeoIV9L66OesDGeO3MEgiFu/JtnEKZ/gd8iTuAemSkOYQFzCJTp3XMSUy+lry3Xok99XjkgY+6xL/9R26tKO38UaeTYxk6Pj+IbtkUrzSt3PN2WufuWpAEwGW0YWE56qEPl+fbnw/d7iEDwYvZnde+Oa+T7hDX3Bh7c1XI98RhuZHNowtPvbqnp5/8vd///fXhkW/MFDx7wot8Qs30qGdqbUv2/fqc40L/tGr23AU1r2+4AUvOIr2P/uzPztklsjZqLnhqB1axVa+bX3pQBNO86LvxM7mcjbgY+bVaLYGOJMMbOJcGIJMawSL6dZLH7CyuPBsC3KJZ3mgYxtDgcteyQTvzIXUwS7+aCzxxh/lkc0PeAa955P0uo2Afdp343f8Xsa6mN+YbCHPLL6SozGKi3wO1iHEzeF+a3wCITWmByHK7wrrcrRdeJgujuiX3pFaO2TNxT+3uJbD5V2yNGfnwpfdSeXvixvyJbyCMem942rsL6bDYXFnBwyXdOsd/cIHeX1jUqxsjCW3vL2FoeJKocfn0hsOs/6teNIA5Vcdn43TRfZsbYrQvmtu+s4HNDBwNBxTHj5zkvS4DYrGXx4u7ylA6EBeS5aO2R31vuMfMLB59t50NhKX+JOnrVs/LJarNrd0DpzmF+yNp22NoRjCocSRsZfDsXGv8hyewd7nmOALiwX5m9yBS/ANsbBcUH1zrjuWw8IY5595ooKary+Gd451ikE5puNWb3iF2N1cIn9qCsIYa9FspDsckr9obNiUo1u+s7gKrxT9yQkTvG5Mwn5jJZuC2TzWIhf2vjXhzXTaGD7nW77D9ZdXa3LAUrGEJzcWHcmPixXm2Lpt599aVn6xFj7TGtY3F8vU4XhkMWnzRU2xdeTmTzmb/8M2XKN1feYzn7k86tZbb32IUCYHUg2OSC4ZaxDCCObd3RcAAEvBSbEbZAyyZHbJGPChhBQnEQiQDRTOvUlng9c4wElxyhHJLLjJ4jivxs94jGkXSjeXs9g5XVDhdGdgOTzu4USFfCQDZ2ws9zEteWsuZD0ZexpnuxZbDG3Acl7FdLIJfAHYMXV9S2abnJYg0GfHAjsFlgBeBwZwfea/47cQIzcSI0gkUc2Vvnc5oXGWhNDnNkz6bIniXnIm4BFxwLFr6W+X5QGzjQO+kz6XaFhLrwBSYSRG+JB1snuvYozdkf/1RaRu7WlNYkyycLnhEo7G3Ead4o6t+MgmxtbQf+chNwjnWfdAC2AhR62Pr7OJhA+ckT/JHhlvTJeML86wwT4kz/olxl6Rl01uCE8yIKVwY+fgY33ne/qRPNkIVilcELJNvp2jEEeKOs9am48PsDc7kUusL9YqHFsjjEcKrGF9ha2RED7KF8QQPSmUXvSiF13e9KY3HQSfj7KnxgySaj5yy0H8AKFonc2zTduNJzisSYgMwKXG7zt5C+mRIGEtP+n8ZGXH3aHjL7DMe0l5/WC/U1hKwvBSob1kl9+aVxywuyYJ29Cb4/iZptdiM13KlfyNTyhI8ILmNB97yovWR09iqisT7rzzzstf/uVfXuPyfHlz/gjT7IovgUXQ5AIYa25FOX2vz2gUIaByEPnWP/g1fYhFzR7ja9id+YZY5jNL5juHvuluc0w7+OVXtwrJHa1dnNGxOJOb5Dt+AwPMWZNMkfnC7cEAACAASURBVMo/5M300rj7+9rJaaeNrLicHV8+vzghN5NHDoHz/AeeVEh0NYXchj/JB41NHxsbfc43PRCw99vINya8dTxcYFP6VViJD7jQWuTo9UN6lC80c/jtXpWQLH3udrf1U7G1uI4LwHd6cYUZmbe44VvinNyaM8aUL8UBvYolOOv71rE5STEiD3smCB0pyvgFnLcWsicH31vZm1984Z9n7mrMXv1yTOekH8+72ljub/lz8/YWQbiYKyRad2O2vuZvffsgabHFF3GnxocL1txnOLnvxdiZR+xtWnSFc3svpyeXy+jpn64W5/ioGF4M0PiE+fJfuuG3OIE8b63bwFws5DP5e/JVg1j3+iduKyfjY/ATzvEp+Co2yyNwbPMeDqpWlY973xx4aa9ba6gfcAO2gWeN43hXJFvPfqe+g+F8ZX2Q762d4Hfrpxu2L475MV+C0XxQjC+WOYeccoj3ydatlI/64i/+4uNXAIAz55UMEQrG4RQATzISeJx0ydmSMoSszz7ncz7neGBSl4UytoIK0e9VEkN2GDoZNzgW9HU5AW1rTFZgvsWzQDWX4OhYoCSp2UlZx1/iRl+cZ4k14q04A2gbUAp8hSNgRn6bv7k5t+DhoAhtQeJyNGRIctwAEVycR2OCHekUsCNhHL/3LmdbwEa2dcA7LkL44Q9/+PrwlSXfnNv4SCm/k6DtPPZ9/4HB2lPDxdUTC5wSHz9AmgSaIrL53MPMPvyheStuFmAEI4JJb0vErYWOxQxgpQOxqCgyBt0IeMdt5xIRt+YFKo0R4CkeNvYQiC0wOt544orvIt1Azo61z+lBIkhWpMx6xfMWKUBbzGsmnAsRuzXFRf8c33Fs67KyPjMXOQExee00LnERb2d7m0sMNXb3Z/d0Z6Q33+m4sz7pAHnuXHpGfhFiSW6LZolfsjJ+siiMxLmk03tFAXzi9+y7JB528UPyJbN5zwkLPnVM/+kIPtGVRpddFzEruUlYsJKcjWMscbQNVwRLztBIQTyXdFoXWeScjTd2ZC/+Aif43BY79LP34HXe+hYshrsIsMYiXZ8xW15W9MAOORx54iu9eqAtzE6WxWo64edsQCbEZImG/M6+fJRfGJ/v0+2ZCFuP+NtLypM7u1Us2o2SX+nHOvMJGIGbdGx66btnP/vZl/e85z3H7Q3NhUTTP90UH3zYz6uuD8k3xk4Oc+MaimRcpnPsltaUb06cSPw0nss3+6WixpQ7F9PhrvPyQ7JsfkmWvmu+xRVX58B+MSTuzzbGd+RNeMX+1tw4yY+PLelNVpiExPuef6//JMM2XPk4u5mb7bbJA28VSPJZsbe+2RjNwX6dR0/wRaHQuW6n4WPwWv5ZfiSeWhvutflgubbijK9sAds42RCmbU4Uq71qavQ33e1am9vPwYr9jlWwNadbAsjTd83XrVLZ9WMf+9ixFg1Sfre8DedTQPIZMS+n0p0rZ7Z24OvLcZyHe9CLHA+D8KDOVVDjAHi0HA63t6DvO7wynNiGRJ8bU67UIGE78/MrRZirY/Zye3bTLJRXGpue5RR5eIs6x8NPsb/5os271iFO5Cy82/qcK8f1Hr/wnYKUb28jTXx+1md91vUn11urn11tfo3ebRjBTetczghn4AneJvbZmM+rF+hF06Ix5Uo8Yfns5icxTA4cRE5dP4Zfcr04kOfwGTFAb3Iq/JUn92GLyedzvtbxati+02ikFzpcPrvr6ft0L7/23dGgufnmm49nAOjAMyYgWdBhDIvUPSKcYNvLwXT9KZHjJEDJKBDYomlJGWOfk9MSPoDWMcnDIAAEmUEUKHeTCifiLMY5F2abpJpX4AN3YN0crS2jbkG9waroSh+NpYClU+SdThfotzCgG06BKKVTRZEiDEAtAdxgoHtJnRPTaeNJlGcH1SBB0HTDyC2hm5tjIy+etssGkkLHS8gCkG82p2Jpi2pFRnIj4TcqEiRnAGv9QFRyYJuOa8emRsYHPvCBRzzRng8DLusGFGsza/cdGwheJG/t1jl8ToLpOMCHEKzegYPx0584QVIX6JOHzVvPjkUWyXgJCEJDfs0Vhed2661ZLJz9yLiS1hJ7f2+x29okJwnc2syB7OzTnMWyNS+m8XHrsvYlv4gSotVrvtZDTF/xilccyY8fOhYhJC87L+4Aaj7P/yUQ8ZUPIBR9R47GpLv8t2Kiz8SupOYy4MZHivjs+ucmfvGXbJpidNMYinX2QbI9cE+cSUzIBWJCT4unS/4UaTCcnZLH/YMwDik0l/i/UbN7iQj8bV2NIWnyDzpPRsQZiUCKYU5jbKxuMbJEtOOSoWcE9OwWsY6Q8efNGfKpXQuxl533KeuIiVhccrH+bOziX+NT/hOjW3DJfTBlc8quU/4V147np+Kw981dY7U1lA9+9Vd/9dDFC1/4wkf86oG4au09nJf/t0ZchDyNVS5++ctffvm5n/u5Y3z67bVz3ILSsX5yCj+JQIsZHIKu0sEW6dlf3uU/fAAh7cqI5lBg3IivKJI1sM9NMOtNjm20W5fbkhaPk6tbMsKnft6xpopCQAwv19iGnZ0z+bFx4YJG2xZcyG3yuGccFmsEZG95tr8d1984kQIrv+AbydD3i53ll9Yspsi7+XR54uZocbF+qADQZNkchGgX454JYb7lPp2bXyVXxyUvn8gfw+XlOH3Hv+jPvOykiD3vYMJRHATmwQ1YYfzm4rtiXNFuDty7oq75PHjWWNuU4jc4Kzvg4IszjVth2mfdurI1xOZLulmM3e/pYHmJXNFx8gFsPvP+/AEn7Tu6xpVgCT9Vtyx/2fXyH3prbPYQN2zMXvC9OWxSwIPlV+KkzdJwsYdxy8X8F28gf8fdcsstx21v9C83mH/zPJ/nF2SDkfye/Rfv041NQPL3vTHpCY+Wxzf2cAPYSjZ5gk/LRfAEp5Lz4Ow2psRPMmoE8ln2om8cO1lxI2tn+3SkUb+cBhdNz825tY68h6fRk/ewYWOYDqxZvQNLfN6rPOCKfTGuwSQmi73wqPfHMwD6GUBFpIJIR5XjAZJ1NgGqyNAoALqNidAhZRTImB1jR5fDdKzgVYABU52cFreX9G5BsITEfGTjXJtAybly95nLZwAHXTCUQJN0Bfl2FDehMtYmTk6WfJsQOQ6SBZwQsAV8cm4wd17OXrGaYyChwJJdODjZ2UUwAFxk2nuBTK/0mU22cJHI6YruzOtz89PBFqwCBRCt3lc+RecmTeN1HOLBxxeMBRbwQ2okD+sSnEhy5/Wv134povs7gY3EuomBb9JDx2wB31h2Ce0aIXnGQTDTYeTine985+VlL3vZ5f7777/+ZnTnsCG/kGjZkp/a3YIB6WxJ+/qlpKMYAnTWg5j1eQQ3W0gO/a1BBoTF587Nt8xl/k1A/Eoc2E2zW8UvFm+ck+x8xByNI2Z0WZG/JTdsKo6aTwGm8YYoNI9k2RokeX66CW9JRZ/Tq+SkKHGcgsSaNpnxsXb+XvKSl1ze+MY3XpMR+elNod1a+5v++AACt+Sov5H15kfSF3eRSfjVfPxRLnB8PuHv5tOYaB63evEPMbBznfGAfiU+a91iZ/Mbv/K9ZkRz7PwSqvmQeiTS+lq7Amzj/JwfNWe6vLTjIth26exiwlW5kc8ofhS7iC/fJYvj1j+sAwZvw0ThgczZFURSjAe37ODJgYs1LqvsWFdvbLGbHH1eIdQxG9MdV1y96lWvOnz31a9+9XEccscGMMX5CmU5iL/wX3iueFiynyzup9fcWuLeWGxtswQ24UXygsY7u8jbjUGHCCzfXplbh1wDU5E8mIVEO385TfMq9hoXqY383XXXXZf3vve9RyNk8x1OsJiFNK5+xbw4sya4zXbiTwwk0zYd6SGdhW9rK2uCpZ0n58BEtobFzufDyexv/t94GvHNz45wcIvCxsWbzO2hoPx8iyE5pHP4+W6gyAHJYifbutf3cRU5Dd52zLkRYeNu8VWsLl8Sr/mUeN/8hPvioThHxX9XAHzyk5+8+lPrUNBpqsJj/i4e4JZX+UeDCxfB6/GW5lg83Fpjcxe5O56/Wzd8wX81ZfFwPkbfPROmnz1dLOtYNlxOAT/CKMWUuGBbOZDd5ZflYRsbHWeMxWSN++Tq6sJ+Bef973//tbjsPNylv8+2hCXL7beBtLHGd+h717z6oqPmoteaE8VTvi9uOl/t2N8wDbcSdzht8bA+6Hz+q3baIhluLYeT/5JZTsSZet3GTMdqjJgbH4JxZId1fY7vmQsOiUX5lb+at/fboOw8XEd+Uxduc0x+6NXGh01P8QiP6Gk3OK2hMWHv8TOAt9122/EMgF2kxWzCl0g26DgCR95GQcqiaCQL+G7BgNQAje0gNadA6hyBLjEoYhaI1iDWtUUNsNIxWSDkJFvEkT05KXydDiB6SM9511yQ7MOmkhu5aI3mo4sFzAwm+Hwu0CW9zndJCPLSq8sNNS/YsDXtnPS0ydzf9GOXhIwcvXEWVDuPjwhAY7SWBWrFL5KoGEBYtkvGZ1qDRJgMfKG52JRMZOSnCprGN0dz2qHcwKRr9iE7/5G8+AffpFsBC0zFQ/7Rdy7FRiYQOPpRiNihF+Tk6bzP/dzPvfz6r//65fu+7/uORIRoJvsC38aEY5K3z7cBIAEtqVryn2zs61gkUhz0HoAt0C7Rteb1BaC6SZFPS17sSBeNDwyb05PLJT1Fl/k2fraJxf+Qa8Qerogfa+j7fhrzyU9+8vHzdj0ksyex99OhmhzITgm7B7+xv7hCYBejJDrYgFDxvfWRTQhwGulOb/lZTaluR7ButpGUNlklz96+Ic4R4XTgoXu7SwoLYezaqnOSI11vs2Flb15+pdhReFj3kv+9tE5BJ3d1fp9V6FQwOm+Lo2zaOrNDv/SC3MpdyU+m9JgMjdW8SKXuP4KkYcaHG8PxyYBw8cfOU0wuhvN99oIdPt/CvznkR77WWPCxNZCrcSpus5umjB1TjQz+ibjAD4R2c+/u9pL/7MdbiNATzFy/gydwle8//vGPv/zP//zPUaiKx2Sz5h1rPxdffAMZalwFIKyiH/kqPS8+msNYfLtjdvzNDY2tMbNE0abGObb7PJnlPgRP7qSXLTZbk6flI6nZSaMaDiDWHS8OF8/hNL0owNh0c5MmztqLrnpdf1wS33cI//rz5le7n3IKPbO7y+/lfXmc3+NDj370o49d5fTAx8S+RuXyWPGInMvdLpOVI1wO3/fbjMWhNpeKUTkKlp05HN+wRuSfDWAXjpT+NQb3akkbaHQDWxVh7C3HxTvkOTIun2VL8W+8xVJ6xx/Wt4wlb2hu4BSKfeM3VnOmYxyOfMtH2FhTZ+sEtYErj92mIyf1OQ5q3t67LL3PygnhPD4hR66/q1HOeM/GfnoX74E9q5PlEmwtb8lj8gy+A29ge/EiX60/dx4shAtii4z8c3MD/cHB5rXLrYEhnpbTyRXLwzWqihNx2vcKZuO1Js0DHLfvFmPZQM5uDbgdmfkD2zSWwrlj+R+MgwfJ7nu6SWfWjWfj956nJh+xXfPCwT6j92Rvfa46hfv5E+7Hv/Ge5nLV18oHp/te7Ygb2oRKLhsWfCJ/7mojOlB/y6HHLQC33377QxyHsxOEMSRPSa8BXP7UMYg659Z5YDABiCQwGnADXnbyJQpJZYk/gOoY97grQPtOomrM3YU4ExJEYcnxOipAlhwQJA6BrCsmNxkxst3cvrNrJricx+kFquTDUVtTgK8YUbABTfJzyMZP5o53HxxC0ueti1428JFM8wp06wac6yMIAscHdBxc8wKplqz6vPH6J/jNhxizeWMqMvnVBj3f9brAzeGTeXfzHGMHYAEMCZT4lrQoWBEFBALp26TenBpGHS/RbfOH/oCy8RsHIdydaSTCDrqCDmEDsgDAuOY3FiBJj9vUWgBegssG1i3OJPXzWvkkfwDKSMHGELtrvigUnbuEGVBbj/WJbYUmgKMHPgxPFCQKGQmjYv17vud7Ln/3d3933OJRzMIbCbCxYEs7JH1/0003HUDf5dsSQOta8if2JFkyWJ/EzQckzyX+QF+sIgRs2Cus7bsSgI7vYsAmcTrpuCc84QmXBx544Hrp2xICOQDOkHMvQdeMOwJ7HtilwOfv54QkThs7G/Qb98gTvUuo2QwZheH8gby9buOBzeSf3jfP6173uqN5FjbwoQrjkqkYTC/8vFe7mBqtiBh8hht8064+PEYyOh+Wy18al97DDJgsfsRmpMSzSMwLB+liCwA46rNeYaBYUUjCZw1SttPM4J/JQt90oGnATkv66JKPaEggk+kgnd12222Xj370o8fYiplk3EvFFeiNyR6wZ5t4m4f5L8ze942BlCpaxXBy4gfynQLQWsiuyJGnYJlYVrzwLT5Edg0n8yxuKY5wrSX2cjMS23t5W46jTwWXNeFgeI9cIucqptgW5ivMtpjki+TehxbTSeeLX4W2z+QXeulzhZmcK1ZgXp8/9alPPZ4n9elPf/rAj90Bg3+b35F3uCXmNRxgDrlwq44vLlwx0vvOgbeLWWJsd5LXhulPsz9byhtylgZkc/FJuug7tx1pEDT3cjTFSZ87xnpwVriCf8vzW7zjq3Lrco58yTmaTsutFve3McEXFGLWzLc1VsSXXAxDxL8Y5ut0kqxsi9vAGTlDXhYH9MeHky3b2on3fA7H0eEWf9azhZv5xT65YHHjdcxitE1Fxyx/w6HMsZynNdX87yrMxe3G38ZLx4kRusct+GVzGntrnbPcYrkm3D333HN57Wtfe3AjeVy+6DifiUn4qB6xicJ+5pVP+AOO0Su9nbn0rndrJDGKr9WwMD8dyKEdg1clm3EWr5oXj4Fn9N1cfHIxnS/gJ8shOlezju8kh3qJ/tWBYoHMiyNqVXyi8Rrr2JjqFgBBAIAQfornnBQTGOls6GIIkA3ahNxibcm8rpdgZyifc9zGk2gtRFHGgRYYBDiiRmYJkKKAKZCjXImQIjkUY/Y54sYRlmxJhADSuJy198kGcDpX0QNEJSkFniBdIuGcJShLxnJouwtAF1gBL4kI8SAzAop49h7h53gIIt2zLWDdYnkTG4KhW4ukdAxgaD6FBXvQX+Mjq5uotjDhvwgEXwIcCiDvrakxBHJjJ2MdNPeZIjudh3Aai86QCGACWPlR65e4GwMQLQguwIlNBbJiip75b/d39rN7bO24LZLJ2Hc9gDPbFceNjcSLH8cCmL2XiJ746RKOzmPjJSMwxLFwASnmi8i849lwbd532zDqvSYkH4cR4oNcW1RpRKWzmmxvectbrqrvnuF2h5PHMwyWPPS3S+aXwO46fS6Ol2Qnh5ip4Em/yUG3EqUExb99D+CXiCBGxrYYZEHDY4tFMrb+fD3S4OqU1eUmWY29zk0OP5W1xaeEvzi+61sMap58JrnSRTJIho3ZfI997GOPS8K/+7u/+3pLw65jCyKkW9FmLkWMIgLGaA5KyGIy39NkFvswB1YuaVtCTV99H37zodYnZ1YYSf59v7Eg3vgBPFmMdKtB6ymeS+hiY7EOjiNp8qmdRHnULqm4RhTE0jbpWusW+uWaxu3zLWg2bhUFsMUYfFk80MPZz/iXjQM2Qf7keOSVjRbf8YtzMxkeIZnGZtNz4xZm4hnyU3Np0KYPGNHnGqH8y449Pff9F37hFx5PZ+ZnfYcD7e4QnoFQylt7PKzoM/GxxRUftSFArsXzxcslnfgQQip/Nb6CofHSxTbtbHDI+x0vNsiOL3RZcd/hSCsf2yqGs0/xoJm3ukKg5exznPIrBB5mbVywb76mubC5tjFaqwJR0ynZ+f1eaoxzJRsuh2fB77Cnc/yaSnrV+DgT/PQhXtgEPuIgMKHxcRC+JTetX8kb5mLX8oRnSOD9sIDucH/5AeY4Dj+BhbCav8nXy+HIwZ6aG32umDW/PIyfLheRS/2SAY6lcafu6fNqnRe/+MWXr/qqr7r8wA/8wGELxRx/NDc78kk6gClyOfxSm8CM3/qt3zrs/bznPe96tcfybPjIrjBX3sKJNv+Lpc7Z5svWLPJltkmmmgfJ2CXi5lpeKH/K/71X5/SMkzYSykXdY25OzQxcSGzxSX4oN/R58f/617/+cu+9917e9ra3XTc2l9e0ZrdMuqqBj9kYgUm4rPqtcVprenzwwQePZ3t94hOfOOYR43IaTMRr4O7WoFtXNDc84nsbf7B0cROmydfNIW4cj/fDdGuEI3wRxu2GqmOs5b/+67/+twEA3JDaBhFcnNjlMgumgJPAyIdkmRCBGFDuPYEpsHNcKiFoBaD3ApaTUJSAQHwpmiE2IDpnyZQxJGiJ0XGACXgmY92tiiyJFWGyFmszdr+F3j/ETNLs8sZk/shHPnIEDqN2XmMgEBKSdSMlnE5Qrt7oRNe98RmeAwJXQIXwAU8kaRM58GJjY/GPTTZAt3nZBom047M21IxpTF11vqho2YIRiABgMpmP/wDkvkcSySnA+04yOvtVMiN4WwAgJEu+JGCguAG7eu/viLdLiTS+2P4M+ORlwzMAWFsFQDunkiR9nzvN/GPBiR8BjQUKBVg62njyefO35i679nvU5tjj+YR40yVnQzG+yUszhY4UUtnkTOr4icTWORJsY/KJ9clkcvtHu6lvfvObmeryQz/0Q0fcImrWhDwVp4gDvTmmc5A1jbAlt4oiayXfxjl98HW+ucQI/m7isAD4RRYJg03ooeNqFvbPLtV27SV263EVD2yQF5BreKBghWfOpyukqPnFlmQorrrFpTiJbIYLzV3S2l1juarPfI4QSvxiv3EVJM1pLdvYWVusH28hCyfPWOKBt/JD4yJVESPP9VDYeHBRD//70Ic+dC3SFAJn0iFH0RPs0lTUUPS9WOi4JWmKlR4S1bzinW9vw73z+FLx0nNlatA0Bt/Y/AVvtolADgUFosZXFjuNJV41OHt1aTc8IJtx+JYGQvrqu/OtLeJ2/ZzNOj4sy882rxrT3HS6Vyc4Zo+FH3DOlV3rGx662NrZUINC06zjcSn8IFmRWfagt77rs93JR4D5aTLtL93gIoouOTd9FUONbccd7svv63Mdr6m5haXxxBWOKeboVO6q0Gw+jRJ8CF/QOBDXnd9VWRUe5lKs4TS4aq/ps3PDl2xux6210BH8VVTDyV7ZityNtXgUNsYBj3ttx1Zk4bd0i58mu6s3Yd42DuWNjt94W661vGyLY/7g+R7OkQ9wdTlFQ8AY6SZZbADCJHbmczAd/rltKpu6PBxfxqfOzYTWlm2yk4aKhhB/az7+ym/kOrzQ7Tf8m27kUmvrda8k6vvOfetb33pgQZsCXV2yu8D0sw1beRxmZV/Y15jw1qsNk9///d8/5nnOc57ziFvE8ocaS+VA9sZv7Fzjs3Sw9Q4f3jpJ08Bx3ndMsdC689v+JbMdcDiGZ8q524xJlp4dkX3driBnkn83RfLnvapFDLWp9Zu/+ZuHDHfffffVNuJE3OA8ZJJ7lv/h1Xxi+Uvra368gw575a/kx8taL77keBx3bb1/ywt8VszJU81hbRuX29ATM1sz9T282M0864FluB8bfuYzn3nkMwAA0xICwhIOEeIYSAMStQ6Vglx2RHEJISn2mhFzlkDbMQiIQDL3Ov8Cz3ZJNgCWoAs8Ac5pyILkUJo5ORMyiZTpBGt2cDZO2HEIpnUsYQE2zWcnSudqi2QEGil0DPLf2M2161asGZdNyI4cAHkJZQs/YEwP5pFYAb2EursbSNIWTXsJ/s7Pjp1TEVbHr4fatesuwPnQrrGxBbXObTJ2jrmSHdlUcCDtfbddZ4HHzvzFGnZ3QAB1jMS3DQJA0JgAp+/FTnbZp8TTZceKQTZBgMmBgCFzCyqSIjBvTroh834nBnZHI13z4U1kSGB60IDamAFACl6kji/3fhtDC8T9bRdqd8z4Gv/li62zZlwkvXHDDz934xh+hST1uaYDrFIwZJfW3WXhJZp+Lqzk535PcktyihS+soWHxMIvyCNGe7UTJIloZhhniQm9K1bEG7/uvbgVHxvP2Wg73nCD7ytKJRmFRGNtk6wx2RZu8y05wholxi2q+ObustyoKWItkZ1XvvKVR1Pm4x//+DU3sF1zpL9da4V1942LIclSrnKO2JZEs5VLy8m5RclilDWKDXrsvP5lWzue6aW4aPxk67L2z//8z788/elPP24z6QnNPdG54/P/5rFzGcFGLsmyftH88qVCHEmxPjLCW7pLrnSEtCJ44r650z9sadz1/d7Lo0u2+O+ZVMrD8II8W6jTIx+GTdtk8dniqtygwWHHRozabaMvMsjNm+c7N3stZsJ4+YE8S6bwj9bjN8PtsHYeopdM6a1zO05he84jS+7wE01qvEOc9Hk+B9/Z1PyOF6MeZCd/NH7/YRyf4stwAO74vvnlgnSJm60+FVr8YW/J5IO9aorAA5cA1yivsR03rADaotTOlgbM8i3ryZbIvSLLea2LD6STZz7zmZd/+Id/uPzjP/7jdUNKkYLPKCzdIrBFBbznf+RpbJi0OoaNybdXRbDr7uzhVvJX+tmNq3RoLXhRr52n6GV//FbRIK/AGPlGLBsv2enj3CyQg+AE3rW5Hz5u7PJNMcVfeo9P5TN2urdgxkH4p1talmPID8mDey2P4hPyA9mSNf1rHFYQP/GJTzx8I33RmTHFr7yOs8uZWzP0924UJqOcE/9NpjZS8LRe8SA2Xl5kPQrGzRUKS0UoneGbZNnnexlncz0M2zwAu2EV29DFciR5CQfjW61HjlIXdh49Jle3V/avh1z7Jx5wG/bbK2wcSwfZKl/SOGleV6qxl+YXffEBOJe/wrnGW05GBlyO78Gs9IIXlV/3Vm+xkV7UBnI/3OXX5nWrokYxbIIr3q9+k5+PN97xKwBPetKTHtL94KgUcB5ki6cWjABTNgdLcYg3wikYCIFUSSibYNZhJBSkZg27xHmJK6IjQFNWzlFRyfnIZa4M2eZ3nQAAIABJREFUa70IwAJCndyAfEmRMZCDvSQYmG1B01zmoD8d0gVGxyUrBxaQAgtAIjSSEeCIXOx9Y5wsnSgemidiWpergmftuYRHkuqV069u6MGlOEs0OaQCI7n52Y7RuY3TDlOFHSKIlG5BJdAbK3/qGIlLgdx7BRZSjSys75KdXC7XAxCuANjkB/QAB12RmS0QQ/G0RA9Qb4zx7T7byyIB9pI/8SDmFLGeqk1eOqY/hJJ/kk3hiuiL39a4ZAnhNq/jer92cM5iSmveQgKJloiSRbGwhcXGg51+xya3pg+iCfRgi1uWgPeeC7glo73kkr/TGTmc02tjIil7m4RYsv71X8UI+cTLknWJXSKQ9JAFuCD+FYEadwqqZNqfyFJImJt/b6HjHE9eh/vwtjWlQztgCAL7I1Z9H6lpPE0I/k4f2+wUl2RvXLjBV+hl/bjzkFDH0Q8/1cCD352PdKQzOOX3eCXuHU/Rwl7m2CTf2jfvsFc7k90b2dVf/nU1WbedhL0aAI0F82C545F466VDTWiyKkI6bhsl/DeZtkDcnTg5R/MVlimqFH58gC+b2xzylfzdcXiB9SjO+U9z4wnIEKxVzPi8seRyfzeHgid9ykfiHiZuMbM4LP7ojc9u/CNgmkxXYz7Mh+RncdvaXG2VnHB79Sa+YJ5mRjk8vfLPxXJFiitwtjGBSymsySr304fNBLHAV8ShsXG19ENGHMk5+IiCRl4W38sttnEI+2GGHNHcjRk/cWUbP3cM8nvmdPypdcjB64eOxwuSrauNkus///M/rwUnnGcremRDMUEO/i0u2Ws5D/xTxMGHzgmLa2TTs7jUOIEzyZ9+PDUddomf5JEnd/1iMxtqIrhCgs7sxMIwOiBn75vbWsUP3KIjuVh8bNFrLLFu00HelmeyS/InizxKl8mJW+Nh5zk6Fr+znm3CwNHkaTx5kq823l49wFet1RUknV+z6qUvfenlDW94w3F1RPN01ZeNidYKS+HAzgfDFj+WL+G12+DAO8X7GYvSXdync+0Cs4s1aip55Zd8ib86Xuxs3O68eKXcCJOthe2tp+N7gHLP7oAdnZMONXXg0Y3qUf4q1heXNe7Y2drkVdyp95qovlvM9zeM40vi0eZXOsYNYAZeJU7wFGPyWfPiK9acXVylur4rPzteXsaP1EMdh8PLf7D5aADceuutxy0AlKUzCECAGAULQMokKHDuPXJJQdsEAJ4ElVAWxBgaaP8/tu799b60rP/4nv+hKMjA1GCm0ZkhNY8dTCt1skYqJdPIMQrKSAjzlGVJkWI5UmiZ5WEwisrRFPOQJVqUVlYeEgML0h/6of9hvjzXdx6b1yw+H/iw33vvte77uq/D63pd173W2pzWa2OsURkGsRdEQK3g7F+dNQZa0qF5EDnrEh9des6sk7xGCrR0lXa+xqeLJaXNv6AvaBjq7OT0IjGSRXIBkgKq79td6smOyAEijVAKRuSs7wu+3rv3ZYEf+GvaLOneBwl2nEvU/L4tedOTcRZEdB01IxBzvgJA+Gbj2Rk4k4XWJQAUQJIGIEP2+Y1E5nM20xVEinTqFDdnwrMJIj0qkCUJRHALZiSSf9OL4njjZ/2kMZfoWUs6Q3aT4Vy09P2OI+HaPZJMd0cH0C9wIaYRj/SlkCC3uBTLdCBBaTIgHx2//ktHSzbEAT9qbflM//g3zBETfElMAUt6ph9YoHjWHbYO49Edn0DAJO3WqTgzBqxgMwUz21oXfN14h2PW1av1e8Ix/4XTCiSxxp+RbX4sybqcWMFkzWyERKYrnWtjr77Jr6gyn2N60n4/r9T458bZkoTG6UqObrtwiwxdIgRkogskQr5AYuQWfsQ/4W9z2cG2bs8xYEt5asfc5Lr5YwkEn+57vzaQfF3m3yWk539d5VBjuktd5Q44uwXoFmsaETA4PfbZNpA0POQoOdIr+bdJmWzrL/xb3JBLzlpiJMf02RYgjblFz/o2jBbPsH93WBFnecL5CgM2aSwNOPlAgcFH2RQvgQOLx/KfYnkLWKRObrMLAwuXvMsX4l38kVcubiy/sa6QhDMdI45d1VZsxGOQ13wskt+tMpvnd43kpUu50jE4Hd8ko/yUf/M/xy6285te5cPlPjAl+ZLXpfZ9jnc2Ht6yWEW3cCq7a+5oZDSXvMwnkwUGt57OZz+bDS6fdnk1GRBtuZbfJLt40qDXHKFL+XL9cpuuyYCUb25zewtsW664uaTz+T778HO6lIvsnJNNbJKHn3Ue3cBxOOYcOherjUlfijs8QxwsP4FRztkNLTbD1dbv4BR8y3f621yNwz/JtvZmu/McW2ziJ7ibosyc4soajIVn9L6Nq1e/+tXHVWvJmD7bWHNbpN1lfsy+fAAPXRyXL+WxbQjIr8tFjAHv8B62XHvID53feZoT5OLXXrfuWzz3kNtzLtj6UA7QcNs8Us31O7/zO8dPFld7WRe8x1HxJ7yvz5eXJVNz4p6+46fWSQdneX2+sQ/jzmOKcXnw2c9+9vGciB/8wR88chA/oVdzi0M1AX+FXebmj/KTHA0L6YidG0eNlh62mbTrDffyQ/gQ7zh+BSBlWBRjKQC8B/IIbUIFMF0a08OygLqdNJe3Sa4WxXkoF1BTCgLG+YFf50kqEn3nbmG2QWGRKUbCk8QkJMSw8yQjCgIwgp98wLNzkMb+lpCBMOK8c3Ck1fcGKQJENwoQoEkHS8iA5QYVWyaL4oazNIe1cA76oRcA3pgAawmzuSQiCTi5BOEm4k14SB+9bJCxPdt5z8abDIDvjgMEtnBTVFrjBo/xEPizDs+kYvXCzrtrRMfsvEDQvJKRHR1X3mxnTnd4gQsJpF8JG7D7SSgJFMm3Vr5MBl3Sc9e3uXW1JQhFCFtYYzoD/me/zcbssoR/CzUdV0nNOc3f1TY9lMW4MMI59Cr+ASsZt1iAY411vuSr49OFIpp+nJN+xZArQ3aXQQErQXsvXtefW7sdOY2L/OtGT3rd4iGZOi6CETZ5IFRjSf7snM4lEQ+IgxViSowks+IGDuwlcuJycXSJIx9WVDQerG7OvfJJEcRumhXitDl6yNLzn//849kL1oZEL8a72qLXCh/ElO16Xzxo4sLMJY3slS3lGZ12uz4I4hJNBYcCk67ZmS/BODsDvXY/4y/+4i9eSUt/tM7XvOY1l//7v/87dCeR98qnV3caInCALWGQHZNyb3HUOvu789zzC+PlIOvLX2pC5GuRVrJv8wwO7blsrlgS93yz193lYIeOEy/y0TYt2E9BLs/xIQUL3KCnbZhraLqUFy5uHhY7yBwsdXXL6h8m8wN6V3DQi8ILCRY37NU4GtWN1Vy4RJ+fd283X3u47xLj9LsFnDHhjGOzr18U6juxgy/IT/DAVUd0b91bOMoZ8MJ36UCjWBzL2WRdjMEvPZjSXGx1LphwCvEtpuWMzZV8PAztcw2X5OMbbCi/LZcQ3y9/+cuPn3+tWNGwE3Pk2x1JvBI2WjfM2bzsM9i4RZlG3xZhuAlOIi74oGIBR8Dbk2nHW5k6h190fGvC5+Wu5THy7/KM5YQKF0WJnccb8SM+zgcXo23A4eJbE+x6GxdP5cPGOzcuFN6uZoCPydw4rdsxQLt19H3fyZUaQa0t/wrL8Q/4hr8sJvoMB4X9/Fato3h0VQj5euUjy3fle6+wgex9rl5hNzrCxXBbr5o1yyvZtjHwSLyp83BMz+SQzxTu1l2833nnnZcPf/jDh+5wxPTq6kG4Kw7FmhwtLuQKOANT5IT1Fbmb7OKIf+Oty0HUOfJzx4Yfb37zmw/O+tznPve44iM52YlfwxPNcXUxvayPlYvDJjySH6oTYBzfwMHWXzWwl/90vmfDpd/rQwAJTFEMSTgKt+MiCJqwe7TadS7wPB10k5iiBEGgUArOKBIMQGSoTawcRuBwYsbWLZGwz8UaEpkcHMVnCl1jCJ7tAC/xaE7JtXMDj+7r/OQnP3ncq8a5kGDjCTgO7bhkBdALGgLSpXgMvAm0AOvJwd2f5B8gBAyaE77nQPS9jQw2F+wAg+xs2/v+Zj9rWTtzzBzaw7sEWK+63flT4+xTfNkboaQXvqkxwRc7bpNP4yv6+drak86ti42AXp/n0wgTnSsEEWNBKTkhuOQ8J6tk2CKmcZFyCVLSXsKv6AC44qrPi7vG1MhIFgC9dulv8dccdnbTtV35PWbJtWJZMoAJ/KPvNdj46blgsotFN3TKTmzaOH7HPR/rv8ur+K4ia8kEoqGY45tL+LdbCkus05itBREDwsbgV8noEl1kFKm3k3AuOvmy41YPfADpUjSIIX60MUwWic6x8JyNFPuLb0jO/jY8nIG7jl9ybw2IhSaCxI1ANyfdIZUS9TYEJbswNH2ld7vQ/LlXeoEfCGL5p/O6nC15zQvHxHX+7VI6pG/x1+7rEkgx3Zx8w/iN53efkTV+3NxdjZUPa1REEO6+++7jUmP/uq/xne9853Fr2car/MA/5Ee6JwNSmL7kp7UV3CNn49CHsfpsC1n4slhp7TB4c608DMM7tri3AWBOeAsTNBMUu+RpzTB9MW75grF81rkIp8Jo/QR2wY69fLjjYZh4gSPwbHMPQufYZMzGxhH7bq3BqTRlrC+Ztohll77fgh4m8u31CTkI10kOPm799LFEFvZfHfEBEs9Wmkf0kj1az8a2/KgZDXNwKU2I9WXx0VjGdrz80/HyxPIZOXELX3GACMNxeRNuwB18Be9D/s/cUdPX1Yydn06+4zu+42jk9VA469UAMZfirzHEEo6wfkV2cY/zklGx09pseC3XkS8QfAUhPmFcOQEHhK3Wjv/IVfTPz3sNPypsGovP4cAwFEYpPOCvdTR/jRd4Yb18F6/Y3LMFkAIWp13spkvcVKMfLuMPcpRNy+UymxNaQ8d6Loy4aB6+sRti+U/y5Nfn5q16ZLmc4tBaznHRWHzSuOkCx90GH9xc/BTr6hy2gSGKUTgqBul066GOYVNFa6/WD4+Sj28Zt8/29qflUPKAmOUvdAwD5Db4rmGH+2x9Yl1nrmo9jYkLwTK8qvfJ4ipj2NPn63Pko+/kqga79dZbL3//939//cUPtqIzHAies8nycb4ih8uRjRXPacdent2cx8+dL3/gBOzhe6/V7cctAFssI8UB7RJhINvE+yAZwkoQusacuHF2R06iC1Qin4BKMSphbNepuSUAxCSFSuR2jJLdOOvkN2oyUPwmQecAVyQTiAogawLyj3zkIy9ve9vbLi95yUuOJsD+A4BIpCaKp+8uyQTwnFrCaK3GWT0kx8c+9rFjumc84xnX5kPHpBu7OIBPslgyAGQBPudAIAChp/oqUhVv6WAv6WYD9uv4imgPeWw+YNs6Xbre35oqfKc5XfKcXC4NJHPnAFbdLWC1ICipeuo2ssauSBc9A6e1vy60+6LNTWZE8OyfEtr6s4SSDiVCQJP/6rbzx15bg0aN3Sm7Jfy7ubvvrOO6KsfcFRo9gAxAW9eel847nj2QptbdmhGFjQ2gjQRuUpSw2XU7xnwEiTjLoxjb5EY/bIWMiDVrEZsIjTE2pjoHKWBrCQCxbzyy0xt7LaDCP2uSnM9YsvPw33wnHOi7JdKSBzKXXpuTDiURzQw62F0ERYt4lcjhzRblbLWJGxmAC578LHEueaZ7D47jS8h645d8zz5Epo7vb823LVLFE6KxvtLxT3/604/7hN/97ndfnzuDuMlrS+AWAxFHhaT5z4l4SStcRCTYBD7TT6SguGnsdjJ6LTZ7wnPnRhb6ubeIdf9bc3be9bE532If2NOxSC+/3UJZLMhb9M3e4Ux25evIivWKHZxAAa3I97OR5FNYKWwRUIS649KXYrjxED25ju7FT7L19zmu5JDNV4ha4xYLW/zyH/ZH1PnA5unFbFjBPnJ+xzgOZmv4K/rxHvxEbnJrSOfbMdaM5bN9l67wBnLnUwoNjRsEt/caenxeIXHmJDuu+EUY6YoeEeo+zyc0RuA9v5JPa351RU+FMuwkq3k1WNd+nv/D//wcKdvIofyRntOrKzf5IvvQZ6/4Ir3TOR+ANcaXc+SO1p6NFWyKF/yUXRB3eZpfwLkt3s96QOzlGpcU43LNJc7wARyIHDhi8/YAu35W7gMf+MCxUZf/4DmKn8V/WCB2FHt4Ob3ifz5fm5w5oHXzAXnV1UnyITySexSV+BpOkh/ge3sFBpyQa/BLOKp47GG/7jmHqckMc1Z+DQ8ybnEmxnxGPjEtjpI/OcP+D37wg8dzJuCXq6M0BcghFsUt3oMT4I1yKvzcPAp3FdH81frEIn2LRdy5V1dGmH+5szlxDPrGMTaPWxd55RKYvXqga8fIqeKmVw1msuJ7O6cYcrwmgry0WCH3wV04T94zfxRj6UOMyJf0AifpZ2O9ccUO/G0NndtcrljRUI7j9Nnaip7okM/kS7DMd2zvfeP0AOKbHvWoRx23AADKJW8WZvEIkuDn8EBeQCCNggvAcjDzUQAgWlIfGEgECzrAjzNsQQpoKFSwWJOAbF4Fnc4px7ZWIIm0LNFvXGsXcHUVe1o1uSWP5rZ+xaKgbm67gYiGomodmd7JLSkEaE972tOOKwBqQCgUmk+DAXEgB5tskK9TbNBx4A0kRBOppJfWIXgkIoWNhMspkeczSeEXC3qNv0RU8cNOnSNZOe6caMioM6xpoShDXOhEcJ+Bsu/Thcu+BDG/8r5uYP5w3333Pegy9nS7/zSxlngAHElOjPSshnvuuedy1113XUHgec973pFQjod53HTTdXefL29cKXDFKlBNJnHDV3yG7ClMAKhzgXrnBchb8AFkV0zs2pGMLdo1v/oMCVpA23hb3Yht8dN8/Is/APzkcy/ekh7+2vf9I9f64xLKfB3hXPDuGNiXnnvv6gy+w/7pY3+ehf0UJhJSRTWZdKfZUgxs4QYXJYfOFcf0oDmQTApItt9csLi/xDA5EKPGj2T2maS1GJqt1p7IH/KByLgcWcGH6NInva1M8gPMRfRaS2t2CbI5FWoKFom25GonGnlDYvgxTGDHXsUZW2uApJvGs9PZ+2Kn72sW91CzrojSLG+srgKgCzbYht0SETkHfsrHbM9X8wFkYIvF9cFySJf8d27Ha4wpuuTszoH95m3MPktXWzAovjUyEbDk3BzIb8UzeyoMsosrQsSF8+2KOkf8yNf0ZSceuYf1fMW6YfoWuOtzzYsP0Xdz+tyuC7yDPWceAPO3cMneNWLyjX4a2L3p9MPP2HPxDbFzrOaLfCwn40ny6eKUwnWLCz4o33XejfBfbCOqHV+u6tkf/azZcjDkVp7c/MqP9lkJsF0Dv7WYj53X561xMdwOXbdOydMaMvQKi3wPx8S6gn6v4tjmK8zqs+zIVzVflnvhcnCm9+wpRxYPmh0ajLChNfJdeUtsw7VsJQbblKr5378XvehFhw6Sy/jWhmdoWvA13y9HgG++s178HTdU0Cz/lovYEudaDIM1cjRfbb61Df3iDnv1FtutrowLQ3Bsjbrk3Djhn4pTuZ6f9J79OtYVOMmDc+LAFf/dK/7lL3/58su//MuHzXEV/BpubyytLdnA/GJ5m1y4WJtD6oSt12Bar30ud6VjmIqPLs/AJeEa3Tc3ey//gb/wlb/v8WoNslgXm8GJ3mv4NB7f7vjls2LLGtVd7LyfG4eN6VIeyQZn34G1jachrckOj9SNxofHy7cXn8i02Ehur2TsPbyjX/kPP+P3exxeywbGPa4AuOWWW64PAQT6iLfkzzBLACx4A3gJ87moITBi6vstKFOWRGwBZAHSnEKw+15wMNISGAHgXAoAegpggdtxydLP0b3nPe85gpYTMaS1AgGgbV7EEeACH0/+FFCciQMi1oCu9Sh+rJEOm1sXm60ExO6CIf4CDjBLLmQBRByOU3IqoEZvOyd7GoOzKrYRCESpOQCdIFgys2td4qMzl95csmzsfIKvkscageSS4vVJa1qCpNhYckmHbLLEEgC20xeJc9k6ooykSYhIMx+QFCPlgpVu/Aas3XgJHKCyjbkAQmMBnObVeW7udh791nLvnaMBIOGuj+08yCUQShddItnaK3C+5mu+5voUXOTGPUhLoMTfxoCEugRyQZTvKbQ6nm+x5cYs8g5v+AlMEFPbFBLL1tx46dPPA4oPvqiLj7Ckzy79rkGDZEic5+J6Y40fKVzzBcS3sdk82Y0HjyXTTShnMpQ9FSrIJxLpvlhxQ/92ESQ0uN9Y7fb1k3Zdotbx/utYJ/M2E2Fheu3Y1kM/vhObS17YSAx2Tv5MD83DznzFeHSGkNAxnzHm4kC6lV+QP5hLlsbhM0sG2c58js9/FNkIjAJiLyUnd3b372xTOWibFGJXjoPHi63JgvCRX8NDgaoQ25iyTniyubx5tunhChHyN56m2WKwv+mO3MnRZY/5Y/+RTLKLh+bdpg1dif3GW9xbLOZ/YZL7w5vL+hByz5pYrHVuTQrFZXPSG37SfE960pMu//qv/3o0eZLXrpFbiPhteQNWiGeX9Is3Rco2h9K14/jIOY91nl1kOpc/FZdyGl+ANXLxFrLJx7d9z3aLrZo7MNFluNkbL3EePmCnXv6x9vQPi/0tr6zMGv2bT2Dz8rb921rIKybZwTxwItlai7XSHZ7R+bAVllmHxp/mnDjK/vmLXz0Q1wrc/EVO2qKXz7FJ52kuP/rRjz6eWfD+97//8r73ve9BP12WzyR3nEJO4BvkbyzFjoKfvZZTwR0x4PzWjFd0vqshOu6cE8WUc8Uym8N0cdl7PGJ5Nl+DEX23fKrxyWG9HeOKUxjB5vz7XEh2rtzqSlV+wNaK1RpiPe/lT/7kT46aYnPg5vnOw8Xkmr63VuPK12TI5yv6e9hsD9PbhwWLh43v5T1b3MNXV4aFhzY85EZ+Sz9kaky4x0bN6fi+U4xuDtB44NsKb7nILxk0ztaYzZdsMNvVq3h25zc/nmCePu8ZHmyu5pQrNtYXX+QFGLt1o3rDGviKuKAjNebWbvxaI817uZuNF0fgE5vAP/4IO8kKS9KBjYp+hei4AkBXZ4MAUSaMiRgWaet1iYkiHhgtwWC8DeSOo2QKZkAdHYoAOF430XROZNvzCIzZuWRiMAARwcjRe0o1QwGbwLFLhYwnKdmpQuAlSbsdApieNDJ6D5DoBqm0bqSJ00pKKxvimpy7g6gT1fcSQPqzCyUQOQJAQZgl5AXNLaDO3ce12ZJUQdla+of4u4+seZKlcxqf3Bv86wfpiO4lPQAhGXdMl9wiipsgFEgSkV0MfncmK/TgeEG3gdRa2vUsgPjDkiMBy8+2kYBQ6wxrWmyh09y6zkBLEQ5ogLaYAnaew+FBR+zdcZ1rHmDMLze5dU7vSyiKIIUQIt5ra2itup7N/fa3v/3yT//0T5df+7VfO+zf93ZXz6DV9+zj8qiOlyQ0wZIHJliHyx+X+CFSyECvEfRIUDHeE+b5W/rz84ASI3kRj9YH55AYSQaAI5aLk/mGh8GI12102nliZwWzxpA18k3+tAXGknbFV6+AHy5vnCoajCspJc8SCZi1/rt+BLcUlXaE+AGCKNnBXXEv9ppzCeHKBQM2GcpTSLmdHOPxVcUkHNCEROw0WfteQhRHYrX1FtseCgef1nb5lp/t+qZv+qYDgyr07LzYRVDo8E+70r3nF/zLrXEwVcyQj8+IidYOmzY3dwvQ/uSgOIO5yNpiFbvBKNit2ZhMSHLnaQiwA/KxftY5jZOMe9mm4mhxWY7ZpgwSuPxD/kTs6AQG7sPd6EdhB29dDqyBVAMgW3cVH5yESev79MgujZ8ce88//NH46pL4fupRLtMM2WasWEwH/HwL5P6m1+RR0MAOWOocfryY1nl2v/kz/iLf5NOR4127HLibLmLIOOJUsSJ+FQ/uYZU/ljPCLLltCwuFooeapkM5usKVX8Bq/s1ne6VPvJHO3H6V7nELdthcsnyTjycrf3Zs89h5hUn8RGziV/hb45B98Z/+8suuDKnBiu8p6Ja3829Fdd9lo+Z1hYdNqtbfvM95znMOHvOWt7zliNHdsNj738V5Y4dP/e+BbY1tEwMfwVXpGO9cDqR45QNsas03ynuNq/lM32y/3EaTxDH4ppjZBo/PHLu8A3bzh3RO38mBD+FPWxTip43b5/iUn+VeDJdLl+Nu4d/f+X5XlX7qU586qAk9bI3WHGFaVxe87nWvO5rxm1vUFnwCblk7nFg8trbFFDgkZnuFD7B27ciWeBTd8Es5UAMq+Vy5Z1510F6hQG/8Du6sT8qpjSmP8DX1CW4i9+EQyYlHNH8Y3iXzzpernIeP0YGmnHnghvdqF7kCd8JnxdzimzmXo+BC8rHvVh/NtbEi5x+/AlADoA90HxaMFtiQfeS474C5ziAAo4Qm7v5HT652zgZhXc/uiaFIYMt4nkree0puHEkayWy3McLz6U9/+kHBybGdK7kwsMRJNkpGdhr/rMC+k7yBiGcgKFoYREAxOANxPLsB+/Mmih2BpBEiiHWQrQXQSMIuLTrbDBAh7gKreRBOY3gFGC4N2yQtuAEAcgRcXLrXGkvWCi3kwXnm2PH4Hr21ln0egGIofSPHwBa5pGvjSr70QB5gskGMLNlBd25jkVfMSBJ8kT2WmLMp/xaQ9K4xYS2SPBsDsCW/CGbz5/+dW2JGfoD03qu7hBB5M+f6B1L7dV/3dZc3velNl1//9V8/HjTZOZ5ETc/Zt852/1760pdevvKVrxxEs7UtoCILCkw6kEz73O+/0ilC0XfbSOBbAJPOk6njgP4Tn/jEyy/8wi8csvUzLeK88yvYwh4dalggWRXTYmMLa7GRjB3rXksNhiV9sA5uni/DMhfCxL+QNfZefFwskzg7bokqn1aYNK6EhpTRv6YG0o+swg9EwhqsyTjbnEFeFk/lBzjKtme8EI/5nitTGg8mG4cci918mb/AFmPyMXkFudAQMxY9SsAbr8n9mMc85vKulT49AAAgAElEQVSlL33pyJfrNxH1xm6Xt39+IWMTMn1lk/5O38mtiWQX1/szAeu9fMiPXE2w+CAWFAFLvtlyietiEzxq3bCndSWTy8rlADsn50bAkh76lL/5WjIhk61pCxi+uk0LMsqFMJj+0ukP/MAPHD9n+8UvfvHQLR7i1VUscnMyGdfaNPKb22dIpnXLbxofxtVUIKNXvgZ7xZ1x+t4xrqLYOeU9DaxdF6yBU3gFkid/wgM5iW59v02XxtL8gXUdt7e+OU/cbcNh5UtmP4umUSmOvWZvOatzb7/99mPjpUZE/7bJinOSD6bwT763MuQL8VDNALvGdAJjjZ0t4qVxFj/jtkWf41tXcsgNOAtdaK60Pg0DeUscwu+1w+4A59f5VbrXgOnc/GQf+CgOcGPxJq90jjyPp7TB1bhuP9Kswa1hIj0lI76qyamw2caPnJYsHb9XNokJ/IYu8bjW5FlNMIjcu+EFm/BrmEf3rVfjUXOLfWGNQnrzjgYSbOZfdLG8RIzJdcmJx5EPBmvM0H263k3DxWVFdcc2ZrmkOfb2xW307NrjgcWNRl9j2aSCxXynOeE9H906S53QWtQeMNv6+C3/JjtclV+TkR346vIBeGROPgcXrdf7rT01gmEgn7Am7/GG5f+bnxeXjC9+wo+uasVh8U5+UZx6/krHxF9+4zd+4/Jbv/Vbx+aT+Ft8To78TLzkE/iLOKEjx/C/5tXYU5vAcPzNOnEY2M9futLoeAigxESBFokAUpIJNtls50uxbJGM2ed1RrtXva5DikQUEQHODjSXqOmSMGByBV69/ud//uf1d0EF4pngLlhwtA1ahEChiIAIcJ13AC8pbtdGgKxuEIw+swZgYw7HI7qNucYHSJLvAp6AXiLts5oudXcFQU5CRuRC8hb0WyAg3Z2/CXMJM/IBoNkHwRHEvTen4l9BtwBL32ujxpQUlrzsrpNGhmBifyArkdjtIyedAxU+0fdn4CQbAOxchGzP79y9DCpZWrvmhODkS0CRTB2HcNMVcr8FUMcBRfJKotavCPF+i1gx3zkIuM8Q3T7/sz/7M6IdDxNKhzqx7NHlbW94wxuO417wghccRb+fMZFgjJ0P6q7TS8fz+fTi6gQ6X9BbcDsnLckIaDdOl8TVlHjta197vQS383pGQz81SGdkSU5+DTjpd8nlfvfwhz/8WP8LX/jCYw5x1Tz7EB3y9cpnxZnXJeyAuvm3uQSnyJDu6Mw6+JdzO4ZekDVFJEJ01rciyu7bkj1zwyPrgXWLO5uIyKWAU8AuPiBvHlgl5hAHmKCIJcv6FuyBu3yfnDBJwl17brG58dgYEv0mZraTJ/Pvr/3arz2IrF+zYPPkMVfnLTnpczhRjPUeBuwlrPBV7uBvdLtjsrsc1jnys90WhF8DyL3OrcduHbuSr7mSMd/on0u7+xx+0H02JpvY2oKxzzrWLqR8LA8sGZQ/++6xj33scVVPxWLHuPKGrPw5UlwhtznY/ObtPZLmKiFrlVNhtcav8ZF+/AdvEovyLp/RwOfP7MEv5JZkk/eXkG5sOZeseBO/tU5jikXrDqc7Npstd1muA2/Wv+E6jiPHrO0V9eljb0kkG15hfDki8pyOrCUf1ATps86zW5tM+N1ykz43fvNb9z50Uv5XfIlRcsBJ3FS+U+TgC2JaXG5eW0Lv+8ajy8b0PCp+JUaNs35Hd3hy48if8hN/bBwcBdb0nVwCW7zvO7hDB2yAe+B6nauIT6fyN07cdzbJ2Ffs7lWNYgb28EXF7uZDtQI7JcvmBLLB+OVR56sQFw9hUmvWkKEnPrUF7haNycIfdp1b3PO/b/mWbzk2UfA2XAa/sa6+p3+xzmfWtvxk+RGf3JgQO+oxnGRjfP+Gd2xvHmOKfZwj2cQ9v1w+JXftHM7p+P3e+vghf7dGeLf4bV3qFz7VaxyWLPjMxjnekc415t3aw/bykas01Esw2dq3HmqjoAZA/9p4Kv+4elC9IB8t/4aZfGltu36abBqAHkwu/tU7H/3oRy/f+73fe+Q9TQK6SYY2v663AAAKQdQEPTwkQtvTig1CGZx3STdDIg4UpFjby2c5EYNvUpNYe+0chd3OefPNNx/NhBbBYQE5wtD8nN08jhHs29VeGRip4wGlvyV0gLRguYGHVDAIsDp3kxVzCP+SxCVszb8Jj56sf4NJ12/HBA7IwAaucZEU89KPcyWxDQ5OSw+OZTvJoe+bW6Au+ZassjU7nInW7ry3VkDfcYpdgWPsxpW8ziACGAIbQdzx+7ck15oQy+OPB5o61rZkh48BKfO3s/HZz372mvzJeiZb5vIqnhQa7N75S/ySaYnFArlkSf/sm+7ECaITUDV2l6x1SVkFfj9X1gMH3e8K6Om3q2+6+qBdEQmeThZ4kSg6zk7uDd4YtfvW98gBrKH79BFZbD7xvIk3PW1hp9BA0Fu3HQq6tvvSnBpPANr59Oo136u52c4jmyLGihgkrnXDDVfqwF4FukRxJhq748rWi5WdD1cbsyscwkj6Fy/JmA4aT0LVRecfkokEKbaRHTFgV8aYsHF9aXcc+CHd8f311U3ysHDXy1bOaX264Ztc11+MKYYaV3Fr5yuZXfVhHWzeHPkavbAVTO64fYCZpoxdJrIkH2JsHezA9zo2e8h3CA4CwM4a9XL2Esr+9iyRxZO1c+M2916Sns+1g0QPzqWr3isW5WWNCzYix867OWELmsaC8/L2FhvWSp5+azliE9aET/kfvDGWHIzApofmx0/6fjEfhnrqPIyib8VO59G5AoJfdUx/izW5brFCDKUf2Giu5JOPlqPALwS193aaNj94YGLnbiFIB/xVUWtcHOCsg+UBiwHL9zYWzkWI4putrTk9sQ/cxq+Q/SW68ksyaJy0BrdvbfFO5wpiMu0VcIqxjlVoyR2ubFs+s3yLruROfs6ubCgeWyccIYu84Cq1vm93Mb8qt3pGTmOSg/5hc+9XR4pV+Sw5FDF27K119bV8eXmEpoJYN5+rLvjQXs3TseJkfVozTRzAX3lxOYv8JL8v14QRbEDH8jebGL+xXKHhCoozvxFvxmJHstF7+f3xj3/85R//8R+v947z2ewKt+Semr82AmwwpKtu5fjCF75w9buOF0ONsVdLsHV2dLuj3GlDiL8v/q6fya0w1HHFQ7qBYWLTFRO9TwfJ1hh8eLkGDmPt8N38fJJOyWAMuefcPEnnxkhnydmxOJHz5bHG3xpufYdtnNN3dKcmJb+4LP7S017hvfkVp0wneDkuxP593hVE99577+UP/uAPjk209bGtD8gm523e4P9bJ+DCsF/OW/609QucU3OJsdZYXX/TzTfffH8fdoAgQx76zeJ2yToYGeUUzmGwJZ8JxwEQ3sbUXetYYKmo0yxQLDcu52CkztsuB2NbcEYDXpzY/MblFGeSiWQtaUoGjuB743EEAWL8TfiCYoGx8x/3uMcdSTww2KJe0Wo9dIpwCSZO76E+S5I1KSJxJRZEcol7culC5lB+q7N5XDJM1zcKBPZQKPIbCWh34vuMfEvIASgdNTcCkI2BL+LJcddPl+iYw7q2uaBZkd66pP1Vr3rVca96xXjrK/HyScRIYCJC5urVpTr8j0+lF8DiaoPk4UftFLscCAkiN39F1IDKxhdA71x+mD5c7tVnksoWHHQChBAkIN7cCAJf6zP+UEykIzHZeetX1uKKi42xBc/+Tn/5G3LkHAAMB1q/mOtvO8Wb7M5FnYQhBteWgBUQ8kv6Si67F7sDyD6LTwiO2GhseLdFTGPCPeslxxYXjW2HInm6n7x7uJEy8bU66xxkp7Gax/H8DWYjIX4PXpwioWSxVu8RIetA8sRWn2uOIMN8C8bs5axsSi567FWhwD7WtrliyQZbK8iab8djX/ruuE2edhg2yW4y1thDuiRhGCzWxYFYMl6+dC7sEZv0txiJiJ1l3cYp0iC32iGFbeLVHPRJZ4g2wrDEC9lErjV1Npet7is229Hgb8ZGYGGPHMk/xQL7y5nW33F8E66RVwOm5/xEXKwff1i8YEd+Jf82Jszgw82nmDzzlsZUJMjzmxeWF8nV/GTlEhOabmQ94xP/RFI1RNnF2K5CsZZk8uwIx5hzOYy4lpvk2eSQj/G74qtz+y92HIdjKQC3mYF/9Lpklk/ASX7LZ+Q9eUh8t1bjm1cxIN6tWQyIWU0TdpSn5FaxunwDXnVu8yXH4orc1iv7bFzD5S0wNJM1qmAIfMV9cMFeNRObWzzKn61jm+X+Fq+bN1ubnNl8CgcxqyFC78vR2NtVE3xjsdFcNnsa13r7e3NH78WFz/E8BdByRTmRTHKM2K3QbpywSKO1ceQevovD2WhwfrpVtOGefEf84Ct33nnn5UMf+tDRABB3cA020KXbTeL41oM7wTj+I3+QBc9sTDvsbGVecWXjYBsZZ19tHrlUjhSD2wDruK6Uesc73nH5h3/4h8vrX//6a80Hg8ULDPQKz9UtrZEPax6w88bq5qzGYCcyO5ZtWjc+0Bx4rXjueJgk1vls3zWHXXPyiI/WYp10KMffqGB3/PLC5rDejTncll6Wb8H65eTrG7il2N8Yco6YWx/iK2JGvocBzdtPYd5066233t+Xuqvu1+mAlOmp46tshgZ2irMlkAxKmQwi6SHeFgjcAQpCC7AQmjPRWwVyDnL1PrLSnJ76uEQIULR+8jB65yqscgBPolQkALDOA+xks0Y62KKl8V2WsgEoGQAgQUs/gmILmL5TrDQHMOvzHk4VEAFr3VukjI6QMMmjddspEYDJtM2bDTj6t/ZeJf/GdqkeHS1BEjxLNJf4O7/P6gQ29ib/LYyABNLHjs2XjM3Vfbo/93M/d3nyk598LKFLc9ohtduMxPcdYFZoK4w38SIxfNOxdNwr4iyot+hawgncjLWkB9AvgQH61i32anB0WaxjFwgA0RIW65IckVOkSZNpY92xjednj+jFHK2NT5vP7ljfpXMEwXHmhjX0K+Hx7y1GxICH/yxgSjCbfBQ7kjfiQkYAKWbNZQwy9rmYY6slO3zKE5ZX9nRGF8aV/NhL4wgRFKfwUAGZPPxIIdUYyYLAKixgWrbSvHCsmKZzRKr5223tVaLfYh0usSH5tgijU9hmLXBCMvW9V1ffbKLbuNimIf2tXth2nyK8BFdSLb7ELoJKl/JQ49LJFuObYBVMZEEutknR8XyHjzW3S+gVQgrg9deORzD6PpuU18jTq7EXU/vMLj+y2pxL5LfZwOdhCMLYOX1WXmmHa4s9WCd/8EvrWT+XF41LDxtjrVPhCfe3UYDs+LnbvXSZjWGRnMJ+8g7MhKHnDQo+zY5sx1/FDj2xAw6D6J0JMr+Xl9i18ZPB1Sx2gzU75D4FTDreBiosXtw9x2Xn4lo2TGAO30oOl+zjN8kab+lWzn6pAI+CzbCwsVx9CA/lL7G7RShiuvc3t16Ft8vLk7n1Nw990LtNi+bxYD541pyKcbGMi/A7+sRV5W92N6d5Nm6Tyw6kokejZ684SY8whEziAFZ2jPvfcdLO4W/Nu5dGL9ehf5x28bfvFsc6T+yyxWI77qQ5o7Bdv4KdsEXhit+6AiHd978NBHPJMcvdcT2ceL+Dn1s84vp0sHns3JjfHJ6ce8l1a4MrndetgTUU4lDynJgxP7/AxeEI/4b/ckPj8F28ko5xIHrc7/kwbDVf42/TeHMKTJU/+F3YAPdw8qc85SmXD3/4w9eNt4c97GGX3/7t3z6m7QGRrpLKV8whT/CvjsWzlovB4HSC62mCKMrZrvM968Jm3HKDxdXiAVdbu+F9/QRpmyeNAx+W27T2/fUVY+EcePjWMH1Hd9vYE0fisu/Oc+LB6aBx+r91X2PwL3kAx8StdkzYsnaGXzgMG3X+NkGX9ydHPn7cAsChblRoKIaAnsSuQNiOHqEokeDAxe76JmagYG5BkwH2sg8d6cYG9GTZAFkgSh6OHyA5XrfQmrbrZizGcH/WAqtuuQTPUMBki3Rgs0WhBMzwCIhkuEDXeQCTbL1ucblki65z8vQHvHv1oEG6FRib5DcQ2HibDK39J37iJy6f/OQnH3TJM7vRqYTTGIqdbRQ1TnpHcBdsJc7mfdaznnUAUZefk9tcCAsQXeDnl5JW4+cLAVv3av/1X//15Z577rneA96cbC2QzLNgx6fJnwyIMZCgAwkeGPJ74yZ3u709E6NuMYDgn9mML5iPXumtMQB18wlyPgWUl4yQM33p7p8TSuNoVCF5/NuYEmvH8jtk0hr6Di4sIQb6Yk9yMGa29wR297CR17HiB3bsGNYveTSuNe295cATKWMDBIP8iGVr6W8g6zh4oTkqlgE+8si3yL7YBTfpsvfk44PwUtLtWA+G628EUfEkxiUV5zeunURxzt8QzhpmkSHPc1gCIrHT1+KytYvXdNRTdHvvaeiKn01K1p8v8hX+BPPogb3E0kMf+tADE/sJJI1B6+lYT69HhrcBrZjkI0gNv1+cJ4/EqlDVsBGv7M2GEr0Ezh52eWDDNto1ThQWHcvHu72jn9z8/Oc/f71aiu+1RkUSckoO+G4d25wRM52TfbZZqQnT/JuLN5cgipqKsLJXl1Yuflmz46ydz6/MsJ1++WjHwAfjiLEttOFlx4R52c2vnGhaiHU+AovEo1zKP/nuuYEMh9kqGY3R2GRHhBt3sVsRcCZ+fY50tkZNRcXcFk8wmZ3hgDUpDJbQWreYgjHyV3KLO8TW2sST9fGz9T/2POfVZNRw2ByhcbMYsPnMmppzuVzj7xU2HScHLdfFyTTOWoNi0/lwh9/iE+wJj/reuflV52+hQXc2YlonmRWvxtoGjTXKP5qedKNBAOv4gsYJ3SWf+OK3/J09+t4OKlzYPAUfluPdiIN17jY58P71X/nCOvjaFtdhqIJQQ0GsyLv4V+PxSTaiY/y1z2ED/8Tder3jjjsuL3nJSw6V/+RP/uQVJ5bL8DV+oXHV+fS7nGNrKrZZPOkcNuSPcNx46ytym8+2ibRcIf3AlD7f26T6rmeoxX/vvvvuI79rtvdrA+m0Ihqe8AWxrh4xNx8VI2zK55cLbb5gA2vxk8l+1m8bLI7Zumdrx/Jhdcm73vWuozmNV9KB5i4s43+4j1wv1+5tBev3dLA12NYH1tRnjaUpu3i5OSz51LnLhcQB/KRTuO08OU78b63BHmIYNovZ42cAb7nllvuRMUHLUREiAyFGgkBAc4RdfMdsIbVElGNIYEsKOK4E3Zgb0IFru9uCZIssSpZENplwWkoAepxT17nPmxugUx7wQHIAloRqfYBAd73zthgV5ObZJockRT8do3uGaDM0Pa1DkkGx39gdt8APnBRzwHyLjubaHUI2aG0VBf2e7Itf/OLLv/3bvx16Upglt90L3W7gyRbm5XMLYEhaYwp4DyCTpH23hZeih20FZO+7TKxdfiDWbmAyelr3rlunVrL0VOf1ZaSO/6TzznNp0RIFfitpIVh8SXAj1y4Zbu0u10a4m6Pj7GoCQn7dq0RHNgkBkex1E+gmb2C/he2uZcnJEjKNGzGDoFgTzEByFEzIh8bDxiyfEBtwhe9YO5kcB8SBMxzbotHf4pD+gPLqzGdA9lzsb2KDleek5ZiVzRzbDDjvhsCfLQwQaElLJ7+ud2N95jOfue52kVnTLfkk3733Nj0oQpNLDmjs22677fj5KQ28jcvG2+IhO/ZeUlao2MkLN9qt7moCBeLmlda58d8aFTnbMUdSN27LCd1rl+w//uM/fr1vkX5at1hkf2MjPvxQgpVfEIII+Oo/XenqW/v6S9/ZzVMchWXd/tVPBXZOc8N36xcv4sF6+Yw8sL6DOHRuendfPx/onI7XKPSePVdP6WebEGwEq/gIrIEXCA8/bl3wuHl3zuRaEkmP61/8iE7lNruSm+uyu4bUNlTkHrIuP2GTlZ/PLSH3WTLDHbrvdZsMyLmcupimUKFHenV1jrE1iMyR7I3TcXImTsJHe4+/IID0Ri/yX59r7MhryCYbbnG2vi2P9H3nlEe38G9cuNp5XX1p42WbS7ADDjWeZ/jAKfxGzrQu7+UT/tB75/Ad/FJMLWdbTknmcng7oP1qTIXnYgD5m69xskWbE3/7t397YFpynZ+50jnkdqUGv+U353wE1zZe8W15Ua7FBeCpvCA/bzHdPOJfo4K9GxfO4aVnftF6bRbwJa/iQE6HIeJA7hMDmyPwV7Jmf5yvdcT1FVFrT9yuZr6Ygrc4afKxc+PDHTElpvGi7PnDP/zDh4le9KIXHYUxu++acVz+pDjbZjAstq7l6xtf+DheuceL63SC4yhsxWB2aWx5VgxqAKsp5C4+3fF+nhTvFFtw2JpxGnZbm+EX/BxObb4wDszffKxe4rN8eDe8ml9eSwacKl2km+I2mzzvec+7/NEf/dFh881hXdWRXmpqbC3GL/mDdZGBruC4NTXv8m65WzyJR5iULHwv2TWSXbWqtsEZNOEW+zY3rp1uhO9ymvU5XkzzpzZLbrrtttvutyBOlUIAk50MBBeYSkI7iWLTDsEugHIbl4IQO86NNCqaJWzFxAbzksiU03cC0ziCUBIHnAzDoTPAJmhrX4IP5LxKhkBJACdHQZBTIm2cBUB0jOLLeQgSQDC+4pquGA9ZbpzGS4cd67dx2+13r/UmmXTlJ6sUxpKa4xa4F8wBfHrJeTUG6Im92W0Bm49JJBokCG06EvT0JvBbu/XupYkSYvbl9AJtAUXwtBZFHNn7TNKVCPhCxwBOa+PH7IWoNS9bOgeQdK6g7jyJG0kj1yYs8yn6O8baAap5xOYWBWLIsWyySa8n5Hc577//+79f9buxo8DTPW6MYkwxJDEgOpKXZNDDZuooV/AAfSC5uwLNs/oVtzCmdfnNZmN3zBYJZFlSIgk47lw8NS6f2277GSiRdckVgUqWzoM79NPx4hWB2ITWvH2+hQZf5nOb6ODbFiBwYjHK2jWLlrTCwN1VgUH8H7aIJWR8CYA1twZx2jj7k1TWIAbX9zoH4e5vmBhuKSjkGDGV7vi22HQMWXvoTt/V2LNu8UEv5pXQ4WVjh4ntQPQzcpqXizXZAI50fNjajsN73vOeS5108dY5fBvuk73zkVm5lk0VwclR8YHAIe6NSY/ivfEVYHaaNs+KH3gO66ylV7Eh3yCYcrkdy3CCTM3ZT+798z//8/HbyPK3okYsw2I501rPxQX7dJ6ckWzb0Nx8L1Y1w+mST1gXvrDYQgd0gryJ4eZBzBA1/gKXVn/G6Zj+3p1axdSuS0PHd2vD1uuhV4jq+SoMPt33Hds/vtFnYnbz1BZmdHPmb8sR+C1CqvHAnvhGz4j61V/91cuf//mfX/7u7/7uaPCF+emgY2u+58t41xbgMFI+aS6+vkX2GcsUOntFiTxqfHjZGuWLLWZsGJz5Tr8i8dM//dPHzqirnpD+iiTPSuq1OP3N3/zN40nfFRab8+WJ/KeHw37913/90ZyFi/yVf+KjCpfWX6z13oNoW3fjicEb8RiNvGR2xZ98D/uS+8d+7Mcu991334GVfnO94/iG2LdZkBzLf5fXyMOtLTu73ar55IVsKGZwiuazpmRQRON52W0bz82Pd8o97Ccf242Xr8XtcmtyLAYtPnUVQH4crq0f7ZrlfFw/ueCoXKp4FO8afXBC7uP/sF08q0lseiyGLQcSi3CoedhRUxu2i5OVgR7IjYsuT9zvWperY8QbW8Oe7MpeYVR+gP/wdbL4jn7507lxIuet7PKq5srmiGQmX8/eSqZ4Llzkhysb/O47D14U/3ILX8EFjgHnJ5i3nnDsmY90DH3QJV6Ee/DTzeFyvfXWcOwKTdyRPlYGHGy5i7jo13NuuuOOO+7fjgzn4QjngEEkN2B9tkY6C+UYXZvtZnN+SgA4C97neR0jkQYCjVnCQUZXHknFmOfONnkp3E6GpOo8xU768bwEpEnjYwFIgCEP22jg9IiMQGXgxnvGM55x+Zu/+ZsjqQJ1wId0Rs7qlLbuwLRxItTtjAlOThrg9HNu3e/Tb7sD7i0u+htR7aeWPvGJT1y761toKU5LcHXBJdbWrxgGjAKIHRUPvWaL3YUSdOdmi+BFaDb5sA8d9p0iLJmXWLKxwFxiunpoDMWvuYCKc+su9lOUC+DAh10BKHs1Ft9svi2wFERel0xscUgHnnRrfruw4tauFPtnF+CGZEpGjgGyG2MIFPIi4Vgjn0c+miP/7XkL3W6hy+n8vluQE0MwYJMVssPv1xYALj0phu22IICb7BH05NH5lVw3KYhXJKRYSpdLrMjFF6xnG1+N0zyRyxpuEus2+sQg0rD+KcHQj9tU2MM6+NwmqsazdliFdGaf5NqrqcSiYhJp7ByETWL2nXzR53s8/7BevmWnUgxYh6QkefXauXY4fK9pwWdhheOzhYdm0Umf5RthWqRX85Hde40kfOd3fuexg4DILKZsfqBjtxXwS7IjzpszNHwkcWRF0l48VDA5hh9rGJ0LMmMomBcDxTKisTaiu47pf+NqtmpiIPXsR/+ewO9Ws77XxGmsdBw2aXw2V/K56mEJcfLLx/IVv9gmkgKIX7ODz/dYukOkk5ddcZtekfnVz5n0sePiT+N7Lk1+UDO1B7w6hn+yTWMifeemHY4Bc5B6DbDGSG9iX0zBSE0E6xFbWzAmD3yRw2C2gk+uTk+t6dGPfvRR2PtcjPV9tnzrW98Kni4///M/f7VtWOM5AM2heIadMANewk8xIi/ZLNCQoFu6zKb5XN9voyT5+M9yyj6jQ9xrC2lxgywrLGHP8omOEf9wSizQb1dA9DC1/r3yla88sGfHgJliC0/oc1yyzxSw5MAP5dTewwS+K86yeQ93O37y64FnKD396U+/vP/9738Qt8HBrGV9D4fgt/xFIW7Xd6/2sCY8ejld42nc0r9necgvYhvnWZ9h09bDJ5efNKb8uro68wZ4wN9go9pmfQf3XMzp/C2GW5erF1F/sWEAACAASURBVMQb3cC7zXebA/Yq1sbpv1v7ks+VaniedTVuTZ3y+Obt5hH/yZIvVxto6LbW5QfsARu38ZbuG6//rooVP8WT5hH9Nl/jffM3f/NxixrfOnO6jk8GccN/+L443o0mdpUjt6GA2ywXgqX0hYNXPNe43ysrmnebJmyCB/M1+YCPwwu+sXglpmHL1hrimbxsg5dss0Pz1TnN2RpqVqUL6yJLx8snYketoSH3v//7v5ebHvnIR94vESCJFgIMTEogAAckEGeJB4HlTJSwi+f8iJWCcZPaGnITqy6U8ZCLFrbFwiYBQY2QA2LKBm4cYI0oQW0xZc1bQC/IWc8ScmAuawKws5PQARBBDgXYOSkIEDsju+6dq3XUof/ABz5wfPy0pz3tQfdmctJ1NslfEOzlTzle75EdtlywpMfG3Cs0BCRwURB2riIB2K0fIDH0S64twJFIu2qSCj9uDL7OV5ODjJ56LyGsDiUku0OSOJsJQL6wyWjXs2QDcAnYxt4H7SUvIgk0m1ciXYLKR7xKAnwNSWajxq24jZycCZDCSVzxLzig0DGWNeta97mEsaRWYweANu+5QEF6xCdyK2ktSCq8xMU2VODMkrp0x8f5j2S/SeoMnMhsepFUNTT5zyZVOGmOxU2NE75KPkXCNiztdtGXZG13QbwrJHoQZM+VsFvkt9rFJ3LQnAo6hRJMbR2IkWPYHVG3nnShAdN5kXIPOuz9YuniPJ1pWrEfX+VPawekgM/zg/VdeWh3HRpDMQpvfYacOQ8pEXMVGhEsxGYxXaLNJvyeD1mHAnsbTpKwvMOG1uocO6MaUc2N6MHdXvuvgJcPNQ8RF37bXOywuR0W931YTbb1ETbzHYIrpuk0eTwrA771ygfpqPU0V7LWyE6u/uajGqG9X4zAAeTmJZ9IIh+B1c25xLbj7LbCWBjXFSXJb3dSPJCj91uQLR7BQ4VS82v895247Xxxz4ZnHBHz8o7iPDnknv7uGRj9VFk7u3yrsYrD9KmRrWhjBz7hcnxxFE+oAdCzflwJI3fwtWc/+9mXpz71qUd6/Jmf+ZkHXXqrAD3jLLnhGz+8UQNx+Qj9tiZyuDpVrnQbAQxzzuIe3iG3e+Wb6Rc2d778nXyKDfFvXLioGOK7EfQ2Wfr3spe97MBk8Z2ve6K8QjScaY6K4fRi/Pw+ffXdNsrlyM0h8FZxGn5UIDa383Eo3Gdxd/Xb9/hwOjEP/oRf8V1+t/PQTToQB/2dTF0h0i96wCmxKbbglmbj2iydsL/jFHNsuPGFx24O4/P4QnJpUortvTUl3cBIeLF+mx/ur+KYUx7mz17lA2M0Jm7iO7rYYzQD8eLlj3xz7dj3riRhh2zk50Tlw+SS86wVPuEccJbOz3xHncZWaiYcoHE0TuUKOnXu4mefyTE11PJjehLn+YH4NIZ4hu84RnGVLr7/+7//8hd/8RfXh/vhaHyGHmBd38NtjXi6Zk/2ZiuyyFHiZ+tlzdzlM2IcVuGm5uHDuJCYx0WTdZsJcoaGBkxLlzfdfvvt9yeYh4Zs8uRELktAtC10uwwW1yuiVeBucCNkihjOtEpHfJYE9jcHJp9ESUnIKoBlHKCwiVYC2S4hObcokUA4P0cVHBxRYjB37ym7czuuS6G/+7u/+/LGN77xuvN5DpYtapND0JiHkwhYJIwdAHE6LGm7HM8lggI84O37bL47mhwMoChYl2TXTe6cLj2xXucl5+7w0DP7Iq4bbNa4hbX5JSD+xnELeA/paE6Xh7tkEbk4Fw4KfPpaMOe/zdH5dhEVv+yh6aU45gv8FiDyAb7R98ltV+xgBQ+QQTsNQFViXnJrnE0426hZW9B7do9kaAKIhSXh+chdd911XMZJL5plbIMU89clRmxpPYsRydTc+USJlE4c0/dboNOldZMnuRcgYZWiY4meHYfGkIQaZ3c3+84aFEOSyRasfJKcvSLyfIndl6h3XDKTU7wibNZJZ2yXjMmFBEhsS6JWZ8iZOIUHHp4IA62D7K21KxIqGvopzNUBmTYu6e7s22ICjvNHMZkOygGSuATVpcP9JnL3z7Ye/t5x4WS7Vf3fXVukB4639pWL3MgtndEXGzQHPGe78Cz/9H7JjnkaX4PF7oN1wz/Elz/uXMnhePaXJ5EXPu5Y42wcbuNZA25jDs7AR8fIdekBziCGijK661i7MD0H4otf/OKB+fIQu5uX33YeX3MszGe3zpGzm9c8fAsO97kHf8F/5Bwpg6VwYIlTf9tBI1cy4AlyEpv12nd2ozaHKBQ6p2OaT17os+Uka2OFSJ/Ry+a2xWyxcS5+WjvdGJsNYU7HtNNcUfWzP/uz10unk0t8wVQ5FMFtLLvH9MwG1tkrEkr+xi4+yx9+IlYByI/4iQKdnugiWey6rR3wTvG4ekq25HX7A4LPr+hazJBBI2k3eBBovqKJKe/0eYW6W96si/8WW1tErQxIeLjScfElDXvP6Oj4PsP7kqf1hI89odv67aCyJ9/ke+nHBorCh59bixhZTtl6+9yGS+vFEdMbXGJzduSjCvCOxZkUWrjV4rL1xz/f8IY3HF/VIOkKSpiKw8Jt3I7v8x28dXFjuRgslethHh/H43aTSCNArOAme3WJnLq5DjbC7XSxscDPFa9s4EpFthGL7ED/m2fxLXghfhaLrVUs4DQKwXRak77P1WT5qasI5DNr7RWHwh35Llzgu+fc2FrTBSzEgeiff4RdnufQd+mwq5TbpRY7+RtflE9wTHbtfedvjURG/Ice9ucjOx/WkqnXxmlMuLFXBTWujURcpPWyJ19dLsK31Crr73Bu9c6nV7bN12y8HIC/8DN+2eea4flsD2Q+bgEABCZesEDOAEIDCCpBboH7CiQBCjDrdb/j9AJKwkJqzYEMIRQ7F2DeIuGsRErhXIDRDiWS0BjIfQ6zxT8n38QkkUpagCqDLOnrQV05T/ehKDYQCkHS6+5+c6AtDJYc0pGgbG7ylLT8AgJ72aECIjvWBvYSGsco3nSCrXOLCgkVMZEM9hh6d37y8j+BuiDtM8FBP2QEkunWrxxscddYiiqf8zHAxt9v1OUUgAKV3PyF/Dq/AnWLAEHqMzpYoO0zsYLILvAjPtuoYn9AZQeC72nAaUYtMCAPbpeRNCR3sSTue8/2Ot1LRK1RfAF6sUJvwBQQtVZFjUaB9Tf+7sZs42JJIb2SwXcAcLEF9uiwJx9w5yvIB9/qPSxAEpKlcyVgNlAkIg8SyJm8SbzGhWHJwibrY/SgwWFXQVMHWddwpEOJ21q8R7jFABIMKxQ4mgNbBHSOzr7L6cUUP5bwEeCuMHGM+8npRLLu89///d+/vPzlL7/893//9zUPS87N9YQnPOHysY997FqQbIK0FjqRu+CJWE2HYp19YCP97S7qYjs/lieaC961ZkXrFm3Iis/WnyRl88kNiE7NnGxzvhwR1qfDvk83/XOcPLu+zMf4yhaFG1t8ge0bo3GThY7JifDAfrHo1To2/vkB/JCPjKlhqaiBz7Bi857cqRixXljXOVu0istzQeSWN8RUAWX3dYtXuCJ2FZeu0khumybnNfKbxfY+cy78ZRtNPUUIX4Jx8KjGfOd2K56x4Kei0Nq38FBsiNveZwe6T9fsZU6413geIGadeBl9iW0xTHfLWYr7biOsEISL5uVXncfn5cliBq7xe3yOr6/t6QMuNCafE+NyM/3Lk24d6DgyKvjXdnCz47aBuw1o8YePsEHvk/+7vuu7juYoPkPHnedWtOTiY/1tjM2l/pYXYbsCQr6TC7Y5oOnfZ27tkUeXe7dONUEykIlfatLx+/zqEY94xOUVr3jFYc83v/nNx7NENBfwJzqVRxq7+TX1Fk/OfKnj+JvCiD/wS+vjC1u0w1M+LTa8303F5dKtuXPZgr7zgxplbsM4N6E2BuHCNqnxRL5Ml7j+xuhugMBq8VuR3S1uPeAwnODb2QQ24IEa371Pvq0D5AUxyRb9olVFJYyyFnFnQ8RYfY4vpR9NiWzfd4961KOO8TwXZWMZOcBT1U78h8zqh76XK3F5m1N9x/50uQ01c/Ed8ZTsG5uN6zYGm5Rsxx87l37UslvLdDz/Ep+9hm99/qM/+qPHLdk9o4Kt4BjsZg9yW7ucpz7o51yPnwF0woJtB+3O/5Icx+tMCphNtgAe+aIAxZiCCag4jpG3uAHOElDnCBCg1bgpVCJYR0hegXoOni1YzAkQGwMxpMReBTqn671ELZh3TsmE49ll2LXSCwfYoiTDAcRNfsY967j3drAlqeTpkrQCPz0KSgWawogzAU5OtHrYcxBwu7R2S9iqcYCSJCiBAqZ10DOBXJ+kLw5MVklbQOjSLdHt3MbSPQdsS8rd95pcxhSkwI7uBJPzs7sCfAnqEnVgsOScnrbwZnvHK77IJekCn2yD5EnOnUPv9Nxxu6tmfLF9BifkjYz81+V3iAe9ArJ9BdBklLR6TWdsVLMi2ayDDfmfgl3swSDn0ykyrSAgM7+SfJZAnONcEaEAtxspBqypOZu//wqRBV82pd+9mmQJc8fZyWIj43auHYaS5Nvf/vbLa17zmuMXOGCRpEW3LlWjSwlr44K+Wvtizfp9x/QvO/Hp3VlS/HeMOdPNXm7cVQYV/3y18evs9+AsMYmcJUsxyA8kQH7Sejt2i1z25atwfos0f1tP5+jAJ8/efmSd5kZi+EJjwX3kEcmAhXzNbrHndGheImbyJ99Jdk07fs+2CAob784pjITZsGoxG8aSkZ42T/LrlcvljvKO2F+fgIUdI4+w2dpL7Mr5551nsckf+C3bGhv+y/kdp0DWSIFt5GZ7eCymep9cN99880Gqek7HXim1MjZHMlaEKViSTUFth4o/kMHVGB3rKobOoe8+h+38yxUvHW+nakmkv7fRgMTzLz4sb+Ik2+zAHWDZuRnKx9lE/lufXzyEdTiU+IERCH9xLi6+53u+53j6eg/gOxP3LTrTRQ/V6376njmgCdr85Fb89eqWQ7gnD/KrvfJnbwlcPgHbK04aR9OH3zRG45qDPyD5bLv22nzh7+ZsLFc9iX/4u/xDvMm7fGU38thB/O692nBCTPCPnYP9cCy797g4fp/c2TRbupWHT7E97FHwpatnPvOZlyc+8YnHQyQbG+bjW7jINtnkHjxfU5xfwwf8SJEvD4qtPvevMfBGeR8eiwnfL7/UdMBL5DIYKL/Ki54RomGFp+ALy0+2loAXcp/CnL/CMXgOR8T+8p3s0/Mf/uqv/uqq73wJN+sceLLYm2zbYN0cuTmV/fFC/ISvkFX+hAXyYvOoIReX+ES6uOWWW44r0hTa8hf980WNMhy4cTXEYIMcxdf2SgU5x/jnjce+1xjafI9f882t8fjc+in7WK94S7b4Xs2ae++997g6o0ZpP3P43ve+9/jVI5giJvm72M8OK+Pmj445HgLoGQCcHXlfcABSABRACmgL63vkQRJiPESNY1nwGl9y8R0Q1U1ckr9JDhD22vx7rznnE7wS2YLSku1tLiBLS3AoWwAnGwcgN4A1F8deA5wNswG8+kRYrNdcgCZ5tgsFUDQZWmf3zjT+t3/7t18++MEPHvJKFtZmXeRqXQWcn1ZRJPWqG9u5yJiCBlBtwLBrIOiJ2Z0HSCSe1dPqgIwCR5efzMjf+qPAQ8IA9pmsS7CAsJ2ULtWyC0Xf/FZgK2ARJPNZF9v3ZPHuc+N/1tra+TU/o+O+Q/wV9EhW5yM820hR5GznGLBnC8mPf0jO5Bb37MuuiE4yKpoQWXIbE8AiHWLJGjQSzp9LVi6N5EtbUPkZOXZESIzdGHSwcQgEAeviwfrfGXuQigVyGMbmdOhc+CgGWg89novljlE40BsfISMfAez5fZfO/8d//MdRFPDt5oWz+R2fVRgap/G7vLSdCB1luGIM2KXwQajFmrhYf9niQEHNB8gF31p3jchkQMRW5sVI61tbr99eWdx01RcX5Qskzw6EGCqp2sE3LtuKY3jBV+TJZGbfjuEnGqBkX59E/pDGLTocj/AhS3BGcSdeOzfdIup8Z5uQ8JmeYQA8kDdhoFi340K/cGnzvkYEufEFmGbMxSWxitQjs8nTOC7Hlffpmo/KA8mjSPedtSSjDQnjdh48hSlItpwBS9lETK9vrr0ae5t2clfzeBivh/B6FkJjVnx3yXz/bsSN+rx5XNHRa/bgy0vo060YR/rkSJgKm62fLpB0fquQ4+/yTfrpMvfWJEbEqGPko2TVGNpjze08+M6+fq0oTOPPi22wqe9+6qd+6vKt3/qtl1e96lUHgW2++I2mY2Nnm8VU/oaz8SO6cX56TyYPcmssXBLeNZZGgEYkDogjyHOOW93D0fVx8dVnNpDksGS2A9/37GVDaH2dT8FwtmRz8tEtTNbcFJ8dr6GiaSfnb5EBHxbHVwfLDxpnefResQQ7rB9vWZ5A1saXZ5dXGAN/oXtrl4fPvurzxtw6ZxtPcoLP2E6OVEhuzPGBfMpVcP2drirksqkG7Rb54pcs+M7yQTI3P9xf27LR5tL0t9jR3/JQ69vGWe/hIc4jr/Gx5PRsIrmAjGordiQbrF1b9Tc7buwvZ3EVSeN1BWC/KlXu7n1yxQ07hl3kILqjr8a0LusQRxp46teV8bwR3rHyb3OI1ebXXJCXFiN9v00jNpJbxWbnFyO/93u/d3nd6153+cIXvnD4Z7fPNGc5hL5dcQZP4RIflDs2nzdPm8HHFQApLAVyKIRrHRvQ6DbqlkjEAmg7HutwSClCQDjn9b2uOodQzDhmg3UDQrBsEABqnSFgCEAKwuZDygR38rW2Ta5Lajhxx3hAiOBJDuRqd9v6XgJByswLrIGapHQGJkmz7xUIkj4SAFB6lbQFc/N3nvHZw86S74B0r9/4jd943IPDOeku2SQICRIB87nOp3Fb30Me8pCjcGntAg9IbLJEztgB0dqgQvSNvyDCt/jvFjuC1fE6gwrInlrfJTaAaR9iB5yLk5opn/rUp64NEkWfuOi89NaljV/5yleuz33g//yrdbBB6xNn1r46ty42BOqKA114BY/dCYlp/YPPSuwIoWJmAWkJG70lg8TVK3/aRsgW28lQvLXDoTg01pKdYqrnFvhHX/1mbc0jcvd5dkhPa1O+Yw5Ar7HVK3JPZokk2RYPxJc1nQsqWCCBAn8EVJMNgVXUwdfOB94dI5Y2RoG6hKQpZ13JlB78/OcSAgm1Y1vjNp80SsUG3BIP1kxHSND6FkyFVRoBsFny43+IApxejPaZsbKFJ/XyTfaGpbA6LLc7i7Ak/14+3xiSLXLRMeuj7MRHYDOfgj/8Qn5DOov5/k6XfAGJPT9IDUmDX5oSfqVidScPsmPzwlcy9h1McZsQTOs7Pkdn4jxZ91JlBXRrUQjwwc4VK1s8+BxRWkJPLsfzMz7esVt84gFy/uYjmAAbNdDgInk3fzSeK3jyH5gFe3ptPLYjF9z1Ki5W780rxptT0x3RbLettfXEdbFRQ7gGs/M2H6SjLTI0SMiU7uxs8cHWRzaNBtgHG+grectvXXIt//KN3kcu85lkgwuwTfyzp1jZgl98r0+3PjEhZ4t1BV82kQNhh9hqLJjT+cV6zy+Jl2jItFOWThsjX44cywmd36XJjoePsLD38Zx4iXugW1PzL3/dZg1ucN6JhodyFLxSMIjV8+XFbO7Bk8nCt8uHYXv+2fitr/e4guYDmZbHLZYnQ3qr8QrbxVi27zN8dnmi2Id921ihS/GeLJpujQ3T+LFYJzM9yw+4uiINn1YwyfWLy/xlx5CzxIgGxeYrWILb4IoKwGyiOYwTwDDxJNcoeHFfY5PTTjf+aB2bP6wZHyv+cIPkkGPkMTnMcRpHjbl26Dy8Dz5ubIQn2cz5ZDTG4jecFZMwDNddDgnTxfj6aZ8tr4ER8jGuRm7413FbC+CU+6wXm1TbLGYP+VO9JMblzc3r7KDJIV+yPRl3zL7zM5hwEZ/Zh0PuZk3n8D2+3JjJ79aM7NNxyRTWaQjD9xogXc4P/5dX8UE1Ah9Ot9UlN912223HrwAoQDtBQANqQcKRG8zuh8QGTBhXYbO7DQuqAFgQbAJY5xDYglAASJxk5CTNy/hkoVCBan0AfHceFtSbU/HfuZofW7wji0CHwa2PcyGfQE7TAgEV0LpW1imp0r2EzE70J7lyIsWWBC9wtugRCH1HN4Besml9S9oEiXWYF+AjmEuAF2w1RhQnbCXJ04Niid7WdxA2CQWZWx/YxCDhIeNrC0kSoQHOyaPL1xoLLvcBIpWd29i9ljwf97jHHcVrz3mwjgCWjUvs/JmfKFQEeZ9nazrve0m3MenN3+J2yXE63QLCnPTTewWI9UqO7LigyYclAHFhDX2+BYE1ICXpsmMkVX7HDnzSOGJb/ErECHYyB3p+bxoGdV6/zf6sZz3ruFcKeEtufG11R5+92sEiqw4/WyZn/1orvBOv6y+Sg2RK7/mPQnBJudimw3wmMrpk25zNu1cTVCT3XZfZ09Ne3YPod4xL9DwUtM8QzfWX5N/dPBgojlwOuMXLa1/72sv73ve+y6c//ekrMedDfArubjFBN147trjzRPjFO8nMuIh18vBF6+2z/OBDH/rQ9afCOgZB7e/8wdVDcHQJL/3DGXGUvfYSxCUQyNGuffNQxyK2/L4dSDtCzYWwuqR8SYcd4WziNgBYJ4b5KPvwX/bb/I3Esz+ZkBQxisTzQ77KF+GJ2BGTyCYZxETzZAvECPFegkf/sBCB1Symiy0INCHkVzvD/EheXlKpAOszeSD/628Pu4UhSCq+0rl7RZoNkcaCUS5v7jPFX+tNJ2IRZnq43doOXvJz7xcn6bnPzrkT7jV/TfiuSIN76SUduS1gG/rLaWA537fOzTW4Q2Pb+UxvuErHnslu31mHeOQ7uIaGH9/q+Pwf9q7PmYucigY23sY3kt+a/XyyHCdmOx/u99nb3va2y913330tYOBxsmzT2TnWa9zlF/wbcZdvmnN3PdN9v+zSLSqKdDnYbh852Ulxip/Kb5qTyeNqIb4j/2pciHV+8OpXv/rYjTwfv8ViuauYYUP8VQN68bfx2XjlxiHdR+0Yvm0sa4N/sLs5bEp0DNwzDqyD+XiJY/EDx8P9bSQkS7pPFlgJdzeXsrvj4Q+OIDbporH4s0bm1gQKXOPAfGu3BtgoruVwY63efQcTl/fC9c1x4rE5b1RsambgSLCm8XGAPuNHNkzoqmPkZzjpXHHf9/y3Y3BMeYkNlt/SkcbT2re/5WXy4ynJ2v/WXYEPo/lPr/3veNx9a4zGli+2qbH4hi/ABOfLffjNciA2gRvmlifVRY6DSeY4GgC33nrr9RkALS4FLrlZQPQ3YZEdXfEFYgZwqY8kuI60xD+hOQTg2SQI0DaRLylu8YhNx6yjCGjOJ6CXGFkT5S3JlPQlEbJyEEHI2dxL7nMBs0RDhx1ALlAoShESwCIogOU6DSKHYEYo073PAQvjAxyOKeEhAOmvjnG7rhyr9SgYkjs5gDRA6rPtljd/eqED3Vw20TXdnVDBzOZAy9zWvcSvzwC/5LhNCr5Wt79uWe+NqzHAPho9m1gkNuvdhgxg6RaHxtYci0T+6Z/+6SFuxQi53FYhSVqnBAwwe5WMW2uFQmt0ORaAbXxE63wfnjgEBtsNBmALLojoPvkY+LJZ5zUO/bI5HZOl90t4xB/faX2NscUDkGIT8sINpE0MIOx8scI/vfeUYWMtznS8wrF1hXmRP+NYq3PTxzYfESe33SAXN9JzY/Fv/r/Fn8/4c2PwCeNqYuyl3UtyOz4fcdXEeR2wCKa4LNnP2jWPeXt15RCbkKPX5NWMWhLYbTO/+7u/ezzAr58Nk2CRe0UZGbKVBuEZw5OfrbcByx5i0nEwEtFB0hrXT6CxKdxWQHUMGZdIdTyCBovW/zoWSUU+NDZXTngNg+VHGCjerUVRlXzFera4EdZbsxznmN0pkifls/yneTYeO8ZTtpf0bgNLIQUvt0gRi/wCzityd31s4Och5aEt7vrMjmdjwz65afPK5nc25EuwMt8/LnN84Ooj57MpOysokbh+v/qlL33pEZY9pTyi1Nr6Pp8Ui8nuH64Cy8UPXycvUo+D0CFf3EYLct3r5svWAdPknmQTZ3IxYpqMcuWZY+Uz6xcKyc3r8I++sm9r37m3Kbb5WWNnfYrsYkfR0hhyAlvSl7XBvuZonD7XKOMH+BKdsiu+qijHgRRnmlmbl1d3xoHhyZb+7rzzzuMqD1ewKlSNI/eyLT3SH32IVTYgr+YErJfvNVR2swc2nK8CUlAoruT81X26xMOSSZ6MB+IDOIOYt2bjb3NYM/aMQfxZ4bmYSSd8qLWrIayXfvC35b44B7/ufI2zxsQnFP1yNJ+Awfw7nxQ77ER3dLk63WJL05D9cfyNwTPf8P7cEFCr9Hojfpu8jdv6NEa2cR/Paf7sda7TxNI2GhpLM1bM4X1yiPwq1+ASV1B8oKhOZrFOh+l1r5C0vuzFRriGGFdLiCvrFI/iv/f902BmS3baXBRvMo+4NA4uBVv5ePKdrwwQdzgxn6ELtkg2PgrT+Yf6A27BnvURuLg1w2KUPLS1KtzZJlR/d1XUcQUAISWMBdIFswbt/3axdXIEBXBqwX1m14vTbxHB8TjOEnUKFTSIrMBATBnFuYwocUg8u0Y7JyuTQtg61gkFhmKdfnSFENstqFY+BVKG6PNtdmwDYIECYUAOAYv3XhFehMI6dZAVkxxwu32+o2PEaMGR/gQwcoHkA+9N+kBVFxZoSaAIzHbHEb4tFhoH6GtgIN8ecsj5N8nTVToBNAi+Qq3jXRqqMOXLvdfN10RZwsVf2ZgMfIdf9Xm/lfwv//Ivx9NM+f4Wg0tSFBUAlZ+SvQcgtdPrEqD1jeYSG+QBqn2uyyp+gbriQbwq3tlOgYCoIgmSwDmprV/aWbnRzlUy7lUpC6CaC8a2/mRo3t3xZQN6ZCd+bRX3LgAAIABJREFUuaRY4beJjX+7DBrYNne+twU5HStIFH19vt1X8S4pI7XOa33kk1wANwygAz7Z8a1xEwydKZQ0Vnpt7ohb66oI4hsPf/jDj8tls6tLaCUI/kmnvWdPf/OT1UXz8dVteMAKpMQYkqDv7WJJmh2v872EZovajT02ZLONQwkTKXCe4o3e5SJ4s/lkxxMvfCg5a6pIrttobQ76Oq+x+dhWHlksE5/IMxsv1iQjXfo5suRLNvfxL2nlW/R4zr/b6FLkwdWOlVNddpouO6djezhTz5fo9imk3W4fnIdH1gAHew9vt+HJn+XiJaKNpanBPnLr3grFzopFcYVAbdHTeM3fk8n9+8M//MPjnlPEGSaJQ7Em9/NXuYuO+b48zR/Y0K6bzRQ6Wx5EJsW2ufg2nOHTGuKKNfpTgBmv4+ka/iG5rnpD/pFutoPH1qFRAgPxBDGKY9Q0/L7v+77Lfffdd1z9wk8Vd8njCi+NreWnjd8x7tvfItEarK/ztvhWCPAJtuITfQ/POtcVEnggbpas2aIHSH7uc5+7YnOfyaMrszzWeeTuM4X2chxx12t6oBd8F8c4X8Ekr7TeCjQ5B9Y31za8+dsW9HCLPhRQ/EwBCqMV29baOtzK1KZIRZaGs3jc3G7TAl4s1uAZ1q0p4sqetTW7dOzG5WIgPigW5FX6tGYPqMQX+QRbmKNXHHzxHhbZTFLYbpMWZmyOah78m78lc2trjOaDzfxbTrImHL+81BydR2+r/+UtybUFeWNtEamhJGfTO66NE+OZ7CU/bO3YXP0SRPe193l+6gpG+Oi2l62ZttbY/Nwa8VPPTxHzuFZyialkbs5v+7ZvO35tgw2tuXNgqYYY3BMDuMrmJDgK6+TT5VCNXXO/q2Q0z3ABfJHvyNd8FubhcvLe8ofdAFwOiZdtDjnycD8D6L5bE1AoYCQI4FS0+hy4tiCXPCekYmODldPpkAMCRdgCH8Uw7i4iBxAggtb3iJWktSBiHo62CX13CJrb+EuCgLju/BILyU9HGuHZTiUDMB5HRr67DyzABIbpsPECpHOR0BiKxjV286XzbKHoUcgib0CDc+pWmkNC30KfvSWVJdWAkhxsz6nZouOaw/pWDklcYgGQS/AQC0Qe0BtzgRlgaNAsYd3Cm00bG2lCshR5dM1/6NU62bE1WBOdZnPJYf2czRt7ZUTQPYyIX6+OEcTWUVHXU9XXZvTA97Zg0vGU/P3cENu5CgSw0E9j1IjrHsts4/LVjVmyW1vn6KKLKQDHPpIP3fArIE6nW/ywnzimvyXa/NQx8ITvLQZYg2TsKdUwYZuGijJyinMFOn01X7p84QtfePnLv/zL//+7qw+QE/jRbmNPtYW9nbPNDJ9vYuWj8EZDrWPFd/NsE1EsSdy914iUqJJ7u8WSKXtppsCwTcJilK8n0yYqeoQD/HJJDHnYgC7yDwUBAsL/dycB6ebHSF3jSYx8Tixp3CwhVbRF9to5kfzJSodITr6hAYAIiffeF8fwm07IbT3Og8f0RBbNtCWHm8vEltyzvq+AVphsAbn2QHrY+xw/CL5mOXzoihtFc08thn9i0avzyFiMleuyLcxHKFsPnyUjDEPU1seyff/3Hnk20Shg+/VLBI4dusfynnvuuZq6p5T3k5TrNzAOx/EdOZFsxe4Wn+y5ttsGCRvIk3BJg8B5CheFodycTP5WSCGk+3l/J5fiDcfqWPpxtYYc7vi1EV8Ra3xEkbh8CZnOHi972csuFYe/9Eu/dOxEyafZFJ6SkU7o84yP7MzPe7/NZU09mLgxulyRTvk9jNzP++ycC+jLq6In+fmqXCO3ssnmscaGR4uxbn3bvGNsGFT8ZC963AKNTVpHz6DoKsWO0yiD/3Lo4nrnbjNDw7HxNbHOnEcjo7X1XImKfzZwa4hc0vibj/ljx8lfGo8wmp7pUD3ie1yND8pJm5fx2uZbnk//eDAMWo64tYu1JsvO57xk29zbuvZqrL3qqznxAn6jMQdTvO97t46wNS7cq/9bQDeXq0/xM7bF0dgU/p652OoB7rFDjbAvfelL12JcI4iPWlO3LVYEd0vLmZekA02WXQ8/9Jmrddgct9NoIBss0cyAgemiWqsrnPM/zUS4u7Wn3CCPbTz5G06LnbU//i7W+dZyH3wB5uBArfPxj3/85ctf/vJx61bfn7mC9zBYvin2jl3+B36S3jqaq/UevwJQA4DT9brAwiEpjdO0yP4DDN1FBF2ALvhzXCAmiSiwEipCYOEUKngtTjIAqJyPrAh2svpuu36Nlwwdz+g6PgJp7xtEFAEYx7DWdWCfWasCMFn28nWgYI2KyI5vF6VuGFKwxW/jI2+Ap+/pf/XufOsV/NYhsBEgQUoWRKXg6DNFIwKyXXn+AVSXVApEOy3kAaICekknW2t+CKDGVbRaK59ETs52Qnp1yn2/JFUCW1KFGEiokorX1oOQ8oHGiYC2w+qpyWIqH/MrCHVk+asrZJKrBL73izYuki1413+TAckDYpsUk11yl9gA3IICGRVp4rtXXWGkRmKwZjKaZ32wNaWHftf9TW960/ETW8ikcTpe8jEmvbI1n+9zHV1255u68K3LOgBdcynoFxOQDCREQSF++cCStI3BYkA8wKnOtYPdZyW6rgLpp1vaiXf5sPjr3s4uMfYgOzEkwSk+t6CXOCQSyQORQdLES3LCJvIiy/AXli/JYg87jfAKtrp/u/mSD3YrSrbQklf6Lludj1lMZFvzkQnR55/mXJ/sOzsk/GVxePGi8WqeRUT6XIHaeYqfJRhiH3YsdsI5NoD3S6D4poabHMY2YltcG5O+kneLr9WHGGleuZnOW89eTdTnjs8f+6eYbb1971Lebcou+ePv9N1PeiX3Zz7zmWvDBPbKoTAMQWn9/B3mr074D//j70irgpD+NMRwBD61zZZkgUFLuDfHFYvdKhY+RKAipMnS+HQnBuEX4gpf6WqvZOkYtnU+HN7igT3Iz7+NLVfSA5xyVZy18MWO96As88pri1/Nh0zK/+zsPRtoSOAhmrh8j816T2/ybGO0A/iUpzzl8s53vvO6G46TaXbCEzGExItn+mxca+8c3IetyQwvFF1sR2a4wj/YevkH/qAo1TCRc+Qu2ECnfDRcSZ5yoUalIqJzkw1Gyq3iODnkv8Z31QwsVezgOnJdc7t3WezJrYoy/Ikf9h5nw9nhqkbOFrO7bnMYazkMfOFXeCc/kXt7r0EYp0ov6QwmNh8sp5/NA2JHDMBNeRR2Li7S1+Y5OXD92mc4R2Ps1XTi0fr5AL/cIi7ZcWCxJBfjyMZJ9uU5i4/+bmy11NrBmM1nfX2fX+wVJvgGrMYT0i19L9fjP+IBfuAk1r68D8ZbOz6xNZ6Y2DnhPXxLXzCfDyzP2KvixG127Dw/6ylX8I89v3lWX/IYLr2+ulwdX1yc8f3WtX1fQ66NIRgDN3p+jOdA9dyW1lJdyFeSS45xjjXASbdF4ivOWZ5x02Mf+9j73S++XbklzwqjTUTnBGaBnNZkHGELzO3kMgwA5QRLujkKOYCAzzlkn28R4TjATyZKPCuwzlRK77jG3J1QSlvyuqSP43cu0kRH7qcD0AtejGa9HBI5snMvGUpqraH/flILQCFuBXW7GQABGSPDjpONOKv1sbUAdJla8klCSzC2wOCQCAubSFRnIEMuzmTE+NtlJbdzdoe+ebaQMI95Aalitvnspgp0fgiUFHT0zz8Vf+zunnBJvQBOnna4kvnWW2897kvv3tJ2fNOzmEB8kAkBDFwRIIkY8KUD8y0h6XtrUzQo8pEhtllSyq6Nyw8QdA2gzrMzLImvXEvOGyMQ6qFJ7373u6/3TUm0S/AAL3IrBhWzfGMJFRnXP/wt9iQ+OlXQnf1IcubHfHaLB+QlYoL8BMx2qIG4pMl+7KvIEkNI1ybN5vesB5f8baHZ3BE8cbyFyBYxfc7WSIPmA+J71nVjthZEWFOp45bQb4Hib3LwN/59tgOip9nS2japefhacdNYYra1wST64xN8x44RG/Iv8UI2BHtzzV5WCYP5fDIgWHLQnruX3fU5TBe35JRv5FZ5wDlLvvgpv21tYlrDpWPMLRYRWj6FcJCXjugTbrA9XSar4pUe7c4hFOYQk4ivMdY35F7zuSSTLzbGYjFdweHGUugh8UuAzdl6+QyiDZ9cRZFdfUau3QlsbpsCckr5VE6Gu50rhpJtfy5viToyi0B6bQ6X1uIy8s0+Y8Qc8kWvxpSv2H/z2BY9HYfob6GEjK+fbOymS9xArJpfDm4d/a57Vzkh+lusKyb4IGx1DzEbbDOIn26+OvsV3Gg8ZJe8uKBY2yJHzkyeCqAas/1rjBo/XfFBR+Zgexiy8dV3Nlg234p/TZ/OcVn+/rTfYklr3EY8XeOwcrvcIUZhdnI3hiv1+Lk8itdqouw6+IscjuM0Nz+FiYrL5tvbm8TtYq+GzjlG4fjuOi83zjZqkz1mizmyiknr54fWZ238SbxsjSBXyfPLLVvDXtm7eoVdsEKOEEfmFON4HqxefNLk2bpA/MM2+QwekFvs8xlXGoQl3Q7o4XXirPP4hdzjauNdi1zRuJpC6g2+ixPRHR7e97jSubkAe/jwNkhw9ObxC3VsRZ+/8iu/cnnHO95xxKs8sfFJbnlrMak47EpWOWvHJicMauxsRf/yGjvbrMlOmwONKf/jcbApXT/sYQ876gFjbeyRf/ERV+DXxsQX+IRbtzRfcbjGYuPi66bbb7/9fgBNiZuoFPYWJ/EwFqWmFI6JrEgqe4yFSh7GW8Jq7CUBlKCQ7XgFok6MQo+sFE85S5wEC8BdYgccJYEFX6TD2IgDwyOPEo9ATu6SS7t9dlUbawHefFuQAzZPD0deGy+ZKxZqWkiq5GoOV1T0Gd0ofDpeI2aLKmvnSB23a1yQUeggdVtkskHzLnkXVM25fieorAOAAE2+BCC30dQxCpcl6vSJqEleSGf3IXY5HBmXqG1ABZ533HHH5eMf//h1l5NcW0TRw87r7xo1T3rSky4f+chHDn0AYXagY8QxmRRJdLPERaLbggoJoO+OMW7zKRDX5wG92Ad+dkPtnKcD9y0i2JK1olR8bdyxMUwBWIGm+N14a801rioAxYdYXzLoagmg3Pjm3+dD8IfWY+dC44Bf9F3kvVhq/e7b0zzQZU6OJcxifWMP6CtWzoWuJis8a4y9tB6wSxISLMKlSKLHJapLtJKptfBJ+t/i03eIinhOJqSGzvpO8oFFZIBXMNTayOYKBCQSSeCv1tzxP/IjP3L8TNlXv/rV61OWEZzkcotD52p+8jfjmP+MrfyHv+7x/X2+rDB86F49hA3p2Ss/2F7Oa5xtglkjPFXYkY2dtwkCI9me3/EVY8otyKzkjlD1vRiDHeZBsOCQOG09rVuTia17RSjJI/69X33L3T6Dk7gAgk52xQCftbuZ3NbDnzSjOidbtEPYz5v5xw9ba98nt6f5i/nGwBsQW/ixpHg5gPywuVMekJfoKHLZOD235X/+53+uDziWt/giPNkclY/I+7iHokcef+hDH3rpqos//uM/vhJsWB7mIPvyMN6kMMO3mrc56BQvMy/7iTGxrjiC3fLEYiLMkbvXX43H71pf66aP5VzuJ19MXG6I0F4d4IEieJvB8rnYdDUCW+ZDfls72RQ6+I51bbzK1V1K/NznPvfy1re+9eBh/JWu9pdf+BbdbC7VMF9eKD62udlnilF4soUHXIdFuGJznu87Ts/FuhhWLMmb65/8q8KhcfAYvgxT9sqE/par5QF2wjXkEfF4tuPiSn/jMcnof5/bsGNrx+EPMBoGnTdK4PtyFefgUtmo83vVNM5HFl87Fh6IL3UUvsLvOzY5et9PRrcb3DH5o6tD02H/F7vEEv+RW7d24zPWSQ9kkSf3uL36GdfotXHVHuamc3jVuJtTO846NebSnXlxkb2CXHyJrdV//qF2ygff+MY3XnpGSz/HDcPicfkbfz5voqQLsY0j4Tuualr+zJesLZurF1prx+KyMBZXk8voxHsc0Vr58PK15VCtZfWKS4gfV2Kea87kKg9sbLBdx5Yzj4cAJoggNahgXIdFQBpQsiQccqgzaZx1Ag4oabeoOnxAdoFLUQroKYAhKIESAblCBqgsyQQsCsFVuMSgmFQ0A2OEpXmQeknBq3OA1DZCegp8P6PynOc852gCAInGQkDs9m9jo/s49tLpdU5FtM+Q0cZD2ICz5kzr2YCnV+sHth0POOx+SDLWZ2w6EVD0zCd2bMXn+kLjuDdJMFpT9iMvMiO4t1GEZOR/AWffAUcgJKmRN/kANWJk/fwmHfzQD/3Q8fNyd9111/W+q+3uJs8CcGMgWK2jsTZpAStEozmsEcmUeOlu/Rz5QqrpTxNk9b+Azk/zm3TUf74FGLdJBmyRw/0OiLGJuIMbS/D43PrnJnWYIWa7LLv7nRA/cbX3wfLnLaRbX3hydDYf+DlTCbE1dH/yvffeezQXNL8kNTZawuPyaI0tY513WZOFnlsrXboax/qtA5HSiJCQ+SP/oUvEBHhrzojP9eOO1Qhw5ZHYULDBSjEmoaWTtSsf7tWYzWWNNUzaPWMDflVCKrmIdbigWEru5jZ/58kjrQ2BVMixlbkbrysF0l/HiuFN1tYEAzTCrJFNkbdeySu25Z6ObTwFhdwGT8TbNjX3O40keAk/ydvnG+f0u7ie3LsLhpCJM7KeH9a0uELvdNI5Yk+TK5/pNrSKoS2IYCjf6ZW+ECpPRl7/haNL/JIJMUtncr17nZHiGjzFqp9IZBc41PvGzxfCsS2SrTssqaHYz1N6KJZ46FUMylXywOp3C7KOS392WNi29YlzcsAoupPnN+fzbbYQC/BxiyU2br3dUtW/F7/4xddc13q+4Ru+4fj5wc9+9rPH930GL85NIN/zgW0KJQdc4oe77i165AkEWK5rDX2HB8kjXpdUb77H7fIHmxirJ1xs8zkuR8dyJDvKlWKOfpH1jrOO/MRDyTSDm794wIv4c3rIT/v/X//1X9eH7u0a/x9bd/66b16Wf/ye/6IfirB0ahrHWczMVCwVlQxaqKhsG0tNTbQaXMlswbJFa1KMNMIMDVJLojCwRaPGEre0UifLwCIU+hfmy/P6zuPmmIvPBz7c7/taXsu5HOdxnq/Xdd3knry73mppdiGub6JoLj7zge7hV2wOZq19sVVYQ8f5QH5k3KsTBYqube79rwCrDbpWPNjiffLY3SpiluP0QY/4grwCFzd/coMty+fFI3HsbL9dqwCXXvmyeSRrNgo3tQETxSixZnH87JtWttkrfKIn3M+c6Xpx127K8q/nPe95l3vvvffAsze96U2H//bLOmFXBcxkA68ar19tWx6hMMGu5RLmiYPBFdxCYbjvdNinF7rSj5jMls3dnJ2nf37LZ/u0E9GYxAjzIHP5BmzAzcgMRnV8C+vyg8YsdptvnziOv+kDB7HoQSZ9Lt/kY10vdvWpaEFWm0PvXDeX7Vp8ED/EBZr/6tz4YBjexS/oVv9hYPgF/+XisO54P8Bdd931ACCx5dPENMg5fBcYTKrPAKaObKfiQIKWPjgBI1in4fQ5Q6BEoNpw7wpgCwXdb9LrbI0vQSaADJqBIPK+IwYMBOlixCmOM1MuJxdo1sE2AS2Rf8xjHnP5y7/8y+vzlgy6/pGZTdIYivHsdi/3ShjNwbwLGiphEgcGzxm3gLGOrFpH/hINoLkJIeIIyM1ZkEKy6EyFuXGSHeJBvvTYcYSTA2vfXDaQNC5vv97iBIfYAkbtNIZ1wE1m17kjVF0bKVjCLSBskAIa7NvcJA3msYnUVlrpobHs6mtzs1JMlgJhfZo7ku+aDVpAurH91E/91OVxj3vc5fu+7/uuLyhrHkgs+azN8M/bbrvtIOa9mIQN2SIHdJHcMw4o2vATyWvXCx5LmPQPdBF1eieDgmFzbVxW/QoK+tnC0iZYsEwCb7zAku80P7/3vckQ0K7NLShKBruPLfE7gK34UJ/0pwgIF7u2+SyxA+pLzGqr65A0wSMc9c/1bKvj6cNL6pDkDXb8QwLc98aWvBtz7Wu3a3rPRauevQ0epq0OkGy+710ZCgLsX4K5+odDiN1icGNZWyVzSUurdL30RtAUdJd0iDNwgE4RADFsx9ic4TJcXFxvHJ2HYxtjdmWlvmAGn1ifR0zhPDxB2NgvrKsf+NExtlubbKRrEOa1U+NS6CYr9zU+uyAkeF2rYEd3XWdXRX8jcs2BLvk8HIGvfbeCAXfEOn5ElogRzKeHZOpFqvTEFrPfxi7W4TKLl+KPc+xczGtObENiJbFkQ8ZSG3S4MVsMYpeLLWRW2zAeDtx8882HD3784x8/7J5sJZWwHLnGMbpuYzC8q/3kIX6wYfMx/tqr32RwTu5t1a0PuImfKcgYKz7Wdb08rF0/Hp2EQ8ivsYkLbIRd8htE3i4hq8/8ts8S9ZKpjXXN0QprfXjxp4Ib+9sCFK4szsKe7lU4kxQYlyR4kyg2hCd1D77XMX7Oj1YPbMaON7jEThU59b+8zbW1j1d0X/1ICtmm2L7JMJ4ptmyyvcfEuC36Stxg1OYAHVse1nfFnOaZP5sPO8YJLRCwvfXBdFlbYhvsYN/wp+/43OKI+LL65scwuGvKLzZxZCf4FJ4TT7FQ5ZhHYuJlL3zhC69xu5cI4zJiDd6y2Id7rXzlJXxmY9gWqcwLL2+83huSbLbgJU4utpE1DgQ7V85rl7jo+jZ7VsQmH3xpYzf+11jwIzjNfneuG2f40DnngT/LCZojG1ncgdP8fhcttI871QafFjssSIjnPjc2LDanfzZ4NYz5KVQ2VPt+Mc91MLjxWNSqn4p8xw4ApKFBnlf9OBMhaGyJfR2pCgpW2lwDXaVvorgC24rgOhsDAxDdk0DqR+CnUFUfBiNwSKgpT/LASDnVBs0N7JKPXaUiB+NgfMlJEkwR+iGjNVjzAkAbeJElxKrPnTtwEbQ7n8F4Lo7DNkbbsBgnUNQGgqF9MhKokC/OUMDL+CVVKo7a7fpsw+9tGgOSy74yXGR0DZ+MBBgBgS7ZVNclc2+23SIHe6iy3XlkCVCeHWodh8MqHnQPZxcwJQqS5w2gHDq574uKas9Y2S37q13J0wJXfS9grqwRP/oDmgIQMkJeP/zDP3xst253wyaX+l3QZVcIgCp619auNhE34GyrtUQGuWHrtjEuqenvLUQC9wXGTbSQ5DMG2OK5lWG2l9zORQDBqTkBWlV0L2ShZxjFDyVMfLf2keT1Z5iFUG11lr9vss9HBA+BWGIGc6xSdf0WbgQnx8lQ4VNRhDzpc8nCBh16RsAW1/yN6CN+bJbtdK/ENBndc889x46o3hGRruh+t3PCaz7Nz7YY2N+Nz3hhr2SEzS05YtdLCJyna7hnzisDc4UvtZNu6muTEIUKpHnxDRGAAeKN7aUbK9hjY1s7pT92aSV9iTTbMZ8+bd0U75Dg7mtcbJJdND+Fm/7uuF+t0Ya+7QpoTHZpmH/2Rc50izTTG9xTSITD2k3GsNi48QXjtatxuQLZl3S+5CUvubzoRS+6FjElhcaETIm7G5PNIXkgu+ZkxYVPiB34yM61c8avyMif4TKZsxE2vroQz40R/1BIoevlevCDv9uxtJyN/2wi17j4h1+C4UPi9dqbIpy40NhcrwBIv0uaJYb4m7bFeskxv6c/11uh3ZXrdOPxiOUS2Rnu63jtKgzQN18XA+HBeW6LCWKNggnd4EibcJwLJnCLDelP7GA74rVCKty1IGJhjI3uuNmluLSxVD9bYLJgwT7xEFxAzKudriUrOKV9Y1aEU4hYW6DbPmGqOECe69/NBYZsTDfH2mmxskTdAheuW7u2U/MJnN1cOt5/vtKcO9fOm/71uI9EMizcwpd4Yy7wEC9i1z0q/Mu//MtHex/60IeO3T6NNR36OUF8rr7gkyKuXAzOdL5//FAcMRfncfGuY4f7bD+/Uhi6kQ3x0c6xOfIVo9lJ35M5PsNutK8/mA3/FrfkAeaiME0m5EQWknHxT260foYn0rm44l6PKrHD2jbWzX/ZnGM4EF4mli2OmevmZfzFHLqmXSLZl/xMrO+cIgzZsB2YCzP6BYRrAYDCTXYTD4PaoAfECZqjdM0mrNoTeJAhChMAN+gwSP0yzK4pqEfIG/wmecCEIrdgcE5UGKQAvQFWoEOSOfA5qNcPksZgGeYC+5K+xsFhKYcBquwB6JUX2QCldZBNlsyr/r2QaAEfYUYyGdaSMONAsjfxoo8ljKrk9Ly6QlQ6J7EkI6Dd51Y1u6f/XtqzQCxwcoQ+2RqiwskUHsixNhUi3M+et+Bj3oIbPZGDIAFQu3erf/yGjnzSA5APRPjCPkvWeUnEEsvkKgDqg/3WjmDYeJFj4MAnFFgERgRagilwmitZIhMIUnbQtY172xA46LR5SP7ZGN+WwLDBJdnGUzuCjLkKAsa2iRqANn8Ys30hIewCTmxRQyLl3JKf/t5thgoNQHzbN+edA7uCk53bZI69w1dBAjkik+xH8S15sSXBBXHTd33Q+9rH4hOCIjD3/bxLSvswbvHfPBYH+QcsEFw7/pSnPOVSIap/L3jBC453mfBnq5H0lCzZmsCqbaQNVsPB2uhamGuunW9HVnrsBUKLXf2efdunO7ZxwbxrYxNOmIqgI0DpWUxlq+QrxtQW3FodahNOISJ0v2QFzm1wR8iTCxIqaWOf7Mu8YGGf8AxGi+1bcCTTbLDiLh9hb/VTH624tnPKM8O7ysLP4R1iyqZg2coGPhsLee87QYybL/mEs8nza77ma443ML///e+/vhDwnJjcqK/aRrD4LkxfnDF28RD+ry0YV+2wiY3hHV9eJZbwEXPnz+z1RtiWL7iePGt/V7LhQ9f2eE+PLb7nPe95yDt8+MrigDgDo8UwmOg4XBUfJAkSA3JYYi05FlsaI98yFnazvGBxaYtGdKxQmrwQcgLGAAAgAElEQVRxk+SSjVgt5iP1SbbZ2ROe8ITjnve9733He5163Am2wPct1vF7/AXnoyc21XWbqIhfPpdXiy2bcDTnTX7xNT+NubuvYCV/XB1IxHAcmLFFyd1FQpbLwbrnRv4hTm3hgjz40dqNIo7ChnbJGU7jd333yCob6NwWTPDAtUvzV7CEtRIqHFH832ROsadrlyPpvzl7NFGfbNjz7/RWGxUowu6KCv28c483wW/5Eh+BF+fvfBIes7XGJFnFzTZmpdf6aDwKM7W1O6vFwNqSDHdsbd41cKK2cOlzjgPXyBoWSubFe76BQ4p5dLU5ixgKL9iAvvC2xePa3XniPmS78dd1xoKXGhMOpOhSG2ICXtX3+kiGy53xe3hMl/hENtrjIu9973uPXY1dz37FFLJmH8vN6L2dUDfdeeedDwjeSzwoc6tFTY5yGGJBtJ9RYlQEYrAMbxMiE1zjZCjrIITnHEOMvPWMsEDWGJuD1QIJzBoB4AdutbVbcDYYu685pRyJAINcsFBFXLJmDogCIN3KHAAmA2DNiAEEgxJgBE8rNI3bfOmkYxUAAv4F8wUtDmreS7A5M0A2n6613W6Dl/7PQK7wYv7kx5H6bEzJ0xbV5CgQSkTIFiHawsKCReMQWASjTagECwTFCkPVtNquWs5+V97GyWH7+aKXvvSlB0FSrSZbBQI2wu6Nyxa05kQ+rtFP9p3+BEJAwC7Zhj750wKhXSrpq/OCIhlKjBDAbVMBpk9Egw/wxV0F4PvO7YpGx4AQgrdAjViRByDdJAARc3/freyzw461Gpnc/PICkiDRWLsDuEv6kaldxT0XMxEBQWlJ95IHpJw9CSLdzwbIi/6tANLz4qQij2p557ZYx/f7dJ/AsYWIDbb6tzOGvBAaZEGytQlC/so+l8yFcenA7g5YgviRX/bZTyC20vHpT3/68rrXve5KvPlBc+36+uEr5Lq2L3ntxWjZRYQcUUTekejaboxeZIUYegyCXCUXjYHv9Hdj4VtiXG12rJey9RxwQdlqzBa+JALIHlLXdwm1tvXfuJEN8UMAh7e1wy7EQQXGJWJiBTy324TdkylfZwf8RpGDXdWemGsudGHeyRmWPexhDzu4wrkdxTdz0Ia4wh7EIzHNfCTZ4oLxSe6s7uIL7HVxjiz1mV1YnRaDJeOLVfAHriLNVj53lVGxRjJOfngCnNIPHFD82zhAJraV+86/txjROfZ05gNsj00p9mZr/f50L741BxxFH4j8kmBYDx8Xo7pPsQ7O13840Lb5rjWe9Vdxfe20JMkKmHhCn8tD+Aw+ABvXdnYXjn7J6ey//Xzhy172ssOF2j3SmDdBwBv0Z1Ud18ApJSB0bW762wWT2vDzgRZGFodgvjjZue5pLPUXvncfm+Tn+hYH2HmfkkAxgY7hE77GtpJbY+64VeqVdeM4F2gUDuCLl66yd9zQTxiyA36+K97sX0zio67VF/2k3+YCJ+ur8dshe+YlOKNdnJuEdq+4hPuQLb/zXTwTZ2qXD3cNHW1egL8pxODI5EP/8MGjWMtzYR+7ouPN88iGPZCl71t0ggXL18Q3PAiHk+vwz12lFwvqy/g3B4Kr5LgFso2xdk05hivCUDmufGEfLxBv+HH9N8b1671fXgrbyOUc1/FiczTGrms+LWRn2+2AZPN85sy7G9Pi2qMe9aiDZyg+inXLG/B3Bf2NzckxrnLsABBATehsCAkD+UkQlEU5lAIMGDdyILA1CduC10G6jyHuxCVvnlvwbIjxbsJnDATYd9cxYMkO4+gTsaza9uhHP/r4KZtNYALqLRoAz1XukmrkCRgjI4iv+63eCf4MDLBsAWUTLOTNJ0cEdDvXM6EAIBvAdz61lXGuoSASAsECY9ezhSVV5rLEq2slUwDznBSzF20CaORYsmbOklAOlcw4vKCioo9YLAk/Axsi3Rvv04P3WQACtpKdREDaniUR3UAoGUMOARsSsLozBsST3oFm5/WPcAnUzWVtQ9CWOEl+yG0DFTnsi5YUBQRD86D7vjcWspQgrD/lowAPCUTw+24s2nKNgMdmFVA6vsnjAiF86DPy8Pu///uXV7ziFUdCyYbXfuEBjNAX+ZqHRMNcGn8kqu+RG4E62+JLPs2va7oPAbUaDd/Y/gK+NthEfTavthWuXS9RUMiAhd2LpDSv5OVRoJ2fQFH7X/rSl65FTtcskemYhAhuSwqWWNR3xasKMOTfZ2NsHDDR/PoOEzzjyA/Ij443KarP5MdXGkv++Na3vvVwrV72aOurefAdPrH4ze67tr+9g8Y42WbnvHAOnq+NF6eae2OVUCFaHRMbNoFHHBFoK3L6JrtdcaNX8ZefIne1YeUfFrNpRBjWN5bmAif7O/xr1Qn2mMP6yyZK5tAYbQlvYaDVq86l22wZjtS3LelIqvjQHBQTFARgOQIF//jzYg5caV5sfP29Y3wJQV1C7W+JTmNZ8kePW5QUExFAPoF4Icl8/5xk8mFYAeMkkcbifnxJP67H28gZ3pKfGLWFj65BdrNfL2dU+PKyQzxhEyt4xTdrK73CReMi847TmRhT+wpcCiOKd/gFG2U3cSe2ScZ4E1/FdeAZTsFWG7vdi12zOzwVgM15k4+woRcC/8M//MPx3gK2RDfGU/uwR7x3DSJPT7Xf+GCheRt7WJbsFOysMteuglNt2+lgUQKHoEtFzq7lH+mMfvgge9l4bUcW25MPSKRwMp/ioPb5C1unH/pg6+wCF8TZJUgwT7wTu8WEPmEmXIcXkuszx+YXuLoElf6bSzLdF6XjpOJT1/C/TZwbr2uW6zkOr5b/LMepTXNkh/RLB7Ad/uOFyaF/yZr+FvMUCjbX4Msbr5ejwTo2LX+Bk+IqvZ6xmozMF89b7uMehTn3kOPiAnvkv3iHmMXe8BDjOxeIlmOvHPEQfs1W+MZiOrtiL8aw97BrOuradoc0HrsptEk2OJGdPI1VAQ524PPkznYd54ewtbYrIBwFAAJf8s2ouuGnf/qnL8961rOO3zD/67/+6+sLVHbygiwjBQAmz/gZNEc9r7Ah/CbN+IxNocDE6yflIzzGncK6d1fMtJlwrGQj4m1V7PqUscnHAo05LjExT+TO55Izhts5VRkvNFmiTVZkYu7AndIRCImVoErGnRcMzuSHfgCBYMfx6RTB16axuw8A+ARG7hfQzgYquHRcMcgYtSXwNQfjFbA4FRlIaiW9NyIdilb0tkma4G+rWYWgfs6nfz0fX/Bd4FmicSZaQAw4AFEEnYOzKcESIeCHPm25Q9I2UAcYqvy1v9XHriOv2vZynAWt9Y/kU1/mww75BrBcUAVktQlsBHU+4P4F8CVoKx+6XvkKkoguEFOI2f4Kzv2MTiuMsEIw6LOEpESXnLz5GBAjr3QoiVKd95OR/NqYGi/fOAd+KyKOL3lh693rbb5bBW5uT3/60y9Pe9rTLi9+8YuvmGtObAegC1rpyuMgfJo+2YVgl35qRwGNr5uToqqkVPDnc87T6ZKas83wy/pU0KHr5tS9EnCrMGdSYGVBDPAsZ+117TOe8YyDlPcoQX4rsRGQER1BsfY8H7zyQ8o6728YW3Lc42f1p+q+8YCs64M++V3nJJP8DU4mn441bnjBt2p/494GdyQfweYb9d//LZqbC5KwxK43/zev2mul/v777z/Gmv2TE71rt+OwCrEqjvaC0bZG/8RP/MQ1oazvb/7mbz5Wej/2sY9dMcNqClkj7+RXwSUdNVY6givsV8xhT+yZvYgnfMb1ZMQHS347l27zd3pODsioFd0zFosp/FOcXALGDuiM/PkRMg0vYEx9ZxcKR8a9tskmYN/ahfcy8HX+yg42wTAW8QOxl9TT98bZ/NC7ddghrIAl5Lq2p63kwNb8jduIOXgEPaxP6Gvn4T42y1/5JF80Dwno2sYeE29hOAwTM5en0AW+uX7XMf4Eu+nd9csDYAxbp3v8B59W4Fzf8OKwcxz102BkvDbT3xJMGK4AZbvyOfbAxtrzEt6NK2EI+23cy+XoW5FHzKInb6Hf/IGcJLjsGU+TA9DRxjdjXX9dfgd3mnPX4CX4bfJRSFgOTP8KFjgZ2bIr/rQvvyXPtfnaLkcJv9k3XSuYmYs4yc7wJLbi0+4bY2ss9FEffNcYl/M3P77H9tKZXANPEsPIhl/3nV+w93b+lISyWQXejW98AY6uXDeHERu2+LUFBHOiB3nI8rDNTRWCyXJjMeynr65lY+yKveI27INPdZ3dhzfKaczX+MjfbkQ5kwLc8gjxQ8GwuW/uY0zHz9P6GUBOABAJKMXed999xzh67uAjH/nIoXQT5mQCjiDcBL2Ibqsw2hX8JEMbUJZUGJfr3U+gC5ZevCWIMQbgz7kRRtXbTZ44LGBvHuZmNVHxQt+STwZ0HqPqDsB33pwZ0IISBTe2kpsdKyKrUNC57tVOiq+QoUop6DIEDsxIlzwkI4RHkmhcfXJAegPGAiMwW+Dbezqu6JA8BZfVSeOS3PW38XOKxscegBBytYTLjhYBYeUtSaXTxlHwanX/13/91w97/87v/M7rIyALDgIOPQqwANnYzo4IoNnnfmeDnBPBWUK0NknXgoPgrBJKznTbJxmvjjYIGLdP+lGkqk126ZpkbNWPTNlqY6lPW/LJbX1sV1vZNWAHfuyO3W4CWVtdL/CyA2Mhj4AynwCKgmL3p/MvfvGLx0o7e9viAvBl48nDXBA0sulTQGMzjcmY2eK5KGDVoXYj1HfeeedRsPjsZz97EDJ9ru/UliC3BApZRrrZpzH32bmdBznya3a4AWhJMBJH1+zM9XyDXAQ583Y9/0UKYHTjgw3d2/V0t34jQAvsfReYEfjalDyx3+YpaYUZS+4lLptEIkvm2PVW58Q9n+vP9Zl/IpPIRfd6S73EfUnYJhfe7ItYkz9spX861S4MJG/yMWfJ4W55Zy/NobfNv/rVr778xV/8xeVd73rXdRdD/UbOm9u+yK159h6F/K1VUqvaXdciQlwim5Zo0E3jM0byQZJW3vTMXuiT3ZwJt3gmpuiX3Ogl20qGFSgUoLpmCT0SyQ7YtnhUH3C7ObgfFovTuFHXi9FwnOz5D/5hq3J64gt8le92j8QJSYU39S2p6X73Sibqv+O2pm8xEgfjC/Sxq7+bIGRTdg6IExJUXLA2+EhzUhCjz/VNXA9+8YudR/ctFizmrXzEvsZjpxR8YTuwj+3gWcaxNre2Ce8rEnrnxXIVMbt2m3N8tSSox1mNa/EWTkvELMpsOxtL8TTjFAthNHzT1xZM2KGYjyvRPczVhoRx+fsmSXTD5hqDvGEXG2D08gmcYBNfdtm54mPbpumY7s23MfHr1WU2qUhBL+KpxEyME8fZlNhjTDAAvnYcb1as7RoFw+X8WwCx800BtJjQSq/x4RLrL8lyd2wlay8lTCbmsi8qhAOd7+fIm0+PstgZUH8Vftv5ZRH0HPvXN3d1mn/hZ8lfwtk5hRr82Ph6z0g+eC6+Jb+O9a8FubgZ24IL5MLmYQMbWH3oX/6zi5swu3btQFquUnti2HIi9rpYjNssZjf/xRwxDjernbVz37cYpI3lVuunZLB8k43hC7BE7tE4DtzpZwATkOC0HSNJVfUTQi/z8Zw0ZW4iiDxzSCQDWHAmE+peg2agwB1hJrw+KXnJm+uXZEt2ziQPqduks/sC4gytF0JRbOMBWAkTYV7DOwMsw7G6v+Am8C14O7/BfgGn4ypbEm1ExvjMiSFTuNXHZOFNnueAYrXFmFwn4AETSaJx+jQmxAEBOVfv6XiTAfpCmNnO6nFtDFADGUF77YT8BS0BAvkARsgK0m0MgmC/Hd2KcauJEUIJ6Tp2NlR7Vls3odoEENHUh7EAODYtkDcHQHsG4AUdAVlfK88FX0Bx7k+i4T7bwegeQCn08fPdiodU2pIIYIHcrjAYO90E/oovfe7qG1muTBaUJQhLlvm8+SI9kuGtlG5SUrs919lqX4WKxSE2KUlh91vtbax00dz6Cbyey0LYtzi3stvkFOmQNPzBH/zBtRr/gz/4g9fHLgT0DRjshX2FVX5dYv0RriDdSxbPBSnzhOP6MGbFEUkYHBSkEaEl7DvOJahbxFSgQngXEyRuiqj8yrwiht1H3ksY1vYWD8Uh5zdpEOzNVRyCSWLCrmztGCUYYiA7sVvtRngHw21pR0qyV0mDpKT2Yd/GUAR9k2gxEkFJ/l/+5V9+xLd2S9hJxK6Q9+ytXRXf+73fe/noRz96eeMb33hN0snXvNbfFHWMmR93rTiuUEGPYoM5bQFFMuKYa/vub9u5Nz5vksLH2CZ7pGf+AHNtZcchrNZImsRm9igO7xzZTOOHp3BsMQRebnzeeex54xGTNiYrVsAwMVIy08+L/cu//Muh83PcQOjdu3FLnF+iyUbYt7HvVuOuT+7hakmN3TbugdVsyVw6DqO1wa5xEdgCe/lOn6ujc6Lad7GC7Rb7mmNjhQ+NqXH0KfnDk/jl+lrtWiVe2a2P8lPtsAmkn+2w9+aCo53fRwG7JDfbD3lu8tGYm4fdNPXFPsRb8QXmSeQkU82P3Pkee9kddbCAv67uzMl4d5V2Oa5+rLbDpnDey/FwXbLny30qxIndXdP8eu66Qj8cZwt0v4WP5GcnoDlIdld2YhBs6xov91u81kb38hMxZ3MBvMrCi7krgsAiGCqebuItb6CLxtQce09O79vp33Oe85zrY64bn8nCvclEDLETyI7r9QX8ermjBRJt4Xzkzw7g0caqMKNn3dsxpj+xEVfAe3B5+sGh+XU6UmgkX5y4TzwYnkigu5+PaXvlrI3uV9ha28J3cTt+AwPhlTjWcfHYMbqEa+xMGzgP+8LLmoNHlPlixckKPF37X//1X/9/B8AmSN0sqdlE3aQk7QsyzjHmnXTHbEF2XgLGifZ6DuhaoGnSm7wBXMkJJTIigROgMRpjr82E29bhqmGvec1rri98MqatODEmVb/OSewZAgIhCaPwZNSxfemI8S05WEcELAgUoo5wrwHsONfYgSFwNN4lDsgo3SIuAr7+zJ/DbGKwKxnIFkdBjmpXIs/wJaKb7JG9IGCeHGCDtTG4tnML2uQCKCQXCxzIhlXYxlKwUJ2V2NLxtrHkCAix3eTXFtbeJbA+0t9sqL6s3m2yTR5sm08iJH3SC58RzBawkAoko0+rM8gRP+x+K2GSBcHsbKPshz3xpWS55KLr6lMy6dEbNraYgBw3jsA/oHJ9cmhMW41VBVfQq49dpdq23VcfrjdOdtXx+lHQ4A/dA4QBOVK/2+3TY6sTFY2QPFizOzRgGf+vbb8s0H397E9bkH/zN3/zeM9E8xL4JJnsgn3Xj2DrxY/pBiayF4EAqeDjZJW91lcFGTubyGGxQ5GTXrRDpnBwk7ZN2JAWx9K3HUdwo+/kvMSxv7coa25WbiUJcEQgRTIkgQgUXJKQSOqRN6TAapZVHSv6XbfJAd8RH5yHFfyOHZArW4Lz5xhCLmzBuHZ8zVl7iH3ygomNqeJbNoYE0oF4Y3zwIHtqTC0AsDt6IXtzXAINJ+GdBMS86n/naMfQYk8yptfG0PXhAlxqbCsHfiq+VNxvR0I/+feTP/mT13d4sAWFmohRNu0fso24wmv30RXStYRu8R+e1B4s5Hswvuu9OG0fTYSR7Ias2NVia/c1fsQXltpWW0H7F37hF44X1yGFtR9e3X777cejnbgWPkCuZ/IqBrGbxTFy695d2YcPOKWkMt3St2TQ4gU7rk28tHb6z5bWR/tlh3/7t3+7PrKHb+EckiyxCCbjZulYXBOz1p7rK9lv7O56yS+8UfiGF/hv89m5re1INMivftKpAh1MF6uRfLFJwpsdZ0tw33lFOTzE/M78QjzBodeftJE9WEV1v3EpPDY3iQl5uwZ/Ezvgedd7ieBiAzvEWzw6Gg5sHMAF6QFvw307b+ybz2hfDMVXu7ZV8ebaauk+UsF3tS2eda28pHHWdnxAoRA+s3t+4T7YD3fOvIfN4BU4j9XrrsdjNimGh8X3V73qVUcB+NnPfvYRX8VB/BG2L+70t0dYyRnOia+LORJodsBOtuCzhQ59rf8lP36Br8NO3Fey3H3bthi5772ov+IBnG9sil78JPnLh8ms6+A+G4LNxsO2cUucaX1cfOWbdA1v4S/OvnFYXCJz8TZ9ft3Xfd2x226xSmxgP+E8/YhJxy6adgBs8ip5M+lVyFZ3OcCSfe0w9g1GqkoEd65IGlyfWyXhqH123AutCIfh2MrGsYA9Ye5WSIRvCS3QZvySKPJQ3RF8rVwBs/pzr4qZbT0UD2hUkmp7gyRCyACBQn1ogz42oErIVWh3myA50CcAArAbCAA8g2S8K2v9W83cwgPAQYZ3rJFqW8WBVtcD6cZsm+s6GVBGMmw57ztQQCo6lt4kUwKPhACBMmdOBdBqLz03Lo6jDYkxO9vVDPOskFSyvytqEmI7ZwAOv+HQ7Nq9a5v1iegIOJI9RS16Rpj5HtnsagZQRpDocH3AW96RM2QJQWEbG3Ql6HSDMClsCBTm0PWC5eKJ8TXvEsMSD8nE2iuArg02S6fa675NuCSk7G79lt0pLCxgmy/CkZz5K9lLmATS7k+OthVv4RBG8Dnzai6IYz7Rf+MXhOoXkURK2CkiAmNU3NlZ9uKe+lQY6Xz/SgY+85nPXAneBhV2Qj7muYl1ARa5X5KlnU3W6Kp22wrrHQ1sHQ7yfeSm87udXtwpyEUKu84WeERZTFksc64xJa+uQXzJ0eq7YiA7k3AhHetTvQixthqLBBm26AdWNobaQKglGH12jg/VDn+tjcYsptYXQuB450oe2Gif/C8d/fZv//blE5/4xFFkIj8+Ye5iHfkrRIlr2+8SVjG+MSBqMMA4EBQx0DgVYflbY2kc+dG99957FOrbYUM2zZeN83lxhV4f//jHX771W7/18ou/+ItX24ezi1HszVjEc/6GxCJ95CNBhWt0DNtWDuJm8+9v22CNA053bzGj82GAviUn4pQ++S9576f+d8Gk+7Ph/mcP2YLneOEeObAbviGJEudxro014hsivLYEgzeJ18cSZ3bXGPu7nQSNMd8uLvzv//7vIUOxqja8y2dxS8z1uE7XLRbDBAkrXXQ9noQ/SZbYn2s3EWHbMFgsl6Rv0tg15OjvzreTrEdv+nnU5t2cPQ/P/ugHDzJGWATzJRzipeuMU/xavr58XPvwJl2GcbgOm8RJs1mPQGwyKeFrPOSlOOPc7qgUY8mt9nsnzg/8wA8cBb1+xow+GrukUyEZrroflvA9hZ/6Fh/4VefSwWtf+9rDBlot94JXOMFW8R3v6MJr6r9zntvGE5t//5xnSxLA5anLXWHoFpb9LdbyTf7EtsWXjmdL3Xf8DNyDO6uX59XWYk7f6YtPsp3lL/BFm7hGn+aLW4sxbO9cLNy4LSbwp7Vr+R8fki+IR3ZyyefELkUAchJ3+YB8k/+zcUk7HfJ/hYqNb+ToHjqqj+ysYl064Cub+PvbXJfPs6Pm9G3f9m3HO3d6X1nxvnmQE5zB0/Aq4/jCF75wuemWW255YI1oO0LsNrAtwWY0AOUMTIAIcDCEDawSGZVvW/kIUiBbkOMoSyI2QZCUWMlbwN0gCLB2ZcKcODdF6H+T3CXdC56Cn4DESDjGkiLXIival/QjnMZD+c6Tk/Eh5xl4gZ3xCd7mTEZ9CpYCOOPeOSF1QGvJu+05S9gREoAEfFd37AthsovAiqjkbZNl5IGD73YZc1t7pSPJHWBBxDiFBGxlQKadq9L2/Oc//whA3/M933PdLk6XOfM73/nOwxFtKSRzOkNq+ZuAhXgAHf3yDTYoOEkeBQpgys8cN3f63cLaAhj5IgqIvYSPrbBBK6VrxxIUgNznbrtfcr0ABmDTR9cAPHZrRYDszK1PdldfAgB/6DsCsTbALs/B2Nz7bNyIuPYWBzqmwrzBmB5WHwIP0F3CvsFmk9HFUfIUeJd8GPMSOuPunMBZG3xqdcz/BD8rB2uvMLxjSJpgSJZ8Bq67Hz7DjsUe9rfzkVSTFbyEjexe0GandFObijBsFz7wKRV6mLOJNntuTI3Fi802oO6KJVvdAh1cpGcER8G4ayNg/WRlv1axybcVLrKhK7YhFvhOPjAchimEIJY75+aCjHU+Gfa5u2kkSkvyEO0zMTGmPrumuVlJZd/Js/lLYPTZcbrkM5KlvrPPrivhu/XWWy8f/vCHr7tx2Bmymi7JpDEo3mzMXALLnuEbv4Pbtde/jvc/+VrJb2wda2W92FACLcbwjxutxOEp2kwuyaDx2ibffHAGvtV1XdNnKz7JukKdccDHXYES2+gx+zKfJZbr77WHpMMVfqdtJFNy0Xc6WExjj0uKkw2OJV7xr/omj4o9/arL3//93x/FD9f0KWkM/+E1rlBfCgbi6tn2zHH5WGNh21sEVFwiNzFb0tdxGLLJCPslj8aJu2hr+Yq4BlN7KWe29c///M+H3+x7dmDMcnUxEF7THQ7Ml/hZ42HfZIdvWOxaH6zPto/3qBw7r7ANs8isfh/72MceY7Ybo74sZonF/Jx9w7D6bsfO5z73uaOAKqZk+/X1whe+8Hhnz8tf/vLjPQD+1S/O4JNdm6tYzC6vN58eGyHXdFCBtH9333339QWttb87gJaHmA97Ta90oDC5vt1Y6K65enQAX+78mY/T5RYtjIGvOQfvzRlv5hvssvssbmUHbEPhu3NwRMxiq+I1HHBcjiIBhbMKMsvzYRUuKm8wbvew6+7lx8ZmfF2D38P4PtlBbfc3PMVP1u/FQ+Mhzy14uJ7c6B4vWazaXaW4gcWXrms+cqPGt5jCTpdfmks7RZ/61Kce7+epX2NanokL7rhq63gHwK233vrAJuQcETHjDAxigy4gEJwIgED3kyGaxII+A0emFQMyNMkLcgY4tH1OejgHYzAm/QI7fagSCjILysC9cflZKUa9wMWwN5EWIHY8xtGtx2sAACAASURBVLoEdxNzY14go7xkweh3GwtFGwNAYXACS30y5k1sATIC4RrGyPhqhxMJ1KroC6RbwGArZCHBp8OOe4MwYtbY1qHJZ2ULFNmU/l17njOdGQ9SDmQAgsotwFqga85veMMbjuD0Hd/xHdefsTKWiG82VZUY8dZO/RfAO9fYsid9G7tHQ+oHyKQTx+kMuCIs+6yqACeR7h6ADyyRD4RCkJcMaD/ZSiDTc/Pr+TlvWF/y3jy1Zyta11bdZJd90sMGt7URtug6NofwIa3wggwlEbCKvcEsxIZt8aNNfMizY4guf1T02vF1vblJaAR7VWaALLHtHmPuGnOHPUuY+eEGPOPunG2lcLokJNJVn9pb+QiE9bEY2N+IadfzcfLoeomR8ZKzoL1E8kyq7TZg5+ZVv+IGW1pckmjDyi3maItsGs+OO1m0dfOTn/zkQ56nE0PWFhGmzhlP85E00LF5SbiWuMEN9rKJwBJyft8LHisk9siZa2GeIE0XMGTJxmI+8th9CnONvXiVXMhbUm611HzF+/U5xTj4oWguhnRcfOF7ffcS3tqktz4Rrf7uOrrtOr52TjyRqsYJW8hXLFhy1/X9/8qv/MrLpz71qeuODi/QNQ7xXhILK5bM4h2wWLxC+tlp4/mqr/qqwxd7nrI2tU/uiF0yxFluFCP5FrvqewWB4mM7oMSs+mg3Q+StYgj/rH2YwD9wFHZvd5hijqTJS/vEYPdrW9wmQ4WWzkuQYfryEHKUGCgE8b8+FeqWoDfv17/+9Zff+Z3fOeZIll3rGfbm1nUloeLDzhdh50e4F9uE5ZK55RJsl2+Q02Jl18PXTeDY6I2SUPPesfCtTUI2fjdnPMucxEFYhL8YBzxk0+c403UWEzbxoFfHzFvcfPKTn3z5m7/5myum7k+Nmm9teImfJIzdNV6/coJ/8wVY3ur+U57ylMvf/u3fXv7wD//w+qLR3XnYTst2f0ji7J6k2/RUu3bmJOOuiY/gQ/ju8m9JcYs5+Vz/Gmf3xt0Uxsh9ORn7qS9ykaSJt/rEMbof1uI0284WGejEHMlWMU2CTLfu3aImndOV3MQ8Oo5vhmN0tdjYXGBn1/YPF8ItJLZ9X9tkt/x0d5TXn8eg+FXvnktn5rC5n77wH3ES/oq7u6hhcWR9Hf7w2/VR/J++Xbv6x+ksXK8eN7HfAhjeufyTj8B/XBCXMz662DygOWafjavrncMTYJ04IM9uJ91Nt99++wM76E1ckZM+kVuOi0CkFASS8Bg6ArJBrWsIlnEAxK4L1J/4xCdePvCBD1wr75IUxrYEBUhThORrBdaYdwtnArClGWkSjKr69TJAcxG4beNJyM2rMfj5LkRJ5TR5qEKThfYIH3npXoAgmWQY5HYusGwA3eo24M8gStSqDtkORcb638BoDM2NTgTys07PVT6Bq0+FCQYogasNwUvgRLwRiK3YnXXJubtnydOCN1BDSJfsA3bH2HvzBUrmqfABWDhgOsk2AYsVHPPQP7BaOZKZxL4A1rbUP/mTPzl0r4qOMJEbIEWukPjON86Os19g6vsCCFBA/Pgw36ET8vFM4zmxQYx2jnTTWLM7L03UtoDEL4H4Aq6xSiz5eW3r0xxggcAneWTP5kBPyUqSwS/5GcK7gKnvBeKO1QbbQCLqM50gSHx6d6WcK8aSIAUW9rzg3Jau2urXKLYYBDs7lo48I2c+yGJzBv7sun7XBzu/hQ5zQZr4BdnQDbsTVA6gfPDFlV0r2Vs5ugYW+jTGJaRwGG55LEjQ7V5kpzFvYof09Cxwq6Tvec97jq7Nhd/XXz6QHxY4+985evVCQUFdH7WzgVfBjY2uHbOVTTThFcJqpVc8bKx8XmJANnwdUd6xwZ7at+qd/CTOkhy2p/gE98mH3cAr17Ebx8VA2N13hZ7uaRzGt7piH8lGfIQTWyzl04ohS7TpEH7AWWOq3VYO2QssZXPb1jk20yNfaL6OwVUYzX/xn/pdnfCXTcrI1zP4/EZxi/4j3uTo07W1RwbGr5iGh/Grxtw/CTIMEPc6ZyusBKtjroOpyQHusgVxkU3zHck6ubsOfsNVHAde1I558PHkycfcT699Ni5FUZzMXOuHP9QOHJFcmI9khG0uia6N9PqIRzzimP+///u/PyQZX15mnvHH+vXen8avryXkEoL1ffrDB8VZsiILMt85NEfvzeE/nRdDzV8b8BvO4E2N61wIolNcp3ZhB/v23aKB+CsmscON27ij9rr2u7/7u49tze9+97svf/7nf/6QF7CJI7isXMUn/GUbHd8YszYLZ8XH5YHra+JHLx5Mt70YGoZof+Nf84P55qUAsCu+yRtm4kYdw+28lHlzs+WtbAB+igFdA2fIC4bRa9fwA1jXNY1P0to1CkLilPxgt9UvBuHM8hA2tXKAJfwTv2nMCgr8WlEc5iWn7oNV9N538a7YWnGIHOHD4o5ctvHCV300ZmNybO1q4/DiI87HjnArfKnvfI+udgcCGbGt5qr97nUP/MVJ6y8e04stYSTdsl25Lu7SZ3M83gHQSwDXUGqkgUlmz0QYuCyhXGPs/sDGC2mWwDOI3eYiUHKanXiG10qin7RrLD0r2jbrt73tbZeIXlvvEgqjRgw4tuOcv/6a2+/93u9dXvrSlx6V9CUVDHGNzPwEF2SFESO7G5wREgqllOaJRHROdb1xWVXRnuBUf+S0QXyLNXu8cZGj/lT/lgQbo6QMQNSXfwAFSAkCZLJkxBgAO8cUbDq+lVxJtBUh224lpHTYdarKCLDAtnpGbAAR8HfNkodNLhcEG4uXnXRc1U8wTmeObfu1p/ooCJCD4+xf4iIAWBVTBAHCAIAvrnyteHUvIFk7Zm+ryyV2AEeiQgZsnP2opCdDx4wPiecPgjsSSSYKMMnDS/LWfpCuc4CHHX0CUBVqdij4IlJIkaAL5JHhziOnZHMOYvwK0ZCwCEDa4p/sS7sIU+0034o9FTSNHUbpXxEgPff/LW95y0E02nGiT75Kblv4afye36Untke2+mIDjdWjKrBBwgOf7HzgN8nOsU12u36LnvCL/tlFY/YCpyWIyRmRMU7+yZcag7ixvtg4EL5W/lu5McfmlX9IBPr0WErzf+5zn3vpFxcqWhkjXSsYw16BXSCm4yWQ/PUce+CRufhsbLXTfzaA/FttQpy7VuFOUr1yhrEbM8Ruz+QiCN0nYaMHfuQefkLWGzfEUsk3HbABxRuxZxPtcLy59AxxRA1WbIxI5sgnwrXxk210T33BIbiKPJuvBBAZFO82GVwMKJESQ9l+5ytwZyt0L/lJRh0TP+kMjpAt2/GdHBV2xR4cS6zpE/HbFXftIHb8dokpgpuMaoc/2JVUG7iXOTtGXmSw86KDtV16g72uN3a2tbgKx61yd28YkW6t7rPz9LqruptA1mY+u5jOF8in/sUi14nhZCYOGlfyu+eee46t729/+9sf8gsDG58k9D033hzaEdKxbAkGx1v/9E//9OCzWygTo86JVvqqrS20sTVFkoqXcGGTGNfhKjB2i2rLKd27OIf7wabdpbjXi0V4OB0175UnGaVPtsWGFRe718pv1yhstDqMJxoX/Scj9ni2J7YjjuKPjdUCniI+vFAs0U+7tYrHLaj1Kxr4DgytD0nV/pqRca2f8uXmknxgJVs1Bnoyfn103TOf+czL3/3d3x3vzPGIJFnjaPrB57ofzuiL7cMZ3EEsxjtxDryF/8LBdLQLB7BczGBn6di82AU+sMW85dj1XTvLw4+g8eDOgz3Hp+Au/xHzN5azX9hmTngxPUjkl0/xEfOhG5/64YMd1x6bgkN4FJlvEVchR+6l3T0uR8lXtAULN47IQ2uLTfzP//zP5aY77rjj2AFAaQQjOOpgV2ibuEktkd/KE1Jg4kjPJikbULQpCaY8wlY9qwrX85NVL9qqE9DWJmNekDHp2hB8G2+gXPGg56sY9QYEAAA0BHqJaWNcI12CxxEYKFDfKnznJH+Cg/Zsx2NMEp9z9RdxNPf6VXTp3vqNbK0TAiw6ExgBmms3YV3A4ni7amm+9OyavrOH3YHBaRAmMuakC2QSCDZw1hVdk8GCBHvh4OnO/OkaCBkfIgR0ahcx4LjId23QDadClhun52hVG7te+5sQS1xrn9zZMv+g+wWS2upNrhEARMm4BZzuE2gRwNpWcNhAAKQ3WG2A6HjtlUx4HAY5yV/gxY79DG5AdpM/JIr90ykQT49d8453vOPy4he/+NKLSxqH5I7vseXaAbz9zc74GfvaZBxxTwYwI/nCpLCPLNNn/7S7WNi9giY/8Ez0FpXYC70qAq7/NZ/8mQ/AT7aD7DeOrl1g32BlHBvEyYyukHgJmwLuzodtIZLJKlkozDUuCe3qsvN0AiMEso0R9M7XN7Cbw5JTfeyqgRWwtoH7SdctsHZP51rJExPW7hV2kLkd977YahNHPtSnHVDwCPaciTD7WcxkC/AFfpo7/ILHVu7oX7xUdD3bvcINv2ID9du55rxbdvvO96wKdu+S+9Vn1zT/9XnyZJuNuZW0kqmuy753ZYRcyKA50E99wa3GwQ/10bXGts9Mw9f1E3a3iTzf73Mxqe8ILr3SiaQFtsCgLXjAumSz29e3iGzFiR/rX6ECl0gGW5BVxEuXjQ1WSBiRyj4rRCYLv3BRW2xmE8HG0HzpsrbELueSc9yrVe71YWMwHnIxjtpZOWubfGuXP4vRG/PMTywip66V+DRG8vdInl0hXgyK40oG6RVWw08+KPH0zgGYj5inB5jQvWI+G+1cC1e9ff2Vr3zl8RLLipUd6z0O4lnzSRbah9l96kuxoLHFg22FJ2NFaCvxe7w27O6TJNh9SJZwF9cSZ/C2PtMRbqkoK/HGDeFzn3bPbsLEz9gD2+EL+K94DM/YW+Niw/BC/KILjzuRIxwyV6u2tblcAZfe5JnP6xf/luTjNviTcZvfxjWxnG2LDxVFwy4/RywmwH5Fg9tuu+3Ie/7v//7vauvLzfFMfVa48GsSy1sUbGARuyWLxQe5j3l1b3+fC/quWwzaYgaM3Pgk9sCLlZ28bcey49viWLacTjeO8eGu49ddtwnzxtjFJzZJp3iSsfMh/gqnlxebuwLH4mXn2Ch/W74nJ992l3su7xPn+ARewvb5xnKOsOPYAUAwa8SMpwYoBigzfgKSZBjwKplwF8j724AbmP5NqGOEbDcCUEdaM9auAS4bxBAEwXcDtu12AgUSgBAloG/6pm+63H///QdRWVAmiw20njEkeOMkK/1ISjZQC0QCpmQYIHTeNpgCQ/8W4Mndfc51nRUjBg30GBpQCewYuEAo8V0nFYDcfw7yC6LmuKCR3BHN5sVW+tyV77WFBX/tM2Tz0hYiu0S6a22nJKMNMGewFsTocEFsSQFZIiwIUmNERCQ5GxgXaASXnf8CZfMCfsBjg3B9bRLwtV/7tZcnPelJx86WTQ7JnZwAKSDi5wDDdWydntiGYhEfM092wc9Xzq5Bwl3Ll/W5ZMC4kLQIUysnXiRm1YGN0uUml6tfOrUDBbleu92VDAQFSWB3sA14A9itutamfwWbxtw/RQuEMR/t79pEnCTCEv0NCIstKsV85GzLAp4C7j7CtAkOfIIHfZfkm4drFNAkecnk67/+649VEc9XNo59Znvv3cJibSjSrR2ws8bTSlCJd4HK9mpJo0DoXsF57XLjkBi2ST7bhrOIOFLX/OA68mjuyJOkGD6fi3ydZzuIAn333conH+cbcH/JorEv4ZDQs43uh1XiNFlt4Zb/wxj38TvxynjIr0/PmisKrc3AkY7BdeNpTr1IrJeDiScKFlu4gOV0e7b1LUSINfkR/BAXGzs8oFt4K0Fi0+m5MUn24A7/F+9WTrCQLZA3XdRmY1l/MB52CkcUGGujMdIVPIX3/Bq+sEfE7kzwuw636e/60Tf5rs6WQDpvy++SSPHJfIyZreE2HcfNkHE+vkmn65KdQiIe0jF8kR6ylxIl/sY+N07rFy8yH1jZPbVr/mwSJ0zWFU7slFrM0R++YaXQgkHjOxdoaqsx11/vKKkY9sEPfvD64i7+InYaL19lo4qayX5tHNdoTHymtmDTxh/YvvGe7OBL44EPZLK+x9/YKJtgq4985CMv//qv/3pwMD4hx9AvjMadLBqxZ/65ftw9+D8MWmxjSxWEK1KJZ80Bx1IkgK/sXpGo8cBbMU0MInNzuAb7B3/yGI9oHOzLu652nrDb+Nop2Pn77rvv+mingk3jxqdxWQtX8gWxBPbipS2aJgd8lj2QsV0EcjHxqbFsjBKz+aKYiAM1DjbTnBo7H8f9+Bjb9hhjBcd275mn82y89sRrGKkPOiRvuEGn8M5jAjh6fDK/zZYUZ3F6MoW3fGLzOO3wfZwRxooV7mXDclq5KP9O7vxWoYltbDwiC4sSjdE4YauYDDOWl3es+R07ALYAAAhdLGB0sWRD0GvSVrcpS3Wa0ih9FcIhEKPOAQ6D5cCSFYZKGAJJ41NFFnAEROMDXOYk8aKk2uzau+666yAmXZ/Ccpgl5gKr9nduQAwQELC5Cjicw/UM2nfki6OvQ6/hMQZyrn3ExRgC3QDQfT71YR4C6CbISzI4LIJ6fonUyp9MGpcEK3n7rq+1E/ZE10tWEHNb/2yRXF0v4RBkAMTOPZn2D8mzmrSyd/2CHh+wgiYxY1f8onvMcwlxyR+7pVdtdN2SRW0IVOxGQhJI2u4PXDrX8V6YUz/9QgHbrr/Gnc561KWAcSaOfUco2knQ3xu4+AAbqz86V5E2PiQbHgBcoASIBW1+0qe5W1FAFHwKnPUp8JJj3xFdiaAxIEWBZVVwpMU9gF5QY1t0CJTJe0nsBivHBYOVs0DB5yQhEmCkB4lmU2w72fh9Z0Gjc/wChgrYbAoBXt8XtM2Tf65d0T/M2wCaPs6EQ/8CIFyC22zHs8+rG/7n2r4nw+bWilmrHT/+4z9+fcxLclibXhqEZOy4BfJWPxQnNpgueWE7jbvj9LLJDfxY++o6ySZbSFeNP6KPcCPWknrjXWzNhxWK9tGAxUd+17HagBPaMz84ZAUSVhmjubDpxUVj4jdLFhFExNUYlqyz2T7ZDVvTj/HAQ7vhxH/nfSKYxsSOkHg4hwiyETGt6/wMLVKIeCZz8uAv9SMGGCMM42N01HV27W3Cpk3kToICT2CgHTJiHRmsLrWxRNGWaPFpd3h1Xba2P3vn8br6hwfws+/9t4NFgXL5CpluodKKOf4Gv3CM8yNiVo5XdnQmWUjneJNxrr1vTBc3znilSNA4koG4h5NsvMBhz9zXHJKvx1aS68Zd9ijhW38S2yRdfdLxJjf4DlwpTrVDQJzruPGufYlPeIwilKKl1VCYjNP5bmt9be6jFmf7E7sap7749o6tdpdT125JL/lKvGGQdmuLXFcva6cSb3Mid3pnL2LTJlZyD/6kX/JYPte5OHPvIQgf3vzmN18fz5KTKEhIGh3fGN+c6H/5A75vnuICnLNARh/ZQn+TLbnDveUPYlfj2kUf411scwyO4gv8Hk43p+UJ51xLfOx+sTB51052GEbhanvt+gn5WEgVW+QI7MYOYZy4T75iF6Jx17dcZLlwcvF+HzGL35MPP8L3199h/RYdyR2XZ894pgIaObCBZKuAs3wPF2HT4oiigbhRu81f/KqNCig77s3p2NwuOF13ACxZXTLFiAW/VZyJmiBBmqhAy1l3QoRQGyqUQFs7rmeAEtwcNFL3H//xH9eK0I4LWdjqGAdTYV0A46xtp/7iF7/4kLdycm5BFiFGfMhNe8aOtK3cGCSldE5gaitXuw56KZwgqsIp4EkefHJifZBfY+netgfV/lbOlmQDvvqrGt0jFUAMMCBBVksQOsGR8dcGcohA1q9kbhO1rpPU0VXXpVfBonEiz7brcHw2SebGAiQ9DyehFCTMfR1/bXRBmdMJcPQeKCHV2nFsyZSgjjyurpbUIJrNRbHHNlZJFRtbPbYy2jsweodFbzpvrraPBQjJFUhJ7Ja8IHPNoWvJXuLGn7rOyprVajpvPPQIC/gZGz0nUHxZUKYz/iTAAPIt1iUX9qI/toAg0iHdSPIEJYFxt42vbpIZPQoWAmrHYQW9bb+CKH3RAb1K1hC35m7rq3vJZ4Nc95X8v+lNbzp2d7z//e+/bvlnl+4TxGAw3Qkagg4S1nVdY6Wjn52qKuwf/4Bn/KLvWwgUM9bGBDI2JvA053PM6Fq6l8gkk16+1Zj7ubzdCWVcMGdJBrtvjnQraaFLWMlOJEywi/xhB+ItDkRsa1OMQlqQzPyzYhOC5zj5LOHtHMIiEbbq3P0SA76iYEPXK2d2xP/YHH1u3N0YqAAFhxb/Gpv51z48YRPmvkkaP0Ugl7DWlmvJu/4Q6k0AN6YtUcuGvO+hpHXtGQawMQlRfeqXP3jUpTHZGUT34vUWY/TbJwxDYOuPr9P38oPG1XErejCp43jJ4lb3ij840hZ64JGiAKyDLyvbrgnjK4StDfS3N5zXdz5GluyK3PC4vm8iZkxngs/2+sQFtMHOFp/EHvrS7sZ3traxnb7qA3lfrHX/xvKO5b/8RDzJliSbbL2+8ufItZic3LTnmFikoEEv7EchACeA2ebEvtl/YyILSRB7amz0wx/xRolI9iw5WLtfn+pvGGXcuIH5L3Z1rnHjcPC1Y3xde/BaEYmMycsccGy8iN+KBx0X+3ceMAOeLC8UxzuHw8J4uEkvm8hn12HCG9/4xkO+/SJBfdqdROZf8RVfcdhCjyOST+02BjISK+iVvumU7W1i1zUS3+U29M82xD3F513BTq4KGWzLscYkBvqbf8N487HTDpY3HgU/OQcb3zgnh1h7IhvXre9sbBLHcTDXuwYmsCULgjCGzPtsrDfffPPxjjg+kbzoc7nK8ibH4Rl7FMOSff/Yb3+bM67Tsd3t2Hm2I44vF9jccLFlsUFcE+PXLysEhFE9FsIP4fzGAzqG80cB4LbbbnuA4AWds4I3kDFogaJB7nY6gAx4TVxwMxGGdSY0nFbAbEImlYOWLPevwSNohMrQGJixcDZjcL0K2rZD8RQoUDcGpB7xXmOpLUWHTSoobBVC4VbwHvWoR12e9axnXV7xilccfdDHjotRB1zGKGgaD+LWOLwgRDXOSg7dZkBk73m+DeZkB4iQ7u73FmuAvDrjHOex0bcAJEkWUDbZYId9ug/46atzwL22mp9iwVbUyNI8loC6X3KCNLGf9LgBE0naoIl4LFEGMhIPiUL9bJEDMK1vqAIXGNYH+FN2VrGqhPDHfuzHjqKVAGF8zXGDRoldbwltjIjIEi6EiF0ukErC2U0yRmK1Qd5kJeDQGYzYgNQ1S8qco3u+Rr5IXeMAfuS74Nh97NqncfJXtkePrmODksjmmj78FA17XNvztxVnsqsN7xLZINo8OqcIgQRrW8KHxAj2PbveI0mIKzDveluykQzky3xd0ye/TgbhRVv4P/ShD123ZLPJJS4KFQKZNugKSWtsKvVLiP0k5MqBX0qcFmfomI1son0mEbBcUtB5fk2P7FE7G89gdeMuiCbjxrS2C1+NUcHE+HYM/GQJcDpeorhJAfxjt7sNuL93zPBjq/jw9hxfFXaWaPtbnxIm1yI7nY9UtEUSttrG3jhh7cpoMXt1uXFk9S9Wdy3cTXYeSaMzya85iznkQjdI2CbG3UtmS9zq03X8zK6N5smGatN1zQMWwgmY3BiaT/KqPUWsxrp4BctwAvi3cVTMKRntfEncJjJWeNyzcZlM2SBsqU07iMQpRSYxRoLENnGuYr1fVVh8XF3udny+o9iKJ4q7eIc4SL/sp+8wEJ41rzvuuOMoqrVQIUFYvofj0ffKqeubhx027FNfxtIYYNmuoprrchpya6zdD8/SLa5HXpvk4mhwjC9uQrA6aezGJAb2qWjHf+AHOayv60PhynjI0SKGXSJiL37quzbFxMawcYs/bHLUvbBvX+JK9l3L5l1Lznu8eS1W8tGuPd/XdR1rnuJLn45JspKHuIEbJQOLMF4qufrvJY+/8iu/csz77rvvvj6ukizgqWQRJu3uHxxbsZA9bM5Sf95nIz7BQ9fDhL5rC8+SM/F1Ouq4+Nz9cAvG429iSX0rvsBJeM4/xCt9G4sCjhiBe7Clxm0XBmyFPX3fhTV2tUm1mMu2cMDlhMmw/ozJIhZfUzyDdezLHOtjbYTdkB0MXvzmj1tU175+YYR4sLGwY3yCrJJdY913F1johPXsV1EEjyN3hTg6774KWMfPAALac9InyFLAJrEI4ga5naDBa3tJHUfsnJfTAOGcrsltEsGhN9HU/5l8EZaJLwkWWBakgYdjS3Jtw0ouFIukMAIGJ6mgEMoFAjsexlqf9cEBgbd5di/AiJhEUNvKTQ9AUd/G2XngLTB17tyuoGG1c3dIADPGuaQIWG1RhJx3bIIwG0DiALtA1L21rxrKWDlg8wNOZCSIc2pggqRt8kAuiP/2C2hUebtvCbYgbs6+kyuwZA8C+5KA7uWQXW+Ls0qcNtiyFXn+J5ERQNllctwg2f3AaBNJ8z6P2VjZ2Rn46I8vShrpU6DfIkm6Q6KTLT3Vdu113r/GnqzJ1vjJsnmHDxX7XMOvaoPdwwJyhC990iuf61qkk/y7zph3xQJw89PG1THBcBND+t4kQeCFGWs7zimeanOxtusVKT3S01hhCj3wUYQOGRGU68s5OrYdlw103iMmG9DMUaJZX+yFnF3DfmEpu7F7q+sQAnJczDM2Qd1qnETGziS4hRwJ8Py8PpJbMiOb+lOoWmzgm/lcv+neY2D1Iy4gjouxYhmSg5QJ3PVj6zF8qT3+Rx5WcGpP0ii5bi5etgm3xVTYDBf4EQxeMrSrtQi7Vd9kwiclFxJlvk+2i2uKi14EJmYuxjX+c6GLfJIXubLnxtz49C+ukhF/RxyXEME6WCJpZ5fZgviysYs91lb3JCt+3DnFTnKFc7XlUy0lKwAAIABJREFUZzgVvc7xFs4r5Irj/Lvz9MaOEOFk0I7A2vzwhz98wKUiCbmKd7WHH8Hn5Q1dX98VdHqscRc2zuSZj5/xOJl0f6vgdCi56LvCEfnc6G3x/N54YRR5IKa9I6JHf170ohddi6Tp70d+5EcOWfTi5vM7KLqXPTX3sLx5tn1agqcIwFZWpuIN2TbfigW2/rNr8Y4vx8cqjsBBPrIJKULOvmH38s6NEzBdIaU2PcrRdd7HwE6Lj40B71wsgocbvxej6suCAC5Jr2IpX+86MZLt8uPdHWieiiL0wqbEBrFieYr4vzwFxi+2N9bkJ65JmuiU3iTieAAf6nu667oKSvAVD18+oV8ctQXI3/qt37p85CMfOX6lB07VJtveXZzmKaZK3GAUn619MRqnSw7pAw+pLS9cblFifV9+wTbFuNrPZvCw/A4mkbN26EbRDk+DXewcB8NPLC7CFjHlzDfXbnZu4hoZiq9ktvmiOMWe2O/iq8R+X6jenOoTRvUpaSYrRdEtAImZfJR/4rM4uh1kjUdcbdz4Daxnt+ubrsEB6wM/wrdwRzrqWri/3K6/6aFrYJKchh001xY7brrrrruOXwFY8rBBkNMsSAKUc2KzAXXJAMEjCgnLT/UwMoAIeM6BgnMTUo7Q86Gf+tSnroECgKvaIFr6qE3nbgQ2AF7QPIMOx9wgSKDAVLuIPRkhMsAKkFs53FU2oJBMlsSTQbrwzAyArt+VK6NAghaAGTN9Lblbwr/bkxBZ4CvQWD1lP1spZAONq+SiQFabksRWBnveDXghA/SIsJsjR+m8vxF8xQt203FAAOCd0x7iwmHZHpJJPuusG3Q4JVmwM0TK5wLnEoAN2oCZg2tL8rgr99sGW+WTAKvrgRI76loBWfBWxNlz5ADojUlVM9/dZ1fXZhA9gCyYAj5+DtjW5+iSTQl89ABQEdeu25/8OhMeybjA0vdWwrK5JW2b0LOtregDVDJCSsxBv3Au2SvSIFYryxvhDN92nwq7ttkSWbMHWL34iKyYi2C1WCsYe4svHxH89meXHEOokJL61v8mE4J7Y0zOVh349xIs2AOr4Uj3WLFyn3bJdLGt/ptL/VmxtHoJQ2Hs+hZcXKIJOwTQJTK1sauLyYYsFfYk3XaE1R6ywdbIi/ysXMLm9U/FB3HHL3G4V9A3v+SzxF5ytTiAQEgWYWHXJEeksbboxjjIA6liX4ic++Hbufi0CfqSbsSveTXmXRFic3yeD7GlLRQgpvhGfSB3+lh/wnG6b2N+9tOjdHTWp5eE6W8LZziSc/uoSAlHCThS2/i9oNYx/tUYyJB9mgP74JP4R20gebWtcAMLFFb2VwCQYZjMFiSBjd84H/vYx16LEbWB1+hXTD3HvOU/G79vFOc61ovx2pXUb8A3nvUvfkuv5E0G5so2+AuCf8YihTSxip+wWzYnZvIRumGnFQ/zySc+8YmXP/7jPz50nO2K02Ki78a1/ZFHn+IHWXpZGdsUh81fwQWGS+DgA38gH/YpOV3eA48lqnyaLyaDHjcsecC5NlkhU8X1xWgcQNLcfJqLX+0wP3aID+A4ivNwh+93frl5v66QTCTJ4geO1Zgq9vbZSwqzMbEmnfdf0cXfuGzzwlcle2TmuBjW+HbVubYUFfk8bBRz2PIWBjZu33nnnZdv+IZvOH6+traXGxuj68VL2IefyIGWt3QvvtRxfH99ZJNXnAx2rvzZe9ezZbYPv875SMfxbvatbX6irb73jh3jXTvnM2wG90uei7db6MLj6P7WW289CjzLd2pn/VesoOseC6lAik/z8cZRO2SCu9TX7hyqvebTbt1e2tiuTPa/HBJvXR3zA7nZ4pl2k52xdH2Y1cubj0cACIOwuqC/VRicpyTEEllgGOsIwH4rJoRgYhKnjquCAwzGvMGbAWuzalzbwgCAcSxhYhwrTIazgb/+3AcYXUewnS+RDZC33d5JkHF507YAxXDJS7t9MnJJJPBYcrWBB7nbAokgvwUD40JUyYxuGKYkq+8CRO2RgyDoO6ARTJujALQkQz9shR0EfMkN6NNH7W51DjENlCMgSNMGqdUloFri0RiQVnbEtsljV3qTBQcBBsgRZxI80nWkcBPI1S9gX7KSDLqfvQMPspccbsBDNpbksBW6k2iQMZ2ZDwKzPmV+Edn+sSEr87ti3hgQE/Jf35cgAXU6757sQxK982bfe2yJHlmlD6t8CAG5wSdy4P8IGUKigCD5am6Rt4IHDGFv7JYs9ZEdGStb3Z+LEgjJjx83pq/+6q8+3lUCD+gDqSJbidkSVX7cvbZfK+qwvfra93Xk8xJLYI+ACBL6UlyrDSRE/4K5gCcOdF4yxK+QK8SF7tePzj53Dkr8oHsar59MM5cl0pJ5pAZG1mbPhSeP5HQmJBIVRQnyhRV8q/vIRv/r02vX7N2YlliLReubCJnVY75HPvzIWDYmicfJ3/j4EiwzNoSBDtgC35XUK/Ig8mxXO3xe+/yAv/Iztp+vfNd3fdflGc94xuWXfumXrs8kkgF7R5qMh33hB3wSFuhHDCKvbRfxoldt0+EWEDbuk7W5uV9c0Vfyl3R3TavL8NcLBZcTNNfdPYFbSA4lxuIMXbK17pd01U8+4b0S5u1abdMr0g53JGOSGXwBxokxyQzGSib7biGAfujxzJ9gatftmLRpjvTPvtmpz+5vzN7yz3fxp/rdBLPv8A0eubbrxIc+xfO1QVh2js+Lf+7DIzam9JPSD3/4wy8f/ehHj0ftFP66dnkEH8bB6AGObMIj5nVNiWw2tsk0GeBsyzH6m+4XC9gyebFPc1uOBcs6ZyGl8/vzf+c8oPPw01xx++1DPrHJ0D7GxubIzjZ09m6ufRob/qYInIzFRtwQ9+weWLy8Dw7tCn73SNbSa2PAS2AELrycEO50TWPhW4q1jtEFnyYnNmmh0IJA82scFjHEAjtNcDZFoOWE+AHbgvfrd42z8yWIfobYWM8JsfvEAzGPjGqDrCX8yXjH2ve1deMVC888vO9+tWDjGQ4h1mmTf7A5OGHMKxP8xiPRcGtxcwvn4iK8wi3oAB7SresXB8+Yc8stt1we/ehHX975zndeH/+jy50j/IG1bN388LHsozyqgp0icDJKhsfPId95550PnAkzJaXIBs+pBYy+5yQqeQscndvqyhJMgGhwyCSyxvjqxzWeS9pjCDQy6/smcoS1QuPMGxAcW/DaILgGSIGbWDE0/QA1Bt/3Pcc4BCqOLuAqeAg+nM95DiJ4LvEBHs0p503xS0T1LThswsagFmT12TErcvSwSZEqfddvUNN31woobGBJNRk7BxQ5M5vqOMdle/rcN6InG6RBtR4Qrz0saQBEiAWbBpI7N+NDBmqHbywJIlOre/W9iZfAtKuK/IVdSHDIm/47Tp98dAtOfBYZWB0oLhxR6cEqfJ+BCDILdLrWdnGkSXBn681JgOM79QforSbwO/giiVsCJqgsIW4M5AaMFdDI2Fz6LkAjqhuE2IH7PFd1Dm5LtswbaSfTJdb0zy4RUPjCn5Mru5YI7lZj9oagnFd3BL3Fj8Ug/glbFa7Wfvg9m5ZY8XHk3Vjg8741mCxgtnmyFyR4bc2OlI0pnVcApHP+tAVOvt/qjkJi1732ta+93HvvvUeA6/7GyJ4aI38ST9i1GCVZSk5sh0+kSzgA889Y7vzGwCWotYUo0tliCwKLJORbi39wzL3s19zEaDjROM1ZksAW1zb8tJlHTPgd26DP5BPpr8C9hMj12uxcSWrvJulfn34CDGbDO8X+5gyzzHn7EA8UA+lgST5/0Fb3szl+uivjYh/itFhGTvyRnyJOS9brA3nU9xalzMsx4+Jr8KLrlgfRK30vn9jkVZ+u352Njc0WeHrsU7xif+xyZbcEnG2wid2+jC8ZZ3MQ77sefnaerPfdMRKkG/Gl2tldKPBIu+7ZfpJnx7PV3qnUChp847NioqQPxm5CBOvph330DpYWI5LzW9/61uP9O3QqKUjX+UC7GD772c9et5azd7a6WAxH2T28Njb2wzYlw+SqbXNcu3Zvc3Bf40+2OybjWSwxVnGRn/NhvHQX7hQSGzt+13Xkm/wllvgxPGbbxmJ+yyG1L9GGrZtcGlc6ITOxtwJxbdC/+81RvGNXfcev2bP5dxyuSDLZA968BXl4sXwSP+kTB5SL4VPaMla+aG475q5lB7VDFhbfNh7KHxb/GqM5HyA+j1mubjfm8RNz0S99amOTWLEDL6YfPsD24C5Otfy54nXzIqc+l/PiEMaKZ/Bv8VYOkBzkKJ2TU+48FEK3EM1OyYt9bB5MxjgrHdH7FgxwabmtRS45WMWJ4+f7Hsxx6FRcY4PG4T7xnlz6/PznP3+56ZZbbjl2ABC6iUhkFqg9W1NiGSD+53/+5/UlNQzRwAS1dRzbTZcs6a8BURLCucCEwDVR99uKaawLguf5LMC4n6Kdq38kEKhzOKQ1IEWwgNwmrohlY0GCyYTwN3Bt+4BylchQybdznAxYAA/OWz85iJdgMAbGvkYNYJJl84/oJX8OQA7ATHXUirbftSVTpLM2mn86r839GSY654zAAwDQY+Pt/l68cv/99z9kl8gWMRpj9yDH69wrk8Yk4LofuaDLxmD3gIAoaLFHoCMoLhk8JwRIF6AApJtQbEATPK1cAHGO3v3G2jHPWwF/QMhv2ZJkiuwFTcQJULu/T7pcWZPtBi/j37nz1/rxRtn6QhjInRy6PtsKY6pu232zvroBt+O1t5XQ+mKnm5jwsSXAfEEgR3zXRyXrQFj1vs+AOPtu2xe71eaZ8MG1tStAT2+IhjY6v8+6wow+JShn4gNrkXL4s4Ss/jxmwDbqewsXkknkbedHHwg/W0TKrYqyW/6UzOon/So0SVr2mWG4jQDDaPr20zd00W9Nf+Yzn7luWd/Au/5au3akIB4wCgHRl/uSp3fSIBcIDxmRDb+gRy9KTda75ZJuEH3z5ctdS3adswoMhzfx6xw733a3oM72Ox8GiAWSI+2yEfiweOURGLbZNdkLXdZG/5NJLyitSPPxj3/8uoK0PgZvlkAbG6wO8zsPrx2H3bAJCYYlm/CJcZL2rt2CEnxaX4WBm2AupsHDtdGO8SkJ4MboJX9Id3i4+AOraxfxSwYKhOySTlwD/xBSui7R6Vw71fAG8hDb+UNjhc84W5/wR4zu2OMe97jLM5/5zMsrX/nKwy4VhmyLJqsttpOluWu3/sVtfeBxyWN1kIwVD7sGpjQGsbh7wp52hT7nOc+5/OzP/uwhSzoTy41jx8i+V75sDkb6STZxYnntjWI0XFjeufEHnsGejcddJ2GSLLF9fM19u61ZIit2KoTpl1wV0/FIvs+e6KF5paPkjOPihV1Ll13HVzcG6g9mdR3MoEdYtbyeHXYfjovn4J2NA55JXDf+wwj4Zizp3XiW+218VRiTEBqreMjPluvS3+IrWS0/gn/wmn/Cqb7vwiosybblIPAGpm28MG/jECd9Xy5UO+LQtnHmhGIam+2zdhWS0g3Z6G/9S9vkijM0FouqbJKt9skvcURc7zwXNiSOsP/mh7vjOHZxsKv1Xbmfojych8t8unHB5I1NdMfnYUdz0RY75Ht4PXnB5b6fuX2PTD/mMY+5vO997zvw3aMrdu3iIGc+Lj/pnt0RdbwDoB0ACaGb1vBWMEAPYD/1qU+9vO51rzt+n/kf//EfH7K1GdklhCXybZNSGa397QNZ7b5dGUSQtcfAN+gjo5KSBf3mtOcRb4GDcsnAajbHoyDKZ3xAAZHQnvHrZ8FRgGSo9aV/xFLVHcALSsbDgQWGBZL6Jn9bhwAb8tP1HDnZ1l8v3uknxvr/jne84yr/xiDwCAqSoZ4Dawy2llQUaquaYF6/gf1LXvKS43ml3jjJWQC8ZCvbU6EWjLomY33yk598+Zmf+ZnLD/3QDx0vgyNP+hfkNjACDECGGCYDRaOzHsmNU0kCtpC1gYkzSTi8oA8QkrEgcgZp86hNZGKTdqCxIIjQHEbz4DNTVqEBDBszfnbY+OqLndVWPifJ7f7Of+M3fuPlvvvuuz5bhqgvCApAfFPfil+bSG0wQSg6D+DoWyDcNrdvcjV+eLAkhd611bX8UYDeYI6sJAM7mjYQsfUdNzKan/Tv2c9+9vXlWkuo6M18EFh2AG/gB9CGV+yT/zVGpLBzW1SoD7/hTe8KIRu0YYkALJEwv66tsNszuO9+97uvz+SxSz62ydQSuNWJMSYTRQHbehvrBqUlj0iJ5+Poje+Zz+J140lukiayIfu+V7BpLCVFEoju6W8kyPjdvzsi4AyCU1t8AqbAYpV+OpSoiqMSXBjOpu1GqQ/z5N9bMEB0xQ8YL37DOViPSPhOZ/S45NKc6g9ZgXH8qR0Y7JnM0k/PuSdf8W1jGx3Vpnlnf4p69Ll4Qfc+l0D2t3HTjfgvITZfGJD83UNnfApZa149wuAZdMkx21fIwhOQ4+bqGFLLHhrf2nvXrg42tkp82URtsEef5gXvcA9+LJ7QYZ8d81N2bJesN/40lkhz4/CMMV/u8bds15v4JYdIpbiEqG8ysByMX4gTWwyFX+KfeMYWyQ4unuM0jposGj8Owwdwwz5xLGNDoNkWzgUjVjfGBWeTS3rXn9gl3pCJRJoM2B8bFpM6j1NYPNEGPElPjXWL+7vo1DnXNH+PqIpBeBE74DfLpdiaR1/Z+Ld/+7cfxaDnPe95h9rxPon8Ygb7SUY9w/6BD3zguogh3tHFYggb2ISxthRU4YdkDr4aC9tItslQ8cEc2D1eJcbAEXPXHhzqOx9nb42rcZAdn8bTcG02sjYv6WXbsJU/wdHGs/xdwqnPjesd6zzd8nlxhGzcy46TFS5iPOd++VD2uRyeDWtj5QWbyKg+YC6sg2Pdh5OxI3kYHMuexZF00D/xfHMybZLHYg/uuz5jPsvX+SjOamwKUHIX/gqX6UruSNYdr631G9gOi3Dp5XzpruP5MXwxL/bIjzZewZyOJbfaaKxHPlUBQDDSmaAONCiUYL/sy77seEvtn/3Zn10rIQvMVlo4GEEQakLWFqdFYvY7w0MeEHLj41zruJyVorsnYackL8BBZAQgBKF5Mj6OU9vAfsGbQ0kYJaSbgFE8IgAkGCXys0nJ/s3oazuF9U8QsBK/JNKc+2xlPsBDPrbvdejOt2Xt7W9/++VHf/RHr79t2jhUpSSxAIZjI+4CI73XZn0ko0iDVVKki4wQWfcJFAC4uVX16qUY/d49oOw+RizBOJNpsqjPZLeAuLZHj5KcTToFJ/Mjtw0MgiiZqA4GqJLKBaHGaVWwduh4Hbq59b/nTPmKRFnSvqu4AjdAMQY6qA/yYF8Lnhvg2H/3LjmxUrY+TE9n/2A3C8T9DaiN1zHEHnlgB+m7hDT9/9M//dP1ub0lAPzOuCTo9cFezRle7BxdsyCuKCOhrw8YAgN64VNEuGf82YCtgBuwJTyCjX66p2ObaNlitkVLY4WPdLnFrFZdX//61x8r4T/3cz936Bp+JRfBNrtY8m+cAnHzjugh+bAPwbQFmDzP8pW0Ki41j02w+L+4IFixRbbN38iVv4kxkVpb/flH57aIXNuIRe3UhvlvoQpRExP40MrZT4ilSzas/e6j9/roGno0Nrrq05z0wz6QAj4lgHfPrlpIhHyKMfqQgGgn+UtO0ov4YX58j058Iqx8zefGcvJFxOMFYX0Ehe0sGd/iCTyGM80HORXPYSo84ZfsrPYka+YtOVKAy1a6DkGyalzMa6W8BQnxqnaz/3aVfOxjHzuKGcmO7/asd6TJSybJc2Pz4XwPboGHf+3Gy+8bv2ROcoOD0DHfaiW7LeewgB8vVsMiOF+/VryaUzIoft5+++2HTnokozaRXI/00AVsgAf8Gz/suNWm2rADBceSvLILixnmSK9wn87g/blwsjolL37airyfZ93kefkXv9dvn425HYX7rD5+W//03b31ZZWbPZ+LfRv7kHdxg84Wd9dvYUFzS0/ZBlvfpNDfYtwmafmIpArPlNz5vsm4v/FBSeLGe3PfmLrcMjz8/u///svjH//449ca7NprHI11+YcklU0k3/7ZyVgfyQ2GJs9HPOIRR2x1Tb6xsYWPmYOCK98X12AcjMbxztjWmM+2bu54MCyS3NVHfy8G0q14Vj/Gxke3Xdyl6+FC+mFTG6sVsBrH8k86Xp0tz16eYUfhxjjjXx7MnmyxZ384KN6yucr68NoAGVjUhZl9inFwzG43+R3bIfvwpPl2nTwRdjfnZEgvxooHuV4OyYZg0XJS/Gn5yfrL8rvaVxhQgN8cklzdYxd83xsLDIVVbHT9f3mQHT/aw2XYHJva3FtBB9fgD0cB4JGPfOQDBEzwjHSrXBsEkIiuA3LAf42W8BkcJyZgZOq84s8o12EFJU6u38Z8TiB3FU3AtJKygZeQBOwF001WgOQ6mbkAfQnSEn7GzvkFIoFahRq4AnbjoWSAzlH0TemMSVWJ8ddfsnnYwx52PDfiN4UByK56dq2XQrXNpN86bfUdwdyAb7zJw6pVMmr8DFSVjPzJnVxrF4mWXGl37W7vp+cFfI65RLNjwEkQWDDehFBxY8mLNh2jD4lQx7dgsAEsUnnzzTcfzyBGJps3QmCM9Nw5b5UWaOzIiKT81V/91XUHBlvQxspewGB7/An5F/QBlUTEahiCtkTYPdnKjQoZ7F6iAVD7vskp8OLTikZ0jSTzLdc73s8/fcu3fMuxA4ReGic8Ig8FsSWXEg7BBq7trgrkno6BvvnAM4F2t7gbh4CHvEkE6UUf5Mvm+i5YIA/ks4mRcbNrMmczraq8+tWvPgqyf/RHf3QtyvJzuMNmjQeZUHwSKAS1rm++CHYEYjEIrjvmu2Su8e1qcePhj/rcxxwkkuanILTBDZbWR/PyixTJVJBfXZGngCp+NI4lGJ1X4JAgWVHgV31vTHBVIlg7EiOFZr6FTC0RFBfrMxlJoFa/MJ5f1Cf5dR8f7njj63t/e0GSZEfcZE/aWHLPDpesiNH8cYtSdIdsWAnpnnwrGUiKm6vnNfmHlbglO8mwXWUlqIpGZ19kX4s5iFOfir0KrI2jPhSL6iO9+HlFdtX4GxNyubyFvdWWBRHYoG2xT9wVM7ue3Nk2nSNuq4f6NcZWWN/73vce/oNvIa/kQjfsvnHRSeNtrr/6q79quMfuvn5KLz3su0X4BJwQ0/VDLrsyyW7pSgxhy81D4akB1Cc+tHEGRrofB12uuHaPoxlj98GUjUGNXdHKNeZHjsvnzDVb6Lz4Q6c7ZlyGndAhHW/RU2zgn/yodtluci2hbmtv9m8sMA3Pttjk+/pox7YYhh9vLKpdHACfWA6sGLjxBleBo2yUjMSSlTWdLsbiImwV5+v7ynhjDzyCfbuo4h6r+ctJcZD1S0UYds/mcevuwXPIv0/FDNxv+fAmxuax2KRtXGqTOoWl7sOl1ub3WrLa3GfjRjoi/y3wwIPmIZbWn6KoOMnW8UZ+wb5gCi4rcbXzZ/2h/vEI+Le7TxU4alPOxI8UgNObX4aAv1t40x9/b7ztYu6ZdrksPkdmYqs5Le+vPVwIPvMfMWVzD3zSuMWRPtmHgiF/I3/ck22IaWRubuxVjsS+6Wxjz7aFk8pd4Awbw2XSSVhz0x133HG8BHCNhdNzZEJDKAFq9xGGLS0ME+DtBIF7x5BzRq9tBoy4EACSqW9KExAkWQTA+CTFAMt4GIQxMRyC09++uIYS+hQMGbv5AufGUTL4pS996Uo0BRHBjswRWUAHRFSlVP84ARAFcIyZcWww6HnMt73tbcdze5/4xCcOuXf/Bmo6YCw9qhFI9BOL5ExuSPOCsqS+axCbBe/6UxAwRrIULLWxzrXjYovk25bee+6553gBWG9HVj3cwMdW9hOZ8NJAzssBJfdd53fEzYuu+QP92QrluiWdxr3gwPY6ZyUfQHBUZGX77JigJJiTY/rkKwtMa0P8VRuScjaPAACxPvsvMLredfpRXFuQEqDJSIB0D8LOrnYLWrJvPp6BZUuCBxmtDdlNU7v0gBB1n7/PSd3iTm2wb3M1fnJcYIcp2vbYDWKX7jYYCi5IVN/NCeniV56TN0fBue/IQWOFCVtN5kPspe8qz/W9c0O44PeSv/pq1fM1r3nNsQPjN37jN66rE0hBc23+Vs7YOR3u8+90ygf5xpJhiSvyyKb5Q99h9mI1G+THXY/crrzgGRve8fnbGBqvJBXmwjGfsE2C31w6J8loDGzePar+ydf8kDD4Y0XMfJEjNkdmsHwLSeyu9slxiQ2s8aK15rvxy/iR08aLuIjLXUM2bIqMSs4QXLuvwpD+tdLZ7jQ+3TGya4ySnpU7grM2t2OsLfqGrTiGe8TexhGubCLETvrsHJ2JTQpgxrFcIdnYuUJXzvNlmLPcYHlN81eU6B6xOVnTlTHUhlgpKVEgkMTgVm2n/vmf//lD7v2rKN2jPX5NYOMQct/Yvb8CFsDmtQGchFz5jNgoiVq8EkvoeeMo+5XM80U7I4x1YxZsxKdWP4rQyb5CfAkFkg9Luj6ek+xrQ3xkz5IP340XvnZP8xfLtIG/0aPYZ7w+9436HuHCz7w7if6TA67Q+BVjJbv4rpgNh2Es34QJxn72Y3HOnD0Cs1jNt+hqV6fFvh0HrNW3QiCOwCfFqy22kLnY2j3LP7QhD2CjGwfwv2Sa7S++mwveCuv4jGKiNpJ319jJQF50rFBi3GSzNgUPHJO74CJyGGNI9/TAr+Q1YilskVTLCVwnWU9OT3rSky6f+9znjl9p6T5FnHMcX9wVsxzbGCMOL3dq7JJ8+WR9sWFy2oIBndElLi9pXRsUZ3FT8UJcWJ5HJos38BdvwimXR9fH5rHwvbmzVT5QH2JQf4s78E/huWuWy+BdsMM49EU/sFOxWs4B+xoHjtf4Nqby9ca0nOjQfwUApHmTlAVwjruDEsAZBGNdsHNfg7ZCx1DSOvaFAAAgAElEQVQ7h2AAJ+QC2BPUNYI9uLWVYXB2TrAgJ1ACJAriyMZEOFYJrMgmrKpKvXwOyBjfOpttbksiEE7kfEmrAgeS0DnKAuaeEb0RUT4DNNkgkM43hpL/ntNqZbAAqH1GLyB2Lf1w3OQjAV9gBlYL5kgmWQpaSDCZcxzEytgBCL0DAvedA0fj6dmzfnLqLW95y0Fq2CswW0KxBHWDuvEi6KpvEozmLzCwAWC09yzhE/j0w1bX1ldnC55LLIBlnwsOAlbjWLBCmPSvD0FFP8ghgpTc6BTJrA0VSAnvzgfokXnfASWyuIlM89IeufGl2uj9Ef1TcDEH/RgXbFl7YTObXHZewFt7pV++0qekv/EviNeuxH53NGivewUUfyPMjRe+8KGuRdj53doG0uh6c90CHHtEihW9BBzFhj4bA2ziEzB3kyKYSS/wHNHuUYcXvOAFlze84Q3Hi93qk1zWxvgs/IABYoqEa3VLbmx6t1sL9lbW4Su59L0Ep/GEbdo1d4G1cbhnZevXLmy9RHBgO4xELGCk52gj7G1D7t0mG2wljzBLLFDokRhLDvTHv7zhHnFgK31f8qcfcmdLij3iWX5gjhvzuk9Bgt0mn+UCiNvi7xlXlhvsXNYekMVkdvfddx8rna3WLKHTl4SErsgJ39hiRX0bOxxA9uC2JNwY1s7ZpuIK2z0XQpf4bcyE6XRnzuJl7dupoXDTMf5rrhI698NLq9F0wn/7XPt0nqw6n99kn/1Khn9vfvObj99+bn7koQi0JB1O1kbzzeb5AZlro/vrF8bYRSjm0scWdGA/HBYzzsVZ8q0tuMu/N84u/nbP6o+NiaNiirjGH/FE9rQxjXzhCN/cYpy4Kt7SD9uov2TQXGF9O166r0cZ8MLmih8pSNRfcq5/HMpYzvitILH+Z859Shw2ht8o9izebjKDB0ls+QwuZTy1aSyrn+YkFnSNRBW+wW22bhz8dvtZPomz4dz0zv5wBoWucz+NSxE5XeU7Ld5JmnCwxSM2pbiZv9pFtoUBMdX18IEdkeGZ60lS7TqUNHe/hckzJ7LaTja1CWfcX16QXMzPNWRCxzgA3oGLOM/Wl3OKk+IeHr6xnq6SLXskE3EMftTO9g/nXadYtP7b3+yb3vjz2nJtwD/t0lV9KsJ3TJFVrNDH4sVyQrG6T/LvWu1ka42pR1z/+7//+yi6VpzCgRcv05X8zCeMFkt2Fx6MFkNhPQziCz2+etPtt99+FAA2QdiEjrI32BLSCpMxA/Ulau5FUH2X/LoH4EmoBAAEcQNr5xQAkB7G1vVA5uyIjBV4L6gyaMpFiMiGLCSBKpmdZ9TNIWUy3E14BAnGhlisohi0IIk4cihOqn2ki6y6r3YziFZbkllBGdnZ+xAJsupTO41D31uVWgKl7w0KZLakBOiT+RJL5ASJrn1VWHawxIfe2yLfNsnf/d3fvVZHERVAB9TPtskGah+xpJPm2r9sq+2XdM1HtL1zN38vIUMSuwc56hrVZPOnE/5Qm4gDotsuEm+NRoQ2SQN8CASbAhpsWZ9LjgQJ4+eHAKN7lpg3NvpR7VxZGrv2BG9BYQOFYEeO+3Z3uiB7ejw/wwZMu37tUvCnSxggoKanSFftt5MkmewWOr4nMC6gAvH13U3S6bTz+k8HrTT1TodsIOJX8IU9Zz/aBB2BpJuSqIpeEfvIPH/mbwot3VeCnA27BoaQT2MVaBQn2DmdiQXJrGfG/OM7AtIW9bTBThWqFveX2CF/ZGucCGTf4ZKEPr392q/92vG27+RqpQP+IG5WTta/V6aKzBtbdi7k0D0SMvHIfNipvsjm/9F156+37mX9x9f+N0ohh2zS3RnymGYONIlYeTynksjSCkvLMtOyLC0cAhvFIbCyASIlUjHNlFMOWZRm5FCmGZX0U9DfcOJ5f30sXt7t74bN+qx7eA/X8Lpe1/V+3/dazNC+Vb/aVXBaW7GCodJfG3Z/sHHJrfEssYSBCAjsNma2BaN299LGRLjlfnGF/m3vFgPhG8zb9wBIaDsXYcnXjIddkyXihrhvMsoO+Iu4y3YVODqPCCOP5CGB0P6t+ErXiNVLgpMJgiY2id1LQMkoWeeP7XhA4sUW82KXfJSvhBH//d//ff1JS0kae8iOlhs0zuUG/d3/OMBDHvKQA+96DBDprz8xo+vSl3hQH+LEYvHOcWVEL3jSxr3lZLUl8a5vq6jNTWIMe/sUt33WFvvdGOW8ou/G6I05/DHZ9Y6FVsCWW/D7+qH35SBbiDA+CYBz7Dd8inetnfFz+FZMSC90K1HYZLV+smsY07WwU4FXextTO2cbtcKK83wteXlUp7jiJ8ZwBjGu74vpko36MG87Ych7dUDG8EVcxZWzPe3XJt+gg02g2J04i5PwC48EaE9ckLgvd8L9GrPCa2NL1o997GMv73vf+47kU/90uXZ89hX2Lrabg0Iku4FDYh/c15/rJZ/pCa8SF3EzY+aHMG0/2QA58DN8jhxhil1NCjRyozPewbNkqUgHa+kdr7WoKLdgZ3TCLtnzxmF+hbvw+e4VR3Ggxdjlths32GBjYQdnLsS3cQq2jlvALXZtHmRkXGSYTi1oyH1/7ud+7tjF3Nj79St2sPaLO9Rvi2X5y2KVvxcz4cTmOPgoTO89Gzfuuuuu+wVxgQu4bkCpIQ6wIKQDRmiyJl+bQJth1D4j3gBDWQDuTCSRsYCzoFrS0EuHFoSNnePpnwEbyxKBrllypX+ASVmMhjEywsYtgUUuE3ZtAg8kJdBlqJ3TtjYXlJAvpImTBgYd6+du3vGOd1y38tSfPrvGc41IBXACnlvIALyCDYDYoowAxgnPhRoOklxqR9VaArYOxIbonO3ReWMrSEdazKvPglRJDfAo8HjuvkcW6rdja7u1xR7pWeUve6E7wL7jRYokiMCJzUhanE8mVmZtbWNrfUo4jJ+N0ckmtWQkcd0CgqINkF9Cuav7kgVjWRIl2CDSG4Tq29yRENu36ArA24ZFdwAT2TN/7TefJVCA2TwRSH7CZ4yX7OHW+p6+AfsGSbLq/tUx4BdMXLfBgSzIpWu/6qu+6vgp1AAZFggO/IhNVbBq213y7x0R/V0/CIogCcz10ycynjySRVXjyKs5dL5+e7FZv+Lwtre97eoD7H1tb/EL+SRLOttgHDk0VokKPIWVVk/IXxBGZhW0luQqOKqqbwxZIgh36ktVvv62TTYpCCMZtcl+FBYbAz+u7/5WZJKs8qfmswl6CaDHvzyTu/gBT5b8SNTJuDEaE+JqHDAaTtT/Em1JLr3yhcXeJfqd13Z98bva3+2umyCL84oEEoH6EHuWOIp5yOo5MU0XkgaxWmFJ/Jdwi3/moNCoCLJzsNrXeL3w1lZv/mos5OSFjuwL5hRD0i1sWpmxeT6hLbhYW0uQYa62+TIO5f0QS9hgjpi69gvDuiadsT+y49tsr357ceoXfdEXHUXCxlMbijJ2A7KtZES++zOdtW8nCe7Fz2pP8siXlsMgrYri7JNNsQNYjxN2n4K3OO7e/WwcZIXzJJf02K+YvPe97z3wsfnUXv/9LLIxeF8R7OIPG0PgW8foC6cU72AFLoxoS4jgWu3XBvswZ1jhnLlJ6HAXW8/5I7/b8WxbHiOA8Z2Dc42d3dRvMeXOO+88dlP2bzFAbMPD+Cb5S06XW2z8YBfGm+0o+CSL7rciys7oZvEA7zQP/e1qOF1unML5V17Lb+F389PW6hKG4Ali8nI27xZYW0i+a8PmDVvYs51v3bucmn2xB4VTnAL+7M9x1keysxOhsRa/3VsfYjDZdw8OhnMZi2vZFezruH/uFUebHx7RucXu2s9PFWjNEUZqk346D9fklmLy7lpe7glL+Szc3T52B0vncevl6h0Xb/CKvvPr5LY4LfdUnF2/IePv/d7vPfTTrux0YmGI3fBPPBB/UsBR5FzufpYhXJFjd96ucn7Z/e08uHHHHXccvwJgggai4w1eEgvgscBDcAzF/ZQlyeg6ZFdS3DVr/OdEkeNLKhF1fTFAQIMoUh7AZ1wAGLgToIDNcJZMIurmsQEIYKoEkYtxe34JKSG/2gLyzcE4Ea3a65iqZn9XAfLTe62AZ0glxFYYdhVnDUARgMEigCqNChGSieawVdwNVo3Dtr3mSCYCMaftOkWLgLUxAs3a62/k0G4OZNu28OYm8HAoAYDM6qOx1i9nRzDpMNuRXG9Aqq0N7IAAgLWK2ph6I7Tkji0ooBiPgk3jqTjVlp7m2fV0uJW7DSTGAYAFNza5ldl9gZOKruDEwdk28GwVyM838fHaRCa9TG37F3zJEChL5BeYBVmFCaRQoACmiJ/AlMxawWVfm2ytX0rGkTP67Tub1cf6oQBMB8CbXJdMm+8CP9KwjxSQ7W79axxd0zgD9QqTiHvHbR1HDpFBNgQXkb2dL1wQAPnZyqCg0wu/stfv+Z7vub4ZWnK91yJZMLex0Cn9sQM4gDzDVJi7WMmn6V6AbLz9GogKNwJTX/scuiRUn4jrBuXabo79S8Z0tVsvt9INM5ZosoHuZZ/kr3DLN2EDYmksnec/fLx5el4TJvIRpF2hkD2JDflAslgixlckpWuzkgXk2TzEXTZinGxR3IKpfGev02/XNF+YtURD7M6+un6f0WU7fBl2NWcxz/jEn8a1K504AH+HQeKYpF+M6hcIOuadO7WnWINUwxhtNu7+5iNi4/IFMYV9KOYsUYb7S8wRRfHvTO7hRWPcwq4YpbiBs+AO4oQ5nPWKW/Qm9QqN99133+Eju0UUL1hyjzTz74qJ3/zN33z5vd/7vWt8hPHmabeJpJ0PhkX62yItOzbGrs9uEPAnPOEJl3vvvffyUz/1U1c98r/uUVRoHDBeUSNdhsf9LGu/elAbveTKXMX8lZ+2NyaRa5/mw4cVXJcT0yv/1iY+xmettruXH1jFF7dxY/EB19rxGBe8hN18iL2zZ32xlZUjrFbEx2Xg3CZRfNI97VKp4NLjPPx58RaOsxe8qDiwfJJd8HGykOTwAXwY/zLWPkty8yV6hgtiHRyD/X1nQ+SE35iDtuCgccIH8Wk5D14NW8xpeVDtkxd7cR1cw2vwwObB1nGGxoO3s8M+5R24OT9vTLh540x/5RKLexLQlTEMXLls3NefeLp2x7fEjuw6XW0RHgabD7zaF+mSl11DEmL+vQVzMRDnr31FB9ffCj/FVDYiJmqPj8NBMjhzgZ0PHfDVHqkMH3vBa/YX/iUPiyHyF2OW18DnjQ/wl17ZHvus/c270kE7wppP2Hgsnt+8efN+g+SUHF2yphoo0CFdZ2BZgnBOaM5AvKRulcdxGBXnWyMjeMAnOCBP9Y34nwl/Y982kRTOvo5EDrW7iTO5EDSQB8C2zzAcoN/5nTcyJvEADNpFqLs/oynZT1ZPecpTDgWq7J0dsO9WCiSynJgR1yY9bmAjB9eplNGLMTN655OPa5Y8q3Z2X3+3MnHHHXdc3v3udx+4LhmVVAFmyQ7CDEgQoa6nO6AnMJHHJugI3AZgJG7JD5lwKi/naawCKKBYYtt4jS2ZP/nJTz70xTY6xz8kB8g38G+utgibg4SQ3M+rdqqg9NEvPhRgAUqfyd3Y+Sw5V2gpcPIpMuS/3UcHHZPgrO3TjUC9gNsxyQ5dGys/cR//cI8g0Zg3Ie67og850Rfyg0SsjSE+3bOkm/wFMMEBGaM3wVPgF5TcJ3nk98gbX6OL2ieLPhW/zNMxds0X9ItAJ5NNmrKd2vCCqLWd+uTnjYss+pvvsVGrMbXNppM3Uro4xW5WD/Ax20dwz4Soa4yhcfWfPfS3BGixls3eddddx9bZfhr0LJPaoL/aoZPF2M4jj/C4ee5OB/bENmEJYnS2JbJLlooacFD82CTB/WLR4mDH2Apc2V0A7AO2wDFz2UIK/WzstqrLh+sPUYCTMAop6ztd0g+SvfGbjW1hiz/w7+1D+1bk+Qp7UXxAsrPD/vevomxtZSvr/9smrIEfxtIn/zUufeIqHa9/hRnJrKIF/F/MWQIOa9fXFI0kExKU+qgIBLfgOh6DVLI/fsHvFOSzf3jhMQ22aX6IIjxvLOYmzthRka10rms2CffCqa5XCK392u5//kmubIlslt/gG91z9913H7889CM/8iPXnVH0hQjjbx0nG8l159r10Gp2P+PYTgfzifg2pxIeOwzqE+E2Dv6SjbUDsccw7LqxhXn1qrDvUZrmKN66HrbBU7GV3dDZLmSIqXyFz8N+cXq3BLOzrrHVWB9iAdnz3eU++H99swnFhq7DgWt7saPduHbBrB3BYf5kXApzy4nME6bBq9pbnrB6gu/ygPRC5rfi88uB6me5JN7PznaVmqz6TN52vqzdiSn0A9eXZ7MbWLUFNXbXMRiwC6Rww+o+TrbJ++JYffTfWOlxuUP3wgr6JX+4srkNXoa/4K/ylNo2ZpxqbVqcEFM3drND9tOn9/SQzRnz6lcskg/Q1cqfbvgdPof7wNSNEWIqv+teuw/lOuzNXLe4gNOZq7i43Aonc7/x4Vfizy5KincW42tDvF9uYmxd12Kk4lh2ICYecezOO+88CgAEhzADe4ZAkYiKiRm0yXMkx3dynBzhPJ9bwOhv5wGTY/pS4VG1MjZGvqSAcreCoppPiI2ZA7qePASeTUQEVJ8IniDAIfvuZQ0LhsbHQCXLSM8G6GTx8pe//PK4xz3u+L9t0wWAofwcyHxdw9FX541jkw6gtWRmAUrwldh1fbJU9eZgAFffEey3v/3tx5javVAgRiwQMoUKgCCoARk6NmZ6YaeCQn3u9it6RGLNh6PqT1LF1mofyAI+hGcD2IK54A1clwAglAI40k5+OWtEEHgjxgoTxpetdK8xNY/+P+c5z7n84R/+4fHoBIAFXpIhAV7fO7/64Vfdp+reuAGT7VsINJK2ZGoLE/xigyPf5vPONUbYsza+STI/pV+EHFE1ToQD3uhDQVOSkjwQaCS2axWYkAK2SW5szng2wTOH5rlFyMXJDSQCOpkmv+aFrApI8In9+FyS3Xi1zUYQQvhMzvrjZ82f7tj32jZCyX+aO3uy3Zfd1SbyLClDHMOC7Fx7Ev7Gi5gZO/mxefd0HWxtHOmV3wqK8AGxaC6KaDCFna1/ZOP1bwW3dm1lrA223r3mSebNP6L4Az/wA5c3vOENBwlje2wluVu9N7/u54tkuEmmOa2/2bJqS+3G1MZYMtSLCuFf7Z7jJ3yufcWL3UWzMR+xZPtIHZ2wJzGb/I0Tz2CHG4/EYff0qZC9dv4t3/Ith+186EMfuurbI2/Nxd/py/ZY8Y2PShrWh+kGbrM/8V2Mai75SDYrkW+sJZwSQv4PK8kYfyBHXKG2vI1e/M1H2tGANMJ6+lt+5NEGvMub/N2TnhB+PgLP9N1Y0n/zF0eXFC+/QbDp32p+Y1eES3filvnT4yZGa3Ndb0s5wo+w9gkDxNgl93iH7a595xctPDR+uwLgBZ2zV59dmwzdXz/mY86dx6OMY2NRx4rn/N8Krh1hEhAxkD0tx8GZ1/f97ZM+tUNu8E1s2ATGtV2zSRMs7zP7c48Ehh7Z+xbfNsGzM3FjZfd4LIGu+BY5buzBh5dXsG/44Vz3iyHyAXNcfszvJcZe+i3m4NDdI/k1B8kmfgQHfHa98W3SBtes9G7hAkfGVTon2Yf92pXEN+ezPvj24svmA7WhcCreyD/6DrfEfLa5RS94mJ77ZwwbE8RSOwbzGThjDNqBkfIMts42YAyMNm4ctb7sKsPp8BzjcO361tpV11lEgVXNR3Fj52Y86UFCvTyM7HFm9rf+Sneu9X2LCHCmc+YhfrNTmIiz4E31TU6LufKI5VLt3rlx++23399NXm6j8kYZTcIzKqqIW5miLASAcwAdylslIgnIoIkKMCkL4AKIJtN1SDmBIENNEMlA1ICyZBGRFXyWLHJY8xZEjPtWhoAEV11uuzeH67i5cTJjYGTmAqytrJI/h+684NocO56uBEDj8pl8moOtJYwWoNW+OS3YAW/Xr06WnGcrigqcS5sLuO7fJLl2WqFujJ/73Oeub7cXhAGFALhJomIDx9M+AJVokT3dkvsGLiS7NoBP58mDLDvvWg6rXRU4Y+8zgO8ez5IKGN1jheC87WyJDGDlzM4JAJz4vLK7oEIegOMc2MgDmSU3dk9O5mUMnQceqrNkt2SfTQgg8EFgtLLpOPJBn3yK3wuMSDmc6bhA2S9d3HPPPUfCJSgpomU3rSr1qxH91rIxA2XBXQCpfwECGeqa3Q7a8bUVOIOUdL5+JQQC3wb+7rFq0vENjuYuIet7QQGm8gsERTDYxE6Syh5tu2suzc89Pq2yKDDArTOeL1kUPGHdYiVfps/magfBXgfvrLg0N7puDOwZbnbOc8pw6RxEN+bw19pR8OXfCgbJo3O9XyQ5lTB3vSKJORur5+DhFLLgfMdbiXz+859/eelLX3rgHDmyy5WLMe5zpOQFW8XMLaqc7Q5htAWbLtmqIo+VK3jd+KwWI+7iKhvTNqK4sS47WJu1WLA74TbhX26x/SHzjY9PiH2wUSLPbhsHucEcMXAxhT0irlvUWq4C9xQEa0PBCD8RI+Ee0q5YZK4wbpPK5R6wdrFX27BHjBL79SUukRXMwc22TTbTY2DJqlVwvGOxW7K32AbzxVU23qfH8/IZsml8tUn3YhXM5Ctd37XZav+ScUlDHI5v0J9YRna40cbefRRGEi7mkEXzIjf3KjbwlS0UiQObwIibkmvYQZ7LKSVc9CzR4Lf04h52KKFke/CQX9cuPmE8MAovVkyEPWRHJviMZIx++LL54dtsmZ6X6+1uEAkRvml8+BVsXtunH/6//ti55SL8nkzoM5n02MunP/3p43rx9Mz/9Is7iAFbvFC0aS54gkI2foEPLf+s7Y1FfEuf+WrtsCdzE88VqcVTumoMyU1ffdrFha+wIQUOhSuccXdurg7ppbHw1T53MY/Pw3XzrJ3lUY2b733TN33T8Qtq6QOfdQ4HE4fZiLzNmIyz68kS96TjW2GtmAKzuhbuiGswZV/c7dj6EhyGy2yTDtkXTGqO4Vg5YW1XwPXCZ7a7PB7WwQQyrh82yT82N2cL4i7983+yxnn48RZRwu8bj370o++3BRjpY5AbCBgxgegYIT9f23kTWMLnPtcLcAAqhTJAwjEeQnIcAex8zwB6a24AyomAJUDc4sBWywheBYWBNa7+qUx2jzmkmIheW9Yieio3t5LfGlB/b7AlH45Necj6AsYSHwZOuX0H3BItbddnx8iMLJc0IYYcHOluPLtCydgl950HfOwBYNZWDtU9guTq0zg3IC054bACdOPYLWECdtdxXMFKcFsS1/VWEZag6Ye+yYIdB7gSp7OtJ8ueS27lvX/t1Ogn03IwdoXIkwd/UkxBNth2xx3r2pWnoCcId10/7WKlz/nGmW2cdc4mtlrIPhxjc3RHLoLSkha+ohrLD1zbJ2zZJJmPnlcmOg78kUBBsHb2ufHsp8CffjxbuLLu72/4hm+4PPjBD770M1gC9+JXcw4zrH4JUJsoG48VDDbKPiS3C+CbdAhqZNEKcSuZ73nPe65vizZXbfe9677yK7/y+A3vJafaox+2IEgIzPCi43yErcMK/dqGvIlO9yfj8M/9SwAUHQRCvo1QLlYunjuPiLVS/dnPfvb6eFayk2wawyYGyNMGPEGx+6xiCp5hhiIK0g4DFRTqRyEimdCDBLC2tMc2kJPaQvAaU/JuPBWBrCQmV49p8JHFI0kRWTeHzttxJIaQh/nWn0RZgG98MHWDPvtbQttc+T07kiDTK3/nx5tIsSe40twlcuK6sShCaG8TDX1qRyzpu50AMBEhfMADHnAktPQAV5ufuO39JuIlMmgM5kw2cLOx0nmfW4xxHH5vfIK3Yl7y13bjhIvrj/19joHn4kgcp631bblerGBDW0i0IEI39VmM6tpWwbc4ciaRqxv+rRCkvfW/9UH2ogiQ3vjDrqp1PzkpWnQdOTc+NsT+Fd1xUFjLJvElhXdxBZbEc5sP38QTmxN5NMaNV3AU3rKJjXHsAp8wvu7ly5J/iSvsWX/aeGkM64/4DJ8ytuYrwescfkavmwywyZ3j2rtCpW36m1jgPQpsuDBuwF/F+D5xMljFB+nyHPthd232f3fQdC+MMEdy7Hv9//8KrYtjm2ArOqzvlcApeLLZisN+rpHO6IZPiH3r4/zHvNkR7qwg7N7l8tm3QqQkeh/JIF/xmE9tgm/RAd73aUHXnGEmTJPr9AhMPnIkip9/LARes1V6UnDRX6vLzbl7zXFxYnMHRU3Jc/esHMS97hE/zvxnfYPMl6N1L70Zszjj+OZOfIZszhjpOFvXVrL9iq/4isvLXvay45LXvva1l/e///1Xe4JxZMEvxFNxRDEGzqa3LZa6Dm/fnSw4ijbgpOPwrkXrG4985COPlwAiVwLrCovg1+CXcPY3o18DVwAgvAZtwpy16zkzoQs2DBWBqR27AwR4AAXYOt4xhkjZwMlKX0JY4gKsOQ8wX7mQA+VLfCWYGziBFcPkbBtsgCNwUF1cQF0QZwySGIkS0g/8G58XA0riH/rQhx5vLK//c8DV31a8BZnaAoKKNev85MawAS1A4IT0IfCYl8KB+zhvn6pX2qbDM/mgS30lT3rsM71xHrtEBA7yWfDub8SOgyNoVv8kd+Z/++23X53+4x//+KWf9+iflQn+Yg7kgbgKSsgcQOlTG3xrV6vzkXyiz17qgfxYiandM5mXSO5KJjvf55cFFv64gYLtIQH8uXYEEHbFvl2zNm1O/Ja/0ik9wqWOt52zqmrHFJAUhmoPnvHPJV0KCVucTH5d09uj/+Vf/uX6POyS/67pHu13jo02P8RQsGIfzdlqDfl1rFWzihKf+tSnrqudbJBMYB1bRcD45DkhIVef2jE+JBThYyuSXvMxzsU5eGheCAF/Zj/NrRf+RQA8b7tE3XV8lfyctzcAACAASURBVP/p+yw/saF+s02/Mw4Tul5BzwvV4BPfTI79CkO/e8ufyE7/5ld/FXUrpiEuzXVxO7ur7dpd/IJLrheA4XxtWKGhA4nH4sAW5rTJdzrXvems+cKnxV9667pdyUYoG0P/+i5285XFVnFUgSxijJAjpFtYEh+SS+cX+xDzHZtxwCh6MyeyIhs+hkNEhnuU7J3vfOdhFzgAconDdLzzu8tFfBanGl9/t/pXwfCjH/3oUVCEP1aeknvtlAyILcbNRsimmGMsfFgxYPmBcfIJsWf9Oxn1Yrvf/u3fPhL42hUjui5bwJ/g7Zn0spEl/psM7fUSjR3vuSBCz2J393uefePmxuL6rh0FdVjmOVVJPM63eGEBgy1J7BXa2RYiz7f7bFxdt/4Gy2AY+dgujLutrmBqn5sM4b9kC7dwKrGQrBoHDOiYgiJZ4Q6u2fc94UibPIoNy7usAsMjY+pa25iXA/MrdiVJV2QW8/n5+pd5beyR1OCltbP4Ag+zhwrd6QfnMwbFZxgqiVmOj68p8NBNslD4hVO4oZX4+rULoHHaQu7RIYmoZ/8VZWtnk3Hxgz/BXTZiPqt/Nk4OkrrG33i3SHyOF3KOjUub4K0M4Ah9GcMWu3HCLdI9+tGPPvhJ71rR3nKCxZz1nS2w4l4br9l449rFWji6Ceut/BWfhRX1wZfXD/A6Y+4+9gB/NrbA6MUcfGQxYhcExH/xM7t5/etff/Af/9p56iXQuGBjsdMHdrBXchD/Os5WcAM+2bzrU4zePAs+sEk8nv77WefjEQCG08SsgglGFEcRBLwE2rMtgoVrBXiBaRPU2tmdBxwPgApi+umz/6985Ssvj3/844/f6fR8LMUJCJKtxt6YalMwcGxXVxHhTXRqi5A5JhAX4AWKxoUMIKPdu9tugbZKXErvGo8aLKgyAKSD465hrjLJStJU24FpFX/ACUxU3RkdYwBoVjKNQUV2V7e61nerdIoKS2aAk76AGD1xHuAoOPQJsAWhjLznPrt2nVICyoaN29ZIThh5DcgEvI7TCftxTKFHor1Bq2sQSSQnnVch7o3J/evnGXvEgYwE1tXxBt6zHCSark8n7JVtIxC1A0wEJMABID3vxo67V+LMPxAbCYEAS46CiMSnT9uG2UP9aY9NbrGJrhoP20ey4Ar9sgkyYNvmzy7d33WI2gZ081IkYx8bkAWUZCxpadz1WRU8wi0AIMkrL8G4Nmujf2yHnjaZIX+y3V0DGyj7O4zzcjpJsLe/Ihl0aUxkwj7JbHGYHGAam6/txiXQaOuMcQoyyS6ZrT22mv8Lv/ALlxe+8IXX7W/G1ifZ8nFYVpuIlkRCoIYDsLd2xBlj3GNsXZGrokQBDyYls8U+BLw2KzD1ixmbHLJLcVHSaqWMDfEPK4lkbzU3HGKLCBT5bQEYoWhO+2hA7Xl0xH2L5Ys5yC45N2ZEgf775NvZWW21MsA2lwckLzJH4pI98rVJn3FIgJcgsx3kkO8u5uzKIAwXj41j583n2KFERBJS2+S+GAWTtJ3dVSxqN0or7UgjbtNPf9ZvW1utsi8OwpUznjb/jQONJV1kA3ShHXpVoOl8/ecbCqWPfOQjj11mCKUYAsPEi+VPtaNN9208JTM6F1PxI/JWCNhCgnslTHAMbooHPmtLIo/X0BUbq02FRvfVN9/dZNPc6h++wIDmk/8X/xVB68PfjUVhzb3eY+Cla7gmXGSTEohNBlf3jSc7SYaNOx5j3GeMgMViIX/l/7W7xQlYqICw5F+c4mtbUOGLeM/Gh9UXPOWneBAbX2zYuGh+ODc9sgm2af6wk/8nr/qSbOPU4mvt8hF+7/EReuFrizt4I5vnV8blnmTcf4+44NDLY8luCzY7X1jIH8ifPshkMbpz7HxzstrFgxrr8jg6V1xhQ3S03FXsY+Nwmy+IaTCd3GFfbW9Od8b2xX+xk37oeMdnjN3X2MSicK7iKyxfLtU9bG3zIjFOW51TiMBL+WHtNj6ywcWNn+y3/eWhdGcc5lo74UC/ZvLsZz/7mE+F5F/91V89CtCNXeGNXfrsWu0tDp7tqDZwIfYML3eXx/qB+CIGsbmjAHDbbbcd7wBIWCoGTVCytkDXwChqgX6dXyddx1gkKVs04FSbkGmHcwGjrhEwP/CBDxzO33O954oiAxLM9aHfBMUwJBTAM6OL+AgKHBG5XlKtkLEFAcbadbWBwJrfgqeVPeAhyHV8n+1aQFlHFgTNi2MvCWoMgSJnZtSeP6lPJGsDIGdDNBUOuh+BYpQCHQDteHMAFH2XdCx5kwyxrbUFAIcgSPQe/vCHH6uz5MBGgQgSwT6NjZOsjS8xEMQQd3oGjpuYIpFb1eR8tQnkzAdwsqGV+RYfBJ4lVNlj/1vplkRzfP6hP3pM9pIKJE1QkZg2L7IQSJ3jP4KVuSvOsRPzImsBqvu3WCGJQAjcD5A3IAPVPoF440J46UlVFz7xhfwN0EkoEAwJTv162/kGnbV1BDkdNu/eTN0vVkiK6kOihsgIAOxesKg/uyEW6Pk77EEs+LvtnEvEEQc20rkShkjK+mFzYU8C2GKQPjomWdjnA/cevoCI7nti+EKy4IPspv5b0VNw4+/iAd/ly+bRFufv+q7vurzxjW+8FmzToeIDG2k8HUuXYkTnEBnycC+bYQdwp09kaInX+sMmDMjW4rYEwJgWn2AIgp3M/UZw9/GjJen0R4f64itsh8/Bd+St67WnX21VzPqSL/mSy9///d9fi4ab0Hjuk1+TnwQweXlUZvtdgiih9p4aZL7rxQMFH/34ZG/1g6StfunIvJbkwMRNKtjLcozVXddK0IxJ7Iab4pG+cBE+zwbJ2PWLcef5bSx1bjlFY2AfFgjgYjE9PbbD7EUvetG1OCmewENcB16l5/yg68KM7LACR+12vDbbJdiLFcUvcX0xWfGkdm7evHn8BFx+Tjd8hH00HvELP0C+cSayr80eZev3qZekS/y0fU7gKth4/Ku2nJegKGx1HK6TcXPL7tkeO7L7lK11H/9IdslQ/K39xvCZz3zm4McSD9iQHPODkgDF/e7pu9goPjRvBQ46hEFwumthmni1SVHj8oy42K1wwM4kUssP9bfcl47EKHYu/hq/7xs/xWH3wuh4TfJs/t3X93bUwK3l1fysc93j5Zb6wynEo2Td3HdhyqKm/rvWoykdSyeKLGLuOb45Lv523g6YxsWGJZn0YREPRioartzYGM5Wu7v6D3tuxT+d01/jw+GNSU7GBhcbun/xeHEX/4Oj7VgMJ/7u7/7u4JnJtbbtvhR/cUxzXrzjXxt3zoXg5Uf8Ac+Gb2xK4R7url6Xh9UvWzrjx+qcXuQ6fCGd2GVmfLBQbO6z61r9f+ITn3j82tnv//7vH7jQv+y8R9Yq3OJKOCv/Jyt6hVfGb077HR553OhcWGxcdI7/1X6LlMevABCqJA0oCL4CAYcWVDQM8DgucsKwOLZJSUZ9Mt4NnrWtEoJUIAbAixGcSa/VE9suKHUTrK7Rfi+seMUrXnH87q3fe2e85qwNRkTpyUyQXgCTYDzwgQ88tsJ6hpGs1uklcPVlFQBZ5vR9CoSbgDGEBc3mhagJBgJPMvfSHs4ryWZcEmRgoG8BcGXR30gtMsM+6LNrzN/YGw/gSFYMlM2Qu+slk0sSjYOdCgZL+JaQcLbtAyEUIM1V0rKJInBnf4CRvPpuVUeAXt8hH0GU7rpmQQTo7QrQkkhJhvuQHiC5gUIgNPc+BZoFHcCszfouIWsltHnxVQE2O3VckQeoAbElfoIJMmSlWTLd+cjft33bt11+67d+60rIEFtBDOiyTXYvuAsmXWe3ywYbcoYdbI8Od5xrV0sI6NSqUX3CIInOEieFAnNBXiSIjZ2d1rbfNF5yaCz0YP7maB4wMkJTwBEQ6bW+bWFTAGCPMGcJwpID9g2vlpBLEmyxY4vkyW8dX9tFUrt3Vywj2Sr7kgZxQTGs42sTS7rFG0lIsjr/M25FsdqHH82vfjw+JD52fleg+Km4yRYkDcm7c4rCcJaNICQKhZLP+qn/9BipqBjI9hq3682/T8QFvopz5tf9u6LCH7RRu/uYBbvjQ+wMbsIieAnT+NMWMhQDYHvX8n8ygSnwns805r1f4QkBpHeEDbaZF/ywkguzmh/+Qff6Op/run47u2QvXIwrKHjqT4HRzhUxg15qu+JYhZh/+qd/uj4Swm/Tt3/GBa+zQ7jbNe1Mar5klizIhX+xlz4Xa/d87b7mNa85uv3RH/3Ra/IIp2AfWYqR3p1hvPiJ4sWSVeTYI3gwc/XQ9QoT4lVzslW2e7YILv4aJ1vbhZQzN5Q8n3cCpNfsHraRW/db3YedfKHPxt/7n9pt+YIXvOCaJMDQ2tvYSe7rg+Jm89lkhG+xA7YuxuEh7KM+l8OLEXxcrMQ9JQO34vHnXMDjV7g4e2d/8Gh52nKq+jrzPT4roYLP+KJktuPmsLG39mrDgprEhx8YC7ngwPCne8We2t9EHl6IBTAZT6rtduGEA/3iErvkf5vzLM9rbDiCWEfvYq24v5xw+U9t85vaxrM2aXW92CI2rRyTF9klVwUtsZq9dK62X/WqVx3Y94xnPOPoEzfub7LV/tkObPVne4rs7Az30Odisvl2Dc5kvGtDsJ8/rfxguZxveVPXK2Zs7ru8wiNEtdNxyTac57deiBmeVCRho82rxY2nP/3pl6c97WnXFx2Lo80NjjW2ldcex/XhkniR/Ht0sRe9fvCDH7wWkPcF9bVrl0BtHtz+5s2b929VixC7kJKQJIDh+k1kFky0IdklnIQXUHqmxKQ3WVpnQCK2QiRIq4YigN2nnSbt8QIEBgirqDSORzziEUfFO6Nu2+df/dVfXX/6KcXpi9MjP9qQRJAHIAUWKaUqUM+EMwQA6l5Gqo/kuO1tkiAQAqWuzQAFOY6aTOwA6O8dt3sBQ30BEI7fMcGDk6uiciQBDnCeq5bsIRkAwCW8AjzbEPyrBJOJNgT6DTr+BhjIBpK9ib/kEPgAx7Ur7Ski7Eo2B2z1peMAYJPmJcSuB/bbn4AJgBb4BC6yB6rGSZaAu3nxU/a0QYDeBSPEDbHg33RMlp3Ph3rM5l3vetc1waIHIGQ3iURYoNU+sERU1sbN1RyS2Z133nn5zu/8zuNdCoBqyQ5CwJdV15Fb9qXfsx70T65rywK3hIPNbCFBcEhebIFNIS8KbhIuNowkW1mCfQLd+pNrzS+bQ/LosE/Bm+0KprXFpyUWgiI81K950lntKghuQQfpZSN8VIGp9hAbGK4vMlpc2SQH8VgcI2tBWFDkA81REoGgk+H6FOKZ3JEF+m+cClFk3LklRktaG1OP+tRf2+fEPyt24g+/sooD6wTgJVuInEevYD+i2/mzvcJ582QT6YQvpBfvREiGfHTJYvfVRjKSmCxZ7TgskmR2fm0BN2Bn4hWds0VFMPHHdchd9ytoLNFr7oo/m4Dyh8Uu9tMxhHxtUCxMf1bDxEGx3njENXLp3u573etex3SPZ/KPFyl9HofTHfwgR7iw/kiG+JE+2ZE2FM35Qv2Hkf3aSTsh//iP//i6oyk7RsSTObnhUPyFjUiA2XA/LZzcP/KRjxzxem0Vn9kdInx9Yxw7d524o0BWgh1u4mzwlw9sIsym4RPf7Z7aUBzcmCUGs2f20Fj3nQOLpWRbO5IDOhdTl/d2DdsQ7x7zmMcceukls3wbgZfUrZ2Tp3YbQ/ZojI1vV4AV1/gajOgej6nsGPHv+u6fx6DwEHoyv44v95CAuk6/ZLVJ48qfbfGpPhWbu7fxNLdsz469imHJymNt3cOOm6eFrHyD3hRW6ds8xX32K/7Dmi3grn9vO/DfvJJxc+g7n4K/995777Ga2+NAjdNCWOdh5CbHyxfrH5/Rbn3AusUR2ER2xoZX0ZPCRufh+to64GIr7HATTLbmsVE+3HgqWlaM/uQnP3mME36tH8shltfgoexniyDky2ZgvHvsDmTTcIEOFlfpsWvwYJiiePYzP/Mzx6O67TJi//ragubyI3iQjmt3817chWwbr11hYrCxVhRIhh/+8Ie/oNgkthgPu4DZjV08E4fxLQsuHe8xp3Zx/c3f/M0X/BqFmCtW4idHAaBHAFLMVkQYxAZvpNtEl4hKahkw4iDp9ebj7lURlSxL3K2oAKmzIVEC4RiHpKTJ2V6zAcW8OIfPH/7hH74885nPvATenBQJBmTmXNtb0SJADsggBAfBnzEDIHMgJ0C7W36B7RISJMy4BBntnGWhf0bPQTvOgGpToF7ihDzcqnIt4AkWAhFSXj9I+IIDgO6cQCjYGs+VVX1+NRwg7KqYwJieV4arJ8nHBiPz56wAUPGh85KoDbKbyHZv81YY2sTUWGoPWV+wQ9QlqNpl4/pnt+xKMOoTMLMpwVShA2FgK8nZzwbxDXPjM/WfDXReUt8cJN8rYwEJKNFBZKw2rExFzPJlAWL9fQmVhAAokUGfu32vMZLD+rCg2f31n8xsUc9XzTE90S1iSM5d1z1WY9gzf1897Mtb2BidSB7Z/2IX8GWDxiDokCdygIiyXwSSf2wCJfAvbtWe8fA3bW9Rgi3w6R178lnfWFwnEyREIcAn2XRdcmWDfBRWLHZu++kgW4Jxvfdj5emRCjEKQSFP38nGvKwKLrkWwyQ78JFN1he9kbE40DitFsI8cl6iKVFqjq6j0yXkYgF7R3isSvE/sWR9Ab6KQ/xMbDV2hGT7gokKnrWbrac3GLbEl571z3fENnoji/3chLaxILQwFQYgcsa2q0T079ziR32tfGov/1b8cA6e8HcFH/6yOMlua6NdGK9+9auvoerHf/zHr48oNQ6rMRIkOqTvJfDwaf3M+OtTgXFjRHN/wxvecO2/1frO1z7MXnxWUOiGxXL6VQQw3uaA+HoZrM7ITmIBSxozPsBXxCRY1ac4XgGtQoDiHf/ARzYRbF7ZoV0DdJFsaoNc+1RkiAT3a1ASPInWxs2OIc7Gur4J29YXN1lunvCkthrj7pqJhPfCUTicnBcnz3yOvdWHubEPCQxOzZ/E7OZt7nxQzGXn2zdbYCfmqpiP15wxClaubMSaxWTtw7ZdoDAn8218Pcr7iU984niUBH6ZK3tUvIVHsIdtKqZv7DFn+MR2mkf6atHv3/7t366Jkli+eAaz6ZGtS77EEnYuSRNT1zfwXJwDF9Qv7IMZ/AL3s/up44ohywHlC/zcfV3fYo6dzVvkqq/631jOl/H07ucjbNEi23Ka5S/a7bP5dp8YK1ZtjoUj4EZsiP7d33d5wWK0tpI/W6ELuU3zSIY//dM/fewwrQAgR+mc8eF+8OqLv/iLr+8DWu5GZovxnU++ffL55qKYUvzoOCwS9/Dz2hKHcaeuVURrnrVR0Xn5RzpTPMR/uh8ekF/tryzbuXLsAOA4jBC5Itit4rkWIBpIk94kGWnofP9UTrypcwGFkTAoQb17+kmFnlUIYBkERSBsS4Q7h/AjhVaP9NM1bbNtLp7DMvcF3o75CacllgsmKcTPZDBO5BeQkSOgWiPegganBV6bsCJmAtpf/MVfHC+b2MDF4QqY6axg4p+Ea+eJcKwct/LI0Tu2L6KhW3JWhVPZk2BxsNrfAMpJ6BlB0LfqXbrwNlbBDOgZM7A1v/OKMbK7RIbt9fNqBQHEjB11D11w9E3Gl7QgGmyr75uMSHg4PXDcIAe86x8gAyyybRyAH8CYW30gFWunC+wADQm3utzjLxXD2pqU3XQ/QLF6tcQYODeP7KtrW/147nOfe4i4N3L/5V/+5dGW3z91D/82bu1uUsv/2Ev3bNBqrsgXeRkngoDgITEAWOGufr/sy77s8qAHPejyZ3/2Z8e4BTA2vaSiANp5b11f/yRPwVGfAihf53fsUH/sDPnZF4ptICQXRLw50fuOvWN7HxLiGgR/x0UvAkbzK1j2M4X9u++++w59mqM2+44ckJuEBnmSJG/RUKLUNYqmtSOYdkw1vmsUXxRz+RB8kuDu+Nff4bXr2Jv5wCG4xD7XBpecdL951Y+Vf+PXD9xrnFaHJGyCcZ/pDKbU9xaYYfT6jCQM9lhtEi/o2piRxlbbKqgg0LCz8RszzAgf8u9sXoxBusgWmet8Y0C+vNju7Nd8Ct6RgUR8MVIMoNOuTY6NX9FSDFguIv4bI4zZ4l7nNmklf/JYDFpZJr9eAvisZz3r+MnXfpqzObEFulz/W5tUpOUji6t4laRcLI+fIJbNoUcKe8FUq809Wkg/9ZNc4gStALWTrn/mRr98Ad4Yi3nu2BRiuoescUO2Dgv5f3beSlerSxvLJED8AKdofLihYhdbr83mZHFosUa8g2PmxebMj04UFjpuJ2Xzc35JMp65CWmyrM9diYaD7B1/acye98f9uj/9dw1OTL7IuvnWLn1kpxF+BXcJ3tlnyVO83E/FFn4M7+vjPJbFPLwZjuBzbNV8d7FHIUq8w4W6hz3wr66xaLd+mhzCnnY3KP6d9czH6Lt+JF3Gu9zL9YpFdiKzGwsF3Vub4jKuBWPFCnZjXN1vNRsHw+Hs7lj7ZuPw1rjEpGS/CwsWkRQr8YzmpdC3+mVb+Vv9h5sbv+Fj7eIcbIE9wkhxWpt99r8cil1vfHc/G6T7vsMNct7i2Pq9RzMcc9/KFqY4t/OTL4npbF4+B+fIQQ4ifnRfNtDO8IpTig+L7XBZQUhc5b/LC5LPYlCY5rEDC9DdT+f4U23hP8WfsCVeLR/Y+IRL4Vfwi58u/0lW1wJAJ5CHJS8U2MUIreSPQH1nfECRoUocG7DnIwCvNvbeJZBN+M///M+PZycqAkjuGA8nAGT1QZhAHJkCOuZSGxv4JQ+qMRxOcth9VoQQn032NpnZoCIwrowFBeDDkMkbSQRuAARxksx1/QKBAOV5FduskEjVLU4keAN9xl//WzDY8UnuaxOhY2AAhNOurFW0OIfEiQH7ZPjZSo9PtMXK2/83WXK9hAa42A6M/GQPqw+A7T62JDh1XhIMlLXNzhDvvufkAo7nS/kKexRQyAxQbICyWwOZZFtAhB2mGys2xt74zBNACUbsDoFhI4Cx9160LamqKH3Rt/Ep7Jiv7crJukC622LrpxdUVXHeZ1RVZFXYJfWbnMEg5J/9bxGkuT/pSU86XsyH/LILbSX/VoJuu+2244U1ABGBrB+Bt3sROP7Hl5Fx2xQFGHZPz8gOUioJZ0vmo0+22zgUV9cPEKz6o/dkIYkRkDch07drlryyAYGK30uol+AjOL108yUveckRH5/3vOcdCcVe5+8lSkgpW2Sf2Q8dStr5H/ICnzeYI7VbuEGA6Ujs4C90JLDDE7GDL8Oq+uOn/FgxbwlJ1yElfAn+GktzEzdgPP3W3xbwJOX63tgiNiF3+mM/fAkhg2liAZmsndIF+TU+GMyOYAsM0h85wC12jwgqwLVaEmm3wqtP5NwqlvgDA8Th5glb+Qbdw+TmtPoxhp0f/Fr5iAc4B8JX31ZQ8ZIlqckovbb1tV+36Gexik3NkzwQtPQr5vY8Zo+JbPK1eqt/WAz7xWn+v6tzduvR7Rby+GKY9+IXv/jyG7/xGwe5WyxYok3O8E4/W1DSJj/CY26FZeaRfp/61Kceuyp7PALOsEv8o+ObNPdzY+3G/KEf+qGjO/pjH1anYQgbEEvEd7yl82IB/65v2EOWiqj1qai871/Bh9KP4g2ug6g3N/aPey6GNXZFEzbX2Gq7xaPuj9/wCYtoyUBRtM/GDONgWm0ojjRGWEqG5k6e3b9JstgCxxpr88uP28EgF9Cf6+ACG9ncoTYk0+aNnzTGxrx2KUbCMLGq9wG1k0Mf4lL3tuBWP/lhPtnLoW3T390QZFqfii/JEqYopMIECZT7xGR4iCfjQeufOFLXsIn+Tsf5ZQUxfEL+wP920UrbtpvDcDGGPPCB5b9rf7jD+nH3iMV0qABg27ox4Qq4xln3yaq2eh9AP01KP5uPdAzfxw2yuXQBj5vXcsPOe6xZrlGbHkEW37uPbHAQ/rEYAkv7lIuurlbXtSlJx7vJaQtA7Kex8CfHxFS4KeZvvmH+m5fgjHKFrln+l/9/3/d93/GerH5VwDjFbvxPjrKLr3xLH3T8r//6r/9vB4BABjQRb2QGYPlEeBeQNmExWe11PcNDjBA+Do+YNFjJNiLk7YschxEIDNpkVAgo5e94OT3QUmEEzpvMAgAB0/y38GAegmeflLBOswSXgSqSACDG1ndBRKImWC2J1w7na3xIqGdbl4Tt2Jb0kv0CueANeAQLAWrbYvQINDDmwMimhFIA4CQrQ8WPVqZLJL/7u7/7IFLdK7AgTByEnUr+AbVqNLkiARzXfJEqRHdJoiAqmG2A7n6Pb7CNJT1sCzFxToW07/yG43PkTViQL350TnKQMgRAcKDjTeCTwSZNgp6EhL7pFwmqctq9CG19JoteFPgrv/IrVHl8Rv4K3pFkdnOW7eqcvNm9ajJ7Whl1rKJDb31e+XUvW28u7e6IxIQd5s/HERrYg4Ts3BEwelnbUxiCJQB2ixuSCc+EGYNCGFkCZZhCTh3XhmuMCaFjF4IYeaQXxRGBqy2PXla0hKg2+OUGk/T6a7/2a4c+I+cSrcVa+E6X9OcThsF+8kZKzKPxbuEWXmeb5EDWjYPN0jmi3NgkI3BTEgifJZuLx/yEH/FB5Ae+Iq/wDO4oKCEzi5nJAM739xIu+oLjsEY7cJL+d5u+dulDrBQ/22rtFyL4lwIYn95EXFxRdJHUSKYk3T7XXumx5Ok5z3nO8ebj//mf/7muYm6BAv4owDT+dL+k3DV0hUQav/jq3rMd2DbuOluUEVK4z8743OIO26Wbn/3Znz22Df/Yj/3Y9efJJBMSJb5kPOzKfPrka7tKhn+xN5hp3pvgbmxCgiW26aY2wjzvGqlPGCChZp/rr2SyRBWxpl8LD+y0Amt20BZucmos8IfP4gfmv7womVVsrGjwu7/7u9ftReBQmgAAIABJREFUsbVrp8cuItEL2UoOPOe+3Kz+FhvJ0TG2zd/53SaRYnbHktHuiJGM4iPkiacqNPBzOAFLd+s8W5JA1pa4x54aP57Bv7d4Y+70Jh7BiOXg9NwYtEHPXef9IemOP9ExexJPk9viLg69di9mwgK6qY3a23c0sBO7c/F4usBNGnu21nV4Y3Ov/+a+XNnxtSX4TV4wqbGKrWcc2AWaxmWXlOthvdhNZrCc7e1iJp/eF4BvcR4+9bnFAsUWOMYv4R4dN0bv1oJxzkmi3Ut39ZVcWvxoIYf+ED3zbBdlPIvd4lZd17n//M//vC5yWIiRXHdNXK6fDO6Xaf7kT/7ksMVyl+RJHvynMYjFO86dv9iGy8Bkstt4CbfxTHpIFhZdO7Y4SJ+d3yImn2fzfIKd14YXxOLv8pHk0t8Vi7JPfricqDGFt+2uev/733/dkdV4+OgulClcb+E33dePYkw7G27cfvvtxzsAJFMIEwEyvg0aS7wJEVEDVoSJaAkw2gNWDGoNzLUdQw7X+TdAAgPBU9JXu6ogwBVpqn2BcUHVmIGvRGnb4uhrPI0BqAP5xqOdnStw65NxdY/V43VEhiJwC2CcdoM7wwaWVZXbuqwN40k+BabGbw5kyzE5EYCv//4joIgUkGJUwJFDbQDYgNZ9KrIcyieHzcEy9v/6r/86HLDrl8QDMO2yo2TUP/PeYKEognB2TgBBws760d7uwuBI9UMnAF9w7HPHTFa7mtE1KoTpx5jX15B/gIs4djwAinRvsBJgyIM8+bjjdCwgkxPfWPtUoW2Mkq3+blWs1YLeflxlsn+tuP/BH/zBsQOA3QN+vr/+pWihOr6kX9AEiO6DCQgyP4JLtYlcnfEA+K0PkQUyJEEle/rYgsHaFyBHLviwYLUYukmg4EAn7NZb5/nIJr1kqqik2OlRmQ08yaOf7qmAlq1VkNG/5Lr72Uhts8/GUkCqve4TXPgDcr/98WGJWbLu7/NzvQp1MAvOIMxwSSBuXHx2k3L+t6SAH+8jS3Cye63I1wccSzbuW1yXcLIVctrVpo2XXScJ6zg7ZNtr9/pHVjfJr40Ifkk0PGeTGw/dW7swCZZLFIxBf3zEy7WsbKb3tpe3UsUuyYLNWYW0+r0FitrtfMWiCgB+BtC4tcVXJYVWXvmMcdOt2A17Or4FoLVHXKM2FCrID0Hb5OSc8CPOfeJD9d+8WtHPRio8ZlvmRd64A5s2/u5hc3DGFnGy8MI4evSrQlaKYPLGIruw0lUknb1L+vS/nKexIcISWrZ5Ljp1Pwxd+xfvGtNTnvKUw14i7x0/J3J2fGQL/oZX7Ng42JhEgm0X32CPOeGm6/eKE+kF3iLV+3N76ysS/02wtk391iZ8ZSONr/hXcrRFSvwPB9q4K07vz3aJI7guveLAOIKFnTOfw9nEUQkY7OKXjTtO2HlxDm8V++FT10og8HJ4j3eJFevffJTuGrtikOu7xmJCNtu4FXp21bI2yB8na3yudy3uqZgjYWez5kav5rF8kV/yYZix/gLXmy9M7TP7TFZiCRxTnGNbeA18kJgpOtduOwWy1cYo5p8X0+qHTSUjRQD2Y35wCY/b+CY+W5Qwb2ORK/S9eduBy7blX+RUn3BVDGw8PRrql07EeD7QvbVTvGhHZ/96tCl/6h/cx/npSMypcNCxeCbsY7OwCPaJC+yIzdJNfVSArK1//ud/vuYm4kDXyVka88pS2/xN7Ow6vFUsYXNiMb4kv0uXcpTGZJcRW65Ndm9Byq5EPAyHpNvFU+OA6xVnbjz84Q+//goAAKhzAWGdr+MaVLFvkoKI84TC2ClvkysGSlASKAnMOipHRF4E8w26EnnkgCEyTiAt4aJcAUEyYcx9Nxb9cZBNzBdIBOo+BSuEBgHSpjkxUvLsPtdyMIGV/Di7aiCCu0lJqz+RSEl5baZ480JMGAPHQopUTJeEGJdP4GNcwFbCyNnXWAVoQXyTQnYimANNlTDgqv0N5pyp9puDggpnFZysbLmueau6LYjSKzBUPTcmgbB2rMAI2irqkqza7fqChbf2cmRzkOx1Hd3sSkTHFAH4zpLUJR6d7ydqvvEbv/HyS7/0S1d74mNIA7KAjNONIgaZ6pvNLpA09yrMbcUrsPfIRnPoOaXGW1DzixybILM3BQjkVuAEiggMG0Ls3deYBR9kaQFegoGQmcvqiq3DECTCGAUhRZxNNIBy7VqFkmgCZ0TfOJF0PlD7nWMDsIpM+KTrbJGjc7hbPwiXl0n1aYsy/OQ/cG3JqrnrW0xA0GEMPfFZbSyZNj92RG59IngSjcWICIfnC9OlCjxisIXKDXTIDqwz1myU7cGkra7zccSB/cBz5JEdiDHG031emiZB4Ct8amMfGUuG9LMxFbYrYMEEsmP3a7MdM3fzNJdbkRbzSk7ZSe/b+djHPnaQ0JIbZMZcxLS+I6hiwdoBuZu7WCwWdi38fNjDHnZ9YdrGSvakeEiH+ZQYCSPEcv6hWLQyVyAhR4VAMQWXWPIIB5dUS2TYK5nQIb2QkSSTnvquyAZ/s01JGZ3gX8uT6JTs19fqP59ppQ/O85t9r8jKHmlEXtt199nPfvZ45lX8rA24pvhL7slHMrB2pvitqGX3Ipyq353XbsUnLzqE83y0fhQF+COeZIEClna+3y0vqWCn9AC3JSJWoHEpPIkNnQv7/BDWL5+DdxYu6Dn5wdNNZM15uQlfaC6dz/5LUHDzjf1Iv0TFe7bY2k/+5E8e8Xl/4hG/wXeXU69/iT2dZ5OSIDrfYjDc4ldiDv9qPl6ayH5XLmwB92Hz/IxtK8iIrZtkbe5wToBxhM1RcGSywMHEqL4vZ2I7dL4JMVwjK4WbxpSPw4Xkkx23q+gHf/AHL6985SsPOxVX2WXz97w4v/NpMY9NsxkxiL/2fcePXy+uNW6r2lsY0EbnWxCQT3nhMq6CHzcGsdC55oR/yxHgbO8Z+v7v//7DHHu3SjJoHHZu0nv388HuxTu7nv/vQpN4JN/iz8vrFXJaKH3Tm950nLrnnnuu79NqrvS2+eDmN4srOOXGo53v8h/8qvvFFPjVOXKG1/xqeSvckNfxtexFAUVcgrf4VH22MHTjjjvuuH+dXwAjeN85KUBc4t21BoP0rRE5DzDWqbue4QpsiFWDlnC5jsMzTMclBoyu6ziwRGwTZk4ChDhz82s8CAMFmpeAiAQuuAsKAsCSv9pRKEHcyYMxdLwxcg5GsMmQeSMR5g146A1okAcDEITNT5IDTJb0MZ4+yb2xCWxbFV8ivgTRKjjj5EhLAMx/dbF251oJFLn6vo6FAAcg+mRXAI8TWXEkZzbBqdNF/wRB923wEGCWjAHDVsVrq4RGNQ+xXWdHbvpsrOwPaCJq9YUY8ZkNRghwx9785jcfY/+O7/iO63Y4chbgNvFj5wWlthoFDiXxFZI24anttnZVKe1vwQVRkWxKuPanyIAyWdl90XerwgvUtcknjI8umgNbZKclLV4WCujJEuHq++4+IRP221gUZ+CUAAMb+AyixM74IB8jn+atf2StfhUjF2OMB4Zkm8lGUNjEaAkj/6xPBZfFsMaGxG1CTE7OK2axpT1PHuYJW+DZ+nGPhbRduvbYPhK4Mpd8CExb7OOHm8i5nhxhuxUVsYaNw21jhyUIGhmt/y5hOSdMEpKNd3DD4x4KgGuj7Wa6efPm5X3ve98XbJc0bzbG/3ecxsbOl+iRgzHTsfiHHMKsjevuoZe1a5jYucaSrXrJX232/0yykBm4qj3X8Vfk1nOudFWf/lZsN179GetyhdUFoit+iOuu3+Ibv6Q/uvVJBrWRndjVgPAjbs0nvBMrwv3uCUONnw7dW/zuBVM9lmNOxsrGz0mZhHptHT5u0XD5grEnj4o8vVCOvPh239vJ1c+vhvk///M//3+eveazsMq8YBzdJSfxzNv7lxvwR7ZHT9pfHUhK2EQ44tEGhV3YCyeRYbudlo/C1GzAGBUr8Mjaa2wSRTLij/gRXtq1fMzY6Yn/L3fFaZMNnreJ5splbRe21LbrjQEGwElxKT/sGo9y9asVXvQLD5J/8ojLsbfFASuffBe3w3twA8mSl6yJU/Wziequ0i4/Zgcri/qCP2RIZn3COu10DK+C62II/W18bYz5NH2RPY6l6L06Jg+FWTiF54o/MI5ctNH1OHyJ5+tf//pjjsWFfp6OzcgNxHXtk7dCyHLHrpX4wS7yaP4d89m1u0uK7eIufG6xuXs88oqHkR091yZfNBdydG7jR0WF8DJ/7aWmCkCKFPQlfpM7GcLgvntPwMZSese1ase4FNyz2Xaxxh17fwqcgMvaIyMyZXeLETs3sRx/bwwKEvSWPmsPP5QD1I5rxCmcrPHahYeT8pPleBZv+cryxdo8XgLYzwByLkGK0lcANWI1CVAAf8YKNM+Oi1T3KThxCNcueAqmHBLYIPNLDlI8QsR4u8/f9dl3BrOkeKv5qktLtigToG4CCFiMu2uQJAJHLIDaOaE4G1DjJB8ObPxkvsACDLtWBZQu3a8PhsVJmm/6fMc73nF5xStecelXBZIzQ+QkAL/A2grRZz7zmUOWVqNLGL/8y7/8+FmNw6Bu3DgCGwdGoAVdW6kYuHGWvJVscvgldZscNA5b6MyZnlzHIYEkAkIWtY0omieSym5q0+6ItS8gK/huYKktqy3tvvijP/qjYyh333339bkmK1iKEXyNH0gefBfUt0rI/rsGIPINdhKwNgfP4gJq40UA2AU7e+xjH3t54QtfeIy735vufnZLl/tMIJKGrNjC6Hvn+dwGlVsRyg3yZ6LTOT7M59a26ViRz1gF5D75r0CYrGqXnuGM440BliDd7KUxdG5JGH+3sot8P+QhDzkKJvqvDWCMSLtXgFLYgR1WEgTw7o9A9K6F1aVA4JOvwtLFN3pd/0GoEeGzLy2BEdjOZESQ45900PEzEesYoprukAWkVmwJZzwbSDYbQza2kIexC6D8hq2zlcW4JUyNrWLYxz/+8f/zuNQGcuTCylYyl4ggD2JpY1myuPGPr9DLxh14q7CWnCRb6Q+B5iN9t6qcDSnW1keEq9XErkEYa18fK6faTu7dz04UIhClbJHN803XICSKausv/CD9J5fwn28uqYdR2oSztc1XV/98k/7ZPLvofuQK5pzjv+NLBvv7a77ma45n3vEO82OLS/ZwhO5TQICFyUwM7LMx+X17mA9rjOXMt/j0+jw5i1MSTnLdIlLtbgGsZ/F7MZQi7trhrq7vij3fWeK7tr7kmJ+wr9onP3Zh7o13/Ze8xbHu26Ixn37a0552PIa2hRWxRhFIHOoetsCHar859chHbVS4q81edMunaid5wP/asV1dYsQe+8R9+BrSrsANS4yz6/CTLXTwLdeLV/WJc7Lxxfa4QGNQzO++M3dqLlY2jRlWi8U4Lqxh32It7sJO2bcx4Sbk1ribn0KZ2AITN3GUTMHTrtkFPfpvDh6hWf4OExRSlkPgehbfmgeMYR+KGHCu/hS3u7+/vfOIXhTuceHukZQ19+Tw8pe//LC1XuwWR2BHu5qNI/DlZMFPjJlc5Dp0xMY7bpeL2MEfYC19LndjJ50TH/j36hmP3xjWvWHa4nTtmCPOc+aKyWjzq82b8AGxcfO5K2B8/tHc2ld0wD3guefxjQGGNlbcnFz4L7w1nsYNNxpH8hUL5XK123zKb7wzAK7n/3iOtmoHx+Pn65fGv8UE+mRn5sJHYEN8wO6M7KLdXsc7AIDwOjAjJtQGuwGNczNODiWYcUJg13WINsfklEsKJX4Us+QGgEQGe+6tajXCs0bU5LqGoAEJEAGY5pbiUhDyLRk0J2SBMyAdBC358rJC10sma+9ssN3Tf8QhZ2pcKsOIOCOWgPQdUDIehrTg2FbAdKDKx5h3zG0/6ueM2nqTMehTAECKkBoBgHzq9/bbbz9eAtdWnuTI8AWZ7lFRJnegxJHS1V133XW83AKANZazzbG18wpHNpBMNnkw1hLxfWZzC1Bd0312ZuhbP+bZuHvmqGt7BhQQ9ml+xoCsNae3vOUtl9e85jXHL1msfdJB9+cTCAQ/ACLkZm5dtwUUPopIIQ1bqGLDqzO2h4Dzi0h+v8vrbcz9+kayQf6MG1nbwCFZ3udZO2Z7a3OFH/TqBToASkDZ5L17HOd/MEL1tE82BXBrW4KTXMz/3nvvPd7kXbDdRCFZIMldbzvt4twWTzZI8G1Ep/tX3wiNBFcV39ba+qbLTQzME06cP3d1hh0KrmS4RAnu+t1dMjNW84Nb9VcfgjbcYV8CIrk1hsUMwRrhrv/ON0YEq2sqZPjFiHTsJwDND4YhLH2SsZhg/nwBftDxeSxdv4FYsJWcd9++SM0zzPSE6Cy+SVo6J6lNx71QsX8lFApVyZBPdG3z8VOLcFjCAFvECrjJb8Qx/myubL5f+Xjyk598eeMb3+jSo+/6EVfgogSotjziBUO2gKXYTf78dN+irPiE7Dae5Lu4U3/9JGfniue2ayNBHa8vK5SNpX9k0XfyWf9AqLoW8ZY8aoNvs3/cpXmSHd8Ww7/0S7/0+OlYeCH2rv8R8raxyfv6tSRcMsOGyHoJmzHgVIsrXb/JImyu312x2vi/hLHjyxXIDWbgNPwEvoifZEnGEif2we79EhQbNk462V1ccKcEtjnAA7uUjG2JdHYiLsPoxTkY5vEsftw4cStj73vFsjhE/Mg1bFMhQ4IMT3zyw/Uf3AKpP8uTXCQdzblYlm907c4PF3CPwg2+hhvDI0kl7GNP5IODSlLF67VjMUKf7Cl5eumo4sfGRTlG5xpXSW/z8msDsF0MJaeVOYziX2dOZfGF3J1fH26cyckO2a5dfS9u0HP21riaX7Lgd/g2O6N38jJnOUz6Euv5U20X/3rXlXbh0MrY3MnPPOC12Gv8YrLHufycqPP8lY7FehwaJ+XPMBY3OMddsUjsap58DS9ld6tjhRsFvuUUy+nhRG2VSNM1vt21MLQ22Lq+2Tp7hR3sjszhOJ32GReUcJMfORivfGd3IcDy2vZYA96i/43dOIF3YjQ3RQWxjVzFALGEnrYQv493mwf+Vf/53lEAqCNVJeRcgD1X+33fpMsxkxP4E5J2BEBBx/Y/TrpJteADSJZ0cRxO7f4FMeQl4XW8yW6SvGAkqRCAtgiyhH/7U+0yllUmw9hqpv4BgUDDeAUBzmguEhvjAFTIljE5Tm7J3G/dLrlZYtg1tZ9BbMVNW4hDY+lvYMfQfS9g95x3x//93//9SnB3LsmY3tlK5+mksSAvOweAwdb6XlvIuLFxzgWDxpPjPu5xjzu2V9WGYMLp9E/3VtSQY/pKhvXZ84T9XF7b6qv2SnY6DxARuu7tvCS/vgJhW5x3TkiucQChBZfObaFibcD99WHb5foxIKIz4A4g+KkkvoShgFRbAgnQrt3zariCwK6ibfATSPXfueym39T+8Ic/fH0uDullk+Ruyz6ZId+IFVtmmwLpJpBk2wpeZK7HMvrHLvmYIhzfq09BxDWCif5hTDpRkWbHaxtbsKDbDZzbjuCnzchH5G/9x/UR5FZ0d8znYgrdbOAnE1Vy+nFccGwujVdQlFDwt/X1xW5zMEf2BevZLRLA32AP3Fki6e9daeMv6yPGsQmQQBz57OVlcI/PwoUl4QL+ynOLCfSzqzz1I46ks4qH4UXEJRvlD3zYGNOfeNQ5Qb/re59HL1Rqm2Tti6tsAOkkw5UZnJdQmZPdQ+INksW+k08k3Vzojd1vTJQQdo/iOwwQE9mV/iUq+Acyw0bJif2RjbgAt/ADyWjt7E4O2NV5uwvhI9uVEJAnW0AYtSFWiyV01Hm8gD+xie4hn8Zstai2cYHFMo/MsDO4iF+FBeLgtq09diWJ5Cvagdfkxre3ALBJzBYv6sP86NPYJRFWGtkzmyfDxs5v6FK7fdrlIm6xC8nXYipMXh4oCcm+k0HjWKJsvuxK4rZchx0n6+WxsKZPcbD2YNX6SH/zAb6ib+Plc52X1GlPQrP2vlyl5/p7kVd9eKzL+CSa5MM26Nyctv/OsZUzzvLZZCSO4W18JL6wvsyG+NLKgt1vTNcOLtX9CiUwr+/ihYUYnEo/5s5uxanObx6CJ7BLuAPv2NHKkJ937fruJtIwRA5gvPWvuLI7QXHfbbNrG8d5IZUPu1as2njQLs6PfvSj13dbKQRtLkAW+F0yV+znd4stuMViBpxSvIZx5u0zPW2hYpNY17A32MQWYCjMWF3Al41H5/bo+Cwv+I+bLBbAMb6x44cVbINNw2q2JJ6cczP5QPcpZIi/eOzmEuIMrpR/9o+fSfwbz+4aEcPFgOZZIbNHwOwyiAPdeNSjHnX/rnos6asjg0nJbQFvq3ery2elA/Q6QjYBf22ss1FYn6oeJmhCJokcqZ5pR5scr3YYem0BU4AFsK1GLFhQJmVx4CWuS162ALDkRjuSWwZUe8CcIZr7BgZGuAlW82hukfxWn12/oAIo+jQ2b961DXQNXBuR09qRNNJX464d7xlwL2MiU3r0ojdboIB64KXyqILPgSUTG8D7u4p7q0Cq2ZukAw42ei4ycD5zRvi1tXNSJLIaKfnfZG8JXDKoUtuOhw984APXxFhg7bOV/l6kJAkE1hHiZNS8koMgsERKZa5jbKR5KiIAYMC4AZ6znwmzxKaE/tOf/vQ1cPIp8pRs8Al2LJnQ/hI6ZLE++CpfFuhK8m2VXNDiqwid+cIbQZrMsyu/U5tNId18csn3kjsYAeyNXyBkp93fNv1WWdr18Kd/+qfH1vqzjBGJ7qMvSS3/zn4D2a4RnNkpEoVokE/fFUThYHNf/5N4LGayBfohx8YJlyQKiz/k1/21K8nbYLtYaN7kR5c+swW/zYwgLJbtewWMC+lBOuAA20RotNOY4RPZJx/FoU3culagtRLv57v6VYSv//qvv/zO7/zO1Y7YgSBqpxJ/gufmu8QIYaE384NBi1nmilBsu2zinCzRe29U/uQnP3nEXvhbX4ppYXn2yz7OhbuOa9u8PEsIp+gAydBG45R8N1/zR5T5M1KyJBWWSMSszipK4BfmT8ZIEV9lj3wK8RLPxVixQX+Smq7z4ip9kQPiqu/6oD9zCsOLZemwf/zbvTCfr0gONrlAHrfgBnP3s+sW49a2jVFCywY2biHzeJ3kVLxeMk1X5IZ7wCoFR5xOvKM3enQfv1u/dA9dIOnNobkVn4qPH/rQh67FVpgGT7rO88edk1yyRbHSFnAyxOH0JabhBrsDRl/adI85ebkeW8RN8Kk+FaH4tqLTFtvZz9q2mCeG6oN97fi7r+uKhY1JIbM2ktG3f/u3Hzvc2umG+yiq17c+GpMke+1Un8t5zdG4GgOM5ke1qzjQWBRAxCm4Sjd8RcymU4lQusFtxbZNoPgADIYJ4vbabm3pH0eGlbtD5hx3zvGse8/8U8EtOeA7bB2GLmaKh3TBHmCNMWxutDbDN8iPrdVXO6P7GeZe/lxM7prNqRo7XthY4To8Wy7XdeTWebjlUXC+JRdZTMDltrCw+RB9Nkc2KIc881HfN2aIs9pkqxtH6tujk/A1WeyC4cqSbFwLA3FcL/GGo/gSrGZX8JVd0JPcddsn7+7FFZpnfu0RE/wVjsN1ehcr2So/onf+hn/gFJ/73Oe+8B0AgisnXofpbwkdhSMGJiZZITggwNA5JkBYIxAkCBNhpSAGBTQRLspx/yaMq1zFAUZMmMhf2+Fb9WxMm/hRNiPtcwGPca5yESgBn9EhSq7de9ZIEFFAuInXEmKGwXAymJ7H/8hHPvIFFfbG2Lxz3JKpDAhBQQqBJyKxOuNcQI1BAV7z4ow5Cmc6E3eGzgbIgN6NA3AoOiwxBPwdM3cBjPMBdwBnnuZnrH1XOUPiligBUM5WIcZz8QLMBiJAWluSGYHR9nhzRlIFV4DPxoFjYwfAVkesbrN/BTLyrv/+bvWxXRC966F2ChA91/zBD37w+K7iz667B0mSSAIYdoCALeDoj83zqw04AFEBBEDTY+12zrOdEp313dpXeeYLAg8d27oMCPlr46cXxYHGVH/9dFnP4/U8Ysk/QonIblGidhrTBpWuzzZqj3+x4X0ZFlIkgAnGdNF5QYztN77+sVOBsjY8ywYf+YmtaI27RM/vAPOvxu9lbcglOcMi+ALPJUaNlcwljQguW94Ev2sXCxE+8WETzy0ywsHk6qVetsBu4Of7YoDxC4DsufnsCoG+xAwETFK1AVjQRI6vyp8iufGyX/MSa7RP1+xePBUPk2X3+vkyvs+ekEkr+LvK2d/wxbzhf5/0w3eXdPZ32F0BqzYUI5H97u3FdflH+vDCL8VT9rOEfmMcnfE9eur+5qqYBv/E1l1QUPQhi+y8t0j3EruXvvSl18f42PmSJsQaUUMokxnZ85/FFvahaC12wUrjVRAx59UbW4DTiogShPoXiyRZ4uuSeHZod6PYw0fNo+sUK3aldPWxPMTcFHbNja02BnYmAdp4QFfrH/Cj69isOZl3NtS7Zrq2l9XhSmS6PEKscm5xCdaLofXZMTiUnZQQiVPipzZgEQ6cjvVHlvSLG60ccOHln/xOkYFNbuJrfuQsOfH8eH35yc7FMXyEXMkzrHz1q199ede73nV5+9vffn1JLw4hpuNJfVcMoTt6NSf4JKbj3uSyPED8wo3II/+2M0g87vOsS/NPP/jAchMFgeVZ+NrGQPFJQYY/6w/PF/s2hkh8xfxdIFvug280R9i/xbb6ZDNiOq4MQ+jd1u3stH8KpWTUd36MR7ENeRe7ZOP0hb/Ja2qzR5l6nxd+jLPwC37jURm8GdbjOR3nOxtLmk9te3QL38D/kwO78v6Ec/5In3QEO8SxZAcP+aK4TFbsgAzYrtyW7fADeYM4Cac3v6B3uceOAX7g5XwJvooDclMxE6dznxjJv+Gx3HL5j/HQd31YZDC2xWBjON7ZdvPmzfsXTJYgASrBiTAFUkIWnSSBAAAgAElEQVQiRA1T7IKaYLPKq50FfMF3gwWSdqsky+q4CijQZziIg/EAAcRriRjSx4C6J2csYWrlXWDdwNjYBRzPsUraut9WOPMxhw2yDK/+EevGDaiAEIA39i0mUHYkqDdNv/vd7z6SEPLpHluOyGqTTX0wOnMlk6rzOWlyUAgR3NlCcmHUyELtMk62w/HrA3Awzu5rnAIdQOM8xncm4ZyTbZGvdjfQbFBzH1LWWBGZ+gbmnGgDP5+pDU7MdujPuPnR2rf7ARLZaUMCCsiAK0BCXAQYxJhsFDO0C4hqp3OCGjKsP/0g2Ns+wOX3ixVsW4Im4CmCnAFx5ysICfgSeLJoro1537TtHsEScC9OZOt0vEne+pKkNl9vG71Vd5hnrjBlgxwi0zlJOjIkWa8d9tA547yVrxn7fuoP2eKbXcMW4EvjaM6S/+bcdvd2rbzzne+87sxil8bSd7hirLaUkhVs9xIlhJtPCGDwhb67TgGzT7FC0nX2cfYIZ62WkEnjgEGNVcGI3DeWIaH1sYHdnOhgixfkqh9k0Ni7d59Hhxm131jrn1749tp+511H5mwE6ZN4nH2GTXYdIozgRq5rt+Kk3QD7qBQ7MldEvXmSE9nrd3G1+37iJ37iII4l2pGHlRV/Z6cIpfigDzHlnHySd9f7LeSVj3gozrDHsPsRj3jE8UiHX1vhI/BDXICBCHLn/aScuUssxExJ2yZQ550n5uR9J/SHsHqOs+N2nCXb4nW7Kv/2b//2ul0XRpgvzpJOjQ257ppzkdl4u49fk7WYbTfebjln15JVMRxRFucWt9kU3yBn8VaiouC7BTm6wQfYhxiDkyQ7hSb8rn7xH+MSw5uT3WLptnuSiR1KCmRsdxNVcZreGuMSdsVg9y5/UNw/F7focYsF3bfEvn7gLlw0TklRHKzC3BZN+Zxx8pu2+nqnynnHCp103E89SmQ2qagfdgu/+Y+iBSw3RlwBz9lP/eLE7BrXawzed3GOS+Fai1d+j36LSBIu8VvRkozFF/GBPvFSGNP16RV/wsu3oOrcxhI8aRcNkwN+kuw8toCTLd4vVomp5KsgujlQ802/vaj5F3/xF6/vkTljNjvapJqt09sW6CSPywc3/uCb5ITfkCMM8Jgq/+wTRvF/uUCy5+f0yH8aP3l0zuq1Me9iCHvQ5/oI/RqfeE3X8gGFj85XROudZj063MIJu9futs+uxW76FKfqR3xwrWLPyii5e/Z/+dzKyv0+2WHtw1h2rqie33QdzkdftXHsJrzzzjvvr4F9gZ0BnwkIEs1pz46+pE+1GKhweEGCIQl4G0wIYI8BXQ69ZImQkFBAtAkjhUh8lxzuvIBp/fX7nL0g7/GPf/w1QHOE2i7YCJTeAM3hGKrEyrwFUCQUqEhEzvKo/V01QJSMg8LJE/B5c/MGteaW8THKs27IEUiSRas+ybtVHyRkk78lY7an1IcAWbuMFhlHAFxzPg6QALH2JOMbaP1tPgjCJlmbLHTc6hl5C6b0w+kR2uZPR7UvkC0JbswSSEG1eUlmNoAgg/QJ8BTE6h+BRx4kPoBRcF+QMIb6XR9BrG2hb0wLKMiVsabzAGJXx/g9wDWflZl2l/AvcbDdvOvosvPkLFjCEgQKsAJfRHdlq1AQWapYlSw2wCavrtHHBqQzyYFXHe9dBb0dG2GiU0GFX/WdnZL/EmaYIQDDN2OCQ5Iy2++QYjLZcS+uGR8MqL1dTe6+TcDYPFs09k16akMxcWW+JBgm0xVbhn1LaNavPbvZ+cXTxm+cdGjsvsOm9U/z2N0HcBe+LKmoLT7ED/mfoipdLVlZzO1v86svWw4RQuSFLmElXJak1b6x5COIR+NdbBDAxTjjzkbroxfUCfYwVh/sS9+NrWMVucN2WOg4wppdRYqe8YxnXB71qEcdP+/o2WhzTgb62QQKQebrfnZLMWOTia6RPCPJ7kOC9y3esGDxHnfofmR0t/Mv8RcvutaujU1ExR42SxdsyTz5ETzd+2DEJqzwsD47niwVerUtntvtFOlPVsUd81qiWN84Af3Rh4WQzuMd5rzJiTjduf21IDZunvwabuETYkzXKZ6LuxujFWC2UNB8W0TJDsWzTXw2YdxY0HwaX/fDOi9XfdWrXnUshvTIHrmur8JJ81o8x2+6hj+JNY2/836VZFdt+btr6WX5q2PsVzyhp8azvLHrH/jABx7FvS1qb9KGR9VP99b2Jr14L9lle3wRRoqBxrMy72+6hPNkA4OMx9ytGouB6wPdm93jtn1nF/xDDA2f+gnDHtuqCICDkuly6uYtrtSm2MU32VbXdEzhZWMcLGZXMMiuG7sT2OdiDj3QExngOI1vE3EcQOzl22vjcim2W1G/3TLPfe5zj0IPXN9xiI9syljpWhwyLvGNzrtO3MFlxUIxuOMWaxQKxVTxzqe2jGttZ7lXf7unv3fRZ3kWbFvb0w7b59f6TH7msBxrcQzPeNKTnnQ80iuf6RqcoPbMEyeGJfrmh90n5rhGfIADbKBPxRLXKEzUHns3xtrGvfJluSf+RMaLx8bSvccOgF4CKGBIGOrASwwImnH1vY42GWHQtpQC2zoGPOvcJuf8kqQl10hhYzlPou+chgOobANQxtQnAzU2Rs0hKIEDJKCe542M9aIVbzeWjCHeiCryiYwAwTVCgZIzbCIgceoaxxsj2SxRpHTXAQt9IT8Zj0LE6qQxMyzGBCDoknHSR/PabXOMjzM4Lwg0BskowO7+Mxnt/jOR4SgbkDnagp2/kXrtNPYFQ/0iMn0H1HutIGe8xoFAIqeO1+/uHmCPAFv1WBLV/Uj1+gA5sUVEXMA0ft8FSAWCDS6CH7ACkPVHl5uYSXj04Xp2zc+sLDfGJfr1Y0VsCwOSRUG49gEUH0OoO9e4YU59IsT1xYZr33b2lR/gNK/1OaCPbPF79ouYNjaPV6w8O/7VX/3Vl3/8x388CNPacNepTANb+t0qMTsgH7a3RIacG18rV/1T1U02toTCifUDAY7N137X0Qt7IafOkUvHehdBxMoKjODIN4y3exob/ZOTgGN1ufk+4AEPuPSSqr/+67++PodIDvAZOWkuEgZErZ/fqoij0r8Eovv4Ap/RVrIwXvFFQsCuYCzMr2/nrM6zf/HLPWxR2961kq7Ob6rfa5FZNsBujFdwbx79Esd999133b6s0Jbs0xOi47ix8HFk5TCiz+9+QPBgoOc43cMXFZeWKMI//cG/riFryad4IElgZ425a/26Bnlu0WltWvzEMzq3ON539iqGiIt8+hxfYRLy65FG/YrtCGGfycmvM7Bz9++cz7ZU32ySX8KnbKVzdC8RycYVjuAU+WkjG6NDshcv6Nu2XTgLMxbzyB02sBm2heN1XYtDCgLLezZGkIk5biyUZJ1XDeEUveFrxpstbsxYnrcJLjmI6/l7SePXfd3XXZ761Kdenve8512TRnJnI7BV8aN5KJJI/Mgemd+ihqIdflo7/Q9HxAR62ZjVXOzCE4Nrn03yV8nW+jg7xTMaHzxZHre8kOzwKLKHO2JZeJaN8T+5gTmwz2zM+wesXLIvWFIf/L7PjncPP9S2YiYeoJ3lE72AuUePukey4zyZS5LEt0224RxeCsvOmGGea3fJd/MXhRVtLH4oRuBaMJI+2Ta7CQvkVHzIPY21OOgdSFswkng3LzrnyzC/ou2LXvSiy2/+5m9eF3PgOt5mQZCt46p9snfjI0O2g2PCH3EUHyFrsjPOTZLxHHayNsEO9Nu1/FQbZCWe4A9sEI7Wt3hQX8l1F7jgnliSTXvnCz6pLxi4uM4mdveq8Xd/cg6TwqbmsIWvncNyRflfYzrjVDKxoLWr/3gibtm8+l+/yaS/2UmPvB87AABJA1GBkghsMO28oFgHK1STaNAUpvrFqXbiwD5FIh31LagixJS2wLyEluCRW3MhfESEIRDqBjwGu8mrYM9hGP0aY38nVICG2Jpnc6w/yQxQdZyjKgwA7B2bfskBIUKCzZ9uyJ/TAjjAo+8lvYCsY6rd5GX+SyD1tU7YMQUC8xBsAQGSDzC1rV8AuHJZgHD+TMLpAZiplCIhCJOAsfdzbvbTmLqeIymKGZMgvvIh0/qzbQ4hEMD5U/f1H6nmN3wAqArU5rwy1abVfDbQtRJ1fotkkkmfW0HkD+bFFzaQIfxICCAjm624SwBWx7UFNJEXxJZdAXfj6zt7EhT6bJWotqt8G2tzgBt90i8CxmfZ6M5VoF6SJ8F1HVugExVqfr6BYe2p+9NHSY9EcfXqWli3yc5WmOEdfwHofSKP5gxrfIc5i1uIkq1oq2s4g2zwB3IVIM2je5tfpPHXf/3XL89//vMPohZh694S1g1q3bfxhu+by/pu9yeHiEyJ2H/8x38cNoH0KHAo3jTG2lsC2ng32dzi3votEqrA0TjYhkTunHQ0PvZKRxtfatP7UJb0SiAUBL1cTBuSL/Oqney+VZ+XvOQlx3sq+N654NSckFdYwxf5CVu4VbKTrPfnvHqnzAte8ILLL//yLx8vGYw0IYuwio3BKGRqCbikys/ALQ6s77EvnKGxLhmvWFVbu8JUfxIT9oubIDz8qXYX0/km2UukjM+2b8fxCtjTHP2+85mM4gbkbZ4rp/UnuwjNHabBoTM32jgC55FF4/STn5tcnMcFf+A4vMadYLXCxeqkv/3HHZYr3CqObbEP98CB+Bysq00JJhuqzfSxPqo41Dn+2nudnv70px+/sS5JqV0FiV0BxxXIhq8kg/oRrxczNqbSUW2vvrXjU3zc5JbucOF9nCCdbJGBb5k7fsfHjWk5AdsWb/RN1sYrdihCwDs5QdfzRbijKI4jiDswd3kIuxbnLGB0j50uHiHDTxtz4+Fn9MOecR46Nz6ccHWxfy/XFC+6l411HsaIUcuVlsNLlDtmwQL24kwru2yQPTlu9x4fD5f6W8KIvzcmciPP+lB8728207h731Mvg6yIQCdioMf8+B4cZav0su/C4c/07HO5N8xd/m1nHDxlk7s7S9s4hx3WFnbNve/wme9IkI0ZBtXmmQuLX/ibWAFzNqcjY35LVq5t510v3GRbxSfvK4Kr+n/oQx96vHeBfPAHfZBzfWTzdGkXQtdv8aTrKmS0ks/O9Ck2w4mN/TC3XxQ6CgCd3MSvAfmdReRwia0XoRm4ZOicJBuMILeBBYBvNZxQgdeS2wUWTmpy9QPUOEd9eQ6xe9fhGUftAPfa4BhbQV9CUBuCIkdfAyGjDeC1LylfWZ5JN0Ne4wP2gssmUYCOniLI9WO3BAfbxFOSKRgiS65FHutHcgBId04SJGNtLOZOnruaimjWRrLdIC/RWDkCs/OKLCIAWICAZy+RQG0iXOZ7DnybLNa/4On+5lSfKvWIo2KB9hVEgLTgwJ673jOcfAQwAV2gQN7On3WmTbL0nfwRvy0c6ION1ccmLgIfgHFdeuYLAnzzeNOb3nR529vednnrW996+Ay9ALqz3O0MIjf634JR4yVfyWC2XcLBvmBU91Wdveeee44XHfFLIL1JEfCsTUSG3Z4TQAnk+oWALIkFnnBgbdG8+kSmBF3HyBTpONt992kT+eT3m5SzIzbcmJdsb7/8hJ2yLYmolVTysNqnD3YB89gCbHnMYx5z+cQnPnHslGjFv+vOPmcOHpEx1j67Np0aFwwh6+JNf3uuVRBG0pZMiTXkur65RIdPC7aIJ8ztfvI3xua9Ky+bJPD99UO4vbizBYJN7PgtUpA8wjUFjWTwzGc+8/K6173uWnBOf/mBBJzfdFwSQR76ggUICznBJ+OTpPXrA89+9rMvL3vZyw5f7Ljts9mq2FY7SzCXBHYNbNg43LglLjjEFkrIRCxvzHgDv9wkTMFB4Yg/272HoPNdvGFxgbxwi/ruPgnmrpgtXsLQLTTUxhb/+e8mq7Vfm/lc1/eZLMgWWWVffBNGkSE5sHe2i2d4zGPjCp6VXBXlcLTa6TibEosVnxFR7+jQFltc3oGcGtPaPVvdYpExSgD6btUXxtKLcYmbsIP9i5+NC9Ffwo0Dak/idsYBMQb3FEMaW3Owu4FtLVnvb4UBtqlo4uWE9dd/z7KzTTjavPLR/rHXc/Ilae58//3K046F/twreaXv2hdvGwO72IJL18A59rvyWG5bux436Di7EQ/E/PDNzw6zQfFpORJ76RNG08m2eU5CFXjrvxcjJ88SIPYhV8FVYRmcwWnIgw0t3rOBxgbHYc5ihfie7VbY7d1Ddj90PWzm22szZLu8L9k1H7vDxCV21z1icp/m7Lg4u0UTuRA8zBdhDixvrOm2nX4lwXId+QS8O/NhWKmwInbA+cWu5Wg4urnAhy3s4Dr0QobGtIViPJeuFAbDynQC0+iQ3dMvPlSfjvllHdeSH36zeK1/8+IbOJ32l09ZVG8+W5Re26Of5X1bUIM9xw6A22677X7OK1htwolYcoiE3vbOXrrDMN1/BhWOzIlMuPYlsAJW57rfW60lmQC163MYwmnC2w4D1V6TZwRIBpAjGONmQEj+VgIJC+nl+OSBsAjUSCnA3GRSu5IRQQeQIZoc0pxt9RBsGuf22/kHPehBx5ZZvzWf/AomAN64zZWuyH2J5+7E6LwgL/g6ptiwbTJmMmbU+gdckj+EZomH5zxtk2EDQAmR36rWAhvn0+YmpB3r/+q69hEMZEx7riPHTfwAokpx3wXYKrh+F1cwp9+zrbJl5KnxCXCIn8AEEIEmgEHYzb3rkCOA2jkJzCbV5rQFja7dYI0Mdu2+kGcJH/JUFbS568v8u3fluTgDmCUImxBJSqyEIKyq/sZNNpJLCYPKsRUugI1c1bfCFLvdPiStXi61vrOJFLuEPXRGN8iOIL6Bnh/Cgs5tYavvsK/2dyWg8SBGKwM6XDJPR3Ad4SBDfsquEN8zNnUfnOLzEhv39Gllg83DFtidv/Sc7rd+67de39fAXpEmRRNjWPyWLLElgZhNs1sJknl3vPYb19d+7dcev5vc2BA8CaB4Yk4dh2H62GCvf7FO8ovEIhkrO3FUIWOJGeIihvl0nOzFJ7YGK+tPnGP/inbm0XG/EIMceiZ+iWk/cXr33XcfRbd+VWSLt5v4LAFMnpvwSbgkPLXRNf230sd/FBfgNfK07cGLxU76gMurH7jJJ9gW/bA5mIysI1Viijkq1MDTJZhwq3slOPTnHTIKPFbGunbxSSzYYhD7x6vIa20VGV9/YCsrA0kCrtSYvT9IzIM9mzxu4isOSqIQZhh+9rnFTAUl+CdGLGczT3pvbopqm4B1nZinkGIuy2lgAnls8Wn9CkZE6nHPzkva8TcJKNvOdzrn+WU+ZY614XE3drY4JQYkg+Zau+ywc9lcv+zzD//wD9ef/txksfbDknZAHL/1fePGwQvFg+WVcL5r9iWHyWSva/WynyGF8Z1bXgV/8NLG0PgV4OESmW6CtvYhNnom33X0srEBxrKn5ddymfqNj5TsJ6Pa7x1Btd9K7SZ32ttiP/wjp+TayzvbjbaJMH3ifLgKXsk3zLWxdA2eQX6L97BRP13jOnG7sTaf7Ag/SQ4WTs7cThyEY4tnxlgf4p+/cQ/XyM96N0ny7d0z+Dq/gqX0s5jKFu2M3CIHPcKdvtdHOwt3QUpRRy7GVpa7SJhhGfniiDiuvhpH+W0v3Kw408/es/PFHbHzf+m6t9dt87L849/5E9oRwWWj46g1M82jo4JaOopplNiIpiLhKK5wEQauUDMLc4GYkUa6EVGKUagbYplmCgouSZOStMlyR9zxb5gf7wtfN4cXz++Bh/t7X4vP4lwc53Gen8913TBp7Voei+OwK3NePXVM7sXHyavvu0tJwi/vWT6Nt60+xUbtsZ/m3lya2w3Xrl07dgD4t44GGK1KSXI1KECfDUdHAi9hbUFgBe78AqQAzWHcq3CA1DhO2IyCEQokjERQsgLUd+cQpHUaQdU1gm/tNjZJBMCTsLmeggUscwSUdkAgyKo92l+lMWJOvEQbcCI9nuk96wKorOHTv2PIabLewCChEfDJaUFasOY05L2y3aCz4L3Er/kD3zX45NNxQZgc+15bu0Kjgty8jB0pM8etABs7nXNuYO1ZG6Cygd38kgVS19/0CzBrk2309x5HzC7O+LPnmZeUCGJIMVBBEvgimTmuIGVuwJk987faFbTZ1GIDv5MUCxSSYra0/t3fWwgyFsnUAn7X5Zt2tvDf2t2iWpiEvAosS6YRQD6CvAJj+me7dGGstY+0VBEuIGyQkgAjlnTKNlaH7Jit85stFMDKrrViuaRO8IEzxrQE2twkEGfy1HmFpcaC1Oqbbs2NbRqH893bNXxq9cA+FWcUOxun/pDIPv38G1+j4/rS3xYtkCbtCZ62OrMzBInMs2k7VWBwnwXY/Y131/NFCQUMINP0vgmXNtlNn94wL0ZtcijmibHmXzswToC30gH3a8d2QfjuPQfd7zzfZIsbh9c+YfTGTLpHZPOnD3zgA5fbXv7yl1/i31lmYljz1nZ/K6rCpo3t+qM3ctj4J+7AKoM5L1xI5rsXZ+laxWYJG1ulu8VqfrU4Ienpej5s7vCfb9S2JMb2ZtylazpvPuyD/OEOfuV6fkpumyR3LpuQBCO4eMTqe/19OYy5LkaaX9fBUJhKp4ireWySUXJS8eN///d/L886rz+vfsUMxLX+FDfZNS7aNXw9ot74WrUT17TRd74osaP37MEz6TiCIu3KnI82lmvXrl3dcccdxwvpGl96Z8+LB/72mB5944eNd5OT5ifpJpPkVtKjYGdOv/zLv3y8AC6Zvu9977twCG2zCzYsNvN/Mc7jis2ha3BD+mXTbGcxQTz2Ij8+t1zFeNmFggZcaxz4G//EPfiYQtnGwo3ZZFY7bMMY8DOyl0Apnhdnu1ZSidPoaxNMsusFfO985zuPR7H6HXWxj+zNGVdfHZ8LsH3HDdgt/gi7jAHmaZdfmyusIDd+7fvKnJ9tsWbblUOYy+Z57rUtH9bjFvqFYWwLnvdJD9rfuEPfeCksCju1Bb+Nn685vnPpGjEMt3WfWI274c71E59oh2m7XBWx+Tn82pwrffCzxqHwupxJLNTPYrQYVN/L25J3/YtjimrmZCzyS/yIr64/knN23lgq2hw7AAhQ5bJBeGkAYTYRFR7EneAke5RPMAvCyACHBbSIVZ/1uyQNUBP8BkrC5PSuPRsDB9/gRcBrgBIqpC2BIlD+Bsxdi/ivoxP6Bm5BXtBG9IAsR+/7OXkThJY8bTVQP80ZSWTUgJmclhTpawHAy6/cv0QUKHWfgGe1qnPI/jo5G6hf4+x+5GBJCHAz/9quwt1v1Xf9Elm2VwLkEY/k9IIXvOCqwNhPVDWHlXv9WqmhOwGfXtgJwiCB1I42u1+Syh420FSp9EwoAsO2qpbaamwe3csel5gCbKRzifF522X3W7FLrks2BG/BF5lBxs8AgTwsiQfmwIysqpTec889F/0EmmTDr2tHcNzdBzBDEswP0lPtA3v+AgOazya9jVfCRLfmirzyI76abr1pXYBdP15gJgcByAouQAb2fF/AkpR0PEzhj4sDsKpjfFHiK1nsc3UiOU9Otek5vn3MojYk3ovByR9WZKMC/Sb8Ag67RMxK1JFuCbxEM1/sObTVnUKDghA9wQDxZLeq0zU7Q0qtoiy2G8MWKfm5Il9jl9Rom20oqCAa5L9jQHLgE93CPNX5+oWvgiwd8H3tIvqLj/S/CSJC0Oczn/nMq89//vOXVTw+q23Eo4ShMfEltsQ2kYQttNY+u9Bn8oN7m0DffPPNx88j/d3f/d3xOEbzjidIKMid35HXxrZNwmBauoSZjTFc6ZgVR+SbLiUukpDmtzZT//BtiSS+QvcwfQtmxro2jvfA+67JH7J78TJbYdMIG7Is4WAj8FkCW3tiBX8RE3AeY4AL4ufKRlKAFNJDdmWlzU4CfsBe2QaugYcZq7n7Lq6vf5mvOFa//ZpMPt6KpBVmMQmv2uKPc3yu9nsMpRXoT3ziE4etkRcsgS3mQoeuJSs41zjC/3TIVuqHHcN/eEMmtVux4YlPfOLVP//zP18K5VvwYHd4xHLq2l25Lyaar7hYjOpf+mJbkorer9Jb8Xu5m1+74Xu1qaAu1igq26UiHq6fnosAbFMC1bUSWGNszP6GE3ADBrF9euX/+haf2DmbqD1+KekRf7q3cxJoesd9ug6+upZ9e/kpmxPDGncr+8UxffMnOFsb/d2W966zw0Ps4MOKxvAcX+q6dBkfUGzkz3jEFrgUdcmyazZphW1rpx3Ds4xLziAXED/6NGb6oS/2iC9szFi7wSe3zY7hwR1nI/SziTKZsj92RC64//oKW2cr2uNbHU++MEvs3Ri8f8MLBTBz98JVOzGTVY+P9C4cdoyb8SlzZTt8BAbtI4S4QPdkl8W9/RUf+t089YxNONxyvto974ZpfPxfnO+XrW645ZZb7mU0kkCGvQS1BihB0CGwPv3dm/ObpK1HyL9gzyAIrMn1tzcoFywka4IQ4zKGDX4AikOvMpfcAxP3blFhwUkfS/oau8DZtQCma1WHGJTAbcxLrjfBQ1yN90wAlrwi00jOBos1DkoXGAUMbXFABlB7CFwyR3gZHjDqXAl2z6D+5m/+5uWtyAjmVlQZoqDYWDy7BsCWCEnEya9zPXN61113Xb34xS8+gLZ/5NzcNykGGP1MTo65BJhskZZ0IrAKZoII3bDHPq3EmtMGGnNY4gQYJW2SsD5rD+hvwFB9pivzYZ+NnX8Bl7bifu5zn7v8vieiY56S1SWWCA6fFhSW6Etk6G4DKtviK/rs/gobrZDXB5LHj2priw31nzxaGWp1QwDoOuRXQlLbyZI8EXhjgS2NW7AFfggFgGRfbPpceIFP3X8uxAD5xuct5pvgsgEBp3HxCQSkuXSdZKW2akMyYy5dL/kA9mxyiwcIDvnx5SXs2kTmyIQdS1jq044o9pGcCkg9WvTVr3718lCLLPwAACAASURBVBvJcLbrGud973vfowhRMDE/GFu7ixHNAwlZ4lNbYo/qu1VT/pB9dE+20d/sF46ak2LcYnNjqN8lsMba8e3Dig35wldFMI8nwYbFLaSfL3dP421uYdMmEgifcZINfzef+otM9RNgyIQYWtvGSdfdhzDW/xby6YUfua6+/cKAhI7N0aG45nleejQm425edISQuVfsTN61a4U8efU3Ypfd1U4FLn6ErBqPtthj5xubHSWbDEu8kDbxkMxgIEKZTbd9+t///d8vq4owzCdM2niPF61NrK/xfclz887e2ooMF8UDsYM+FS34p3fTuI9ckpd7xCNcRFyHSWSoTzK0CpU+PEeu8K/Yr2izmLLcyEreYiK8ITM76shFbFl+lRye+tSnHo8IeZs/rsSH64N/Kn6Qu3dbNP76FyfwCMURMdaYcCyyEgOad+3EM3ZHiXaN/VyEEc/pCX7xETjUdRZzzAF/ECvEMDYOM+2wqo1kzK/0Kb7Cw50jWTYvxWScAW+qiGOnqtiUDNLHJnlwLlmZJ98TBzte/7CozxZw+sWt/AFWwRM4s5hVW+xv5Sl+L/6s/sLuTa43dtQmfmZ8fS6HEbclnnyS/cJkcxAXNjfBrWB0beLt+oeTjamXvdnhQreScjJwnK/i+fiIGAufJd3iohxucyC2ZOzLgWrPPNgWvyJHcq+PYszyMPKCG33i43v//k3WG99hjF8zgp1iqtyPDdG3PIIdwcc+2fXmHcknrlsshqnmgJuZ7/I5dujaxQDy6FNsdUzxo7HApY3LMK1xwX18iG3KgVfWsOrI0dsBAJA3KdhAK7AtWUJgAB2QUuHY4wahTe0IVPoHSACk69dpgAaFM9gFAQKgVCv1jQcgNR7G67o+NznYZNg4OKTxA4iOM5gFtQ0GnJrhbGDcQK1t40K0OJpkh1P0uUmjsdaflWIOvc6M2NK5IApUkFhOcffddx/JQFufAFz3NF/XCAIccBOjzgky9EB/AhmjrcLa2zW/8IUvXH6KYwmutsw92TTe7uco2pL8AA6Ba51sX4CVHltJ6wUZzVOCRS+Sau3UN9sC+J2zzWkJHOJp3ACosQgwiB5QXoLvOsmnMSwR2rHU5gZGc/C2acF3wR0ZBJ71sQTxTC7pAlixCQUSiS6Qrz1+0TGrG+wPkAlWzcEYJDOS9U1u+EnjaLWot5Y///nPv7ywbMkIom+sSJ7j2trEn70Acwn3FvLon4zYLFlu0uRaY+hau2oEbj7euV2F7PiOYzElAtfKJNtKfgq6cEayZgySdPhae8miolpj9r4Xqw/srvv4bvfuqukWVODzBi+k0ThhaH3wKViXTYgd/FhbXY90SCDNU0ySJDY+QXOxvvP89Yzf8KQx9UbldNRPQirm8R2y6TMMIaMbb7zxWDH8m7/5m8u7A3Z+8Jod0C3bTnZkYocForhFDLiEvGyspG8+KskXF9y7duAY2+WH5N4crJCcky4Jxtobm95r4eFZ5ov1CjJsvDnUrkc+EK/00j+rb3wa5uEUbFYyhZso7LQS8+d//udHW29605sO0i2+kTv9dW0x8fvf//7PPXoGs9e26Q7JJQ+kT4K48V6iAafxI7LY5Ake0U+ftW1+iCybyTdwOAl/MpOA7lvJyU5MXZt1bvE6Xdjx1DyTn748qme8bHJXYvEUPp/s6ltBCK+QqC6PPBcHFosVjvkaHcAUxQ0J5HIE8mpu2kn3Hm04FyOaV/PA+8hO/FvuiAvyfb8K0j3asHLNfhv76rbjOO0ubmwcJ7fGb/cDW5XAsW0Y4R6xgnzFc3a7+LyPI9F9Olwe7X6+1dwf+chHHs8lN++e2TcW8+IbOD18Oft2BcTm2NvvJTu1b+yLf+Sj4Lxxub/pqetWL5tMsgdxpAJicqno2318TzwX12ABjFcEWK66sZY8cKXaZTOKFOQqLvXZOXbXuNpB4leUdrFKfmPOZIIH2b2aLrVvfO5l57C982IjbuuYOOHaxSgLk3GQbNXCHr+CfWxgY/vuYsAJ2Ii5LZeGQY2LLx7GN496Xa9IiVunt80z+WZ98gu6ZisWudg/XVrAaCx40+K+eacLC+QbHyysbNFhbTi9Wcw+CgDeAYCoc2jGJvlfQJDoNTnKlcAg/gjrkmDnAEGTXeLOqSRQ6zgMHTFBXhCC2uZI+kFkBTaCYohbJVGJ29UL5CJZdJ6xc1BJNrLFYMiuseqTQhmZRJtcBR9trwLPbSA163QIeIZhi7Of4FojFJAE+s6pHDN+MgbaW/0kE6AimDLoxh05i0DQJ/kLJqq6ChcI+gLC2h9H4MTrnIIkUiQZ0OYSQ+RIUCD7PtlE97MLFdIcTQBpC9BuZ5Q0sj1Ayz4BDbJxBvQqirUn8LALupBgrW13TXNgU8BAcmOekiwJwLlvY9ogjuTqn4zYcvJEHrZYsSunggMb3uDDXrqGPQBBxRrz2cIhv+kTViFobJGfpq/O+ekbRRG7ASSU/HXty5ySb+Op2gu0rTI97WlPO4jff/3Xf12e4VscknjaveDxDLjJV+mv442p6yJ6nbflvjHqHyFBRhGJ/LetqbXT320P7TnVnhPdnyhDQOiAnfN3eIwMLlFiczAHsTCWDfiCsv74aNdEPrJ3QTes6m8Bvz4lB/kGOfBvfrJB13y2iILYnm0fOeYj/Br20JH5CPyKG4tlkhp6trtI8VjMMld2Sq5iVuetfIipu9NhixOwFcnoO3/J3o2BbdX2FpZci1QsoT/72I4TwURS2SKc3qIkYkS2W7xiN3xuY4JimngqJnatXYF0XL92YcADj4osZrGbJf/GRx8S9froX6vNtdnLKRViEKv0w9eTdX7XTqbzCk3z9CLU+ulahTg2DH/EnMa9u87oSLxaXJWknm2KL3sRa/PYgmfyePzjH3+MpR0OFQvzMVjLBhRqlnuET3Z4wWHyFY/oAm9sPGxuifZyJLYKJ2oDueWn/NY4m1MriiVZ/YM5i214gjHSHVsVF/Af1/N98paEK6iIyRWaI9Hn9wgYo/Y2KWILXgQm3i4/zA7XtrtnH8mAkdnkcjSLUIpb4r3Pru2a8KAFjuSAby7/ZwPiJQzkuzAQD21s6aMCjV0Rm9CQOw5dX35udLlM40lWxdevfOUrx+MN7FdM4jNdm13RUce1ZQeFl/zVv53F7MnuIxzJcTivv8aDL7AXGO0c/bo3TE6G9al4a5FJXMLD13/7G87scXgFN+RP60/4Jr9ToO47voE/rz3CMrxncZ1fiaH6g6/7Hd/GE7UL5409GcKmZLQFXnbVJ1uRENcee2eP+G5tKwib4+aJfGznIzYvR8V5YStZwF++oh1YgztIrPkyf+mzsdODecJ9chSHun7lxd6SBb7FBvggPJbLnBeTLJTURv/DrONnAG+//fbjHQAblJYICMIdc3wnxvEkOoLotgfYVZIygoDida973dV3v/vdY4tpW4j10b0mukRO0NhABIwZnLkADsbOiAW2+toChGS1/hgCAtt8AcQC0QZwctp7zwbEqBnQBibGrX3jJYvm5/pkDPzqD1BvhZsRMjZjMZf6QTA4LQPmRBw0h+ja1S1CBdwzuNp8xCMecfxUVaSoxwZsX7HFWKA2Vrak/SUinNQc+g4gN3k/g1ZtrqOsowrKgBEBZWcLIHRen9oUTDnekgyy8P4Atkd3wI6Dd68grNratWyaTSzgSMAEEHJnq3wE6dvgdH6MJRns9kFkgu92nj/QT4G7wIyEKJJsMAB4EuYFYD6+IOe8eQvu+uADjWFXXr28TeV9Vz6ApXHRk2BaX0CR7tkmHwGmjru3xDRyQRdwcW3osY997LEC4edk2FJtsbHGZOWoNuzYWVBvzptcsQUyrr1soKT/S1/60vE2+9e//vXHT/L1ojbbAfM/eFdf7I698DW+VLtWRfsb9iy5lcD2ybYQHrLoPiSNHJFNpINN1I4tqNsf3+t6q34Ktts2DCYjhYQtoAjm9bVYbZx0LvERL8QuxEJSyyYQHW0qXiMH8AouiYmwia9pP715gZgx0xmM2FgRAarPPl/4whdeffzjHz+KV3a+wLnmyV8k2nyj9uAJ39tkYLdxSm7ZML03D8TG382j9wf0U5FiDntrLP29hQ1xcmMim7XgQG7wGA+BFex6FyKSuSJD9sq3YGnzZ0/wyY4k+heLXGdcCgAw/mwvCjXIq/PLbxSfrMrBRXigQNp1+AsCa7ybeCcD/up8nz3eEN/KPmDO8jWyZcvsbOMqOSefipZ2EcCzjUMwha/Awk062LTxI9v0S3e4yMZj7dKfJKPCBj9nNxKr7vESwNpa7uQXG8h5x9/80nH/n/SkJx2Y29xrH3bgU2EZzoRvsW07QiTKVlUlCvVZex0v1nTfvveoZNviRjJSNIFj4vLZL4xj+Us2YOdMj/C2DX+5Cv9M9itrCXC23dgq7CqYGYe8AE7QeXNLPng6zE4nd95559XXvva1y8++NlZcRQLDj7oflrJh9tW55VP0uIWP5c9yiOXl7NkiGH8iH/YqrsNvtrBFAnMU75Z/kxe9pz+y9tghm6mPxuWxKXyFrNNH9lHfEujNe/Z6Y2Anzi3O4jnahyWLsex4ORxsbwze9aOIcvZ3HGPzuO7Dlc4+vnalQN5nc/eohBxKHCJbuCru+WRnzcE1YtnOhc1YvNi4sTLqhZH9q0i4fZCtxdrutwC03M94lvOxd7FbUcF3xa/l4/xA7NNHi1jHDoAlyYgIZ1oiJ0DVgIBvkIDuTNwYFGUwlF4OU4X9Fa94xdW3vvWtnyMG2lzimTFIxNZBNxkmZM4H5LseQV2hUq45Ak0GD4AFZGClImh85rhgu4Sa3AQfshW8BXaBV+KkwqXyLBADFfPt+1bS6gcZJPet5hp3oO1lYJyDUWfwVricI1fBeRMj+r/llluu3v/+9x9JSMlI2/l/8pOfXABgdStQAqfaY5wIaJ+211hZQz7IE0hrr+N0SCcS4g0O5JhjSB4UGAQLus2W+u86QLeEkFw4adeoTNaepKB7Ik2BNEK+K37ISC+lqf/ktwCt0mwMm5RtAGIvXc+2AdT6K5LPnpqHgMcmd76COFm5RgKBpFn5rj0Arni3K2IAVLCiV0BMl/xPsWQT6eZQHz0rF2FCXpuT8aiw8gnEydwcB/5dn5wkUtpa/6wfiTB86j6PWQhoZCZ4LsbAl3RkJ42EsjGyjTCs77aY9zc/yZcbZ+1uwaBCRC9T85zxJhGb7AqSfLC5Jst93g3u8jOrJ42nY8gffYol7GuLLl2v0FOfzTEsUnBCqPiy4oVA13kxYQtG4gFSKOE25uYFCzZe8Bs+fL1YQu98fv0GlvvsmuzUiz+NlUzWV2onktf82TGSysYVPmDD+r6xd6y4+id/8icH/kaE+CYMZ/NLftY2ja9j5xiGQDR2K2jJu4Lve97znqsf/vCHP8cLEJfG3rbc3potoXauz8a/vIFP8Z1kIGG2Au0c/YqRi2HLV5YQWZFeUpbt8j0yE4v6LllsnLv1nN/Qx267Z6u1w4cVXxTw6aVP43WfOfN5cdJqG/trfGKT+OpTfGFPfHBlDJOQ8uQdeS2BLqmTbPlpW9gFf2Atm9EeHIUp2scbxEnJjCIZG5Usa6/zYaVFhU2uthBOLluUscNGLML5Nn5vjKMPPECS0Xc4jQfXnzl0zLXilZ+GYwcer5B8kYckcOUgWWx+FXXjVOIj3DNuuJacFTCNn603Nsn+ckMcUhu7wISvWt3HH9kjPqK9jodlVsJxl/qAr+bKfxrzFjTE2tVT19KLGEefZLh9wRjFma5VaLEDA+fAZdg02yXH7lUsa358kA3TU3PkjxsLzLtPWEM3YsOu2p5zArG28W+Rja1Yta59OL2c0bxwO7izfHzx0NhwBHbf3NKrLfliIjxOjs1jH22C8XDEGPUh1vMnNrE8g+3gtIpW23/z7v1YvTCXzslFHsGetm/27LM2vUuGfNiS2ICz5Cf9bfGJbppD77To/grfm0eLd2RmUas+YB4MPPcvjyMrbblPzsgO2SVexe/qq3h8w6233nrvJsw1xHAZP8Az4HU2Rta1yD1BGpwAUeeqWCnGqoWEGtBzdG1zUsCOHGcM9XnTTTcd1cISpa6RpAFYpKbPJesMT7uMC6DXdtXyVvIAfOPvvq1ANs4N1n3nCNrayvUGbmC+Y1lHBIwAp0/KZVSNW9UPUUbGk8VW58m2ufUitkhiY+Uw54JKfSBdjGwTv8YN7BubZGCDHhLPCNOzwOuYghI5kAsbZEPAwXEEufNbCFhyIvlcook061+QY9sbkARMwZFOu5YsyAggd7ztof/wD/9wvLDvL/7iLy7PiRqrYtg5ENRGIPrkJz/5SMAK+vUpiAgOtk0LhsCJHy2wrZyc1+b6M9JCZ/yVzSJxwKp7baEELisftgfIEDW+aXVTAmAOAlRJaPZVsYQtC859X7IkGNDJBkXBZG1R4URS1Rgk7nQEQCXWGwDMgb+SCduV2C8I57vkBaeQdz7hcwPlkonOG/Patvs2CUAOGwv8g3PI6r6Jf+XJTz3TCW/NZwtBkv7G1X2SeeRwCYUxCXKLn9qh4+63ewjhlKi5tnmT6ybOHUdkkSJJCptPLiU2ijdwBsHw9nRFSMW05CQmGE9jdh2s2esk/eIRn2pL5MMe9rCrr3/965dEmD/Qe+P3DCpbJn+YKC706dpkuwkv/bJdMZ3Psidxrn7TP7/vUzLVPRUyX/rSlx4/i9YjZ8aAJIuL8LrjZMgm2KtkXryHd7B5+8UB2HCrsb0zRkIAi2D2yryiTHjCJ1ZHiN0WQBrz2ddrV1E1/Zs7ebIJNgJXFOqb0/qwcYqxffqVj1akS8h70SYCGEHt/ua55Li/JSVrF3xeAYL86Lt59ze9x6l6Hrv++q84oU+xS18Icn1u8sKOnRdfsklyNzYy6Z7G4vGExa4l7uI9X+4+hSmxTdFX7OAzEmHYUbt+fhbOwCX8auOJ2C/Gsmt+D5vYvVgTPyJTNiqmsA0Y1D3ZUcXb8IjfkG+yVmywwKUoouCkD7bKHs8cfzlBf3cep9k41nxWdosfElg2uUWXj3zkI8cjabW5vth4cFJ6Z2NsEkcTf8TPHZdrvStB/BDD8HU6pCeJlHjP12EQ/cor8BCY1Cf7Xb5Fd+TDDuQ0bNan2JHcV/ZkVTvyiuRDv8mAPdTGOX7iUYqK9Ucm4njfyQFH6LvYuUkp+9pCBBtb/xAHFOHIS64J7+gU1+kzrCs5NWf8iq/WNjuWD9VuuJ4Pd/8PfvCD4zY4jmfyZZy+++CLnA2u4Hx9yoEX73a3S+0b09rt8ra1k8YNm+hEToJH8r8zhsIy81ucEjO1ifdr88EPfvCR8xU/jgJALwFsYBIeBNnAOShDXQBe0s6BGIEq5BK/DegMm9FKZhEoRGU/66/2EbbOFST6SZbf//3fPx4loCAGv4SnuUh0d+wARnBgpILkJgGC7TouxXa9ewXiM5hyvq1Kcg7FCQmEoHsm9hIAskV66huw1b5VXobC0buf4QP+7ev/F2SRHj9jsgUhZHZlyeiA5BmMVVSRBjZj/mSNfAKpjgN4QTC7ACp0vnJlewABwAMXQV/wAapL/gJdxaq9b1efjDUZVwB43vOed/xsVkGczTU+gVAV37O7QK/+EeK1VaRxA9A52LE9YC6wIhZ9by6buHeMDwJ0/iB4si2ExViQSjJBdpaoOEc3QHYTBkkactX4+boCmESFn5sbW9lAg2yuHFpF+eY3v/lzSQjiRffmzybIBUCTFT+CD/WNoPc3eSM4rj+T7t39wbe7R1V5C2uCUgmHwGzcnUO+llSvP+iLzcBUbSDlMKV2SlAjPnyGD2xSDW/t+mj+sEViocjXNfXjmW3FUYUs3xsrTJPQmpdiDxwjb9+zB+RIzPBeEkRN4GSb8KWiU795329s/+d//ueFoEpmkUFJzBIgvrd2CL/F0ny9nzl9znOeczym0Xm7WhADmMn36WkLchJ9u7YW/yru+uWAjd3sg48iK8iV1YjabCdXbb7rXe86VveTPZ3YUaKgx/+WVOICcMCc6M6crBQaEz5Sm1ssWMwiU+MWm+qD3rNhslk+0ssc/+3f/u2yg8Tz1ewTrjWO2jfH2janrrHFXBHC6svGT3aJTzUOhT/xEZFsro2lRyM/9KEPHc9odp/Yao7npFI8XDtGcDcpI/+OlSh5PIn96ieZpd/GA1PgjjgrntJhMrDbTfyGm7hI17BRybZxSlxqr/trq5fs9Z4VOL58A7bWtpXp2l/Caz5wt/kn+1397ZraEMMbnxX6jbVnTrR4Axu3uIM7dl3yzlaSebYXTxUncFI+ityvH5FN125iBmvqa21PUYC8JJfL//B8Cz6SEfJfnour88XGmh3AejFY+2KL5G4LbTsvfqDP5Rtwj/3jiJJ+fq/IJd7gKngbnSzPheM4ODutTb/u0Fh2/Hw/Xe4Cw+Y04nHHFvPrryJe76vAbZpf8svOO04Wccaubdu4ojRd4Ogbu9cP+f/KVexdOcE19pPMsk34xzYVIvhY7cMvOhWz7c7lz/TGvpcPwHm5X7JoTHZnXLt27eob3/jGpegsJ6ytdPXsZz/7SPKL0Y0njviEJzzh6pWvfOXxS2W1G7bRORzAK+RF+lXsb4ydU1xl9+wd/6VnNkaOHvNi4zDTYmiywqvW38ndePESvFXOUj920LEJeNo9y4Vqy/04RX32cvUWy4stx0sA77jjjnsROgYmiaUgja+xO7ZbDhDmzhEqAud6jmWyJrBGvomK45yqT4AKECNsEeINVuZAWcBpwZ2QgPkGIaQZWexzDYoTuleAEIAQNUFXMNnEB0kkd4a6jpEc+2erCWDpeNdzDjJDfBGe2qpv24cZhet9Ni7Ou3OrvQJsTsGJGS+QNiYB1nEOhNDZ5isJkfztvHPm5tT4VfMB8UMe8pDjxUX0IPBJlgW1dVx6c67vzq8sOOsmURI3trAJwDnBEgQRPSsp+mMf9EKmyFxbLStmsSd2twUl9+oL+LKx5NJ9AFzSvJVGxMQ4kaMl3SqPm+ABJWBF5pJZpG8D7q4AKBohDgVaegSsS2gESqRR0GgcBclAzPWCTN+9AIlvCe5sNwLWW9wVapDv7pWgLSFGKoEw0OejbJjfkadPdlebi0mCMHIrGYZJwJwdNf4q3P0U1rvf/e7LS/PME64s0aHrPiUJbCg9Cmyd6xrJH3/m5xsHkAxkUNBeuaer5ivRYzMCr3cLCIZsi67gh+SCLPlh42HbtckGfcKZ7qcfBYfO8cklxgof2WzYevvttx+Ppm1fbAYeIRSLY+Ice5UwkUdzrqBSIO5xqQ9/+MMXP1iisQkrLNAPXLKyj0AvgWg+nh22+tExeCgps3trMb/28tc/+7M/O9TdW/G//e1vX1acYaSYutghTtcPAlkbHvnJJvrf4009a7wFT7LGM852Z57sANHt+uyA3bkf91iMUsTCIcTlc1/iIk5QW4vFS8S2mA+DYQicXf/aRY5kg1R3T78Y0Tsc/vRP//QoPsGDbNK2VD643KN7rcz2924n3uv0Z8fg8gZ4sQk3Mqv9zsHZxevlcRKkMMFjAxLb3QGmHzJODgrh9Zd9d86qOX+u3/6XeNMLDiHpZYeLGcbdWBXz8R5FhI3f6al2vNOnvxULvANDXMB9FJ/SW3+zWbGanJYHk5eCy+KZ2J4ck+fGcgUhtr/cpXPJr/73WeVNGLf4sIWUbIJcYHhykUhIkuGfWMWX2IoCNj3jLXiX2IpL4bOLU/UhB6DjzQ8Wy/u75LlPL8CGUYoL+q4t78WB0bCRb4tL66O4FayVT4j/+Er91RfsVWDCWXEe3Nw8FMdxYHiCX+GLGxNW78u5usfijHjEx8VPGKk9scXYk5O8Ti6Fy5ITG9n80Xj1zw/YwmLY7gbacbILuCuGPupRjzq4UDu+uj5Z99Ljt73tbcd7x+w60Ccew661a7w4GjtYHgL/xIezvfHPji+Or03hBLgmTKILfizBh0EKBrgr38XdzvyKbWgfj/Nd7BWLjkcEH/WoRx07ABiAmziboIJgIpNAi1Mj/uukS6gNmnMjCIi+/hmGdpbIM4Q1RBVMSd2SBIRNGxSPUBp77XFMyicH85a0UtoqhSGZQ+36x4E9E7NbszgX4OEcFC0QrNN3bucqIAt45CYQIUmIhE/gpi9ObewClYBjjmTJaawcuh6p5qzGziHcjzwIqOtoS7QQRAkHorr2ysHppHuSM4BHEgDNghzZI0kbXMgaaQT6gj5bAPKCjfEAZrLRTrIoKAO7TZCMEbCsvWx7ne8+P8VFzuxgA/3aomBG/mRmbkhOhOMcxLqWHvgJWwR+CjjNbQsQgXbPQu12c8n0JvAdQxLZP1nUnhXIDeiAPXnAsuYDSDsGTBEZslw/gG1WETZIwg6kxVj4zQYGW+YbI1tktxsAYYxzknR2R2/JLPwoaaqA8dnPfvZIDHo8qW1c7Nk86a35CC58qsCZDksOXUdO+SBC0By83Kvz/ANx5TdIuS2mPhtfuupXMxrXj3/848vjGvyGrfKXLehIksSfXcl1H8LM9jeJW+LE5vc8n2THks+uFQ8a19oAMoMQGTdfozeJOrvVB5LYJ+xfnLULoHNsor+tOm2cIPdNbsW72mTfroO7CLVECQFl+8hCsu2Frm0Z7JlKj3TUriIJ39cX7Gx1phUGfTTf7CA79jbubNdPqC3Okjn9nfmAeC92K1KK+2y4NmEEn6MvMaW2FaNwAtfQBXykMzpIjjCBPerHJ6IFM5bE8yPxVYxqfhWCe4kujF9MtIKNWy3eW3QxRrJcmSCN4reYJe7DMXZwtjM4T4YbAyWGFpTgRm10LFmL25KT7peMN184xR/phZ+IGbWJ2+CUtbn2AQ+3UNGxxq4Y2d+SpsZXUaF/xdVdEIEh8JSvaZvc4GRjwnnxA3PQFo7SWBTLOtY/yTWfEiMlmPiSFfG+43xrB7CKe/0XPAAAIABJREFUvZxjjXF2XefweLFp9bHct+vEcjay/rCxJF//v//7v8v29HNBcgseK0/v2mCbsGu5qHGQT+9AqVDWSy6TJTsS4+C7+AIn8Fg2xU5hnbgm1pIj/4GFYoFiJCzHh9kEvMJXkm1zMR64Q/64I9vpPsXv/lZgNT7yp1f3mVcyh/kbhxU4znySfZsfu8SxxbrFF7KHf1swSD44Jp+E9eJkfdWednYRdedBFuwKbuK0i21sbWOptjbee5wdj8TVzVsOIJ8Sc5fTwbONueYCv/gf3kVG+OrmRTvOrsML8JrOS/ItGLNPsdj4k9nlEQAktoslkF2wQY8QTXgdgfEvSF3PwJEQIKktgtImEFinoXzBwrWqn5yh4wzBmCUtS/o2CCzxMrZ1XIDcuDhGxwS4NY4lRStPAZUDIYUMUQBYIBHYKB5YdA0nAeyNx7w75ydZOJVP9y4ZYuQAHKAbq7naMr7FIGDM2djSHkfWgAODBUJkAPSAJ4LvuDY3AadjDoRMLtHgBCrJK8clD+yR7S8hYVdLUDn2FqQQHVXILVw01gJUq/1kTS/7vNUGJTJyfXOoP0nhuZLrBTPbfmNuXH6Kho2REf2yieRgixf7YhP8mk72hTbkR790gogjTba28TVy7j5y6F6J+BKMDWiCUmPcrWdII/LD9/icNvhy7bMt+FffjcfKjTnY8bRjAuqCVfMRSOmhMe2KJTJFVmS3BTuyRja6R2AwPufCRbKDjQIEXdXeM5/5zKvf+Z3fOSrl3Ut2grSCBT9CDrI7ujZWq8iKwUtOYMqNN954bEX3Ky8ba5AuhYgtsvJROLzEih63Yt71S3rYnvslbI0L3ki6BG1z7vgm0R1nF/S2cdLqHLmLLewTLvfdria+Rh4I1MqE3YozG3ObhxU2yaSVUvKBRUt6tg36UrAgT/KwGpXsrHJvId88YRBcKYENn/Yt6BUAe5eOnWi4gDkudkgud2VT7F3M6m9Jz8rPyvEmE2IPzDZWvu/xgtoUdzaWwH92iLQuPvBF45Z0uBcWsCE2AK/Y6D5yQE770tTlCOyFD8KAxWB67jM54Bpk7lG8TQbFSvIWJ1fnkpNNJsR69yswkSlCyy/xOX6ZjNZf6p/9b3ExGZCne6/HBexqgg2wUAJY++KSaxxbTkE2YuXu+qBHiQjcFr/wJfZwjo9dt4WgrusYXZJJnz3aUxH3f/7nfy47hzqOeyP4ybWdch7zoEfvU2ETZFf/MAWWGqeixMYEumB/XWPHEZ0pIrdDt58dJLPmJ84pYNQnnF2e1k6pdkz1qwBnPs3n6R2XwiMk1GTClyw6JWMYuriCI8Mm+tkcSJELd1lcESuXD8Dd2pDL7L0wt3Pdr7iySa14suNJxvG6jdP0t/ydv3mnDSyA3atPeiZPOLpJLx6cjGGo4uDGSz668+BXOB5/WT3yAXG2T/mbuS4vwn/4Imzi031aaGssnU9258eHzLFxK9DJg/XPVszXWMlkv4sFYsAWTvmJX/TIX7tufZYPmj951A4s3ti8XFpcz5YUNMWW5t8OvOMdAAjCEnIdnxM5huTayI/t94IEkEWa11G737ND2gaqDMkkBca+NxlvnqQAFULkFRE3cVuwkObOUzrAMVbBMIdI0YAthXCSlJkge677ox/96OW37hUftAFwzG8DP6AQZNyzFVrHyJjjC7Tks+Rf0uwefRsLp+Gcyc7cmqvEpnYyEudUys/tGMMC3xYGlsR1rWC4smmsm+SbJwAuWW5LV88BCtK7xak5RjbTswrXynrlxW4F6dqpn/TJ6TmPgNp52+7OCUC2rvoJdDjpklvATq7J2k+0sAHyppsdh78lCkuwgLhgDqCMf4sAfFGFsLE3JnbAp/j9yk7A4leST0naBtjuN2YJdt+XoCpeLSHyiwetHApc1yNkghJMAfSNAbh5Hm2TpM4L9mRpjqrr63eCkYQYcYJFtWELNt3Su0CwRLJr7fqAR/QjiREskIQlEvyMTM47sBzf4EhGWwhoJbZxZYPNrXa8qV5y17gEPXLzXSIGPztv5Wzto+PsRsKzdr67XsgBiZWswYMlBnSWrtjqYrfx7TEJznm1CLGJYBZbYHDHW0Wy2wTB6ho+uvqAw+fniM87WbS/pEgyh8h1jl+xAz6PKCHPvi/RhLUSCrYOK5ynK7tVloymL2+9R5T4V9ef/b3+vaNhiVfzR1ZxDLpcPJZ81w4iigvU1yYpCpNwRnzy2JK4hROc+19sEku6hl3xYSvJu0PAObJkC+xwSTjdmCd8pTu+afW368IY19emeLpcgVzETfJZueIAW4CAm+TRd4/twCM/b1qb5Cz5hvl9wikFSVxji57iMT2ZFxmKAY6LXexSvF+Z43fuwdWSO3nwRfjIT/kcTik24U1sjOw2IcIPJMn1bzFEYpcNP+ABDzh8t9Vuj2hKphQQml9tiyu1RXdsZHnzFrfTT49/9e+1r33tZVeOJAaWNJd+zu+tb33r8T6Jxto5RU3YaOzsdotg9UEmbFlStP4iVkjw6Ghjf7KQ0OJ2G/vFHTFDbKit+9znPse4e17Zvcmnvy1qkFefuA8bsTDAnvTLrsWxPhXzzFcc5x98yD3i28at5Sd8QCFBwgarjKn2mqvEsTbgt7HAg+49x8AKLP00Mz+sP4VmK8rG0Odyps6306/rJals0rhwWDLlu9lB+R950EnH+psek8+2KS7gFGKvggAfViiAr9qhf8drp/+d7zHh733ve0fcMf6uX92aP2yCMbvqv3FEHLdwxV/1X9sb//gE/fNrPDOZy0P4TRwjPTQ2L1/d3AjHF8+7jg0bB3vl6/yXXZCHeR/vALjtttvubUI1BhAoWoDTgAYZgMRnCXvXCFImLKAIyufAxJG0hwicAcGEjct2pTVUAMShJLaUkOCA/DomwSKfzUEABqy1UUJapcbzi+uoC5oCiDaA7oIqsCD3rTgbozkag90KjQWgA5buyfAXHJdo9fd5W1VtqJInX3+TB9tYQobEnO0CUWGsS3Ykm0vq6UJfgjO5BCSqtIxc267NOZFa5KT5NzZj7x7JFBtq3vRPVxKV7lPMArZkHAhw8HOiusCFWNgBAGQAMBIN9PiE44JdnwLcEk42syDGRpYYdW86NzZjXt8GyCt/7dYWv1x7Bbi7Ys8PtW0utbUV4OSrr51nx2rPb4LzLYnaEiU247NrkUhjZl/kt8lV1yKy8EmChlQLNGtH7GB1L0Cu/enbdUviG7OgySc9i02vzTm57UqD+SORAqK217b45gYyekSS6Lj7+ADZuZYv7KqFwIYQNx/BfgltfyuOkik7J4PF7sVbq9kwFUEjny1Udg3fRfjrzzN3a9cCr4Jk7a39953OOl6B8a677rr667/+64PEkv3aNDmyX8FZIIZZa497zxJKfgrb+TSZ0+uSimSfvJBDsWGJ7GI2eUjK7eSAWezK+CUvxgIHNs73t0IWrBeLcAt+v/oyD76ueAe/xa/kIgZIzsO1u++++3gU5k1vetMFU/Tjkx/jIysLyQnesniKUN5zzz2XRQD8oratyrt3ix8WELqOnPnCYpc4Ly4tFiUDK6RbpOcLEjHzghmrh9rv/GMe85jjPQ77git6EvPh4xJKXI89sm2LMZKjM6aLdz7Fff7vkRDvgqnPXcWDqeLw4rxkEqeq791JILlG2Pl0nx4l4iMeuWNf8Ks2+tf8ugb2eh8AG96FhJe85CVH8v+P//iPl3ibjCP22VlF12Ts3s5tTMX1GgtetnbZHH/t137tsKd//dd/vfCC9UfjjDu1et4vCMFacWwTk87B/C32SD6sLrL75OG67t0EE6YaA9vuXkkvjmtM5+IKPcPp7MN7JCSM/J/OyBE+wS1jZ0Mdp8/azwbEbFi5PJN/SCC3MFFsWZ/gZ+Zl9xUZ1Zb3WzSPdNnOuOVF9L5cm7/wf+OU0DYPO+f4Gs4Itz3KhycbtzyL/XS9a1ZPzq+/LU9R+BM/FNzpgYwVSsi+83SAu+EdOPxynLNd8VVc/uabb776wz/8w2OBFg9YH3O92OL9auSFr8Q/083Ga7kRG8RJxVLxr+O4jv76zIbTf4WadLfvnoI18hE/Cby2SS44iGvxBThRX7Xf9dmFF5TS0frI5RGAJT2U5hijYEy+AzEAwhmR/wVug+LsgLVP20qRBcADTNYhEXQgKnkQfDgL5XSvgCpwcS4GbmwRvV4spnImaEsAgSdyyBmQC8HXeAMLK16O1QaDBmIMJ6UJphInWyjNYx3nDD4A02p4Cq9QYRcEoJAcms++mKJzDImMfUdoABzCvUUACQiDNu5kBoy7X+LV3wiX/oAY+SYLYCf5MmYVYGBE14xfn0sIzYed0k2fbAIR2iIAwpCMkNWuC1zPL5NRSbfijGQgiGzFiiS7kJidA1fHyVQQE5ySl4Au4LITxFuC2CffQJLcTxdr54KY9ozTfMh9d8BIzPiZBI8OBAG2of8t7pmjftmcAIkUb3A0JvbetefEw/itDvXimF4IKMneZORMzhqDMW7BaGUrGDRHK0R0jgg0LgGy+SHY2UwBov89InLerbAFIkUj4A/w+e8GdPNY23aevQi+mxyvLZEjnylA9g+pQw7JqHaQSnowDv6eLuyI6G/jk4zAN0n1jjlcy369mHTv2fgjAC+ZRyy2EMEukE99Nc9+vrN/b3jDGy6/iS45gWPNKZuy6ld7+kQYusZquzHyObEG7thyWzsw7nrJNFnyw/one3OBnYiW8Yhj5LHxEH6Sa2NAvjZ+8nVcobbxBHwA2dpCOIznb3vtxh92Z56KUIrgzfdZz3rWoZd+arWxmZd4Z5UfLmQ7733ve68++clPXv3Lv/zL5U3bSFljEpvTQ3/7iT8+AbPgk1gobteXlTF2j7uw9T4lrTgVXCIzOoTJuAhM3RhtLMaA6NVvixb9ksMb3/jGw2fYld1f+usexVf2ItbRa/JYTMMnFB0ksVswVyiUkHe/xJENaBPppke+uNi//peNWOEWw8lz9YEwkz8fhH38gp13XhKxPEChufN2bNBtcs42vS8DTjcH/Kl5W1Hkt/xB33igGCne4Lvrs9pgv5KalfXyLG8kZ7ONPTlZKLNggGNtElxfFmW6bmOUWERffKj2vRvCOMxnY6dkVFyof/FEAd9YeqzMz7ytLDZnwOvovSLh05/+9Kt+jpAcrXrTx3JO2Lb8hT7xN7bfJ6xc22TjGz/ZfnrquDjZ8XyzsSULdr2/eFZ78JHNJGcx0jnxSAytr64pGTz70WJP18NpWCp+wH38EQ/eYtLG1MansIyvwbHGYsW8e8wLv9L3+uLmH+yGrOBy99///ve/vFuGbcOi/QlHtlIf9E5++nV8+fkukJoP/Fy80G7nwtR24jz2sY89Hr1s7opJmyM2L7gnV2ZjjcViG76Nn2srW8mGdmFLm2wXVtVeOw1uuHbt2uURgDNZRwiv97yxihSQXWERrso0AJQICmwUfgbATXJqg0ELasCFMSLStSOAbDAFSjlCLyhKUD2PSHEpoW2gvajK4wmcVlKmUGErr3sBjE+Bk/FxHCQHWZIsA4x1bPPPCFQfEUqV4ebQP6S/8XCIjmUcVn6bS+OWoHQdI9nKIkdaQi5Ad46cOQji2neV1dptLrsDwpz1f07MlxB2r4SaDNlT/TWX2hFMzmAB4MgFcaEfNsJB2QZnpud1RMBm/sCIQ5oXHbp+5ymYIQBnO0EaskVOK7ifSTuCACToU/EnudHvuQ2BBYh2XdeQKTmtHDu3hIJNq14vcLHzvQeB5++SFMUw/dfujkNw4dN0tMGlNmyBqx2roIFu97F7QV8w0BcSI/Cx98YoKaJPK0F+tsy4jRlROdsk+yav2iULRLRr2rbZv34WiM+a8/aFLC/++Qmu9UnFVP66/sv+6BsRhuO7U+jst8ij4A0rzbPPXVlln3yxcZBF926ip1Ldb0b/0z/909X3v//9y04dSVOFg543dR9sbJzmsba12Ayrnva0px2PFrVi1zHxgt/Du8hmz9326yPs3jy1y6e2MEi/bHeTNnqDPY3bvWLcFvUkAs7RoxjU/V1TEbv45mcuux7B2NjetcaMADaW9QExWnKAHPbpzdfsHpaKZWvbYjcM29giOWZf9Jjd+lUMsula8oc3cFDsWXvsWr4urjWWxz3ucVe/+7u/e5x71atedagARvKrjXn0IvmGG/yTLNnE+h8M2f5hyRbd4EHkTXFt8Xbtu/6XtO64apNfiXO4WzJFDvcN9vTLxhajJb6SFlwInqyclmN5TKTrvHcmftUCy867PhXL9VFBXVIH+2ACmXjUBt7u59muaxdfZGe4Ej/ko7jWJpVhviSs/vOxttb3yxi9qFECR9f0sfGV3PAzuwbYr+Jhn2x7Y6EkoHPO49bG7F7Y2vFwsiL3f/zHfxxFLEk9/fF9vAoGiF+wED6mSwXq/rZ7gx+bn/nWLv3ia+yy8SoasQkxmp7kC+TE7o0fHopl2ubT2Zdt3b/1W791vP8mnxfHYcryzPriw4u74obEdYuf+hc7d/dEx7rWYxpip4Ld8iXjWW6LTzcmReBzwd9jSpLTxWNxDH8gs67BEbd4IbHfF2izOThGb1sEUGxQ1GQ74g4sXl+GtxtHYYo8q+8KvutjxkLX4gr/61OBEw9fmfNPOjtj2Tmvcx1fWU5Ru/hD44gvZCdxFAXDHtl50pOedLx/aV+eST5i6S7+6cu4zVmc42cKLHIM9ismWdRuDssBjwJAvwIgWXLBBkQDqzEVjpQsyatBA8sIPHPjOGfgnLWtvzV0BnROvBacBSeOoPoF/BChXVndgJujfPGLXzzGWzXQi6mAZp/9V2ExPgms/gmanHySFade2QiQksTuoSiBdgMrOSC1VjAEgT45IuBkKLWb0pEJJEqVF3FU3VOBk/BwtA1itcmJOy8osQsy2zb12zWqgRtcrCZYvQW+xonsdF3/6p9++iQ/4MZWyM5xYOeZR8CDCGzA2WSEXiWwzXnHIggbS2Nkk3xlHY79mJfCBrsRSMiy65ByQG6snLu5mJf780+rEYEQ8KottrYJxhJKfrrARHfkwQ6Mn38Ya/2lS8/NnwOI+ZtD880XI39duz6L9BkXwqVwpdgRwexFQ0hjbQi+sIXNClzsu2vpAFhqB2lSOd3EAjGXDMA6xAqx5ztn0s+u+qQPvqxN/p4+bD/tWn6kTUSX7yvgSJq6LjxIns2fD9t2y5bZClunU/Lovp7LTF+KZXZQmK/2JX2wjwzpkvwf+tCHHvbSqg6CUlEngm2XwZJK7dZe57Ob7Fz/5CowIqIFZStkFVvajseeEAltsK8NprUnoUaK+ZOgDP828V0MYJMbKwR9cZT/IzMd3/fdIIqbGCAkW4SAg+TPr+obji5R6+/ur63kajz8nNzFMPEHfsBo5xFoNsgvjANpEx86D8PxC/IlwyXntUMW6aXxiLkwSwwn7+SY/WYvx88g3XDDZXfDWU+10T/4YT7iZH1L3hqLwkjX4yQIcTolB3ZJZ7UjqaUDMTjbzk4lAvxj+QAfTWfsu3mFie2OEFc30asdOOxzt8fzNwsJ7KG2ltguV/S39ppfOy6619v1Jd1r/12/SVLtbAFS8lV7yTNsaPuqsS1vw23gn0cVtMFmJVRiojEoJsGQroONior3ve99L8m/ggsdrI9lO2JxOlx/hPmO4R3LZfp747AY0b1dnzw8P83u6bq+s533ve99x895VkgVS2H8ts3XcdDsrbF7vxf7671M/XrH8nL+YDz1u+9UIdO1i+txgvpIp/hF14t/jc9uHjhD5nxYTIQju+3ae1z8dKRcB053z8rbS9NgpfjQGG3/x1/YGh4IP9kWLsh38c7FMjnI8ur8pv4q6rY4ubxb3Kqv9W/4DbvIrOONW0FLrmDOsBTGsX82QrbkBtdg+MYwdl/BkV3XjvdtyY92AY1N0jn+0X3yk3ShmFcf7MoiFm6mT3wDzuLQOBOd8uGu8z4j3GRjEr6XzLQh5zTG2grz+p7viB+NyWNA+PLyYHgoXnUOFzXuxpJc8Cd4Lv5uUVp8x5/4Ky7QZ4sfxzsAgJEGUi6AUa0U/Pt89rOfffxGbasiAGsJcsdSiqqIxG2BomOboHFABsXQkDdOtIRsCwJLgBgrh1sBvfKVrzzAuy2AlCYoMHbtGveuzlAQRxFIS7jqx2/1IiBAAUiRk0BPRptcUTBCwgA4pfNAlLwZR+OIjGTMDBUpE4AFSmAFOIwD0d0ku2uRUiSmvgAdYwPa5K7C6H5BpkCRvIylsUncgKTEA9gKghyTnBdkgQgStfLkdEh2cmE75r5Jz4KFe23h5rR0iSywP8Rkn9GS4G2/2nE9X9hxbCENWPd5JqlbIGAf5M2HgSvwB4Rkb/wd5wvkgCix48aMfNM3O61/diJI8TG+z0eBK72wITZzLjrQhb4iuwU47SNJiKsAu0mLt5XbqldfApnxaIcd2tmCMAFWv7qxRFNwgIXsi88j2ezUp+t8sl/y5QP06xOBX6xMf+wr4lxQ6nwr25EKW4IFzfWVdCxhFbQQEsWWTVJhDNJk/slIgozYC0Qdb0W2VapvfOMbx+ENvmxVjIK7XbOFB/oVFJ0XcySUVj02qMJEWELnbEDgrc1NXtmeJFDf8GwLTYu7fF+hk/8tkeWD+dZNN910PILwspe97BIz2c4Wb/nUxij2DoPr2wqwceY7JTW9FKi5VtzpWD5bAgkH4A05dJy/wI4+86te5imWi+HiqfYkP8ZWf8bnXMfENfMjJzgJK4xFEZZ9dD/SWd/7vgT4tpxh8Yvu+xTrEFd2sn6dz8A9iSO/hU21paiwGAyfxQErfYoJy2fqw6Mi+zw+XqVP/GTHQn6KXHwcVkiK+Jw4hKR71GV1b87u6XvtP+hBD7r8JKRt3XCCL2/8EUP53pk3JRsYIe7COy/srV94xUZX/9l2OrQbL1mF39mtWACDcD/fxd4tDIhFYvtyKrYoeRM/JB07d37RfGqfP+zCxdp+c1g+oVDHZtObxTCy5hMwAq9ShGKP9V288Fjs2iL582/2CtPh/toguXXNcmCyY/vabNzFpsa72+Ab3xbk9K3oJh4v3nasdvBhuwLFUTHJdbgOPqCoa2wK3Ppa3Gcvm6Djl3IBP93MbuGqe/jO8uLGrDggN6tfdijGdi7ZVdxsvPSvuCJXgFmNJYxf7GErfcpB+PryIzybvBZLN2cRM9fv6VFBIh0XM2AQjlQ7dmniApvULp9kA8bVvR7RFf83Znc+udR3MQ/XXFzSFkxk2/yTP8LdLRBph43iWOy3e9nAFlDIi+zPMaJxbx60nGnbxvvMgZ2JZUcBoB0AOmdwnL0bbAURSJqUZ2YoRwcLPIghR3RuVzcJ/HqAvgkHpQlAjIsyBDDgQvCIgwqRZEQ7EqPGgUQzzO0DoQVoBAu8k1cvtSmI2N4hUJn3GpX5roKQm/qwKgc4BNxkuso0b2M3vu4TNARJ7TOcZGEnBxBGoteBBKyVPcLF+LWNkLGbxu2519qxKs1RBZ9NAhH2JcWI1lYCzYPOgaeAyF5tqX/0ox99OHmVcICNZPbZdemPrQhYSwY3eeBMEmAFi+ygKnlvIl3HJJslIgsuCi2cU2IPmJE18+MfG7AbA19mO1ucIduVEV0irogXYOr8JkACh2C/Qd986QTh30DJ5xFS56wA2T6qDcQSQScPPimo0KHj5iXJIndb0AS3JbvGJGGgC3aypEJBpmfO+tfPMvVPIOb/3VO73gkgiWAvxgu4nWcPxt0Y+P8SdXraAgfdn4subEEg3cRK2/QBU4yvPgUmlXd9CsJLTiWoYgT7p5fmhWDle/RrTPyKHDax7xoFysW1+hK7ut8cmjes75PMdvWu9mEiYtV5PiqZ35ihYGOLovnrd5OExXc2XH8ICj9jF/wxu3n4wx9+1c/ofeYznzlsrPskOOyf7elT0khnfJN+JTr1g+wfLwWaF2ORT9c2TsS3axS1kBpkqq3R/fu93/u9g8B3ns/xCTFpC8NigZiIqK49LEFjD+KE+xtXb4LuMZqSFz6Lsyye8BNkbmP2Ynd/i9/8pO8eF5SItzKu2EsP+u/Til7nxN7a9mwqX4f95sbmbGfmb494xCMOGVe4Wf9nX8uh4AufWzkbP1viC/AC5vuUCBkXmzF3csQVPSvPhsRU3IKscMYzjiDC2SNugVTToTZrIxvoH111X7op2YE7cKnvbKm/FXcUEbqODYv/eCeM6Zr+xm0dZ3O1a2estmqjlcIWo5KjLeL0stwwe6iNruHPOzf2AquXa2x8bU5Wr9mB+M2fN57jxTBpz8G+xmFBhF+Ln3TU2MmmNuDvjm1xNbtrG3X+y0YkgWyvOeO7fZKLeSxvgWPu5T9sByaI3XhLbeHGizOLVd0jIeVvuClby/4VgjaOKTgrSGysh+9wfe2Q/fG7LdDRkXEpIjUPfiY2i3deLCcG4z194k84ICxUfLLo4DyZ4s94EsyrPfrfXEushfd04vjyqY2R/qZbRTBxW25hbuRDntqFF3TGHvHEbSe52Y2pXfys642Z7rqGzfmbf5OFXA4Xgik+jWPlKbYsd8ft2av43HjFYzKo4HL8DKDJSzI4pkkjwAbRIDfhSrmIDCA8CxxAI0ILcEivZAZJXKLAsbf6XJtLFGrHHKxKUjSBADXtqbYKGoLcEjJA0zlVOCRPsF2SAAA5ATJBntpGjGqfTAUPQCH4kScw5bTmtYS9tgQcZHnHIqA4tqv9HWMPdHkePyfbINA1kmcyRCgEdCSqPgBFxttcljTUfvZEBo13yflWgNcBa1eQ84KxxtUWqr/6q7865tWzYMl9Aw5wbEyq0/TQ2Fd2Z/Ij+HQdP0ietpdKtgDVVpPZSX2qQi6hJzcBheNuMgboOicQNA/EZu3CWHb1QTBAHoyJf3beW3i7D2AhWuuzcGLHtNjCXgS3DWQIsnHDIEEVJizR2mTb9tfapl92BhSNo3bBAAAgAElEQVTNEWZI9OicfOkAkUI6VdH73jU+EebuB/4Ij7nCPUDPj5E398FYOCNoswWExFyMob6tRCMkSCwMsHUXVtWWVbAlLXC36wRkdp+sEBZ6RlzoV+Dru3aRd/IwD4GRjMN3cpfoJkvb4bZYXVsCJkwzFuSofugC6VUkcA0Mre+u9XN/S0rMG8YYG+KpyAAH+OLiA50tuTgTfon7OaiHZ+KGIrOC9tot+bAXuGp8MKAx0O3GMOPRDnnWB6yFh1tYQWY//OEPH8N5+ctffuCRl46xH+RSMtz4WpHtOgmgOHlO8s2J3vue/bIxiSySVB9wvOvE+MbfeBufn3ukp7UpyRJyV398ClHkP/WFJ8Aw2LWFuMbgZ7d2IaVxpg+xiE7hN5upTbbOVj3aswUSfgbLal/Bgr3D9q659dZbr771rW/93EuocCfvY8C3Np7zVTjf902sFD8lvp7LTSZ2LsAL8YO/0xN+hGPSd5/LUTfBNVYxoH6t8vFDcqAf84XJYuPKUpxN7x7bkNwpHmjX42Nshb/VH7tsfPCJPdc/neIfcLK23YuH4RR8MF+C8WzRoyFk3NjY67mIgkPzieRMtuJw4ybHxmNO5LMJuns2J2BD3SeZ7Nji6HIRfrCJPp9zDi/0fRPq1e3asXG4Z2Mjm2Vv/J+cO04f/FI8amyrQ7xE/rILa3REFrUFbxVJ9bXyh9ESdXORGGqj9pfX4inwkUwVJRsrjMFbrsfpV3b8H36yfXiZjcAwc8BxxDy2jgPBQtfX9sZVHCzZKBAtt+1+uLe2JAbCW1grN8RF6qu/zUV8Mif4szafzu0uyq8bY98V+GAaTionwqubK46oP7ZLHuyXzPEC/qgYY/y1jcuIw/X/wx/+8OqGW2+99V5BmYMi35JPhtQnglADAMSxJichWJKz9yEPSx4ZGeBsgoIC0rZjYLAMRnLIqTqfoxXcOe85MG3AMs/ua/Ugwah8AdnGZBtRCpUsUpz2EjqlNsetzpoXUloARFoYE0cV2BDl2t+X3ygYUCiS36f/XQMMOCuA6/saWN8b6xIc1zLWzncPENtEaR2cPQFKDsbhBRbHBTRyyeHMh9763hg9d8x+AILAZsxrL83p+c9//vGm6H0WT2DuXgUTpK1PoGJu5lvbydYq2joooknX5sae2YPz9Z08n/GMZxw/H0QHwL150zvA8p3jS/zqG1gC85I+MpFkn4tdCAi/6nrFKaC7tgAnzsFaglzBgN/ygeYr8ZIwq7DT3RZ8kC8yZ7+1J9CzjcUiOoMz7NqcBdsFyeYmWd3Ea5Mf+rte+8YGK9j/+vA5WEpAEAcBXp8wRL9wBsmHmQqZEjpFOL69cthgQ3d8gF/R8yaXbLY20219SY4QfFhsnOmajBFEbXZtAbHHERYLlxwJxs43LkVPOkLMyXmLuopD5mNHVN/5GBvlM3feeefVC1/4wqu3v/3tx44OyT4CTObrZ1sg8SJG8VM86xOuC9LIi1iSXBGZxbktwMEk4/W9cbJhfYvJijJ8yz3wMflKgGDuJuKwDY6JG0gKvOweO7x2/rAi3e5PGPFZW0DruzbYo/sQT0UK4+Anex27qE1+s6TYMX2LrRuvxXFxc2M2TrNjgl0Kk4i+IgQ+QKbidcls9tJusRLTcDo+IPaJa/B/YyhsZFdsqO/0Q054ClLvO77Bv/ykYd/Z9yaG9LJ8CmaRAaK5yYK/jZ9PdDy7g8eOs2VyWv4HY7zYsO9ioqQVV4EfeFvySNb9a2V5kwwylizAt5UJf1HAkFzUTiv56XATCnHL/MgZwZe8Nk620rnlwnjHcht2obBBH+Ks43BO4aA+Gh+s3GSBjpJPxbj//u//vhQZNu7z+T5xO/6H+4tDzcvOgMbsnQDmyL82WWVvy4HTNVw1N7ZTX3aXLB6wmcVFck9eOCxMxHe6vv/5ZtvicR+yghswRd7QOJa/d5wvSviMb7kkG+3TywWNSfGBXeMUFjrgFF6FL9a+celLIaLxswf82fjEAH4Bb9PFr/zKrxw/JwkXXMP/si2xnn7FBXLP9s6FIn0vR2FvCh+uEafgU2PwvL6chY+SFf2LheedDo4bY23XZvNpAQ+H2OKuGLCLrOkM79lYAsO20IFj82mxfO1j8bPjeA7ZiFvre+wNBxUb2GLXLvft/LHj74477jheAuhCQVKDDXC3gejUeRNJaE2utyt/9rOfPQJZ9y7RZnwmaFCMcQMYIFfdZNiUtUHYxBiLimxOscTFvYRtFaIxWjUDlMbGac7zyMCthG0lv+sAxQY9pGhXAxrbBiygLZFCEgVfqxWAqU/AIxkSEKyYdRyJIUPffaqIAfbmw1nMxfjN271ALMdRZWeggFwCUbt+2hCxbKtX2zXZRuPvOrJVuQJwyabnVbvHW2hXZ+yRTUh0zqBINwCr75x6txcDp9plV3xlQQ8h8Fuv+Qz9dS/gRtDIrfkiid3DHtgon0DkBfq2nrd1tHuWFAP9vQ8xFjCtpPAt5BS5AKAAG+gu4exeYKYgARsE/1621bPiiCKAXll2DKEFop1HJtmB5/Tqc8kL3208kjEBGoBL2hd0t48NQII5+4QZAi7/5eeID+IGsNnbzpnOl0go5AHu3Um1RIMdIz8erYHd+u06fS6GCTTwvfEh0vzV6gVcshKn4AIL+y7Am7e+4IKgxZfILxm0nf01r3nNVW/6t0KMVPhka9rhDwp1Au2OySpV41cMQGQEz8VCfSls3HXXXUf86o29VtGQMy8wohO21HWKIlaD4XJ914drrHTAUmNC+mA5WzZWPkKHVpdgDp/ofm+EZp+NJR0Ytz5879OqiTgjUYBVSLpxb9yGPQoLCqPdU7uNx88e8ZXzKg1bggPIr/nuXPg+e4DzyYjc+QA8YXtbhKlN45B41K/nyMXR+kMkyYXNG/eSt+wkXIaNZFZxpLZqv2vavv+iF73oQhF6dKLidEWx2hc/4L72xKlzfE4n7AKPYH/NBRmlY/F0udfGEUSXfSigGY8YuEklexbDFJTErPpWBFZgbhxdTx9epGi3ghgF2+GcBQHxs+9W3+jfKmb9J/8eS+nfH/3RH10WOuqXX5IRWxbPHN94z2fxk+ShkEB/XW8syzPgP87TmGBt85MwwGrvc2ITfBcG2u24xUj98f366sWnvflbnDcOso5TZDMVABaDxAOxp++KdfyjT4VV8Yev0u/yTclXxxSf2R8MM75zTOPHeMvipHwF1uAw7GVll8zx1rZDKwwUg5MT7pz+6Zkvre5gDxyRDygIwQsxTZxIXtllyWZjqQ/8mA0tf8Un8Xj9dd/6rkRd3ODz9ChX2KTQFnGy3ES3sdk9eOYbjRM/oO8tUpETH8Or2NIWhesHH8Cf6FMuKccjczx3Cy3iVbqCH80ZhsFK3AsP4K+4Id6Mg8I+Mad2cHf2JSav3uCiucuHulZsSe84BqyvH3Ej+ZMF/TW3csLF9C2G0AOcICtB53gHQI8ALOmqceAm8efAS7w3qJp0QCJ4nwODQQusBpMwvBRjV504v+SOUExQglvfhL8T5OiCIIMBUgDCrgFkA7EjB44ASLQDwIxrg8SZtAok5Ei+HFCb6QEZ194mMxt0gT6jtf3M/RKEBUfA3DFyoPtegJMeIiFIomBbm3YqJOuMEkABm0BTEKwf5EtyhZRfGM/sJqmfbAdBQhols0u4uqZnYvsJL8eB3zoa+9lg5PySHgRidUHnbEEbyIv+NgggGxtg9CO4AzHEmmPSO/vlZ+7vu6BHrwXziiBbeWy8uy0OCAnmQFLA0J8kWiJBR+zWnNKRSj77rM/9R2bmppgAVHdlTDV+54cYAkY2QD9Al46spNuNAdQFAQTWOCUTjdkqxupO4EFwXM/3FCIE12Sc32T/BfJd2fdC0LUXJJHfSR4aXy/Mqq1+otQLqWyPJE8Fstpubo6n062aw196Ir/6Ecj4D1+REAno57YdR4RrZ4PoBjRBcvGSPd52223Hjpy3ve1tl7fNS9TFB0kEzGw+/GRJgNjROMKNn/zkJ4c5CqZIwNqyuGaMbC15WlVAbNgzwrJJpV0QCPsmyPWrkIskK0SJHWxsdVsbMBPuwK3GgPRucWYxx6ql68Rpc6v9kszsuERV8U5BLzltkUWsMkfFvPULdgPf9N08EMvFicVa2LEcRCxmO31ugW8TANcga/SDJCNH9Fjf8A8Rox/jkkixbTGCTpfMOmbOPutf4tIYKxKl//polfWP//iPL29S7/zf//3fX33ta187jqUfMWKLzt27JLn76kMyD5PYE1yD84sRYtfyC3iSXex4u59/kiPfhznwkSxXRss7JNeKJ1tEOft633/1V3/1eE4+TOyfAhNukkztPOHPfEj8JIdWuEswimHnOLPxhG3DjPpVUKyP5KjwbvVTfCNXuoe1+VQxgs81JraYDLseDukXlyNrvkjWcBAuwxM+BW/FV7+ewM61AyObN7tTGBGfYNcmFe5XFBdH6NH4t8BmbMuFyf7Mg5Ktn0eGpfCM7M59Nf78V8Le+WS9j7/govlh19eHl/iKj3Ale5OXSCA3BqyNyXFqA97BAfaBtxsnnqI/fIkvwyAyZBt4/wMf+MDjHSCKDZ3fRJW8+QB5iUHn3Imcxd+uMxf8Dw6xCUWR5VbyIu3IOeQd5ln/7BqGs5sHP/jBl5/p3WsUSRTE2D/Z7GKRokfX2CllNxo59f0XfuEXjp1BKw/zwT3kUumkHT98A96yBfZM1rhE7wfrPv6O65Axv/S9/rPR2o/X9J2PwOGNm+GglzqndzYhhrApmP+jH/3o6oZr164djwAwSMYtCdEh4k1AHe9vhH6DD3DuE2BQPFCSwCcEikB0CJKABeol9RxmHUgAQ7iXkJp0/avyuw4A7tyNwbwEAQRIZWlXbYE/2Zy36XPiTWqMX8DgMPoRFMyXXhQoIrolg73RG1A1di9vpD9y32SUwS2oc3bjQB6WCCKNkqV1PPpcuxFUJNCICEepj1/8xV88xpwT0gcwbq6CLpLJAbS9ttPfkpRNes2Xw3LstSVBDECaG+enr67zXC6ysyS3+wUeFUQ+xN8E0CV2kgjgYKx9IpC7qroJNl01jiXR2hAMgAZZsputkndt/Xl2sO+CqlUs8zIGwG3rX+05h0DREyKLoJMFvfFlvrQgrwiI8PHjrX4iQ2zVHLtHscxuDSRBUXBltySGvbKN7msez3nOc65+4zd+43ibPbnREVtnNwqa/Nv8Gqfgu+Qc9knQBHL3C3Z2M/HTDRSNk04kl/XVcXLaJGhlRYeSou5vLGcf5jcKrgjuBqrOCWKq18a7iRMfYCt9h9nInYR0iytWXhbXm6eEcQNshK/rNwgv/rM/xA1+LskxZ74hxrAZMQTeI0XGA5v0Bbf4KX9kl/DKd/MR7GuX7Dq3yTqbhaN9JlN9dv0jH/nIq2c961lX73//+y/njH19S1zls/TE5lYOruGHG492RZMdinfLCxaDJZDm3vWK0HuveMqWzb+xrg9sEQc+K+ItueKbiCQ8WsyA60g4PS4Pqc1w593vfvdlZ17X/e3f/u3Vd7/73Uti6R7Jffedk6EtMvBniSnbTm/FVfpr3J7pl1g6BpvgD71eL7FUYBR/Kxh0bJMPfycjj2XUFxk0LkXYxhQHqPjR9uvm35gjtfnqkllYp1DFJ/HF3T3Bt5Z7xZm8d6jjCHL3976g2m9FuD7tisIR+uTXzctO1/qpnb6LafjxcunuZ5NssfbYcNcqiiyfy3+0zZa3cMnX8Vtx17hgDRvih/C4sSaX5lsSAb/Xj8S/3SEKy2AhPJU4b/JPb8bSueatWLuFLPEI/5afyC3YpgSv7zB6EzsJJk7kE0bzX+Pks7gcHK1fj38YP07YtXZpwDvxsnvOeYYY7n6+scWttTfzYRcbFyvqlFRaAIFtjUlhlh3j07jIck1jEYfJCadk974vP2YX8FNs7lO8Fvvqk57ZtzxiddqxdvqGBRJ3PBsPxdO6lt3hG/AONojj9EyWHW+x5eabb778ChG5iAN9x3W7z+OLeBV8JLstaoh74dirX/3qo/CrMCCe973/tU1OZMreXcOvmnP/G8s5Z2msHYcp2pCzstHjJYC9A2AThCVUm1wsseAknJ+BMjBAvApiYAxbsEHiax8YLUhKpGzPBmhrDIIIQrsVycZWX0vea4PDAHPkiXGmzJSnWiPYAg7VXIWNbR85YdgbCJfAk6/VDaC8wGK+Cg2dQz4kcB2zk6G+EMcFX8HGWLp+izdLPhs/4s946GbJFqKHMABgxgpcJQvmm2y71jyACjLX/RyBLtloY+uZuwoFS7jWjoAAp5I8NN5NjjkyW0Q6gHffOycI8Y0Aoy05xs/uG49j7EXg2iQEAPOP5hPQscl1VHKga3raKmLy3GRGYEVaa0/hZ9sjM3oUPDYB7poC9L5BdJMvgaFKZff7SRlgzm7XZhfcNrCYd/PZoLLjYZv5JvtGQmGUpKXvbK1jgLHxb2A2BoQOsaJv/SxJgFd9KpI0dz4AVwQ8BQ/64/N9R+4ksIIVImkcbACAC/Dwhq8uQUTUdwdPK+/vete7DrvmK0jqFgTSHQLMpva7e2sHGee7fNqc7GSon+yparjfNmYrnZOgLgGSxMByuAWL+Rp82VjTtR/84AeP92v0Fn3EFg5uvKP3lcn6CJzbuNa1ilvpfguv3YssrqwVGth418DIHon66U9/ell14TcKJUiWWNe9SA6/sdqFvPLvxRB6lmg21nCoz7a/SijFSjYFj8/JNgKGkLP7xpkNNA+Eiizg85kQb4zZ2Mnu+Z7Yq5DRXOwe24IFfdFrY6dXOl3S2vnuacwlnxtzd97Nq3MIqHPZwBae4FHz7nhy/qVf+qWr5z73uajUVY8A9N6J5Li67u/mqVhJx+ygBqzEmcP6Jbw0J7Gi+7q+diOnPQ8q1nWu6yQR7NRx8oRhiChOtvh7PUJ7++23Hy+J/IM/+INjZSs5Fz/CpHe84x0HLpwTmYugfoZZjQ2ngfvpwgsylzDjQzAZ3iy+11/3JgsEnmz5566O8h/jEEMkFp3vepxu41nHyGqTJvPpPP5VO/3txZG7gCNJVsTaOLDvlzrHxbN9wOxwA5fkx3iiRA4/hsXksPGMX/ODtZ/+xiUbd/Z3yy23HD8rToYSRzxJ0tO99eudABIueqot9u1REjJhDxsb8IY+FT4kbGtbkj84CstgIV4pDtmlCQOXv+CfybF5pCe4IIaynY5rE3Zuos8n6se7EtijpBlHkDQrjnVv89jv4unyKfJik2vvy3HZzeaM7hU7+uQPy8Px7eXTfFS7uNBybdjWObla/gEj8TU+lkzgoNjYveK0Iho7k3PIYxQhzUHeieuIS92vWEdHza28od1McgLcqPYUx/iA8dFT82YD5Ej+cj998dXNd7oXd2PHxyMAt912272cl3IDmxIcjkogBNmna4Hqbo3l8F0DfBZ09YcsM1Zk2ovL9L/GIjguWArCFHEeH2KMKHGsrlP9RWCACqM1lwWODUbmRR6MGPAgGJKRrl/D3H4YI1BFKABOfQBQst3Kl7H0mcL93q0qbp8ME+iTDdlpo/tXxoCf8XGGTUpqnzEj84DXnDkgksAYOfj5uDEgf+bCWTmMBKbrMnTGX7sC9wJtcrQKxs4637yqqvr969WnwNZWwh6VQFyRd7ZUO9m0JHMDFUe0Cl3fjdeqzAZPskLs2NQmokCKPSxh1kfHBFP+uHbONslwdcL+FcgQw+4B3AiyQGxM5CthW/JMn8D0euCvIGS+bLV23b/EaokgH1/d8q/GbQuowGZs/FwxQEBpfHCK7BBk+ENudMHHrmfrrmn8yC6iw8/rUzBuPh3fXQt8Hz6QCd9DfN278k8uydG968+OwTl2iCzQGRtAevma4lT2n6/0UtXO8ReV792dsYEb/rWqWOGJ/zb35LUBD74ipD719YpXvOLqjjvuOKZy9913X56vJaOuazyIpbHVT49kHEFyXpi6dtI93d/2wfwXgWKH9AiLupcNiX3wE/aE2Yqb4pUkyq4SyYHEU8LPf/mb/tOzNjrmfja4/r4xSIIEk1bGSwQRJPN3H2KFeLEB/fWJhDbXM1E2luUaXU9fdAHfshs4Ip7BEL4jQew47Mie6Ew8Tqb9bXWObOHo2murRyUwSybrP5uw5bekv75hRhyrNnrpcIl/nKdiA6yrv8ZlJWeTuOa5O3oaIzIoHuJjsJhOyN7cFb8VRRUgxAT3i7sSQzi5fiMmb1/1p5gkTrzzne88xv/1r3/96uMf//gx73w9P2rO+0I984aN/EQ8EoO6jh3yV3PCXXCMfZ+BeEbfbIjezVMsq49d6Y/U257Lp+lAvF5bg6nitEIAjithW97cueWwYhsb75wiUHP3LgSJkPGYg2RQsVVRYWMf7DBOvq/ACbd2FVe8at7k19zFC/FpiwXNU2zN1nsvxsc+9rHDJjYhhR38D89TLLTbdmMvXGDrbJ8N0QtO3XH5Rf15Ph0mrG/CRLYl5yCXzotj9NP9cKO/5VX0CQ/JHn9oJTyfaHcMWfZpzu5nu50rjsRh+6yo3M9fu3e50cYAut78rXsWvxu3wqt3CJmnWGzu/HF3hFqIkF/A/8bELtdP+Xk27eWdOBMs4jNsY3MSc5FH4OZizX4ujzOnzSXpbmMfG4X9cNLOIP7u0/W1Ly7jHHji8ljj2HwG74IZ9KYP13bewiDbWN1X6L/8DCDFdrPnCAmym+skRbZFKkX4qSSBG4goCBAm8JIcAlxCZJQCN3BYZVgx2XuAvEp/9+9525SA4JIijq/v2qry27OpX/3qVy/Vb+1xVpWVZMFYmy/h7qp69xQcek5bpZARcnzBdQnYBlj9SjDJeo0aMdG2wB2A1j8Q1AfyhFhsQYGMGGDnuj45dA4hrU1GRw9AsjlJ0BYUF2STf9dE7hdQkCP9CnoMW4Dp+wKv4IAgk0nf6+fXf/3Xrz75yU9eVtk6z74kL8DfM8V++k5lbqtvxsMvBAaFBwkKmdva1XW2Y5Jl12gbsCIOAjedbkK2QQ1wsOvVBTKmrT6XTEhm8+30wY6WxCXDzmdTrjdmgMf2JaWbcGx/m5TWbmPdpAu4scHay/bYkrb4puS5tjonkVXsSp+CnJUSxInsAbu2ERXgSa7mJmjQxxKcDeybOEmiza97tqjA/mAF/cJi5LKx3njjjcc7MOhoEzD+jtzBW/5rBWGLU90v0abPDSb0wz4RE4Up9t952yTZILtD1JqXSjQCQT+SGKSSH2xiR35kVz+N/0wktNmLKHupX7sAqr7z2ZUTgiahXF9nrzCN3W1RTsBlo2LZxhykBuGHO4upfFNc2DhBxmcy6372Yex8wdhgEUJ+vZ1c+lNkyl8Wt7dwQO7iPT/GE9Y3GtOSeQRu4/WZlC4pFvdgFKIHb62cNSeJnEL39fiFwih7Xlxe8ou7WKmBNfyO7HEWPIVMFHu7Lt5UoggTyI/fi4PFnYi7thWynIdRjQUuwX82XR/+ZqeKBnRIvuvn2oFvYiSZSDoUvaxmwXFxT/zu+HKe5lDhowKAf295y1uOxIYubPmXQHYdTGQvKzs7zDYG41D538oPnjjGtslK8idO4HmwhH7xj03mJD2Nw4sg95nc7vXTxoqACiNiFk6WnBVT6ICM65tOFa7YqTigQEF2ZLm+KjnAB+ET3IZ7Z3zC91av/S0ZgaH1tUUJfNGW5b6nB/7QfLP9doa1uGLHGN8/8039wUp4J/5uEtT42EfXFXcqyO3jG8szFLr1Ie4vj8dPYP3GLv5CD+S+nAXHEM/sXlheBUs/8IEPHDtjKkbTf2Nhf8Znns2xpD+8sSMKHyIX8qDfxZLFBNgmYaWH5rJ5mUQd7sobcHI2yk/klvSHY+AW5hme3+9+97t673vfe/WCF7zgstOQj0r+YVb3izXmtraxeALHYWr3ifMWiMiCLSwPXR64nFEht/7FHzgvDstB+JPYotDZff2H03JPuzLxcPPhSzDM+cVCYySzXtB97AA4k+q+C7KMaoPbOXB3DTLdpBkXsoHYuK9PhiBxV9nf7T7AxKQYn0Dj3iafM/gHZGzdWbLWNYiO9ht7L5vJyJ7ylKccRqbyss6wRA8BNUfCZRQ+t53u4eAUK5g11k1iyDQ5IesLJI7vqqQA0LlAroq6YLeVJEZoDlYBgBoZNZ6uUQkVqPZ+yXf3IP8IOxAwbnYQ0BcMIxB0Wt+SFXohgw3EgUH3CVDnoMbRbAlSbJBUCKyrS0SlubCZvd881pn9jUQA4wUic+JLZKWQ4bgxAXLFMnbNfhE0/gpEBVsJx1ZSkbElnsYB9MkQQUI6gCkb1xZgk/Tz97Vpc28s/b0vDwTICCXsAMD8m812fLfmVdiKNC5JQtIEFAGKjARoY6Y/MoVbbNx5OgLYyDVwRtY2wRIsaitbl/QJOEgWUg8Dui952TqJ4JE3HIRJfaczpGNxo7FtkUE/SxhgskANG8ncG82Tf8fglCTOzxctUYUXikBrL2yffSDftatYww8FQTowR0EaCW0O56IbrOGP8BmWwMXaDu/Nf/Wd/hTvtqh5Thx2Cy5f6r0s73nPe67e/OY3H88TS/g3sNc+vEoeii+NOXnYYk7P9Lc26loFpiVQ7IxdaYev1LdYjIDyTbFksWfJPRnwWQSkNsMhRHt5BLtlK33yu8aaDpdgda8kOvn3foJPfepTl+SArddOcfvb3/72UXC3++pCCH62std3nOGmm266uueeey7F7eyi+5IDP+2z/7WP/POpdI7UIppk0TWSCHGqeNf1Vr7624p39+1zpTCMnuEJncAeeND9CmA+XdO9Vt1ghVjtp67MUxw0tnybf/ITcVFiZqu15LUx6Y991W/zDgu7P57Vv17s95d/+ZeH/9k2vfaLe7JxyQg8ST4Wnjb+VmxpvBFc42crjQU5ZusSLfIm100+3Vc/ZNF5xJ2t0RX573E+yjZwVlvh4TKyD4clIU4AACAASURBVIvJLpvtnu985zuHTSbndo7QsXhJLnAUL2DXcJPPwh5FYDbPP/suQba7CwcxX3rvk3xhS3rjK4tFMJlfwkIxS78KxvgpvSXHYkZyeuhDH3r1gx/84FLsl7DWH3zvuvWBjd3ZmCT0rEs4ii/x6b57PJLuyA4f4MseQ6UDvszGFCPgJbtKdxWS0rOYJdaRB713zxZ22f5yXn8v74bxeD9OpLhBHpvTNG8vk8VT2Dz5LN+QE9SW/poz2xNbFKRwh3YwtAOiXVb9jHf/yEqsbbxsxPz5u8LZ7uhRdFlb6DrcH5+Vk5o3+cgdNofoHuMh4zBR8Rv/3kIHLoAH4izkg39rt/PLX9gsngDH2dRiERtZ/7u8BBBQM85V/ALyEnKDlSBKOhgW4XKIncQmo4gkI0PUjWmNGwlHnCgE6VgSWJLwmMc85urzn//80bQgafsXsoGYFZj6n1EzPokJZxUgGXznkTZgByyAi3s7fnbIXW0DqOQgAQGcwDHlCoT6aNxI9wYBBgi4jI2OjA14WxkBWgg3h+DEAhkAdx39GCsbIMc+OaSCEqBcY2dLC8T93XbiXpbUs5M9J4s8No7OtXICHCQaEv/VT30DT1X45sY5lhg0BysJgIDeu55O17GtxjknkCM0AjwAcRzJUKHrk52ufzmeHjg72yezJS/r9PyWbjapZKOSHec2gAhQ7JPutYsoKJoETopUC/K2rwmcm9SxhY71XwDv2tr1u7YwYhNEeMUPFLcWAOHb+tb6PKDtGHygM/KFKar85L1ySf9AGE7yeT7levOSHDVvL2xiR5uMJHdb8/i1cbOnPmvHrxGQDf8nE2OCa90n8d2kRqIrWYMTtZcc+LmEyDjYDxzq2v35n84v7mt/Cf85+SR/AVHAV6Doe/PxiyWIRfNRZDZOdu9dHPy8tsKP7M015ipW1oeCMwzve48PvP71r7964xvfeNnSj2DDScnuFkiQpsVDchPnmsvimvbYyZJy8dW8kYYlZObCl/miAghsY3+we4vZCJQ4u+TDPBGeM99Y+1186j5J1s5pEweyb5fXl7/85YMow9vusRU+GUriOx6xLAFWWOR32YbEd2O7uIUcw1SEE/ntnnadtIrpn1UbxJiM7O7Rd3Ndn+YH9Hr2JwmaxGD1hZC6h37g3CY/i+8dF1f4kAQT7+q8oubi/pm74CUIauebXz7pxcXNrWP4IVvv009fbSJKn7gE7OgaWF2y0CJB26ZrByb4RMbXftl47TWWihV0bSUbXm6hhJxrk35xCvbb/ZLirle0ENPd1/iyy/p1ffMKN5LZb//2bx9/f/rTn748Bw9zYY9kCKdrHhUgk1v/FKDomc9vQk+/Z7sTx8XP5lI/xsrvtm1JVOdwjsYhZivW8enaJO9kurHE/ftZ38nRe5nMT3yAe/CfvfaZ/3m3kf7PhQ3tNA6cRaGI7Nhu98JltmV8tcN+zF9Sii8qfGxOtXkBLMeZkmHjLz5pH6fk72I+no3b0qE2YTIOwQ8X+/FtPkKWuIy+yAN+1JZcQ5zG5RSL+67YWzsWBPKHfg2gRxi2IEn2G8fMDWexgKbQtfHRmNe+lq+zMbEOBrIvMZN90JP2cEuf7EAc24Ln8l2+ZAeC+fEFWI8zmCOuqf3kR7Ywf/lu9/WulRvuvPPOexsMR1DhOycxa8CMDGkzuIQmaeAIBMkAl4B1jGD6JAgVS2OQVAB7xroGCVAcW0NDQACy4EeIjMm8BJxVPkXrW8DXL+dlAAirFcezoQjMHG5JAELUuASLJZ6ULPhsBU9ynrPUZkAAmHaL+srWnIzZ2OiMs3D4db7zOUFTAu7axugZXkRhCxLkYNv16qjrBNVWUnoEpXaRt/6uAtyzxgs+5sEuJT7k13h6IVEBstWCLUpIss1ZJY89P+ABDzhIxupvAyBSzg7rs//aQ0I2+dF24+TQ9Alg2N0GfGS0+xU3triAsNDF2Za7Nj2yo92Nsm1K3KyS0WOf2+8Gl+3L2CMz3vTsWja6OotIFwDSa3IAioK1F3Hy1+aQnhbI2VH3mx+Z7+ouvCJX/tH8rcZuMYF8EUxFoj67Z8lBbZIxAJdk+tQ/ORoHuzfnHUP2v6vP7NsnbDLv2iSPrmmboJVM+I7crO8rlhmDBDG7S5Z2/tR28zZHsnE/W27ls5XaDZrGzJ8QWdgEw+s7mwjf9pGOjUWNnc5e/OIXXz3+8Y+/etnLXnZ5uddu6Zb8LNFCJIy3l1S1/dLbsZt3emCP5rw7oLp3t6y7dpMnmL/FyvUH8RGWsG8EUTIhwYQv5rR6QsCQtD7TkxjSHOwC2GIiIkj3XVf/3b9+tkm8PmzNh98KzHBjiVrH+OO2z8+ak5d/8adNXBvnEkDJsASpNvudczqE5+ymOSN53ugtGe8avgPjNzaXZPmdbNgoqcVl6Jo82bkEaYsN9M2uxDRjMC44s1zETquO/T+67vT3tqwq9/iuv8I3agQElZKSU2UVighFE98AoiBERCSYoAZFEBEQURMgoCiIsSGUDRIDkSgx2AKCEkSCWqWhiRY2IeoLm3/i3HzXrc++Ty3rnuRk//bea8055mie8Ywx11q7MdlY3LOfeG8uMtFBaxAPi1dilB3xqcZa/kWPFfn9RJnvEdD8wtU+1iZHJ/PrX//6y4c+9KHLvffee23myE/5NN+FhWKGXynU2K3vNVP5lkbYHpPPLL4mE07Ev93PrEhnq45bnKQrRZ/4Mw679IqjrS+yH/9tHBs6bJaf9m95lfEUafRFDjyEHGe/FG+4yPIYRY84a2663+/EiO/xqi26tsiXa+QPMmogNUfnxrm++MUvXq8m4NOrK77JruSy3sUTMSeOslH6ahOw+fhK4/dcqH7ppw0otu91N6vg4eYwfKA1lbdcsQFPNa3EkoJPce/nOMUjrtc6dsMTZ6Tjjrc5gR+5YiL5FMVqro0ZHAwn0+jRQPVezPZeXtNcVxPiPcnHNjhN87AxP+04fGWxYfnBcqc+32JbDNGP+TV2VxfFzV4ZkC00dBdz2YoPbe7D4+lRbQEPvYc3u5kIFzUA4Zc4OPOj5UK4iZzP3zsG1zAeHWw929jHMwCe+9zn3uyPANICN5gpdAkAMi1xcNqOARyIBSGQAordrhHjW6AEr5hGJDi/LknHb4LXGdMEcCmtcTk2wOFo1r1BCOgReWveYyVe5FSScm7vzXXWy142s9/RIVmal36T19/Wusm3ueyaaTycnVYHXTArdABjr/SrqYFI+q73Cpbmp8clShxTsOpIkXedtLUGjl1uLFDWwfnOGegFF0CSzFpja9CMQtg1mYBTBWQNgCc96UmXN73pTdciOBncO9XfbIIcIKuAoO8DmGTuf+voXjYPEpQQO04nXmeVnvg8oNNBZn9JBaEUGxI0GVcX9MYGdLxkQJxuzC+IIUCI5caxRO2YjZGVWwzkT+mpRPqBD3zg+qDGdGFXn0479gUveMHRmPnkJz952IBukPuSY7s8SAji6SqQ9Vu4Y23rqxt/LseEOXQFU/g6MO245NBUQAKN2XHwJ9stKC8JRza3cbp+7zzr8L75iiXY1hzIrjEbB26QK3L+8z//85ePf/zjl/e85z3Xpz/3vfhuTIUu2yJjuwPoHA9Y0zyDReKFjhRra+tNoEukt3BFNMROr3ZmFSpisbnytec///lHo6DfWYdVSBmfX/uTaZsWcFAudBUZmRXwCCBS0bgamq6EQRiQMIQEmeoVJm988YXO46OID7lgyTbKllxvfvXUaDlscz9i3fFIsCJqd8JhkmNgCR0iO70Pa+XSxz/+8cdPLqUnGwB8dJsWiNCZQ4hhxJ3+4ezGLBnZJn/aAlpc726wXZXNsStnY9XErCioIHEufEqXzaEZsD65TRbY3ToR/i0k2dFl9mEkPDGn18Zy7jarcZO1s1zPHltI8Ze1c+Ptk9eR2yWqxhLzuEj61wyh68VyHA7fyZau5ugKDZwjmyPsxtlGFf/FK9lCXPFluWP5rJyq+elqJvoXh/gFDIaJi+nswBcdu/mVDcWLBgB84t/yWcdrLhb7jZUumt9l1PI/ffVduuz75GYrvtkaFTziV+7ROLKWXvGKdOJ2ME0G+Jn8ck7ywOk+52NwdbEC94EbdIbjOBYnY2M+Q5+wE2dTlC5+KNhdeQB3HCO/NSYfUjjH6bqvnnyKbFd4KJj5E8xxpQEemk3kBnqBOdbE51aH7LAx3XkwxbG+Z7Pl0nSUbHASftKB3L5Nh8bo1prGbOdYs7Bz4EHfda6cZyMJR1kugYv3Weffdtttl8997nPX2zrl2GRQK1nrvt8Nw2TpyrvWlowwSX70AEu5VOwsdsihMMpPVPJ1uhRnbKzWSJfZoXH479ZK/L91ubKV39D3cgAYp5Zsja3DbVaLK3Ib3IAJMFYOED81Z2+5/fbbbyISfWFXBblZ8s5oFqkBsMBokgR034tOPedGfIGS+8ooX8A3T7tFkXydTQUiubxSEADq1dUMSDsCtCS28ygeWVAwIWurC2vd4l/gILoI+SbI5M8gwIHuzglwCzkO3/xd4tTO9xLiLf58zhEV8WQAWs0HBBEc3wkM60W4Xa4r2Lfhwx5Itfcd6+oFDhcJNJYEifB1jE7YJtFNvtbivivEKT2RrXEB4TaWOnaLMXbXCEl/fjoHOFfIS158YTvsEit9WKdECASARZ+bVwec70gmnhSN8Ig5Y0sCCmz+v80vPoX0mKudzO67TA/9B0YAEiGQHPpel9yakAP+j9xu8gGoCid4odBHXMjOV/wSQmuJXP/6r//65cMf/vDxyg4wZAmwhG9Xie+Le/5tzYp/4C3eyY0c0rXjk6F5PSBysQP+8FdjiVFz76VfEjQCRseLLQiCYxZD7CLxfeevHyqSt2jSiOke9Te/+c0HqVn8YCcFO3/awn6JU/pFAtm82KeTJRtkth6x3pzbFEUWFq8QxE1k/AHpEWPJKpdJkkusrRf5ZB84JBc2js80LhAnTVZYJo+srbZY6jxNoLNMHdd4fa742kTOlzumecyB5MAg+M9WfJmvhcHFmSapoic77C5Qf/NlRFgTg601ijq38TrOzhJsXpsmW2T1q7/6q4/7mOGOhom8zyaNL4cr2n22OZcPbAHMVzRTtnAhP74hxvhV60HaxG/zpSuFVRjQ/+Myygd249hW84mt5ETYufisSQIDm5cvyp++k9vk6fUnDXa2sn6+a23sAiuyR5fMf/azn73+usL6L4xc3XYu/139ZJv96Te+D0fxQXyzcZBy+Qx2yztytlzbOduYsStOF+xc7m6M/qdHzzJJFn6tqdUrmy2h51fWxZcU1vxoc6N4E8fkTQa60TjYIoKdxB0yL75x1i1Ettgyj+JcfoT/Hki9+OBqyuXSdkptdrDhxpsdXJx2d3HFMP9bX2+sNiHi89bFHstP5XOYjjPTs8I+2++vEsjTMEchxd9Wd8sNfI/3eZ6Fh1Sbl23Fp40+xaq1wK/049bi1ox3933xKnYUzuIkG3TVWvbpdg/rgQN4CH+y079+Bc9bMxySS/sMj3UVCdns4HfscpnG6yHpyfSxj33setsb3eDHOLyiX8ysfflSekh3jVmjviY9zu0qvfUT9lW4d764aZ7W/7a3ve0Y87Wvfe2DHjKJI3lmEZvL2WoL2LZ1JHzA582Ja3QsTgAX4TAeYx6xBo/pAlfBlfkGveFYMAdnhZfqRrjpPQyDA3y0NfTTr7fcuHHjJvKxxLMDEEmLW4JKsC1Yl5T4XvG/pE0gLbnrM8rborUHQLhcdL/nsCnY/eCSVHO73MRxHIlj9x7R4qxbZCU38rdKBj5k5ByCF+A5R3Ajcy4xUSB0/DoDx9sArAnysIc97PKZz3zmf+2Qb4dwSYRCgx2aD9lAIAGi4LXruUFtx1qyMp/iUIJWSCNDgoNemvtHfuRHjof+2BkXDCtjnwGF7G381TPiuMRTt1HRwvEFGPDoc3qQrIADYnEONu+bD6AhiIqKPmdTRY7Cmyx8QZwgnnwAaLRmt2uIvSVIm0hWNsmdTJpw1rlkDbgjJo0v2ZOD3BosMME81iPh9X67vp2/uzT8TLHSeXarF3v4kp9Xk/AkaAkN6ZNI2AAgwwPFqoJdbFnHJuJ0hqAoYLdYVODyKzYHrL12fP+QjPQHLxBN8WmnMBk7rmTYJYiwackZP+lY5GiLJnbvuMZtrMWHLb43IYknMirk8o3wt1tk+kdfYptfdJ4dDPpZArzxzZ9bFxLCj3o9J2A27nUbamS1ps5dIie3KCDzpchFctG1opVeF/+3wQHLFU9wc3MLO3VlRflI3kOIJHb3ayKucmFj83uNBbYTG4tP5lOUw0d2RU75HtntuttBQLb5eseRWUHbOb7fAqm/myd/b93dJrGkzLHbKIDn8sfG4hb3vucvCgqbBWRsHflX7yPu+byH24lR8dKYYhlOIdF911yLCfKgoqhjrGXzP/10vPzQuHIfPN/cs3ZH3OEVmeDw+tvq37j8UzzWmNBMhTN8SRMDz7j11luPK+Duueee6+1Aij/YRtf80OfyFwyiQ3lHIXXOI4oMVyPiTMuJxLKYYH961wSBPXIQLO81u9ghhEHpGJfJVrtZsxwBkRY/rS3fSp995tcK5J7NFdbhCoLeb4Mx2ekUoWcPDTlxJPfRAx+Dd3wDNya35lafs2djkIOeWk/HdozYX860ctE9nBZ3u6lFDpxq15ls4Z85vSrezs1Na1s/Ef/y7W40bqEvdpfLyVvLwxRe6zd7a1wyaabA9M2zdMEfW6+/5cS92sDc4h8n4XvN162PPfm/fz/1Uz91FGrb4NtCX17W0FXnyJu4gI02OSvZOsZDFHFVWEd/8gk/xd00euU1BbvYYgvNiXPtBsfEqFjUJIQJ4loTBAdIjnTtylGbfV0BkH66bfQcO+y2dYfcQH7vcf29giZZ+q/mxaEXB8nL73CK5S7mWI5EH8bcuqrvNLvkXLGBu/T+jLfGgn3iGk4fzeu77rrrZg7XpbabMBUcKcL/BuK4dgsQNu85/xnQCNr5QJmTADVBjcBLOJyQUyZbT4PP6ZNbVyel5XACFbnoMwYtuQo2xJdTr5OuwZDI5NBh3uJHck2eHNHtFBKz7ovxybdJg7MCFIBE1uRBrreQ22TGsYDCdpMBPxLyute97vjt4t/93d+9/hQLR6F/gYJMs+3aSQJGjAQi/QGO1lVX8xOf+MThZju2hKgwRtR6Bahr2y0oBKTiVSB0LmK2gG1nzHmIpjWvP/ubzxpPYcd/xcSCLJ8hK/k3IXW+c/rc3wt+SwiW8PELoIRskE23veYZ30H2kQJ2tJMgHpCHM2DSHZuKWzL+/2Kv4wDazt04dvbWfuwv7hXNW/grsmETbNiE3PmRthpO+RaCbK6+L0a6L69XMb1jsZ9C3Xer//4+A3ZzwMtwASFVuCvw07FiBHHkF7vDb142QPTEyMbEjtNYHjYm+SNCuv/J2kM0v+Zrvub4GVTFaWP7/V34TXcSm+RHHjHTXEs+4E+2REQVPPBKEQcf6a/j+AISunGvMIYfbCPRIWJ9ng95wNfmE7GssYf0mU+MtCuUPZEPcadQzY88T4f9EOvmR7jMU8zIX3QMZ3vV+KAreI/obQ51qWnrruHRTnuX2jcve/mbbsSLvCZnNR9MZx/FsfhX7Gq2tyb5RZybj913NwuRwjuQp7XLuYi7kpS5PWVJF/9T9MhD5BHjm1s0hOEhkgWHNarM3fdwq7n5c8f5PfuuqhEDyHXjx1si9IhzevbTfwhb8qTHxsNbFBGwdLGlv11dh0iK7eRTMJDf3GJ3d9H7rs9dDdd7Y9npbS4PFk2P/e/41sFXxGvyt+vbGBos8mVyn7kgP7UptZs6eJTcug245m+evoOxbCOGyMRvG7umoEaXON38i4O6nUNBgGvJlYu/yUW31roNOjHsNR24zUNew58bZ/mneBcXcBWH6ng79IpvORJPNfZix8Zc3+8VM/ImfrJ+CSc7xxrPfKixxSF9if1eG7f/dnbpn+8ntzFxkvQkb8LCXvkPe2y+4Beapnxrd+PZVf2z2IS/izH+sscur5WjYF/ftRbFObn5JbxNhjvuuOOIsbDCrXX4XzpnWw3YxtqmMhzPJvgJXkCvfLv5bNQoxGEh7OArm0fE0XLp5bs4EB+Gh+f6QXwaz3vxTd9ybTbhkxofYgkWy9H8Df922X3Hy1d4r5zY+Mne/47vH/6o9oLV8Ksx8A75kV297yHD4ZR5xaEr8uSuzf+N0Vq6Vfmv//qvr3EglsXK5kXYQ8/iFn72eZ/98z//8/+9AmAJPadc0kBQA3JkxLbvEaAFBAqgGM7V8ZwBGeXQEoh7nhZAd+w+364NUFKEIAUCskugHvWoRx1KPBONJQk5weqDc3QMAGiOkk07PYzFAABKUPTq7zXSJvvGe+ELX3jc69x9MJIAx98xkcJz5xABB5bk3ktQml+ye8pTnnJcUdBtBa5K4PiAQZePw5TgCwjBgzwqOukNeUEmBDRiwx847wL3BhvfAGIChD51xXovYSXbdt0AurnyO2RqG0Wdh5zaHUsul3v3tyJP48a6OldhJBl0DPChVza3xiWGwFlC9359kd6Bk1ihJySgNW6S2THF9YI//5eAkMs+5y/AOZnFgQbTEkoJXfGjqOuYdtbtAFgfjFggWxsi6p2fLL3PB3VAJRnEuOP6//CHP/zyqle96vLKV77yaABoTJFPEpEomtN3ayf4AQNbj4K07xR89MoP6bRjnvOc5xy3XnSZLaK0sbJg3jj5tXngn8IFoRGT+2yGbcAsEWkMRc7iVJ+1lmyF4IoB8yIv/HkJFh+C/702ZjETebEGuQFe8H+ERTGM9Deu+eBnY3cVVP972rskug2f7N7VE82f/reB0ntkQbKGs8kjJ2gmaCRuM4JMcqR8SF4Es7kkXbtjS3w7Hk4gwmKJ3RA4zWlkU6w1F33Li+KyueDWOR8hMK72ol/kQD6rIfTTP/3Th6776b0KJSRwfWjX2ufINV0hZvDD98ZajgDHkEix0hh2slsjGeEnLGjOLSTgpbwjJhFpDcXVY3bZ+DcXv+Bv2xA0Xp9161JPrS6Py6vWgzfBDfM2hysGfNa5zlsbynm+S54u4X/5y19++bVf+7XLfffdd/3li7BB8Zjv23HlJ+lbTGju9Bn8F99iwC1Wjcuv5Ycl1saQL2Enn239MB7vg597O6jjENoz18IjFXC9txHlnF417+QYDUH+oXDtc00Ea+CD1pe++Q1/5X9iSV7uvVy8cdJaXeVDt9vo4H9iBhafN9ngaq/yRuc6XpzSE58SmzhiG4DxQDwOX6ADuUex0+d8EpbjQubGUTyoV5MQV8Nf6bDz5Brz47+dk4zZwK98iGV8QCMKrvS+OfcfLqJWUPDJqfwUVnttLYu7yVmMx2fgIj6DB4rPtQWOYZ7ea87vbQS4fHLKA8vXYKA85NkgYn1zTWPhp3K7RuWdd955NPx7jyPsmtmUTndNuCJ8L27g2HLsdM5X8JO1NV/ikxo7vV+dLw/AN9Jd/1yl4Wow8Sg/b61pfbCJ7Z2rscB/xOBiF59ajNnvbdLAr8bos/e+972Xd7/73Zc/+IM/eNBtTLAPJ1XXyqed++hHP/ry6U9/+vo8D5ypecUt/5KjtqmDY4q7zusqiVvuvPPOmw22i0G6KZ0BAfAmNAtX1HFu4MRYHqbQGH0m8ROII1EuooIgMVTfC6p1CoRYVxDIk69jNSCW8JmXsyzRFWCCYwvGJYxLQgVGn0mkkvoGlPUBwEc84hHH/YTJzyGQP0C1hi5RFlAuaxVIiOTuai7Js05AJfkt2LMzR0Z+7AAogBy3nVhEYoEL4W5uZIx/rNMCOTamI6QYse2y5B5cicRKmMm1uzEb+Ls7pau5464NtwGjcEo2djmDpHPPRRMAaD3ZTiLm43S0pJP/sceCWGMgM/3tfj/xqDPcGNaQrHRuvQqz5ug7uw++px9yLRG1I+SqGvG1+us7ndP0lr16gM7nP//56xOnxVTnIy3m6VUDEFbk19/5nd95dFDf//73X0l6x9mtorMSw2/91m8daq4BkK8gf83rEtQFbbGlUSBZti7YBhcVuHwCtqS/vVSPv7T+Lks2ZjpEWhHhxrC7JDaRmr38zZjk4i+drxkBL8QpktZ6zSvuNQDWh9ld4836e/UzVWJeMaHYTg4PwORnCITY9H7xrCKmS5FLkNt43BiNBLaGbknY3QEkBwYu9ivk4aqE3rGwuvWKM7KJ3c6Tu86NNHbqWLsT6bFxEYj0wW8WP8L7foe+77epJOf0Koc0/pLyxczklSfYgm/Ic0twkWykMJ9rrvQi7juvYtK/V7ziFdf7wztfIYBUIOoaOIo4TRD8oTnl4N3ldomv/Jr81ti5W9RlWzFKP+IeqVNM+ZxfwADcY8fmA8ZYHF4M4LPb4Fys5TceuLrxqWhxrqIQYeUfy480FDUZ+ELn8vtnPetZl2/5lm+5/NzP/dzxW+jpFp8TP3bt5XKF2BatxW04xQedi6MgnfI+wmojaJsWzuEviKrbblqr4oCfsBPcYROcInlsQCQ3vfe5HLs23rjY3Nu8XcK/D5BtbdsM5qsKAr7UvHImznnWtRwp7ta38uX0hEM0lkInX9Fg32aufLU5bAvC5bj4tMaw/GJsfmT+/LRfXeieaXpMXpfGi2m+2ft2MtOdvH3mU/JF+uxKJFe8yDVwyhrwILLybYV6nydnssdVyHbmrOmpY3E93II/0x+/4b/ek0f8wSPcbfMMTIBTHRsvUJS6jRC+81d8ZefCG+SjdFYjm16Ss9jsuDYzlsPkL2KNPjZ3yC1ykNhqLFf+wDRXz/Ch5icvTkkm/sPHG7e/G0MzQy0od5mbTGuf3bjlV2d8d74cgNd0vE2Mxja+qxcbm9+nLxt8fWY9NW7TefVU84pxDU61m9zBR8ioBvF5snVOMmSvbFpD/Td/PNTDZQAAIABJREFU8zevz7/RRBW/yaNmoQM8TY6EozgnzDzXJNkX9u4VpmzSd9dnADAE8rNEgDMwIudCDgSAxEcQTonUd74AV7wkmATp/CWrCWkHW5Dq+jPEgusSnz43t8An2xJPxI/BkFTBLlEV3AiPJNo5m/w7VvduCRujIT0ds3rqb3o1BtKEXElExu94uzzAWSIBbBy5Ne6TIwWQnSMEa5Nd5/T5Ix/5yGP3kjNJwpyWDhAJyXo73OlowQyplsztCglMPgXQel8A9L8rOSIzf//3f399EJbE1flbRCnGNBuQOzusCvYNWn69BT/bLHEUF+y09pLA2E5Ssr4zIZUQl/TyX8Ucv1So7bxiiJyC37l8pnk6z/qBF7unX+TUqzEXE3Z9jdG6IhybeDp+/VHMrG11OulJwkUUOlYxKgm2syzBAEwFo4KsOOsSuojKRz/60evOpeQgDuFP78WjxkSy7N/ppuSQHbbwp2MEdC/3B/AeZNoxjWlXqHH4LnvCHX4siVijRMx3+c5551OC6HtJD6FarGk8BHwvsZMLxLsudvFXouQzElZywkfrlDw1EsVWOvIwKBjfvXvFdVdJlIzDtuMStQce2pXMJdP+19yUvJPz3OBqHsQLNm5cywv8LFm6OsyD0M5kSaw3llyJHPFZ2CA++WLnbOHf93ymY+QvtrG7yA8QD/l0G5LshXB3zF7dpPkAD3qPHGtSGH9jrTl6Evszn/nMYyf7V37lV663EWlG0YOcuwSRfpcbNPeXf/mXX7r1rN3qxpGH4Twbec+3WhN9Li4rahTSzZvetjg/Y0hrC0PEJixDuPCQxtorzJb44QpbqLIpf23Hpqcse6hrnytExGpjwoLOd4x85Xj6JGvfy+GdkxzFjIcl80HET0NOgzj5Ya9CZHE/mZarLeeDU/yQjI5f3fR38fq4xz3uuN2wHPEzP/Mzhz/1fvMUX4A74je7u9z9jJ04RueEl2HGcp3lnp2rYa6pAkPT5+pac5ssfSdX9PdyxC3AGq/1lnfazIHNfkEBLjaGIk6xYi7NYfGebP0Pd5M/392rOsLCzQHbgIZRCvrFHbwNR+xqVlybnqyZnrNJO9+vfvWrj2bTv/7rvz7osufFaj4oJu3Ga86pB3BD/ow395OdT37yk49d0z5TICrmlm9tDaEg7XsxtQ0HXEw8syV9y+OL540Dg2Au31L04ss1Tu+///7jF3aSwfFiGtfd/MDm4q5j1Qiw3VrYwgaL3Kop23HpEk6ys/gid3PsfPi5WK9BlowaPfCx7zf30a2mV/bhZ2LFOcm02Nb7jWH4D0vEVufTGzwXk31uzcsV+7vv3P4JT+R2fkfGZzzjGQcmfeELX7jyWPkLR5FPd5O288/4KJb5IJ/ENzoe7qr9Nt7lMPxT0xCP6JX9snW8CU40jhjZfGr8bYR0+/wtt912280WSkhGWpKkYElYAkugkhajJdCZ2K9CJPeHIr9bCEmuHNkYnMv8AnVJH1K93y0B3J0JSWWVuopbpSMHiiE/S2MMBJg+6cquh6Ame8SzjjvZzw6HZOkAK9j6XEeIbTq3AkWntPd2SgQgEOkcMiY7udhEYm6Xqiewt7uwSXKDnv23GGscYwk8DptOFLdsmjxAUEPFuAu0wBkhX7IGWASpAs46+UK6R4wazwOXkMglghIPopBs/FGcLAFGxhAtethCmO6BlrXzuSXF/Nj8m+iMg0ysD4llCZmMHZNs+cgS+S1Q6FucVby27ggCP2ajjeVNMB5Gwk/EgW6yhgQ/sBb+n/ybxCJ2vddc4p/5t665+wcBOrK8vk8O41h3x6SPiNr6HQD3vaKs4/YXCxrPms/Jr3P69YVut+mfq1aaZ69W6jhJCfZtfKwt+XrjtStekuuzcKKHejWXJLNXD/Cxxu1Y9xbCEjrrODqC+Xy7V2uAHR3f3+TfGEa4dLI7tp8TetGLXnR5+9vffiWQbCNmFEnG7PPk/OVf/uXLO9/5zqMB2JwIRPMontkNThuzz/u3hLgxaj5UnHaJ3Rlv6H2xvDH48uaVjoWDvSIHkv2Sl+bte4Qp2ZGwxXT4QPYlUeLvTCgQAJgnj2g4aN4YK9t0DDv2eQVH8tbs6Ty7u9a7tjY/HcFnV5t0Tv7W/e81FvrZSbgFd/MpPoTcn/2fHNYB4+XT1qWhgoPABf6rsZaMGt+LoYtBfc6H2IrO5Yl0Z0fSuQpIeuzyavEkdumvY11SjxBv/txiwJzLX5YL0IMGu/jWIMNxOmfjkY/zU3mOH7r9YjdOkmtzVXNuY5ldi1f/Khp/7Md+7Ij7Lj/FKRZ3YI98Rt9yIf4AY1qLIrpj935afpds4kde0Yzna+I+vaw90pn/mh4KDfpi281bdLx84hw7jpGjWqNcvfy38cP5cKpfz4Bv8gn+JoZdHQV/6E7zTxOSvGJGodP5dKZg0Awohn/yJ3/y8ou/+IsHj0gem0ua1OwpNthBLKbPHrTnYdDyP/mTo4ZWTdlPfepTR46H2WLMOVu3sGXn8xtrcrx44ntnTrN51uX5/JydNS8WV/HOu+6662j+9EDU5FnfXMxj67WlRoP4F3/00veal8tz13c1UvreLT/wnR9oPiwvlOdhXvHh2SRylWYGfewmgEbFcqvNpc2d/xb3YgKO9758msw2kthZDiAf7ihXdlz+4YoXm5rifWMOHvaZZpdYcDXE/koA+bdp07nymhoHlqtx8PVzHld7qMPky+UY57yqtuTTcgTd4RlyAvs3l3gjB1+HD/2E7S133HHHcQuAgCGcBLHAuwQKAFOYgsZlVIpVCzBH423CQVLMJ9F23iYYjoWkLFg2dvP2r3nriFSwNFZk3b2mSxYFZ8YVmEtoFRnnotkVCJsMESlJiwPo3GwnsmMzQDIxdudJuuvwSxyBjvOTOVnoodclh4obxjfXAk9jJJt/1iYhAA67U1t4GHfBqr8VfQLRLo4dBrZfx852zRm4cfDmtv4lgmTWKdYBNQ898TPHkW13XKyhdZELEABJPuE8gL0gtsXvxpGd145tDs0x60KcATzyI4GSge34qZ16BSkSJJa88uHWtA0HMY0grN36bj8vlloHf5LkgSjy2/fNk6w//uM/fvnt3/7to5va57r3fCP5EXGJY2WS8GGAMTYR0l2yu3TN9+kF/vAdzZyOUSjwe6Syc0p6dlW2cbPgyU7iHZAvgV7sQoQ2IbamztPcqNESKWpXhT3FJpvw0eYVX5EwuuzvdvsawxqRVZ1vRcLiFz9R7PBxV0bw38VESYRMS4YQsZXXuTr27IJowpHk9mTfPiOn13TUrgTfYHMJEYbxYX5vtwMeWKPzEUk4JZeIub5HtL/2a7/2wPC//du/vTYz5SWEQqFB/7Cz77MXvIK1Erk4EG9IOjyseeJXGRTM59y6uC62EXmYJ5cjN9bP53rVPPIZn0XO8t12O//nf/7n+nyUJfFkhpUaTXRkt7K59wFW4UjNbDpH9hQB5x1K8vDX3eWwLsQWUUJqEUjNODl1CaTc2meI1fIaftFr/2Fkx7rUHEa0BrHiFV/wED0ysKMdX5h3Tdjzc3ywxXeb7xQDdpBheudoHPLXbldq/nhdepQbzb26oA+5bQuNYrj3b33rWw+RKopqAPCr5hNrdmHXP8Q73TQ/8t93HZuftIHi4ZfwRgz1mn+L9eTsfxhZYwsmwe3llvykz5oPXsHizsHZ9ooCMQIDNVo7vrXL7bhox5+L0uUe5sEh5S/+zD7wCm5sAwF+41bLzeEmv9nits/oFAY0bxjcz8f27zWvec21aMMTYRo/tgZFTN+Lk8ZvTsUl/4LbndvzSBbzcDvxs1itToD/9MF+y6XoCGaxbePlU0984hMvFUntDKsT+CxeaHwchyzJEabZoBD3/ACmKSb5d+87RrG4GIrXNUc+XI3D3+hTU9N8vm88OCuWnbM7xvJN+tc82QYIP6Ff9mITnJdf0o+GizHFZMcna/NpPMmVxnBlb3PAMHzcvMnNfuJsc7k1yv/rB3QGD3o988feewAw2WGmWDcf27kqg69snQFrcEw8gT75MT95qBpI3pd/5CzrF78wjA7w43ji8SsABjIA4NwdlQXRBT7AtJNa1AZdf1OUIIk8uJxUIQD8lthRnDkQQ0anYIkf6CZHgRJB6VgAxIlbJ3IO8HVxlhAmi/tAFTEKvU0erU8yW/KuwFgC1ToRrCXWxhOAiDG5dgex9ZqPs0nKFTHJbDzrs9OEiLcO5CtdKAI2IbC3tQMQBIXfdJziSAGicEL6egWM5ljfQWrpHwAGjDrN1rQERED5jI95bd2KA0EmIXoAGj/jF8CZP5+vehETS1YQr03YjlubSvqtt8Ktf5GujcEzoEnGyQMk2QKh3SKTXns9E5P1K/LpivrOfBItm/i+14g6Qp5M7aT+6q/+6uUHf/AHj5/v7Nz0Qy98BOC1brEpqSCSjSemOo5u7A47l13IyV6KVOSbPmBN5yMBiBk9rc7sFrkMkB6WIClcJUBEanECMd2m1PpGc/pZRH4rjtbeSyZWXiQC7tKX5CvRigOyIS+b6O0aGkuBau2KLYQ+OZCkjkUC4bgkBAvlAoUw2/F5uGEcDQ9xoxh0PhvDFPKJlWQilxxDj+ZG1uCavNjn/KHv2h3vu3KXomR9QYMLlq4/8//WyZ92DPpGnl39tbLCcrpCsuiY71iPeEj2/KsC0DzsphHTOedcbx3IF3L0vOc97/K0pz3tekWGnIaQbPGA6LEBLOy18zTF2Ve8a6LDDyR4CxK2913vkTqEm472NRtq+C5W8DWxJcca3/q2ibZFBN3uVSJy59r6XMQpeqwNTq3/LHaZU9zZVODzHauZuk2FPhffbqdqbZ3HDtnuTHDhF/nale4WwT//8z+/XvG35Dkbltu6bLwd0TiJPN1xS3oVtuTgB7vbJgbN0XvNkS38YHmvcNg5caKaEl2JkDw2rJpXYy65ihP3c6+ONB8UrC4HXh4o/jaO+FA6TpbGbHxNCRwLZq/ca6/ljLjW6nwLUesQr3x8C6y+0yRx9cRe0SJHsH3vw7+nP/3px6+MvPGNb7zmeLgpv5h3m+Ewyzo7Z4t/+JieNPZhEv8WN+GYe+1xgcY3X8dnbzlKvlcHsIHYxMPlHFcEdhwuYo3Nka77V43R+/gO3El+V5J0jIZPYy//7b1dfY1D8UUX4pzcfe9nKJu3fx3b/3xanu8VlnVc66SD5SD4QePCS3MtH8Ux+VHv4RH/F8d8qvnkUbdHdsxD+dhuzJCVLYwjb8BRcro6Zwtqft65Ytj5eDMuy0bpxU/10tlyZVhs3fxtsYl/nrmZXJcviCsYiCe7cq1x5aqOWdvLpcvL1U3qxNVf60i3eDp8qi4+GgCcWwC0yJQQwfEvJUgKZ8dE6oCEDojAUgxx7ITpGMqjMICxiQdgcvQFouR4whOecNyjXlBJFsYFCkiHhSeXooQBGJCyycwQS8AkViQWiAEEhgESiINgXIfynWBdR9accKsBINyGSHMxPrmaNydxb0hznAsSO2KIlmR1NfgDV1Osg/OP5kecOq917c5eY3QssDeGdfMDhKfPk8dPC7Exch+J2J+zIzNbkd1OtwcgtmZkDIlNX0iRhN/8fMeYdFwcJJfgbbwtKMmyBdM5+ACmhkM7PezWsezcWOwiBhAmukDY+TDybK2r9+bwPvmBPiBnB0R9C3zy7THieWWiD+O3Fo0EYNwx9LMJgd19tkRbXPDHM4HfRL+keHHKMfkFgF3sEnNsi0zyJ0QSfjSGZNx3ZOp7JHzxYgvxBWgyWK/jJCc4BZN0ge2wIK29IrnJBbcjRRI5/bG9Iq1ztyG6ybdzVzd8FK51niuuXDEhlhUQ6XyL8v4Ok5BehNelpWy1hdjiB0xpbv6FsCAiyO/q3Q43P6bzxtZ4Yg/5AnFYuyCVyK3v6BAx1LjovaYsvyEDvWg+IXCwhM22kOVXS1JroD/+8Y8/CjBPkecPmpoKlnRkh4I866sw1/hyBr/mg7Ai2fslme/4ju84HiIWVxA/zYXUi3E/jSsHJOfagu7ZXH5e/81OuMXaKr3iCYubS5qsD1fZJmJjdb5GONLbMQ/VuICDXbXT5f0d19qbz7OC2L7PWovfkE8OT5q3c4wQ4hyKdetydQKeBksaC0EWR4hlenLJqxzA3xRXYso5cgty7AoN2Lm2S7Yu026eHrKa3tPDYgosli+8T570U15d7kgPiig5uONhY3/bzex7sd8cGsFwW0zCzT4vn3drY5yRba2fPpPTuM0bT/Ck9cWW9CimYKbibvmceBP3cibuiUcuj4PfzRGfwRmSZ6+aYv/dbRc78nnr448wRm6WZ5d7KyBxRs0V/omPmke+tGHIXr1uw8JczpNL6du4/EXzE5a67S75NAfEGx+FsXIzX9jCqGPYAtbDO/hNBx3HpzsGVmw+/bIv+7LjeTXshw/jgdbJz/hd4zm28eAhbJP/YSAZcW8ccPFvf7Izv5XnxHbziO/F0L2Cen+dJ5lc5Z1OrEneX56Gb25cyBfpsBjS9G4cOCsXaAzgwdbNRhrfzsV5zKsOSyYNAryY7PxcE3c3v+EbXrANOnWDxsVyNfoUB3iS9+lAzdv66WH5DRyEec7FBengzMv5Fg68c8J3n8Euej0eAtgzAOyWGByYKZAEQQYQPAgBI3IEylBIIc+SA4dQkCFxCxaSPDkakwFXlo576lOfevy0X7Iq1CglGTkJORHVLWzIJFgAp3OsZR2N8Tj7FhYr7zreOn3nARTA2XmuiliZ0h1HXXAE5pyx8SVBhBV5lyA0KRbUyUt/dJR8ERedsHU+ybzxG6v1bNKTCOkSiC5pAZjGRdL4Uu/tZiCmSCtfRGb6vIANrATDJrnmUDwgyXQjAfPRBTWkiU+lG4WMhk52WAIEfAQcW/AnAIGgSPYIp3t3JPfGlyD4v2Jnky3fkMQUU4B+fWF9WmfQHH4VgB74dnM3r50CPsQ21qtRJUFtk6K/JevGF+twBfgvoQGOEiJ9IlbOFZNstYlFHEq+EkEy2LXXJdath3EL8ObmB9bDDmI8HUjY5lqiSXY+AKyRIXGTXyF/cGLjo/n4Dfuwg3nJKr4UMAgHIkq/cEnhQJ/JSCcSqHNgIx93HCyBS2TYXNMxCJXPt9Pe92RkL7Gh+QLr+QJ8aj67dDBKvDt2yRHbO19C7liFHv2unvvbvdKIiPm2kEH6YFOvdKRYF8f8Er7zCTbvVoSXvexlx89dViRsIbm4CTMRePGseFmSATsVyGJZDuKfGpX5Zpdhs4t5NXicr2hx+TkfszPRvMhVvqIZvPriJ9uU2FwrxyggYYmCgx2QOTgk9nAV+tdwsDO3OcDfdCu2XbHgfWN6OF3Htv4Xv/jFxz3U6YSMq4fN62ydTlp/dma3Lo2u2Yfok2U3IuDR5iCxqMjdXfD03VVdfJc9kwlnW9/6yq/8yst///d/H80GzRd5R07slc75Xs2DbgsQQ+wsVy2/wGtc/ZgexO7iMTs1B7xYzGtM/ivmHCf35SPtrhZLyWxNixV9r6G1DQi5QJzCRAWAnNA5sLzP4Kp8mk5wBA9whIdy3HILnIqexNrmJrLAWT7PHtssg+G4hkLI55s/6A+/Mi5+rYYwP9+WL7fZtXyQ7xjvnC9doVEzzbME8BB2XjxovMbf/LD8XmErn23RtHHf2Itp6YZ9Owd+yrlytQKQX2uWLm7KS3iqJipfUATK83TJR2GhXAiDlmfCk/xAkzAZXK3k9tLVDf80n/jahm+fiZnGww80kfjDysRvt4m2suMfi8vG6TN5i86Tx8ZDMmgS2VWHhY2B14s1XIjv9KyL9NaD8sQBrMajNUrgbnOH9d068id/8icPuq1tm2XwkV/xU/ja52oIccM/2TiZcAfrVH+truHFvuLTxy0Az372s2/2YAaGESBnkrSJboFFoK7zCcTzjkzKRUL2MgiG7lXybn4Evs8FA0Bg9AUrweazFNS51kJuCX6L0o5VzPe5QAAIlEoWSVYi4TjWYk5BA1AEsyTWPZ3/9V//dU3q7MBISMsWotZpLIFkR6FzAsWaCbt2tgKEC2x0sq/9LdkbRzAB/C0EBKTdEJ36Pl/Zzkn3HMgS4RI2+tIIAUL0rbMIDCXhzrNOyW/9sDmAgCIx/exD3fjC6mZvuQDM1qVTuSSjc91DxKceqsBaQrS+JaacKw6sk/8B642ZbLRNBfJ2jITW35IqQtl6yLCgYkeFr9KPB7n0+ZIQSce96pJ/4wDsPgtQvQd4CFs27G+Ehf95vwC3BZMCMUDvnjlkYXf3+IgEQSetA3FYv+ev/BRIS3x2PZLNziwiah1LlJCgjmcbCQmWKSxclirZOr41ON858Fcx3qvf8t7ON6xBMhd72F9zDEYqIlrHzgubEJ3076GJfj7RuZLcJsDF5CXrPt/Evb7A/tscYleNuiXN28yGT9swWwKqGGoOD1ZS4CIvSMoSiiUcCKEctA08uxT0T3cIpdwKt/gd3E8mmJ5fwOTmohcEDU7AxC1kHbskdkktH/bquM1ZcJE+uiXopS996eUNb3jDtbBsTFeg0Dmst2udvDBdDoVtrjZbHEKKWw9y6Go6BBimiGv33DtHU4aexSW86vy1BX9Kdhi7NmJHum/Nu6uZnFsYwXb25f98ZuM6m3cptqZ9sqUPOczc4pEO6QC36jWZXA5Phi0UF5f63pUB2a5CvktJd7NIwZ/+xWM6TF5XTMilvkfYFT90DSO2WdFnNhjofjFUcU3u5PQsqGSn1+xBH0g9XxYX4grWIN5yGT3jYuTlg7CUr/DhLQjSf/pxFeJieeNuc0iMdkxz910NicZLJx0vV2wRAcf5rxwlhht3cZn8yUtWOjFvYy7H52PNb53l3RpEYjV7uTqJDHKh85vHxsBe8QMf2WTzdd8llyYie4oLcdl7fmFe8b3FVvPaEEhmOmic/CZd18zrFoiaEGEcH5UnWid5YEBzNoamCh2cm2XwBEdLp25Z4HvwAKY3Pz4rP/EFtsPp+RtsPAz2wG2W9ItHuYqu75ObnzWvfGNd/F1cdXzHhVNixPjLFfrMWuWOjtcET4auOOuhkzUOl+ezKV5GD3JItsS1nZd+cSh/y5s13Xr4ef/66enGk6PpWrG+PtQ873vf+47z3vGOd1z+8i//8orv6if8AG874528CH+tYXmPmoztWhsuLY/K2/CqY/xNhuMKgCc84Qk3GWcLFkloi5UUsYVPygCY/a3bo9hjcMUU59hmgcJiE4EEbdcB6QRo5gLKwBC4b2BwCgXDOolCjfNS0gbDkgL3BFUoSSLG2PF1Zqxji2i7F4AXmJiTo7YmBIGO2WJJBtA2P326/6lzOavOpUBvHMS6B7vkBwqDxrM2O18dj2DQFaAFvgol5Ltzt1PG8QWOotl4Amx9yRr5G10hRgDcWjj/EuE+k3wURABf0GzB3d8Cpb+R7Y5tTT3RNNIU+THOgoxY6TOAxPcU1uS09gVjhIHvGEfysmYFCKKgcCwpSQaAtWP6v4CpQO7YTbzWolA2BjsrCBEAvtF9oe0I2o0BOnzYPHYQgVfjdKx1J4u450vbTX6ohiC/bizYAyMU473yYYmGfZeQ88O9YsD858KT3JLsFl4IW+P5nux0TFaJVhOUv6eHyEZEytgwC073XkdevPPZ3RljR+c3t+QmUTamccUKAtJ5/S2exKK4VpwhKdtAgtudK75gpVgjF9vAKGRhCz2FSMfmT40VhvFZuLE7nq0/WXcN6WsJxRJE+AQjkk/8wBeFZmNnW0WVdfJjeKpAaUyXFm9MivXVrbg252IFGyFWjlFEIffsDHu3uNlGhuJw/Ug8atyLAXmszz0nZ3Ekvy3HhQnOUaj23c/+7M8ey+ynAe2IJ+/6d3/Dbs0cNue/dLC41TrY1Ri97i5XTQDH8UH51RxbrMEOBFeMIv+wp/cwzd81+1/xilccPxF23H/5QNOVX8AIOK1I4HO9ZluY0prlGWS5MbKDhygu3ie7y3nlj86H5eJGrJnHmvf8ZGl9yfMlX/Ilx9O92R3W87/G67jWs7+Pvrrc/AIn+Clc95BA8opJnFSxkM191rjsx6d67RgbFHgjPgGzrIMd01263eYx/sYvYTx/1dBa8q0ZiM/BQjik0F0ei3c4F69L9ny4c5KPv8MHeVkxiyfCwV41VFxa3nr7Ox/CbZZ7kgv3S+59aCfMruHT7Rb33XffgwqhXffGMQzs/ORyWws/Su/45HKC/lasshUZzvlbbPMpPr4cTpwl22KrusVGRZy5n7Xs3w/90A8dt0G5mmZrC/xgi8Y257IVPJXv+CIdZRt5To4VH2qT5BJjsGLz97lu6xjj+5v+1B1sCzf56GJz65HLFmdhsPhOJ5pbmx/lH+cqYvu84zXGet8vKfXrE3Hu7/u+77vyj8WmbsVoM9VtEMmOZyZ/DYR+PSgetVxEzMoN5aV77rnnsOsLXvCC60MqxRxcWM7Q+MnbT5zm9/1S0Uc+8pFrU6irtYrB4oSu6Ul+wD9xPE04OuejmgFsw6fVWfisfMZv5epjYZfLcXXDLbfffvvN7U4s6XTJFWBHDDmN4AAyW9B0TAtwn6pkhdzovjqG4yMvHFhBIODXse0ebEIUFMZBGHWqKKHxEOYN0CXqQJSj9h2gz0lyRoDqPIRRs2ONvCAjiQEi65P8Hatgkch1hhix8QGyuYAnsuAYhcWCuQTQsxQKDg/qAb7ND0yBkWTNFubtPQDkG70iyICaHnfN5gHYCApAEwTG9bmkrcg+X87Odp2PeLaO5ml3KmJqdxxhbw4+jkBI+sncnD1EqAAvuUnKu6PAJho+ayM+3Wv2LBn4+ROd4C1O01f+VnGjUcY3dTHZgG03cesqWhfgYkckUKJtjk2kZFKo8j3+hVBJ3BLDAlVzKaw2kWlK8RMJpXP7n1/+xV/8xZGIkYX1zT5nNzsPe7WDwiYZNSv4WPJae/JJTo5DBJJIMso/AAAgAElEQVRbcZJ+Aa8YljTJB+BhAd8920bsK7jECV3ATHpcP0McfLdradwlfAglu7qXEklpHkXq2lbsaBLRwRYhHdP3e2UCf+OTMHJ3deBZ51s/f4SBdvXIDy/EkkTXGPtMEuRWrCoSkaT1P/4muW8zBwbRbfPAUsRjizZ2T16EXVGypBnhUBB3rIZEMa6QPjcuYN4W6JJ8c9t53QaGmFxso0cNJ/huvXJmspARYUomfnzOpR1jvuUGfAuWwoKeX/A93/M9h8u98pWvvP6Uk0abQlQu3UIc6T0Td8V8cyoYN66Qpdbg3u6Ne9ihkc2X2N2aGxPHQQg3DjSi7MBl01/4hV8QXpcf+IEfuP6Ns4h72A8fxC3cgSe9L4ZdscUX6Y1Pw6XGF1v8czGdntZe/tYcXI6XDnsOQuS2nbnlY7gBX+c/y2u2wbJFNZ/mx+JJnPAPuCL24UfrpgtzLJawl5i4GmJ+XYXP9dqv2XSlQ011OaZYyxfKy4p8a8MdcJLk718FYnp0NULH42T5Kjtujum81iXX8Ed2d6zjFBOavts4VGBvcbVXMqzcjaupsI3hbVLw08bdf9mJLdhQ7DYunFg8lWv7zK1U9Ccfw0j+IW+l15ogcGyLwpVRneP7ZFTo4hFy9mIPvJIrYFzy9KsZ6akGmFzWPH32Xd/1XZcPfvCD10YKX8w2+ZIH/uIj8hTM2DiWc8mQnF35EV/H6+iz85uDzuGFmJBXFJxbD6zO8cG1Lf3Annxp8QlmdVwxU5HJr/Y7utoagD2TF77z2ZqnNU77CdkPfehDD9rEgms2n8S6eFTTPuxhDzti1aYdfkMuPC5dh2kV640lJySXWKfLlTU5smsPx/z85z9//UU0jUM5B/8Qu/QsPya3ulnNsrirVuLPHaPuget0AjP5hpzQ+3/7t3+73PLYxz72JjJ2JqwmagLBgnSZHDnqVYfLsZS0iWidYQsERpBEFNqU0+eUsYqTaBwnWZDFHEgTIzSehJqcAPYcdBlcB2s7UtaomNt5jNFcm2SWaCEU5AfgGxBb1AGoJXSASVMA8PR5oOhhQ0gPm/V9gJmDsw0CaQxBvwSLc/Xddr8aXzMFYbDuc8HEkbMXJ99AbCy7KK1LAbfNGElI8S+hG4cfSz7eA0QEod+Zfdvb3nZc5pOdO9/lymyoEAayjdWa2GmTAnLFlnTbMfQgJtYW2SlbsCO7SnRkAYoKjfUn/itu+Ff2YNvWgmTYAeGjCE86aCwdW4l5iSJb8H2v6WaJsrHPsbFNG36WPJIKLMg/utKiB+w0rp0dlwavP0qefAfOaBZYk7k3kUlg9Augm7OYf/jDH365//77r1c4ITGKRXEKuLvNYJtBfY7kL2FDPpYc0WU+szuIS+4lRTox18ZacyI6u/NMdolBAtv5xC4MlRjhCD25DBeevOQlLznubdakygb93T92gWPsQ/cKq75vPZsMl9ghl43nUsTk00haDFQQK9bEt6f3d6lfDxeVw7ZI5svJIWfwZzlK3kR26RDRg5292iFHluWrZENY2G/1Kj6Q395vMr/11luPn6qy68Gndkdyc3SyuMc5LGAHhdqu9Ry/jhGfZIOncFjBA7fgX+/FQccmRz8j9ulPf/ry4Q9/+CCyGiaaVHxIvMIePpbujalx0Tnpg//33gPGxAyf6DXd5hOwT/wrMNkXhvC3dOzYbTLgCQrV5s+nuyy0f+9+97sv995777VhYxc5efvvGSwK2+RwNYBNmcbBHeQDRYK82Xt+jBAqDthG00IRotnLz9gUX7KR0ucwO/20BgUuuRubTZYvLDHH6RTD2YDezvkP3sM/mCEfKyqWK/Bh6+ATeFSyhwPtCtJjr45D6m32dDwumi5dUWFnmq8ki0LL8bANBjRH+uy9+M5migy5Vywr6pfXdLxmLxnwDpzFe3lqN/YUXev7ZHc+mfBk2CWvySXid/kLXMYR1RTyDoxOxnhQY6ZrPF7u4ccwp/OXE+MYyebS+87hp5qBy13wRbikGQLf1lfyRTFi3OWfZ24Zvw7b3vKWt1yfS0X/Nm3UJM2Pj/F5DZ7mWO4g//XaFQj8ku+y2eZ58cbPxNhy+41zY/BTOcIxOPniqxyw/kQ/fSbP97f4ba18PN3k9+mNfMbnZ/JK84sFcaNuaB73xONS5F8O1XeLM8kFt5bfibWt0+BO46oDndPxmoM4GN4qz3fO5kyy2Czc2hces5W8x97W2Ht5djmAvEGX8KnzjisAbty4cTPF2oHfzsYWKciuwqfjFCwMqkhoPI68TodQErrjJRakUneSwnWpJFgAgowsCKwTSwaCdb8DOozXd43PIaxtHZgim3fJEhDhzIBtiX7f2VHYOSTH3YEmb+tqjE0O1iDIALv10HvyV1A25xawZESmvAJ/jk0viOPqnJ2Mtecs0SQb+yHm5gKYPufYdJVftItCn+zsgUo6nFtYC0I7Okt2+B650ss3fMM3XF796ldfnvOc51wbAG5X0chAIBAmAd77HXN3MBQsglzwAcEtviUbfiVJ0OvGHdIiNpBZ5wCkTSKbtNhCEZAc4l6hs11h85EFYbGunbfz+p5OjJf+msf9a50rZoCYtWtWdIwiSrFvTZt0+c42Qjaml7B3nkvpFG5sigAkF0LPl92325UicKLjFB5A3ZraEaoTXXd1SYHGEnAWy7BwE4yE1zFivc8k3gV7CdRcyZvsHqLWOWQ1FsLY55JGY/Ye5sN0hQNdsx9SK+aKm7r0/dxXsojzjYXFdITO97CLHpe00PuSsPXXTWoIHt2JX6ReQ8JxkjRMF5tkRXYR0rUHjDa/c2G8XMlf6LY1i/vNp7C1cTwpuHPCvIorNkIgtlDp3Pxbc2ILHHNohrVrm+zwFUm3HvmE7sQ0bsA/G88tDPR3jsWNbVhmV7J17BUFMAJBpiM4I1/hHev7MGob+1v8IbPJp6hgU1jfPF2N1boQzHSSjM0dQZWzxSL/4beN4b7fxYjGuHHjxuV7v/d7L6997WuvD/ODZ3Qir8LyzusS+6/6qq+6/Nmf/dn1MntFHFzrePlu10N3fG9zJAzCd4rhvm9sDWXFX3YWk+77l39au6t7Got/W9sWCooL320xoaGwnIC9mhuXWU4o7/AJV0bBFz6Cm8orfW5u8m5Ol+ua83GPe9zlH/7hH47bF+iM/Mi7eWCogtT75tWohb+4XjIvD96cADvIgw9uHuWDuPNiGz9qbfmvKw7EknF6zfbwI3k14/rMQw/hLj24J3x5sJiRkxaTOx8+wjG24qPpJznxYrmBXsgsf3dczYPG0/jbvNL5GjXipDntnnuQH6yXI3BRftK6lperCToORmrCiQNr1QDr1VWyySvu5Vs41vlwED4fznd6GCd/DyP+8z//8+qfydaaFZVqPHGCVxtz3+966Ji91THLCcU0vOYL4mp1Jk+ID3qDS23KteGT7PI+Div/JB98WjyRX5arNEbn4UHitFhhX9hwro/IKobppTFg0MY5mXBQ+YU+xPLyAjpi/+bAEfdKGNiLT4sJuGDMxfuNK7Uk2Xp/XAFw55133uScBFzy0HcNxAk7Zsn4AggQWSEVdgo4AupwMXyvElfHLiD2nuAAirFLTMm4jmBOhkLwGZSSKWjJn4ISwAMpgWB+AeAVyG1SQX4YqfVtAU3P5+IGwVeEcCzrkKBbX4HemC45RNh1kewC6EKxn+P6XoA0HkASOBsUulFsSOdI8QaKZMqnAB+d0OeZXG4RsgRO4hD8xgGIfGSbT9ZgzCXeEuCSwcbcnVB2cAmaghIQAfk+DxhLKNa1czkuXUguLvPqs3wYQVWA0jGdS2gR1B6kxG5iBkCfyQD7LUHlq0AfUV0ZFvwAkrhCZhCXLV4do3CHCYhz3y+AL1h2LNBDGmET8PW6ZJF+t1Puyp2N9cbkq32+zRHHucRzfZst1rbsgRCJ4X4b/dnPfvblhS984fWhRBK+RNPrFl1ILl2YT8Oo77cxCkPEa8e7nDBfQtr73u++G0OiWMzp/G0OLHHvPHiD7Ep6HuZEL8g4nxRjnSfOzM/P3Y+NiMANdkcqGns79L1XKBuTz65d4Y/v+KNC4O677z4Ix5EMH+jMK2jEzOaRJcAIYzLbfVOomFd+WB3DYLlvC29xIm7Xv5C3xS52hHVIk2Ph/BZEcE2MynmaOuIz38mWm3/4feNpFMBDeU6OhC/yWI0MRTSi3Nzb5FM8iD84TzZXftDdGdvhJZxA2l1i3TjwzNz8J//qMv03velNx44wcg3LrQP+OZ9vLbGjU37dMa4MSCZY25hsxd9gOB18xVd8xWGHf/qnf3rQr2GwReftDmc72uUi/imG+Dcy6eoT/o4jJI94oz+xnhwVW+Ug48MrzYjW3mfyZsVJD+6CV80PK2AKTGMnu+t20eV1sUi/nS+2zLc8BoegZwWwIkF89DmMldfg7yMf+chLT8xWlPBFWCV3JDtda6yK594vrxUzfeaWqY2n1uSqIY1F8cjf5MjVlbxH9sbZW10V1q2Bf5OZbtL13o7ANgr6ZF8+Lkfw9b7D75NRY0oNkE1ckSPePXMgfdEr2/TqePG7cQX7uqWzn6TkX+SW+9xaFYfq1yv+5m/+5kHPeRKHizHLp8il5hGf4n55+9oX708vuIq6Sq20dUZy2tnvXHbqWP6cXDBEziEPfINX8g2bNcb5NoDlyh5wiIvxhWSxlt20dO5y1W3y4Bb4b3MvbuPE2TZs8ZOycEQuZB98CYdz+TvfgUdysPxKZ8ttxdCZz8ldYpsv8WVj4DrLGfobhzrnGBwUB5dHcaSH4oBbk239uzgqhtXNbAcfd31is1g5ngEAjCVbjrrkeZMHx3JpPDKH5FGqJA18d9wFoP28v3VOKIt8QL9jFLgWBpQWpBhCMuu9YGitSAhCvsWGQE0Hdla2KBbgdIEkrJ4cn9xbmDOiOaxBgLv8evXYWLp4AGfBREAh1DmAn/Dr3Bz3sY997OXv/u7vrkUo2V1dkR4QCUklWQUUO3eeoNyiqodwdDlq/xSFjm1NgThH7/PW072Q3SfVeQBkiwHr1nFbWVcPfJcdgDTfWpLGRmRUMEhGWyxIpAIs+RUeS2IWMFqX45PRJZ2Cc4vQcycU+ZAYkH1x0frO95cCEfbMdpKyGJQsrAdwkc8u1+opOekKkO1VFUuEkMr00zHrK7vLbFfB/eSN7xLYxoMh5kV+6IU9JVDJnZ56Xd2vX/CdCICfLltfQMBKwK2hh7lEXNcmkolih93hQZfl9S+C3D8Nrm02wgP4sEUafIIRZ6LTOOaWEI0nTsUYH4Irnbe7kwg8mxmPXMhittomhrVIuL323w4Xv4HJCh62VVAmryuvOqb5Vjfwe9fj8lhrEz/ivbHFg/ElShi5GN3VGt2y0THZX6GjUaXwUFDKO+fCe3EGIfOw2JXfeXKiY/MxxXZr0aCAiRpeZEeakFJ4TB9s4FL3dJJ98kvESsHZGLsJcG60rI7h8RJAMnReciF6Cgl+AJuTzZUD/FtxBJMVCwhn8tGxuHJFz9mvcABjI1VsmS72gUkd1zHdkvDmN7/58vrXv/64NUQeUxiZ13qQLE1/cdCrKzg0gDT86By32vW3jnNjEE/hN3SKYC4RtQ5jsgNc6NXa+YUcxt/gFVwTS+TaPMAHk0k8io/Oz4bhYX+Ht0g0HterohaXgYXWgj90LjK7ZHsbA3IOn9m4hyt2RO2u0gn8wGfY2rpgIjK+hWGf9b9nWkSqayjKh8kvtpsLZ1EEaYhZHzvv1Rww25yd0/ni1q2Urdt325x3nlypyS2HLqaRL1kVfumkscU2nE/WPtufisYvFs9cJQd3FG7pdDFfzLsqaJ9BIqfDGr6Xf3VlRu+7MqW11mjMDvTTvGKz74vzb/7mbz5+Prxzs1u35NgVpi/yyMUwlS7gmdwvVtNb86kvyNGVV/k72RXqYkX8VwT3i0Uw2ffrq+Je8xQeyKNqnfWJdKjJJ1ayjdyO28hXfW5jQex5TZbNUY2d/M2LR9O5z+UR4/N5vEx8NAafXD/ODmql5nPFWOPgTfgfDBTXybAbpzg6HMCRcFX4Q89s4AoIXNsa1WpnnOw8TSv6Wu6wWA1z1avLXZMv2Tp3cwSsE7fqvr2yt3Pk1caELceDaO+4447jGQBL5izOKyLVZeV7yR7wTTCXTgNOQbIKknx6VQwJbESfQiR8TtGCCowNCkWNMQRd67Fg5yNcCBQDm2eThmCyfsljC3JOZ71kaZxAqadRIixI3BZUQIYzCG7jWOc2KTpftxgpl7C28FVcKQQFPaLSK0KL0HE2RHKT9K61713uBxhz2OTcZN16tmjTAOjzJW7tDqQrgUYuPoncaWz4Hem+b3yAIPAlXH5Kv8aRyCVoejeW4opeEaUFkv4+2x+5kSQ7z5rohZ8uIPJLpIbfLplUrLsEkq0FM31mbw8KRPoaV8ElxvjxEmTg39jm6/uzjSUvgJ8Mdl6Q275bnwDmu2MkRnVv6aRzgRcbIvSbkFufRMLGgHaJoqTD3taGyEmQ3ksyFYbNcXRJ5ydUrCGZkMn1JUkd8V9yhSjAl+au260xRraNzSWSYjMZXc7p2OTRWGpuP3GWX2+xCMuSpb/ZG7YjBuyhKUCPvWYfeEHn4r/3SIOEtvrZZsAWLAqPJYmwjwzWvLjf2GI7f+Hr4kphoblj/MUDvthrelP8W9sWHHJMsiO2Yqzz+Aq8ag10KiYRRc0M5CJZEXsxxPeTBUZZvzje3IEIyDk9Q6PiK9ysKC3p953bAYxJbvlRzkce+D398f9t9vQZTGKr1oGUhk2tUdxo8PR953o4Gmyh6/VJOKuRaB4NiSVsdvLk9o2rJaxyhljAhZrX/cT00zE1BvtXzMA8heuuH8nsM03OxnYlQPYr/l0BtuS5+ejca8fTP8K7cbicZ5sw+Y6m8Ra0fMX4fHULRGRTPt9ddsdnC59vg7LvuxqqIuujH/3oNR+u31qPhkl60pCDoWKYnfiAXfvei3s+g7/gPovb2a5z8ZNexThequguD6S7/EzBvHHcPLhNBZ4Hh+FICqVkdyVEn/ENMUMnClxy8xGfs1/vk0nuWL+HW8vB5GN4icNY09oQ1uBKmkT0rliCgfgIHNyGP0ykM/yxsXzHzjifDYSOlU8VQIr5Pu84axX/dNu6cGg5j4/AX+vbhzLKbQq3bUT6mwwrr4ZHdt8GQPkkf05HfAEmyhHwXz2lKQ5zzJP8bh/B3cS8NcJUXMHm1uZatt+8TBfb2M33lmPhDPIejgyrthbBe7ZWkEvwYT5Bd3ib7xcn5OjGK8aqBfk/fiMG8EGNhcaBHXiGesEtLNa5Y+BpcrF6UL7Fb6xfXl5cXb5lXXBTPMlFsACe7FW0cMkcO7e6AvZZv2P5ns/VkP/xH//x/34FYIsaDmghlCMRcybJDJmgCBNKTpyy75HOBaQ+182R2HvPKTfgEHRGN6fkzmkZEqmmMLKdC8I+F1wuBdsEtARV0CmaBGivAHkTtLnXMRE7RKuAQeB73a6jwqFXNgC67LbO1dzbQNi1KiK324csS5rG5lBkXTsiQnUqJWAdNvbUmWYLjr7dKHNI0Owo2CTqxly/khB23cnZ+uh+iTGiJgFJaumJnwFchJGPAttegQJbAilgSh7J8HyZ7fqCeZF1yfkcN2dfNZc4lEidn0ySSnJKfMkkQXas5Ios9p1uMFBBVACo3bAdlzyATfHY55sUELn8pL/5Yr8V3M6kDqex2WhBlM4UHvRJF97TQcVoa2JbpEisGnt9snnTmYZJ3+mU9zcZNgbZeQtl+qZrxIkukYzeNxf/VYCIAXHU5+dklywwDoHgBzuPxlbH9N84OyddmL+x6cE5MBwZ0mRMPxWZPT33X/7lX/7XU7jXpgpC2Of+TKQFFrBJ67DrpNkcsfLTcn0GO+E//xWvbCG/bPIV5/saKUTkEAgN1PU1OZA+u/w6TESC4RubOA6mk1tcdnVKxKZLQPkyLKEXWEhfMFMu1OHvtV/R6PaGfrWkfxVif/zHf3w0afivPNc6W+MScpjH75FzeeeMg64gK7btriCO+ETnKjw0EhBPeNN827TYuOPLjcu+8A729GqHno7lp87TQEeSFlMVHvCKHTYnWzfS6oo5jTA8hw7EEht2/G233Xb88g5biF/Yts0gMQlLNG7kqmRcm+Bs8h4clothD56wuMrmcKn3xll8xQu22GZ3vlWzpAZAuosbfeM3fuPlE5/4xPVebViQ33dc73ETesAB+IZ8nEyO6W/N+nRD35snxGJ+oEGaPnqffhrfRpYC82lPe9rl4x//+PXXkTYXwUKbSEu4+bp4l4/IvmuUB+V9cvY08Rp4v//7v3/9ZZAzmccJ2RdPtVMpZyzmw10Fh5jh38nYd/BFnJ152+qYnltDui2+NDH47GJC55rX3702TnMrjuXMdAvD+aKmPdvjxuwgF29caHRYE/yRQ9hXXBnT5+JaHC/X6e/8vaaetYRhnp8Aw+jBe3LCcfwfx/U5zFS8iks+gYvyf5ihoQMj9mpcuseP2JxM2dLtCPS/HFbs0zF94KRqyTM/5uvW0rxwtzH4c3K4hQUfg1mLcZtnyWe9m0ebF1/qb83o5LUW/pPe1LbL4TbXwH8145kXy/tslT/sz2v2OR3BBhxmG3zL1RtTLMr58Nb7rVNgROPvVXo9r+n4FQDGkwQotvcMs12pNR4gEyDIw5IKBUyfbVdFokFCe4hU91pxyo7tXCDWJT5f93Vfd/nkJz95LYTJzmjG5CR+psXnnNjaKBP4SZALHgyjoEnJCD+SwBEEY+dsAUE/WxAJUI7qPQBovj4DGLpAmgWNubuBq4N06iElimJgtjpD6CSsJZsIgPMVtxwpsGv3vn8cr3EEiO4sYslJBavzFMBAk3yILvCgj3Ow0/3ekpL9Ol+3S5dR4Fgv+xlbgWhuelS0ipHWVJHwvve97/KP//iPx8MErcNrcvX3PiwmfSebh9U0r6LGuoERgmFHnB47TlHPd5zTehTifccWihixyxcUIkCSrulYYgeaAF5BtslAYmYPsrEr/yFXc7Ur8q53vev4Hd122xWcihg+kw9+27d92/FzO93G0j9rBupbwNG59S+BXhsms8SDFCOWfGN9ZokOPBPTcG5jfLFDR1pBr9hCDpOj8RFCupU8Wp8nJStGV+eIgqRJ/+lnm0CSVOujwyUhEgbCvWRHzMLNZBX71nq2M1nZcovJzlVoJyO8F3/5PjIOm9NXuF4DYHe7NoYVia3VjiuZ+fKS6c2BnWu3BSnoVaNCDmucxZXmcp87+WEAmyK0CEUy8MHG6/LUbNKukZhF6vkpckoOeUkzk88XA63jGc94xuWpT33qYZ7W0EPoyG33Mzm28S9fNpaHSbEvbGg+c/NdDQAcovOTs/8/+qM/euk2sVe96lXH+pqPb8JBNmycxfPmRmxhnCK4c7bwbE4Y1Hlrb/qGobubJZ5dUbWNwL7bBzPa6ZODlyAijnTodgN4jjPlK80vBl1yzUfaec7P+RB/EF8KApgk/vkF4ozr5FsV2jWExIXilfxsks4UxvBP8dS5YjFZ+V3zZjPNHE0WvtEO+ZOe9KTLn/7pnx4+b8NFU5IuPNeIvTVV+IDcJQ6M72oFPiSm6cOruE+GdN94zUmv+Ohdd911PMul20LKTdaGFzWP5gRM5XtyjIYjv5N/2WR5iCazY+K7yehqUkU9W1n/NiBcUZede46FHNKrJsA2AxoLNxUrva9ISZ+wRy5RsImVjZEtnjt+CzX+csZcviS2cAOybAEmz1hT8vm1EDyG7rYZwx9adzGHP4vD1rS/OsIP+txGpGPlm8agazlRnPQKf5q78fCm5SHpTu7Hu5Yb9utD3U7SZ/AUb+TbuJ76RS6hV5ym98ZYnfJhMpO185785Cdfnv/8519e9KIXHfEOX3CO5R7+pid2xKWSr8+W28rRmwPkODHIrnS8NU7fiS/ftza+Doc0FHB4OsNzFNy972+/woP3+B6eWwNd82l1G/5vvWoInID/sbnX9Wv4IXfIdfxlfU0s0tXa2nf4cmsXp0cDoIcALpEmtCS/SWudugEbqB2PFtAOngWYYMl7x0gUCeWSuI6xq7/geHay5qtYKCFWBOwOQr/F6bcdN1m4qiC5epBOzQVBsI0AoE1ZHATACuL9aaHWiNQhzzrinFeAe4/kCAaGl1B6tVuJXLGDbq2iZIlSXeLA3n3NJYr+tjtHvtaH1As0hE3RAvA3GfQ3h+u8dab+5vD0JLCQQ+cvQQFCzYdMJV9/63z2t2QvgWyh23hI6wLeztPcjbs6FtACE6jwdbpdUFOYIo7NUcPqnnvuufzO7/zO5b3vfe+VzLKV5szqD1Hdpkq6cB+doswr8tx8LlVb0iWxJHv27riIXgQb+PJTBSiwVCiI03wD2T8X1+xOLiQV+VS4brEo1vKP9Ttj5Xv9c68ZnwS0SEfnR4ZqFPSk25e+9KXXJoc1IVgKjgVXfxuXzMiX7yVncvN5PkRv+wAjuxDsAPuW2CVjXXTE1jhIINkBOGzic/u5BhLiem7uSWKtIb/SNDRG562OWiNCyA90ieG1InjlzS+TUwJ2jPE3WfpbQ5Q+6RmZoQfxkl1gV69IhVwijsX7+qjztunJRvQKW/lusvNVY3eOQoWfnPVKfuMhNEiwYrvjslfny59sfW7EapLIuYhZ78Um/5Rn4Cgcs4vWE+Rf/vKXH3O+853vPJ5orjhcoi52FWSNS6eIPzzaX2jZncOnP/3plz/6oz+62srvc4ddP/ETP3HIUEEV+UC0lyxuQdLn/Nta6C65+swY8pAGEn9EnhXX8k3npz/zyR8wXz7kM3IbAiY/w1A697rY2zy4BYyR45Jbs1KOWkKKU53zV+e7vJhf4h+HkufnIrep2nl4jFhtjnxUcYOT8X15jD00TehErCU3fTV/n8vzmxeWH6ycmspu80tvMIhsW3jCUYW9ov4gL7EAACAASURBVCwduwIHh1PgGGdlUwSV+8Rn31dEf9M3fdPlYx/72PUWlXiVy4bFvWa13E7/clM6USTguDiCpo649gySLZ7pEj7zLefCLDjguObiz5oECoD1X+uQ041Dhs4pfuyWaujCVnzW5fOwwvfyeMfZaV++qTnd/DC4Wy96UN999913fTA13gP/YAL55TF4JHb4UBj0zGc+87iio6YKm8hl8M75GnliWnGpRoKT2Q5O4qlkxQM61po73wai472aK1mKg66Kkftah4aTuIF3eAgbyR99v1c7LfdZOz9ULn30ox99cMl+ppWOzYMLJJurnMhCrzA2H0z3fBwXoRvYuxxSvrOObSwsx0ievYwfd9gNa/gmP/qpweUGbIqD4KvNZc38iT971TQ4c091ZI3Pfg7yda973XF14MrP3pvn2QhH6Hj/qvXC7/g9DMGjbVDIFfSqqQsv4fZxlWENAElVsgSyCmMGW8eXyBo0J2lnSmeZA/Sd4DqPtcVhx3XOXta2Ba/OSnMiSpwXyAmgTZ7Ar7kBvks7F5ARt71EkIMjCICbDvay4nY1+k1Fx2ww7/mMTHccinMnU7p8zGMec1wmJ7FJ4JLZduI7Zwk8cHRJCvJ5TrrOQ2Y5pcBpbuMmHxsolhUW3q/vIF/00HoDrwKPUyIKgPN8TrpRuPcd/0GYz0G4/oA0bhHIvyQnQJmdgTEy1sMSayr1cEJrsE42lCSQFuDW+JpTgpadrbX3/G+TZHL4VYvWrBnDDxqvdfIDNl3gKXG6nH6LY8FPj4qvLUg6pnVJaHzCfJ1rLcmUb0lqG/Nroz5H0reI46fpqvk0e5ZMphvrbd4v/dIvPQBU4bm+J177LNue7Wr9ZNniz7r4lDhGWJINCeoYNiIbMnUuaOhTF5dezpggduiKXjUTJKHGS5Yf/uEfvnzkIx85Lh9Oxtb7kpe85PJ7v/d7l+7rarzdFYJ/5EOO4RB8kYzog7/BcHjOP1pH8tBJ6xRLkrIGg5joHLoXM0iNHS4xtMRXAQHTF2PpTeJMns0Z+7eYaa6uJkuHiCvC15oQAbbN5uxyTqS9d6uJeCgnhA3333//9XYIuLQxzIcbO3xUlCZf+QgGpqtyQ/Lwo8ZrXg/U20YsjMmHskWvHRc2wGI/bUnPbAcj4L/vzQsDO65z7J46T2Mi+d7+9rcfsZjP1oTv8tjIyz7PwRVObGtnTZ4Tl2yBdLYmsaMo6VibC3xNHNG/QiMba2hsMbw78Xy+scSNRquCgU8lPxtus0nBLM8jdttwaQy7kPTA9rBWgenKjjZEut2m4/rOE+A3d7KZdZAVWdc0yPet2zzL8TQ+9moQcsLyXjUz5PPFruUOYlVhKQ+yp/jWYMTz1h7WAi/gnkKWH9I7XWxuhRVsIjZbuzXvlRR8MbmbL72tHBopfE884x10BkNgLO4hH9JHYzd//Dq7xE0+9alPXRs2Yn7Xwf5yKv6kEGQTfrlrzrfP8Yir81e6kgdgY+fus2TwerlZHMrRGgxbrBo72SucymfLo1aPy++WKy7HVIQqNiuqsx28sPbmoPPwwy9d+L55+YHxs82ZI/WdeFx+tNxiudg2S+Aq3qeQw4l6r6Bnp8YV+3xII2uL5mTqvxhRR9Hbco70WvMrPbSxCufE2fKEjTH2xi17Lw5wHnHfWvZ7dRt9J5d87NjNR/IsjoXvJFtjpJOtLdQwuCa/oFs+Tj6NwuX/xrZpSi6NUjxk/T45azp1JVG/MFPzCSdSs/AN9hKvZOFvyfRLv/RLxxWwv/Ebv3F9llrzwiP4Iv+IJ3Ygc3P++7//++WWGzdu3OzDLaQRQElCAOvUSUhLXBXYDLId5Zwth8qZOKKxgDKFb9GzXdDG5/yKTzIj6i711JFSuACuPY8iBCOysUCA0CCDlKo7JKFtwllFb6G/Y3EqDkM+gIZwr4yc+Sy3AASSgKqxAMYSDiAnwdF/5ykQAFgFV2TNPSsAaYPLep1jXqAuUDn3FnrZw0/rbELkbwt8ggpwA5lzAl+gBW6dCzyW5AssnbqOq4B+z3vec6jz27/924/X5kT+Wo8miQQIvM62YXMFJV3wF7sjAh6xFcRLfPfp5M6nAx1uyaTz1g5r6+YQtyXYRzziEcfP4fBJxeAWfXxMbCou+I4k2PrppjnODw1NlxovEg4CyveQKWQdmWk8x6yN+R//0a2l6/U/OOEYer8yjHn6unkbfxsu1idmHUcmxUVjiil+4Bi4sM2Nju+9JI2wwAQ26PN+lirwTocd388ftav6xje+8fipMGNIchoiG0Nig2x0wjeWdK0vNT88JLP7Zn0nrpYQ8KclIebaZM6HFZZIEfzj28gkX5QLfC6f8Cc5Td4piVdApUdYhdhoGGiO9nm63gfdIlB+tggW8CmxkVwwq7XBn/VT+LA2kZPhtWLXZY3O8WoXcotzvih3LtEgN31aezKIc7ipUFjSpnEIz61LrHROOu6e7y5j9RvV5ktujR87eUgcWyajzQmydD7cFPvN2efJ0JUJ8gYf7jixhgDzjyWhZwzqPMd1BVLNR7lJkZx9FL3kWb2vzvveBsTGkfPSu1gQ982nYOJLfEPegqH8c/OaTRVFbzwsXK4RlH4bu/Nd3n4uVOHbxry/e+17Mvd3MdX47S6JBY09ecLaehWvjbW5ZwsLx3WsvCHvwxVj4mh93jEu4XaJOVlxQbpbPiGmYEdj+mfNyLmrDvhF58ITuImHwWOyOZbOjYmDupd+myN+Iq5z8OFsqAkIX+la3OCqrorNTj0J/wMf+MB1bcnXM1zwdDnVufB8329+PBdsydA/doVhzaNxYa2NqZFYk1BzpbVvHQDn4D68E7tiHw9evMVx5F/5s2OWU6TL/tlRZVs+t7HJH2CW2Nyc32c24uQSjSN5ju2dl+5aq0apxtA2nMRmunMVJV/z2jjZumbvubFDDzAQvjeeRqamIP6Ml4hFOKiBrYksZvihWrI55YjkVwRrlKXHbNd62dKVDzbbxBcO1vGrf3kE7jSPTRixlxzb/Enu1rJ4ws/ZvVeYCwO32bxy8OfO6RlXFf/94lmxZa3ZElbzm3NNwtfwl36xIl3H2dk4vHWFxebzXeM2YuX6Nq1vecxjHnPTohlJgUHBSwaXiOlkcCAOmeIFf2NXSH7rt37rcfmhZLzOts5BiY0pgZhHcPQ+2SgQ2d6CDAAwuGMkEIAvOCUOAa0I46xAiFwcTqLiGI27nddtAnSs9/1tp0mHDRFiRMGBtHjliACaDGTv8xJwCd48vXJ48u1ONQCyrmy4TRrguYDHT/Yyv84xhgSIuDSvpOdy6PTBz5AizQLBwM4CcZMxkqaB4943xR7flLy2cEBe+A299vCdLhFzSwV5rEcwJTdAQ9SWMAlqZJ/PWReyLWlb3/o9v+wc9xfTMV8CEppuyLCmBR0kN6LQuUgfPxIjClGXFgFjSRtpqhBtjq78WdItSay9+t5DucQxu2/sIPPbVJB8ekUYzMEv+VW7pMkk4XZccvd/mygKuPSAAIgjpCLSn6z9JFjfiSX6Zt9edyeWPvkXAov4ILsSIILBvoor8SfZro431vtc0mwuV//weYmg8ZBGPilJwlRXNvk5qYdqwooXhTJ8ViiKo+yLIMB79uu9BLbY0mfJjwCJFcnZd9bCF+WwxU54ssULci9uyQijzjZzdYBmRWNtw0IypeMlgJ0Dl4yPMCjK6V2e0QRY7KSfjt2rJHa3ZG0tny4GWhdbaRrC6m2MIHFkgVPisLnEp6aGWNY0EZ/pZfXFD/pMLlaEag4uMVxMTGaNQfZbX0f8ko+szdOc/BjWdszunpKH3I7ny/QDC+GNBkBrgRvsrjGAS2w+S3980fFnciyXwJtecQT8hw/0Kta2Qe/zxk7W8L+mvtt86GpzBN1Zs3PT0e4QJw+/laeSWYzLd8kK893qJqe2nuTRoOD3vt9cAavhtLnwJ0V985kTxvBh5DsZ8RE2xWMUXr5XOLXWzUGNoXA44xtfgEfWwzb8sOM0F+UBnEhDyJUhnes+ZsUJ/sNH6F7MwRvYITeVa9JXt47iYutLjSd2e914WR5r3XhVYzQ2vINdyS4+5bPGbe7zjrU4YYfm7u9891nPetbl/e9//4N+KSh5lssuL+Uz8Io/4QX0JFfQY2Ou72T3rurqWRDlxtVH5zb+Ysc24+gI7+69HLoNP7wOv9TsgI94b6/yt7hdjH0ovJVnYGxzsHdrlj+3GSUWN9+nB+vBP8mghmid/cPB5Ab43Xkdo05Mn3BeTOOiGpgbX+tTndt38rO8ts1EuVGuwNvZwfrpF4/h07CJD22swU/PDcCJNpbyhWKi5rSGijW0XldwWDtsWNyE7Rp/4lwO2RxnHH6JS20zrLFryt9y++23Hz8DeCZmAmVBnCI4hEkTClgADgSVQjYxSBYEooSMx+kooXEkS47f8dsJRvAEvmAEVIjzdkGQcOCzTtH4/c9wGQ1o+pzDcywEX8FOP45vne22Hr+7OA8ooneBtIWTgFxgW/Ky5Ewi7rNk7uF8dXf6u7W7nEkwJYOAkqAQHg2TLcIXHAWNYjLZazYoFrdYQUQbk56ttXkRMIBvHonV5Vp8B3AkGxsgT4pmiUbCp0eFwnbwJGlJlD+zJ/k6RxJGynb9kgWfZ2NkQ5GAtG0CRTKaEzgo0tevEQ2kTEGqIAFifB9R2cYV/1cEAJiNTeC9BTg5msOuXXLccccdR3Hc/bzrP32XD+p2LqHnEwu69E23fBuuwASgmjx0q/AVi8aXUJYUkoOP+E48wBT41M95Nqen4O6YrVe8IlniXaJP7ltvvfV6ma5CoDGR2MZAJjQ/EEF6cawEJXYbL3uUXNrRg1PIl2dGSOqKp45LhnAhfPP5kuQteDu+Y7sfkbzimL8hL0geGRWEi+N8nhxbRMAPuux9MtaUi4D91V/91YPutzwTuo6nRwRO/kgP/BqZ5ltIExsjSvsAN3IuZtI5vWzhYQ3IF5zZuEvG4j6s22bL5pbVhbWIe/qyDpjFlr7veEQDxiMPi8mahjdu3DieFcBGSM9iejHe/0hxdm5OTW1FjLFhyDb4V1Y6XUzGJc4Nrj5fMi1OOs5lupoYCgB27L0CN5ngkCazKyw896HjEXHHw0s5iA/Kw9aOjzjOWLBLk22LELlBPMEitycipXx7uQlMQnTxJL6p0JQT1ybNazcSfoRryYwLuKqDT4gn8aZQJGPf0yd+mI+4ssOzCORXD0WEzzVz25Hu2U24UmMj23CyeeCM3Ibr8Enxzh9xQtjbuPgoH8d15FI+Kg+Jy+byTxwuxyJn4/W/4/md58n0uWajK7Zw0nRoV3qLFmNoBsBsPq4YUjycZeI7vcq1naNZYNz0kpyL/zBMbkkW2IrH9X7/yb/JqUDjFzidBhOZdhOjqxVf85rXXF72spc96BdaNFlxAetnr8bCvdKxOR8Km3BRvkxny82bL27QBhFf6Xj8f3GfXsUgHMV/HXuuYdj+jFc4kvM2FuHMox71qCNnVgNYB+xK99m42HZ1Fe7c+TZp5Czn9SoOcNFkxH35A7yC47BSPmKLpzzlKZfv//7vPx4wKKfBp41heXAxFZdYHiGOcbrVc2vy8Ed+xTfFa5/DZWtYjrr5XVzlq+oJvIdPwcwdg03ZDtegYxhHRjy4Mf23PvEid8jp/Jc/wRzHs3VjXx8CuMEomBTuAnAJnF2ITUYMmwB9Lhj6245Wx/gOMOhkLTljdONTYjLpXAMnhMJ7jqrDRVaKYTCdWMakwDUOuRXeinGEfIMR4eUAHNBaGNvn9EQPwKpx2MP8SzwUEQveitEAssstm0Mg06FAtevbmOYEnIpLYztXQCg4Gr975HsA5Oc+97nrQ/usXVIAmo2HkNET0gaI+Jfvd042lvzo1BiAj38Br9aHKC4QIgXprc8dA8To326L3ca+d6+NYpo9kVUybNIhd3MBuV0fO5wJSJ9vjElGkQEP4eJXvdrxE/zuzQPCm9zSqeP6HilObsCKoHUsXKAjNjjHRmNWFPR5lyYhxxszwHrtSOdIjPeSAaBGUiVcHWkA2ZgIqcs/N47Y2tzspLhDQJzDvq1LDNkxWl9VMPgMNpR4/AxQY0mE8EqsLbFr7ZtQFQWOzR5dfRGAI/t2r1ZOxzcW0tq54l3BIIms7iXDZI6wd2vMF77whQddlaXxsRje/NsE8L6x+bLOfzbr3ObPV5AlvsgmyZ8eWwOZ+5ufIgdsVY7ouOah+z0eji8R3GItX69hG0HpqrViDV4bewkDbEF8+VTrKRYiimwvISP8Z9K+uU4MLHmEV+KKP2lwymeKqY1r+ua/CHmyyL+wFNlbP5B7myvdvvWtbz2IZA838tBR+Um8KrTOcioyEEUEhT46vjGycevf5ojYgmfwrXPt3iD8i3FiDo4q2Iud7N0cfEyRzIdcGUN36WkLHvgGJ/f7ZGBDxL/xrUv8yZ/ZvYZQtxxoTOBT9IQn9F4OaE5j9BmshANsCSPPhQCeoUiQf+hNfPEpXM5PnRmXHGIGfjV+elzy3Xd8wXHybj/B99znPvd4fkTf2VHc+a2Nb2evzTvyLB9ZnomQI96a341fzPe5TQhr2vxCX62nsTTxlsibFy6LA3G6WCd2jIs/hWEd1/+9OkdjKh+xebB5GQ8jc+P3P11qCmj+4iCwTA7qXJyGvsjH15LLpery9Rkf+XHndpVmGwdnjoeXpT9x3N94qaYYHtqtAmKLz9Kv+ekAZnS8505Yq6sBFbZ9HtblRx1Pz1vTGA+uN588uPHY353fOK1JYcgm7Nk4/i8vOtdL7MQ3thDsvNbbFdflnPQDY+QVeTBZrJtvqvmWm7Qm9l7uK87kPHrfuka8ylXwOt32q09f//Vff/nu7/7ua0MvGT07KDnDAZzLuJptagLr2pqjxmExg5tmx/5pvIX13RZRY1Eebt7m2HrQuq0DBtC5+qJzlkv0+eZTNY610MfaGd+TC5qbT6sZNMy98sfmhqE2ZPiSuXCrPs92cbp77733csvdd9998x3veMflDW94w0EoN8FsAbdGtAuINEmKJk8goLCG4QBI+CqEI1EA4NmF9FnEJoNS2D6Q4aFAFaFpfIpEliXwnFxiBlSAG5gL+MZBDoAd55cgkZeOVZjpWjOaYFrChxQAJkUl8mxcMglcAFNX8riv44GfbnIfD303TvcLd3n7FgwSMtJkfkFjN6z3guruu+8+Et4f/uEf/q+fPEkuDyRSmCFd65DZy66U+3s0ZqxNkJwbGQotxHeDCYDbfeBLyEL6Q5z6u7l9hnTypeaV6CQsYISU9jnyeS6s+QjfBxRrd77m1ZzGym+zFznFBICSoPmfOej6fPwWqRKYxCTBbDHoGEWk8STm3rNPfwewvSazYktSRD7EJeK8iRu4AzoJuzGX0COom4z5meaFtaYTc9CrQtW4fIjPdtwWPZo+ksaSuz6jd34m6XuPSNiNWr9cGdYfYCl/JYPkoCNMv+RYIoYgslONwjC0S8A0neipcWEs/9oChZ+zfXZHBhwn2dCHWEbWlvTzN3i4xa4YYbfOF+99Zq3wcBtoyOoW9vllhWrH+e11NrAeibtY66qDGpz903jothDFLl2IFX5ID2wDt/u+//CW/Bod6Utx3d/i146oIif9KfA7xm6nxg78QJjl9PUJ43e+dZCHTTR4Fmdaf/qOXD7xiU88fgml+4jZFDlHSmCnmBYLiJx4hV1yKzzp/NavyOo94iq3auSyZTK4tFjhtBgI6/pMDlobydtbbCH4LgeHY+TGL6yz966KyA54CttrsCj6Gs+OewVSPyvbfxxA7mHT3m/TcfWZrK7+yXb8bvMXPKF/dvKK7C7/WX9tHXtFAOzcRn+6SF7PghFHi5VyS6+4F57Re1yTjRFdtpZfEGac5bwOmNT3e7WAJjk8xbXEFD1swWVdfAF39JwBjTtFdGuDWxrL5lGgwXyysRkfZffkaf7kg1Xw5swf6FmuhU/kwgv5sFeNAjkJHjQP/17OCEPElUJ+ZWy9vvdb6HIWHycX/KIb8ssDjVVj1TM5fJ9srgBqbTVx+qx5ei1eyA8PGks+15iGYQrhfo2g2xxbs/Pgxv9h695f70vL+o/v+Ss8FSRipTk6jY0pY2iKaUqR5lgUYpj+4nRQccSziJUK2lFL8IRZUf2QIJIKmkmm2Wge0MRGCyLD/2LiuZzH/r5mfT8f+LDfe++17vu6r8Prel3XutfasJV/9P1+Zt18YG/zTUY7Y5PRDpCK43e/+93XXSLrr7AQ95EHNXastzXJly7i0rdG13Jg69rcpZmpbrJVn28u515u7bxtWqYH9pO/snd5BDdWx7RetRn89rOxy0GTQ71g/F//9V8/8lK1bDVt59F581Qjweq+S0ewAaZaX0/c/9///d8DatQ0jufL8lJj9I98cEOO4hd8fefEN/EzmIu7aFzgGR2fjvxksEZv+uUr7L8X8OVS9ux5UTfdfvvt9/ZzD1/5yleuWyAUOABG4mhRKbzuiafeAx1ALhgl6R0DEURkBBFjI9zImUCSEJBxjQMAt6QRQJ4TOgcHglu0c54t9jZRA8JtcDAWkmadC7KS0AaXxoXEK0idt0RcwpRQOERzBW7W3bmu7O9Vr03ujcWBEOv0aG3Af3UqKdsq1LwKMHMviCBvQARxFVi6bMALKPI3foa0sDt5l/RLDjrY5Fn9dt4CsOBdEAHqOo+6dRK15lAxkr/2VG9EhTzkBEh0yK/5lVhZu/IN/iQm1kb8iD35LpLJ58WFTjTCrxBdMgigAEVz8BH64ZvivvHEAD9VsDhHIpKo0v8mgmRevZBdsb9ypIN9MjZ/NN76oiRCNwqQ5k9vzlkfYz96QR6WfCl+FpQXYySCjttO8OLBAju9LSExn4KZDyMVioTWIJmRh+8hxJ1Td9eW5/y2+zx7mrICo5+2Cu/b0qkZgWCmr35/WDOYXsU2fOcbYoEekDDNqhqOJVGJUnFF5/yGfRTuEmrr3KsVfa9g5lt0yqc7t8K0NfORPhMvMMGa4KqimP57j8wulvt99s7P5h1ztgvSjNQai01Xj3CBrHQDR5ZQrr35FV9rLqT7HN9IGbKw+RopTi+RZDHOp5K978JIT/W/88477/eTbwiOuN8CbHEJhrBhc2zeZd9+1aJfYfFzXR3nXHpJbs0L44ir7BF2eO4HfSzGRezzEdvrxSEy3rF0Wl7lH0gce8Fl+IHQsUvnngsETbnNdc3XWDV33Out8cQWfFOcpW9xACc0Nvn3yiP3ild+ms23YWTMXjWfkwHBXDnIDb/4j9zW9+JfMQbLFdp8jM7hALt1niYHfeJo8m7r7j/u2bn0i2OInz63e4psckW6EbeNvTbgc3aXiXsNsL6HC9mmv2uANPY2BloLHSaLnS7Jwm/Ft1ss+T1eQ7a9oMZuCiN2lneXE9FPx+B2fe/CRo2o5l49w3s7CPga/8Htjdm8/c0ui5nJT17z+gnIztNQMYf4k39xD9iGZ8Ixa07mdEcOaxVTi6PNRXZrgk/N77PFRp+1nnPNwubr18b3CitxCLJqSvNZfk2nagb8TLGHQ+ZHuEDndL7nFzT23t7GLvJS32vmic2NE7XD7iimJ9wEh4XdcBIGyYk4WxcmagjEV1qDnYfJ4Wfe+ay54FH5vnH+6I/+iGkuL3rRi47YW/m79SCZ+xUl+oLncojaUXOozzsn2ein7+iPLna3Od9Lr3IIe4mRM2eWT+RGekpO2AzjF1uXE5FvbaDG0/ixvv/6r/+63HTLLbfcu4WFg88JQlIsQC0YmEhuLWiDdBO1JLTF05LKs/IZDXnfoAeYis+rxe/7g+LcO7WkA9GUnI0rcIEDeTeBULoA3O2gS+IByrnYR6aXDKRPQbmgqTDt2Bxir0atcZHHPgNAAr3P+lsSbW2ckG12/dbVZ5IhQun4Jd2bbLfolJCQeAQB6ZRcO7/bCGxVKsj6aa677777uvVnk1zjSAb0wi/58BZWyZy8QF2xS56zXjpOQm8chKaxA5i2rWWX/Kq1LLns7z7P5tsdBlTkTYaHPvShxzgVWa6i7Paz5uN/25xq7E3aYgmZZF8EprkQLCCkALYVMznYa5Oa2GT35HEFG0ZIVPy598YXZ/yLTs6FeWMhE8mtodP5jWfOBXE6oQsFIH/XSV/SRzd9xm8lgMUsBSo8UGAAckkRSQLIjeGeenoQz+YrzjvOzpxN+BKwK4X5gKID3sLCZFy83EZB5zS+p3Ajuoo8vs/HxA28Sf9IOt9JB7bUIVPbhEFQrNuOjeRod9krXvGK65bPPZZNt7FnXekqAtja3SeLJCYjvGvtMEF8N17/mz997hV7BY854XZj8Ksl2sbfq1OSO79b/0FmFmMkaD7d+21mwxm466m+4heGwRy+qSHU7RldDUtnS3rpoc/4QesQN/LZYgzc0dhQxCBBv/Irv3I8gbidEXCGf/e6xQm8UuxZvzzIFkhLvltzpSsbr33tay9//Md/fGxlXaJGfniZDM3jcz6yZJN+NXNcOd+dK4uVrdnVOeSrtYmhxuOn8MvDqJJDHrULrmPJuQ9cYyt5W/zATDymc7NRfgEPO6a5lsfgAosX/LDP5EMxCKv5AX/mr7Z1I6x00fl7VQpX0LSQ89gFViKxfEzcdLwiTvzAVRjae/62nAeu29Eopyuq6HJ3GOEhxtmc6qLFFsQb38ngfetmW77cq3zmYozx+QwOBltwA2vGG/s8f3EriBjuM7s9FZjytVjmq+kerpA9uexe4APyO8zAe+UJDRk+x2fljeVa1imfm4s+di6NLPKTu3me8YxnXD7ykY9cdXzWkxrFfOndAyU7dudtTo3kdKLA5R9sip/4qV9jt07+wm50DVf4+cZHeuGjfESugSOLK/y/+c71BdngmTwFb7Z2gYN21uJCsME8cgM/gTn42nIADU5656/w23roaee0luTaghn2bNNLfQM/xAMMtn68R8xnbkUCwgAAIABJREFUs/e+972Hv/SvW/jsAsEJq7eyWzXHXh1PlzCCfPTa6/J49tPo7Fzx4dh9Zlh22VqVbZPNDqStFfdvPoYrkXnHzMZue8JfF//EKtzHZWq0HA8B5Awpfru3nLdJkUIFQ9/pDAoehcECK6fgrF43+Qt+DrPEyoIQzuZQnEmglNvnC6pbCHEKyZSxFTEIQ7pw9UAHbsFNoavIR0QFAUK5n+9agS8S37bUAH6PkYAVBRGifkM50qUIQCAFC+Mqum0tSl6FoiBfx5bcG4cd2bvzyKVbBUT5iXUI1uZFVDfAJHi2BSbs0jkR9hoCbU3WVW1cfsV2C/z0IckBA0mY/Lp5zpUMJToBQz4ku/dsvUEnZhb001cB7d40DagNxvRlHKTGWIBEbG3HThx0rG2RS/jEROcGcp3bFV4Ay6eW/CxQawjsuoGZrXMS2ca9gpEdEE163wK/bXvJbuue2BMrgB2xQqAVEnw838+fgCNsOMfe6t26XWlhfwSTDAgPsoXc9nm+SacaYdbd+7XLYqmY10xA9JMboW8chR6fY2txC/vYdO2/u22WtLBPY2fPdCqpw2KYhkxKNrCE7uhTMrRLht3OdtycIc5bE/+mD7K7548uNEZ11huDX3WsXVD0kJ4Qmo7toYF9dzzs5r6HuoY7CBsMEo+bq+QAuJKtPEjIrUV8BQaSY7GUTdOtqwaKQIVoc8hHdNwr3GtuV8PMRZ/5ZPdIdz++BkDnihn4tjianOerEuJi7yVu/i3axEIxAwPoJXnkBDYiR+Ok664oLr44/srY7mvwwiLzNY75rMMc2a7j6BKWaqw6F/7RK59a7tCYyelJ9b0Xe53Xf+eVtz0Ujb35tqICQXZPauOZDyGVm8UYDmNMMVhzsbkrcDzXAn72Km+RGYYYn/z00/vWkJ5cjd5CPJ0uH9hCJtn4iZ0+i/c42PJCvAon2wJUEUhWuV/DSIGk2ERg5Ql8RW7dxi4ZFLriOTnIwifgqnHgIL/ALejitttuu3zhC1+45nP8VWHCH5rHL7zAPhxJvPMHsdCc5cuO7yGbeBydbCOsMXCFzl/+DAfsCBCny3Pyq81XciLsEL9k7nPYvFxZjC2WNe8+SwiG43J0yi/xBzbGkRqntS9H6Fh4ANOLV/4D111U6BgXeeBJa5EP6THdnzmHfC/WYBsd4Wea0eoBOXZzJD/Bb5aLJuvqLznWvvi+ON/aSQNAAbt5TTx3fn/THV4gnpM3fMn3HLN+gIPhdb1f+bcOwVdgMIwQH6tnudd4uCY/3ZxKt3iLRni6K7e2df/b3/729cJfD7T9+te/fn2mAx+Tf8Q/Pplc21w4+4L431yzOJvs/KtGXTwlvxDr1o0XignzuugKs50nvsRO8+xtzuwkF+Incm7rg3HN2U8g3/S4xz3u3iX0yJ3FARRA6lUhhaRs8bIK4HAKlIRaAsphBIVzgb7vLQZZRE50qgSeQBQoHJUSXb2VPDhT45tjies6oGM22a3R1mnokXE38SxRlOCRhTWQwF8iaF0SBRKgWaGgcBWOfGcnoFdAu+MpXPmFrfsCQbBKOksaBTD9atJwXoB4IzAQmHwJ2RUIax/F6frHBkiyNU5+IaHRMTKg4OEDQB74mE8MuMLVuEuQ6GV3Wwjy9UMkSNLzKqARhi0AgRz/oXvjA6Niqn/ZagmIbrftSvRPf4omW6n4Y2P5jh0QRD6dvAoJxLj1ikFNIwX6JqE+63wPd3MsfW3CpH+xUTHULopAvX/JrCFgfiSAvhavOqd7mbu6yA/9vjLS1zGILKBWDDVHcrvaAFua09VpCasx9koj+RS/vU8GPi+O+SACIOHv1W9kpHkVF5oQzbsElw3JRQ7rRK43rjpG447tkBNys7UYEgvkTh7+vDZaQoVgagDADDEMF7a5xG4d8yM/8iOXb37zm9ddQ42HGLqPHR7DO3jIf9hwyTNfEEMKFTizOWjzRJ+37h6U2r2jdCXe6QO+wHA6WfLr6d+b6BdTOhYh34ZNcyWDOJMHW3db39v+1zq2IEQm+yzZNI/CBrmPHsXnEvnO4+uLA5qxzuHrcrx8yI/JAW/skpMHEFi+WoFd05V9jMe2u8bOCQvxksYUc2Jh4xGZloORxNZwIzykczavyH7rW9963M/vYZLJyadaM2xanLPGvmv3Wfez9q+dEe3uWZskv/frW/RMdvrQKIIJYlsz29xiIhm2GW1cOUm8ybPiZokzvW1xaZzVhePoAobxDQVlr/Bguaq47/xtXilmwoPm1TQgw/roNkThInkcD3/wq/W5zWVyusJT4Ug+uu0c+s8uzaNBmb3y8Y41L93K9Y7Hj/Ev+vB5/rmFHUyi1y3O2HHnXa4EQ/mz73B9nB5eJbuGoSZNa97nMMi51in+5EvcHI+R38VxMvALzTuFMT/FX7yySd87ll6sba/GGye57Xrh13bJdEyfpe+O2dt6jkC+73laOE3rzu/s8jGHIn6LU1xAQcdH+1wsu1BHLnOuLTrGuprHc8pgF9/hMxub9H6uCWAHzOmiZfP0wD8cBe7LB9YoFvjn1qIKbHaxG8C66AIua5T1ihMp+OVvhTL8pSu5jn+YCxfqOE0DuduOkY7dXxyQ09UcMFhttXah984xJ1+27nNM4f8wHZbKZeJE/CSH/HrcAtAOgC2s+lsHQpFhezNwWCdivHUapEuXssn7+2Uve9nlIQ95yPFTHq4UCwQLTOAlRgKE821y8R2i0ndAaRXO0czFSRGtTQJLMhdc+psjCTLk5wxwS8QkWesSrAjSFqFI5CY/BkfoOSdwWYIiYNjQVSfOKrEIMDr1OWfcV7YrWDRbBJcO1HaXOZw1IJnN0ViKtXVMhQbixac4KrJmrUty2IQvIHMSstfVH2LDpgp7vqWw2isLCyTkBMTN6bNN9PS0uuBr/GGTQZ8J/gUhseUzhAdAdx5CtInD2vnaFgobrxL2xgyZ0wngpJe+Q3LYyFqNAfg639VFwKs4BIYdw7f6Tgzr+msuOCawbdtzXV5At34m+QBRcQwsk/klL3nJ4Ytvf/vbj7huLgSdTcRF5yMvCl76QxDWz6yv7zQiNCgRMXqSFF2l2CSrYaQgY2/kSEHEb4wF7PlEc1VE9VOBfSYGrWsLgdV/emgsSY5PaAxZs3jdgkgzjK9KsrB9ibrCcclyOYcf+Jy/7OflGuRlC1i2ozt4g7AjtXwvgs2vkRqxihSKWeR1Cxy5ss8U5d221U/pwQ74tfhBL4tpyYFspGtk3vrhUj4o11qfGOML8BGJ6/gaJt/4xjeuD4JdAi+3NbanmpPBvGJaTCw5QdSSp6tIFeb0BKN7Fdt8b+O4v5HBjtVA3OJrsbddEDXzYJV8ZN5eNw/DA3kaTmiCNg8O1DHNhejjNHQiB7rCiwv0uULSU/I1HlrfNuw1dzp3ySPfaPdfDYT+3XXXXUeRoFDCbc641Lm4Bb13vgd8bqHHZ8Uqf09esadIIp9iaflbnym6s9nmV/bG1ZBvOYn/aygvF+LjywWbN7u4ZU8OXy7W3+lBE43/8o++C2dqqGzhx6aNj9jzdesTi57Qz9dg0MYIuY0BL5fLwmL4RA/nY+m1Me0k6u9813v8Dr81r+JI/mgst5ytTy6Os0M6CxvwQLdlKeB7xVXX7+gFhsFQnC6brF3zr9bilhp6Tua9JUWMWgtupAmv8Ul+ud9ccogYxRnSR/PDozCsZ9ikExfCGruf2ouD/Mu//Mu1XpEv04X8ojAVR/IeHW391LHNnc85fht9cpVbT+WI5pWTl3/jMXTQ+Okpn209dLW+vfORYTkrTtM5/ua7i33wwXr4LW7U/DjQ8nH+AYvkbziz+Q2Ow7JeW5sLCXRLVnVQY9mBtP4lf6h55Gv5Q4POezmFj3c+XG/9W7tpYNIpXcGAfFuTVdwujz3nSQ2E5Z/LveWU5YB8H2/s+Tc3Pfaxj72XIXVAJMQNKgUcZ0GAz8ZLoR7kgfj02u9hf+ADHzh8sqc0ZqgVXiAD9l4pyWdn4kTBHBD4AhvFGKdDiiTL3jOYgkYho2giw6638xVNKy8HE4QMSK5NapsUOPLKwgka38++ISzONc++Oi/ilR228E0POt3AQGBJDkADqePs5gAaCIHEvmQngqI50vwCy/p8ts2F1Y2/136Nh2QtaJN/AwRJEySSqjUhlPTZfBFkD590FUtwngNd4UNXwI79+ZIkRbe99l9y4IeSEZ9b0ONDxgAUdKhh1ffWy7YbP8m6QN53u/WP7ABjSQTfFz/p1/wAeWUmiyQDR2DF6hN4r38Zv88CMvbkF13B7IrYL//yLx8JDTHYcSX8Evhxr9N9D9ey7e7973//5bOf/ezlfe9735Xcd4x7/OmK7yw+tI6SMFvSHZ30uXuU6YKPiYXGhVM6ypLDkkg26jtJcfV7LpToUSHnfUWSp94iC4guuRH4TfxLHhuLL8CgjlVkuoqkaUCHSyjpThJaOcUFciSh9t49bjBbUpdH6Kbx2i7dQ4OsfeN1E7Pv5ZreI7luM+HDnn7vdi2YLaY1lbdYhb38A07IGbAUsaAvx1ujxC6PZbfF73xNw2XzFdkVSY3XNvxyg9t6kJd0lv5dNWML+G9LPf3Aj47X5CI3XfR+myfy9BYFjbM60yiDrXaNrG1aK2zuXPiJx5QvG7d5ED34ufmLX2pakGsJ2ObmHQtWtFY6hY/mary9mLIXDnAZ+C3/JLuiUnHVWjw3xu1xzmNHOHHmTTidggYGw3c4pDjuc76UvAoxWFdc1Ch1bzFsl+vE7hboja2JDKPpz44JvrHNLkU97gk72R9ndNVLrjw32jSOcRK8seP7TKMl/+HXbrPwq0niYhu1fKy1uvLrymtjpavGwTvICzt9Dlflu9YHd/HM/MLPmW2O3lzhb7aRg+y4ZRM+YP7G63/H8xexK1e0k6VGSf/yieVUMNB3iujWAQOXH+Ai7Kspjo/1vTglz2J4DbEeQu67/JFOGgPuwZLNGWJS40PDvWPIkw9rosMyGNxaO7afr6sJ8OpXv/p+W+o1rjsGRz7n9cbcZoq5yJR/aOY0X+vrVYEI75abZ+N2CmUbDa1kgGnVAs9//vMv73nPe6674+SKxpaD5GXr9ZpNFNSwBO9SA8AeuhTL4gwu9po88RF8QvMDnuwtwvImnS6nShfwe2sAsbmNHj7It+gGd+CXGsHWwac0felo12s+/gFPl4uf6zyYqg7ma33unzWbi69Y88areBbnizfrv2rAdifedNtttx3PANjEgJQbELBymAQGAAAPOJu8V52YFB4Rv/XWW4/fki6JWRCAsGhKAmbNSWAL2g4u4yhEEJfGT1kFkvt2EV1JKplKoLpTS6bJh/ivARh7CX/fc6Qtijg4wnK+KgmAyGSNCALnkBxKBBzQ2J2rc2cc9zJKfpxXgDWGAns7iZKGsZEkdmp8gaEbzmb0IbnrGksMzrVG/rVkdsmvvyVm/pdNzg9p2aDsvptszhcF2rl54cryXjGSNIDX2lQDw2etV4LcYAOUCIcEryHTPX3FhiQr8NdvFlysjZyKEwnG+brygF9iPgMPcEmfZ7smM7JmTeSXoNl/kzJAOvuG4mDJF/LKt7ODwtvxbIcswYPmqZiNmPUwsnNiPpM/RYFxNgkpBpsbViEjkgEdwUdrlpQU5hI2wkyvfBeOWDt8gldkgXeaAsiLRNY4jjEmkii2+xw+0zt5faf4hbt9joznT1uIIVcSaGMiK3LFNjm3iaoZINkiD70nC380BhxJ59lbEWWuJenwk2wVsu0y6ydukHv3KcOP5mvMGoribNfGB8Rn84p1c+8V+o0DftJx7LPkgK3gq5imb+TV5zsGXEH8+H460PzrOz7LBxZvn/rUpx5x44nGiy18kZ59R3/swHZ8hw3wBL6lIWQbrFiAR8kFU6wfBrJ99rG29dn+5i+udiCA/JcNyhVykmP4sFvlEOBzfNI5G65P8oVe4abiofnkmyWzzdMaFdnWRxfOk3/EPR2zTWPyS3lgG6Uap3SNmG4MwL3GqVDFLWBwY9giTI7kTSfl2HYUsUljaERpHMAuvm4XikJr+SU95zPNS0eKdXyIHeDzNgt9BnsXq+Xp1uP+dXM1RvMrJBtHU0Fh0qvY1aCugIFn2/Dt2F/6pV+6PP7xjz9+IrNGc+tZbirf0aeYbn1bdMKDdu30C0QIPzza4lsjYxsaik9NNjyUvyrezsUaDNc8JAfZFCIuyrQOjTN8QW3A3hoT6g340NjimZyLZ83Fb7Nfz17453/+5+tzC8ynWBJL8svyqo5l041lWJaMYlJTB7fvGFwbf+uzmsM1JHBsuXyxnt7Fo9sHYKxz2ZWu8Ja+Fz98xu4JObZn3rRbAcZ4Tlh6aLwnPOEJl89//vPXB1V7foMcuOPjgMuDxOLmTPGHk8AvPFDTgv93/M0333zsAn/Na15zPJ8HP18sWV8WN376Vp4pjlsjHHG+vMD3YcdyKLaU98W7eeVdviqnqFXWp+Clor9XF8H5tV2D9NnnmtuNhecsF+KH8iYOBde2LvIdnO+1NW284xRq5nYBHr8CgBQjD2voNWh/LzlCQAitCOh8QlK+1030e0xGVVAyRoK6t8HYe0VgiYSiTLJR3G6ClRgADqfcxJSBl2giCrsmQQmMOYO5OR69IIW6/EAU+RFsSLrjdWWNI0msoyvQt3Doewk9GRXetjFuIiuRd4UUiAIi+hTsdCfhCJyVGQngF5waMVGgAFtj9LnA428AsLFc5SCD3zhmk85xnyjyi8g1l7UsSQPqkkY60RDgV+IBUdhCPeDZBKaxI1GxUWMJPCBi/NbTT67V2W8Lq+SvyBPEybZFnjl6uMl//ud/Hh3fja9NNvTRXM3fGiM6CHG24X+AKD2tbRTRS7CbY+VsjZ5e3nf0L26RKsl8wYyNJG5FPILNNxqDD5FPwa35YXxEEWDDtNU9/OFH2/jYNW+CsmbrSo7W3jFIE9n4wMbvJvb8uvcKOLiBDPfqeRxsInZ6D4v5zeKvWETCl1gVP82ZH9Bpc8MXa++YdNN789JRn8O7/u4KZa/dV+Z45AYxrOEaad5zrdk8iA7bSGjJuVeyHA+Dka7OO+O32JB8kw+5c1WXb6/fp9/O9dyYPUZBhmyQZ8kI+yGLsBRhQHI1wOAbUqOAVWDCUf6BCPa9AvaMrUtaxZl1iJHFdvGCXC0RkjeT19XA9MMPXB2m3yXuZEXmGtcVUjkX3okbfIDeNF34Rp+THZ7w4SVu2caVOb6Bh5Ad/2ATGLs4Zv4t5MSVAmmLoD6Ds71qMrrCpIiC0R2Dk+R77E4/ts2LWThLHxrUzdt3dIJPWGvr8KwYz/RozMUUsrB5NoFTYrTxFb5k2kITT8IvEXC/7uF7uma7xWXjLv7IhY2XLy7RFdfshiQvSZeTYYecYI0uppgHn0mudNDtQh5k2xhin29lBz+XWWHY346Ty9bv8MC1BdxrbL7qOHpSvMtPfND3uCt+hfNoyMGd5ZN9hnfTWbJWfCWLh0snk5yUTsr9+RQ82KIFR+18hZGY3nrCOhThtuLjLHCRT+D2y33XlpsbxG7z1/wUe/yH39IVHIRl5F1uxR6Lmfz0XPDJPbjGvtI/7m0M7/EHeb6xs7GG/a4Bh9LQyS7pWO1hbHnKulrLXhDkS3AR39NsWLyFw8vpmi851wbW8fSnP/3yghe84PLGN77xeI5TcxdTcYNsny3O/FOM+Y6vqL1g3PI8eRJH0zTd2MIb+kwux/u3NsD1N49ZLzzzSwZ0q/ai260R1BLy69bCyZLu+qd2wH86T9Oa7cRD88m5qy+7ysKl5bLHMwB6CCBipVAizHaBFGYb2JwsJS7Z5YQEo/hVdgJKlpKMhLDkDvgKGCRIk4CjnAN0u3HJZmwgqBjrvcJvj7OeTUa+3+KAgwM+yVdBsAGpIymQFTqIMuIsUTYWp7ReAEfnnLDjltjp3kvsbEF/zRGo//zP//zlr//6r6/6QVqQdCQUgUJWgK/kjsgDAwSEziQjel1SqzvP7gskknznCQyJlr8itpKrwOdjydQc/hVU6+v9rXjb4st41rBFkgRuLMnQ1VKv/IHeyNH3fXfHHXdcvvzlLx9XLCUUHXPr0kjZ5Nr5P/dzP3f5+Mc/fjTJ2AsIOLY15+sd/xd/8ReHCn7v937v+EUJBK7PXBlRSPObzhUrQJ3/sps1souYlUSuir9vl4wx4U7rdEVEgtkrAGJAgdvxSIKrfx5gAwfER8e2Rfe8dVvCERd8jx4lCf5MPt/DPrrpFXFcO22BS6diUBJYfSkuYOMWG8gJoirBKBqsveOyVcft1S5EWVceWU7XPlNULNmkA9iJfDR++q+wf97znnf52te+dvyXABc7W8+jHvWoy1e/+tUrod34FR+LO5vgkBz2UvjRHXsnN39hj8WLtavjyLmkp+/OSRpOayiwPXsr2lwpl9ytjTziqPnMgbSzhUaT9cHfbcDAh3NR2/tsrYGBHMlb7NgrfcDW5kEwrDfbKXrcf6oxDwvkJa+wEiGBodZLlo6HlXI0vHOVTAN7C0ZcAgHcQo/fNFdjNLdmF72wRcfIVfygsfkmHS1v6G8PVUX+O17sKFQUoWyaDK7KybOKK9uqFcPyKxLaPPz1QQ960LEDqqt5uzuGH5KjOfxHnMW53GbNco6dPc0F85ByPrlr7m/409iIaz4OkxFqHEVht3wqvdRUaryuEPZ8F1fYYVGveCj9JNsSd2MqmsWk4pp+5fnFXviKj9rRsIWu82AiHoPvuTDQLa8VOd2q1k4JulwfE3NIPvt55dtwxBV1XIXv9r7/z3rWs46Hjt5zzz3XHb0IPz/e5oAGQutluwrkzvG8mPTYmsL3cuhHP/rR6xZ7xRa7wBn8VWHOt1b3m2/pzvl4LF7mIYGtwUUxmHfm8X2f32gsnPlcO8TaHar5sZwGV1K8b+xoECTT7n6jV5gr98Eg+eiZz3zmERuf+tSnrjvf5DrYwjfkONwBF1A/aMzwQTzAFehtYqRz8ZMPer9+sH4ntrNZ8du5Gg3yPv/bmmTrtM7hG6sf86e/blfIV+EQjui2AtxEXm98v7yiJtifOt56CHaLG/4onuTvxvQ8BPJbf/LDu47vc/EHF/BWtQB7sCP7kWd5Gptsw7Q5xbT1sDlck/dwYXjoe3oUH2d+mwzOrTl5PAOggyTZDtjueAMDW39vgZ7ASyABHYGQKkENkIA2gXMyi0P+KUkwcTjyINKNud0VCqdE3deOWznMLWjP6wMEyAWAUhSTmdwKoS2Sl0BwFK8ckuyb1CSdZHKVFoD2GQK1jgHssontbAsikhUH6CEmftue/en6TOjoIIdrnWcCxQcATMfvdui+ByTJ3PgbKBolS4AQPldOEF5FESd3HNtaA7+ww8MVJUGnASPoXJnxO+3pbkH2TBAAS8fwVT7Gh6072ZDmLa74zPpe4yGqe5UXId+5+LrvABkQTub+P/axjz2eIN2/GgEl8v65Agoo+O6CVp+lO9tKdYqduwRAjNipIzYQseahd2vbq2Zk6jPY4Xs+j8S2Ll3mzrNdlU6R7CW57ONcxQcwr9DJ/t1DbpxNkPTZuhasrRPp0RjU8GGP9cHFKXEqNjaeyAybG2Pn3kQnPhcX1hZs5Woh+di98yUJxG3XjxTBVuTF9jxkf/2p85GmbcSJG00rV2nEs6JKkdGatmDbok9Dhq2tQ1JVkIod+AYztjCVZ8R752xRf17bFkvwTw5V8Mkx6z8eqOaKjjXQqTyxzQ8EFPaQzVZduCNGVzakD9bwVViO4MFtzc12if3O7/zO5RWveMXhGx4Oh0hZW/LDCDG7TQRkjxya9GwAzxHan/qpn7p8+tOfvl7hhcV0vLxDbts1Nn6ye+Aw3Yg7hQc98AF5X3Nic9XmIL4I0/hFOm/9zd9ce8Wd/5O979ve3S68dMfPFNLNlx00MdPRIx7xiAObarZtQ7n5G4Mc2afvbe0XA/iDeFNQVBx5aCPslIfwETbA4/hza+4zDdne80FxbM1ib2MVkW3efr/7Yx/72LG7TUyQFU7DpL5nR/lh8WrzmXyyfrtNPNi7TY3GdJ7Pt6DaPLV6T1/ps3/b3KFrTafGFhd4dcfAjZqrzdfWbjxI7tHU6PyKozvvvPPQW01WORaWJHv/l1/BSDLBbvxw+WZyZANYtXEGp8SX8+gZj+I7bCkOFZSHsu67SKAwpxNx15jbTGE/uYHPu5Cxciq4YQUfL+fnq10t31zDH6yPX8lXeKhGH1/d/NV6KnbDz/696U1vOvCo4lVMNW6y2emwuEIn8rnid/GBPHARB4PL8AuH47/wV+xtAYqPkK2xcBwxt7l865Q+hzF0JNb73N/49vpPPp5fb4w2dz/t16+pvOtd77p87nOfu+4QSM7lSsnmYavpky74oNxi7Zu7yJGM/Lzv2VUdKW74D/zpuHJ6GIo7yLVyS3IsZja+uHEsWc/46FxyapKQo3E6RkOR74tH57s4FKbc9OM//uPHLQAlibqVOWoLaDDFxDmQkce9SrWTWSACzQkEF4LJOObigJwNiRa4AoPDJvcGKbDm8GQCtpxywSQZvUfaOD15ATu5JASknhwMJsEhZ0vWO1cnyXjms5ZzIrL+Leq24Oh830mCgmKJLeBzhQVJ0eEnN/vSTZ8DbcUEQKI7Tts53RPVle0PfehD93vGgq5r40syQIQOFRZ8Zq+wa3DYjmMMciLuiI57V22dJCP/aE4JOB329wMe8IDjwXDJH0ABM0Fn7o5Pt2wnUbHp6ocfs5l1nP2X3SUa4CPBrH+RJx3YYZM825jRPeyYgMlDOF/4whdefw/emAhb79nfeFugA6uOc5XH1clNPMBGYtZ0QTKs0dh7RZ59xLm4zhbZaIs481grewJ/WIR8aMj0fQkfJogNdu04dgP8inc2R2DgTLrnE8BcobZFzvrUGRMXz+iTv0jKYgQ+i/HmyueTD0FQxPCXXuFBPUafAAAgAElEQVRvx6f3riZGGtlKUlrcZXdYZs0w3vu+XzxvrMhp22Df8IY3HL9pzecWwzq/cxWByQ9b+lyDMpv5G7lP73vvJlKoKEnfkXFy7UOsOrZGaM+lac6Ixve+973rby8jzXZUNU/NVXIgEGTZ3AOXO8bVGbeAeFpxa0Tq3GoAF5KfXhsDDmwsacjIKfSXHBpD4jkZN68vwe88xJrfI+PJ3HM3ul9TrBuTj8iRZ3+D0Ut8Gr9x4hmttQL45S9/+eW3f/u3r1eT6UBxtGSb/REvmLy+1998qLWJs2xiG/MWEhpjvpNPzQs/2ISO5C/xvc0CumAb+IWE4iVwVKPHGOL+9ttvP64mv/SlL70+c2ZzcjmrRr7P4nLIIMxA2tlBLuRL5kJcFwfpTi42tu3i+JALGXCxdS4mLZ/jhwoCvKJzi1XPAdhiKxnFWa9IvBghOx5pjZsv8C8cyG4NeVMRJV6Rf6TfxYTFuOUu5LJ7hR9tE4+fWhvewj+SXyFU3OWTZ26TP/J/PEHO04TpezbpbwXD4i49aNBuAe44fsqH5L/NbfK6XCQeljdq3J/zeOPh3vSKH2z+Th64k5z9nW7s4IUVcrk8kC3sOhG/GlvJvfzXfGSS7+T1tdFyp3KCC4LJJUbSQ+9/+qd/+nj+WZjX7Z4woPnFiVyCt+IybE8nOAK7LJ/kp/RPJ+c8wi/lAHPhr/RLNrm59xo2O0cyxyVqZPYPnxTffJU+2Gh9y/rhCexI9p7r0y829dyAGoNbb8A0dYDah5x4mcbMWT4NsK3H6Nr6+cXmTHnIhbC+82wyfBRX2/wHk1u7/Il7wX76oWN8Eg/TeOw4ec76yL71BlzbY9rlczwDgHPXLY+gcYYWk1O3pYbCOR8H6lz3lnese88FCuIiWFaRwIJCtiBKBkRZMgL+Hc9xBBsQlNCQYySosTNU59lSFCAB2r7r/YIqAgpsAV+vZAWwihTFgmOQccADlASG49ZRtkDt++TSFes7VzqRE06C5CNz7k3ZYmwdaQEMOVxgkDgFyDolUmD9ZFgin3yA1tPX+6xtZh1nGyWnBLbnRJj+97PksRVVAAnGTfrWhMRLuGcfaQzEoG5tW5XbqnW2c7pDsBU+AMEYgg7pVJz0PZLMJ4yhUeRq9HHgffe3aiw43xjW0lgRpnTZZ8iXXwswjkIBSepzelgS31jpsm1yfW/e1q4rr2gRl5uQkC9Xspq349zvrkGFaKQvyWW72nTjOODe+M1Hz0sUxFivrSF9lpgXtDu/gveJT3zi0aDa2IIhHS9mOt7OFT4vsTS3WFPokE0yoZve2wWx2OXqYH7CpttkMn9+2fdtmyvRIlwS+xJEhSKMoqOOabxkFdt0b4v0knSEuzl0lTu/Y3pvXLHv6eVsKllFYm+55ZbjJ5P80oaExJ9XfjjL5hp4fBi5ouMtlGGJOG3c7Nd7BQyy3zr67oEPfOBR3PY9rPA8iwqvHjr1u7/7u4cP1yDvFpq2KHcu0uK1+fcqhi2r1oQkwgDyJovfiiY7PIAt4k5OQ/zkCw3dzmvL6Sc+8YnrE/IVoYoCudRYFZlf/OIXr7mcf3Xcko0+lw/6u/99D0/YU/zKw/zHcUs4ew7Ki170osub3/zma3EOy/hq/tl6cZV+CaSfWDz7AAKscBMfjSdvwkS4gGfQZ9+z7cYMP1T0i+n0sbkxHcMDcxQDYar8lHzFguN2bnmcL5Yv+6zCAYaI8Wyf33R+44tZNtLQEG/J1vE1DMS+4otu6XTjTJEFC2A6+2rkJmvn2UUCr8WoOFHILXfpHD+BBov7rDEbRxHX3ArXXsUF36NjuUuBB7cUmY5no947pr9xG7jM37cYlAMW5+UAa17SnUyNS0/fz/Tff5aFokEO3+INXyyO7fZxnvnENC4pd24u4lsbr4urmhPsvGPhFIrX1pLMeEHrXYzq7/zVuuBUc9vNoB5QaGkMwhTYB2fSHXvh3I3ff2NuPuj85TfqBTlqawx6aBy3n7CdWwfkzdZmuzp7wdLlJtuk2LnwMDazznzcsxSMzy/xkubT7Dn7MH4FBze+mmNxmF7wXD6/HKB1KuY7zi1i/Y0HnXkrbFKfbE7kf40pdhy3OUd+kLPTI7t3PF3w/Rutl/9vEzobbNOP7zpG3tlbocwFQ+lNjtvYx8Xd7kDf1th7OWX5E75pjXgzX9q1aHDg2upv55J3OXP6xs/scK4hdewAUAgCzibrhLou/ev3AgMGRTIFtBikfcegkCXxDEWoNea5EcCYkoRCA9ggkQtcSwSAG/BSRG/x0zEl5RLOf//3f1+fR6AZscoEeJKXoGJAQQjMO14CQ0AEDAChawBAfnOsc0gOHSsQtvDZgsw4Cq61C6dah2VrTrNEny4W5HWyl2gsOQDKW0BlX4Ra0hLgjpMIEGV6AQqb5DQKyI7kdyXPFcZtjpgDkCGSEjwbrWxIHZBD0ADSFsZLILZphPxoumwCVJyJJcV4sui0C3TyIXNsmrxtDf3VX/3Vyzvf+c7D586ybDLaLVHGcKXDHN0q0PZ3T2eVKBEjfqW44yPmXgLXufDB9jbFxDaiECoEC9CSfXFAs2QL2H5vvSeaIuaNE4A3h4abMRGo5CWbBC6OW+v5qoDY6Vi2RzQ8/AzO0CWgFyt2wPAD8qVLmGGeZBGnklSfITBILIyT3JGM3jfvwx72sOPKewUWmyGTmorNuYS8McmzcmgerP/B2sUApPw5z3nO5cMf/vD/t9URjvElDRFrl6waO90izdvQgBe2wWrOJLcHTSF/fVeRX4Gk0aFYRlrFISLWaw82dNvM3/7t3x5Png5jyodiU/EkZyE1590g8J4vwAaFExLWcQgOLFRk8fn0sgUg/9U4aOxHPvKRxxWnMyaIg8319OwWJbHeOEvO5HNEV47jV/xDM8fxyW1sfosAko/sioWz3L1XlKz/tR65S27kE46nr+QrrtuhFsbR4ebgZPdb5NbhuGyqGEcUxeQSUFdaPRhNDMEX+WjzAqzToEnOc4ElbvhHsrTW5LSzBK5peHUO+xzOMD8Hiz8lT8c0n2Znr3a97K1f8AYnUeTREbzVsN98pLgspt2WwWYKPPk2OWEYG8vP8JMerCMbkJWfd6zGDRsZFw7CH7HYuRr3xvEsFTtgOpef8QF4I7bxxL5XuNqhZdcevLYLhExwaXcrka/x8BFNAu/pGF/CYzQecTkXw9hbEccO56Jsm0PuDWeXxf7WbDcHjpfcrpLirfzI7UVt7e6WFnmMDvEieaZ1sldjpM+Kri3YF9vWd851icbO4pnGX2uAf1uztJZyyOL2FmtyJznFPF6Ig+JVYhzGKzw1uOAizNjmy2KnGqDjxZ5Cvu/4gVqKjnY3snONxc/w5GTu/HAnbMP9NB1wVzqwW0bOC1e79WE5Py7FTlv34IpuzbBe+Q4Xg6PJqX7h/1s/iBU5hu/z+eV2fIWeevXzsrB/C2z8QcNf4wSeiQk8BYbJPZvD2Lj14KJ7cQyOw3VcyMUs3LX3rdEDe/lkcydHFzGOBsCSeI64xFnS2CsSgMZCDErhS5i3e4MArAJaADLNiSh+C92OaXF+55KRA4DGK6kAB+Q6kF6yQXkp3BXy3S7rWDLt9g6Abl6Ot0RCgbIAIUC8CmpkUfdySaRtqYBw9SLAEXekcfXYunV6ADHCJlCAKlldAdungysEBNaOtcEqYQP2ZNIsQGR1dfkAAO7VOvkasitYmzefcyVIwcKefZdvBBaIJx8Cpq4ANbYEvH8rrpCbLcSRToXDJkrEEnHg712pbcsXeRoDaXF1Z4k/wJNg+RVSICnXmIvANt9uv/fEV7HETyVVYISUAS3kMZnymR72s37XOHCBjwE0SUai67jGE4uIyZKvvQrqqg+9SDr03XieDsv3+m4Tsfsl16+MI7EgIUt6+S+fa5zWtcUV2y5JZrNdO2zoeH8vFvZ3enFlDH4imJLbdogVA8nVccBcIQB/ivW+Sy5kRjPk4Q9/+FHw3H333UeosCPM5yN9riHQfK4+IAONq7CXKPkIUoHMJt+jH/3oY1v3XXfddVxtbF2bwPngFj6Nb1cQm2QPiRah2Nyg2BJjSAoC7SprjTK/tMGP9nVt1vi9r0HcfYf9a+th5yseWmsYHR5t/qBP69N0S39ss7EFw9lLMreO5I9w8cle9+pPssFovpceNVcUHouncns24Q/GgdXiVcMTQUHm6Euc8nXFEJJHl+wEc+AFuc7FNj0g4exJziWd8szinR0AG5fiRSzD1Y6tEOmeSOPzVzGD1CLuCuZiRZ4N6/EgeRCZyx50s99ZR9+JfXbxW/RiYX2rdTVvPgkPW9fmdg1IRQVbLUYtFxGfbBM/6p/dZTgbOV1NW/9rPfInfIR9ih2YyrZwjs3ZTk5gX5zSGl2QkovYzvl4Ed7RfP5W1DS3cTTzYHPj4V0KFblwCxa4J7f0vvPOBHy5jcJ287/5epWT0wEuh8v2/fKH3m9ciWk8ZJsqHQvL+aQY3AbIjgmL5P5zzj+cZGToOHgm5pLPRQA/y5ndat6XJ9797ncfDYDG3guLCiS642txq+KjtXSLWTUBzGW/ze/qgm2iJJs8B9fxVhdb4Jo4hgNynp2O1gwv5Vf8h/zrT8YW1+KTPnftuB89Z2N+r8BfjBfL/ERu7Rj80DzJQV4cWL7haxrazUv3dtKRiQ4UoHCksZuTndK1vI7/8FHr5AdkFW8KczjLrstn5DA8Qd26/LHxNMM0QaxRs2Y5hWKbrdiTfuTZ/R4Oyfcd02fNo+ZjA/baGpDerFneUGPaCSTXitPmwEnkP9hI7nTSg8evOwAMDugIxil7tTWl4ABwDNDxgF/QU7ggQCYlXmTCQjeIdKwkq+2cMD4wCFgoZRXq/qNdE2NIBAK6sXT+JRpOhaQuQCYroKVkJGlBhuIBBiMJsNZFJoFh2xRnsu0PyHttzT/wAz9wecYznnH58z//82uXOXkCNoWRqwkSFQdX1HM6Ntx5JJG9ksvhrGETDuJJZ5K6jipbIcRk3IQmOJMHqG0SkjQlTD6IJPKz3iOWQGqBGPnaYtL3fLS50p8He/DZvmcf+tggJu8WWNtpFiubEBAUDREAek4QtmGtX7PBytTf9MfGCAxiLr7pCdhovIg1dkRyACLSKZ4e97jHHUVfuxLEZ+tQALAZuTZed24ks3ERR82XZNCc2WJwkwF/Ms4WeOtX4tg2Kuu1LnFLv7t9DDYtGVw7tH7vG0cc88XmkHBdcZN0yOV952QjP+nS50uuxKxmgXijq/X7vnMurOKPrvTY1bCFOp9B2F0tIVufw65iJht7IA9f7mFSraPCeRNyYyukWkv/ETiv9KyhJ37hNf+hG6SCncTXkjrxDLsbIx1I3vwIqaeDxtJ88x2dipW1L9kcs/mVf4tFmItok02uUMA3xsYEf2sc5JAsfZdNND4RL2PBcp8bCw4g/72KfXgnj6x/bLw3Fuzb+FjOkB2MTVd0Tw+KpiXD6d7WXxxG7ulzvinmN55gIv6hMJJfbONE2rZhQh81gdz3yqcVwcZVbCJ9mjiu7uIZjdmtPj2DYguH5ViKYmvbK9XG7ZX++Q4izd/3IgKcbn67lNKXpqIHClvHYjgskBdcMGG75vOkbVjHFuzFDzp3ORcMFL9yZedtAc9nFyfImM12qzZeCUMUWWIVTsqt8sti3mK1WJOn2KpxxRY8Ip/ixlxig23FgTE3N2/uEDP8GGYlqx035s6Gbn2Fl7Ad7oh1jV78WYM5+TRfFMSN9frXv/7yd3/3d8dzZIzp3MUq8aD4s7OtGOqig89hROfaZQG7+TPOTIery9bT92oCXCGZ157WvfOQH4eEOR0jTrwuL5ff+F3n06cLHluobT7oOPisrsKZ5Ak50TrlPj4l/ux2kVP4d99rVjSG4hcOOB52nX2QvcnBvxtnOQ67+Jyc5O7YZOyirQZnzXm3nGq8bu42JlyHB3CaT3Tu5j4NPTbfmpV9rJce+lxDgD82Zk14u0xgB4xTG6k/5EFroB95C3/Hf+Ah7Fh9itX1nbUlPzc2LIDlfBU/JGPvj58BvO22244dAAhgX1CkRN8gXUXqvuj+RfL902XegqixFECMtwEBqASXxMsxE3KJOOdZgoN8tNAzQeD0QFygcz4ktXk0FiSXM2mXhAT4EihF4jlpMSjZlvQs6Pq743dtwIbuFLLIXJ+7mlg3rvUEoGyAcCEJm3gkDfaxfuuyLeacHBASMgiqzi8g9ifpJDSde0DYOl2JdYyCFeHfbj3CvwEh2dM5x5boPQBpEzg7AwQ2BXLATAAC9jqW6UUxJYFJRoKO7PzMez4K3CX4LQL8vcTb+eIDeevYZGCjbQyQxXgb04o6xwCeXs/+IE6N0zndM98DQyIVwM/3CLUioCtp+WTg0jr4FXsAIETG5wovNpC8e/V3xyA0ijh6ozPr5jPe82dYYSxrgkkd338JT4Es8YlN/oe8et954pC/bLKEr+lFEwQxRvSsubErmLuCviQN9tKlzrI4U/TDb+Mnh/VLootr5t01rt2sTfwg4eYXT8hIYzdWcsDzjlEw0y0/RngVuq4iwSi2Ri4RPX5N3/JH84v5/g4b+nmur3zlK9dCwznJzFd7XkFP1K6RVdKnD3guGZMb5iwx7O/+86v14dbhKtdi+uoa5otHZNnxWxwjk/KkvLFXNBAJOuH/msL8K6LTv3YTKRbFUHN6+GHj9c8cfZdd5BrEn83M13v+0BjZ3O4MsjWvq7KOlRfgTbrdHXxLnNlJzPfqiiqc6DMyKQxgYXJYy8YmHD3PlQ4bo7H3OQ54gPgX8z/0Qz90PNSvZx6IP/apAXAQs/uaOMkIW/mT+PEcnMaPUDc+H25cdqPL5PewMmtszY3v6jJc7Xtbu8UQGygCYTjynBwaCMg5GcgulpD23os9eZVOsr1CovE0xnxmjY3lO1gkRnFRMm4u3djj6/yDvI0Dp+ghffH75W7ZSgNEfGhQacjBG3LyEXY7F/2wXk7SgBZHYgZmuiqoAQSrWxd8IpsYgBfZrgsdcESsyScdr3ksBsKLno/yZ3/2Z9cGgKJP3Mmdmw8VKnARp916ArfM3q42i1lYufkMR03+4iFOXDw2r6Jum5fLBfgUPFx+s7VMfze3HMNf8I3V2cbHYgefUo+IEfePd7ta//xCV+d6aGzrCPeKY/rps22EwmBcMd2JKTra19aOz9tdlh+11vxhY0PO21f+w5b46dqGn/MFvN08ze8zPs/X+CtMwWMU63AbjuwOUzbAO9S2dhruMw3kKk0UdjcG2/de4315u781Ga2ZL8EPtTaeuDrpnN2xsDVk58GxjltsFLN4KG6UTP2XX8yVznqY4vEzgAgEgscZOEnf55yvetWrjp8Q6+E7fYY0UEyfNYaEtUXEfofoAqAFW39bAKLKGJzbojbRkXud0ziKnt5bl/kpqfMRNvMAM8bc5LMAyqiSfceTmQMXuOlxfxd2CzdJy7lAhp73e2C6BZviqDWctxrvegSYeehQQdE4tqEvQZZEJBugUjD84A/+4PGAMqQ9uQquftLnM5/5zPGAKckNACqIkdklu/SCAG5gcPaOATbrJ31PRvZAcAD2FuuITcfuz3go0PrcWhUjGg4CkV8hI61RY2u3tJF9CQCZAjxXcCV4MbSxtsmm7yUQtgLIOpj86AxEyCVyskWzBJu8rrBtckz3kl3j0HefNR7CjchK8I0nmad348CTlbn1WFvfI5fnRNF3SOmCq8RgjgXw9XlxxWfzfXPwn8U4PgBvkBkgu5hD581HN2fcdJ64kCh60NnjH//4A3PzodajAFtb9jcfhrMwDWFCfJoDSUym5tqfCRN3MKI54Rc/ifTtlsv10eZFkFtn2+grotl1MZa/nf2T7vmx2LIG58FftoQvsI5/I0ud11yuSCIFfe7cfOwP//APj+W37d/OH01ASb7vEWpbrCV0jbvNRzVyPM278zqn4/tsC88lHZ3f+44NlzoWOVG0sbNCVW5TTPW956/03d5iodAWe71nC3lP4dH7ML5bj1y5Fr/5UHozjniCha7sKv7gdsfXLHz2s599+LjCVhycryLxA3ruQkQPlkR6skn6YWf+wW/4xRLKPku+zSPJKRcp/mAdQtb36URDmy+IN7aHyf2kYc+QSCZXYq0Pzq1vwRDz4R/yjd0y4vVBD3rQEZMVPdvMtFa2wZsWW8Ub7PQcF5/ziV0jubbxwy5yJdzt/RZN/KNxay573gw+0nlyp+IjubdpqqDa3Nz5cqgLDM0Lt2Da5ktxjxjT1+rHXJo8LhAo9jcH79rlRPiIo/S+c8XockX4XIxt3lXULO+Aj3h7sjengs/46XBvH+CbyyP6zIUxeuKfycsXNGx6b2eAYmibrdbKb3Ep/BCXFEfiZGuC9Zv8DV77G0dxoSnZxL9z4WLHihnNPTbP3/FduO5KND/g22JEHuvVWjXgYUBrYRs2xiNgHH8hL56w2CUnwHZYJJbJvO/xFrfFaponm90hYgsfwUnT48/+7M8eP8Hqnv3lE3Bq7WB3AT/ZmICRO4acDWt7v8+42uaM53qca6zlCeyVHOI7+dRCm9tWjuUYfb5Nh2q13tup0PzwBhfm33yRreS+ZN/m5zbcO0ej3E5VshmX/xi3Ncn96dVtPH3GF8UrHzOG+cR9uHvTrbfeei9n4exNjkhyEsDU+xahy7EkDmCU1CV9AZ/gktCSdMFC8YQUCM2LUDGW5NwxW7DryiJ0tvX2nhI45o0aCbqEwNdaBS8gN6dmh62CSDiATV6JPPB53eted3nyk598eclLXnL5+te/DmcPp2K0XjkZkOxc+kZ2FB1kVEQDaPfxI2aSt0k1C7yn95WdHzjGlQSfs2OySLj02rHdnvD+97//8spXvvK4v6vvdOqRiiW87Nx3AHavIAvA1tixdAWIGosPskXrBgj8fM/dbVxIh/U1ru2DJQkP07CGvnM+/0Z0dFX7vp8W617NtjlJJBKB8/inJNf3Oza9rv0kjeZ03zZwRrIkGHKxGZ92bq+6i0uUl0ixiYTTcRvLbAnU92pM69uCn1waPJ2zV6K2+QXYFACd6zxjGn9xw3EdIw43eSpyYBydWH/ywEG+p4ASf5InQqz42CIIqYRD+x1M2XE6TqLgx8XB3hfa8cW2e9z5kzVIIMZFRhqj8eFtr33XWJJu5yjY03N6cN+fRI+MwFwJj74kMrFKp/nZ+adykDSNFXjIZot1iAO9LTbLC+IYMSPL2lm8KeI8lKyGRU+l79weopetEP8lLbBkE/TmqS0cFZiN2XiI2sYiskLvcp38ShdwvqvIPbxWHPA7OQMmrs+xjXs0O3aJLpmtw5WIdMRfxDS/oOM+dxx87DV9/s///M/1wgAfowu3iiBZWzQhrddEed8fZLGNVG6zHnkcpuEJcp5dP3ySTNlFIbQ2z/fhOcwtv9YIc8VSc0O8ydMwxLbxfCG9sIW8z7fgDAzgs3JW7/tO8QXj5JW1P3zrO7aVD/nAFvdk3mYIv2TflR9XEL8KQfbaRmnztqMuueX0dGNni7E2xvpM8b68UB7iQ2KitbAtm26M4RUKNQ+PU/gaR04W+2KQfy3vYx/z9R4fgvPsIF8qdmEo39GookdyOR7G4oJyjrzrQsMZc9eGYlp+4C8aOfwBlvJf3ED+5PcejIYDi198A3bLP71fXIGHq1ufwXhNmnyBnhU8OEHNyXbOnK/g4weLV4o1mApr1+7iuPM8G0gMpTvYlDzypxgVK8agS1hpPnHS+c7hW3xmefv6p7nkcg0W+OS1nds1gNmvufkZ/dJpsYjTtpOzC5VkhfvWa/zNc/SiqaNBtg3iLUr5bWuAK/J5+hUHfQ+r+RM/Y8Pl7Jrkaj31lDjuc/rYuoVf4A9yqAtW4ko+oTe5At7RjVghm7xP/8ZfnCbDjRoB+PHmSFiwzSE1QHKZAwZo/nRM/OGmxzzmMfcSVJG/XYoGYYAlXRa/ZJaz9OTpJuq3lQG74FLYcGBBYByArZO5Rd8WII23yYjRONg6eXJxlG0ANLdk19/Wak6Fo88loS3WjM3I1svpNDhaTw87edaznnX5tV/7tcs999xz7Yo711jWgiQsuVjn5SQ3souAVSSzsY4Tp7PNb5Nq8gg4XSYAgyQpapY8Jb8r2BKxq7Y3Kno2MHZOgbYBZR3Jcd5+t2vcZCupsSfAOYPJPkTOOZGD/nc/JmAkDxImWNORLVp9tkVS73dettrCSWIAbpIaotK8bQ3tamSgbNuUdQh+hAAJ4T+935jm1+vPwHYLmwU8nydHV3QDWYSRvLqvnafruyRIbAPdBfH+7oF1NYo6jr8uaVpC4CoHAtZa4I+kCfxKgpH4Op7817idH5mHfZt0xNdiF5yAHWyN4CBWyd+a0tPOKY7gU8f4R34x2ivbGh9GJBNZO04hAd+Avzi1BucvIescZGWLoHymORSRHecqXMmohpgtqXystSAlGlhIvcS0RU/yIBH8EnZKtAghv1lCDjfM60pXYyBuzdfntowjGfzDeHxgc1H2dTyi1/eLZ+IQDiEAuvqasIi8X7GBf45HjpHybWg7BrlS/CwBgk/JbFfHNuD5iaYPrPSTZMhE+kj2Yv2OO+64/M3f/M1xn3tj5VeLP50jl/MxssIPxKfP5Wy+IF/CLMUh0u+5BQgbnS3xWfLXuGQSa+lMMSV3a3LItcmaXfgz7GxsRYTGwnINuaBxkzFd2kbtPGvj156TI+aWIzU227mAkezJRha42e6gb37zm8d8rr4mB07DR/d30MVe6yx+NRjPsdV4Go7kW7v2WT64232NtU2x1ryfwwb2lRth2WKAHBB2h9HizIWIdB3PEPOaIAoAXLDXbFc+J1uyK1DEpUIFWVaUkck4is/s2s6Ldj7ieRo3i1Hmxsn4Qe8bS3OXDeRVOTuZs6H74eUcOpSTyAkLlwMvxnfcNj06Tr7Yhobx6ZXeFf/suniNg693WkQAACAASURBVPAV+afXLYTxiebGQcm9ehIrfafxl++W0+NCGmF91u4XY8gZySNea0bmR3ZdKaj5AV+EJ/QNl9ORhhSd0DHO4hwcpDEdi6OopzqXXtr2H8a6wICb0a0YFD+wNXtlB80RGMyXnvSkJx23ZnQBqmO3/lm/87mYYzd8QNMer6dn6xRrOIz8hN9YK99evoBH4xm4U/hkN9LySDsCzLV5RzHe+JpZZNkahl+wBT65PBh/4bfLp9nSOujWWpYzsFFzaPCwZ2NuE1Qcsj+/F5fLFfkcG+HHMEVdIzeQn237NaPjGQC6WRL5LsJCnLSJgvMvsQOwiCvyl1DGVfAIaEREMGwQ91kKiox85zvfORwYqWkcydV9MZyh89ZZJe8l9ZQJIHrVnew4QL9r4jhklJTOAcH5AC9wEbgLUPS3oLGEzxxAu++2k7tOgRBaC5KxulIQI0GCv3GSW7BJ8kvQO2abJoKjdSFRjrdWhR8CzScUYfyCHhTNCIaE1/uSPjJQQnePkiRoLe5lQhxbyxbwkr4rbpvk1/ZbEKbzvQKcvRaYtuHQ/D0JvVsfrIfvesBa63flFWFQlLA/29oFslc4+k4SYzegKPEYp/f03LGRu304E3BKNjpr7K7aaIJI7ta88SFpAsbWBbwAFdBrXN1MeAJ72Eji2+IbkNpWlW08FE+BZxyJJhk8ddga+VnHInuwiB+IG4QZbkgYOuGLfWJPkd2xS6gUu31mq2Lr7TgNFTHeWJ7zATsU/fQPtxEmRVud3cVYBR3cNJ6EiDBLlMgZf0Fgmr85+5yfkNcxCIpCJlm3sconrGUTHqykv81D2boxFSbWB9fkIvFC7/B6sWbJ59pHYcuHd910rEjomN2d1PiNxSbZFano73ywxhm/grWNZwuq9cNuOGlcCX7XglDwU5jUWugRAaBPPi8e6bB5FMHJ/Pu///vUedz+56nb9MKfNKqSW14jqwE6ZnOTnIY4ZRM6piOx1hiaD4qOnhsQQUzH8MrVymwAN+A+7N2cZP30LZcp6sXZYrFxey1uurVDw0HxnUx0r4gyr/N9j3t43/eIOWIHk9YvkjEddJ+wnCeuz3bXjIUDe3w/+1rTFRZq4sI1BJ4ejd0YyVA+8u9c1G2xzS+zkX8KUfldwcvvk7t8b3cOP4arnf+oRz3qeksqO2ga8XO5cPFSDMlp7NO6tnjHlfgAXstHcDZ8T57oNXnCSbja6+Jl38vLbguBR2xOdnlyMVn8pSexhYMpnNYnGlOhxp7Ws02U1ioGxSRsErfyrPfkFQPLs42hCKTr7KFIEeP8TbNSzsEhxYD803xyyDkOxFpjp6POCYPpwJzqD8fD0t5bX/KcuV9jdnUd13GeAjUdbEHND86NcT6EJy0/Xj6HE21jVR6Rs/iL9/SrcSFf4MsKWPHceXIpDiKuXMxToO9tJc5RJ6odGpdMyys2d/Q3H4Z5yYEbwVNcd3P/+nNrgqetq4ZPOULztPP6rGdWvPrVr77fjtzVMz8Vm2IIv+9VI1wDavW2NjEWflzNkh67OK5Q52PibmXZ/Nmc1id3ifuNN+e387iLXmrkPrem1nA8A6AGQF8gaRtMBt1uLSE7TtGhQy1hcwKg4dh95Qzmo6AWZHF919wJW4esn+mxiPPxCj4gtwlf4DRWf0s4m7jIvJ8hyOsQycJ5O3YLt12v+zbrvC0ZAqx9hqgAigVTCcUcjiG7cRh7E7TkQydA3lZGzwcAEhykudpKla6/9KUvHeDHFoL4RvOaG2lAnDb5AAL+QybjSrBAt+PZn80lY05M353LVzvWPc6r9yVzKwsy0VyIl8SArCA9m5TZBeg0jiIFePWerq0PeXYlzJiIR82NvX+ePy45tZYlK83lihESQReIBqIMoNjNHEggn5Ko2Kjj2cU6EGFkq1fFn4QJW8RfpK6GRh1IYL76ab5k3YdcSaR9J2FqFiwpv/nmm48rMt2rnB6BNeK0MctvAPs55pAuV2okcA0ufqmIgQX0JJ43YfFJhEYyJ186R3oQGq+27fZ9cypAN+l6kFDn7BVEhTgstzbn9h4OdKyuNFmsuXHpXfzBVA0LRdomMmTfZ+bvFWHfeznpR3zwVUWm++7zBVew+bH40yxATuiYLyFD4hT28GHvzc3v0nv+2/fIizFdtWfzxSrk1q6C3jd34zbOea10xY96tasA2WzNCpvmQnLTScfsry0oAOUz8S4Omo/tyhVvectbqPTyspe97HrrH/xMbmswRrJsnoXZ1r4NIvc4911z4xP8fbGB/3ZM48NDOtuYsA4+vXlELGvkyFm9Rz5dKfYsELguH2whSUbYoehNH3zexQdXUPnRFo/i2ZVedtaUyd9ac2M0rgKUzjYvN+6SbfHQMbs7AKdIVldBsw99KfLEOb7SnBrn8CSZGk8Trb89e0M+skY+Dy/lLk0i81tDciDY/K3GdFeAYTe5lzCT/6EPfejlu9/97v0a22vb5HSLU3pXLK2PyJmNibMqRnvvFjw5Cy8QCzgoToTIi49tJioE4RX+kR2SW2zjLGJLnt0cjePtDgJ4ZndaPsEWyXXe1bF8d3kb28OnxnBLmpjG+btiX07mr/SxWNtne9WVn8PH1tWc/JC/KLi30Qkr8Vc+DEfofXkTXEsOdqvBVxGZHulBE8caNnc2xjaq8JrlHeolWAuP2a1j16YaFHKm2geenM/jn1sTWK/P9jkA+CQ74ou91mTU/IBX8MS6Yad8wG+3xtv5YZVY42/0uXweRvFja8f5zAl/lnNV7NtV6pfrqm96xs9v/MZvHEW4eg5PFHvqrMZ3kc765YPyRL6Hk8AieWJxgi58hyd0DJ7Ox8QO39miX77qO+OTma/DqK3bcbaO4dvHw2Z7COA6gAMslkIZZUkfkoZESjxILIIlYAUBB5O0JX+kJiMFygGGpsImoy0W/M1QCkHk7QEPeMAxDhAFkhQJkAUZ0OGcFK0ZsCDBGc0JOBQKOjzrtP1t3cZekkingHILSwZWbOmY6+JlWESysRUMgGaJJFIMzCSBj370o0cOffrTn3597oBxt3BmK8ka2VliL1koImyFBVh0z4b8CLnrde9HtBV/GzOduw9EUlDxBySXLBJMejJOY3gaKEIp6BAjBI/MAlpcbLHgWGR3Qaz5kRkFPMJrLOBPL53v2L26BQSRHsSs90BKwakoBVJ8iIyd60pw5zsewTU/Mtb47Cpxwwxym4PPNybSBHD5C7Klq7zFUn6MKJyTAz/sNZLzxCc+8fJP//RPB37AIYW6JGLs3UqGQPKD1qeoo49t/rE3vdj6t8kR6PrM9vlN5HQDxNPDFs6Kcn4MD9M5WygGFD6SYjKmc/+30O6zfIlvdewScsUQ32otMHLjViHQ+RIL0ocIsBniz6c0pMybTL6DWXTPPnBRjK39yQy7k4kuFE/G3WS+5FdMLYGFez6D767c0535+WrHy5dynDy2uYJ/rD+uvdOLpiBfRr74n9zrKs0ZW9gC2VwMFRdyTfJXEEXau0L8hS984bhfsH+d56ovAuJWCzEND8R7n/dZx8MjmOcc8rhauLc/IO17BUpeQCYf8pCHXH74h3/48slPfpLLHnNF0noAX79glAyRwnY0rQ/KGcnQOWRE7JYj8EdrzGblH40Pdus4hYBcsrhozOTYq+IKiI6Vq8iK8CPv8iUdiDOY0qu51w8RbX4vXjse/xA7YpoMdCKOGheOeOJ6Y8BDxQG9KjDJxo81GMm+/iJ24HHfVQR39RXGWQuyvvrFJ5avst/ygG2kLS4un+tzu7caFz7LlzBNzvc5pySvmMcF4JnctMWv3W3ilA6tS3xpXMhNdICHw6d9hRM4UD7X8V242qLB3+yukDQ2PWr6W79ct7fG8LeN6y2ak1+jbm/TYNvGdGUbD+PT4g/Pbw67BFsDP2m9i/FiaBscYcob3/jGy0tf+tKjQYa74Nj4DbvANDxVAQbzl0OKh+RMPr68/t+a+q5/dgjSt3woLs8+2rn+33777Zef/MmfPApfsQk74C99ifvOhYdy6JkvpFu3b+wxrc24cmF+tfUL/+jYn/iJnzh2yhof9slpLsxtbMnJGgse4ri5N93162Rhfzs/1Dw936DncSUDvSnme28t7O1iHSxLPuuGScbe3Uf8YW0F5+gXn6d3/O7MleQXtTo8aY5zwx1Pk6/FEKzGi6+3AAAlCd3gKQOYLJkhtISu2BBUwBM5BDibsDgnwFOctkDdVArcJGYuxtukR7mAse9KStsZ3PMFk+DnoMmUkjxIb5MBWQBJ52b0usz/8R//cXVyYwF6ukUuGFxi5nQKsr7XOV+CssQ1/a6TKRyQRMHBdjVD6oRLvq64Keaas+ZLYFQCAFxIj22liAzgs0aycEjOKqiab4ui5Edsz+QFsK0v9rfA9znb8C2fS/aSY+8LBHrlb9ZgTdldUO+2qWyh+EDS7DRY30UIjGv+XZ/EvDbmgwgRMoIguhcun0y/9IBA0DlgaRwNoE0qmlILoIDClUkAkUzAD8A5VvGpgYQMIX6woFd+Ctyssd//rTlHf2y4ZKr18E/ER2xJ/hphEgeCBqckYgk4nQHq9SO3ZiQH3WkIaYw2pt+tRdA1Xpp37yFePHQ1XiwrGunTw3cQbDqBaZKImO0864LDrkYr9mAkkod4ra84douzJRMIwxagJdb+10FnA5iZfjSS2JEc1s73WqP5m0fi4ifwQ9OMr2s6ilP+wdcaFxYhquJHo6nP/ULBGQOQE3jjlaxiq89dFYK1SFFjIKNsab3ZMMLR9u2OU9j2tzwgZtO7W54Qsm308SPxuL7emvu3ecDxZ58hazJE1lsHbO27JeRLTrbY4O+aDOlri3bjZRu4Ahfhs3hcbJTPm5cPNTZCaI3pxZOki8Pm6AG05bQewNv8z33ucy9/9Vd/df1ZsD5LT5uL5CjrYEvYqQiSZ7do6Fz23uJIQ7HPNEZa8xnzxCrf17xbEtn4CKg8iU+QrbUnt5wNfxqnOTovbqSZ0/lPe9rTjvef//zn7/eQZ5xHHDeHHQp7z7K8lF1aZzI2Lpsg1PiHXNV5MBxX0BDqGPaFxRply9tgG14Gv9nOFXA5gM2y1xbOMAQGbcHVd7YT43Ea55tr4dhiIsyig97jhGLRmvmEOJEDFWnyZ/pgB3oyN66yeUZBtblf/NKbXI2Xi4HW3vn8Dc9ZDtq42ZyvNfbKKO80thwN0+Q9WMvvFZPLZ/oMz1gu0PjLm+jR1VxFHp7Df+iuz11M6rP+7hkPFUrZXdORXZKd3prbVnV27Lg4TjtVNEjkMHM3Jh9SJ8GAPle8baFO9/IFveL/sLvjwvI/+IM/OGLoxS9+8fVJ8fTMvo3vlrXNGeKkcSqa2RMHXuyT3+SbM1dXz8BNMVsDoNuQrNW2erlBw0e8WPfGzdpS3dor/iRXe0aZ5pMchbPgAls/4HVyjnVtY9vx5CD78kvY0zHsKZbZTh5cPKEvY8lPYrdXu0rgFh1oHDi2z8nRTtmbbrnllgNhkaYmBnIWQUnbJfIdZ0O0kPReAVfHFkw9Xfkb3/jGFUgQKgHDkfdemy3wFKQcTULihBIq8JAkEVFXKiRLyuDwABLIed0ina6QxI6po9Ta/vVf//X6kIe+XyJJL5yWLiVBczc+Z5C8+875wIwzWBudODfA2S3UHa+D2jEKN84AyDeQODgCtsXtrl8ytGbOvYUyABfknNo5OoR0juiRm60U8YAIaJ7JFn3uOHy0cyT+xl8CQv+K4M5ZmYyL5EkaCIz1aDR1XHaU8KwbyPOn9EMmBc8GfPNqZG0TRUEoRslFbglyk8oCaXMs8ahJVMLzGbKG2OqC8g1Jfm1Pz9Yqzjtm/QtJuRGwsSfdszN5AbVCz1gL+EAeYV0Cmfx1+LutiD7ExJI0+IMQIUEAlb/wKe/FVUn3Ax/4wHWbmOSheURviBBdKZB8np8h4khet+pELsjf3MnZGJJr88EMScr2eTJ2rPP4i+YGnzR337f9FmGTYLZZtolfXpGAJb9NkBI1Yth3ZIIlCqL0lWyugiIySId1N885uTaPQjcymJzdJ1fjtr+R8sVu84q55kY+zXXOhb13hUqxxZ6NUy780R/90cvnPve5g0Aij3xbTBmX7sUJn4CFbES3vdpJswXB5hh6c8WPXuCR5oo5e79XK8wJOxcv0lmft85+4q+CW77Lbm7N2fvH5XB4zA+ttfeIuzzkmGRJvnYsFM9hVHP0Wb9E0y8mtIvBw7/6vOez/OIv/uLlrW996/EcGXk4H4GdZGFnmCNG7TTZGPUdvBB/uE14HV+o8ak4hSWwRrNlc0XH0L/CRuGgAeZ43Eu+1zzo+G2AkVVMty32H//xH4+rcc1nx5LdGK2lnSFdIMi2zduD18zHZ+BKMSCmkGhrPOMFf5QfGmuv+PV54+Ip/FSMNE/zZZOu9vFr+cNYikTFiLhf4uwcDZ/mpjfYCr/hwuY2x2hC0budHuyUzPh2x2isyVN4rKaOvCoHNTfewQfZ+tzUkD/FTjaDu3TbWBph69NybPPTm3N7xTnESWPwUQ1A/GTX3rpqpvdzt8Un23dOuNwvZeH4dCPPb35b/gb7tilMln42tJ+k3iINhojB1lpuyMebq3PtJkx2foCL4b5qiuVb2bsr0O2q1ZDb4k38LcaGiR64t/mZHuVTeSU7igG335zxP57T8RV84hA3Z3u3oJDFuH0fhmaP6hvrll/FuPzAj1uH2gS246DwdesGjRSf4cOLgfy/8eT/jlfn5XfyNayGgfnL8iN2kKvYVr1Av3hF+jk/z2N3P6iRfCZOcLPNw+JDPMnL8olaSE6WW9N98sHBZBan7GB3Ct/Z3CIGy4P52L//+7/f/xYAAzL+KgMRs5CUuYkFgCMrBS4Q0hkuaXgaZYL6GR3FjW5myuycfYgfkOmVUc7dyWTjbJJrBpEsGGODVmKwFsX+Jpj+FtgSBcAXkJx6FS+YjMUYyLZkJiluodQ8Jdu+y2BswSmWZFtDn/nviiJyyX6ICLK5xc456ICacxWBySYA2YxN1ie2eNa1dyVxi7PWvWAAOPgBgkGOTczAb+3eeEghu22icjVAQSS55B/m7DN6Z7/mKDF0nuQAWDaBrK/0dwS0nReKxD5LH72nj/y0ddVlBcpACCHpPNtAjZUc21TpXPo5k3mJEPiJH/MYq/OSB+FWDPL5JSit39PVEQXzINNiCtguaRGn8GTjDzlT2NArkFco9ao7v2DK5pIBn7cOMQVbkKSVXzxvvK2vAmPrsA0W2OZHrsSSw/nJKkGtTs2VfGwDu8iGPGbDLewQhcbzE03wZQk0YkXfS5Ql8d365jiFSLJJWBIrnBTPrsaYK9kVCQjDXjVkl/WjxUT5CcYgcuszq1N6pDvja86FrzVRepI6/1msXn/z0ClJm++xxzZ4kWPJGCY3f8drUi1uW8s2c5JFEwPO9JkGIdKkQBPXcFqcyDNsvISfbPAL7p3xBabKCdZtLMX17giq0H3Oc55z+ZM/+ZPrc1kQltUtfbU2MnZcxDsfrilZkR72aiScC4rmzUbxiyXW9Cq+FB2vf/3rj/T8rne96/Ltb3/7wDr4JDelG80ydu+c5QzyMSxR+CPUbAVHulDw1Kc+9ZgXZ1LQ4TbsunZcvmF9SHi+21U0FyB63zHpy08yi8nW/wu/8AuXv//7v7/iEptqJrdWjTaxuzpFSI0JP9MXXgCHtrklf9sZoInYeHKyAoN/yc1k5D+uqGpAJnP2b5yaErBrZUvfcLNXfKfPG4fecIrNW1vM2PXje82jLczlvuWDcIcc8j8sUUSc8axxO1cB0vyNv1wbB2g+/LJXV641YuRA2MjXxB286daff/u3f7s2w+SsdISTNlZy8f3GaB55a30H3jcOG5q7GOs+e+fVyKvgvPvuu6/PWGkseY5NYb0YF5swre/ZjdyNI1fj7mTzHqY94QlPOG4nbF3iD4bTExzDP5eTtB7z0YXz6cnY9Ovq984DF9M1HW9OIZvCeN8nj9safd56xRn9nHHS+ORZft3fLhKn1xoE2a/G2+apdCRvamo27jbxzL/cTN2Ag2rmkUlexBOSBx5YY/MmU2vdXaz4FO4vZxqbHcQXLuQWA5wY5yVLx7tg60G68GB36YhtNsCJOnYfbCkXtC52FwPJtHjU3NbPV+SWzvG3W2E0zI6fAewZAAm1SaiTtqu2ZLNjgbNESSDO33sEYovuDZaSemS5JxH6pzMiiXL2XjeRSsCAGuAJNkBqHOMvYK6hKQnB3KA0pjk43ZLPdaolBzr2nctA/Y2wKXroXgHWWreQPpOOJdocaK/g+EUEiVrwSTxsC8CtV9Agg5IXYiQJK66X6HMyoKfD3Biufq+z07+A8J6++dK56G8MBS6yCTxcmZPYl/C3BldCAT1So5AhC2JVQPNfXbO+6zznru/tlRvrWR3Sq/mR2WSzTrHYOvlaxzWO8/kpv+XfEiOyrunCTkjw2e+AH5+TmIG+oo2eV79i0JwA3hjWs4Sj79jZw5zovs8Dfs0/svc54iMhLBFtTDHZOXS1uvFAHyDZmM0bDtV4WVvSpVdzZYvVlxgXI2KTLPyFzvmNQjAZJDy6QpA0UPnS3svVOOlpt6c1Zu8RGLaBH4g3vKEb/se+ks76qQIIhrPhJjId6saRwFYmNqLL9B1p6D1/hxuKH/pBMsXT4jd/MD+c6tVaGh8OG5PPyV+rjyWVntDN7yVfeWYb14imRp0mW+PBH2TQmjXEJHp4bKdD82xB5UFbK6N4Y0NPT7d+uwVgIixoDuP4VRBNKSSU/+x8Ygwubf6hZz5gHPk4PcAucsih4k0c8QMFSsfzRfl8/Vx8bRGLrKffH/uxHzt2fLztbW87zN2tAV2Nl0vWF5MTrlmv8cnHr2DKxn0YpqhsHZor/FUcwpPFL0WJq0E4mcYCX8fH4KPYIs9yn2SpKdN9zf2qQ7GHyyHKyenqdmv1++rJjvzyMTLKXcng6iWyuuPvBRvxDPsUf82Z70bexRff7hgccbHfWularJkbHjX2NnL4dfPgROmngqamYOPsTixx2us+7G93ZnROctR84btyAD9kEzbtOA8L7liNL7i8V6DpYvlB49GnmMDBcQW7OeQvOOqKP5xYriH/aDLbPp2MOF0yuoghn/Lj9QGcF8ZpjsKPzR3LTxtDDCxO0qH1wExxShYyuDLLd/HSxZ/NKX0eX6ihKFfDULcPmkNuxzG3kcZOjb0NX1xLnWTHVmNZE7+G5T7XQOa/Gkv4C95GruStgcpHNpZdEMxmYlFOT+blIvLkYnFjtouj8WFTn/W/fNK4mzc3BywnlA869szDrSu5fN/rrq/4aa7W0zMPbr311qPxnM41iuRdvHvtjbtv/SGn8Z3Wbd5kggE+gwPyHnunN3Ljs7DJ5/zSHOIWZxD3ybfY5z2MMNeZG7Sr5YMf/ODlt37rt45817z9QsBxCwCFK2wkY68c7kyKkV7ADrA2mXAASQ7A2Eq2ZJRDICmcRedP4kxZrkq6b8U5nBbJ48CMydHMtcEi+BhWAuKAra/1CBbEBhFnVOcBCMR3ncs45EaUt+NNdnJxCgS097aZAQuE4EwqBUvnsEE60bXaLXkSlgQGvBTKAWPy7k+qIEbrM7qMEqkCBHEQsMnG0YGUOSUAOmjt/ADZUJRwesktXSZrYPAP//AP12J+SQef3eKY3ACCvSUdMtLpNm42IYmbxnEPsljTKZUIkBRAxMb8GMniY0Cm45AUieccCx3D5tbJXpKH+ZYA0L3ta829xVIyKTiBpLgSs+JrMWWLODHUZ7YE93f3Z+fbtrjDJvMjEOtTfQYb+PMS4TCnRAWTzvpqfXRHP6tntxCx+8aMdSJUS2LEbZ91T2G/95tOS5z9Tu/HPvax+3Xkl9Cl42xTrCo0zwnfuhUvSzBhdJ9lA36HCCPFrR1OwYheEYQlO+ek3jH9g4/IHCKQXUtAjbfbvsU0zGuN21lvvd1D2e4Z9ncseawJKfE+XSAhnSN3kZXtJG1+grC5StF7c8PFxpBo2Qrmu7LDr8Vb5yKdMFtBsLG4xYKYFzuuEiDzfY9YI8CIROPIAWwDO2DoYjaST/9wgF6RppWVHLAL/m4x0XfpoljL19sR0EO13OYnlviUWLlR4wSeJgu/VljbUcXOSKe1K/LMY7ussc4cpqZgWMGntxEhH/CdbRr4rvkWU/nM+j+inW74T8dp3CKWSxrh63K15jyT2s7Fdfi83LS3Qro/nywKMjk7jEKi4Yy8bYdPOnbf9xbviGp+Akv6rDlts27tfYYsk3lxm0xbkPpMo4fewwzcgb8sAYfvdLvctjlvueWWI+/0HASkG2a68CD/4yFyhF0EK1Pzia18Dj/DR90OIy9pLigM8KJeNSKTuZ8/7Ao9zE5GOceVxORiIzrhq40v/4lRBRLs7JiN5TNX4TOwruPNnb3311n48DnOyC3H4cXyHvzE8fBk/F+TdHlN61rME1s4Shcfa9DUZEo/fmLZOducgqe4YPN0+1Zyt3PIzhXnymGN7wKS8baBBR9gMr9cLosTnRtb6hHF39Yl6ix+h9PA1V7lDHgNv89NPvamW3nI8fK3NfC1dPKOd7zjaDLWQFH3tI4KVf7S/PSKM4hVebQ55Em+0/obQ+2Ie/W+ubvVo51Wf/mXf3nFQHmrV7lY/mzubbDLIY6DhTgSDJfHt1jHkXGo/LN/LgjAlD1H3OJ1OP/mVTJ1fmOmx+XR1kW39CeP5/N/+qd/evz84be+9a1DB8fPAD760Y++V/dbgtABVtggj2cA3IIXiAM4CUmBpXu2RRVigGxtEdaCJEZJyiITPjJfAYr4UKwEisgBFAFKaRwoJ+DokpTkANitbYNIYCGcAu+cmCVsZGATOODdANRZ5RSS7RL3jkeEncsWh7fdt01R4mc/jtWr5ooA20IHwJyLDqRri9IFaEmc7oF+c7j3c4FaAiGn5L8kkL0QElPlzgAAIABJREFURQkJMVVwAUFjSJh19PMV23w7zrFAAchXbHS/9mte85rj/pjWvwSeL2+RS7eIu/d8dXVPZr6oGcCHAWJr2O7hErxisMQlNnSjl/DyY/HMd/hK3/N7xA1QWBvQ9hCybIRsALSO9bCSXRuyIfFlwwV6vnomnfAmYP3Qhz50+PGdd955vc/UOIgKu0nwSwIBMFC1LklsAVUsGYfcbKpoUEg615rTnc82sUtU2TKZu7L09re//XLXXXcdiTEfrUHV7gO2EZvpwL2sCLgrLeltCSwMSg47pZC/bUJ13OJ08vObfDsiBKfXV2AoGyJt8EuMnJtMCEZzupoqnjc+NCPEAwzrl0i6T/u1r33t0QiyJkU5TNh4huV8ZUlC34UHfVYXHM6t7dg8PbrSTq/N19/ZA7lFXDqvv2EXGdfX6UHjbNfbfHYwyWWKBHqnF/EVBmxje3MGMo5YayZsTLYW/gbrfcbnNYj5ep+7sk1HfF7jXAO19cqzydYvdPTafbhIKOLLBusfcMv4diaszyYffEx/co4c1Lmt2VVV/uDz3ivQWg8SjMfQL+xrx1LxqqFLflemkVVYrtnSPBq1/d1aOgdfaT6FuSJQIdl3nWsLOG6F7Ilj8dbnYl0OWL10XPcFt44KlebZq9ZLsBHyjZXki2grEJsP0WVHxYC4gEsKHDlQY+XcNOp73/H7864amG4sNmcD58nje2EnOfi0Rlnn2y4tDlx9plu8r7HPV/zko87d9S+W4icwVVHjGL7ObtmleHvwgx985EF8LUJfDsHbtuGteQAfl8+yz/qt3I4PpWe3vvSdfLu8URxpSuO3dI6/J5f7k+G3OkLdUQ5s3R5wHL9p3r2ibFzyW1s+4rbMbCOm+n6v6oql1sDGyUiGjrd+a8KR8RRY/vznP/8ooj772c8eFyqafxvJ4pKv4yJ7jz4Oza+8tmZNsd0V0FjybvZkM01ufgPrYMWZUysM6ZH/wX9Yg0Nqat2ocbM11HLphz3sYcctHD3Xwa8biFXFOjziN+Kh+cQRXIcFy/Hh8+q9seGt3LQ8mg803ta8OIN8w1877pGPfOSxYwz+ZvueaeNnBeV56+JH+LM8gFeIO7L2+eK891trru/zWec4fpvjbKsZAVvLXcUYjnfPPff8v2cAICMcxkKWpOvocgaFyxqo8y1uQQ1JPndvJBYO4T3HQFgBccdFVLtPqN8xRNoBFeBcQiGogKWkLpEmJ5LV+FvodaxgTRaGvlFCQ8wZA0hZG0AyB1JBr4za5/S+5BjB9noel5MJot260hycRYdX4wUp5JzJyYZkAzS9Cr51XE5KXnOtQ1vvFots0qvExQcRmX2/wM82wBPpMb4t03yq7xWAW2ST6zd/8zcvP/MzP3MEyR133HF9HgC5dAq32N7iz997ZcAaBLS4Oiey9OwqFh/TMfZkWqReQbjxmK3paRPWEg4xhKxuY0tyBzBLlBtPMpYczSGZ8tklXVu4tBZgrGBdMtX3nlsRuaxT2VxveMMbjvMWUNm319UrcmRcfrrgiyzDCwDdXLZtuorkftbFwPy7q2Jdgen+QP6EdPa9Qt38bNCcrQ1xI0vHKd4aZws7cQjMxej6Nv00hkTMN9IJTG5sOoObfFUMrL9YE//PRkiNjrm8QZ/8hJ/zgcVjREYM0iEM8DvsFes333zz5dOf/vT153rYll6cu8SzNYp563Ececggz3Tc4nbHKcj5z77Cueb1d6/syKbkypeKlf5tU6LjkFZFx5lMKIphuDgyVrJnDxi9BGCJAdk6rwZGespeyW0N27TaJjN7KsLNLVfCD/4pt1pffs++HQNDfca32HeLMg0FtuNryKkmDFxIJqSHLvusmM0ONYOtn642juU4epfDGlNhRH45GFmFJ+IiPWV3Dxo0lp1L9N+c+X1r0pTlO7iGpq94t1NATMoX4n3xFy7IUc2VLsot/RpF/zR7rMHVZ/7a55r1dM4XYRa/UDwlQ/m0+fAuuII/ekXKYXrnprtHPOIRly9/+cvXAmhz7nK31W1rg1tyI97VAyAj9XwaRsLH5BDrioJ8QYGZ7yg8XLDRcOS39C0vOk4edLxGhBjuvI5NBs2XZKhI3i3VsJ7/xoc7r2MUZmQW3/KYApNdFws3nreAXc5HrmTcxhfMXaxYruI8+Ny8bE4v8qdY3tyPvyiGk0kD0Lods0XTOUfLdXzVRYL0phjUpOinRWsW1yzrM3ZS2Oaf+U16sJ7lX9vgwV23QSp+du70hO+wTfrgkzhY42mUKHzdqy4vaVqIEzHQ+Lgevg/v6CW9ySn8bW3YcTDBGNbON+Di1n/m5Tv0gg/B7OZf7uQiAlzDSxcv5A9xAVvWNnajtfNS7SP3dr5GQ3IVV/G18lfzvvCFLzye39LxYt0a2W3XqjEnT2jA9CqH4B7bZKFbfowzL/dVW4hjNoI94rE1ZY/+ey5Ca/zOd77z/QYA452TIYdbQ9yoQOCsSKXuE0GWpG1xDVy3EOC4CkPBDjAV2R23Re0mZMeav2MRDIRvyZy5GqPOeFt0gR9AoBtKlzTIg3BLngo6AWgcBAlBELjWrbvHiXo932PVZwg4Ity81i2RbVNEx1DCWcLvHmgObExOi7BJKJu4+0y3ewNZINE3IAMY5Njkm40WsPgV8OIvjbGBAXQQnxy9ZFjQurcOQTXGJoXOTz/Z/ilPecrlIx/5yPWBJtbsqtcSHeuuC+ypzsCAfpES4LpgtYRf5xYx3EJtSTW/Z3/+hlz1PrIQ4fRvCYHjJeHelzxdyZcMzcMfJeKOX38EaMjWxl7H9h9R5dP0LRltQ1FcOEYX3Pr4mMTg3OYB5v1teyN9L7nLzm3f+z+67vT12r0s//jynxAfhKA5IrX3TrdbcajEisQoBVErNXMuwxyzHDMHctoOiSUkEYWIqQ/MRCyLLaYWklOaPRAE08gn/Qf7x/vC1+LYV/fvhpv1XdfwGc7hOI/z/Hyua/FZiY6+f+M3fuPy2Mc+9vKMZzzj+uKhTSBbjakyfMcddxz2xW+2QGMszYMuJfE7F4G4eSk8IGxwKbnBOkSha9gFbOkYwqldffLD9Og6uKh9Sdu+C4TvR3pt+YaB2kk27KN5N24kHxnsmh0zbKFPPk1ufL57smcvUrR1HHkQm/gbzIfv8Dkdi09LrsgcDm0SxS5gK8xKTohf8/b3kirzSA5kWF9WfDuPvCFyjR0+1VePi0Q+yEIhmz2ZR9fSj2slb4hE7SJOXe95XuNb8uB897CJ2itOtIsl37GC3RgQJrYp7qytZr/5Uz7TyoO5bMLRWOun+yTayV5CViK5K5Psz1wRx2S7L68yvp4N7RdO+k+XN/KZjsHBjdNsAwnu3OKw2LV+0WpYjzxU0PTb02Km2NJn+njLW95yefOb33z53ve+d/i7gij7sRV4eRPf2x0FuIoCpoJGtsoe0rsigOSrz8UC+IgL4SgSarpqDBLEJbj8zUIETgCTd6FBPCJDBZzG2Q4+Cb0Yb46wtzH2d3rrv9VyeKh98UIsgkvGyob6VORY7O9Yq++Np/n3me+JcbBRwoYPwKlk3E6YdsHAKvbGl8iQ7fXd/PgjDtgY4jlxkOZcG/ykuE4vbM0LyhaPxSj6SM+1n32UMIj5cCcZdu3yqy0kw2bxy7w2uYLLW1SWLLEnProLWfQo6ZGkNh6FMrYjLpIz3XdPNmIrd211r3nz7+Zn105jsQMFl5QAimG1v/hrHniQmKfgi5fhlBtXlyeLm+RHX7iZ2ImXw2rYfuaBy3folH0YE9sz500y+R482BwJbsJcmLI8hzzgS+1YOFg/3X66pvlYDOOfsFC8dT9u1Di2GFEb+W+x4JOf/OQhmrV7/qpwjsv0/ctf/vLxeMHmLnSeDnenupwWrnTP7lbbRThyhG1sjsw2/+a3ClQKso2zFf5yV3NnD93DvvH0+jweAbj11lvv3JXgJemqU8AHENbwGh+wW6ED3k2IEH7tqKQip4hx588JEyNeMuQZm+4TlBC/+qIEBqoNqxxLQhBsBIMyOSXBSTa37QU4AdYn2ZizBAyQI3ECee3uCvImQutEKqdrHNqKTNjuZjsVR+dIiO8SRXPdQG0eQCY5GF99B5L9s/1yiw70vclQDtyzoOn8M5/5zJXoICPAEGhLYJaYWMkCLptMAB4AhlAAc7qyepQNdA4pAYBAtnm7tnm6nz6TRdd2DTsEEAJJbSPY5KnI0nfjX98Dfux5wYB/OHZOdqy+dJxvAUZkjk8gjnTKvyTMEulImB0KZ3Ijuch3aifS2xa5+tqERuDcwgfMAH6CN9IjoCgOwQj3kV+fZIrQ8tESqcjRBjtjcB9/7N573vOeB4nqnq3g0v8SQsHZ+DpnBQ/xJvPOwVq+sSuBndfHuViwxNQ1SzzgUm3UpuRBIt4n3KMThZK+p7N2VLlu8bNjHgtL7siThAQ2wJbG2v/d5l17+X5yXV02bhgGAxEEBKprvORnz7G7zqt2K0QgNObKxxr/JmprR5Jz7aUrMUbSZq7ikwRWP/x75e1eZFcMWNyqT36MEBTQreqxjSX0bFMiZmyu3cTCsfqEM3SEHEhcl4RpA47sNXv/ypEvweLmk+7f+ta3Hi/f650OyN+5GIZXsNtNPumO/MQ7PKVxey6Tv8Az+uq7+KEYJolUFFlytjta2Nj6sOey2SocEyf6BZiXvvSll1e84hXXN53rt3sXP9rt0u9hi30798VlHEHMZVdIcZ8eUYARbIUMJSHLOzbJ5OeONSYFbzFS22vXXW+XyNoMDgDfF1/0gVvsimR+n5z4EDl4YSWMTSYK2WKCF2PhMzhiOs1GbclmG82L7iWdOGPXFAMr9EsOFFTMzQrxcjqYyD+65l73utex+tY/tispk/yz/+Xmi6+uP/sqbCMnPijJ1Z9EAmaIH40vmdd+8lHgTmb9s8JOpuJo1+M7a7d4DJuAcXx4+SS72qQRniom9B1+rU+IITgGzobf8k94o5gtnshTtvC481j8hBdwjr/iH31vvqt7YxWz8A6/NLWFkK6hX5x8sZ1OcTjcdW1meY1CsyI4zKGbxZuOiZ1dl/zi5hZijB/HFb9XVh1bvcKJbA+PJ/czDzZGv15R//jOxkf8Xpzt++ZU5ojHwxTcGUbS67at8MdnzRWme/cYGbvOfWQiAWfXzW3nI1Z4b4ZiAt/Cu+weoufGqjiHD3SO7/JVCxPwkO/Scbugjh0AnJiTMDYEhYF0vkpjHZRYck5GingDTYmCCemYgSPoSxS6RjVV+5RJ4CkPwV0g2366VgAS9PrkiCo2m2h1DvgQnmqqthZoCHaN8Sx0wWFJLvnseMhKQrYy51ASjwUF99UPEBPIPKcqwJH7BihjEISNbYPw7hCRVPaZIzzlKU85CMtf/MVf3OUt9cBoARwwtqLnuSn967d2c5TePpwsv/rVr15ffsZ+GuuSBoRIQAbQwGGTWbawK5aAGplY2yFfgTkdKA7xF3bQtcgBGQvIbNN8FR6ydTtmaq+xIsHAi+MDOEEKIAmmG1wbk+RZO0jg+i0fPycYCJZApDAjAPA7860PlcvGIdACJnJEIgGwRIA8mtMmKbWLnCguCS4CC/zgM5IpPrtFCIUzyQLbYNeNRzHEWJxrzuYLnGsHqToTv+ypJK7fAm67WeRxA6V5wgxYtNXnDT501LytdpCr4AMHbC1mW4Jo4+4Y/GSzyYhuGweizl9gDxzrWiTeOd9XH+yf7wpyS6gEMRggjrBNhE+84J8boDtmdYDe2HntIYSwY4OyWACr++7nxLpui1BdIyDDDeMSYMkyW6JLc+uYXxTZcSLy9AfLPHuYjDy7t+N0XfOCUeye3xhf/SlYWh02B4T1TMI7X7uSpyXfkmy4xJcd3++wLT2s78FQfgT/EXc437jYOFmxu8YoUZeAIoTGT48SIX7fbp5W5sUD91lZ6b0wrcjXrhUcSdk5tomvzQHW4hP8SayovS3IsR1+uuSRr2ySAN+zxfpzrmvF6/qAn11jFxsfTD/0UnvNT7JAbrXvp021LZ4YP9tmB+QAu7rOvNIDmdAF3RkL/cIT/p4Ndk38wTtBmku7UnpfyAc/+MHrG8SXI6yfbnKFqK9u+psv8KM+t6C3WHhePOsxk3D+v//7v495ekmcuC8exiuT62JJ48TV6N88PD4kfohpkgoypnO4XZuKPf29WL14wT/4nbhfuworfJBfm9ON4p8FDzwBh8fNxDoxh13ADlzGGCu+lHPAuY3jYhiOtfZopTSddn/f1+/EKvPln+Lc5iz93Tj6bGcWWfZdP/rWjvvxHjrgS9mVvpJBnL3dm4pTcIofbyGPXyxP9HfnzBM/JGv+L1/gm8sp+AlOhQNt4Ul8kY8oHGQv2XZjxW/Nc3FrbZbdL+8w7nSEx1iEUvzYHBJvgOF9167+2Qo9LUY1D4UH+lEs5pvLG2qr+/FFOU9jatHp9ttvPx4ZaCGpazxSyLfFPrbf3DvW+xMqkovti4NkzfZ6TPIXf/EXLx/60IeuOw3THY5HxsmhvxuHx9GOXwF40IMedCeSUqMcT7LWxAXHbm5iPTMWgG1yswpcorqOJJFhuPrqmtrOSWsXyBkPUBMwlpg3NtuXEUlKrX1GtM664wCkW4lqLBIUJDRBF3QoQ4LD0ftkCEBMQtA5BotYcDpAaI5ksoAE7AQk7TFScwPMfRfsOTAHWDIBEBBKpF6wYaicZQ3WsZ6HjkBtsr0gDvCsppEneQCE9Gju3Z/j9DuVf//3f39duSVfwHUmRECysVgFTQdWaTYZkWTTf3M7ExPBYQmdQAYs+73cJzzhCZd+V3oTVYGPDUjUEKst2DRfdsAuAEtt2v4smCDF/ITvqQACOQUC9mE1f33S+NYWzFsAodu1dX9bJehavsGe1i43kAHqxo2sCljki1xsIOrv+973vgc4bkDp3rP8BMLGULHJCgX703djYYvm3bnzyj8fFAjgBVDXX5+S7Obwrne96wiG/Xve8553/f1cPrxY1PVkjVg2JoktW9VHc2tefbdCzi67FtkiH8SaXRgD2Tm+O6sWgzf49zdyuBgLcyW65GQstWf1BRaxx/3e34gKf0ZEmwd/Mj5+ow1YKSlBlFdPkjAYKa6IR+nA3PQJ96yaWxlhV4h39zVuxFq/K3sxxOpY/e5PUiaz4qFdIhsH2a/kTxKVTmpnnzlmV6sbREaxDNFmI1ZClyhtcbP+FZkkTLW/eriRj3YeUTIf18EQ/AAmsJnlFQi3MWlLjIIjijdbRGrs9dk1XmaXPBSJyIsf0C0Sb55kA9s20U2uxVHPJsMzti5ZwVnIYPmXBLWxb2LXNRJVc6G/HePqUAzblUnxTvyp6N5Ohfe///3HM/LINpuFlX2XELhXv7CJ/59tZnEPd8MRyN33XTHEmxDg5YAVaerXY3jLH/XX9XYk2R2xMQKGbvIPi8lbzE5nzbc2vTdBTO7RsIh1CWJt3XbbbccvCtCTGLx+5W+JgG36K+f0u3PnG/yp8cMEssK5Ghss0oY4tjFFoUAM8X39ggzr71xk5hewgW24h4z4QO1WIC8hUTCAH2JW46u406+HvOxlL7vaJBuBJeLdFpMaI7u0K088soiC457756/mVNEJ10k/kjX4Ll6zGePhg8uJ1j43juFUMHj5yD7OUR/pyBjFOnwLt105s124uOPBH+mbvSeT2qhw4rFP3B4Wi3ONZxfV4FFzsiLdvbBcMa+5KiBtortx9ld+5Vcuj3/84w9syq+6Tv5JRtrdd82QwxYSxPGur1+7G2Ct3BFfkUjD4GQC+8RTsZT/dvyd73zn8eLO17/+9Zf/+I//uD4KayGtfhR5yB1vf+ELX3i8sd87P8hHXOeffa+PCgC9NLsxbj6znJhN0XvzuO4AEHDPSYCA1s2MDPACEEYIaIEOAt1xg9LeJl8EL6lDiAEecs4RN8ljhBKvbat+Bclz8lsfSww3+UQgABCgKfHo2UfKbjw7NmPoOKJsToDQmCTqDGadchMeskCGl0QIKIhEfVlFaD79j0wCY3LjpJJJ5EVAEUgQW3IQ9JA0pLwx0ifwBiiI9QYE8mVrnB4QmjNAFtSAnqoYe5AAKV4soTqTpiXYbKVj7iW/ziHy7JAddI6/1Hc7IAKJdkDY3uxapNOYVSRrw1up2aJgz37OchXMXMemVn8LygKEJAOxJB+yQSCMuTFK0LqmOSKAa+8bMB2nU76lgMBu+UVjIkc+wu7MTwBtXLBEsmJObD8QT570oi39GJeAuPph1yrW/HoJWmNi05vkrE3AEIUCtvSzP/uzx7PPf/RHf3Q8c0XeKwNVZv5i++liIewU5I0PyCMi+W19729J8+2usb0TEao9xExg2+KB4JkOYDw7a9y7zZ8v8ZnGsYkCfEBC6aW2C9wd53cIK5IuOG4s2ZjUcUU/tsmPtSnBsMtq7VLf61+beJLX6h95hOfijeNL2B1jm/TmE0YoctY33OxvBQzEhK0I7PS4saS/7S6R8PJBBKT7u6YimbattItpkjgyUDhBvtjPYiZf6xxfYLN8+pxgL1egQ2Q5+2dvMEOig3TT3RImcmLTzWmT7b5b9RETkcNtt/thKpvWH3+wnTc5wTcxYBNA77GANXTPv7rHHNiDccOixQGcREyAVWJ959Nx/dkxsIm5cfRulN/7vd+7Pq5gfmys67Zgu7EB/nUMd2APjd2OEzqEDTADz6CD9M6/N+mozXNi6joFjeUu4mY+T4bmK35IGkp0YAT77VoF6/WDLa7QNR/fZIvP2Eq/W8w3SepedieOpbPayjcVqjaO71jxKpgDl+ncewpcx2bxK5/JaVcq6Wvtjr3x640RMJcte8y2axRN9AF78GJYAXdwwn7G+VGPetSRFPFnGND3TT4XG/AE5zd+4dTrZ5I/smG/eFBtNx96ch2srn2YzZ7pGA7As8YtDjU++As7ut7CJkzXH7nQP7vkn37WUPFTAYd9wrXkbNcmHln//e8e3ByuwCl4vzyZzWqbfMVkdqsIYE58FzfA9fhddpve+9dnP33ZI5ol1fUBizcmwVo+hfPi+eI+rMm3vOsC19U224SFMMQCALnBMfnRz/zMz1xe9KIXXZ7znOdcf62O/ekfbrBB3MYLP2ubXDbvwokaQ/+LO2zduOuDneABZA1bW2C9280333ynm7qBIBmLQQsCgJ6QGToBIVLAAYntcxWylWrOYRy+L2Hc6jrAIUhgzZjXcTmNpMR3BrnjlchyUv27loMDCs4q0NZ2oG3lCOlQpaQQJJKTUC6QzGkAXX0mS/LaZ98QpjNg1Z/qeuMJCLpvASAjOid0jVdiCMhUqeiELHbb7Dp3fRXsNqkAVGciCFgRQ4CzjsKQAQf7E7zbmdF97UIgV7YKfAVFScXqU0Ve+/Vt21Jt9wznv/7rv14LPysP9sD5gZpxGKOAoXpovoJu40Neupb9IQ/IS3Nno4AWsadPc+MjgFmfHbd6Vp/6agzNDWFiP+sLjSfZkJmEHBmV+Jl/QNYjQ9/97nf/T3K3qymATuKhcMCWJNX8nW0Zj0ddvNU6/Xes8SAdm3ADwsZprJtYrp8DW32T/2IVv+aHkiy45Llk9rf6l4wgmfpR5aUPyZlkU6FVwt884AysAPTmg0ifdbs4ar6LjwLVzpntrjzoA8lUbV7bIyu2k9zbRfTqV7/68sY3vvHwYwELHrFheLXklfwWd81bkJaU8K3GGUkq6MNEiRYMkvAhffmGlQw+wS4bF5LBhvlC5MIqvnjC/rq2sXVvW0vbNrxJnDbggBhbO93Xcclkx8SMxYjFK4kTXKRrRFCs8aiBBG9tH8G2kiEJxwPYePOO1Da3Tdz5NjnDzL6ThbnU1/o8H+Eb55i+iYMYIp5tjNwVTX6TLvZ3y5fc4xMwYn1j+RHSbhWSvvY+Y2cLSOm+u4AslsB1Pczv702mjM9xfq6wyKaaE46kYCaBahXWqtyOt7Z3dd9Kp6SefUkQ8YTkyf/Im99sfOz+/EPxTLxny/ho94in+tIevcMpBUVjlSCJ7fveBsmOa3DU5cHiOx+Hb+IWG9jCA/vBRTamk2n23D3hn+IDfeDN5iZZSU58R/yGJ8lezIQRxto1/Gk/a881kil8ZHkSLitmskUJHnnB466vXbYnNq1d4C78nk1v0UsM2X5Xtt0bT8t/KrDvYgEergjKpjru/WP9XSzYhTH+JMHFHbZY0hj2HRzyCHoz7uSysWQ5kmvTldi0edYmy/ACD1j7ZLPLb9e/YSwbgC/0DZP5/Y4Xd9c/+5L/7e61jU/p0HPq5R5dLw5vG2Qtge17+uJL3ff0pz/9eDl3CXUxBc6Rn2IXvKyN+o9LeHwJNsjd+PRytcYgronpdo6sj+9jlWRfO/3Nn7q/MXgJecf5Z9f1zqXG0m4hcbbzm4OyP/xHrCUr+sT18SOxwhyMUR6Ejx2PANxyyy3Hg/EUsQCMbArIAAcQE7j71zElsSqlC2BAQbAwYNuvVEQAUec32AMZ4xNEVwCch6G6v7Y22QIKC7iOcUzzB4IcpHG4T1BRzUOWN4BpF/E7JzS+G5/+kWXOSPH1wQGXSNR+TqFCBNy0s6QrvTCslREdk6mkawMxkNlAKNBtVRLJsoLCoNMNmTBiRgpMBHOO6Hj3qn5xFOSU4SMKS2I46Pa9iU33AsRf//VfP34O8Jd/+ZeviXJb1qpI/9M//dN17Ev0kFSruHRmxWNJLbtmx0uC2VWfZKSttV/Axhf5lIDpOB3XBhCsneYuUAJD/QSeVm4EZboUsJYULTGuj3yi8XkRpX6btzmTxybo/UxTFdS//Mu/vAK+JGXtSgIDd5r7JoL0b/UaIVmbg3sd46vIC6AUKPUn2JuH9rpf1X2xyzjySVvOusdxft74BHErRQI+4kTGglVtVGhpjradImfdazfH+sLZXtkhbPTcb30i5mQCowSz7hHoJEBsBOYrQPJTOMo2G39v1/3nf/7n69u+jSUDNEWxAAAgAElEQVSZSBKMGyZpX8yS8Ah43eseuqxvuw2sZvKZ7oOBiBh/FkfSsdhG35JMcVCA1mdjsNrDPtjUkl19k484sTYAlxUFGp9EB34okup35ykGaFtyZ7s3v4TDfGq3/iLzS2Yl+bsleuVfe2KjF0ouMRGvG88mDWeyb66K5s2HvdeelVYETJIBM+mVHfORxqYt8al7GmsE1jHXdB/Zw+Cukdwup7LlnL33SYbNb/GDXsmgPhSQ4Jj4xhaSfav3vcQT31JogLnstrEgq0jtz/3czx3xLNnBQ3jRfLIVBQrxo/HxCTYlkYRtbIh+jAV2IOGSJTFAcRinOSfc5i920OkWGtgN3tJYsuGu9RIv/suOyUUcFINxBjF1E2g6ZU/wmW0kI3yxz8bA/sUC7TZ+L0PuvuaZ7cG15iSO4y/sqHFImhQmaxd+kUc693iQ2E2eFpdqa4vu7AwvYjd8rPtwUn7C38XKZNi/xr+FBeOCUfwHp4STmySZu/H3Vvfu7xHdM/Ylc3nLGQfpbgsptvmL9eZaX1ukYjOb6MM7slscMR+xCxepHf82brm+Yzhp18Gz5a/0hXuvjvnS6oU+8Q6xIFl76aa8QJEDRtEhn2g8HnVis2x+FwDWx+AYXS+fWs7FD/uENfVnvPIYmMlPNvFeu4cvFrHIAU6Z47kYA8+cN2fJOv7keOMSp8QBfigmx63DAj7bPfjn5lC4OZ9hY7iCsdcP/oIvsJ3lpJvf9Gs8d/upn/qpOwEhJ12itoBGmEsgN/kiUEnikimGI8ADzCVUW7HdZ3YEDIaCKCMrgrJAVJuUKChnpLXD4RJOv/Hop1MkgRJnAl3wW5ASBBb4BDTj0Le5ZgSIFJInUQDKffe8jWqvrUC1Z87rKNpfAlhFv2SVcUZArewwRgQaOZIsAESggZytTNdGzKtKdmRlSbfgtgC4Doo8LSFGqBWCFnzW6bQNpCVJCDhABUQ+6brrEL/6pF9j6lxz9/yV9yp0nq90nk1zOPOvzSVOArKgZJxsiTOzb+Ncko9EAVuJWWM6V1bpV1IJmNklv2/cfnu9OZI3YBUo2Z4+ES8FOURNAihZF2iQsd2pg3Cq3Cfznmfq32/91m8dQd01a5d0yadr24qT4E1+8AAYA0h2BtckgsYpOeAfzatrk1E+SU+7pbxr3YdYsc/uFwjhHoBHCJIpTEl+rVTceuutxy9mCHhWlfm3BGX9U4EA4ffiLEESHiO963NkubhCRrCtc97qj5iwq02IyLTr9c0u2NUSpfX1M9YlKzbLJpKppId90L+klB8IrPyM79Jj9xsL20HYaovfk5XERn+1B7O7v2eTvbiqa+HRxsLaFfe6Z6/pb6uytdVP/CRPWArvaq+dNv/7v/97LegtAZfkI7GIPFwRI6yEwbEtZPA344VlS5pgOJ3Qn7i49zQmPoRjwBN4C8/2xbpwj84lpPAvbEGyzGtthn7NkX6bX+Psmcp+JrA2usazv2FLb27f+S/etQrZ/379ZO26uYljHnmAAeyJndbeJhSKD7bv8//ua575f/FW3O9ziyHmKr7wS7gkPjXX/ZUNONl49gVwdNZ5W7vhVTjV6lzfd554ClzsvF1LS2KXZyHCm6jSB6wx9uZmLHjgFvTg6saZdAkLyITO+pRskJsEfv0zOeNwjotz7Jmemnt/12+2oO/spTl6R033746ec7viGJwnM3iG20qcYDaeo5CDD5i7n8MLa2prCzQSanEPHrHr86KO2A8T2biClO8w2eMGzX3xGx/YQpmCkHjLvveXqJxLj7idlzbDS37SXHEc41Gg2bi1/tB4wkmr2ptr4GaKNOwAH9Rf/cP5riUDuL48tb5dCx83r0ovWxStjf63o6xx9l4MHAOOri/Ry8q56+uj68W65QLLj1Z/Enr4sIlnx87PvLNbmKA4xAZxffa+hZrlIeQr/uAh23594CCNH8eSx3QORohpsJSNnPMSOAXj4I9x8D99wW88Eg9la/AiOfXPOwCat4XeLbzAqa614EgH5kNvrq0t9tkj7ccOgDXUrSxpbM8LUoyO8FVlOAthEhLyu+RMJYiAGf4S9D3WvVsFJ3hERWDTN4DmMObRffWRgRdAAS2iAMTWcde4t50cyJY/AWATOCDtmDEKLoyMoyPk+t6g4x7GTE5kat7pwtzdU/uu4/Rdnzw5nkBR+4KeqhnAR5QQKMlcbZNn7aqW1m8kKiAyd6ShfhEqToc8BupbJJG8CnKC11aqEXjtm6fAsQR/k0mOynGNU5Bn82y7OXsxGwBZxxNAJQMCayRdQgvMV77IKBk0RrZWmyXp7J/8BaAAv58X+rd/+7fr8+qI/vqmuZI3ULv3ve99JBglLBL8rrVasYGbHIwBuUPY2BHwEXjJFamQMAHsPrOHRz/60Qeg9eZ8uNE95MHv2ft+30S1vz3OscDJDwQyAZavsCn3LImUcDQWMuzTy2LMhf8g55Kwvtducm3+3sYvoamI1jjCJb7ZePo7u+t/vtGKX0U+VWRVeDa//ko+bM45WCNBQ5oUdOiPrwlczS37f8ELXnB597vffU3ABbgtTmmDXGqj/4jWYq9xdkzwphN2vsG9a+Cne5Brvq7YuMWAXe1lg4uzcBzO9l3Slpzhm8AuZvJVhIXvdL2thXySPcDP9YHu3+M33XTT5bnPfe7lDW94w/V3fuGgvnbVD3mGW3ycvcIZNkqOfdaOFRKJAtkijgoF5NSnGEyekh4FqOZTktjxEp6Ni+J6/ZhP7fB9MkuH7l1eYL7aQarFUFv72S+/30cd+rsXHBervvWtbx1952cVIb/4xS8ePhu2KhKfddS9YWf/7RBRJCbX5IQwi2cbN8424P6ugTcwL3mzv85rzwomP0P80ivZimvFk65PpmS15LfxkD1SDqP5gHHxeQksXWyx6cyrxAk7JPhufeCN6Tb9eccLP8VDOo/84m/ivZiVTj3uY8v6buOtTT8Z2LyMmT3WHg6ZnVhMcn7jDx+RDEjGke4tGnjhp3haQaBdXL7DEzay33cVlKw2MVOs2UIZTFUwUZjCIyUNjZ3fihX0K+aL9eciLW7ENtk7TmZXId8WO/tu0S+54lVwpbHZXdQ94gI5JFePaW18T6ZipzhHB5uIw2jFqfqtPbGK3VsgqQ+2bzwS1vVLtoG/8CM8Bc7Jp2qLTOEyGzJu+Yv++jQG8V874hY/6XjX46TyDvc3ro25G2/5l3iCu7IjOjNnBZHmwX7gDA6YDI2RfpJ7etj4sjpnp7Cwfu1U5bvmtVxCzMVv+UNjk8PJfXBN18C75Cv2uu/MOfH+xWVxVdzrXni8fKzjjbNxKACTh12hXV87eBk7PuuKzFzn0d2u61gF7WMHgKBNUQt8/U1ZwA3hkbhTlPMEQgDuB2QclMEA9SWq2lhnpZQEBLRcx7CQGxUtREFfFMDItc+ZjRHhRAK3KGHeHFVwaPxIHxCQANhe1Tht8yK3+gSMyYoeJCbngGCOjOCciNS3F9LRFdDomfbvf//7h8EvoGySyGAaR/+AF2BGPs7OsOCCkGR0za/AprJVu5IFACA51Kf7VVxbAauIgLSRTdedCfjaYW/l/cY3vnE4W4TuAQ94wOVLX/rSdaUFuSJj97IbdtFcVX1duw5nDACIUyJimxxIAptzx5OFCh+dIppnOwW+zccL3QCzgNEY+Ep2sGSHn/AbpIGOm9PaxQYI9/DT+kAmbFVcm9CX9uxk4Rt0vclM99euQkfnyNTuGe0uefa3IEK2ktra2d0963vnIgySJwEiI4nx6rp2H/GIRxz29bnPfe5aMS9oV5TxbgpJ/xYwAT87au5//ud/foj3Wc961jUIbuEDVrz3ve89XtjVc+PNUYLZvQJvY4Al8Iw8t29BsnuRcjgkkUPOkU3+yh4bu2KqPum1vhQxrAospnVesUORAnlHZBpXduy3uBG+ji92sdfGLflhLzDDmOtXEcTWcf4Gtzfhq22JORKFhCly2dInpm075g6vyeRM8AVosgj7euwo+8qe2K64zcYVQ9g++VtJ17/dYMjNjQjmYhuZijvnuI/MIyaSY9huxbUV6/r+wQ9+cMU9+MquGpMVq84pEDcG8qp9sbf7ur77Ot+/7mOvSBCfMJbu35fxsaeuQxBrq/HSqWQE3t7jHvc4+mwr5Y6TzywxW7ImJrDbin5tw/+bv/mbw/82ATMfuEHWW9BKHuIkncPW7nctu5ecKhrBjC0y4G7soHuyfTjGFvBDMscRyH1tsL/XRuiucYhdZ27FpiUJxsNm8TqFUQkvTkaXEht6ch8fMg+Y2Xcv4aswboyNuYJCu21qo+P9ClC6a85nnBQr4a4YVNv17ee0l2NZSBFf4YE4RLd0xGfYfzKDETBP7FZUWowQz7q247gXu6hdsXdjJazE53YFd5M/fJ8s+DqcwAvOmNn150Ipv1fgaD5rV7gGX41X1347fWtfe8Yuxi8usNl+FSOMcO+OZ3fsenQZDklMcb4tjuIntSWn6G92alxiF3/apJLuxCJ6gwOSS/I9c09xANbJWXBeY4AHcqbaVRjaxFg/YjpZ9h1ekAH/1Zf5SeAXNzZ3ESMbiwRZIa6x9H+5TdfjMmRrkQY28Dm8rrEkG/kqjHA9rg6/5YbJER9obHZOSObxe9fDNNxC++J941AMM28csGvxZ+Pga/yr+7te+65nJ42vou/xDoAKAAKCyQOPOgCMEhQAB1CAUANeJTGGDdybHHW/gEQw27+KqXOM0CdwAuiIHLBBIPUJpASqxsoIO7eJKMVLBvVJgJtgcqZN/PWRApqnFSeGon0rBSnk5ptvvnz+858/dIj0ShQFO1WkDIvOyLlr6IpDMBrO1xgDtV6WwrkDEWBE73SDyCu4AAYkREWKEyM5EZqKDHTIcYxVkNcPYifQ7PPz7OvhD3/45Y477jgSgMBCRdPcOM8GHvIVWPr0O6uCaGNERPTVd0kDEKIzcwHkEl6ksMdKWuUXrLt+q/Bsgw0hRGRte7kC1tocm3cvYsDv+M/Kl84QASCxx5HEJZeAfosrgY/kRaFiCfs+56zyjzh2jgwVkGpvX9AD0FSxBQuBTSBjZ3yW7ze27Bk2efyCjulOgBbEtgDRynqEr3YEUoRoEzj67dhP/MRPHMWp3qrKF9iSle7m38/ZfPjDH74WN8wPNnVNvwFbsazVfYTSfOtTMDE3bzCnXwStOSEmO8/GR2e26nZM0Nl76Gtx2ryWsNznPve5PO1pT7u86U1vugZnOtiA7x74Bg/5Dp/rc1fP+Rq9wYstyNSPIEwHyR7JSV6wFcnYQtMGWDglsT6vVvChJeK7wpPcxBa641tiCRLMDxHz9Wm4tf6JAMEoBVBkkI/wVT4lZlhpknyyqez4HDv7zvf4/WJ25xUhV2bsGUa4d5OrxrekSfIA45C39BYBD1ebI8IOV7vPvYpW+q8teu2Y3UDNuXkohCCw/MRW1cVZMXLH3a6p8KKCcoQKtvdb8A960IOOpJCNIHn8j414jIYsN4nsmMKEVTay3ETHyk795xu286/98K3F1NrcZGwLaThE129RoTHBQ/bRmHacG1NxhFZiK/x4VxI7hVv8gD3TifhaX12DZ8IMSTL+Ez9Y7Kyd3eUg6RLXFLDZikI2/4H5+CIb4RcVtV7+8pdfXve61x0y2MK94iAb8EkvWzQRt8iUfTf/bAt+0WNyVJDRnsQLH+jaxgBLxT8ygCHwEBepvf5uV0s/udvf5kJP/B3uNfdNlPB+x31fLiiGSmrMw/jZCBvahBlOsJ9kqYi7OJM99HLZfoLX/PgOnOjec0IvbkvqxV0LUPQAM9lJbYtfsBVvZ8N8mC+yPX4m53Ge/OGBRBeWiHfm0/fei1BxySO5nWuenfNrJYooYhO5i/eKEH03BzFUXNlYt3a0c5SAnvGs8fgnlvMR3zd+iZFkzye7tv/6hN9yAfPoertElp/Aus6bpyQdDvFVnJBvidebj0n8N9dcLtU45Sv6WQ7UOX6rYHX/+9//8vWvf/3Aa/5g3DDZWMlU/oXL4yL8rDzwKADUUBOvslnnfu+e8BmG4I9cIsmc0MQlrMByga+/OXLttUL7ve997wDt8/UC9ZKlJUwcqgkb2yZqko8lYe4HLsBOUFuQMG7Fj+ZNJhSPcAORJRxL0moL4Wg8/d2zzrfffvuxxZCTcFRg2rbxkgvfkZLa2CJJ93NOnwLCEuJ1OnPYNoFOx1R91w442RLI7inAt7OhJChZutfx44UTPyq6CG4ASZLLjgDgBpvmG1mqENALixBZ9iTQ2NokYCFOkgjG3xjZtWCyJHllw67ZrQRGQsMfbJ0FPLuqL5noWmSdzeqLDpFTxKqCSqtN/W6nZITOJPu1YRW4+1QitaHgw94BDrDY6i5ZLQgvYEq8GwOSb4cLQi5QSsCSNfnSMzKtCLD6WKLMv7diS2aqmWxpZdj4/bP7BNlYzDoHAIG4e5NjZMuWNAmcBI8PIsqSGvIVmGojHfZ8MXvfpA+hIifzQFThE1+mY8RDAld/VqNri8wEHMG960pU+oUG1eaSrLCmaxVWwxCrD0tcGy/7qKiWvpOjhBA2s9MlMeYqTmyiAqsj1q2y1Xfth4PJbn3ljBNWwDyPrDiIrLMR/YkP7FjbS16MFS7ybUknWdEzu2XLbP5GsQNmIcKIzY6H3NixIttiJZltUtP42MzGhY1PfF5/4qzrYTwfJ4u+25JtfpLvJVj1hShJ0PjaJrC1Wzv9s2Ik9q5s1qcUCfmBvpA9hExCCTe10fmSgo9//ONXn9QGfKfD3Z67nAP5tTrfZ20U8/qX/ZKlmNenXQX9HX5pn+3A7MUupHDxW9yqTzFXEb3vtZ1v02P94Rn4j9gueVius35SG+LLOfH3E3XwjN15HGEL+tmBRQe2ILY0Dwk0HsTflh9JxsQFePq4xz3u+M34fnI1HOu6CjQPechDjmLMeUEAPrIZHE1cX06HV+qTbUjGjFNM34Ji7VoMgt8K/H3f/smcf7ABNqn/uFD2BTPgAS5PF3BJUUb86riXIW6CVPtieAWAijbZZ9fXp5+rg4ewp/6Tifgq2WNfdpuwee+LEGckS4ur8MauiRvJZBMv+A47kkEFgAr0vWA22fa/WPLDH/7w+jiO690vKVu+sfpeDGB7+A7fgHtwjV7F4c7zBe01PwkovJDMijPyALkFfa4dKCrKp/jj2gj91448bnUEzyW8eJzFFrGiNtlm7Wys6Pj5usbPFtNvY80v28mIa+yuq5Wb+FYf5KhwI1fYGGr+dIcP8jk+oojouDZgDjxga2zVOPjkYgA+yJ/g687nvLMGNvB5xaTkVQ4Qpsl3Ng9YzoEPshe4A2vd31iPHQAPfehDjwIA5+LAwNDqpUkCa4rt+jqzIoW4LmAiy4yVQaboBz7wgcdvOpoQJ1gCsODHgJA/wuLcGYSAhIxL4DZ5R3qQWMANuCgXwV8QNzZJ+K6i62OJtrYon8J683VVHdVfcwIi3lYNdBFZ/S9p2sSk67S5xRjtkgu92brrOMdgREjMGg9wFowFQnakcgXA2rq6BQnOTH8CCtCtXYBAXgDaPbYNczagwGHZKHCoHWSNsyPmzQ15rb1045lPxEcBIzkhpsDA+Dn6gvq5EmdHBRkinmy/e9upUWGsY/e73/2O4Npbnm1b3QAj8fH8GkLZvbu9i68CYPrc5ATBRBr5/xZj6LFrslEJkyCoKKHoQDZIZ98F2Y7Ri3nUjmetF2foHZFFdhbY6WiDkWCpf8Ufxbv6t/PCeCTr67uLNcB5dysg5FuUSTYe76kfxYV9XpEvLOZZ5U6GKvaNjewRSFjKDuli8a1x8X3BsGPZWCs8EtGIkZ/Z6XrvJ/AsGntdHIPzgi2sECc2INd317Mt85Wow5Dth+/3KUb0dzasMGPLOHvsRW4VIukXidmgTD6KJYgyn1hiW1+7QrSEgB+GEY1LMcX9CEDF0Y4hOnyl8+KTyj6SdZ5v3+E8OyX/TXDJTHxqvM0Pnta+RIs9SIwbQ8V4+Mt3xfXaai7ZCTIKvxAm9mwc9Anf+CtCZcWO/mEDOYupbB2Z4U+1IwHus/P8QNtbMNFehSKr5ciqMZDzYtXiBfmJf+a03GDboC8x3iefkOC7HxnUxuJytpYOLJqIuY1lCyj91NTxnOePCoFLvNfu2Kp2Ouexh3ORjr0tv9ukbvGI/mCVz/y2sfON9RtYJb5uUYGfwDKYg2tV0Kmo+cpXvvJYxNpH3yQqFgjElcYEy5uHxEgRRqxgy/BMzEg+CuKKJOIwbKDj5ta1bK62S7L7CdS3ve1tByFnv2KgX2bId2un8/XT+NmE/peD4LEwj4/gHvjuJg98BCaIl927RSpYLL47L6HBxekS9kiQ9n05MOkcW+iHvNlS81+MFWvNg4+K+fWVvHCf5pT9+Xm2jtuy7R5yZG/Ns39kt8UbiTKeBdM2cWbLONQuoCRz/FIuAj9hbtd7RwX/lpDbIXOOmbBZ33ipuLe+41q2UpuKX4tb/JXP4NuSTFgFn/vumAIR+92Fk82ZxBD+ulyDrjwCsJzUdRaEnNsC63LO+ul7Y22u+BO/Ej/YF2yAy3KAZLKFEzHJPPtuV2U+vXFpsZ1MYZu4Ik7gjatnXAW+uxcX4Jf8uHHiX32WTxwvAVwCyoE4L1DY4E64iHjKfNWrXnX5whe+cPnbv/3b689WANE1uvpC+ABa5yWMSPYmlBugJKVAhbEBagmkgM4wtEEYZ3Ky4MlBlyxrx1wYtPv0dyYcAGzbZHRAVWXa8YoiBe6cPjlsEG4cyCpgYnR91+ZubUPGbWtaGQtKAIE8OaV5Inm+kyPSQFZLIjZoAjogyp7Mz5jY235HVgLufZfC2mp9WYFB2gAQwD4nukjvypSsVpackIPVnso1uwO07KRrdsWBfdOV4M2xEb8lsPUHXJagdi8yB7wEKDLp3nRS8SBbSm6emeK/tY3ImFvnBMsF1dolX0koXSET6xuCKTkCWPPbJHltzQqAqv+CmfaRAfpcEpAcGheCSq7m3HcrY65rbAK5JHKTPokX27AdMyLCXwRr/i5wbvK5uEmf7GdtVJsSQb4Aa2CcuTYuRVZ2JdAIWBtYkw2CuaSHrLZgWztI/drmJh1L+vUDDzbgSHIiSwKkXVH8SX/GT461m9xt0UVG/AICErdJMjJW28khX2jbW9ck7z7dt+Sm++jH9mpyZCf7U4KNcTG8eyOYfoM4kv+a17zmUOMrXvGKA9eRj3bdJUtEn1933s6YTSrF3MbIbhFruue3YjgyVz+et4X7PvelXrBiyRCc5jNs0E4vOIbYsQ9x3BzYtjHCBUnY4po41zkFlu5D6CUP/Bmhqk2JQuMlR+fZFNxJBgqG8AfBRqLS9/pK7cKmLcqJybVZQe1hD3vY8VLTt771rUfi4s3OdNMY9t0yfH1xCz/jf41JoYafbTyBh3gDW8ru1i/hB5+lu/W9rrdjbbng7hRorLvQsAUdsVuBpLG1Ktv2ZLGKz7MpPAi+SzBwkD4rQNkGv8kEf+1eyZL56K8xZBPppxVuCyBnTOo73zHf2pL41oek15zpDT+li75bDFEgSLa9++Hxj3/85a//+q+PR0k2MXPPFkP4fPe2S0ohhZ4UpMV/3EVyRx/msfwDN5F8SJJgHftnawqv9E/eVpRxUIsIeIIC5HLOxu+4uNccPLYjycHzVufwGoZJxs3VryzUhjjbueajGKB/Y4d35IofwS9+6r7a2sUSfABnWHzDEfifsZy5X9fh22xgfXC5uDbYIX2v/WU7eLvk0XzkBn3Hr2CURbO+N59NeDtnV1oyOvsQPFz9wXP4ybf6bn54o7jv8Y7lIu6nAxy7ubC92ksm8B13h4N0QG616Xoxyo4EOE+G+Bw8wD3ESIUVuSd94bbi9vLo/oZXdMdetqACe+IPLa7idHy4e/u3NmRcHW8u3/zmNy93u/XWW+9UZVVN8szAklhJO+fk/F1TZ60mBaYNDHAbOJBcosj5CWUJxhov0ssxGSFBWTVE9pwnPARUUFEFYggEtA5BIcYB8JorErHXC6ASygXbDdAUgnhQiPYDo0hjzwDvi4ck0pTKcLbiylmdQ/DpkE4E0fMYuq//zgsM9QlgJbXADGAhe2cZ0gWyCyBWhpzGeDgLMMje6qdHRaqS93K0VtHorzEDZ8UB7W/Cvglh8hSMdlujsbCRlbtAuiTyLNt1/L13Cw+AXDvdgyQDHADTCpWt5+YpsCQTwewMIABMNZQP1B49S6bpjD/tuBsHEOP/7AE56Bo+WBtbeNKH1c5NaNcvNlgWvGsnfOGbjWmBn+4Qku6JUCpw0HWfZM+u+OoGYbpgr3RE5vw239jtiNsW8rK7RVxLV7UjwWiO6xf8dxPrDU7rg93bnPk639mkQXBCnpEhCY3Cg+25+kVizH0JwwZN4zHGJUiLn42pttiVAgsCxa+cZ6twyHVsRPBS6NzgLxb51RHjra3a7VcyeoyG33SeDvWvfYm+4N55uLD4d45VtSeWsaN2kygA/O7v/u6RmLA1YxD0zZO9mv/2k0x3N9W5kMG20nHj3oSjsXV+V97MkX03JsckIX12r10Kzi+WswVxSuLYd8XD9Xtkk1+wBb7Z9+bWWMXzrpVcIarkmez4BbkikPDEasz2wW/8zKu4Jh6Yl7iB1OfLVnO7ZneQ1WYvnP2d3/mdQ4V/8id/cjl+dulH74Sh/z53J5sCeXKVVDcOMt3rFaU27pAvGzdPNimuwqT1f35CrvB7CxQlnZ7Dt0OoMZF397Q7oXvgG14phiSnTTzJYpOd7qkteoNf6dM5diAOLAfCxdi/xASfeMlLXnK8b+XFL37xNUZoB57ylWTkXSud8x4hGNoxnBkvbo7Foz7butu/jeF01njasdSOheS5ti1+dayXgIZd3Vdf8cT0VQGg6/jj7vyk692lxh7Y03L1jUFiddezPzFi46XYm5yNAd5L1pPfxpHabPzJsYKLLYQAACAASURBVJyBXDbhkbjhIBsH4J9jjQtO4Ab4DLxanOpcY2WDYje7Uohi35Kt+sOrd7cj/kbH7B6vtyt57ZRviZW4tziwixL8iwzlIYtP9ASj+KNkHXdPDsWjODS5sQXY0fd9t1DH7ZBUsF1eIZbUB2yUj0nutb2cqjayg+4js/rGic23tvytiAf7+KjihvjpUyHB6nf3wxtcuLbjDL0g/Wtf+9p1dy9d0KO+Oo434MN4i/mTDx+GP3hGbYSldtItdyMDNsDO2ay4Wb6Y7TYnNou3bC6BP4sJPo93ANx0003Hq96XgCGJPcvmDZhLxg2ogebECcZPySwId4+KPsJIeEBLUDA5SS0CiEDWrkCCKCxICaxWYpCvJVqIguohBwIoDLjvC5QEJjAi10gasNkgvc4qsNWvgEbJjY+iEY8lIOkFEaBUxnIm2s73GUClm61KCfC2PwGLTaZrU2BDfMiF8zc3hk5W3WMe9LMkfsfMLtYWPF8meVvnq+1W0Xrb7vvf//4r2NO/51Eblyp7fTRusrf1z4oVQkFWAgfZI8lncqE9shdYJGMCIZkBXvMBBOyZnQmyrqvdiFTP+fENAXITETI2Lue0AyDY2RLBjqluJjvkgyz4LHCzY2BloD02pArr+JI6iQqbpGtgKmgkE8AarghiAZ7VmiWuZC64qFjXhhVP86MvVevGtySBnBCprvdI0a7ewZAF2tWLoL340xgANRmTuesbjyC1fth5toS0dX6JtCC7ZFmw2JUB+N45/iJgSv4qqFj1JJM+FwPhoCKR8SCAzqc/BU2xY8m7mIHswWMBt+/wxhzhFKyBxc3zvve97+Xf//3fr8+fWxV0jX4ab3r2k6Nr7/yeLQro5sYnjcdcm5dEsGvqA87qb7EN/iCh6zfJBVEkN59i4R4nL/gMc9mDebPZjdXa4a/mIE4tP+jvYkj9FWPYhTgpbqyvLdmS8MJQttD4xE02tXKGG+tz4ry50uH6Gh9JZo6L1eJBxyXFyHj9kSWs2utgHlKaDu0KSgY/9mM/di38tEMyLGvs5ra/nLLyWRuXfHTM1mdxdvnH2oFEbI9JkPpUhGzuS8DPK+qLLWRSm2JVY0JwzQkXYnPiXOclKd233I1vS6TYhX7YFRuEB2ff8A4eOLy6ahxbXOu9AN3/L//yL3d5+aXkwzwUt3GWxqTAAT8VRIxzY40xbzFhbRavhit8cuN391as6JFAq9wSIIU1/MOOKoXo5V24OBzABxUK2LgkMXvFP9g42ffdY03FiuS0K+D97dExMmhuCvxswOo8HrSYAIsU9sVFc5V4Kvo5zj9wPrbPBjdmkI94Ls52XFKJ47q/a3ZVmU9LtGDK8nNj69jGYnaVvHADPA/+r/zg0TkXkEfttWIkDoDTiscbX7pPfgSH+Q+cIofNh1yzMR+XgcW4MPl1T3Gj9po3vyym2F3pHn5wjml8yLj5AxluLOlv8of7xisHSSa9L6Rt8WIeHDnrgc+SL24Ad/OLeOr2wRbEHzZLJq6FhbXFrugW3q2v4BfiDh9f3cJmdofb9P6nu9188813dmCfSbUdxPMTqtIE6bOA8Uu/9EtHZbLtBA3U4AQxRpCQ6qN/qqRNEHFqwoKLwEK5hEHpfRLKOjtjsQqJeAF1gIFYC4YMeokmAS6xQGx8LqAK4BJIfVmp0YexJAvz5AS1l2PkcBIByb9grn1JALmRB2BqbrZNCqSMCwCusTQWBtzfmyjTkQTNuLUjmdkCARn9/5wJyCXfxikxZvS1DQzYiyAOmJMB0mYMAAlx4sTnHSsSGUkVkBSAa0/Aad7aR7o2sDceq0fsZsnXEnGEScCxOof8uE/wA7oRtXQCxAVYiRWCxgf4Uv2RCZtgDxI2YGm+7IBN1VbHgLI264v9Nc7GgDS6pnlmz0ukgDTQcy0gXRIkAetaSRJyqb8NqORmXOxKIgFDyMl1W7joHkTLFvHmDsQVXc6kWvV1/YPNsncrN7WVXNZ3NoGqDcGpT3anwNl42fgmCca4RLE+mgeixvZdu3jQeAUMMuGTm+Ar0KwuEED6Y5MCTu1KtvUjcK9/IdCCdXKpDeR24wAs6JiEM2xFymsXLsELPtY9Cs7kyz/hlzi2uHImhnRMFubmZYRnuXV+EyB6r2+xa21JvM0XrFK5XzzhQ7AGWbAKr10kHy7yA7LpPDLRuGHB2dbpGv52H/lri580Zu+WIAsFDNea2660btKhP+PZJECsXJvsOm9P77ziAZuEC0uS0wtc53+LkZ5dXlJqXFswEWdrr3tqw/Z7dsrHYGqfChRd/9u//dvHtvBWSHGq2qVPicM+uoGDND4FTtgthsMU9k4eW8SADwqpfE8swjHE9vVl/IQd8v1dhaaLru2/Ymvt7CIPXxSXvPNDMlDb9OSFdpKwyHwJM10Zz8Y4SRSZrh9v3Gkc5roJY3gqLitSL08TC/nOJinJtjHDGXGLfSw+1D884GNdr+DUMXJzDLdOPvSZT9Cp890Xd/FPnG9FtD773/10Xnt4I266cQT2wzT+5N1F3bN8F/fAm3B7c8JV+q5w2DUKt5uULq7ib8uPyRbPh5Hst3koiPMXBRYyUCxh5yvf2lc0x8/5Vef6Z0Vcu3SL25zbkN+sf8J88XH5peR0iznr8+IZeXe9vK3rFAHlLRLWcKwV8m9/+9vX3ZhkIi/gn9qrbfa0HJKtGn/94iA4JXzHBbzLQexXPDBOfg9X+V7H06lFwsax/EL8Wjtc+cpBFU3dy//Ysv5hWNf5ZRh+Z46dg4e7s53N4dJ0uDm1ONk5jz86L1Y1ls0b8Wz4pp/w8boDQPBjcJycAAyGswDvTdgI0UQlwZRgNY/xGdA973nP68uoNgAjEAAGYAPLTfoYNkLBOBmEBI8DAtIds743ubPqCYA3uBuPIESwxp0j1L+qJxmbNxBeJxGwtrgA2BoDEDP+5tWLb3qraT9fJrAn6who7TE2YIX0cAYyaMdHhEL1Sl+bpOzqqgCdLSgS6V/SsgSzc8j4FnDWHshCoGnOS7432Wnuvbm8KrXVkWsk+9EfAAUgJ9e20zW3XvK34Mm5kVl2BwQFN3qvTSvRCNmSkq5LLn3633y8FA4Q8qEtoEhOEFV2qAjARoEnMOUHdAeozB9YCNDuU4DYVSbkRDBNdkgowGOHbEn79EBWAtgWF4C6gNG1ElzBGRhLfBon21r/Q2Rrv22RyZjsEUZEaOfTOJEMYxeMEYXVo8DfNRFA2xvJF+YBasfp3xhghU8JGVvgE/xJAWEJNVnwMQkQElAbYUD4avso/0rPnSP7+oGr+ynguo++fa+Nnq3/yle+8n+eV6QfAbDxNV8BSaBjE4u7XWuloj5X1+5j23wFuTd+eLdEiX+sPyLB+ke++84n+3sTEhi6+AIvFpvrDwldLNQ/W4Zr5+IYvzF/8Udf+0gK23SOD+YHEpWugedwXxK7fXRssa1rb0QqtYecW0XaIlnyLAYqkm5ij6itXSM3SJex8E9kuu+NcdvlR3wXLimULl7RC0zr2fRkt0m5Po1TUaTv7JgOt9BucYHO6zcZ2iqOn/D/ru+ZdMWSxz72sZdPf/rT1+2wOy+cRtv0JvZYMTVmRBx3wycUDJIDjGPXbAO3OeOOeKFN+hZ34BeslQA0f/0l70gs27HNOBnvOzHYvKSAT0rK7fJSTI+/eAGge5N/W24jveIOe+bD4oW5mLvijP5xs77jm1bcyWMLXBu74Ln4JuHdR1PgG71Kvvuu2N19SP7GXPjKX9lXc2SfeMxil+J7fbhHv123j9bAl/rdHVRsYpPe5ltiaPeLRYhdwNhEp3nRXXrwqzLLpRUluk5hk+7pWxzlm94Topisz2xo5as4xX7JcWPsFj8logob+hd7yFPs4LsbEyXQ8Jp9JwvJa+1s/FyZ0b858zlFKfEQ1+XjdAAH4ALslNw2hla102M5hmKOeMle4wJ++QRn3zGxmzNusUOYyQ/Fwtrvv/mTE5yWV5kfLuglr4pi+IFccIs4OOImy2KZWE2H8FTyTsdwrLbYSH3ybefNp3nTjbEsB5In9rlxG79jmxJ/ORXuyQ/5HMyABf2q0t1uu+22OynEgNbYN5FAHJDCTYAoBcBxBJM2GcYqIPqsrRuRY6BrsvoU2BnBAh3Cx7AROtdsMYPx7AoBgHdOAq8v7WpngyGCgTAyol092KB0BgpGrG9BYJ2cI1HoOXh3fJ8/BviqjnSxyfi5wgVwkAoOqM99PoqB9qlf17GfrlcA2Dkz+A3ySDN5A0uOtteq4G2l17z6tBKYE3ppzk/+5E8ebwnvXQv0LnACfkWTlbtrNpgmN/dkJyWf9csmFgABnGQLkCyZ5Ec+11a6D+iwE8UXc6bbrm0OyDOAs4V++17QAVZdb0tW4yMHSSa7SBaCIGK1ZBBB6jptI/CbKJ2JOZBE7ppXcxEsgLzrOi/5NraVMwA1D4RniS79plOr8wqdkpKdG9trjHyQ35sjzOSzG3SaT30mN0EJ9i4uqayzBf0qCpABomkscMzPAiHMa9P8FJkraFbY6FoJoMBCngLxypC9r5xgXuMQfCXgsBiJToYCvmvEGSQTydsAKt4I3OSd/OxgS6bGoG0JlSJKeu3/rrQtBqcrgRcZNldFZQRKEmBMyd/jI2S4xShxhA8ghEvc6KLxP/KRjzyeVQy/zvE2Gdl623y0JXGQeMIR33dcG8+ac+1JJtkxTGBLtY8YwoGuRWIbNxKffDyWgYzSqULIkrTFkL2ePde2HWuwjG2SLd8WUyRsyJOdPhWUI7kwfdvDI/hd1yB47MnPszVvRRfx9yyDlQ0cVXzEd8Rs8RY+SP74Ebtmo4vv7Mr4+Rmddr5j7Lrxwtnmb0dIf++jV3S48YOf1X/t4i/0xn46/pjHPObyD//wD4ecur458nFc1A6dLdYo+IhtfobUihub9qy8JPA+97nP9ad0+YPx4Knp0TmPSNRex+3osUp6I5mTYePN5/kOmTfvjpsz+S7fUFxlNzjMco3l6GTd9f3+e/bbmPEsyRj+sHw4W8aB2CCehrNpB1evv41vOA65ud4Y4C9O03GcerlqfyeH/rEDSSr/bgy72FTb7EA/tqzDHzHunCN0X/0p5pML3F1OuLjjvFgvd1mOYe58Q76izWTYuf5nW3hGY13sw+GMFf9QSOv6884kXHBjnRgFZ9nExtL1VWM78xiY1/nkZVHXveIRm2LLG3fSPQ5DTnQv5ivYsiV2KgeAD7g2HO/65up+eHi+jpwXZ+AEP9ix+1thb22ZrMQ1/IsMkomXGIoreHvnzE1MkuPC5T7JT0FIXhWftwiFb7A1MqabzldkzpfSW78Adf0ZwEAt4iex0BhisGREcGK8gN6gGJ5KDiJF6GuMK5BNenbltzGpYhAuAFlH21U01Q8Aj6gIhpKE+lxSzjGtjNXfbl9D3AjZ+MmHAStCIK/3vve9j+0z7gc2gq1EhPz7RDQkwIJrfQjE/V3fttYCHJVTCdQGZHogb4FmV4KqzrcN8V3vetf1t4T1yWA34epY42ws9Sm5kTwgGMilIJI+NhGU5JDrJg9ssr7e+973Hrse+s1fdoY80s0GoMbWSmUvYhLkG5OqOABu/IJ17WwRYcmkYKgC3X22I0lUmwvbImv6BViCiIAOfAQrY9hCBR2TxxKAtWsJgDbJnrz4cfKQNDQH+gBSgrKtkt0nyLJz9quYsVvVN7kiJ2MQtPmFMUnMJBMd3wDlO98QoM9BW2K5ciV7YA6vYEUy34SSbhD2vhsvXLF1ML9zL/8wZ4Qb/m2ARvyXCOzK0xIfiUTjRAphLxyChX2q3vc+l65DwIxz7UJAopfsDhY2brKTWEoCBCikyxvwYcqSL3KWrIsxgrXkRtCFLYK6QE2eAp129pN91PYmqUjWkmG+JqBn78moOWSH2lqbYvf8YG1Usmm+roG/sI98+SD8pFOxANFW0IFBYuPauESjuND4zW3tqOttk7dCtrLcOC6OwKvaUyzZ3UnstznRE7wS0zdxYk/sP3tC9iXxN/JTMVDiZmeURL522cvGd74LqyXwxnTzzTcfu1nwDPEcT7Dt0rPzjq+ua2tXXTYJ2CRM7Bfr2C3Si/Tzyd0u2pzCmn4ful8aKJHm+yvfbIcukq14ptjVJ7vcOMG22BzCb1WQj2ycOnMgOMXP8RkcQQIBXzfpwCX4zjkesmk4hCdIQpuznRBiL1vDmSQ3Ygl/4wO11TlFmP5uPI0tXcBfjzAg6uQpNtA/WZpvCxJtqw6X+wlAuNd1sIYdV3yI7EuwcO4tzvaegH5l5Pbbbz+4ZjaqeNBY4Tz7WBziq9ltcmvXWM9Ds/+O4xZkwG5XfisfdsuOlwOxL0VBuFIfzR0PxOPFqo19dojFVfvX4st5jnTVuHaXxtl+5TLpgL7Fl+X4bIosfMJ9eusecyBvvIKfdy/ck6CSX5/tyM3Hsy98I5tJJuGQwpQiE+6kLfwXH67f7KgXAG5Ci5Oa5+YkfEGc4w9dIwfjmzDYcZwMn9YPWyMPOoal5M5f3EfGm3+I48anLZhDD3hPNiDHg7NwC3eRUOu3NvsHa+QBxuGz4vEHPvCBy2c/+9njE/byofVZ9ojnLnaad7aRnsQTeLO5gLHVhx0f5gx/cEG8z6L09WcAkQMGs8DVsb6rxG6A71zfke4G3t8cUztdA8gNhiMvGZbILEADBsCHeGyl3IQpSMKiHcpjLIAJcElGENCt8tRP7Qjo5tyxDD5j174AQ2aMcsm5sXICQVfS1bVARqDsE0kkB6SYAQG0KjxVgBtvASACWKKMbK5zL1nVvz57kdaTnvSky1ve8pYDaBoXQwZodApgzpU3QYd9AMfku/bEWQEi8qUfcmRPzesjH/nI5d3vfvflM5/5zPXt3Fs5F9yQDm0KioLygvHaUW15s7zxqay61/yXoANB8kYKVr9IeLZjzEtwsrnaAVSCGuKwCf/akT4QXgGX/LvPCsU50EruFWb4gjlLoPjfrjbrVzFFf31uFbXvbMQ5Ol3CDHiRwOa/RI/PwBU+w0fM4UYkVpDjR3S7QVBSbTVVYADA7BqIF6R3lb7jiobAmvzMV5DT9ia77N7OALYs+EpeHAfszaX+jB+eVwCoUPYHf/AH15VcGMX+4QJMqK9z8N+AiKQhu2TSNZ2z+iWoI5DwVH99bwzI7QbLDfziRlidD8M9Potk8DeY0bOskSa/hy7QIktkBCdqb1en1/e7h5/wLUkEvSJw4pvziweNNR12jXczLJFf4gMD2G2yjfCWuMMMRRZjak78c/F+z6/e9GGuYUTti2d8hT8uLiFRYqBrJMTsWhtsePuHRRv/2RMyiZSvfdqVUR/sTqxWyGwckof6zE8j1r0ASYGB36SLLVhrV2xtDlbe0jM5Z+ue/b373e9+xF9caGPEElvcAydhd/v+BcUJK5w7X/bVPBWMap9f8zN8rHsV6cRCMVjSsyv6OCHuQR+wJ9n0L9nSde14hGwTouV8sC0frr/eccBWjc8czKfzPdNf4iKZ5Mewnq0aN7tf/4Mt8FkRwZjgje/mhc/iunGsdt/Qv0RsbXM5KLsWU7sunfWYxy/8wi8ccuzXQfi4HQ7Gu/dtssLGPAYZLvzmb/7m5T3vec91xZFviQvwbhMOvEJ84w8S2OSgwCKJkUQsZ+M7Yh8OY8eEe7OdfC3Mt2PUgpGkcbmfvtnixqbGaKcXP19uwx7hzSbFjrGpxiIuwPFkwr/5L7uH0zhV5zvGFuHz6s+8NqYvFuDtyerNb37z5R3veMfhI2Rb38aoACuGy5VwNN/ZceNMHvKRjYGLm+xqbQXnNW7x35x38dAY9xO/8wiU3EwfOCSbE0/FJJxS8o33uk4c6vi5COil5/rgj12Lf+Eh7K9ftWuF3EJq422O6ZYsjA0+t8D4xje+8XgM4rnPfe5ddtbATbrWD70ujrEv49sFBwUBeFx7OKYYTCedU2RV+Fh5VXQ8fgYQSDL6BWzVzQUFhrNBF0lH+ExskxHJMzDiqIwHwBKAyopxdb3kXH8EusmAYzciP0gQEoPk1rYAaH4AsfEhC12/JFC/DBDxdHwTC4BwBjlKodQMNTDveFXNZM+JtcERrMovIamdwDXDIYsllTsOJABBA9ILXsh2xoe8clSO3Hw5yBYTvEFd0oZUCdQI0AahJZp7XTKofz9/IamQANVGuql/BSLOfv/73//Y9g/oECTODAi6Ppl2XLLKZhCTBfj6IhNz5IgAQuDSLnmyFbIEcsbMHsiDjLRrlUO/6bKx2RbU/VsR1a+V6cbTP7sY6HztrXu6zrbwJYDmZeUC4CPMkjVkYW1A5VKBoXELDojQysXc13aTk+C6AWkDamQ/efDfJRPwyzzIFbkVZMiffcMjwattl/XR9xInK+WSUoUJGCHZzHbgRH+7F1jXXz4cwSsYwSygv6TMnDdZ4AdsYIkIn0EWYKXg37WNzap533eVLXvou2LD2hpipSAEAyXnyY/POCZO9N0KMHuB0WsrizuIN2KDhPX52te+9kj4+jk2uG3VeFd6+OImU3Csc1uwtBILI8RIFXi2SnZIg/bq98d//McPYhlZEPyXyJlffSgICv4dk7yYq/HnQxHivosJ4uzG5OTfNR3zMjJ6Yt9+VtVKxJOf/OTLX/3VX10xhT2RuxXT7s8f+k6vjbPxW5WvTy+7pb8zEYazXvDG7hVPzAtJ38I9PECCu7ZCUPbQv9///d+//pLBYkhy2d0OmxTaht84YFSfO/7ONW5bPvm81ce+K5Dxf/qnS4QODtde11qoEF8UCFwvIYDHsIWvJ/vF/NqX3O4cJFJ2Yyw5rs/k2M/Wwan0DZfpDMc5x0aY3nmLP13Td3GDHjvWnLNnu2NgqSQTL40veXdR8jWOrodjzR/PYbO17XGv+sML4N8WfBaPOo/HNvfaiauxHfxj21wZd75doS984Qsv3/rWty7vfOc7D13Awy0uwZX8oL72pbpsAH+BIXwbd6FrXB8X34QYl1keLnZsjsDP+SPOyCfMmQ4slEnyca6Oe44f1+5ec+lYc2/e+K6XaSoO8Rn2BhfpWXti+hbkjZctKNp4EamClDjGH8VCMbPFsmTRL8/UH/ulb/Mla7rA86zms73Gmm8oNHlPBvznb/oXM7fwL3fqMxn3W/G1Sce1YeeAeCW3UZBrTnKzja1iR/2LbWRkjhuz+BKcw0P3ET122hydt9shH8Sl4G3jkegur6BnuAEz2VTnuz677j8+uztNm3d4UmyG3xtHzBEvMabk+cAHPvDSs/XhI0zjO8v/8FH+iuuvv+J7iujijrnAUnyePcNibdVOu4NaDMlG2eWxA6BfAdiEa51hq3IGrzNkeYEY6DB4AX2rkK43YQLgwB3veoYlUeBYCyqbGFE88qkdyiEUoM2JGE/jytFqZ7fN54QFcy+lQd4pF1kyd+OTSCKZkoetvpmTqto6ds5K/hyTPPVNdsARqHddwQhwNqeU31azTdIQYWNSVAGSHEX7CjBLFBF/pAzxJHckAfFDZBDW/b7FDAEBaSWbPrun//Xp7dKNTcGDYwpefbZV0vP5dAhAVia1Y54dpzdV8O5BwMxRP+ZkjD7Z3hatOibxpv+1VX9LUrfaqz3FFIDccTLhPwsGgmHXLLk0rmT68Ic//JDTN77xjbusJgnyCNj6NCJLLoG/wlVtA12kRrCAAWSqWLT+L8kXLDuH9Nxoi6/58pHmmg43yULGNxBpVz8L/AJzMt3ES6G0Plplr40SY0UTII84bgFNUKAHvlxfCgrJUCBdYko+dCCB0Qbiwg/qQ9ByTfcIKPSyhV9+uYSUnmE/nG9eXry1GGIrnUCUHJzvWPdJyo0PtkgG6G19aclIxxWOms9iYn30G9v1kV6srsIP2G2brHsR7tprDsUFsuyaJSlb/ELAbA9WsHD9FjlqG4kRsxb/mzffoSfJDCwSGxUnkBT9Khr3nd26FrmAL0vm4YTEGxZ5mZd7XUeXHV+8bl4bjxUC6Va8Mg+76Wqva3f+nbO7aomQ2LQywiXqJ530E7Kdzwbe8IY3HObYVun6gN03mgvyK0mWiLsWRkjoxZ/lPedYAM/4KF/e764Rp2Cu/vk7vfAvJBkG0tMWItc/+rv+yc5OpnzGLsLGD3sQTPfAsy1MKR6QnXOKSfCE3bEBWLYYJC7gSbBgEwpjwgX1TwfNCS50reTWCwdbZX3Tm950rOgrmKwtId98S3wgWzGMP8PIxm6cZKEg3nEcy/sLGreYhUPhXxs/GgeesXZAl127vlK76Q+2sHd+A8M7Twf9jRua3/J2slVQYq/sEPem4/UteED+dCJGbz9iwW233Xbwia9//et32XEstvODEsaSNrHVnGtHu/jccmtcE+5sfDEn/EdxAGdLts95znMOvvSP//iP10IYDEpWbLM+7YZgR1Z3Faf4LhsQpyV7fBTHaBwWfDwaBlP4C5vHA/BOvtZxifL6H1sR78mCnSSTEuc4uJ0cm0uycfeJMX3v79pfzCf3jed4GU4uduNW8iRy8t6PrmfD7JM81pf5VsfEzfooX2pem3+uzcAxsQ9GS65hlh0ocIrv9F18Xuzgb/g7XkRmdIgDsPWux6dgE27Z8fLYdNUiaOeT27ED4JZbbrlTIBNgGCFnMXiOBqgMlhMTtKDX8SXgDGmJKqEDNqCxRoMIcOg+CcRYN6FZsNtquH4RoozI1j39EyiQ7dM2ze7bxLwqUQqmJAmFtoDAGtES8CWaKsbGVlu2JDI2+kEEO17/grTiA0KuUtt1goD5rTMgpuSqXZV/QQIgC8zswf3GtUa8SUbtLXkl4/qzqkYOtbFkm4P3aYvqufhED+Sf/QJYfa8jLglZoOdAzmcnAMj9m1S5/lwI4GiBiWe5kGCBoXY6Jikmr+YOGMh/7WrH4VqFALJiX0sgAGry0DfbyLbP7wKhI6s0gKn+JW9LSPgzO1Nk2cCwQY7c3YesJUv3khVyQclYvwAAIABJREFUh7w433wlllsNBbYICPtlY/pCpG6UiNGBqr5kma83lrWpDZJrc83P2Po77Kggx+eyVfbs0zl+dZ6vQgY/F3D73pzgt3n3WVueX0YqYCk50A/7IXcBWuCS8Jr/JvdscG1DQqYoWjuSk73+XNEWZOGKcYtDSIv+xYvGV2Em8rhJlCQVrtrpU7sSfcSfLOv7vPJhbnRuDvUPi7qGf8FLNsWW+i657Rq4G7FrHOTWeMkOEV1cNK8tNCAaEgS2wG7JyhyQQ9ftmMV3ciAb/kd2djoZD/1Z8cuOJA/IJNLai9papVBsgzdiXG3aPry8ZX2X34iH4h/7lXRG8DpmFZKsl/DCGj6g7XDS1lJklizFOPeuLOkDKedr7EvCbKGiTytyMJXMdnVOEbIihzGeE8e+Sxz6XD+QgMJajz+R1SaO/I3fb7xkI8vLzAGB7tzurtsY7d0y9dvxtsa36+R//ud/rjta1iYlZu3y6V4F2Hvc4x4HvjZW8lt8k0hU7IgUI8+IOz5i27R+Oh5+pj8rswqdza+/s6fOhzsKb2xR7NkkpPlsUZqdwjsYqXDfGMUERaKOibH0Dw9XP7gTPOhTGzCAXzXGxVo2Ka5pt/v0j+vWBv4lDsE9srSoYZEIn6gNO1UqkFSgKVlplwTuyRdgK5uEh9rQB1vFyem5z+XEZ+5nkSHZip84GnntTpaz3SuewQKyq8/+s32J48agzUH4X2PYQh/Ze3mpZB5uinFsk43goYpFOMdiOz6x+RR8auzx2ubeIwrG2q6Wfmmj/uRXirnigDnAcVjYcX83XzhHR3K8ZNg4FNmMb7lYfYmDdvHQ8zmm4RH8BreHCbBq46p41JhrF98in8ZG11tYZL9iDT2s//DHZLr2Wh94yfo7ufAr/AzvXbxlx/XR+9CuBQDCW7LM0DkVoTP8JdJLggGtAWnTxExEO13HqBGcJVPaYeyMHHhtUN1kScCzOg0QU5ix1wYDAFAAkHNKRPv8+Z//+eO58036Bfh1bg5tjn0nv+TgeaP+BqzAU9Gk6+uz44y8dgCOIMBwV66Rx9pZvQrO9ACcEAWEru/d5+2iC/Cb+Cwp2gC3ugM4XYs0cXTyAjTAaPWNGCJZ3bsJz5IRxBm40rOAytmQxeblnH42iV/y19+2IXYfu4kM9C99SjLYFjADvp03R+R//YYeyLK5WrEDGAI30BGkESZAVLtLGASvjgPrzjdWOu17/SQn210RU1uj+Rowbxz8Zotoa0tLaPgDIOqefc6KbZLPOUnd5JF+gKKCxvnlT5voLxHYpKi599+zzxsU4Jmxe+GmALSExrhXl3SxJDp5RlYlGwg4uQk2fJa9SS4VJDY5aJ5sDtYtyYdT9LV6IUv4qSC1GL6+xkYXkwVquAwHBDJkRFyBsxtf2Cm8hI+bKPnbfUgbvOffrjM3tr+65ZPwHIbSLdupzey0e9MdOUmQantXPbtO4iOI8zO2zxY34PM7MbH++YBPMkLykAGEMrtyP4zl1+xqi0zwXgK79tH1+VOFFEQPSUWujVHiKy6IZ/W9MaTzMB9Rg9WNZQuLZApz4U/zY0fGv7zjjKUwYTkADENIyYbOxYfmaxtzSV8rjb/2a792vOgJt8km6KU+zKdxptMSmYgoPO8TIUUW2ZLvMH59kM/gCI2ZrvnBJg4Seb/+Ina6FibAbvI2FhjZdzu0EPt927oxJLPdWkz33r3Qdne8ZLkEjGg8yTcb7n0Kr371q68vtTPGHbMEvWQkHTV+9uBTArpyplu2Ki5v7JWku4+/8v1z4kCmFXe7RwGv+8iTbYvT2tLvFivg5SZ8i2nssrYa/xJ+WNz8sn3+h8PUX9yl6+zWq536tJoLL8UCsciCGDtbLoCLSszp9Vx07bgCcrsz26KOS7iH3Esqe4+VXz3pOuckP3CEf68PNO7F8+Zjt4651eYW4eElG4I/eDhbEEPxUv1I+vru3uYbFnQsDt93Ox/4mTi/fLf7vcx1bbG/m3/tvPzlL7+8/e1vvxaS6Qo2w0b2xl7Ch3yn92l94hOfuHz84x+/Pj5D/2FXfWUnYo6+G6/dAx2rEJF9fP/737/aPFm5R+zJztinmINj4EOLaeJc9+HG/EqssaDrfpxwk/rl0BZ0nScv8pfQa38xaPNG/iU+LV+pP33CbxxJDF2eh9fAH3Fji2vyleWmsGx5sYIOefGFrjnei9QjAMACMVlCgaCmNJM0wDoU0JakIG0mcHZSwnUP5SOvyEHtCyAMt08gQ5iSGO1sog0QCip+Zqb7Jb/mB/y0kYD8W4JhHM57XpXjNgcVGG3V9ib62uXMCKJEf0Gga8kYwdsAZ37aVLleB02eCBBwlSxvoJCsa4shLZgw5JUDUKSv5rovX6nPyEJjQMxyvAJQz8oACG3X3z4OgOh1HcCrnba1lLAhLTsOJE6wYLsSJwAvyCJGbNX99GtOAWdtSuZU7s3rajQ/SrSBvsdKNlgKUuvwxglA+BBHFkwWcNiPALrBMDsI4APmquhAS1BpxS1gR7zSh5fzaK85lgBU2V0yXxsSDKvFjde2S0DPjpBiW67ZNsK8SS8CIcCuL20wljzV7+puZapQRjdkCxSTbXJBJptvx+BTY3BMUOycLWbr+/xvbRoeGHfzRYAWoBGiXQnpOjZm/Mhi/W5Szv4FPdf5XIyWVCiKrR841vXJJH3mu7bmSfTIWGBCeshIkNr5NkaJA1zTtqTOfQo7SBTyIbEW5NmR1TbzJA/4IYnxONf2t7hUe/TSGPRji+XiET1vRd895/jmu9WpJcfNze8od/8WuhQUk7fnJsWf2ujefS4YpveZ7ShesHfzMX9YvgVlpE7cN9bmC2+RM7HNteLAkjD+Swbklk5uFOO3j8WW+hRbNpmGa3CdDv0EI99qrPnXmZRJKhtnz0tGYDvGtuE2rPDMaDorMdkFBZiEkJXIPuABD7h8/vOfvwum1KYtq43fQoAEbOMvn5Cw8HEE3KoYO24e/IS9dg3SvTbcHJtP4yzRgsewnSwVOeoD8fZJrlZza58NNdbaho22afe9uOKXFeoPv8PRard4xMclzgofXcfP8T5zh3sWTDam8pktrIcLfrpxZb/+4Xq2Qcc4XtcmE7EPQRf7zvH9zHn51M4LN+1evKN+8F88QtwQJ3bBrjZ850+SAbLeBSh2Ro+w98wR6wsHxYu6Nl16t0L98L/zWMmtsW985Lc44cYycX7nJJnuul1waa52PWyspKPaMFf+Il6ROy4AW/gOWyXXxZCu6bx5mb9Y5t79ZBub34ilG1Nhv6JKvlvi68WUuFD6SI7iHb/oepy+Nnrk8I//+I8vf/d3f3f56Ec/evWnZPmoRz3q8rSnPe3yqle96ngJJ7zuk+8v1uTnybyXrG58xqflLotnyS+OWhEIZuAYiy/0sti1BYjlP/iMsSU/cYkNdr1Yy76MSzwRJ5Lh8i+xUjFHPKO77vPIIQ7vnDhMhmIrm1kM5DtiQ+MzD/6qXY/o8VE5Hn/ID+L6/h3vAOglgDUEsDg0RXEyhChBuQYw7qQVBRgYZxUUEe0dPNBEioEmkBPU9EeZwNPWsl0BBpYC85Jo4C6QCTwUARATZMFHP4xDYtR4HAOmSBV5nrefCKqe821cL3jBC44KXNvYvvOd7xzkhDE0N28Yl2gs8N3IeBqTpN89VjBUkwAKRyNThr8O6xoACug4ECcjx4J6RAIR5nDuqy92xE4QBxXRrbwZEwOvn/ro+b1+8iaZSd44B5tp/l2rwmzMSDJglqSx1z4loexuA52i0wILQFZcIkOFnpUb+SM02YvrjaUxWm3m+CtzwbNz7J3MEYk+2RK72YS4ANEbT//wD//waKOVly9/+cuXP/3TP70ChflI3BVROt7/3n7ai0+sniN0gjfyppjSOKxM0a3ADSf6ZG/kYS7mtkCoeFlfkgwBg7+vjAA3DGCT7GKTuPohO+Dcd+SPLpccmReivvPboh18qo0lEpso8ZWu2SSBv8EhJFOSkp60A1OX+AiYa3fwQtCSiG5AZRiubRy1n57Yoms2kJJhdsJ/mnPjtGOJrxmvALzFUn2sXtgLgmK8YhPS27jEtp0/orE2VRuN0/OZno2WPNCL+LB+KyFqPv1NDkjR7twgCytTArZCTGMOHyMhyUvCzB7W3snNtvbwoxW0//zP/7wSEglR11r5pEMxj8/yHauom4BsEmhFm325jl3secVQ/rzcAHnd5IZPrg8uIVqdLjkkq8aySdnaT8drP5mwB1hg5bXvsHsxRb8wh/75t0JPL3zsPQRf+MIXjqRIcRu563rFRHZemx6ZoFOJeuNa4kk+ydEzuWyCPHCK+umaFkTa0UEWfLnra0fSs1vGyUAibX58vfMIeZ8Spk1Ubr311kMOtcFGup9cJXJiVnaDs1jdl4ziPuJMc1YUojPEfnGwc3gY7KR7/s9ucdI+xSx4b16NHf9TJNHumf/yM4tcsEhsUtioPfZHZ3RFzpvQWBVd2cAPMhC38YbFP+PkY/GCcFp8NC47CPA2RRO2gStuYcS48Qh+YlzwTI5hXBtfNvHZx5RgCCysTS9LLKaE2Q9+8IMvn/rUpw55mru4zIb4vFzE2OQC9APHcRDxBYYbO5sQz9jlGZM86tCc2MImoRLUtdfkZ3cy/4YRGz8Vi5sLeyYvvil2ed+Lncl45iMf+cjL05/+9MuLXvSiA7vYfGNMP7B7MXhtmZ3Q+eJzc/rpn/7pyx133HEtTOJX8Ir9dW1jloinyy02njkJH6UH+sI1Oo8jiE2O8XmPf6yvwir6FD+7p2Iw7muem1svNm58wyXpGD4l49pszsYg95RTwc0tTplrPiw3Fi8Xw+MEd3voQx96p0YYfd8JgwOoyNcx5XcOCTIwnwDD9ciptrUPKFTfOBjw831J2xJv4C8orcN0D+IHTDaJRmoEcMAKTCQBSLrAuCDbPSr2xlAfCJTVCoJHBhlf25+e+tSnXj74wQ9eX0pUO5vILVE4yx5g1Z7Err8D7xLfJW7mSWbI3QYpQAKUO+dnaTgzJ+V0dCvINkckn9NK6LvW9isJo0TmRuSS4XdPq9iRFmBT1dBzePXNKei9T7JDHpAWpELCgOQLBJzQPBCj+tlnc8+2gzgZi0JCMlx5Ww3pGLKwgbm/VcGRoV0ZbvdDfSkwIeNda4VLYtcYk/sWewT6ZP/MZz7z8pjHPIY6L6985SuP7UF8hb/Rs8S87094whMuv/qrv3r52Mc+dvwXIACgJI2cYczKp/mz03MgA+Q7FjLjU3u/gKQd12Z/CNwGW2BZP9lYxYwKSumYvcOqxmgHCF0hWRLVDXCNJR224pVc2Eqf62fr02Qs0PDDDRJ7v4BPnt0f5sFrOLrzhBnsw9hcI6gZCzmsziQyHbOCAj8RNMcldZGxKtCd5ycICSJFz77bHXD2EboXbxRP7FhAepDPXZ2Gr7DbPQomiqXJpXHAE2Nd24In5EHe2jgHfdtMG4MdC3QsnpJp49k3z9cv3W58hpuL65u81r5rkke+CKuXZEeoPD6AeLFzYxJfFSzZ5Ra/2NHaZONdAhfunG0WdtA9zNXHxlfFEGTZua6FhWQk1mYTChxiGLtZPyI7Ntd3299hOPmYV5/J75ZbbjkSXDJf+05m2oah56JqYxcfm1PxR5FMjOJP/KyxIJq43BXMf0R0+251rfaSv99Nj2TCafaszWS2uIcD8QskfAsjEgO2JOk1NzwF7vBHvxyxhWL6wcEkkXCO/sW8MzdhA+QOk+IO/dZ9hes4RfedY/Gu4m/84gPsd98az1/wEYlrc/XTh42BP/YJZ8VZc4AHkrLa9n6B7ALPNDZyxWFgpPvFxl2ggNn8pnO125vtv/nNb163xdc2v97EaXMHWLVzOxfWFLok4OImvaw/N//G7ldKxFpxlJwWF+QRrq3//Kn3QaTP+HZx6Ktf/ep1hwwsrC9/Lw+xAMeXJaf5I37SfXy+OXhuHLeFu/IieRDc0TdcVAwRi5fby0923mTRp516fEcuokjEPuCrHXnwV3JrTnFNHKVdAPQvqay/fZllcmrcy1P4IRtPt8m1R6o/+clPXncLwKHasD2ffeOxa7Oub65yUbEhWd50002Xr3zlK4ft+llvYxDf2ai42Pz8ihq5iwVkh4vjUt3DhpOrGKbAYmETjm1ea3f27nrju+I9WZCp8eCbfZoX/eCecEwBMFnV/vEOgAc/+MF3qrI2WAmrgL6BVWdnkGVIN6pSeOEUwtd3VeqOcXgBlXMBu8bTdZ5ZQUaBH8eSYBJQ5yXmquUU7l7Bm0HZRgnABFHK3OtdAygIV/8dNyZBdBPSxo34bbA+t9s9OZc3fQrMKo70Qzcqd7bccxrO0afAi9gCcUWWlfHOnfG7Hvle0GwcZIEEd306ZOiCI/BUvPDdGLuusQYUjaP++mzu60Ab8LpGX8g/Z9nxLtnWbvroWsm54I0YINj61i8Z64eDaQtZ5jeABlAAkT63yMT5EVr2wt8CDD7XMauESKoA0Kekd1f60nPfS3r9PNaf/dmfXb74xS9eX7az5ANREyjqp9XFfvv02c9+9oEdbGsDo3lLNhBRciQvvoRYbSLQNeba8U1ekRb+Ta7aaWdNqwC9u6NjyXNxBplsJ0Rz6SfC2h5FPq41byTPXNm/+Qjiqs90KkgA5CU7CBZZIPRsozYKbH0KKuTVPbXVSqPfN1eoIKsN7siRc7t6Iel0TNvwDMmBZfTMJvkcQilwKYY0h92iCS+0m8z6z/aRKWOtXRV7+LJFGMkiDEG4JFyNd7EDqev4Etd0lQyTv5e9wSnHkff6t5KzNmAFobmFxyUd3XP2xfoOG60e1Gcyau5WcfYRLkS8fmG4uADDOtf/4i0yociWfPlM1yBb/IUMz8mJwveSG9jXtbubABlC1rXJbti5pARBNI99ZGr9iO+6HhmGjWJXsvNCU6tHyCL/kXCycXLRB56weCP2kY0EJpvs73ywt5WLKelScgn3GnNjksBvjO6a7KT2evEd+zQmWLPJj6RnkxaEcHW+NiTxWP2wdTiPl/BBxHqLWF2rD34t/lh9qh2cANbShbnDbAskHrlaLNgC3cYMGFSb4ps+t/BOlvTfNS2SVKBdroL0G6O4VdstQjzxiU+8vO9977vuIpAcJT9Y4Fi2w18Wr/XRZ+1asMEfJVe10zX7okocaH1hebDkses80oAXLj9lm3zGWHCjLarAGnlBY+aD9IzTnnla7Zsv/06X2jpfr0jAVprnOVba0cunks/KVBxiV31PFiX/4ULvomC7EkB8TwIshuBvcAg+Kyg2J5wOz16/gP99bpyDWRu/xKB9tBQv5yvZ4/KhTTzF3dW3GJg+Gyc9r/43hpmn+CPG1H8xTUKuiMGmHCf75djGjqPSrVVvttZYYWw42A6Bz33uc0fyzo7gtX5rAzaJdck/btqvvjzjGc84MKr/vZ+jc4ohmzjv37g9H8M94Wbj5+/yg1042ZyIPOBpmJMOyDk5bc6y8utvsRD/6F7v74DFHdOnscu54SKc7LO+e/npUQAAUBQoKDNGiY3JA1/grHqlHY7deT97kZJq9/nPf/7xAp2PfOQjx1s9u+ccLClCpVI/hL5VRCBtbECeQJBxBrhGX98PechDjufQE8YCtWQMcVwZdQ4JRcYQHJ9dg/wuiXY+Ze7uBOOVyDVecgXQqu0SnSUStbVkQdGEcyD0kpd0IbmT4DAMRE/Akvg2NnJGdPWpALHGLgEFhl6Ow3HPDrcJcX9zZqBpHIL8rmjQExJbH4INkEHEAjFV3a53Hplb8toYrICcA/km7HTDzgC0sQN7wXuDjcof0JZYkm2filmqeyrLVhERJsFCgrxEy/z7XHllO4FSeu9RidqoXUBjxXYLEAg/orPJAqCpDffw3caF0AhW58SDT5EVO/TJThUFJZ/0hBAD2WSDZLF/fW/iUHutEIQH/DSZnJ+vdk9vmv6v//qvu7yTBLlkK/xh52/cAv8W5RAIwQUGrm+Sr2JG3ysSNp7e88D2+TEbQVwkhfBF4CBHdkd/8Kd2rWwY59olkrZkD47tisASi8bs2UJzhq/8G7bUV2Nn0wpjcIFukYklQZI4wVGbfUqWPW7TNem4du1Scr2kMAxJFo43lvqAA7XJTmpvYygiIPbpbwm91d4t5vGbyA5SAI/7Hkmyytz3JRjImN0OjS88lizA5CVtSFVjsKrEJ9kOnM4e4PXG4P5uu3n3d++eQ5y0wVcad3LUry3z9ZFN4AN0SrbNwY6RxYDaMT62Q67GUx/mxK5Wh8neOPAi8cp4Ol572hKf+Wvt4wIKeUjayqVz6dGz793DzsQV/ufXROpbLIMnjUsBiQ2KLfhCMvRoXXLUD5+Hg+YOs3AbMdPcN+7kq+l9cUE8xJ/q0ypvY2H39es9CxIN/AOHa04VdntkrTk3NnEN9ilwIcFszLy0iUizi+W+cAVuJXO/SmDeyweXH+84xEoYhMeefRBu8G06kxzBa7bcHHAt7ylh82wZluf/FtW0pxgo2fBzyXiQwrUku77CmtrCXSzK+O4cjiRO4K5w1PXGL95JUuGSHIH9d534gNue5UOH5C4GL1Y5J/dhi/C8/jzLjWP9P7rutOe6rCr3+OZzKEQFRESoTqCkUZEqO4hikMYGBTRgUqCIKCGiSKIRCYoaTYgYmtKgNPICO5RYCiJCEJBSooDGSNCoL/gKdfJf8tvnetap8yRP9r33XmvOMUdzjWuMNdfa6htrSP92A4hrhXbvYSo9ikX5W6zRwfKz5SnwFV7KezgnTGhN4nibg8985jOPe/wV2PgUvGheeth6qeNgEPwvN9Cn+NQUkt8257Ef39fg8twRDQgXLtPnt37rtx63H2THbpNmh+U3bACXrKFzwrVute7ZVeJajt24p0++Z3ew/MQX+Zv6GMcTj3hP52mKqnHYhH+4lQFeNhY/wVs3x6f/jZWtAcmPR/MLtnIhAmdhg2MHQA8BFEwc6JzIJTKdPhMqAiQfxF2hcSaCAeedd955/AZvXdTI8yqL4IqcJWvbKECYzo7PESUZSYHSJRvrbJ5VevLThaJYkAKNLVYQELI1PoCiAwDDEQSbZM0Rd+dFXcrGTD+ScgkGyWNQgbkJJLmToSImfXMsJEzQG7eOdtujIrqNT/fJJZmmZwHUehA0O0c4t2ME4RYWEhF9bGFjTscjQ5t4EQ1B0LHWxg9chQOa5lBYJANizO4Amg4lbz7eWICbDAhN8zam9+SVuLfo6Cp0x3ryuwDWoOK7neN8IC5hWEdyuFILmJOB7wFFCf28NW9JPh9i484BXkC0V2Rlk48Eq+mARElg5O97T8Fms0c96lFH083PNiW7dSNakvCSMaSb3NbtWPEpJhXk7NhYS3StZ5N0siaXW1+WOKydYIWCvu+QJlewraljJT0Jhn47b0kwQrHEn8zG2+L4jEnIKGylI35BN+zDbySjLUT5XudoKorPPhMvYpAveK+5Rs/Zw9W2ji1m98r3xj65FU1ig6/ya3GBbG7BgOg3r4Ru/cmmGWgbJPKyeUnxcPZ9+Ijo7BoXm5KHHpBHuL+5Q9wormClcxSS7OZ3rxWqMFHO2ph2Loxiy+ZAnpoHUYfFCgdkB9HvPT3Tq3Pxh8ZAOrZhRF8ICtKpYaFZtORcPi1PeYgVTHKepqin7rOp+Og4tmjs/mvY+NxtQrCdTr2HJ2xlN09r6VxXZsy1xRx+I194tY4t6LZIwLs6n/47Fj/aYlb8uGIlphVSm//FuZ0SfN+4iDb9IcLnJsDmTH62eRFm4YN0mH0aGydypRXH4IP8RQzhYr3GcWpaJ5NbHuUCzQ+xpvARz5vT4DZMy4f4Ex9YngOLel2eQs/LEfCRfE2OcEsJ++BbdGwXormzfd/t7rHG63ucqLFhv5wlbleetSuM3fXgY/Iu3kMmOMF2fBUeyFVbcCzHg1edr2mvSa2IX75HRxoh+D984PMabLCNLRpTrpCDN/59R1d07tX4bNDn8IL8rVWcbA0hxuRFnFAedDEL78p+OCn/b4z+XjyVj+lJfWF8NhDv4hJuaUxp7DaOxjK9whB1UnO0w+kZz3jGsVNSjt/4F+Plpv6246/58PF0lpyt9dnPfvbl7W9/+/VC8Pp7zwu56667Lm984xsvH/rQh264YCmmYIn6Qk7e2kg+Eve9b229TwZ+Ig9t7cMn6GLzgbqAjstbNRz8/Khzt07wUMaN093eL5bggHVuTrUOzWP4qIEET/mG/NicYSXbdLHo+jOACAuFCKZ1XEIgFl77fInCFsECep0kR7CdtXP7jzADlz7ruAqnrhC1SF2QTQwbtNuxlGzJuE0KAb2FBqdfEoVILQHlcBto1mDcDTZFsSD2yulWl4DZfMAZgOneGpMsEhnAbpwKmLbQNF/nFUz33nvv9R7P1tnVzrvvvvvYItN9cDpbdKDrbz17VYWj0r/EpEBbUmxdzjFPcnFi9qJzREeCA65LzPkW4oLQ0x9iqvgD/kAbUQC4HV8A9wToXYfE0ziC1d+2i2Ur4NM41gE8EVgBzf5blJjTWvnYFh5L7MQDPdIDmRTV1skOiAhyimBqnG2hiGz5TgLxnm7Zlq8AI/L2ZO3+exI2v4EvyJlEh5AsEYNRybfzb3EFbGHEYpbzJd2w5Uu+5EsuH//4x6/bdDtf59XWb8X7xgebSBrJVDKlU0RSkpBs4Ey+YntmTbgwbpMCkOfvEub6E5LHl/gNO58JTGMoxCQ59kpP2/BJFoSu7xAKJLj3jZV9u4ofmU9fdMyOmkm9b0xX1JEo/rW+bu5tQHacHEN2Nu67CPXXfM3XHP4FU+Uw7zv+SU960nGPtivS/A52N7bm2ibQ5si2rlAoXjRpzuQUBq3/JUf6yu78pVf3EPP55Ow4sYW8I5N8A8Z+3dd93eGz99xzzw1PmV8bKFTkjm2EGm/JqSaVeKdDWGJdctAWd/wRqRevGtdLcDsZ7BM5AAAgAElEQVTGA6g0NpKHr4oj8rAT/BBv+0yAZIZx7KsAqSiE1eIEmVc4KKjEBu5AbvbLbuTbxrRGyP3Fm7msFX54XT/qmMia35OH97byb9x33jYiza1ogTtr63S5BHqbBWuD9PLIRz7y4A6RxsW4zrcrSP7hR9tMkatbZ3jR7gYkHHkXz9aFuOICbNjnzanA97R5GNF38k9jtRaxRC9bcOJPuOfm78YUo/AZl03exm381qIx1RzsuIRfjPA/DQa+3Dx2ZYrdxu37mtIwAT7I7woauYv+F4vFjcJI0QJDfK94Tcb+qQfoSx7AERwnNvCifEVzbbkRniB/ikFcl47whsZdnre71nwuh7DzNt34WLLAQHnNBSz4RKbOOedScjoHZm3+3BiTG/cWjObp83i5IlFetNuHr4ulbcIo8vm0/A476FY+7EJrT/f3vAi1R+Mo/I21sd+4uwNN3unYYjfeFGeif1gmb29jqNjch5hvTsf9xVgYnv+kM9/ZQd55fA3vwcvwE9zaTgR8enMVvzeWGGZ7euh7dYIYp9+VQ00Gu6qpND3g1daoW79sTtZUTYeK/77P31sPG6iT5DU+sTkVT92aCqbSVfJenwGAjFlYi6JMSYLh9pXzI5UCkDIkR0GtGPUeGLma1fGM28KQq5zI330OjDgagiRoKMB6GteVVkoX4AKVMzPQbum2TnpCEpND0HOkjkX+rJNzmbtjABs9977jAagkB8AYjhN2LDAG+M5Npt22LNH0ue2xiJDiSYAhvdtM4JDbIWtuY3HQBcNk2gJc4pUYO8eOg4LcTwKmK9uLgEDr6r/A5l/s7pUNlkQtsV8gY39dz+TzG6KtC1FrTIWHvyUTZBqwWqP3khq783c+jvADKjrbogERQCrEBV2LGSC6zQ0AZN4ltOIaSUAmgLkEIMk4HoDybQTBmsRg78UJ0qnRYE5Ei+9tN7ZjgCEgWyyi+03UZCfjJgZxI2aW8GQvZFNjoePXvuJTbLvfyz2F7WYA4vyA7hA7Y/eKpLgacrYjW3Wu3Tn8qCtd/TzP3/3d3x1Eon+KSLEqsVtDn6dPyX2vXJLz/Bu6dMYvYcNeLa+B8qpXveqQ5bd/+7evT42WGGEdAkWPbIW89b0CjC7Wxtmr930n/uQCNt1mHJk1e4rzMCa9u1rDxh2rWElP4pLfyRG7JdkWV36+BT8iJF8saW6NkflsurFtHLaQO/lMa+1hTNl782UNS1djXvKSl1wbMGKs8ZCD1gub5JdtqtAH8k2G8NATjhtLo1UOYlNXNcVBstMlbPbeKz5hzs0hyNgW1PCNP50Lhz7fQivZ5KrzVRe42/i7ewx+8Ddz9NoY3Zf6tKc97XhWiB1d8A/3IB8/39xJr5op/Cw5929NBVi1RS3ekE/mi+cntjvHmMsj6IEvyN/FR80GD+tsfjbuVwzcHsZ28hQMXp/r7y0m04+dHfKS9TmODeDc4kDraP2K4AqRnlvzoz/6o9dnwzSO3UQdyxabN/qM3cUcGzUf/8M9zhzX2hHqxkiP2WHH1TSCs3BOQ4b92FSc4ooIvuIj3XgWUrY2P5nPuYpN8Dv4ls5xv47ZizpstoXiYgAc4y/Ox80qDPMRvr/jyEfhcEWSxjCOjuM1xzYB0l/f8cPl23Am3WiAsZtXvqRg17w5czzYp8HQGvc2J3G0/KY5W6N4EnN0Jufi0nBEI1yNIc7UOM2V/HzGBZ7lWPyCv5BfM63G4Wtf+9pLOcF2cz5Fh2wiJnAgWM0mGiRwkmzsCy8bxy4RWKkJ3zFiF1fF++QJ5/Qqf8MAcYIzbp0o1sSmpgHf2pyKR5AnG6RDa1ejiqvNBbsW3NYDwWGIuWA7/pOM8G3za8dvnaq2gSU4glhbrGWnxfPlbBrC27zjo712a8QDbr311uMZAMh3fzOkjvOZNHM6jsSgvReUij+KYSTHbgECRAUn5QE8xuCwlCxgXB1YpW0y4sgL5uvcncfprJXCAatkYj3bXeEkZ9Km4MzwBWHnuoLMeGSyA4IDaKpwoBJbcwL+Xq1/HUgDQyGw3SOF8upJcSJRILuNv513Nm+NiBm/aU09QK2nxiKZiq+6nRGLnM2Ogr7jnCXy3/qt34Krlxe/+MXHA9joZQmrJk4J7Pd///cvL3zhC49xEVw2UmiuX25CbswFQQnryU9+8lFY/cIv/ML1e+DNnxvT+PwRsAvOxvcPiG8MGZO/7JbwxhAHCCiixfZbEPPHfaUHyWATe+f2vW1ve6XXelpfnwPG9N4aETaFoE558kYauy9ymzb8DOggQxuPAEvM87ONM/Gv+EgOiWGTFzklB690v/HS+Yqg5nLlxdrEv3h0dUii5fse3obUrt+2ToUhAqvZoClHp3QlwSE9Zz/q+x642FXf/r3gBS+4kqN0L94RSmQCSYW1dCKe2aHvGwMO8FV22WKyc8Podhd1H66rGHBPQY94iI/WcG58wDPxtflhG0HkaUwNQbZTLGsE8Ac2gfO9OldsbdGRbpBKvmdeBeUSTfHqmPOtSOZtLuSbH4XrsNDtEDCj8/ifvLwxSJ81Af77v//7iNmaBN06pknQPPLP5k34J8bli22A0Q0fJnPn+q6/kW9xjrSYw5V/uaH1Jatijb8tBiBG8kj5pV0ymk+bt1wlwVtaE+x3dXexEHZoDnWsRgS/6r019v1yoWTJjj1IjB9vnlBsbxGqASAe5fJkNZciZTGNrOu7GnnJ50q4XxoRP/BJMWVd7A1vFDqaktaxV1rhtWIRx5C/kPX1JTswxKD1L39ZDrWYkI6aH/fhPzBTTFRw1nhNdp/ha8mkwFBE8g8NRAUHPiBP5jN2NWzMyI8aFr2yv5jtXPwGH6aLxirv1sDNj+VpXAv20pGr/v2kcn/fcccdh156KJqx4JjYgkXwE39is/zWgxHDnfzGbSvGSF+KRn4qD/FDRQf/4nfGN4ZG9xZu4m05JZxy4WH5jLy2V2QVcooy+Xo5ALxKFjHJnvwF7z8X34pJ+KOY1wil18bZnLT5pO+a287A5oLp5pWLyC+m7ZDe2qjx5FZ5e/Nk6xWjYhLnxzvwOnmt4/NP+R7ewAv4yfflnLN96EeDa/lQ42cnusQh5BE5FQ6qjdRVzcUPcW0cnB3PuNLxLoo0f9zEuPLS8lAy4kX8Gl7zWbmNf7ApHIcJ6rnO23pg/W9lxNfkss2xPSchbr2ficf81u63zbvN2+0a7WbWHOYr8nm/dvWAm2666b6E3y4MISUJ5INTAUoBvApFJAnYq6vRjNV5HrjkCkRK2k4ZUETMBEidrcbj2OtwgotTa0b0ORLU8YISyeAYHM16GVfQAUgkWyJAEASPtRsHWNAnQpoc6aGu+xY0fW/dGjPbQEGsOR1nZI/Ob8zGPgePYyRB4No25Je+9KXH8xkkpi2Y6JkNJc2SSD9jWEHS+cliZ4BkrDNvTrZt/Oc///mXpz71qVd3qbj5whe+cNhXsO8zD9KDp7q33Tf/OZMLhTOQQkzpq8nWB7yP2EWkbUXiY+IByAFiugAO4oOu+hwwKUbp35jIng5hr85xLPADWJo1/Ehxyi93Xr4nGSaHGAXyrrBJZltIbaJAcqzT/H3evZh+VsqatlGS7KtPMhifz0s02wxENjjJJhL6Iotx9jfbJUtjG0cysx4F2BbBCimJHVYgNulQMUNm/qAQ1fhAOG2/k6w7no/zKXEJBxbw28beg1Tf/OY3H/fGuU1Cw2E71fxKoXZ/260VN4jqktnIan7lyo7YSk7NTM0FGIWcWYP4E8/wgQ/AfQVyyVojZuNCPEiqm/CsPVk2ThAYWK5wXMxe/EimvS8SDlm3opHd5RrHwWKxBSeT3RVQxU2f1SBNlvTLH/kwX2hMV8zYhg4k9cb+iZ/4iUtk4S1vecvlE5/4xDXvskfjb2FlzMb3wDa2Upx5r6BU8PBHuus49/yy0+Yjtqen5EcSl0doOm8cFD9f9mVfdvxkm5xOri3S+T38DJPccqLB4SpUczdH+ook9TfcLkbyQYWDPNa4Nay7Xa6Y4Sd4BCxzfLIhfzBsOQc+4PjlGR2XfdilY+nalbhtbmjCrD0292whZz7x6bjlUgpomLZ5X8Ett8Bjtk0WD+vUKGsOeamx/Vcotj6FQHIsJopncm8BmVyaFVvYb2Gn+bM+aD38nJ3kvvUvz6/pMwVma2wMhB8+WCedJFvzeor/GQNg2Obi1pde6Ku82vn9r2AXL2y9RYmiCQ7Jj5pRa48tRpoLLvM14/JFeQx/22a/9TcvXdLV/dUT/Mrx4r6513bLTdixcxQxLkI4Xw4yvtzIzmoEzaHNh/xKU0XxbWz5m5/LKYr23dXQ32ocMi1HEftwnP3FgaKOH+XbsI9+5B6cBBaKE3ikqOy49BImsqVjykO2rosB/td4+Am5cTkYSZ8bx2q71s1X+ZmYlr9WV61reQb+xo82v/NBOtjcucV5ctlJLmb5sVwm98sNxoSdfr0OX4TX2wQmY3GuWY0rwNTGSx74i7O0m7JfcWoex1aXvehFL7q85jWvud5qhF+LS361dbimZ7rif82rudm5n/rUp/7vrwAQArFl6AX+JeIABkFFHrfQ2YAinO/7jkMbg6KNTVHJpphrMRy0V2DT967acDaAwcALHArjlXcTJkOSYWWUCJJlEwE5FRAIAMAWzI3V+pP3O7/zOy/vec97bvj5RUAiwXJYyW6vXmncNAfjkqvjtnjccQAtUOihjO9973sPp7WmZExWRWP66buKgmTrnm73BG7iAcpbYDWWhMAO+VONg5e97GWHiQKmfiWihHcmVYACmLgPMtkAIbskX+Qv2c6dQrKxb/pz/pJafi+4EILWsfrw3mf8pfMFHvsrZvgSgFUAiZdNNI2zthJHdJtO7S5BYvkCcJYsrXWBLQL85V/+5UcheSY/gJDOELR0YpcA8GMviYGvI0TAuLUv8RTPEoeYcbx7YBtnE1Pze+I3HW2cLfbQd68SqaSyxFi8SQzIEyLUsYr2Lex0eztOgtsY7fPOI4eYkwQ8hMuWQOvhj+bcxANvF/+QGwkSDvWqQND44kf0IFF4/kHHNXb/dceRFUXw4qrvNKOQEDG/srUFtBjvM1dH+Asb8OV0ozhmh86vSYg8isGNFeM1h0athkPfIYh9RheLW/ywsSVca7LjAD66qpLs9KmAkaNgHnLd+K3tm77pmy514rua3Dl9Lv7hMOzpPZLXuOexyyWN9/KXv/yIT885SL50Ix8qmOCB21kQ3V6Txa4zMZ7sydwDZvkHvoBI4hGN0fHJLN/tVUFzWxu8bS6+JA7Jzu86R46EZTBUfhD/zamwlTMUBcmFeNIJ7kG38o5dWutzYm+fp6A4hpF8JjnLbwpjOofjyBn/51ONs7sekgdBNjYus82dvmNveQhmpYf+2a67HK51Ngf5in2YKV7ZsaZM59Y0Z7fNbYqajUVFFezg7+6f599khw+4y7n43zwrvltv56drPFZhILZgBgxOX/lFa3XOcs6Ncb4qd7kFA47kA/lVjYN0s7wQhsln/BUXVqhqgiSnJ+43X+/zfT8N3djNteujo302kFxuh0L63MJQ/MpheB9/TBfLH/gUfN+4g2NyijXBClxJPqM3Y/Bdc5LFhY9e/YSn2GZPx+Bh/KtXO1B3TTh/+k+PxSg55VGx2bEd0y+HlZM+/elPH1gthvkuWyy28ZmOdxy+IhaWl/F/x6uX5C66wrc2v6x+ndea4DF+aOcZnW2OlqcaF5bbNYoXrI7ZGBbRC4zED9mUb8D6zcnsvbmF79Mtf8Vx8fTO0XjY5kBywEuNU3xcvZjM8Ou8k6UGyeMf//jLn/7pn16fEYRXyK+Lbf0tXtRhZIYvsAA+hKef/exnb7hom892+1VNajy/tS72W6cYl3PVhjBSXDVmnx1zdQsApQFQBtgAZAyG9BNYQFLxhaxKUgJwSRolcxpOoMHA+Qi8cyseBA/jLVlKRgWKtaxyPONAAkQcOZmgUzj1/QIkJxSwnH6DpvkEDnBneAC5RY01KjokTcdyEoRVsFonIHP8FrULoJwUmWKDdM9xAJfgomtEzrqac59+Sk/0IFlJqntfsPVG5m+++ebDyf/qr/7q2OoCNICbLrCrsQKAYyOKfKP7AtvO/13f9V0H2Ha+bXfO3eJui4HmcIx1I4MSK51tcQOQybLFpLjahNjfbd0tkdAbGyNqzStuyATI6AR4s7+xJK/O568KTDFKhs5pe+0Wmp2zncMFYAkLbmxR4qpVttOQArh8etfZGPlZCT1ZNfFcPVdQ8QVrcLUxPWgEZK8tosQgn1+sEtv80AP/kBJjSSytAYbY7aBjuwBL/wpHBUPjKCQ1LzRv+Ir4a43mQj4UYVv08Su2X2KxDSmJRlKCIeIZ6de0gIfsRvYlNs7lZ3yiORTv9NJrcitg9156xYYCYncHdE668BAjc4gBGChOl0jKMeyrOF8isjZJDrbfAtNniLFGTrbMNgpHcQ87l+DwP/kNcWiM/t7dH3JS52i8iHF20Xige+SSvna7I5+SS1uPn/NaQtiYCMMSp23Wdbyr443XenomgSsWCI+cbG29aiYkKz2YR8xaR7o0rybW6p2fJwO/4QON1Th8ZHlIt0ekG9uM+dPqxjh0gwArQMlz9qPeP+IRjzhug2vu9K7Y7FyY3lwwrddyYtiTnIpgRBR2w62OpyNYLRftmhXNjnXeNlc0eeBoc5oXNiquvuqrvupopsvLsOl1r3vdsQW/n3NuvTgF8o9ga0zwYxgGJ5Yfwc/FIDiuyFHcawzCE/xKXONnYmoLLjaHGckWzmh2iO+1VVfj9vfI13/ouNf+13zItjUAet+4eK78lx7Sf/80Ztlld3F1TAU/TLNOsuPYMEM+EI/L8VbXnbf+s7G0voYfabLBneWz8jO/X95x5kLs6PzyTLpqHlvfxZc1ihs8SzHPT9xSkWzybOO3JsXlNpOSAUcW03i/XAs7xaka49Zbbz3s2k4ga5G3yCP/8kXz8afdCaLYlzvoXpOGn4kNxSm70H3H4ciwnP7YFs74XE7O/x7ykIdc/vEf//FaXOI+6dMtIcm0cei7XrcY7xj8RNwtzxVfyYszbDyRly5g/uY8OZuvkaEx5Rb+CINhz/KW9I9Xwrxk3jomOcp9+dk2DOhIDG5jXAO+Y+xOSge4uxpEPtw6XK0BU63fzhDrwNM3V9B9a8GfYKHarbVdHwK4Bmig7ShsB6fJEFJkESnUkRAAAEzwA1zFMuMhpxI20si5EQGJuFcJBqAKHIYUfIy8hEGiPBdWQIiiFD8C9pw8jMlpOQxyvUSCMc/JbQmyZMihEBCABnyWpCGCAg2RAlx0u6C0TQ222TE5XN+t81mvseiJ47NXuwICRgXVJmVg2Dm2qFi3q6jI0+rbuuhEA0eyFbS99i+il/8hHmRHcBzHBztHc8L6EEdJd0kzf0vPHnwlNhQPwLDEDZSdJ0EvAV+wFEuSHXkVI14VdMkqCTQHsAusIiLJ6cmqO88SxM6TiMzLxgjoxviSdyCNIJAXyO9D14wJZxRx9Ez2JYcwY2NzySQ/EF/svQRlsYC/d7wtgIAZtiBGcIu/Alcxze5swtZ0a650099kFIcbV3AYSeND9JgvvfKVr7z83M/93LUopnvJqnPccqUTrniBl8i6tbBvDakKJE/V5itbcCNLfCVZ2QcWKvzoACbu2uUVZAIZhe+aX44TO/vaMa7G97ldEa3P1Q1F4sYenSGV6cVOodaCSHdc83fu5qVNsLBH4ckPkktxJx6QLr7u6nTvO7846Rj4dm4Eak6m39tvv/3y9Kc//bjav/mtsRq3Y9ouLK5dtUVErHmLTrmHnOZH+tbXN+duLKc/uuAPYkouZWt+Z17Hy9H0v7pVPHUsDkKf8kvzaVjCjI7xRHY+55jNNWJPPpMHzQEXxMHivp+k6xwNdf4kV2/BlWziJ51oZPLZxSDFXGumz8Zmz3xHMU+/yH3nNBZc6Hv4AzfYTT43hhyDtCqOkr3dY/mYJnZjiFs7JthWAxVR1fSS98XX4q04w802z7RujUu6pmP2dT7ckXd7xSsV3h2LHMNhOUGxidyTg6/gDuksjFbEwgbxDW/sXkkOzQk+Lk/JXfh2r3KluGn+5qZbfGZ5piYu7O87ny1HNQ4fwilaz9d//dcfvvORj3zkCFGFMszig3CD/vBwPFJOh2PLXxtXjmQLBZJGCRzdNcA3jV45i81q2DT/xlrzwoJt4JK/7/tFma6Qpgd2xq22uUcXzUtun8G75G5+/FOOsC7xyH5i3Tnwd/FSTpKf2JdNG0P80zu/FZvtrmxtdr50Ea6GHqxrDnWSz2AzWfk2fgRPNkb6rO/TuQYa3KTL5MWH+U9zqyPlephIh2yCr/cMr5oYNabpwji9F0N8iG2MJ7/0XgMej3KM2MRvxOxyuuXj+IhbxlwYIzNe3feNuTlr+QjO1WdwuAuoNS412PMV8SWfwmBr1zw4GgA333zzfRaSIJKPyVbhHcfAgFxg9cpRJShO0T3bbWFArHpdok0RnIKhJEdzrQGACzJLaTpc6/ycdg20RRVQQ9Y3YBmbwwu01nZ28s6XwNYBrBXpss2WrgGkogYxQTIA+q6ZregfgdAoaIutnysSpEvoJUdgk2wcBOF3vGM4HZ0AH3aPwLRVpu5osvZ9BRaQ5twL8AKfbQHprkui6DMPm+t4gWTNABJo7RiKIPMAGUm6V0Ri5dziR8dY44SfIsNIBaKBmC8J9JlYkuQ6p8ZFD/rplhBJBNADM8lirxDwL7HQOsRpMq0N6AhJ5QdkXDtYn10mW0StzmHEFiKtJzmau+3akjuf7tXT0M3pidaBt+RjTH6x9qJn/o20+nyJeMckT//ORURjIqSIiLUiOTCBL27TTBLij2fiA+9sFTYf/IBv/Hb1bKz8pTkf/vCHHw/JzP58R9x2LB9ubElbI0HBBIe3+GAXujEmEtMrkoVA9lnHe7CdWOG7W8T7OVexD/s0jeQgcSGpsqX1R1b4s0TXfBp0yA7/TKau3LX2drm0rvSswQv3dp3iWw5kn5WpzxD9iIKmSePk19uEFbvspWCmT+S/942TbT0Aly8gR5J6pLwdKL/zO79zvWqpAcI3k0XhtjmVLmFE7+lDk4oOkBPrSR6ERh6gw+YSC+vDqzdF0Ob0bWzI40s05U15UqGfHHwOjil284kzcWN3PAOuiXlF1h7HL2AcYi0nm7fXvTKHdFkH++Edfb9kDSHly73fHYreN444zv/yNcfxjfTiapWHlJI3H9mYgkE4kIZH2LCFieIIHtGHZl/v2XR9p3FwJTlgixPjOg4miWfkncy935zAZviZ/CYnaFRvrsYL2IjPLAHHbXBYMbu6U3jD3OXMeKAGZnOIRbip4bAcA2bLBcnNzmKvzzbnyp9b6KS/vbqKGzgmP8A3G1fjmCz8Nv/qmTPlnHa3wAzckF57lRfsypMzOj87vP/9778WN3xELK9NrCe5GstP6eU32zzh03L6uWGugdnaWwebprt2hNbsbg47guBUOmo3zz//8z9f52NHmL1xguvsTjq+sUUbOeHl6kDjpc9wYj4HMzwwNl23nniSekQcwKuOwUcbz/b95cwVj+FEtu34fCKdLNfUPMEn4J2dMtkgufI32N06zSlHrN7Wd9Vk4kXewPPY2PnLazRDcUPzwiiYsDy8v/t+5+1942rYm4tPbk4yJlvKubDX2PREfryq93gan9pjNxezqfy4PAPe5qcV8i52wvHOqRar4dJ6Vgf5TLFyxHO3ACB/JkwwYI0YLAFfEo0gMHQLADIptPd1iusSJwyApjgOrLhCCBH2TZyIJYMw5pI43ynwEEuAqlhax1zZ97wt9AC/IgMQeb9ETTEFJCX6NYLvgKREDDiASoZ1vqI/XUm2jAvsFBm2JCF0m+j9fU5EksR+zmE3aK1PJ4nOABf/WEDgmJoF58Td54LkTDb4Qk7btv53vvOd1wfWLOkAOrq/ghxhWp3w6153O5kk0Cv5+SBgEOxslz2QLuDDz5eg0iVQ6LX/SF06SdYKZnZcwNkClo7YpXkCc/7DxrqudEvPjdvxHniosFXoSsIS5V49EoeAxG4PsWV9jbXbM4GjpxC3Huck30Mf+tCjwdPvtFsHPS6RtmaJSlFBv4iNQqi1Sqz0Jm7Fl4JUcbD6FRfJ1Bz8QBxKIORpjLMPivfFLMCvaakR2hwSNjx1FcIak8WDpZrX/Z6KpbNP89nOR0QRSle2FFjpytWljQPx0Pp3mzEf34SVTAgbAoPcNqbCRKLvWL6JxKRXhB+5Q9rhiUSYDItrrhCml+///u+/vO997zt2JmVLfufKoqLD+j3Ah13hLlIlbhUtxkwmzVs4Ir4l9mREAOSMzumWpZ6H0u82t5ZzI2fX39pgb8cio/S7vivn8GFYTU75VoECn+V/xQaSLPbkfTrv+Oay80J+FBMaMvJwxyJwsMbYsEiM7r2nfdfaxcr6yuK1uIFVxlqMsiZywJgwMx0j2GxGF+y8ONd33RbZhQ58pHs67Ybj580FSxcvxGev6U5uwUHsFtGEh4+KhC0K+3t1gVxvUb/YkU7wBwUvfzE//IRfHWf3zcbgxies6lxbbNsl0ft2DohtPrnFj5hazFis8P3yU9i9OVOMWWM5r0a7nzR0Pn3hPoufsNCuHoQcv1DkecV/4F+v8svGj2KaHrwXW7gJDBGz4hsG8lvnbYw1t/vl+ZvGl/EcU+x2DD4sL7Gpp6q7mLJFj7Hx+L6Dq1/xFV9xyFAs4LLpN3mLQc+bkFfhrPXBvo6TE2yv1uhQ/GVvt+hZBwzAT+UruNk5GkXrO2d7iKvGSXdqArldHWUs+kt+tQ8faf2uvMvt/BeuqKOWN4rLirvdedO4GjDyEy6qdpML+h436/lPn/nMZ45n8rCD5htdn/l4euCzuFVxA4tw8s3Rvhdvml+9l4PYSX6m5y4e3HnnnZe3vxYz42QAACAASURBVP3t14YMXtK6yb04fsaHYjedy0OdB8vcjsH29MNuco4ctxihFsqGcpImK1vtln+6wY+KKWOIY9xfbQxn8Ge8jQ4378uHfGZrss7TAMr+2f34FYA1pmTcq7+RjXV4CZVCkW7OS9jOQUopFsEhbGM5RhAIUsDMmbfj5VgBx8kQCEUPcGoeRYHCAlAJmi0uKHaBo7GtkYEFWMcjsXRFFvNxarpFSHwPgBunYvejH/3o8bNO7LEAhVjrHiJjzQ1c+huZBGAb0CuzBOv4TSTWscRiEx9QID+A7L3AQVzPW2CaT/dUkLKDIql5dy30t36icJEUGpe8S0b45DmhAnD6aYtURKV/CkU+QdeS89oFAbT2vb2AvoEe36E3xFixKa42yeycijfAuj4AbAAzItZYEm+xoyBBOpF/hXWy5U99jxg1Zg8c+9Iv/dLjKqQCp3M0WsisASPpbWLpPIV0fyMI7O1YNus1+axTAqIHDQy4hACSRRLkV63DnAgbcuxYsexKFr83hhgG1AoGY2/xh+Qgd7r6Epo4h4d0R5bFCQVs52yXePVJFrHfqytdSPkman/TN6yGv7fccstxr+Af/dEfHYUMuRQZyBoyyo7iQyGjQFRkLxlzDluv7LCi8dmrsTxcTUzvOa7M+k48JJP/a2NY5woaTOrY9TNrQPSa05ZSSX2TucTdXPIAny+O0me7p5ovwtgasz/dri6NtaQ5XfIrV3+SQ3G/OUkBCevkVcewt/HlBrrhr3KQeIMt2cOvOTQ/f5YnNj7NucRVzChIa0Qmc37SuRof6QrObiGlaJP7FT3k5o9wmJ6KlxoxPYumBzP2D1lrHW7TOL6Y53pYj7zUrXA93PZXf/VXj4c8yj9L9sjWOPBew1T8tL4Kmn4KDp8xF7mWAPJ7vi4/IruN6+pd82ooIM/eK8r5ERxtfLK2Jv5AH4oZuUdO7XxxsrvXNg+SCxasD7oSXB7qc40mOjhfxdW0g4veJ0c26TaqdgRZg3hSfLQezQ/5fLcjp3NN0MVI+HfGXfppvmTCqfETzUf+AXPgde83j7Se9R+5WhFhXLHl6iG74NziRPHCXnLc5v5k7r8YOm9ZXj7sFzjSw/qQ/CLn8ld68TyRxkqWir9em4uMeKkGg3PkvWR0kcExjc82MI9Pq0s0GpMJ/1z+Yb1qCFxtG2v8RvwkGx32qtG2dczKhStaY6/wX4HMhmJVXtBA6z3+z4dhROfgcWy8/Bue8y11nhqL/Gqi9bPNvWo7dcDeJlNuaBz5na5hEKxQaz3vec+7fOM3fuPlrrvuOvh4vsyvYAS/VxSLFTbuOGvQSIKxOAg7NG92a42eMwLzxN3WbRrSuETn2+7PdnJFcldXhOed59lkcJON03/rDHPYiW28V1fBYD4Fr+QJ9YIclCzJcfwM4G233XbsAFjyyrgUI6n1qjhE/CzalQPBtQVcE++YSzIct4U5IiBppQwgsrIAkyUXu83Wwjmb44EvEkZmICygljRQGtk5D/AHYAKiV2ReUbIk3tyIlcYB8MkBX/3qV19e//rXH1cVzGsN5OHgWyg091lfEi25OANdA8/GVXQCLMSKrMaos9s9Q/yHbQCBJJOObJdVFCmeGhORBp58ydqs3fsNwr1S1tiKQ2RCggEUzuVT1r8E+OyTze/+TDYla+dtQrAuAd/a2q7Vk7ML9v4BV6/02foQbiRhGwYAUjNC5xOQAiKE2+cSHAJpnNaJ1GzylkA7H4CJDbZO9n4ysodD/d7v/d51Xf3B/5Zc9SCpSNdznvOc60NfAJREtmAtdhV54oP/tK3brSYejIK8LflvzelwG0X81HxthXMPLZ9dYmodvdoiJ06WGGvCiNHs47YGBH5B3b3erixJKuy0vonI8NstxBSlu+6zHWDaFkt81YPdNt6NyQcau8TVA7/69+IXv/i67Z2P8F/JX0xtkdm51tIcfqaN3pPB+eKic/IDvooAafjJLWwhJ/X5jqHoExdIc69imA3M4cnt/MhaFSC9X4K7OGqtcus2XJJFUQOTOt6VLfkln9qiRH5JR3JIOlt7I05iGmaJy+bWHOUDjcG32FzecvXEsbb48ql0E17JXYulYgGuNa8r3OwBW3YrKSyXV+G8cRBaxUjzaNAhfx1DB+zSmvwKgIK+MbNNOP35z3/+Eh7YHmyN7MA3e2UL9uPXyZR/dE9tP+t0xh48IJm3eaVogE/poKvVHd9PIG4xALv3KhC7JSufW9+C3VuAI/iuHrIJ2ysk5HTxtI0CDabmlM+XTLtAsXwsncA/Y8lr8pUikG2R6o7nv+2yeNzjHne5++67D3u0jtYg1thCwygd2hrrYZnmW1ygS3bmb8sf8Mr8frf348mKhs358AJmtQ75y/xyBN7V53wmWXcuMbccqvMUerBTHIo/eIofkRnnxg/zmX6qOf2SxzFyUGvKNo3FH7dxATcWi/tMcQ0vxO0WNH6eznrEoxjGk3AfWA4X4PYBkPP8ArHPnjif49hsc6piVuyVNzV8F/PEEIxWb+A7mizbyLMutqUbBWHfa4wp6l3EYe/lLsu9k5c/y5HiufXhttZOJ8kiH7qqzV/w7NYIqxWebOX5U2JQjsAHtmEg9vH0xm3OzmlX6E033XT58z//8//nQhyfyq9Xd7BYviBvayPvxhXuIi5wL5xIfPFNtl1eIB/sBdlznYFnOL9nTdx7773Xh1XKAeJaXiarxhm/9DwHum3c8+5hOpJXxGi/YnHcArDEKQEkW8R3lSmZbQHX9wjLubuG0CVUE9vyYE4gKgBdvbUQXTeEPAUieOfibotoRLd5W4+fnUKUAGqvivglrgACkOjQCITWuUlR0tWdEaScAqBsI2Qd0bqTWxAwFMDlDBJ5c24XSJDr0rGf9VmzpLbAiyQ2BqBfkiPQOVOydGtH27qQiM4DWMZRFJmbbyHf9CIwN3EBFAURHzAP4rhyArSOlYCbs39sw86C6twcYSMACxAf+MAH/u+TM7+4xbLP6d86kHEkxXt6MVayLHn1Nxsj2Weiz586f0kecuWqcPMbszE0dSQWviLpLgnqO4lVHDWfbvaSRDqQhAAn8o2ItdWse5Y/+MEPXhM/X5KgJEFzi4PmA3zZUowAQYSWPZ1nvGRTdCgK95iuVtiS6vMzAZQcJQS7QyRa/iVhbmLib3SfLBpUyIE1iqUlEYpNONxcfJ6+O57e+JhGjiYVstI5+9NiiwdIDgJoLHnhUY961FHUdJsK/5J8NJbEAszYZiSybycAYr5kQPITr0uwt/CIHNZYQRRgSrJGPugdudBoWSKmaNlt5q2r8yv+0z3CBxeTx24Wc2oWw1pzSbqK5GS220ksw5/klrxhz5K+JROIjRjgU9acLdpFoJGzcangaD5Xz8SOfM3H5AgNZiTab6OTKXk8WAs59x2MUPD1qrjbPIxHiDE+QpZtim4xIc4R2ca0U4ntzzkUrsGe5vCUd2RvMUN+PxMy9sUHFM5koldxLXdbNx8Xd/QvBjbG2Bx3ErdbtBgXRppvuRdfWJtvwaMY9H3HZ4v0U753xXC5mxhvXtgFQ+mxcfA3eQcOioXlonSTD2ZHOklXtqvXUP6zP/uzA5M0yvhs/KTGO39rjMYX88i2eWAevWoedc5yva5Kd2wXZqyD3TtXbpb7xXD6WH/cq72dR4dyUOeL1eaRB/ha/t6/sEJziJ+TuXPSf/9ggSKZLM2rKG1ORYWiSc7d9cA9dhMHy7kUZHwCRqkhcApYgIPyTzFOn42nTmhMnINfiGV5NqyN9y8XSg+Ni1Pye58p8PgYPtX3zc+3YFVzPeEJTzhuW3RlerGtuEsu84kZ/Fg+wyPoT/2A4y3HtQY4uRwRRjgfDhhn4wwvYtfFqsW5PUe+SV4433pbu7WRh04XkxrXePfHtRzrXLpLNsW5C4RiD8/oWBjFB4ynflOn4l100KtbATY/q3N3PLaCc7DBsfi2vLW260LYUXh/8UKH9a3v8ufd1SQ+WzOfhF84JznUXGRuPPxEA6L1HjsAbrnllvsWUDcRcFITCL4WvkDtSgRwTdkJKlh05gm0xE6xwagR64iLORfIjCuxcFKOlHyACXgCZgbvXMDOYADKeLvO1sFpFSEM6zyBw/EFKKeToMkCuPq8MT3M6U1vetNxNXWLRbo2B5v4HVjOKsARU8QBmJK1tUsEe/VgiSoQ7BzFlfORuU14dL66R3icJzFFEpP5nCQFU3MLbFcR+BWfWP0q7jtGopVI2BH4IiDZpXnYUVAAhy0oyR+w9HOF99xzz/U+YqSNPPsK2DdR8QO2khDZVgEAMCT21RWfBUKaFYq79V2+0jx9TrdiTnzSRccoMukcqNPRxrCYZXc2JL8mWsCa7ntva17HbkHb+LtNsXnYAxEgbzIhdc2F5PobmAJS6xXL9LCJz3zIkhiN7LU9uwemSDRexRjyRvd8UhOozxWY2zBCyhCU5nT7ASLJfxZb0lPkti3KjW0bNFLCHkhh5+Yf/IGetmCXcGEc3WWX+7uqJr7ZUVI3N1/vczjnHtJ0nQy7SyfZu6LCDku2yELfvYZ/NW66PYrsS+zkAj6JCGSb1lhxj9hqhvAHfin2rU3xIhnDaZjK7zuPTcUnQsY3zaHJKZmLb00KRWnf001junVkMVGeagv7hz/84cPm8jQCBSd9LobFuXwRTudjkYT+ZSvb35tfLJK7Y8pjFUX0sGtCivqsq7bdX19MwL7mPV85SQf9MkVFnBjnA3yZX29+YnMEGVZ0DuJFfv7Za/eZfuhDH7rh6r+8peksh6QvNvGZwsn64ZZ8K5cv6edz4kl+XX4FV3CXvoMxzeEqPdvyueRQjHRc52yehTF9B2v5n1za8fnIN3/zN1++7du+7djx1Rb6Pm+9XUUPs4yt4DAm/6T3LbbpdteMk2zDhcytX44S3+FAfJE9+Gn20sTrWNzOera4Vcg0Pi6ZHNlpOQVs00QWM7vdN6zcAkXTKnkQ83aGeDCumCVDx6VTza/k9RDAZNtiY4ukHR/W7fcKBwVpdt4cL7+46tt34oZvsK25PICSv6sj8K3e97fGDDuQz3F79ZZO6UFug6kV9f2rYc8O4hzPabx2W7ZLrR206c2FRDypc9ZO27SE63KfYzUutlkHd/Ai/tm52ySgQziCo8IIDcs+hwkbi/wdF+QH/LVx5czFxvTg9gm5xtz0tzwMFzQujrzyyhHb1Og8XAA2La8V141b3u5fuG4ssSVGem+t7NGrHSzWuFiPZ2yd2Phsk3/Ao+WU/KfzXXgzt3yjMQOD6Do51Svy3WI6rp9+NBnyXfmdfvElY9CHGJav1LF9v81EOIIj9Fr8fvVXf/XlH/7hHw7bbEMzex7PAHj0ox99n443hwN+SD+g1uHiHEsugMkm/T7bYjeBMs4S6SUXAIIyNliWrEp0SzIpfYsRxhK4kkCvEShPWu4c3RbF7yZdckhUXlurHQELkoBwg8h4S7Dp4du//dsvP/mTP3n55V/+5ctf/uVfXrfFCvLWIREJ1rYGRmLZrrk2WUmgApMDIAdLhpBSAQug2U8wSN7k9l7QIjFAXLDSHxslq6v3vSq4JSFrFKTAlP2AQ/K6n6c5kcz+tgZrAzSKf4R8AY5uFF0dI4EDl8ZDXK1LB1Q8WCf9AMrVJzBWFFubNSG2yF46E58dA9jEKv9jV+taItaxzZvv+36Jn0bdxqzz+caCMhBGaPkFv0VOxVnHRxZtrz0TM3FKb2RcHLB2rx1bDDan2He+2Fzgl2jZDHhr1qUjsdM4NQAiOm3BRfD5FuySVBTW8IlcyZ8M+5ODMETCpXM6lEyTz9VXPlIjqp+Bi4jztY6TBKxlt8EiKhLa6g82aeQqeF1Zh6O9si2sUdT3neRDL5uIxRtMFOsKA1hujWK+tXcuTEXg4LSYgoPrD32HILQWeOJqaN34rhBVtDbvXsHRoEA6sj390B1CTBeKSWvrc98pFuExu8GBbQwhjsg634Zxja95Yd0rmyvxSyoU0D5LL1usyPXiIaJd8V0DgOzyN79AbvgbvPe9nx6Ve3b3FzxD8GEkvIWlfkaV38AIY7oKuj+DlH7W9+hLzPE5MYMgIt98pveLUQoC5zUOIkcexZGY6fxt9Cq85KXNtds0lheaE9lzjnjduBVf1mCtiis5eq+4J3/jw7XOSQZPXaeXzn3mM595+YZv+IbLG9/4xqMZar1yuRy+seDqtUaEq/bN64qUgjNs1DBev0V8XThQCMIoD77FxfYqv6LXGGvL9SPxvLyuv7eA1nTjr3YknPmUuGpO9qFnOsomNS3YAr4bE49B2OkKT7VLqHGzXbpZLp4u+qwmA54Fb+RxfnpuIsBMvuA8/gMDtvA0916wWY6Ck6gN+CrsIwPZcC0NBHZj4y1YN1dvs+DBD37wsf70nP74jTxizs6JjySL4mr5R/q1S0oex3scZ/3wvnHEv+JVnC9/kvvx1Y1nvtt56Tx824ZH4+PZ9MZnOydf8lyc1tc6zxdgYL6dFXITzNqis3XgTHAR7m9hKc8Ul3slnZ00eZNZrLZWusDtYR2+rr7hC3Lk5lFxwp4dy6awunl9xkbsh18b0441FwisFx/l1/IJvWQXXEjdoTZyK7SmGbyEiXjgyr58AucQIzjByoIH1pCPI77gBS84eA5cSYbW1gWk4xkADVLwJuxus0G+tgBuIsrnIEirzg/C3aIVKBSP6CjoHYNEU/4mwzUMgoiUcHr343AC3cAdD3AyvHFXTgUPEoA0WmPjCVQkA5BJXEuyGCynq2jPOQEF2erS3Xbbbcc90v172tOedgQ8Qy1pVrB13Fl+OuzV+pFSBFEy4qwA33HrYIKRQ3FEpAcRUhSwDcLenOZF1B0DwBRtvQceZLDWPQZRPCe2zoksPuxhD7t84hOfuF4VcfWSHAiVANwdDiWNHgykSQW0Xc1zlYP9GwO5JFdydB6yiCQLPmMCDclEggXqiAU7LTkFuBv0ChXJdeXZv7MZu9RAQqSAYvPYNshmkhbbpQ+F8l5B3IS2He0lrn0eGCls6X/jDVHgD5pEdGseZBo+iROgm378CoI4XoK6Po9UAGoxfd5ZwRc7t/lsO0aoVgfIhliUaMTV7hQwnzXyE/bpPbJtLeLEsXsvv6SKDGgGNA8ywZ58LHnTF/xeEtc49LX2pDe4CAvoY5OrItzOFjs+sontsHaLdN4SnD7f5wXArc0j8FST1VUHOW2LnXRZc8duM/gjX+1a+SM9y2Gw1LwwxZp9Di8X37YRaQ2djzC6alZuSP6O7z+SSxZFE19qDMR0c1/2QN4VP3KseJGXNK7MwT+2YKYfOciYfEauKIch0PyV/+748JzuxGGy2DUE24wjJ+f3fu+bDmEjPzHe+rjPYKuiJ12lc81ltup4JBjpxoH4K/KfjGKg8fk6DtKY/Z3dWp9mTLoRU/xVcdKYD3rQg46mzF6koZflCY0Df1z9tJ4+9xRxekc4m7vbtdpSv/eX9lwEGIR04huam3ZPybXrN8sRYCg/RZhhTO/dEtmxdu3sbg/Npr14sIWZvEsnfEa+2gJYHOBUCqDlvzijZhw/MH5r1/Di3/jL4hjM6Dz69b2Co2PoWNGZPjpH7pX7tmBaztz67TrrPLGyXJqfwXP5BQYtFyHH5pV00LEa/LuebLkcbbHR3/S9BRXuJJ7kaxwkmffCEixWv4i1xz72sZePfexjB99eLMDZxT6uvnivMLVmF0bgQ3NqPO0tFpoK2W99dou0bao3N3xbvGhemOShoB27eSe9i2c8VIzxO1yCP/vcVncXspZHFufdVsd+6ikFLd6uQdF7uWq50zYH8Eh+mBytO3/Bg/FoY9RwzA7vete7bnhWBJ/VNGvN6lG40/iu0Cuo8SixKf7xWLmZPzRGOz97/sDf/M3fXB+ILyaMq4lCP7BNHjvjxOZkcUeXak85zFj8AXY1drbLB53Lj7KF2K8eespTnnL9WXFctmPSfRj/gJtvvvl4BgCBdfE453YlCYIwcLwlh1voKxyXfFvkgi7yKJHteH1HcEVF3wO0HBRwdj4HYlDkzXwdGyhITkiw9SOigBXwM1zbItuW6TdRgdjOt4HQPFsAGBfJylgljj/8wz+89g96+n9FkmBDEJFU+gHYtq0IsObM8YCiAN/CKjn6z0G3q4rE5WDZXKForchKOpH0+cTasrWtnelYcZwOBNQmKIVVsiHP23TofGTEHM3valDBgYBK0L0q4OmDv6WHzo/4/Ou//uuh92z8wz/8w8dDzxTnQE0Ck8zJdo4DPpN9rBXQC3IFY5/vGs9jsQlS1/d71bPx8t0ezNiTS9tetQ0cZHKThnhe3Wy8LTHepsPK5piNcbqXgBAzsXR/RD65ELy+ZysJHym0Vc+8Cg+JhE+bW6JArPkp8tqr4rtXyco2TLHV5/2NDGgASK4IJ4JPB50jfhfwxdLGBJyTVJGVdC/R8BHJfOPOmpA866ELJGfJA3Ii/pobCWv+Yqr415BCpMUg/RunW7j6u7XkixUr/KUY6Kpy2797lkCNunyYP6zcChi+4AqgqzkaecbWLFUMblFLL5Ike0vaijh4huTCy8bWGFEowXVNBpiv4DW2OF/iQWewt/dy5ZLVPkufnreweKVIYGOy8ku+wx+XnMJcfikGxKk1tKb+bQFs3r6zo4XPFBvpp/MRro3TjQ15ornhDzngZe8VXHLC/mqG7/AXdlUcyclsAMO88mW2ghWN0/+2qnbPu3za2vqcLmEKTDCetcOG5CuOek33+aFbUNhUHrNLQrNH80reqGmVTPJGc9iCnh3k5uainyux+OLzfZrjMY95zOUDH/jA8RXybfeFdckfdI9f0e8WylvU4R4wef1I3PJPOaHzFXly0BYsuObmG/nV8zKax9o++9nPHjmweWDE5ggXBrZITaeKktaMo6UPttVctI7dRUPP/JENcU0Y0HF2RzReucaT0dlZY69j+au1rz2NKY9s4xXPSo/G3fyJi+NSckvjKzb4Ar9PL7BOwbl+BwtguWLdePxNjODfvfIJut6x2IBuF8vpQ37b/Ok7siYXWdhFXNIvHW6MdUzyycUad73yG3pzlRsWauAppvkrH9QUYCM5YBuArhw3Jsxc/qZZtRdhFanr/xoTjYfXKoKbv7/boq5ZrB5qrP7unPRkl5C6wRwuHuC7iwu4GZ9gX/5krsb+2Z/92WPX5Rve8IYjPlw8WB63NZe8hMfANDUE/ixfbk7b+CZvstqV1MOmXSDbY8/FvnhabrmxIVb5KbxlhzOnkpfECEy3Fmu1wwzW0W+vMHtrd/VOtwYctwAgIBzPAiTEBX5EV2BxSMTZuZKkYNvkaB4KsVDkhREoWxFJQb0H0M0rkLeL3me2wWwHTgJ2HmMIaEnHuoCn7ltXZPq7uYAYB14ShmQtKOl6cUIJNod/1rOedXnuc597edvb3nbpWQCtUdKzxWtvUxBwAhDYK5z2AVb0jSwseSYzYFt5u0rQOvfJ51vAShwKBo684L42RJbZdwnwjoVISkgLzOl1k5wrsGuL/raO1tc5yCpbSTjpAqikJ93RZzzjGZfv+77vuzz72c8+knV6BorIK/sIru3CAWnBZi1sb03kQZIA2XYzFWJ95qe1kGUg1BorFt7ylrcc2366l5VOxU3rY++1gatJyY8sA1cJG5lZImFtsGCJ4oJX+m3dCoPGqLvq1y3MwU/JJtn7vnVs5xdhREoUyQrezmvevl9ghx0eSApQt4FoDOQebkjaG1OIcOdooCKjfZbt+6cBsHiHpPMH5HlxVLKSMBSsbFUMwM71H+dJCH3XcRqSmyz7jp+YB9lNblfa6FNS4n9wSBzCZDJIjr3mpzUHPvnJT97wc02ef0BPiiP+s37Sd5oDMFqDZnXKTvIPfIQLvbbOxWT26lwy2K6rEcKfvLbOxrH+zuOXiwtyFDxx3Ponwt93/F3zkU1g7hYKzdNv0YcRkTh+D+NazxI28St380G+1+ca5jBCnlHML2k1HzIK3+UFBRgcQphh2cZpsmzTiZ6Suf+KBSRXnC6Odhy7aVT3ffKdd/Y0Xzmi5ycojBVV+NE2I+GzuKFbuCk+nOunKJNTLPEt+QzmwD0xtAUO396GqTXzV0RdbC5WLdnEq/rM2vgesik2kMxkTy4+k+zWg9Bbz9pV/GtoNJ9nfogFeLY4qQjzmnyN66qjuIZL8bNf/MVfvPzxH//x8XDA5X5ybcfCSdiBA8BIvkoPmgGrYzuZcEVFgryjyOfvzWvuju17/rKc1/F9lt8Uy3RFR1tYb0FAbrmxde0zIvjKYmayiKPGctXZ2mGjnMaHNg7Znv7s2oGJyeE2qtYA28izcbv5Ep7KeYro5nGVV17ABdmj980Dm5uXz7ORq/3qGjggbtlHYwgmbPNUbqdzWI0PdI6c6hgXGJrP7iAytNZ+RvR7v/d7D19erkg326ChE+vEkV0l7kqwi2LhWxcva45tjO8amsOzNcQZPdBfF8u60NSO2XyTz67/wWpcey+eiGNxy4Z2KsJX+UqeTublGuwoH5yxUx3Q5/QC/zUk4A/c0iyyFmPgF40lr8BjHKkGbTu5f/qnf/rIw51rPDnbRaHGx8VgP//I5pot6YJ+YIzcDf/EHUxaDJaP99zG62Ln9WcAAfQmcY6rKFbMASuJyVUyRS8iqUCiwCVNwJgxFIdLDgQygGuRFN1nFLMAm/z+SUDmpSxrFeSNU7e/q+6S8sq6IN0YEirQoxdgJZhc0dyfFRJAja9bx0B2MlSYsANDN/YmM6SYwTdxNf8CnaSFUAl8+lz7LHEx95J5RKYxNwkDzl51AVuXIlQwtUZ+scWBeQEs/S8ZRXYVegiOQkaQSLRIn05Y+tNlFMDm89qYjd85vfrdUcHMbogMIAY867MSeMcqIBeIgIM5NZmW5EugwIDNGmdlaT2Sd80f/+i/Y9mDryB1ClJ+kjzkBaxiSaKWrBSeve/Y/b1u3WplPAAAIABJREFURG0LC3pWOLBz58IE8QRPEEL2RTxghpgFsOKErnYcoCvmYBufYseN7SV2sIZdxCmM2KJNkZo/ijHnS3DbMIArCFi6gX38RlGDXEpi7NBcS8xgErslN18iE3t7jxz3Sk+db2zEAhGkXw0ycsNBdoEByGyxdcbx9ZXmEwt0CO/WF9Zm/F7hvLuvNvHzu3TdOuikz23rbFyFbmskt503frZu882ej/DQB5xCBuFq51sf8pg8GiJ8Mx8TG4uXnes+RUR5Yxq5EF/NIaa8srnzYcQS8+UDKwdbiDc+psmisQizyLbYC8t9lhz0pZHCN5oHVsqhMACu9NrD1nq2zlvf+tbLRz/60euD7pAj48vprSPi3ZWn5PB8C/lSIdS9lZHfcLa1KYARcWuR35JVE2YbF1vMiCF2RUodj0TCC3GB1Io1GO6ChoITzrEBfLMmvrXcht/S1+JF8iy24BbLPawPSW6cPnMFdM9vrtZy/lUK2ERO/knOvrf1nI48N0KzFt+AYc2zVyHlX0UrbnD2D35wJtKNJ+/LsfgaX9V4TO6OsT2fjIstzbN2jns05/KexuVf/G2LTI0mOVJcKT74Qa9k5iOtG39cPr34L6aXW8pFuIK4on++CGvIna4qnP7nf/7nhge0bv7gr8tR6Db5+YFzmkuzin35GP4vtjZnnHf54XCep6AQbYyOTQZ1CN6x3GJzYfOEHf30W80pnMmalpNWM7QL1Y7Uc5xnt21KJI9mLZuau7Hyt+R9+MMffuzKw9FXr42hiSJH4Ld4CwzoOLcS4m59Z07+K7fJHb3aye14uQYGnRvwm7c832ZrzL3SjRM3plufGnd3JOQb/qVXNQb/3Jxnd5XP6EuuS1Z1UPrtl8J+7dd+7fK85z3veluaRhVe1ljqNzrYOelYTpMbYIrnK+CQ9LNxhqOwB1+j/9bRLqnjZwAFJLBwlULiJbDFJ0iLRsYc5/sFgE0wlL6KRlwRCuSAM3Tsdg45YkqgGAYEzMi4MTaB7xokE2SDIsmvQZBeELMlVp3nKbgA1XoVd+kWkUNUtyPD2TtPMbGdQIXYXsEAcsDI+jZIGxd5zVbm4RAcGHgh85zPehAculrn3GYAAktea1mwNSciR7997qfYCpLW6n66TfQc3DZ2hN6cC7bb3GkNbvvo3H3q9xaHCMkC2Qb6ko/+RtL4RPJUALuHih+xC/9EjPg+e3ecex8F+5JVoLfEGWHs3O5XKrn0e6l8jM62+EGqgLNEzf+Nz078ViHReQv0SxLoa+NMjCyhBG7JIlkjiK2d3ygiGu9MvDQw+jyb8kGF1a5rEx3CgCB0fmNJRMghGTq37/ndmayLQ6C7fiIZ63izS2MihYpR/kKf/GrjBski6yYyBM539HCO+cZdjFu/pyfzwD66bG3pK0w2bscYb4m8pOY42AGfkd/0IAcpfBXk8oz8sISC3nt1RZfvIO9wsGP6W+PGFc/v/u7vPu4zZDs4j4whZ50XRnXlxJUl64FR+cXO1/rPxcY24RQksFnMw4MlRgoMuQrZTM6OU7woEpLJVWJ5ClGSP8Sewqm1p7d01blsIl83p1yDK7B3xyo6yNp3Ct8lcXAMzq5tzU+3Ylojh46RSH4pRirKKwCzUc/cednLXnZsJ61gh2sKJ3jWWuSEZEt+VwYXXzfmyCnmYPryA0VUayif5T81F8wrDpFsxcQ2e+U2F1lal580TgbYDOezAaJJd/hZz8f5nu/5nuPqFG7AF/ZBgLgA+yn2xZS8sLiPR+BcXjtXPte0SS5YDythRfKLA581FpINl2A2jO7Yc0HcfH6LXBMGJu4FEjlmsYN/050Ydz7ZFABy2OYcRdD6BJxMJ5qP/GobSAp1ManBspgBt2EUG/BzuWGLFHLTH9/TxOCb1iGWd11wDWcVqx0rdpYv0qu6gh+sLosNOaXxYRC/VAPgAHKwIkizNTmbpznhlmY5nuB5YRoQcrF41LAKY5LLr0ywj3wm9sgkd8I6OQXmN/6tt956ueWWW46m5NZL1qzRkwxiv+9sgzcnDrbxzlf5W76jobZYAX/lEE1UeWBvN4Ah8qvYXw6ZrjVOtlEB38Vl32nMm4vMfKF1be3UevnqrpXuOs/FL7e34JbwCUaLB3JtnGio9l3jZHcXcBXcGmywwzhqFo0m/BGXwFkWP7cG8Gwj+A+PYGHn7a4xWLSNdp9t/CYPfWbHtWuf/9u//dv/PgNgyfYWF0sGN4gZwjYWC0VOzoRVMUYYDopQbMF7JgXOdayr5Jv4OJ2gP3cim28BjCOePwdoHbvkedfDiApka2IMhcp2Y5MnJ3UvvSbBJpUlMttwWFIPoCQMIAv4+1xAZeyK0dYqgMgmoXMWANaaltT+/wCuYzZxbPJIXh1uAKsAVyi4wtb3ktiC6havSwy20KMX5yEJ+aICwzgaIEtAVieNgWAg7I1h7F6XaLAbXwWSfQ64XcUFLJK04mETMKKdDGIhnZV4fEevupo6tHy21zvuuOPSrQsvfOELj/W0FolyyeACEZ/ouC3Mktt/t0CwOT9p/ZuYxYS4YhPkvfcSQPIjWQvM4rz1tga3PLi6vGOv328ClRx7dTxsWnzpHHG7NiaDYhEZ4w/IJGJFB+ZT0NCHYoUfKj63iKADY8A0tvJ5ehG3iH560CiCR722zf5zn/vcMfQm3LW5WIQJ/E+ih4VIgyTVGLYVNvdevaBLRAiGw1FXXnx/tgks5CNisjm3UcMPkW9Nrt4jXdusWeLaWB1jez6ctO5kEmNiCVYhNORrLJ/xCb7V5+tPawdYC2vgPr9bUrQFpnWwnfNgJX/T8ECEEGIFJgy1LmSfXuG/Ipg8iDy/6rhIEgLmPD6JaPKTbi3rah+iLQ80XltUP/KRj9yAvX1ONmQLjorF/FOxlD7CjRoBmlVkkevEXp/Dc6+KtCXb4sCrfACzmy9ZFL6KZ03in/qpnzoatO1I2Ieg8redC6YvJsjtME8+Iauima7W1/OHMKqfhOoWkfe9732HPvk1u2pEkX05U+vAO8Tr5lDxL1a3aZBMySPHJvNuqccTFIH95GDPROKXYlNhkH4e/ehHH1eN3/ve916fY0T+LbhhJMzznZiwlrU9rHUrBZwqDyRj/s9/FJ4wHf9KRvhhbAWZfAEL5C7Hde7uTIJhfW9cjarkwF80buAJPgyP2bn5urrcs1isA673nh77rOPsYPRAPfEOj+EOO25h1HiLJ/KZHMC2uEdzbtPD5+Y4653u5Fz6J8s2jNhI7MDf/Og7vuM7LnffffeVb+18sGcbCmJn8yOfMr4GkNpJg0ROUKA1F9noo8/slu0zuw2aD5fT2AhXyvMuHm3By3dwt81Z8KVj9gp5Ou64MN1tkn2Gr2my4CIbS8nWA83bceUcuGh7vyvivTbH2lAM2F3HH8StdRhjuZAcqfYSBzBeXFv3+hZ9w2a+gbPgj+mlY+WT5En/+6wYMbp1Hgx0O0Y/hdtPqsqBzeeCVnPgEbgDf5Mn+BSeuPUef/Ud3eGv6rAbbgGQ5C1YklcYcP4EAPwbtJLGgi/jIIAAjCDbzROwAKJzPanWd8ZWFPXew3UEPvm93860QpUBAfu5o7NFsCKG4TmoNTAyGRtT4gR+mzgBEn07fg3LWQAEMkqfbIFsCEAA05o9FbmxzqCpELaNa5PKEgcBDKyREPM3XzqVqPmM8ZCkjgE8yI2ktAEMTOmk863Rcc4DPpIe/1vSoGikAwlRQSe4zNsYdMI+iKWktvYtkPa5DBI6Hyb7EukFj+0cG3/PVfRLyEge/0KckYB9Gi89rM+k+3OxSm/IPNt2vgfAIZVAaguXvTJDDutaIsCHnStu+OYm2eYDcEBcLGyzCvkVL62VPNt9bY6uBPU/0rNytT2u/90XZxxkIltJOOwCVDsWJki44pzOk09xhrApvqwvPXR+duGnGlfsbFx4iwhbP2In2ZN7Gygwou86Hm7yb76K1PU9rEKit8A2JwzofOSk77YQoB82hCMwlLxwY7FQrhGb1s4n23KXTW2HlFBdfdlk37nFSPNHMMwLQ8wP92DN+ijfadz0S5+Kzr6np3TimSKLX86DP40h4SeDgnntvpgPZ5bkhml2qCSDK8YakskbtmnkROYRAcQoudKLZ87w+XS5vicG4GZy7PZTOw+sS17q1ZUiOuezmlgan0tK5ZGzTTVXNa3gozju880z7Ci+k19zEh75jN8gj8l+vspPduuDrYoHhUByRPiKqU9/+tOHLmHcmRv1eTbgI2JGrNuSKv42Jyi0zo1JcdkYGiad3+d0Rw99FpmMe/W/3WziFX8jk8Jki3l6o/vOxa/kGLm19x3XGvK5Rz7ykZe//du/PfREhuRyq5CxO/aXfumXjtj78R//8Ruu/C8f6VkjXQRpq2sPb+4CDF6Ih2w8wwM61sTANdZXltuxc8e7QMUHySy/sX3rTg9sBUeT38OXk0djyVXF5Scd2/k1JRYzOr9CRsyaW/5Of+m4Jhxckc/EgbX0i1Qf/vCHL//xH/9x3amnEBTfrSW57MKDJ3jj5kDYBQ8bo6IoWdMvDslH5IjFT3mR7mD+8jgFmmI5PbpXXe6AJ12R/6Ef+qHLj/3Yj135LAw1DnslT/Px6b7fHLo4wgdao2ZAx/q1nuXVm4MUsPzRlWjrNpb1pj9+Vy6EFasXO8TEHP/feJVDN8fKhWovuRnXy7b8iy2Lyde97nXXXQt2cTQGvNs6YDmd+OXvagByb0HMZ/CljtFExJk3TvubntKxJoKLUmQSo/wErsJ1Y8otXWgpPqq5tkHb3/ge+XvNbuFRDxdMDuPiguLHvJqv6XlrKxxXowi+LqY11+YQnCI91jQ6HgKI4FF+BwEiV1wMhFAAfUnY94CMs25AWBAFA9jAKKFtFc5ZO1bQKdyBACVaKGCzrQ14pKC9V2lJPOOcgYb8gGMBaQNaMuTQSApSsIXc6mITFH1IxmcDb0G1RRf9AQAJfhsZBZ2CcIt6Beje64Rs2WYCjHQFOa8E2DyBTvPaKkmfyJCCP5u4UqjYtC4ERPKSsHzPcZGckrkkk332yrL5+7x1d6XjX/7lXw5824DmUwp5CeZ8XHMGJuki+fkJWRBpYAmsJWVrZW9Jc+fbgggxQzTX/zVsEHZXrfmEuaxJ08pvY/MzQCfxkGUJnTHSB4Cj62y+DZeOBf6NrXhpzf3vM/c6KqTFAlJpPpiDkEheYm6bJeTtXH6mAN3iGdlLTz10MBLewxHFbmN+5Vd+5UES61h7cKY1Nk/nBZQKZLFagkJu3SYDA3qVTPm4dTiHPvgPPZ4TRfPBP3gHxHt1FUCzYbHGXJK24rQ5ih0NMt/DV362Y7kCsbimkLK25ETeW0/f8xH3CyL8S+zY1mdLNuh24wdBkoOaw7liArGRxBV/bi1C8sm5W26tP7mQBNjaee6TVNw3Bp/Z3LREmM0Qmr2CvfPBQgXe5ic4hgTkg9k/ORBV+E5HbEj+rnZ1xeLee++9xgFSJYfbZYTMwA9Y5krmXoUJG/q8eXuV91sbHNA44DfpzS7ChBE/fE1sLAn3dzHb2tm3eeXivTqn4KAX+k+/CvozARWz4hi2waSNF3I3hpjHIcRFr8mEoMHJ3idzdk1/8JrN+z79tFZ+hVDCSbKImWSme3kUhuBH+F7HLSfqvbjo7/Jf9z4joM3lXvVtXFiX21H2Ozts1o9hvYaV/NXYFTD0ZleJAlxM0FdyuQ01vWx+TP7+948/KYLkWFixjXx5HbdiI1f64bTiszGSA/6aC39cWxiT3nsvTuWV5u85FC95yUuOfNTtK541IX7EdMfKr2Kzhmi7TV71qlcdt73I4elp7c9vkr3P+1WImi/m4M98D37zKXlbPKYHPFy8L380t2KndTunX4Zxj3p6JDM8gN3wqTFwIvZy9VR8i5OVQc7tWLflwg+NsOXKeEw2h4U4hfX3HSyBE1uA95nbi3DH5q5Y5KN4t5xl/XStoer71tQa2DQZ2vUZVvzu7/7uDTvO+FrHb/yo2zRncENF+vIo+k8HYlEusnNBLZde3KdvHZsPxGTfiaGVTWy6kNNtXPkxX3CsGFBv5D8uWmQ3vEg9RtcV3l2tl5u33kv2OKLnLsgZm8eTqxzarYBidvO/mKanlZM/qYnOPgj3nCN3wX667j1Mt/Nq12PHdfLjqXBM7ZAtj2cA3HbbbfchOkteWgCCjbz0vWSJlHJKANjngskYnEVRw8gtIgGBCOcQXIgdciaJdH4GbqH9oxjgwnB9vkUM2Sir981/JhqcbQNSoWEOsnZMhOrzn//89QFNgLnvlkwDLoGUXpBYMjCo8RVrdC9wEGLyrP7TT11znVVbQq2nV8lPgwdxYOvmf+hDH3o4iSSDCChEJEMJfYviBXGgokhnH10+BWbfIzZIhXH41CYgBc02XTqu9SJvfAhpTpaHPOQhx71YbYWUiHQMtxDTTUSuOqaHuNS5kyjEjKCV1M6JouOSQXIQxFvstDa+zy80RehDAwNx20LO+BIlUDYG20qeiCgC5rgluDsmXSrsyA64gMtix/ppx6dTV1/FA7CnOzpIXkm7OboiFUFUqJJbI0hS63wJDE4hNH4NQox3bIDc2IE6ApT+I7/9Ez+wz5WD5md/svCzPteoEDeSEPk1SRQWYlFSpo8tKDrX8ZJMa9jCV4zAn85xDx884jeKv7WzIh3umg/JhFXNr2iQaBo3HVsLgsTf4QxSQX98q7nFgXmcownD38jMDntlhK+Ly85FOOA//10ZYeP6GLwSu4iU+DI/v2tHSaTdGmE0LNNUhqMaJ/nJFk+I55La5tTUJk/fa+gmd+MgJWKSPmxZD9PXZ/oeZvFbGAOfjd3n4rLvEH464xethY7gtzy6uVd8NG6+4yIDe9Fb8pmjmH3wgx98+ad/+qcrEUOK5Nf0LA7ZcG25RQsspOvmQZ53XBwErixHMq8cbS64sXFPH9v8WZ7Uuckfma4IC4sat3Xb3Sfv8nG+y6/O8bLknU47x1Wovlcw8cPGWl3AbHlSg45P5IcaAXgQ34LJiilEVU4jP/8l45Of/OQjZ/cLNwoAOcKa5O/Gsn3Y+XQJR1qbgpQ/Nk4FlCuEvbeWbe7BbDkSh+u1sfgvH8BR6IDeFnflJnr5kR/5keNZPv3rqjSuK1dl/8aBuc0tNvKXb/mWbzmeA+SeevG0xbBidO0rVnEijTTNDP7EX+CvIgxu4/Pwg27lBetsPctbO74507u58hk5YfkRDMbx6T2d4fmtzS2E4tq6s4dzklcRjgPRZ2MpuHc9dN58u9Xf+XSO9zWfvKwptjjFDpqSOAAMbFzxj7/B73RQ46c1tKuDj2k+be6FDfKuHGK9sATOafLidGQov/UZLsgecuG56BeLW8/IUV5XzzhXF2iqQfrnJ3HxW7KJteVqcqIcyreXM+GNsC57PPWpTz3qAr98xg/JL2dYJ73BAWPKpWyw/te58jFOlXxwkE/7qUUxcubz/JyvebaFxipMPJT3xfrD383/mc985n8fArjEnuETvO6LxKMbYVCkE6gb2ERII8dI8bp0AI2zc1AJYAmtKxc+oxwdK+RKskUOJVNK5SwMskQAEDEK0rCFpWATqALJORwCQV+CJHgFnWMUIXRkzC2IO9d2QIRmiRt5GhNwt+a2gNVhIp+EkV0ch/gqnNjemDlSSUQhADzTl+4VsOHgCviO2ftW6Mda6YKOyVIn+mMf+9i1EGPfJWbrxEgVH7YdBpAhCs2DpPzmb/7m5UEPetDl6U9/+vWn6Zo/3+qfRgY/QAQC2d/4jd84fhrQk3ltvW0exSN9mXvBP11b04K7dQBUxYniQBcZGdG4Ykty9z75FamSbeMAM/IAzOZ0FQPZS0aFwDleESgg78oK26dnfishL5mW0BEFcy0pamxJoLHS/Wtf+9rLD/7gD16viAPN5kCkJdklexIG8uYqDRL3lKc85fKc5zzn2AYoGYhROIFsA2/+q3BwvKQoVviSJLddX4V261NQmOeMp7YBNp+GCRvzHWQEAWa3TfJiewkzP0VeFnNXDmvQyNgrg2JFHPLf1shn4RbypBnDL5cIr8xsqzDQ+N0CPJ2YZxsrO5dY1ZwgG+LZ+tyK0To2dta32Roui32kjd9uDtwkjDDzwzMJLvFHsGpKeUAQoiFnIiQwhL/JfzCGXfiK9/K5tdu+rnjvOLc3bU5FBK15H2QG42H5Yojv6IFukD55JB0+/vGPv3zqU586mn3yOFLDB+CLBxuJ041fsaoJIq82Zw/Ce//733+55557rrcEKQYX/8lJ/2LFq3havbMJXsMWdCB+kEWFzbkhKF6Mt7avkarJRJZ02BgdZ4eJRkvHNM4W4daUnGJe3iQTv+o9LrU5V84TE4pM8c/e8jw+0sWJityPf/zj19vS5D6yskP5tubsX/zFX1wflKzx4IKJXKXpoFhTCCiW2QJBTx74wm+TmW0aby/+sDfOSG/LFeGCOYpjuc2OBTxIDlJY9Jpu+lnoP/iDPzgu5GRnYzpuOSSMc9FA0aMwEtPJsLcAwvPG1JDix8tVNSz5M79s7eKf7RQl7L++7Vixjhfj8vlnx7cOOIyjyOvk5I9wig3xDbhi7PWtcJeONLDhGr8io507dsZonOPiW8yZCyfDWZcHLg/C97e45B+tY79f/k5vxu98F/sUg8tDxJMHAirCxT+M2MZb5/TeLjdx0zxdBGt3LT3K1Tg07tVa8IH1QT4shmAEbIpblwPzcWPjlOL8SU960rFrs/hYn9gmAl9mM/iXDeJIGlIb960vrMGvF9fsjLMT1u5nWIOPKupxQ1yrde9cctv6CR9a3IQRdvzRgfEcizvKux2/P3Xd9/As2Y4GwO23335fA9hulVAZXkJ1AkBo0ha0V6oRuI7ZwoUjpKBNFI5DspAJgL/A0BjAeAlo53AYBKrPHH/uvHCSNQ4HVPgiQ33uikq6SJGeUr8ABwiBgCAxXvIZxxU4CVYRphjiDBKk4EcWkTH6l7i2S43c9Z2toRt4yMxe7WMLSd3VHCRFADuu12TmF0g0x0ZCOq6xJGCFpYDyMIzmUUgIWGtOr8AKAOo+dywwXfLFTztese2qAQKTLVtXza3GkDTIzkYKNMVXV/b6LoDiB4LPvHw3sAUy3SPUtry77rrrSOZk221KzXUuApPN55oX2RD5lVzXZxRBQALxF88L8o0vptgRaLHfzkEvChfxun4lkfIbvib+gLqkI7Eb2/neW09XwfoMMTCOecKv22+//bhfkT9tswRYk0N8JV8ErUQX8DsXWW98jSyySUqbSJdgdhwd8S8JvXmB8hnAFQBihA16ZTd2lbz5+CZIZEeBLFaMASc3uTUekrqYwUdgML1JSojYEutNUBpS5oQfPnflRTOIv28DINvU0IwUnAksnfn93Xe+853HVtYtcPmNGIJ1rQW5p0+fsTuC35rgCJ3Tn6uJnbuNxt7LBcmDCMpRGq8rl/yUPD1MqZ9sCm/ks8brp5x6gFB+1PHFRrrp6g8slJPNubmzY+ifrdh+cylM61WMrx2TRVOfP/ieP2rMsCcSsoVQ32X39Ng8r3/96y+vec1rjq2a7NJ9ul2d6XNx3VjWxW7yqaJGEcRv+74de+Fx8f7qV7/60BnbienFXmtaQu4zHKbz+FJz8gk40LmbDxVrm3ezAZIqLpC6jTM4BBcUhxpoinBFgMb2+qLxkHF5pXO2gSUe5ULcEMnUqG1s25rJg48oSnpv7PTb3IqEvXCAMNvpYss0GfBFeRtOLvfgs5o/7JReu5LI/xTufIA/kZ2M+NDiCmy3myb5NraW4y0vlh86H+H3AM3OV3RpVPK1LYp3zTj78pV0JzeyESyQk3HJc87G7fkLneB4OA+M4UN2UOB8ONByP37H15N5c9ruINEkgWlstUW6+FF8wRK8vXMbM1n6TjNDjhRfzlMT8D06gov8X07t847tuLaq29HMbzZX4Phs5z1dWAsc5JMdx39ay+52ODcU2EYeWZ7TuBXMu3Y5KjssZ6HP5M/vzE8mNRL+bp3ZEjfbRmjnuX0OrxfzaiT+ujy8Y7Z28l0x7JkeywXdGnbGguRfLic/uVDLznyZb+OBYjkdbvOn4/mCOgHHhDnG0OjpeDZlH1itftjdOnyyYzeP7ridb0xclF7IiA+K6+MWgJtuuul4BgAHAMwUJvgaxJZtkyk8kAOKQJhTlI68onGvZEnkkjbn9QpwJBsBsg0FxMxVMQ7amBGGtub//d///TGkDqMrNRRBkQBd0QPQ04X7NhRKjGzNkhYZBYJXBJrOOg856ZiVqe8ct4RJo4GcnIF+kMy+L9AjhYLMWjlf73cb3Oo8mwG21mkb1QL1+sXabY9RTNIdMrh6JTsCKfECMHqiD4GJ+DsPqDW/QsfakSpBD8ytka8LRsUMXwJQgJsfAZTO1+AiVwHsnvKv/dqvvdx5550HeXWfp3jSBOBzkjFbS0yaA/S189GRRPTEJz7x8slPfvKYH/lC7DpPEswOGirNJ74lZXp0HNnSq8YCXfKr1SEAQkw6Bh4AJetEEuiaTbYh0TiSv4S0pKZ7CSuC7MDYeNetPs/rakPzGxvQKtCaQyHMPzUKJA6+IFG0LliqyaHISY/FlOKpMR73uMdd/vqv//paaG1sS5jNjZgsOdvkClMVNMnl6oi1Iz3Iw9oO9hjf/XytVzxZD/JgLuNvsdDfimg4Cy+8X5v4e/Fgk3Kft8YaiP2N6LVV8EUvetHlHe94x3FVd7FSYabIZRc4tzsRxD48kbd6LXbZRR7ouK6INOa///u/X3fZwOhXvOIVxwN/XvnKV16vVigyJWSFADtFJBGT3dnQ3DWrWmsPreyY3v/nf/7n9XYD/qlIsqVWfIl9ONQY8rkmjLWL5W12LoloLnpAXDpHswKRdT6iKyfCNPbt80hi5I6uyRKGZqee4cG28ISPkaE1wzs7tfgJ3Wez9OyZMvJz8RXqfbpUAAAgAElEQVQm75rxELwDX4JRCBoStznw/vx58wtsUez0XuGHF4lFhZz4E9vpLLkrcoqL//qv/7re2y/nwaWN2d1RIO5xNrts5BnPvUDItyFl/R2zDYLmlCfWL+VyGCpWYDm70mPfW+N5TLgOGxVVxpIL1lfYk41xNxdsxJ7cQ/+4XWP2nTy5MaGAhamwTi5pTgU2v2d7fi3H973GUrHU360v/1aIuNqMq/T9ckyxxv6Ox8HwuOXw9JIc4k9BaFcoO3iKuzzY55okq9/W33fu1dbMkIP4OnyXg/mrYko8wXT8xecKUs+ikdc7Hh7xe74DG9OFZtkWtH2WbdgN3vS+v7tvvDFrysKZxsYBOi5M69ZROqB/eusV/5AXe5/9XDDYOBA7W4fAPzi0fnv2x973nKxkEptixzidX37pVqsulvUsJL7Kz3BB8cbf+MtyBXFCZnG3cS8XnWMiWZaDJLP41HA0nljfgptf5Rc439YY6gb+mD3EudgSuxp+W4fxicV7scW37USQ9zyss3HoXtNEPMrXMEuR33syy9P5rAfI4jh817Nb+Fb6OBoAj3nMY+5bxaVoyUDxgWwvgWvAnDrC3fc6U5QmURgLmHBOwKhoTUn3Z2SA0uI6Zq8AboPA+QqM5q8B8MEPfvDo9Eu6CMuu098cn4MiRBKDoJUUWwNg628Fh8Bfx2mOAKhX3ee9YrDFhiJXUwDw6BZv4HDyM6mq+POTNeQGdAqAzpEgEQWOJQmxJydbB98OHxLQXP29nUrJB8Fduy1IWQtAUBRLBq6aCIq+t+Wf7SRINiTX2sScfALobPNg/VNzScOAjzXOAuEWW5K5wJZIAfEmPP6HEHSM8+kKsdpCFJAsQU3WSGDEN3mMo/gRj/RB5widgn6vzGxhvOTE2lcfrSV5PChFg4MN+w7IKvJ63asOKyMwD7jT2c0333wUAc2zsUwXa5PmEquItlcke5OE4sXDr85NhsaSmCRNSVkyKCZaS76eLUqcYirM/PVf//Xjp6va3klvzRdWve1tb7vh4XwIZ+fBvW6F6POeOtscW1TBqyXQxiBnOoNnZEY04cQmm42JJaz8QBFNFsXRNrbWnpqO7MKG5nTls/dsJS8gFeIjeTq/c/zKQzsFOtf9r+7pRURgHjnEQWPxoV7hOuKwxIAPJE9PLm9nT/+6qmzdxWsx4ApzjQDPvpDE5Q/40w6j/Hx/K17BShfuC0y+5v6BH/iBy8tf/vIbfkViibd8Cx8R4/QG0+EEjBLDyDXy3bidr6hLBr8mQM7GYDs4S/fbYGh+utqYTSd8gl1hZjuparIsllmDHANX2Yg/yVuNVVy2/bwdBm4zQE63kFHQstfGkvyWv+VL/MP2Vbgrx8Mifi4melWU7a4AukKw4Sf8p7PmUazUaOqhpW2r73MFjlyII3SumM+2torulWd5tOPsPux8+CZ++S4b93njdSWu9aTfveijEIN9rR+xbwwNq20wOGZ3D+CiZJLz6FecKw6sOVms2bx4jMJQHtjbb2Dfcgb5S0Nyr5RqFLITv7IGc5szefefixad7wn2eBH+tjnNPDCl8+Gl45LBw/xw03bWVASGOeLKBTx8k+zwsc/FC5l69T0c6RjbrI3BXx2Tnty7TM7G2WLPXMnV+XywvNlunm4ZFU8aJXTZ8Y3ndipxuVzNePIm/DNGssI8RaMCq+K45zT0rwc3Jrdj5ab01fHp3pVdeECX1p4seBUchdU4IF6Mzzse5m1R7ti9CABLPI+pZ0a0rm6JsgtAc7Mc1hP9u5BaE7uxd3er25D6XPMFNqh1XJgiPzv2fevlN2JeLSK/p0+4LhfgVH3+hje84fInf/Inl3e/+93XC1riT25zvvzkKr6mkDoUlvIb+AFv7EDcvKMpJm5ah90wOGRr5KP0v01BdRMdLl9WH4hn73FQeZpu7HbBXfDrM79pd+HxDACTG2CBhTEpBNFjxE1kOpS7JVKCWMBANJdwbDGg8bAAtgrvWIDcXLaeKbY2eSAhEi1CxCCbFDtmQZYcHNL3zQ1wBXcJqCsKEqBtK0vAepDNwx72sKMA6F9yItAKEfqiD0DNkSSy1Tu5OH3v/Q4ywDIOACYf4iuAgYj7XXyPEJ8JQfKe7wE/zwn82RvBIxMygAD1PRKLuDpWAiYnvwDoQAZ4IEEKFj6CzDUueRREbGZbnmQkOMm5+mZL/uNKrff8je8qtLcwkZyAjeJEwgdiyK7vz02tvc9cR5rf7Hx9twROUb1kqYIj2V0hQ7CAF38ii6RfXPYTUnYV0K019j65PasCUdb8QkZghUQGbMXg2S/4B78ApGtnSTcZxNVeqepY6zrL0XH7MCP32bdua4KjxuEn6aJdChXv6bHk6V5dGEx+PrfraS39lneErcZr42lWmOuMYckv0StkJMFd58aFmGt8zYItGvjA5gl/b1JqboRsE6v4akx+Be8QYeSHHjY3eWL6YqgmnSKC3eDXksttGiBc60+L8x17xx13HPcfIw3JJsn37Ih23PSvBoD40qTtKkvr9DvBChzxz//IaU3k6j3yJrfIi8nRE8Mbo2QOB/g+ktT38q98Jw4Pwb+YizSZkFM5RtF59vUt3JGSzmVTY4tpPt7c2XV3s7Cbxhw/4IvO3TzIxopvhd1uGYX75Ov8CuWf+ZmfOQpbT1lfgnyOWzrji7BKDjFH58l9fdeY6excqG0OkBcU6dvA2JzNFrBfgajw6vPlZHItXkFG2Bdn0nTtGBcnWlsyrP5dJGiOs93IJWbYsR0bNVl6cB9eiJfx/fUfRcw2KunN1dTivn/yFg5gbb2Hw5vbNveQdwvuzlOI93166VlEFURiiX/QJz9ccr0XZjrvvKNsbduaNNMao/E8s2ljMx11bAUsDo6PLqbJMQoZMWu9HcuO21SqAdBTz4sFuNKr/Lf8pTXlJxo6uDWb2ymqeBQ3cssWvY2raehCFx9yXsfI+2KSj9cs/fmf//nDHypM495iHBex9tZDVrySvfkdv+7zzs8WzQ+H7cRi/8bpmPy85xL176Uvfen1F6/OWCz/yXmwcbG2Y+JbLhrgfXCgPB5fShaNV1xRTs+e7Xj2ELvNp3xWjPVdBX47U9s1FCYqyvuutdfI66cg251Yk6h/fRZ+JKvb0GAaecy7PAw2tk5NRf69NSMuZqzkbs3bZOZTj3jEIy411/v33Oc+9/rgTo0MOVDdcq5106mLZeoU3APn4YcwVb2i5lBYa+TeHwdlZ/4jht3OIc/hIV47Lg7Rqwc8is/mac78UHyIF/mkz1d3fQ/3e47DAx772MfeB/QBkQIMKQMCFNSECEtOEDn6lV/5lcu73vWua7EgAVowZbp6+3/4utPXffOy/uOXf0Q3RCIFzS2XqRxrJo0kzS1vlJGKQWWrVopOoZYLEjOVYVQqOimTqTAtJGolWYZLKO65pUJqG3bH/2HieTaPi9ecv+H3hS/X5zqX93Isr+N1HO/3eV6MYat7iAPDF+waT38nREFV4sLJG8+CHSXUP6V3jTfaM6otBDAqbREq8ACyFA9EHvvYxx6/71vCwxEAzYJYjpNhZvy1KTD1yfEEFHIRLBecAb/xNs7kQvkdX2frXvKS9HSPyiLjM0+BWjBdkqpP7ew82Y9giehnX7WVIWp7E+YldeQlGd1EyBwEDHbaGFSr6QjwGB/iAJj7ROTYtzkhV32qpiHf2XuPV7hWsEGOAdraHDCVOAFH/sWmG/O2izBYiRJ0rM6bG3l3b86dXTa3JWdASt9IgKApKfIbtQo+6/v0ZB5nouI7QlUfjb0K8/ve977rboTGH+BHagogGwyQuA3AwKz2+IUAun6/fiuwu5eu6VbyAFcQsk042VBjomcVYITAJznWrmIaDFqsQeIkLWdiYnyNB9mhgz63UBAhLjgcW7nuxhP3bWLBp2CChKwxKJBITAU/pIlNdq1imkR4K/mLlTCLTbE5Pl3bjb3Vk0984hP3qO4jgcgzMkjfzcUqtuCOpMHeTTSX9CAQEonk0bE+BUb4YQ7f9m3fdvzW+C233HIt2Er86jcC1QtFS/D9XJHt9fdGvhBAL8SqH+S/9vitIN28Ow8L0oethOmkHSGNvxUaeL0xke2K3WLNObat/SL0S77ZDsxtDI1RLESkyFI8U0Bia5I+/rSFD/jRNbZpJsPu7fGOv//7vz9sve37VizZ+yYXcPv8nDcCl+x7v0IvQWp3oLGy+draZE284Rv6Wj9KnpHzXpxcjLAYYPz0DDuTm+IYmTTn2iDXbIFeGjtMppfkYks17gRf0oMCi/iSvzYvBXv4ZF50vPEKjiiw8U9xyueuni8mu7/7FHdgLl+uEHqeG5vfBAnv6VPxs8dfYB9fp7tso/6TM46z40y+xaBkLoYuL1sbl4w0j8a0OwnEAPjY+eyr9j/72c/+P78GE/6I4fzHThU8SZyTrCniLndY39mkhV7hgJgqeXet+yUb5xjGDzxGg8vTL91uYYAPS1IsRogFdmSxeZiM24kRtbN+Vl9+1rp5VQB4zWtec4SFl770pdfn1Ju7GMpWcb8+t8gikWv8Yj0b2kQ23cDN5Q14d0XYEuJ8Hl7jH2S7SS0eh5f7bOztcmqrvbGtDGBJMspn5BO4fDZSMeKNb3zjwavIENYaGxwU28OrYvHHP/7xAx+8c6a/8RRYqoC4toXLb26Bqy3vrD8+IobK8cRFcaK54mJwVp+wNHmFt/0E4t/8zd8cj2CEbea5xSrj0S4cFs82HrJF3HF5NlsQVzcHW/7e32fbFhvlavKWxVD2L49oLOkmnWRfCpt8MNvZvAs+nfm/PJg+ur/C3/EzgAZLKZI0gQborEMBygjou9/97stznvOcY3sekECUgQSBA3Z9qk4QAmdE2DfJQAIZDaV1r4lv4l+f++yYwLZkEsHscYYcKOfrn4QP2dXHFks4dysKrcpt8rnBTuAC7ptwI61Ifn2TBVJungKZfhCXDcqAYytDjdkzY3RpDPXRPwbF2SQN9IYE+WTsS1JWbgC062z1tDWabOgW2V4H6e+ONw4OWd+AGllp9a3qpH/Iv3sFNWBdn0Ce87J3yRCwZ6t9LgHebXSKKHRbP5soNWdyMY/1heQP/DoOnMnG+SVnW2nsnkDwqU996qUXoFkt4Ufk6He62S/5kBubM4bm46Vr7G39xjgFL7bYfIFt97Xi3fb2VoIWnArECgWrfwBIR+sXgFiio58NIlWEq2x2raDLT0vU8u9kYOWd/3dMwFwSuMWJ5saWYUltL1k7Y1Pn+Rzb20TtXJGWGKxMlkwtQYHXAl5t+RvBgoF8J5ltkYPvw+31N+RU//UtMecz7q8/AU/c2JVrW9f5gLf8WomER/BFktCnGCKZRGjoiT/wcfIVC+i2MYeD/W9rMjzlf2wNZjRWuiOz7ilOVI3nS4qJG1zZavpH9q0C9VlAl6AhWYuZ9RvJ6/5k1b/aUehsjooEMHFjR3PZ5Ae2LaGE/d2HMKw9dkwyuvGBrYhL7jE27TUGMiUrSTbbugL33QVp5A7BSt61GzFul4OVncWC8C9MTqbGJt71nZzFNj7fGBpXckBwmwvu0t/dazWNHe7PXHbMtt7GVr8tCPQiSrhpLs11228cYsX6EQzBDdi7djq+hc3+7h52sAmga2FPY5KE8VdcTMyprfOCwtoYvrHXwU4yxp86LkbQmXh4jrvJgy6KG8X297znPYcc3QtbKsz1r91UMLbxwATjSJe1ic+wO7yFn0hsJDN0hVzzLXKnE3EZYYezxZqKVIuJ7G4XofhI921iaJ76kRj5RYDtF16ZO5xgL8sFzAPW8GGxRDwL49qt+sUvfvH6aOvGPNi+tknmm/yJSRvz1g4UWYxDfEtnyUnMMa76Y++2lm+yy6fx9dqFORubJX6OWZwS79cn4Cweb87sGP7VzxboxWJYDdtgsbihfQs9MKzruqYYad5495m/kQ+eZycDrrkxjU2Lxfyez9OzPlZW/S3pXF4jbsPbzhkDPDr7e8dhwzmmiL35T9fYIaBw3nG2gtN0Dz9yzljxIY85pZstyiga1Qb/XN9X5BOHFZJwI/gLP+Alu8elz7bI7+APmezCUmOSD4vDCgHihjzX/QpvfdcWvxSvjh0APQLAuCicMpZsMjyOiuw0AUQKiXAf4Nmkuck0KJVYziFAERwnA5ArhCW+BCDxTdD1Bwg2IAioxiCQJaB2L1RV7DdnKQmRQUIle/pagwYOiIR+u/bscBxnyXfzFTySjSq2oKHCz9G7N0UizhwPyACjBRntAmqy7TvCXbtn+RjbJg6ud+8WbLTROcbHETZw0CPnBFKCb/cAUXMFWpJ029o22JEFW0VCJIIIN70iHcYmyBsHfW8i0t+uXye0KtqxtYGuVfhgN+Zi9bnjHr1wf21s4cicBI3OP/KRj7z82I/92OW22267vkwEmeCLValzeMFn20dE2XD3+Id4nMmswLJkFBAvSeq6+rTqxIeWbJoL+UpSjNXqE3kpjLGbruve+ifbDV6NMVyoyFfVs3Z2XubA/hSiAKb5IAslAF2zpAYZMFYEDZ71CfPgCnysH78YsdhLd+bd9RIqv9rSsX3cqLb4OdxBjPk7AsWfFTCMVTGIjwng7ueTginMM3bXG68xS4DZ0hKJlQ/7gx/7uBIsWvLV+WxoCRi/Wf+BEZKVPhXYuvdMYOuDrhFmxITMFFcV2rqulRkvsUMI2Y5tv/W1WLjFA74H/9IDG+gcnKhtBHuxvfNwkZxgX59+JhL+8Y/m0nwjnOKGsXRtsrL1lE3tM5Hkt7Gg1frG0hZT8W39nM10T3KDqxvD2aPYzn48UwsT1z7ZKGJKD+Iq3yWDxQ3HFA6M0XHxmz83nvRqZx9sFKvZjGQU3tZe40EajUmsR0r5Eb/Y5GaTBXI1x66Hi6tHBJDc6k98goswtXmVdCp0bIKMTzUPsa37cBZ2gGiLh0g/vqiwx867v0WVCjuf//znrzs0FKwkjUvyjRdB5tv8QqFFAtNn58Iw/GDxrjF6OehiiOQVr8MRzJU/kMkuWuBFK2/+27nFWeOsHX5Zn3ACv903wq+9eTmfBAWWbCIDj81lObeE2O4I8hTH4V/jhE38ovf0fOUrXzl2Soq1Xc9HYBHbhJ0WBXCD5f7GyPa7ZuNKMl3ewt7DDOfWV8Qs7x/AJXCgPmG+/IiO2b08hl71ufylaxo7XsBm+74vhMbju15caExisvvwbkUec4Y5xrxc2pzIrO90tTmABLo2Fa6cF1PW3rpe8Z3fuR7/2Xcy2K3EpsmNHtmF8cIH/ld/5Wg9IsEPzb97cG/2BDf5eteI57XJVzuOO+CNneeP6xfmKe8Rm8QbeTJuRa/0I7dUlKSL5WDGgKeIB3A9PykO11fHPKosLpo/nizfUWTgk/no8SsAu91SYsAB+kyJHB/IIPIMjYFscFRprk3BTaDVvkEToECNJAMsQQWRkpRxOoYGtCVAjTdFI1wME9Go3V6c0/9W8b/85S8fgmUAnFBwbdy7PZOz92mODKdjvaSk1SbPR2lXO5KNJUWIAUVacZBgMUhAybiQQ6ADLDZB6Bqg0n2cz7gkXeSNNCMLAaotYXS3RrxzZxuAB3inYyvVjBHAGc864gLFBgXzRyBU/5pDOmqs6bS/Afw6cPcLqGSlX85C1uxsK3WNnX1ZUSYv9iY4SmbY+RJOwZ4N8aGu3Wejlswj2/yw70hYY1w765yt/Yh9W5clA53X3jmJo0OEny4Blr7Me6/fIMrWVJkB9wY5u4FqawPlEsZWfhBShBIWSCLpXyBjYx0HzFaAEFZ40/fGiJCxR7aGALP5bYdd98mu6LtPW9dhHFKGRALqxVhzpx8rm/xAcXV9ZG1YsE22sG/JxOIoolJbycALzvQFlyQ6+z6GxcHmUbzw5lnjaV6CsjhjLEt0EP0lCgrFiPwGUIUEuvFMnMQD1ncd+dUv8g0/dyxk1dwRPxhCz/UnwZSUS6Bgd+ddkzwe8IAHHDEGrtDf6oQ/umYxq76RP+OBQ+bZvMUVxR7JO2LP//hD465I2OMOv/7rv36QU4kWsgVT+Pome/yFvSKHxVWPxsEWeoHX9Z1sepbz1a9+9fW523RVe2S0/UqOJRFWRBZz+JwkSIK3mN99isvnuElvZIUXrK66R/JJH/pJ1l5KSYcR2Aod3tkgrtampBOJh0lL1m373cUWGLzcBh4slizWKl40fiRSomNOYl73pR8JHSxfsq+oIL7wKTyi/mCpgjs8EffEcUR3iw3LNbqPTbI7/eEf7IJu2KrzfSoAIP/ijjgLB9k0Qo4j4Qyu34JR+tlVvOYC7xurwqFElExX5woi3uy9/q6wIXZIcsXXMNDKuOIoLtI1uytpE272knzgm+S9Me+OFXZCHn22An3rrbdeXvWqV123xONZbI3Ni9/pFr/gx2KG2F0xqLhfXGE34sPKuusl0B4P2hjpZ+KaU/qp0NQuEvox/+V9rt2Ya7XenHD/+n7Qgx507JyQHLI57ZAHTIAr+IvrxUqfbN7YYCAuBhPOcRbuGiP/UfSja5gtZnTcgpR5LjddrnfGaLGWjta+xXq5SNcu36//sN97HfouXvNbuUQ63Hd10f1yDkl3/SmMNd7u844rY9o8AYdP7mIhHkX2jQc+iD0wxxjPct08USxRFBQH+CxbWL7UmNmQWAqrycn86VL7+Gjnj5cAPvrRjz5+BlDQWRKKxDQYDTAmwaSGkMhth+NuNQaBIBAVSMIHKEhJx4FQhgio9M1hGFffW+Ur6C7AEwZH2QCTQltB7cUZAQZworzaWYBaou1cbfTCm7YXl+yrRDUuxRNVHHLeRMi8nQMInI2ROO87pxRYBZjAKefZbSpdU3v+KziojpE14th3CVn9MXyBdRNMQb7xbRLOVowbcOvbPNZoN9HcoG48tsVqs/GzI45eG4K64KR4QqaS7mxbJXAB1Pn6IYeOIeAcq/Z3myFdmhPQFzgbh6opX0MkEPgFTTaLwAhQ7JDvIZ0AmxyB9Aab7u3Zx871BtV2v3grPRKUTNev6AzZ4YPr80sc6YA9rI2wIaC2PrXy7Hhy8+wfwkB+iwe1mS7TC9tfksteBeUlu2uHbFjSh9DuNXyhNvu7FVOJ5W7jY/8CmDaWnNIPezXO7kVQl8x3Hpnms/uYgqBK/5ICRFnxYZOazrEzOu/Z8p6vpaPFBW0hGggY3BZkmoMC1tpGz7QVfNgaP6ATvmPsCPMSTvqRPDQWcmar/Gp/FWPtAIYspgmk5GEuitnJ2vY6RTwEDZmnL4SbnCSeYgxcbRzb3xI0+ubfZID46GvxGKET9zaRQVbctySs5DRfa+vyEiLyJ5u+N5fG0N/Ne7eVs3s7m3yHQY0VOe9c4+3+iI1n8juu3z43mRLvyBPx6jovyhLX+CWcX1JujueiLlzR/5JPeCc5tXiyMbz58d/aZptIsgSMDiS357go4WAP9cn22CX8EN/Sb2OiI/4BD/AAY1Qcabz5Cb5mTI0drhZ7Ny7CePHRGMiE77vHmNmyMcKT+rabtHMWLtgv+ZiTdvAe9qk42JzEdDbWtexFsc419LExGh72qfBn3PQCU30qZOiHnNg0Uo+H8otNQpcLw0W8mVwlhF27soHZMIGPSy7wQjEgv8/vkoOFDLEN3llc2Bi2MWv7LMn2Dgw7nswR5mYjxU266n5xxLjEheTZz+R+8IMfvMfL/LpHEVey1md9dG9j948fKurRAb6BX22SrriPq9OjuawdsJ0ed3zKU55yFDLb9QTj7ZxSiBWraqP2FTbw08anGML2/CpF11vdhecwC2Z0z/LL7EOcW1zle82NDDced7ziS4+86YM9Lg9j+8bfNeK7+LdFK/JfXPJ4V9dnQ3afiKvuwSn1uTFNDiA3Ykt4fJ/8RtEMPjtn/qtfMX5jIHk17rDTzwOSi/PyC/a6BXpF7tpPzuk13sW3xKvOs0fxjy+JJ4oG5INnyIFwdr7QQsT1VwBso+ziBLTJFKCqwQa8SRhwB8YMCvngcMg7AOYA3SfZPldG1ikJj2EhOQhE57WzBEtlGgkRwDdgS9gTcH1uwCV4QY4QOTywyfF7Fr0CAHIg4K1TC9gCsaDJwCQcfberYZMEQKuCLMgsmUnm3haKdHQdcFwyRbdbIKB/iY6ASMa1Q66IBEdWGWNHHEZwR3a3gnpF6bsfPyBTbdQfvbCrxo2AN0cO7/gmRWylMWylbbdCSr451yZIgA/plXw0Z4UAbQu6kjPjXeK4xK7r+AT5akMVVRsIxI6NvShMCCh8gO2dx1FbPTbQW8z799znPvfw60h447OFmM10TfYQ0LUSRO9L4vhGbdvuR3b8hXz5GLuny/pTNGP/gDTdeQaMjIAg2ekXYVly1j22oQkawJKfrO/zmfVVsl97r2/2I7guMUfQYCSi07W1l6wbp5WxriNX9tEnfzRn9ic57x5yqV1jghlIvaBCXxvIk0f/03NBH/7t1rnahTvkC0/5bN8FpE3UCnL9bF0/j4eQLuET+Pgs2bBjcYkMksmSuE1Mm1+yVkhAROhOglFbAjHMtstLIQyBEkx3Zw5/Zi8I4iYIfJndsTfJi1gnTu5KG32xmyXn8FQSm5yQEQQnn+7nAntXT3HB7isx40ze+OjOCzFeIqRo0fgk++ZH5kvEFWpxhC068V8rGmxzn23c2Jss4KFEbm2GzGwBZoPGwz8lf8kAlvKrLejgH95FgJzvbgbbyVt59W99tb/bedXLy3pxWUlB/5JDOoPRfW6MRfCWmONdElQ6wz067l01cEasl0AnEzKVHNQv+6LDxogkN19E1BjZCRnxK1gkdrD5fLYYIiawLb67GLuFMf5rXOYO6/E/+FQsgKOSwcV3RHhtaTmbuNP88Bp6rx0x8pxQkUv3kCcdwLH67h+e4jxsMk78lo33vXvNGR7BXdyObPtk4xK3jadd3zsrehkrDCdfuBhmKwrCXwmmhS24wCf5+MbGrnqcz60AACAASURBVElmy4+XGxtfn/mDnX7s1fbztVX3SOr4/XIscVCRZDkGHEimeCYcp0dcx9jhDNvsOvjRux96EV9v1pfU82e2wI7XXsVmSfNybbINX2B3YxCzjEOshsfFMPmFvmBMczLuPjcvKvnOLsplkjn9kws8OH+vj2c/+9nHjope+ryP5fEfXGTjm3OwWfysfXLoU4xjn3CCL1mAgCd99l8+0fX3ve99D+yR4/ATuodZOB+fkBuy3eU/Ft3ggEdZYDJM4bvGLY8wx1/6pV+6PP7xjz9+zQAuiC94NJnI/8iRTfIN17F1OUbzk2cfLwG0A4BxIiBAlACaXAbXM/L/8A//cChmq4LIhIGY/CZctQGoEiSy5zkcTtDkgNQCSX9L5M9E5FxEcF6AWxIu8HF6wbprOYK+tppd33YJSBwAzvk+wYkDAkbjIW99U5iEksIkkoKulY3a7+8FazLNgXtOJide8sC4tbVj9zfArn1z6noJAAfmOFuVAubARVJHh+ZIzvTPJoDxGWAFxwV1bdcGoLMSj2ggfUgpAiWpslVYAQGA0gHg4FRsGUDV75133nmoMKdFagCkhM/zOmwCEPCx5g3cNslTPNuEjf0DxO/8zu88Avg73/nO609O0QPbU+Bi98hjYPjLv/zLl7e+9a1HtdrWYn2wF/pZn6PTJSzI1gL3JnSAELnJTpM9cCW3naOtVwC5e63s09eSILol+9osgPVCo0996lOHrnrBVG9t54tIzH5HsqwwAH7gDcuAeGS7ZEMgQZTgEtvZoFl/EknBa8mEhA9B7ZxHnMhjEwwFAERHUuk7IsOeYItA2Vxh4pKKbW9XUBArNiCQCa7sfa9bkp8eWnkSxOw023HCG/LcuIAYwqI+rVhJrDcw7vzY3MqYn2xRQ3/6RzQVzAVTNojMkIkkwRhhEUzjH+zIrg92ZP71i5BKtjvW32zISpV7JQ+tivcTVf2es62/rjE/j3WIa0sm+YWxKDpE0vcljo1HURVvYGvIHVK4SYDEu/atCNaWQqBi8RI7mNw44UEy1D65rvwkLYsRS+RsJSXfztEH/e+jVOF6Y0uG7Wrp8YnkWIJv+zXbx4+ad49FfOMb37gmXPVj7HyNHmApv9zxkAE/SHaNBddgM+LZPv7Sdc2pnWD1DWeTl/hpnHiGMZDZYiAeI1awb8fFhuS1CawkKbnAFnEG/yC7xiXeixU4Y2OyqMQ+k0dzFpe7pj74t8InniAuLneEr2yGD0rqyNY7XOCNwmXXNY4tUuCQ/Irf9F0MZr/133+JvSLO2j1ue2/JNHmRCe4ixsJ5fnIuNuFktS0Zca1++ay22Z3xdNxOvvoTQ/l9unctzIKX+qS7zuO8bJUtsLHt16rzto87ZXvZf4UGsau5WOBsXLhBcvEY79oPTKEveMqnFSjS63Lo5iCpYwfsd+WzBQHzJP9dWe4YXklX9MEGyQ6mkAkZydmaKw4Pb2pLEW393xwae9jbQlLv7Wi3Br3SKZlsUV3xAVc1hj6XC8MTsvG4DT6FU4o32rFTYmPLFsTEbRgHr+Qo+uMH5Ly5Cp9cHlMf7PRsL3i1GNjcur5fDomrJrtdwIIBu5i9HBk2rT3VZnMXE9LdFhwa21EA6CWATYrATJgDMmhAWIP9a7KUB/T6DoiBwxqhgGFCnYuYl7z8+I//+PG8tkECe6QMoQLO63CbrCLGkiv9A3eGLbgIokAWGAPG5tSLjB74wAceK/yIJfIsqaLUs5MKLgxLwKJAAHGej3EucQSC2twgSz9I9wIfp9hgVrvIKkDYxB1YbGAHPObq52yMB+kjW+AFSBUk1na6FvApJgAyRAagSZKXZLCLSG7AbQ4SDckEQqWyVp8lIPtcGTBRKDj3bxdIOmzuPTrSs279C/haXaPPtYfaJWO+xhfYU85NJ7Wh8NRc+//Qhz70WJGtKruk56//+q+P+37iJ37i+ARGXSOpJAukgZ6QIbrml41tt/XSn2BZOwuQm6zUZyQPebbKAhyROX1LPvkt3SKb9YMYCmQAHIDSF90jS3y032dPfj/zMz9zyKh5LplZHwSmyb/2+GUy6Xv3db0+N8jxufqAjatvfy8WGfNi6JK27DriUIGm+7x/A84YIyIiAYDnfMu8BCPBgm91vGu8XNBcyZJPKzIKqPV3LtIgyR2nM+S2+2wzrb/m410B9IB0sefdnUZvycg7FcgCAdziD1vvU/LN3m2V7jhfX9uOIG4CK0Yggmec4F/stfb5b225Hx4gH32yr+TklyYWN2D9JieLs/SMTEpYERV4JL6LE4t55spHlojCBKtw69+KIuKDefX+mwo8i2tkJr5uguHvjSf8Qn8IHb8Tf/n6JgzGrwjH//gGncPmfadF7aXHbA+5ZEvmqe+u+4Ef+IGDw/TvBS94wRUfw8wwm97oGRmmBzKrzXYJ9L8tmh6tgIMlmmyKvMSDc3FpiWP2IbFhC+43tvoMZ9hjc5HM9Xf2vPxw5SsG4H94XLKvX7YPG8926bnWbF9xbrlf7S7umsMW4NgZjNInrqW4cijp7n9du/6Itzq+c2QHOKVYtn7PXpH/xoe31WX6ZvtsrFgLt9mqPpaHLU50Xd+TlTaR/tpjm9rD/fB5soL7Vrcl5bjOzrE26i+b7te/HvOYxxy/PNQ9CtzeFXaWGy5Sv/DRJ39ae2zcHhHgt2u3/V2b9aMIJ1axCTjCbtiz2Fcb2bwVYbZrHPgoTkVvtYvj4DuSY/FDAUjRkt1b7GwM/NX8yGFjd317B0QyXlmxNckzX105iamNq5cz9qjz4jW87JjHb5w3/+4tMe1dLrgk/xFn4Bm5yL8sWKxvrr/hGdqz8y69mgd85hPJRBEt3PBrEQrg/B1m8Bu4Ql61v5xRsV5xhl7qb/+JmewLHm9x1phhkVhSO/rvvi2Is98dZ/JVkIXzZLsYpRC5XKxjb3/724+fz7399tuPYkD/FLivjwAwqk20AJLAyoBNDCFBugQRQVXwMUhV0NoB7LXVSzh6+dCnP/3pQxkm33UlWQ2WMwEjyuj6DQqdZ5AbJLsGIWdYKj47bmC5ibWkNcGqygByhsaRaxtYCBYSvZWfhCqj4AzGw+gZSvf3zypgf3NUQZfekKvmZGVoSZwExYqRaizyCKzomJwRw9U54FXB52y1tQEJ6HaeDaxuyGkDU8dqB6juc9XsUeLcfYEMO2R/OQkg22QMQV6n6sVykTSyX2KoWsmuts3AJ+LX70n3TDMdn4nVvQE7vfgEbvQOzAUUBQw6VHXvnRcFCLpccGke9OJ6JFZiKzDXD9KyQQYxZatAD5kybrKTlLAB8t4gjGSxu2zVowfGcLZB5FyQFsT5M5vpfHjS74ULfiXR/fMzYRJUuMCPtlrKzmpPkYotN0a4Rn78HiFDpOqDDS0GqbLbObDFrw1grqPfTRQ3gPEjdrLElm+dky6yKwh5RhHGWqWjB7JZ0rI6ZfPtSDneLnv3FsNNvhAz9oUEkU9zk3QjQV2LKErsO8cf+c8WjJrPviyKzyggwjUBlV7pzFzMb7G8exRoxA56qJ31lyVuyAkZwFJ9LX4tEV1M4rOLERJhq5niA1uXtPGFJWziJ9/n46sfto4U6Y8M2RQ794igIo8ESEHzHA/JcOe2mAhvxLZdBWkMfJhMYB7dioXrzwicoitbkzRZKaeHbMn2/mSGj9Qn/2i+PR4QSW4hgz63GClObzFHG3C+McR7sp3FZpjAvvgpG1UkQ8QldmIZmTb+ZL2PsJA9LrLEm40g/tqHL2wed+DTOIrx8Rt+WsyuMADfms/uBtgYLFbjTeLG+jN58MVzDEbuyTHdbzGl46vP2qtfBB0PM67aawdbfsfGu0ZBB07yu22bDXk+3pjOMl0uwydxp+S5iZH4Aaf5J//xvfHBdhxfUbi2vZlessA2yLc+k8nv/d7vHVjXC0MVHM4JifHRhd0Nfe9aL2FjU2J4feoXvrB7hQ8yE2dW7zALR9jdGIs/cK82u0fuAWPETYmdFXdxHLaQSf1V9AwDFpfkJa6zuJlOcOKuz568T8jY6K/58QMclM32DoeKGGwtPttiUfMOS/rXHOJYLVJtzkNHMBFu6AOfk8CSadd3LB3Cz+UK+CtfdU3f7bRii42z8XXN8jw2uIt2mxx3j2voZPOCzuGheBk75o/1iaPAP/xw873mg1ulC37Or3B/vsVPxRS8m53iJMmTrPuECTgH/kM/tcsOLSTVhiJY58kyO3jzm998ef/733+54447rrvqk0Xtlbfc54YbbrjrrKSE6HeaVY1NVKBiCAIdAVE0owfwtvMhTyYEHCTPlNqnZykY/pKkc+JhfAIWwATc9deY12A40Lavcr1EHgjt3ASjrbBuorkJAfKCUEg4+rTNRUK1wY2xb5FFgrdAiMBuksbhGZ7K0P3vf//jN+Nf//rXX50DAAp2SyqQ7voQ5M+g2/jIy7hUK819k6a1FdVjcliCA4Dbqh6pAqoIikASgKhYq9axJ8DZJ6dcotPYqwK3UsUpN7DuW+e34kw3dLqODHA3wNc/8lOfWyEWgMkdibXaZWs04F6bXvtDOioKvOENb7i08t0LRcie757BclcBEFYAD5w2WeBLK6f+lpwim3QvsDevs12cyc/iAYyQgEueyEf1Ornem//vcSsUbLg2BUS60C4is9/ZLNIkkAjU9a96zff5BdyRcNRvL0kSrASJBXv4xn/1S/fds3axeASbyRIWSvjpZf32nFjAOteufXdM0YZPCIhIeX03vtrxc22LewJv82BH8F7QhomSu00EyMz9jQkpFnPWtnYrsACvDdggHiCqa7+eRYdX9AObJUKwxfdN4JEOgRs2sVM4jKSyj9rkw13jUSe+uTbY3CR35A2v04eka4kPLAtnI4iKTciKuYgziydLCPkg//E+jtrrHvKF0asnNnCWn4QYJ2l7fbuePvCBD1x34TTPLeacYy/bICfJnaKMAhMc1B5MI8e2+SejdgJK4slosQJO8z/vHUGKkxMbUKAxfzirvdoiR9wEyUNI1+cWp91Xf3wHhpYYSAbYsuvwCCQU1rH95X79DVO7Dj+pv+ywNixGdN57Ccio670Lwbbe2sRF4JCY1fX1J9nBzegDPor1jUPxojbgOF/jn+Rv/Fu4sRsOX8NLvCcFFvdp91L9i4fJlT7Xpxpb/85JqcKP87VrJwgZF0N6zJNt7/ty8Iv0yM424aFPcsGr8BAyaqx8l63hO60IV8TpUToYDGfOPKXzWxjBB+h0+VjjLBFuYfDf//3fr7slJDVeCNy9ih7iLlmKlTtm+hZPcTGFBj6/i2tsD69aHOQD6/fJr/GVxOPL9UMeirR0AlfEZ1yOPPHBzm/s3LjuGjbYOwh6x047U//7v//7KAB4lwlf0A+cJC++sDkGHvj93//9x9Z0Y8V3rMSzqS0mkqn4DU83v1geJd6y/8aD43l8orlszOEXih3hS7JYLHLN2imf3Pi8dilWOe96MjNuGAl/Ot41sD4cUfAQN8XRtTn9wfb1RfFSfOXL7FLO1b2KkbhPu3XqxyNpcCl5ZR/HIwAM3U0CDZIgmUJEgC9DJFhCYWCAyIr/gp1za3SAAKkyLtdsgrEO3fH+Ny5gBlSXRNZeYJFTBJ7Gy8iX3Auk5kjIwNhWtY6brypz7djq437G1X1bYexeyhbMkpPnKzvfXJb0CUDkLlGUKDWO2vKTF2s4tq5X/UkGyUsioPjAkPStPwFUsg5MN5AgE8Cd0Z+JIrkI1Miuvsmr74g9gJAYIu4cpOP7Up3s2JZVMkI6JS7It/F0XOWQzAXCxrIBvP7Mi4xrr/+e+3ecDwEnvuYTwKztS6D2GILTGPdlUwJsY+wXKXrJ2vOf//xjS+eSVWCsQKTosdXtladgwPdqf6vByB87UowxTzYCMyQwtWEuikddYzxs0djJuuNIZW15MQ47IQckezGrY/R/8803X37+53/+8sd//MfXdwPUv6Sw62rf6jjf7NPLd/Sh7yWpfMUcu9Y7J1TN64O9Ign1RxeOId6wJxmxG+3DK9fAwlbkG0vPHCNiZNs1dIncwNw+FdVqG/E211095bsVy3qxZO+UqN1WQ7LRkqZ+Fqnrlrxs0iOYRfx++7d/+1hhigCu7zXu7KsVj9puC9u5eLYFpoqd7f7w2Ey/0mIu4kWE6VGPetTlve9971GIMM9k1j+65oPiDl0vviNH8NSnBNMnzN8iogQ5uSI+zU0ybTzwFWFYf0Hcxbzul3DVd3ZnJ1B9SGzE14c//OGHTOEKvJUY12fy6J/dWciaGGorcW0ibZII8umaZFNbnp1GitikONC9Jd69WKr22mbfywzTKewmuzPJP2NzSZO5sWO+sCtL9Abrza3CavMWX+mAHSO24tJioLHVrxiDyGlHrOh+XGS33VsUWV7E3iX7CB57cW191pa5NbbmLsnEYcTdhz3sYYctdH4TEThf+93T9bZ9a0O8XlvtWNdK7Mm28YvRklk+pQ/2XGLYsWIrGXfPruS7tn6sJsIQMahxua727E4R3+EuTBKD6qsXvPWrOdmB2MJ/dv50mfy6ToLOp/qkO7tLcCX2hBPgXx1H8BVL6WYXzlaO9W9lme+Lgwp9+D45pE+75sTdZGLrcPctlvFr3Jtv4RqSRPLhA2IsP22etf2IRzzi8kM/9EOXt7zlLYcY8QPnxXy2Km+Af2Ru56jjZIU/knftapPedg7107XL6cmKLC0i4Op0Dus292lcFd/YXufwBbKQaCo8S6xhCt8Vs/Cz+P0zn/nMyzve8Y7rIxJ8b3GJHeqPb7B5+CMH6HHZuKQYfub5+Ai8UJSBM3KtLUhtDDW/fNnCmWKMXE5hnt7ssMPD4KhCB65Hv+KdeLF5Lj5AvmyarfMDHGoxhJ1vQY8PGhNM25ypY7ClT8VD+I/bKYKIQ+wFFhsjLo7Dijna7j4L4P3dLtn7POYxj7mLcigLsJkYYxAs+x5AIAHOMwqTldzVLsFxsPqQaADQJS4MwuAlcOctTgx5yZfgJ4Bw5jV6v2cPPBCtrRouAXjGM55xbHeK4LbFZ4kpIEohAi4CI6gg2K7R7zpE5xDrrk8GQJNxbLLvHKM13r4LCAgyOfZin9650AuLvvCFL9zjzadASqDZin/OyE4apyIAY6z9QPvlL3/5JVl5LofzNqbVuUSNsQNDxs6ZBHHg674NcrXLkVR2EVM6d94c9Evv5/YEqQ3+nJdsJQvbFn17jhdYNR5vsOeEHLV7uh4R4kedZ+/sCmm0euW7sXS8591LnqpEA38AJwEib7ZT4GhVGnDzGYmPgCSISPr6Lolkf2SwRHoJbbJYu1zcIctk3Jj6hA8CMRsQ/MydL7m+cSRzz6Aqztxwww3H8Z/92Z89Xo7WvCUg/FRAZd/klp4Qsy3k1Xf3IGhbKSYPPrwEb7FSECYrga37m2PEd3FK0mI8dOyzhPy22247xlsxCJFCHmw/XOxs/AILG9hPdih4w7Nst2cMk+kv/uIvXlfoGm/9Fi8qOMIY8YCc6Sxc/tEf/dHjZymzX0FSEorcKU7wfbhRe/2vkPCKV7zi6K+dMLYZbkW+uZbUpcdsoLlswIfB4pi4QrcI5a4m9XeY1dgbG5lvodF2bTa3+IFgIZjiAXkpRLGhxVd4IQlfPEf0yBuB2eSTXXROYYH9w5uNoZ1TSMzH8tfGZ2eKtsXydlpJnpOlxCa7tlrcMWODg/yAnS9uNq6IoBisoNa1+bhHW3osqOeWe9SQraT7CgkScrjELzYJMCZFKMVZiYHHsNgfLOrz/AhBYyMjXKs+rW6RBT4E75bIwwixmIzh8uIPWTSO5o5Y93fjWHlL6h/ykIcchVF63+RpYz4b3kcKNqmA2bgKEmucbJTdiyHLZQ4nvlyuu1KTU+ftQtpHCSQgkl0cStzvU1wSW+Gd4gTbJCv9d28rauIqH2Q/5lR7sBzvUvC2GriYve1Lco2tz2wY3rEdOAA32Qh91H/241EcCRq8IAPxSozpftxHsR2OVXhtLPlNc2bz7Ek8EtP67Jjv2QCfNn7xQW6xeg6TOw47+XYygvvbR3PNJtgzDBU77AI0nz6T68bW5NL33aFZH+QHh2EE7oEbsq9NyujaHGGEQv5yLklu9+hjcRk+aqtP/AnnXN3iJRLYZIlT4XbLifvbtfAP55PzrOzF/z4VhVzfHJJP3KA++a3xdk/H6wfOaNsiSGMkk+ayx2FS895YIV6LP7X93d/93ZePfvSj10f04CNO1lhhMRtYHraxlJ/vwjabY88VTIotcM1ij3HyCXYjHzRmOLwF2rVDhRr6Wj9urHgTvshuYHP39djyfW688ca7BIIaEUgE53VgJFjlRIINCAUsRga0JNV9+nkPxYOuAdIIFgUsgRBANukSsDkskOU8fkdyt9mptAGFDVZLkgiRHG699dZL22Ce8IQnXCs1DLnPlQUwZtTAZB3IfDgJR9JvbXa/5EGys8ZeGwyOM5Cll2txTEG7anBBrK3hgHQLJZuccYo+2QUDZrCSjeTZ2+gjeX/7t397XV1a0gZwBUUkCXCfjV9gFNTqu2t35Zt82A7wkahI4Ps0D+TNXJGN3frLloEjsKQv+kku58TAmPIrhAdRW3BVpOAD5C1JSU905b4FAWMBMgoLAW7Bk18CiQ3EAKR5WbUHgMDnnJyujStoABYy2D75DnwBqHyYLdENkGTr2l7yow2EBekAdGszEjPEuWvSW4lx/iGZ5Dtb3U0mkopWsPu7Cri5WE2tbYVMY2Nz7ICdLTDDodquoLgEVUKIjHXObyubH1+StCpgNWfkKl950pOedPnYxz529FGfbKtkqJ8q+t3f/d0jENTeEitYSCZkJ1jDIb7TuOo7WXgzPBuzckkOioF8A+FGVvu+fm5O5k7XtUN3q4PGVJz5vu/7vssnP/nJIxDDwZ0n/a5M2SbbRTolvnQLkwRaNmZlTj/G0jOaiyX9jZDWxz7DpyiHnKw/dl+2WftWFRuTgnZ/73O87AOZp0+rcuJguF1/6U5CUx+S5eZrNwT7lAzTD9nABqSZLZHhJoMwt/GUWNQfPIIpcKf2JUTbBkK/BJv+xAEr5JK9TZDYkB18zVXShaAqeC8O4znu59+IM9JI5uyMPMgRzvJ3O88WS9mL9wMUw3ZrKawTb5s/3lM8yNdf9rKXXd8tINnl14gon22+8afkZpz0eY4nG+NgCOxLZ15cygdrL5kojknWu2cLAfAieWTfiktIMf+BB1b44IlkFy5LCPVnPt3/tKc97fiFq3aE/du//dv1RbF+RlJMEm/wHpyOf9FlbWsfTjU/CRkds/Hazb8s8NQO280n0yHMsUK6OxdgyyavjVFiQIfalIy7pvvr2xvx8RX8svMlNW0blpArxPHr5QfsEBcWk9gFPolH4qcwZBc48AO2JQ+RUG7yuPgOD8iG/+EOFmf6rnCUbCXSm/ssn8T7m8MuXojB9N49bBY27PjW3ruHXs99NV9Flua8sbi/2w33m7/5m8cCZWPGK+lDUUS79IbTiiNiOLn0ie8YN73COLKFi+tzYiN/P/uGa2EyPGD78G99bG1s5yHHWk7BV3tZ5Yte9KJLP7PnEQFjEcPYFBvZYhaeyobZKNzBgeRwfe/dYHHwdj4un1uuQYYKNooS4oB8qO92gigob+GHnOEDvKlgl8+225sf1qd+jx0A/QxgjW2g1zFhCgqCLgJ3Jk5IkIC4AAhgAi0rcgbVdYCRsRJ6nwtkhA+Q19kIomM7n7YUeTkPAQAcwmBsq4QFeduJBChGyyFWFkANcDlHzhI+gZS8AzLOwij67L4zyeGs5LVJEpJoxbl2OX/3qShytHurkq8OuweoGDNSKmkDSsaxwLhJG/kDP8EDWCO/C9aNk4xcdz7PJo0LqC9RZJ/du8cBHpvg2AJO34H7Bix2q9rL5gCC5ND4ySidbuWRrXe8a5xD4jpe0hoRaBVV4rJAre3uYbdrv0tOu18Rjw2wC+SptiUlKrjm0bn+K+aRF5uNNLEXRcXO6QsJQNIRZJ87JsAsKemeJQ/rf+wc0UqOO29jQhy3CCJY8zeJU/33vGMArCgk2NWfQgCA1p9HfTaY86OOKdZ0DPlmn41BgoasCtYCrmCTP7CZDUTd51zJpwTISl3nezygAMXOG8tiFh9RyPK9uVWQEEQRJbZTH10bzvd393eN1cYlC/THtuD6JlcIp2vhCeKikLhFXcHQnFTtjcc82RLc17YVuORt/nDbtdmD7bt8tjm+7nWvO3ZetG299ruPTcOxvtPl6naLMJJPsRNBgm192hZtZR0OkJXVJeRF3FhMVnDpXissYU0JuUeZ+Hj6ge1ru+JC46CXLWzCSnNaUo/AI3dWzGFt99q+/rjHPe7yj//4j9fCNx+GiY3JXJ2DMxJQ/rUxbgvfzrMBfmXMsGFtZPEXZ+HPfcLq2vCcMHtdG2OnbIa9kK8xsAUJpMRx4xSOknwjg3a5iLFsjW76VLyR3Cymspld2Nhda/pbX15yy14QYv6TTSDiWwQUM/ATicC5YECPyLHz8EhxhP4lM5Ludif12FH/Sv7f9KY3XVeScQI2AKvhi1jqJ2DFkeWRePR5O/c+kgML8NHlDnxueWRz0Tfb714FNRyjcYQRfgqRrMTa5de49dov/Go8xsbuYYzj6bFzdkApypIV7ie5gutsmJ67Xgz3CBOe2PHGzha3kOEY/1eUgR372C8OvNhs5xS8aR5erle/du3gmOKeHKTrxbZ0a8y4C/uXB+wv7tA//GLrYjjMtyi43LNH2Po551/91V89YhWsoev0qqix7Yub4g8OSK/Gv3EBfrM/MtYujmTRF89XjFxZ5TPlZf2rjxZD/uu//uu6GGGuivD4BnvBrcRwPkM2fU+n8bde0NovIGhjCxr0gt9sjPbYS8dwa4VicySv2pSYP/3pTz+22PdTexaaFjtwwcbDnzrPb+EuPrncEycW3zq3HEnRuEuckQAAIABJREFUpnbj6L0/beNT13buePH+ox71qLvqlECW5DAkE9/EYUm04NR5iYPBmcACDwVte4KS4EBRa5yNjQE13oA74UY0648DGo8qa21I3AHIOjGgak77PBahAnCKNLYNDpvcM1BzB5DGlTM0D8l7/TAqpAHB7x6FAYZpHJ1rHiriuy2RUdAJZ0fkfJJHnxugjdV4zEV/tVuw/smf/MnL3/3d3x3kYonF6klbyAlg4fgIpSDbWCOeHILxkmPXs1PBXQGn8Xr2lN2ybY7T2MhSAJHUnJMZKz87BzJDdBDG82MS5mUcS5j7GyEwT0TVSoYgEFBGxv/jP/7j0DfCyG/pxqfEf+e/AZ9u2Fgy7B4vhqpfIFK/vVSm56ff9ra3HccFWAGzfqxGGB+wW3CW3Jkvn2zcnjsUWBR0EN5NoJZcrX0KolYz7RTZ1QRAjjBbvWxMVuMFFv7dGADyFgoWBzbIC4Zsh11vkUofMDa5IVvkC0dgAExlo323krdyqr++t3ukVTzEjI9bIe67RJRP0en6JPKxJLj2s41nPetZx7OayBefzoYFROSRPeefVm/4lWCazLw0UOKNDK48BPv6ML8dHyxCFr0PRWGl8W8SipwuqUVc6b840/gWC3a1pevz1cjGl770pQNP+Rr78NwiH4WF7BgBYA+uU8yVqG4MlShLCjfmslHkpnNbWCCz+u+adJpdeRu156vZCcwwr+6DxWwa3jb2xXpyI7MlROZrLmvP9NA1+AC8EPu0VR/Z1pJriU3t2KGxRceNQ/0NR7Ywsbaw8+gaxS33upZ/OU4uMK7PduJ0XckJPNxYBuPFQBjQPedz2ufnSGb6SecR4eS2RRPyhlmbFPCRfIbctYXobhKXLSgK8/3miIvUt5/7E0P5CPvEwbboCDfFqd4JEbmGS/DFWOh7H70w7vpzvnazk+bSO0f6VyHAe3M8j3ycuPsnEcNbj5woACts8g2+sri0XECi26c5nXXenPYYvgYDFUjF2/o0trVV95lD30sYK/zC4ORhZZlMaz+5KCjw9+YhvsBWsXGLrMu32SFdW83uu3ksFpMVrMPbJEH8je2SE7nDBHyRfsSVTZA752dda0ffzT1/KSHt3xbsJdNrw9l1RbZ2nb3rXe+6Fik2riyvqE0xcx9VWOzELxXIyJ2dJTO+zu/O+sFz8TB67D48Ay8TK8Qiya9x4mAb12oPTuiLPhpLx8QHshZDk1kFFrlbduGl8ztHNr/5KHwxpo098Jk++YhCAuzqPCwWZ7NHRW/yFbs39hqLOGLOYq/CO1nJQemLndH3xi+xGE53LpxKVuIkvDRu9/cJqxeHul6xRv5QsfN4BwCyxKEk4SoTyIYVzhpTACBkzrzJBYMQqAgh4fSSmR/+4R++/OEf/uH1DaldL0kEROfVHYkJp9hgzJEEbu1Rcm0lXPMV6JeIbODaYMHZdy6bpCO37mEYkpXaZVy2szFAczDXNcra46BAY4EE6DMSzqIN1zKYLU4sSBuD8QNPyaBECQmTrAoSgjzbIFMGm74UbDjHAvgG7453vZ83AUyuX2Im4Wdr7ENxhe02vvqXwK5u6W7tpvt2znSziVF9S7IFsCVSZMCfEELHjXkDo+SO3gFs9yJiEpIleJ0XmOi1e5O19umMzwpqzWlXDth497361a++9Dxo/9pG5dcYJIzsSZA2fuCDyEgEzJ29bMBDzCS2Ag/7VyjjoxKJTcT5VHMD2J7HQlj4xBIXQSKZCYwCf8e0tYFUENiAs3aFdLEluqwNgXHn35htreev/Li26qekvp/4YW+L2R3bgLgFpS1g8O3GYWvpBhu6rG9t0GvjIvdWyvoXhkco+YjkRKCR3C/h6xxyiuiwV1vc6b3rJO7aMg5t9rnBGLbTDTJDJ0g4H+L75Idkuq53CrRaIT7VnoKrJNrKVseRH/HQ6pFkhY9pxxbGjSNWiBFf8mVjEaYSWr8osT5FtmK2BME7LJw3vtpsjL0T45/+6Z8un/jEJw7iZsskrOj6+uk/0gm76X1jD0K0hMd5OtxEVnECoUJwkBqEmg+JR7Cjz/SAtIm7Yv4+T8rXNqHo/jN5wzXgNd+sbVghwVQQQDL5ElJNv8YNp5zvUyKV7NKxmII/1YYiGl9mE40R75Fg1pc37eN0fI5/kG9YaVUOVvN3PiWxPfMUnBBeWuigM3Ys+WhcsJu+xFRcbZOs5hh3knjzGau5teVv+Mre8TAEXAxgZ41lC5PrvzDB/MPg8KAihDjIvvrk/7CCjbCJZJ1f2Y1lbMlAcmz+PhsnHYkjjUu/9L+8ob/pig01tl6Oemz/vfst/7DJeMS4jS2O1U7z4kfwVLxvPN2nGCm+sWN8SQHXdzuH9NP94v++TLT+kgn9rX3AMliwuUHX25nIDmFic2EXYg0dso++e1SrsYnp2mqs7bTofr/O4PrmhHPBh7ioR2PEVvKHsXwbbxRn4E/t4l8bi3oH1Oc+97kr74PP5glvV6ewAqZ1j/7wSdwKbi9PWI7OFsVDuOl6NlIfdNyYslU7rdmVeMm+2Lyxbx5I/zgcm/OLGXQmRtQWbBOn8FVzF7e6bjmvuWSLdnuKSZtL4f6bB/KhLVCyMzyvz8U3MjPO5XmONb9z0THfaTze0SO+JIPj55q9A4BR1DCgWcIhkUuoDcx1hLlACmy6/1yhILieF+/chz70oWulMyEzVsZGIPoDSoITwAMInB8htGtgjbJrEOh1NuQSUOdUwCZlAV6Bj2HXtkrmBgvKX8OMNPXMTi/j+/jHP359SZvxK1Co2CAWC5z15zvHM2ZE3o4CQWtXCtcxzY9cAYGqHCOUlK3cNzmh88bLfoyxMRTwvDiyuTHorgW+yLZ2KwB0zuoIEGZDm7ADS0m7IgsyovqF+LBXScYWRpZMCaKehRQ0HU+fAAdArO1tMskOVme70sEGzF+SJEAIdsh7RMSz/vxGQDKvBcP+RjT7e8mx6xf40ldv3e75yP71grfu310AfUdm2fsmH7sKDuSR0J0PP19CYyxkzm/Jkc2eQZEe2Enb426//fYDt8iAvNhc321/Zr8CxAYueKeqjeSxO3gDOyWe5qVNwU8BC0Hgx+TKV7sfwVChpmtkd3UPjwQbskK64UT3NkZ2rF+4INmrnbA/HEwGnX/iE594ecpTnnK8+DP/Rgw3Wes69iBYLiGRbElaVi+L5XCePSE/u+1SwcE2fzty+PaSaIRCzGmejvFDJMTYJKdLMDuHQHdf16SnJcFd09wrpP3rv/7rdWdTcrcTxfP19LUFGX5av9koe28lr/fSZNv63kIWnGn+fK42drcZwtP5EoOKSx53UYBgg2xazKTX2iADZFWf2UvYyW+SM6LbtWSwfq9dBQ2xAh6KNfChPiI6tduOFzal/a43l9r2ctH6rm1jo9c+e9lvBCl9bTEpWXhO2OoxneyiCNtZ3YkL5wRr9ZNs+XN9icMSKnO2wwE5F7NWNo3LM+xirlW2ZMDmxcKO9eLMfkGmubCN5l//+oCHYkjyqt1k9hd/8RfX9zikB/GGDuoT6W9MiroSQr4Cp+u38aW/1aO4Vh/f8z3fc2zd710ffBced88Wb+luk95d5ZbA43YwlW3UbvIo9nqvirG7Fu/tu3nwb/gOU2Al/SRbdoRLnu1qiz7i0PJ3cscl+atHc7rf9ZvU7TslFG/qG96IWdunHU3sUhyTSIsVCjy4jcQrGcUz6ntlL2muvWStkLPJlXiDB5EhO90YKr43r8bK9sl/7ab7+DnZdR7O2S0hEVdAVBiA6fKJxpzeFWP7bpendneHCttjV5sEiw94BHnCjOZTv+GgHIesu6ZjEk9+zRYUdHFkOnUeF1jeBqvFu12EhYHiL9uHuXJK+IqbaJPO3U+e9NrnvnNHsm5nbTyp89l9PLn5kHNzWj4OA40NDuGHYi/MUqRtDPTTNfQCq+o7Hznna/Vnpxp7WG5mbOWK7WhtgQV/7jrnYTCs8KkQCjdxgcWO41eR2gEApCga2ZJgJRRVH0kYYicw7KC2M4JaUr2JG8OVeFrp2YocZ63P84oJYzQxycgGQmDL0DgN50MsNjmsrxtvvPHy2te+9rDjJz/5yfdwKkGwTwURybFgIalCbur327/92y933nnn0Wbb51NCY7YSwGk5PwNEXnc7ngoXHSD5HM28GAsC0nfO5BP57Zruozd6BQacmqHtXOkYUXRN7a3huafzHJHzLoi3PbJK+2c/+9nDsSQ1qmlr7ECd/HYObKlrgIdkYcFuQQHQblFKda1x7DYhspPsbzXVue1nk0F6ZZN8B+j1vfkiYwhlY1EZB16IJbB5wAMecKzYS9i1Q+7I2NoLm9lEsC2XPX5Q+72LIFvtxSLsXcAVRN0rSZNMArgljsbMx7UFgNk7EsKv05Vkg+7hCpwQePsuaAP4M/llW93TNr7PfOYzxz1LOJC4xUl6a1x81t/JHemq/SVdbJG9LiZ1P7LFPs6y9fxo9yO4zSl5KkLUhnO1j1jwZXIq8HfMKmEBq2PnVWsEF8Hc4uquCu5KCT3xDZiIjCTf+oq8k4ktgkh+90YSs/dvfetb13fCbNJ8xpjaym5/7ud+7ng5EjnzTaRNDED46I5NST4k5PwZodtYxw+zc2SaL5I9XxBzl9BJhumsz+YdwW1bshgMgztXn23Xh+na6PvGJSv4cAhRtHpRX/l22wwb8xa00614Z45sWXGSfdav57gR5OxFoZJPigfrX2xi5SeBOydQ9b+6FFP6RJTEMkkvMuSFiXSyY8AnitMVQ2CZwhe5NMYHPehBx8pKujF/drOxt34q/mS7dpHgWF3n+XxJT/LS38Z9cZwuJdf8md2Yz36HexuH68+KW8fJLhzwiw71n/47pwAoJinM9L3rk1kryxIoRN74cBn6tcoqtps/GeJt9Mg+xAbnW/Gs3/35SlxHEanxp/98BXftGr9Owi/4O7vj7+IuHODfVq75zBZk6MH8xSsJmbirIIJziRUwQkIjftbeLvDgQY2xXXrF/V54Rv7NHRaQHfmkAzbRuCRV4jDMF3/FuPrcLfXaNTf2TWe1owjZuNhUfSsONP5ksDtHyMBx84bf8cN+mjGeDpvw/LUjCZzYJVlbzF4eZ2HGrgEJHZs3B4lW33uE8H/+53+uC1r4uBghj2IPCjTO81exZTFEkkkv7JCdin9kWBvaxfvOu+jE5u7ZIq9dtMs54ZCiFp7B9tJT+IBnwdblPPgiX2ErjYttw/Xle/1du8XB2g2f0uPOHRbU9nlXFZ7Tp79xI3Gj4/viV4UFnARnhX3Lz2HHYiyeE2fxzrvdreBxBJjAX8jG/R6Z8g6PXQCB1/B2+dgWXZans73mc+wCuummm+7aZ4EoFCgxOMSbA9WAaoq/XcPwEJUNzs51rxd8LLgwSv2r3CH3hG2cElRECuHayoykksAYMbDXluCfMdTf+9///qsT9RN3C4acubmfny8FekBjt2F17R133HH58Ic/fHnjG994AO4GPlUxY0VIa3PJmyRhSX3zMUaE25Yyiu97QfCsG0kyg0Q2BakFrY4Bbn1KWDg8wAew7GhBoLFLMjg+0kh2QJIOt1CyfS1Ar70hiQoMzUPBBFlVmQUixrxVWg4JRPxkHmBAFOnI8cYtaJprY6XP5NhvkVcIqtKHTApQWy1lK41BQmOuwJqcGkeA2RysbPMNxIRsBEx+jGCQLyKRDMxh7ZHfd11tWZXNvwFt84hsAXt2YB77XLoCSed2TB1nV3yK77DfTVKRMZhDv/ydbwniArafO0IgkD8+Q149L12lfX1Dm0uU9Kvgci66uV/7bKdPJADZX1LRfckIyeUrZ4IM72DG2Q7yqWwEebDKtbEAATD3DYB8S+FPkofQ7AuIJGG1Z07IFLtEZta2FQU8f0snxkPvdNYqfC/j698tt9xyJcBbnLOi3zXa0bf2BGQ6aqwRhXzLjhI+rzCZ/CVXZF0f2jR3NrKElT7FwR6v6F9vJ//qV796fRxsC1rIHt+o//MY6sN8xact2tMFX95CBWw/74CgbzoVx5doKlKLOc3dih/7MmcJITIEq2tf0u4eeLyFpXRe3zDGyqmEmrzhOzmIoc3TThZEj+/CqdrWp9UuhN01cBKp7nvjt7OC3OuvFZ7erH62RRgoMd/nzmFnY6lo0735mDFLJJdXdQ6WLHY6Xn/+Jp/19cbacavlSyq7rheKvuAFLzjeF+PRCm2KgfsOAPjBzhWikjefYRd0YF5hATuIqPfPO4OWN7qmcSTnzvl5Tv3D3GQp2Wuu9ZX+tsjYeCSrtcmu8EYYJU7jcPC89uN/FUva1diYYafCkpglnkl02aoEFOYr+DXX5BzmpZteCAeXzFUch3f03XlFAOcsGiTf2tNW5/mp+5rPyl/CubbVeL1UmF8uJrEvSdLyRO2QY2PY4lbP6qdXu1bEv64TWzYHYE/8E76RrfjcGOh/+S5uLBnj98nFT1LC0XT+Xd/1XccL18K9ioD8QazCmxpXfUsad+W+a2A+jsE/+Ot5Fxb/ldCbH7t0Pz/VzuqtY2eeTjddpxAhVpM9PFs9wiP+BXdxfvZEz+u/XSPOGC/98Uu5izF3XfqrPRzILy2wd32LJ/JG+Yg4uBzXqj49Li/kzzhPc0gvJfByZ/a2eUF+vDF9C/Z4Xf3g5HSkqLqLBvDRXPqUB6aXbLJ/xzsAHvvYxx47AGz1NikGv5PcgJ3AJIfrcJIpxtTnbpetvYhzoNFvlSMeAp3tdKsACj8TDWNcQqMyVb+CKPDSB6KLQCO3rgPuVfT6Ga33vve9h+MyJMZCCZKc5pKB2VqofYHZagkg7vr+3qQNACKe3cO5EHjVI4GyPr20iVMJ8t0ruC7IN0fAA/TJTJKNiCG2bGETNLKQVC+BRhCtHHS/gJ+ejHVXNDZ5oRfzrD0rIxuo9CkI7srQBq76zwkljQuA9FDy12pkfQIvTs1uFAG6JjkLNJuM1YdCyQKal3nxD+ABDJJj16/NAk6AqzopEDR2pBTomSMwBKAq6YoCSxIlYPWjfzrY6wRIAUqizr6qynvjNNKpalt75g7wkR3+yebJLfvpkZleyJP+2dzac+NdYBUMJEO+01E2198FW/rONvgAn0xegkjjVeyzjQ4BSz5baOna+uADMGWJMzwhdzJmO77TgUC8z3Ejn+yVj25y5hp6OidC7Boe7GoAQq663Hf66phA1zG7NfiwwgqcZFcwTkBjx+Sn2AsfYKFgxx/hItK8/te9kf585Rvf+MYVQxsjHzROc+CvGwcQr/QOh1bXXWuFbmWzxyV8bHFjKjuRADSH5IMs/8Ef/MEBEe1ikABJcDuebfZ94y05G4OCDnnCq5UvEosci61WOCVDyX4xnI2ybzLi74tjZ7teOzN+7dh1sMU5WAI3jIUek9Wf/dmfHT/9qL3uIduO1Sf8NFarfVZDcZD6luzgGPALRi8GdUwiw1bZBKJM9mQB0xFMsZYO/XpH/ZKlNrOjLYyQJ5uCz+yGHRozPmesm5DAnHS99rZcAcH0SAc+SEbaZVtbaCQrNri+w/bqi5zXvmqnPnDHrlsfJuO1E3iIt6Zj+AzzxdBNYMVPtpI9JNeNY8uXGrukoT74fHqsQOXXBtrV+Na3vvVayMAVJSr4L9slHzKWTBgfLIxXd0zfOKOE7LzyWbuwBmdoLDAI/mt/E5Cu6x/+idd2D0yWJG+S1xxwWEW3zRHEQ1wlmYhZOIH4zL89Tw8T4NJyZhyI7iTEyxX4oSSVLXUN+SwP3i3vijL8re/5ZwWKCngKdcsBzjyv+XV9+Ub/yEUOsfFWP2cuyWbkWhWbyE3fuETzgrXkARdgjvgtXyFbO/1wYMfZCB/F6zq//eO6+JVz7lvej2fpS0yTR+A4i218UUEab4Qba1P0wKaXm27chkN9NhbFlK7f3HPjzzlmyMmaQ7uc/+iP/ujy0z/900d79MTfsp/8xQ4A+oKp7FQRRC4gDpE5X8K1mme86CgACEYcl8IYhMQbOXBccBSkkRedEwJFGnSV4uc+97nH84tIoKALRBhdY7FDwTgIFGieQRBZVTgAAs0zgXa9rWBdw8kYXv0ALn2sswFjwUmwri2rh5JkSacqEFn0ue2Yk2R4nTEHUVg5jyPwDfTbrsgYaiNAtPpifIew73bCnK/rOTvD73wyUsToeyvTgUhjAvjAEDmvLSDc1ttk2HMrzV9A6Rhw2Oo6u0JAgLqiAh10nUrXklDgaH4SDORqCx2KMJIYhMa9gGAdSRBkm+5xfBPY5GFlQNCTsABIQUohgawFNUTNmCQ2q7+1ffOzZZ2fSAr1y6dqb3XS/QJL95hfx5FIwQA5WuLb3/x0E20kD5j2Pd2ooGYzO7YlCR2HK4o25L3zYJNdLzCzDbpu7HzcuOubvNmJACHp73u6Maez/rc4V4JoR1PHm3N+hLzAwvMOFsFI4UaigVwLMIIYWSPo/HgxdoM926E/cxQwkV/bLl0Hm+DDkjYEfAO4AFS79Ey/7BbZV4iQ3GhbYk7eZ1uUiEjKu68+Ot74xRBzTCeIg5UZgXr1z4bYT/ZpFWYTC9edE8/arED1zW9+8/oTlVbuxBQxCInKD+DC2hV7SwaKVJKw2oJ/9M/H+QRZnxP2jZmSUbpeG+Rr7EMcNOctoNaXOWwSaY5wXbFMzGus2t3dAmyOr6Sj3SoJl+rT1vXF+HZStQWXnWyysCtSGzsQLQli44J79WNe/I59s836cI9dNJL4zoUBfj1iyer6xBZf1r+Tw66WrXy+4zu+45B9PzW5yRAbNt8zZ9IGXIeHYo7iG13BD/xAX3ys454Dh8G2hrOPbKZ241xiJbnR39kH4R6Mrd9dXGIjZF1fbJ7P1TZcXPLPFzZhlQThHrBKnK19byhXdMMz6Y8/icPNeRPntua/8IUvpPrLr/3ar135GN6XjXi8AG/DM63kNqdN2um0+eyOAAUhYzjblgRmCzf0i9vjseTbnMTl5T3ags245cZ+RY2rAObnmI2hc+eYK+lqPuwWJ5bksXd60574lW66VrxTpKF3sXrv30Kg+bEdMmhVv12A4np9rI8kh3KCdoy1g8s5NgNf2PkZx5PHmcfJs8xx8y5+VXstxPQT6L3UlQ2d8Q6m4htwf/mA/AoeiQXGCtfIuDb5p1hvrORbP+a89rBzLQa7BherHffqX1FLHste6kuhD68yX7oVq+C6tjZennMl/MS4xQK5EJ1ujMC5LRbAveznwQ9+8LFDpDHi14qR9WFRGVcm580xxarazcb4Gi4rt4KHXd8C/PEOAASAcUqcOy6JlCgT6iZzjFQiRhEIeIPpeoHZC2hs+825tmJhogm6ezZRFZxNCMkk7M6vsQlwwLRzKk5elCHI1QZQB26E3TnVPsHQMYYQcNe/wLJGJDCfx03Rkjjbwyi3Njij5GlX0BonB0TMG0/JeLIRKPpdylZG2mIuyWVsSzAlpfW7q8Su3URiAbW+BVxBeR1AkAIIgFKSDzA6LvgngwVMxY8dN7sEYIDOp/bozM4IhMAKl4o1gOg+cu7vrbyat+Mrd77AjhCrxlMgCNR6nr459vKiVrV7LhThF2joVFKMzCLcSDD7AayqkMgYwBHoPJ8rkUgu/S35Wttmv5s8bzBeAnAmQYLGjqcxClCSROPpe+PwzJMgkg0jo4KTY8Cb7dQGHHGtQE+vkTgvFSJb86C7dij1zG5vQl8f5jeb7MJIxGQTNPMVMJDJjgNi2IGoLIEgA3Nhd/CF7e8KneBY++ZOp/qHiYiygmHzCmvgIZKj2JdslxDCVAkVG2zc5tjftW+HmXk2B/ez9a7Vh5iBxCJu9e+XCxCRxRD617YYZC7O16eijfGzI/HHfGCWHQ5inyCONFjhFHyRU/JgB2wKRiHJixV01r2Lp7UB8yVF3jPRdVYRun9l4R7tSsD1vcUydrNk0XVLmMRmckO2uk/sYHPdp2CUjRkr+2/cfkvdG7LpHtFD4ugu/eMQCmjIF99g4zhJY1OQQGibh9hlS3nXb8GCXYpBiFnjbpxhRqs0zcuctdk9dLHP0YttrhOrJFu29PIL2/zTXTtC/vmf//kg9x65OsdmMW3jVXJRVEjeya/x4xl9snfj6PqNmx1XRGq+HgtwvW3j5IdfIsFwbTkFXDljjIRAnKqNXS0W3zYWwB4xXixSUKp/L0dcMs/f4YqYcfZBMczOSr6hQKH4J64Wc9JR8b8XLPbvzW9+8/EMbte4f/XUNXAdD1pcIetkYe4KB7gL7t54szV22D1di0/i+2dOULvpUoK549Me/xVDvT9CQUf8N0b2t9hhvPyRjylGsQ3Y13d8D2aI3ebaXNhJfgSDFRQXf8Si+m2xK1trV2D/YCAbEp/hqfmLIWw+PKiNxdLGRi58vnbFIW01bjiOl4mh63vsG7du/LtjKfk1To9iiqHkuLxJ8omzbN7DR1a2OJBcSlwXOxc7tz/4oih6jm1sFC/vxbTNvXdO2ekml7SAwBa1JR7jg4vDWzimC2MSr2E/e1++Jgbhb733pEe48HNt1Hb/a3t36YlHMLhPuSH8oReFh5U77sdW+tzidv2zARwI36udZJi9NcejANAOgE06GLJAqpoAjIA5Q0Si1xg7B7Q2qW6ySBTHArIEyJgFHMH/DDRAmnDWsbTBaZGh5lTl/M///M+PN5vnoGvcArCxMAxzqR1Ew8pF80gGGUJ/l9Dt70UzlNpUjaFosqzfjhUguhchZoDIq8LGVp4FRkYuuALAvmcQPSvYLgFtbYEBcaiNkqOcJKPuWsQJQCAtnGQT+k1Qznrh0ByoPpFEbZxXzo0LiG5gXdLU393rOUmFGoUEARa4bIAHyl3L8Tjxkg5OKjlCMDe4JmsOuoAIFH/kR37keFNyLyZrTq6vP8F3CYH7kPbVBT8V2PiR4CkgA0Pj4RuIA3tRWDMfNtl12U4ra+z/DPabrBSQW+no7dlnQLPFNlvYgAM7VPi34Ld4hBD/enALAAAgAElEQVTb9soWz8RZIACG9SWgrr02bkECZjWWfLnqeTtYJHkSanOCR+RF/nDN9XQGL5eoKmSwO3gAwCWKdEH+5LM4tcEfPgjmiFTtV2DMT4wbKRDQkSVFWfbRJ0IB++AR+W/QkwgJzuZkdbB72v7m2c31Qza95MvfffYPCVjSyN+N2dysJOgDnpA3Urr+Ju6IAbsSUTudRyJ3bGGaZ+w2cMOyDer8X4yQiCLuZCce1J7kim0Yy/qkWNj4krOY2zW13fHkvsm8ApZ2/39JLBLcIxZdF5HwT2K4cZ1t9YmALYExP3YNr+3sWH2SCV1Lcs8FjO6BE+ZEXzjNys54urafwitWbtGKfzU29rk4w9fgSdt4X/rSl15e9rKXHTH0LBeyX9xpTvlnxcdWhBpniRos2UWEdMBuJUQKSOaeD3seP7n7m27ud7/7Xb7+9a/fo1BYGy2M+Pko3LB5KRotDvGL2sT1cEU2RJ+uEYfF0j7DhcZoXl2LA66tOG7FlvzEE35QH7VVm407XfVY2iYcYi554Iub7En0lhuQu/lJzOHNYtJyl7iVMXnZJl+qjeQGk/DF7pfA5bvhC/ttjvio+ccfLfpom53Ty/oQfGguHccbxMb1ETGhseKRfEvCuLzMvc6Zo4TEPDZXwF/SiVV1/H3fcyEm4pM4FP1vUiVHUUyyWLWcSxFADBDjyJBunReHxHXctzhXW+2CjQNZeBFPcBb2RO4KItojM37n+PJ8doujwFaFp+6FV/wKn8KBca+u27yDPNwvxnW8sVqVxpvpmj7YynKU7u1/OE+XsEB8ZAv1kb/07pv+Pe95z7tuua8NhRzj3MK3XWqbe+FtOJfYC5PqH071N27DH/tUxIX/ccSu9Xj4cmxjFNMan2IOmcMuhVA2nEzplK3uIjlZKa6RueN20IgxteV/1/K/r33ta/+3A0BwOk/SCqiGAd0Cu8SBYCWNOtIZQ1+i0DHVSAFdIEdiKUjCxBGQWu3Vz/alqikho7Sew2qFoUS9vwXnzpvntgk0GExjtuLEIKr2vfvd77687W1vO57r4nhAQhKGFOuLUSINjnNG90tod4x0gOydkwIJKpCwPdFWMwYGGIAxEpHuN2EDwv301Oc///krWAA0jpjxWREXTDiRtjkmkFsQcI4TNP621zaeSNlZr0g2IgioNkDUj7msrdcW5xP8jBXgZyMFVbswJDmArOuWYCNrAH6D7ZKqxr2rxcCAj/UpaRJ0zB1x6nh6XxIEkBesloBt4rf6YQcCO33XnsQJwAEwgFX/rlNYAPzm0xi2Em/VUiGKPdMjf2bf/M/4ESRjcRwGsB96FKDh0BnzEI8lVF0LN9xn1aT5WPFZ3KErMiNjc99AR1b0unNQPd72BG8YpG2yF7R83wDA1qxMrF3CcBi8Ml8S19+ehTc/wWeJdXPkh80bXjYX/iY+KJAgJAgzAr+2Th9LOvRFJsgpEk9+ZLVElW0Ijls0PetdsbJxItu1uT7ROYFef+KVOLRJXLjhbesSKWNIzr/wC79wPB9Yf+SsnZWbZ9rrW3/wxyqJsbaikk4K/nzAqqsdbOwMKUKIkFTnSyBLqlr1Q5hrO5mwaYRu9djf3cNGPJa3ZLE+FR+TiV1S2ql41DGykbA0/8ZQm6961asuL3nJS65kylhggdiIY8Cg3u7f85Fs0Mpq38U7mGclBwZ0vHF/7/d+7+U5z3nO5Vd+5VeuSS3yzn7XFtyff1aALMbmv+mv66zYdl3tw97lN9u+ZFFhZ+UPe/GcLSAYf/K3up6uJNz126MWij7sn7/AMNyFrD3G2Xfz53fNU2EMLuFKYtcmJ+6HkX3HsfidJKjvFapKuLMXycEWX/GS5mDO/GfbE4P6VJyAq8bE/8yzcVt165j3JTQvPPEck/hlY+DTkjv4CKO9k0YxQNxsHPVVoc/Cm3hgvrVZ+/yCH3ResQwfg6P4fd9hFa4ltoknCiVWKLXBxvhV4+u/sbiODpaXixvm7xq6wb9w6u0bnnWtsRnrzkt/MJOPWWBKX9nR2mZtsil9iom4CPyg+9o1Fv2LZ2ysaxTeOtZ59iHmeWRX/kY3OLlYbcz63K3lMMU7tjYZJlNcrfwp3GfjdAHPYWTfLfzJ68yZ7ZOZNjaJDguLf/2rAMB+xRo5YP3suOF4suq/62DI8gf5UOfIXl4G02An/tFn2/Yf+chHXt71rncd45IrL+/EQRRR6DG57c4ldkkWMIdPdP/mVMm/xev6WvvGA/jVxkbxEf9qbsdLAG+44Ya7NngukEkSrSQACMZe5wySoSLSHT8HGgTThDeJJVyOuZVOgYID9JmQrBA4L6HjIMgrRa7xdY+tNozOp6C1KwZn4AEOHW+ebefup8NU/DgL4oZ4dl/nELhNMhgIwFF9P4O+4NrxreoDvQ2oS0T1vcEZ6RKEGKtEiOOSOd0ZE5lxTsGAHZBh9zUvNsEp6Uhg3mSotrvfS+VyulZlETMgRcZ0YVvoyra+ayfi+C//8i/3+Am5tRM2IZBb9TwndOTUvGwbpeNNXpKfoKwfslrAMdau5dTpqXEDUoC7iZ2EhH1ugoOM0ZFCC0DPdqwWCPRnEmk1v767H2lYH2mO5iKp6nxjFwwkRq7d4KStlYekZMkAQMwmwod9x8USIHbD3vXFlgVmKyJ8QHsSs/rzE2sSVORAQVKQqU/AXjvkuASq8wpMOz+641PIgAC/JF9QOSeEjc9vgyNmiz3smu/DfAlCcu5txV/+8pevj2lsEYIfs4PmyM4XGyWHR9Q+vW9EIDvjk+DP1mu3a+qjTwnKEn1ycA+9wATFkJX5Fgkbs19xSAa762Jxw/FN9JByfg3LPO9t3lY6+KG4KTCTER9GyJpLuqzvVhesAmgHjhgH+2CD5ty80mmPffnVEviN1IijVtuQczgEl+kYyVz8W8yoXS+HMs9dSYcHzbm24YV+JG7Icm2TT23XZrptvJ7JZpP8uPOSio4pfptzY8BdELYzRuM+3W+ccMoKCxntjhtELVvwsk7FHTwFBqy+uqY5S9x35UfMFMsR7T7FF/a+CyiSVNgF73clt/k1no2ltqsrsIjl7AxOsUdcBommD74JA7t+V93ZP87gO164JJkd4CFrhysPCaE46PrFKveKN/ThmsYtdrC3ja+d39jRfWwAf65NY+he/zrO1sW25Fl7kpXaINOuSW+1b54d4wuSBiuiODAM2HhlTMbIxtnVFotco+iH5+NDMFmc3xxC3MEzNsbQPwzjU32eYyab3Di0Psz+YJg8hT7pt0TtC1/4whVH4LD+5Bz7CC88EIPNPz3IL4yZzeGMy+XgCyw0tr7Xll0f9MVnlm+wYf7Obui6/vvp4t7T1XsG2Ib72B8eJA7SU+30v8Wu9LP5yeI+P5U0w0H22LxhjoL5xmXcwNy6jz/U7y44b54g1sB3951zDu3iD2I33rzz5tditXthjz7h6dpr81egTOa1D3/lUXIz82PL7Jft4j59wlf4pChKT322ANuusuc///mHvrVn/PzJcXM2LvPt8/gZwBtvvPEunS9JNwirm6v8BrbEHGAhDxswTNzADIBSltwBjAabM/rpHE4EINeJGLnVOA4KfBlJbbaS3PPXEiIB2XdK2fa3Usyxdhw7NgFwK2CSN8TbjgdBxvE1wA2kzY8hI0VnAKBkwFZbOWAkEsgBJfJn4EDB9moAzRGWfHXPPiuevBgwAwOGwKlPz8Asid7A2nEFH+0gJoiinQWNfxNOwIkwAeoNotrop4q6t8oXklJ/dJwskDYOLnB3TgAlSzJCKJfg9TiHVRuBQRBHCBeY9ANwgaUKKp86B4NzorwOrs2d4wIRkgHIrRT0KaCzUwAogdhkffvZohmgRjD4Rfdq95xI0GfHN2kVbNlV58mK3fcp+TCntvP6nfm2tpJP/fMn2Mb2attvzpaAnW0bcRKskYU+8yM/NaU4kEwWqJsD25FcNK5NeJEM5LlnE6v6LoFa23/yk598PA+czcGxMNGL8OizviV7CBP8V4AssWq8/e9Y8+Rz5sR2F9/YFkKARMMEMkAK9vjqhX9sv3Tk+TWYzR6XzOg/QpPOs2d4wGY6poiAMHRNfcJX9mGcgny+7aWo5oQYN64l8+uP5JHOvTCV/24S5Z7O9Q/Owk8FLH61draJSWNLBtnNFkq6vsd6ehTp93//96+kTeFxE0S+vckRLFAg25WuM9ExL7YqhkpmNgEwVzqCs3hJ465o47ERclKUXH2xF+N37SavtW9c5tR1/IDvrZ3yy40z5g9/8mNJCazDE5ZjSbI2afNyKrpPb9lLPglzzVOhr+OKQbBG/OwaPCCb21Vfq/rkjNf0Ke7XvwSifu2Eqz+Pk7BPuNbckdeVL52LYZIixVS8a/G4sXXeb3QvxvC1Xdnk51u4bz74A57D1hRcGnsYWz/muxhj56Nz5IM7ZDNiEp9uHuIRftMxfqzweMYfsoNDEqPiWPeHaWzSJ5+F5WyrTwtJ8G6LFZvo2GWwuJIMxBxt82nYKzZ3rWsae3bXWPEjnKrxiHs4P55uJZefbmIkzucL4iU7h/+wFR/s/lZMvQnfjjTywXn4fHMSF5N3Y812xE02zhe3yCZvUQS0UCFhVrQUY/B28Zgfnvkke2Jr5poMtNHjpe3qits6hrOmn11UWo5J7rXV3BZj8NmN58nEY0nyFNctp2Zr8pu+dz6ZKAh5DKAYVd9blGXXsAQXWP+ls8ZHZotReNmuksMgOIHnbA4sFtATXJLLsAHyZzNn2+D7ZCxHXf5Dl/I0sm4ecqTGIS60s6wCQC/Sr7Bfn+yUH5I9fbI/XEUfX/nKV/5vB8CSFInHJsEEKfh1DVAAIEuakMMmwHhNRkBm7BRscJTa9QsSSA6lbJA4J6GbVJwVTCjmJBAIVOaxSkJSCI6xAUrnVYYFNHJllObOUCSUzbNx7ttznVtCImngwFb/yUS7gMdKZHMRbCQCSIS2BGPycp0gKGiTV59LkBgyJwcOCF/XIjWCuD63YLJEjFMAMvM3FnoHAIIBGyYP7Zy3IyeX7C25B0LmADCQhiW1+uhelXz9NefmWCD90z/902P7Z07Ktox/iy+1V/8FKfMRWGsXYDZH4we4bLQ2EDWEs7YEDIG5+9lY9wAk43IvvdbGmbRt3+ybL9NDckiekSl2hPhKJMhAoDcX89APzNGXYIk4NMbkK6HvvsWIdnz0tuU77rjjeCZvg6gg0zFkWkAni4BXYEOcat+9Vu4i0+TYdc2dzcOqXWFpXkv8KziUjPWvN0X7XeXG9tSnPvXyjGc843gE5rd+67euW0cVW9Jr/xvrEiZ/b5BvLIuB5El+5Fy/7MpYyZbf8pf8pKTYs6odhy9IW98l9tpdW4XH+Q6CK2ltvHywdiRYAvDqXoJiHo2tNjc4u892XHhiVwlM3JWrjVeKS2IV/F85SxTYYt/hzU033XT5yEc+cnxHztmluAv/FSXITnJGrkuoGiNyjjSIq7WnwFQbbd/vfSRveMMbrlvkxbPa8K6B+kUsNp6JcUsq+DobY/f02P0wxTV4wcZbq2LZlL9h7M6HbDu2hVu213gkeOL6+rcYBj82GUq39IqLIKiOS9Rwk42VsAAOdw37IlM8SvtspHGxPVgjJpxjGDlKaOgQtoinbJMd0zHMgGfpVRwT6xHKM8bqS3yBd4gvezGXM8eoPT8XyT+bh52d9Wss7Ib+2Q0/qS32Z+5iw86jMVvE0Gdt9XfF4hLF+lV4l6ziqWza3PHgvouny3/JvzYlQxbQtnCEW+KIXWNHGpJ/6623HsWvV77yldcdCM2ZfI1JrLV63/3kBXvtyjEveG+MYrhiMNkuBrBNHK9rvMfBajqspcfG2jW202+/G5f8jR/0KYGGBTgCvxGnzwWUbatxSNDphl3iPTCYrvkEP4U39a9PuoJj51xJn/lvsll+gRcnK8XjrltbsEgGl/Bri4N4E99rzmLBGQMkv3BscwLFNMca5z5GdsMNNxw7aVtskKTCDnKDMY6zOX7Yd4uCYsMWn7d4w7/FcHPhd+ScfJKrnYl0ufyVn+A8dGBcm/Oy8+WjYjofEc9coygKd8QD8hBf2CAZwzQx47wIufhaUS1ZtDAFZ3BqfK9xWvSw+w13w7O65igA3HTTTXdZjUggqpMma9VDkHPNTiYBuG4nwzgpw0QaKCVzYkQIqLincSD7COcmns5tYANIEhJzaezIjGMC4zmwAA0rDohYL+j5z//8z2tlU8A6J7hIJOOSxCKb59UdZKZ57Gp37Uo0+/ssO9Vh/UjgvQwGARGgzqC24ANkBKvVG8ern8YDqICg84Iqp9jjVifoAXBzxCVNwG/tUBAxh67hdIL46rHrrAR0nbEAOUlF/S5B6jrgifxIEpsXIlRf7gUY9dk8Swjbduu4+Qhe9eGnxuqDjtc+AgIkAZgggGSwTu9eOmdL3cOvjWdBv2OSW/NGmNeH6pPMlvwhtEiGNgRiehYIgHZze+ADH3isULbddBN3K84IALwhb4DG3tixtrse0eN72qAD343PXGsrTETKAK1VHEG+++AY/9sEg2/Qi/7YWuO75ZZbLnfeeeflB3/wB49tfP170YtedOALW/qpn/qpy80333zpd84DbTqgy8Vt+NY5/QnEAn/nluyycYGj++Bu1y628ynJvrmwIbLbJGzxl0z7tPpCPwXvfq3kL//yL68kTWHGXOtPn8i5gAu/+GpFNThFx4K84lo6RULrQ5K2ie1iGsIHA9kGve+ja2ITWSTnxvSsZz3rKEgh5nzJdcj/xlxEfWNBckOEJJPNpft21Q5hYY/sF7kSp/lv98KbxTUxxLOGO/d7S4bpvbbgWNeFjfS6hTCJET/sXPfaDqqdrpMQKjx1bP1iiV/t1Kf4gWvYNs1/Nh6RFZztXjqXbJOr+JWtefEg295HpvAX8l/cZwtiIMywahoemYd5dg850rc+sg27AooztuTWPjkvubWCjLc0byviipFihtXuJbricGPTFhviB7VpRyneJ35tEmHRiM3gIeZN/myTXuGbAkDXsyEJWG2/7nWvu/zJn/zJ8Sgg3mjefYpn3d/qmkRaDKc/SbTxwQZcsXH0/+xDbOve8IHPS2hw2fve977HOy16gbXiYe3CDAWQTXZXp7gPnqrIkX16QTRddE0FwnCql7B1bcfwpr7vjs38M7svKanPOPMTn/jE4z1bvcwSHvFfcxSj2HhzgUkKkPhtesgevXE92XsfzRbLOr58Btd0XEzF8fqOd3RfMuDnklN8xipsbeLhi1Vdz/ZgKJ/pnl3pr83Gr1gjUTN2/lCcbhFJHO6+7qFnvIft4z1dvzmR72K95B9H2jniefIAemr88bXf+I3fuLz4xS++FupdT458DnZ6tA3e4Bd4Kqxa/O2cseHZZNP99MnuFeW3QCoGbLvJK3tTWIZDOE59nHnrxtbO157YZo5iAY6rDbHG9fB58Q8fTW5wn+7SAR8gZ3xFDGTjYgCMh5+S/hbl4tmKSC2I3efmm2++C0kCZAnViwR2YoiKAQl8SN0CXp3X3iagnAMAEMJWcww6YQBfIEhQlO04QyWgBViC5NS+LyhvYiIAI4pLfuvvYQ972PGCnq5bUgDEAD4yBXC1t+RLZVFijMQIsMi8wEI2gNocGGXnkekKAH5SbYOz+Qs+iCtSzVk28ax/2wcB014nMBsnULKqxb4kz5I74ye72lng0lft9L+x97umj3vc446f0akaro11CiCnGi3532KAYM6+yY0T2n0CGCWW2m7MzZe+2TIikQ4BIcIqYAk6yAbgFMjWn4BfQdaOD366ZM04uncTmk1edvsnm9mkSb/8n746jrjRD0JB/ubLJxVJACS/YruISxXlnkVSFZe8ud6qCjAXLIDaJlfnvnqJWi9piZjYGl27yAxfJMfkXz/G0HWRjvrI1hbT3ItYbnJVG/lfx7Ij5xDL7s0W0mmr/m3p6t9tt912edOb3nT85E0vrVpyYjs7rGQDyFljQ/giYK1k0TGbpZv6To4l8fSnHaRH+5sIIwJLDBDV5ijREOhhP1KFFGlziWBtd1/tiS8SldrueOOFlQJr59KBeNW4+57ce2dIL3PzWATioNhF7zCgMfB/vuCzfhZHxD7PKW8yRD58BlbyZXISr5A3q1zGa17iHtLGztfH6Hjxk/wliesfHUNGnO8729cXO+e3a+f0B78WlyRBEnztwidE/0zElygh1OYpXhpT31dP4odjxtOY+T9bVLxAvNf+e2lcRUlkmx/Sl9hhZYz+Oq5dpAxPUBDQlvm7R0IhyVD47DzfRnZxCXxs21pcSpZkIEm2elRb4i4dNA9ziXv9zu/8zuX222+/fO5zn7vHNu7lb+zNfJ3bhJrdwU+Y414xtjF1f9/NbeMN/BTf6APHohcxwSp+YyHfcMHjUhVZJWhkLI6TF3sUGxTdYAjelN6KFfvIkdjbJ19bDrx+DL/qn68h+JJdfLDjbF0sg4c4mPjYpwLG2ot5dwwvUNBIjlagFX+aLz9PR1sML96Ead/85jcPvaWf1772tZcPfOADl/e85z2HWthocsZzYTfusty5NrJFRbrF7C1c4YjNP/kXd8UwvJNPSOSy7QoqbZfHK8gNvhkL/l8b7HeTTnqFb7ivBLC5y4vYN5sWd5ZTds6cO283Id4i/nUdneuDXBTQxFFxX4zC/csPKob91V/91eV973vfVRZdzw93zI2lthVitqhIXmKbnAC+wQPzYBO7oMXeNw/gL11fMaQXkIZHHkOgL77PZvzakUcW5GPGk2z4U/OCu8ZFBn0qpNLbFjLkAXQYbuQP3UM/XS9n3fxp822cwYLEyoKP17axiiPZWdzQYiGs2fitKFdR73ju/+6dK70v4ngHQB1QEGdBxAAgwwauAHHJE0OT+NTRVnEF/wVyAAUMtUE4BAG8ABfQX8KgDQn0AsWZhElCJcQC31Y53U85jJGBIlgCTP1LhLbSI0gAIIZkvH3XF5BxThBhOGuEgpSAAXQQl4yfQfdJVgjlHksO5unvtvpEhLyEZhMJjkx+5xUxuxgAv8BqGyoHXPADwhvQFyQf+tCHXrdJv+Y1r7l89KMfPewLaUewlzQsyRDUJNobjBE1oEDeXWNbEULKRukK2C1odF+BNeds6/YWmfhB40a6BfXaTG9WoJHfxqf/xsguNihZlUWwBFsBnY0jkOSlvS0omD8gOScLnf9fuu78dd+0LOP4M/+DP0ikkpZbZc0MzrhUaopK5p4ZriAWY+BGmZakkmZNEeSOWlo/2A+BKIxiqShulBtuCaWoLUhEf4Txvp3Xw+HN9IUvz+e5l2s5l+M8zvO67vuBAYhk/SBv7BlJY5tsTAFBYDd//a3vNve2yCcTBSuEaavNklFV3t7mHciZi0Sn+bfqUfB75StfeSTbChBsv/EU6N761rde3vOe91w+9alPXQkJcmIOtb+6kXB4KZwXLS4BS1ZbNMw20wcgl5Csn1lBgM1ka8zkv9vlJBIwgm2cA+faBOIgqG4Aa4yNVYFDwE8WjQ8xQRwao0TefMWYDYbnpK7x9VNqFXFuv/326+4ddigZRzjJq/MefWos+UTXKI4iheaWLG3LdIyc+SwypLiw8iZzRJFeJULZZ38rhp7PS0hhATyAjwgf/fAvct0kbhNxCRn8S29LKvq+u7iMz9zYqhgHp8VluktWsEgfjd1LDJuPbcTi4MbR2iEDNtk9dmKQ78aJLTDRmWIAndmCvPLFR7YQxXfNC1aGNfCiY2JTf9fm2jDbEuPYIizbJI1diBUSNTEMkRaH+C+9Nya/fZ6c7aao774rXJNXsaRjFUEtWGzcNzfbZ2Fa7UUYS+ock0iujS5OS+TpTNG6tiTt/W3u/W2+G2/IS0xgqwr4i2EKO+aBH7ILYyKP5CpJICvjCSuSFz4Ma2qrefJJ8R836Xo2vXzZKmX3i7VnDimZ7D7xlLy6tj5XftmDOetreTZ7Tp/ND04o9ONL6cb8lj/ld2IyDIH5vRC4FX3jgUlie584Vv5vZ/Gugor/Zw7WWHDFXcxpbBZy+KB4igNs7rK8ebn02sxznvOcY7fdbbfddrVFdih5TgYKIuIy3rycVkEIfq6vLyeQSG4cWJsRy8UqutmddrUBp8j+nFvA4ORsh4H4JZbwqzhVj4FVqGm3xvKT/ECRx/V4OaxZ7u1e3BUWpr/l8Lgmn9pHUjdn6m9YjvMlz3Z8ff/73z/kgG/UFp3YLdaY223X/3Zsdy9uhQdbCf+1X/u1y2c/+9nrL5vUr11x3UfHcL/vcsCuFd93ruubsAferQ3IO+CidskWj+L3cGSxFrdjHxaCdpywEx/pnuRyw8///M//QPVKNYNyAA1w3tUOiQkCBkQYCWK+pATQmhwj2eQGcBPgXQE7JxcYAEKT6ly/wdlzUr0p0SqXQLsCJyAE11g3SAmW5tnPKLWqBPTNYRMlpF1wzJgythKNDZhLBgAAY9ngokJLL/WNGCSnJWD1jYRLBFYnm6wAKG2R/ZJAoGt+gl/tIJ/ICbK4utsgL9gtgXYe4ACBPiWwyGTz6WcW+9f2NC+DWaA/vxdBYDHWbL2Vwaq/BSHFKKQGsLKlJWqcE3Av6JM7QEheVZn7bAsXYuK8QAE8BP/OV0Hs8QEkkz2tTewqyJId+qHTJVv1KWAA0NpB0PXHrzyntSR/iRqSynYFWX3s+PnR2nzX2R4muC5urCzZODluwqXoJgngk/zA8YCx/rv+1ltvPfChAkCrNmFdfXRud8XsT4ItXpmHhAD4wpS+k23H+m71vnnZOYBk8Rlkhk3zD6vaYQgdk797kuce26SmsQgaAiC7oVO+Iqmv77Are6yI1d+SgiVHVgIkc/BT4r/FY2OEtXTU/HpJZ79LbpwRlMc85jHHIxLwe4sR9VMfa0PkxUc3weqc2IHQI8L813g6j6zAOnHyHNwXGxuPgiHyzX9qR1IpSaR/sRcRFScUUrn6EpoAACAASURBVPlkn0gB/yJ3xWt2trFz3y8jBppj362Wkin8YBtL2BvDJhLdC9PhNxsTb/gLHxLnJARknX0kv2SdPbTaAzu61wqJpIoMLExozz3sYGMbvFAcqM973/vex0u0xDt4dJ43Ulp7OA9Mqqj4/Oc///LRj370eN+I48ZE1xUW/+d//ue6tZrPmsPyDxjYvfyipL//xRVFT3bMv9iEuCe+mF+6l+yw38WrTQbgIVmKKfxb0oIf8o+uJ0f2IcFE2lfOi1E4BR6weNuc2pHVnDe+NQ6/AMRG4dRiI9sji8YC61zvmuXGHfOMNV3hBJJgsbAxSmI2rrIn/l/7CivGQa5iBFk4v7EPp5KkNB42Wru7JVocMjfja8wS1I7BL7inj64pqfd9sSEM5hPiDvnuohi/FQ/xLXIwZ310vZ1UeJDkjH3B7I7jcckMdrqeH7bDp/bbaSePwS8UTRRe9CGuS8ToV1GNLPAAeNMCUElrLx9fnzSvTcrJjy6TRe3B/jOOLM9uHOJM14tn5gVXFbHIqfP9LTaurSpgaWt5TNeRr/guF+GTfd94p23Y0vctDsEjelaIgrNiyfLdjinYi5n4VTj70z/905dPfvKTB3bSJR2l6+Tv14/i3I1BfBS/cQg8a/0Qp1wOZv6uW+6Pw2ubrtl742wM5rQxZm1tY0X9wB8xH4+gV3jb8fw7uRXvrjsAJJWdfNSjHnV53eted7xw6uMf//jVcAV3ToNsMVLBap1c4HJsiZb7zwLWj4ApsRTUARgBu67vja3njyoA/NIv/dK1gtq5JWKSX8H3HCAFYW02hpy5RLUKlH/AFmFf0E+WGUgrWQGk+4x3AxDFkYl7EWWGINCv0gVHFajGUlKnmq3tPheEBKs1RtciZIBug75tKICdo0r8klVjsdrfnKwKCegcEpldp6rvrre1he0ITohgbXA87WyCqy/OIemtfStE9G/1xKftxmxaQkd+SBPZ5bQAjn8gRpvUrmyMHyiwC4n6kjBFIA6N0AA7Di+gNGfBVXKxKxjkjdTVN3JC9wBZoKFvBSV62mLEuXDCfhETNmjOjQ2Iskdg6Dtfk3TsnCUsbA35aByRZIU3bQDA5BnORdZVRZE5xIdulxQYb2OM8Bc0bB+DL1dwuJNYIr9IBD1vQs7OXIOQZocSNeSU3HelRh/0CkMF9+Td3Ou7cYcPzVcBbO0GzrLfrov4hSf9Rvl///d/H8EflsN/iQLMb3z1I+AIQtmLIGxlin91vccm4Bk7NhdzrR9JAxxgixsAtzDJp/pk1+ydTZLTvlCoYkQrYD033H1WD1XbyXexFGZna5Jy/mZ8ZEbm5tF5ekcu4QuZ8QfVfYQLFna+4k2rv2TINrXJp5eomdM5FpCdNsRMxMsL9xA4OCGhOfsRrEDstIdkr30jv+5Z8ouw2cnR/bBrEyLj7vraftGLXnS5173udXnFK15xfcEYm94CnL4RXAkT7GHPXuJZP6961auuRUX9Wh2tsNHPku0cyFq8ZbP8Mxmnlz5b1Qpz7G6RIChISwBwEbKgc7YvCVPsEWeLjZ6/dQxus2M4xZ4Xb+CTBQhFsa6Fv3yMj8Mt7bJBYxVvawvpX73oEz7DM3PmbwoO+JOkUaxZP4AzuIyER7EMftZm7YjnCD9/6Tuiv3FoE5fGm067x1zdJ77QK39jM70ZPB9vt1ttwhJxhj9uMiHhrq3lwulR0QPXOCdx5B+29Ewx7tD1Xqa8W56d5yfifeNc2zMOtlZ7JesVn8U+SZxYvW1s4dPumN3a3bUKDBW5vfDRqrF54RD8fTmg/mvHGJZH44d0V2GxRcN//Md/PPQi5sP2xte1OBp/h1v10/nlq+KAcbEZvtJ597Ol+it+t9gBd+hegSmZyWfYGNvRztoWe1wfY3Piu3Zcw6d2rI6JfTs+XHjzho1D59wQTnbN7qrsuuaXDOiAD8ARPBD/UxRbPkcOYoD4zVZgKi7hOFl3n3ygeYsh5gFrsvt2X2UPnbPIjUORGTzbWLq8Kbvaf+TYuFvIvuGmm276wQaGfirvgx/84HFPlZOCY40DSkoixCUs3cOJt/KMSHIATmsyBogwSBhdZ3IIAZK1jqft+he8Nilqjkv4VFoY/ybwnLf7GxODWIWZn/NITNcwAkQsQ0vg3XN+sdvZ2AHDyneNmmz8HNZWlFSFGLuf/+GMyWuTiNq1MmRuCy6AH/Ewx+ZcX+ljDdrY61/SDTAZNnvZxA/pQjZqE/AsiTF+xQh6YQ/dswlB41GsQELMj80hj4gHeQquCgp3FVS3LYWDJXVIkbb12X3IGj0v0ZPodJ3zyTF9CnKC+SZQO+ZkUr8b9FWBBY711yVatnHR+5IShYX6rf2dB/CHAXRNdvRTe1aNF4y7flcTkYObbrrp+H36xmNMtclPyXwLHhuoyaC2kVL390mmm9wjqObU5765lm6RFas4/H/tin0i9whRcgLk5sqmOh7meveG3S6CLiw0TmSNr/NPwWblheAIrvqEaVYCBRdjVHTSFtmsHXXtxghVdqRvx1c/VmesuJAJcrUko/7OW1Rhxn5uclI7zYv/94lwiXvdK+FmN/yh+5O11TQxAbHpvJX31bNY1kplNgdf2QnZdY/ESPGiOS/5zO9td13iJC4iRLVZX2E63MqXFXtcRz/mwIdhbe2yP/a1NpO8FDzFcGNnG1tMgwdksvKG1/rkj56vL6FI5/SyxYHmiRiRGfK7BHaxDYG7+eabj9X6/rULKD9RqGA/W+BwH3uC0ZLlxtWjKl33zW9+8/K3f/u318eK6mNt6Mxf6ttKrWIafOGjOwe2RF/suWvXTjfGiZV40BbKxN/mCx+7bpPw5TR8lf9KYpJb8jAHuEGO2XH/wrQl0HiSuO96WGrV/YzJONzi/upw/WMTR/zBp2RVnOOP+IO46b0scBLWrT7Ikp/XVnraXZyb9MJnsQFWGVtjOmPj8oNikpcJ2/bPl1yHv8NO5/GQxtyx+rbCD9O7RnxoTM2jdmur4pmVbdfBMzoVH7UP/+vTggN+sJxwE0j+kUzhptiv2CexxUG1v3EeJ+qYHTSKcnIUSSGeLCE2VjlFxxVbzlvL2Tb77LuXcsPlLXxtMWPj9PoS20/fbIr/wyb3movixxkL97raYIPiAN5orIoJMKDr4H7HdgeLHAF2NFYLI/gDPS8vFFPO/Lb22a0Cm2IJ+15ssgupcSS/Cvfnd2exydqhh+XTnff4g9i1Ocpy9q6FG1u8rX/8CeYuf2JHdCN/wFNq16PXmyNuTrq5ipgFi2BvffM97dDz8T6Afgawm/3r5FOf+tRj+11vnbY1FshuIifo2qIDvHYlrL+bHEAzCN8Nbklm52oLaJsEw6UMbVAooBLsCFwymaIoT+J/TiYFDW26d42fwy3ocZpN7pY0KQKQGRJWW8i8PpOXHQDIw/+3eovUAZvaynAQ2iWMyHVj2OBpbkCV3JAQ4AOUfSK+ZwAH/gv2gBQJlBAYU6sa9Y+sIv70RLfdr/gBuMwH8ViQlWB0jFNKjgQThAOo0aECyAZc46AfgUCi0Bbpf//3fz+CGztFFBof+6odlWfyW1JGrx0ToJPVox/96ON5JS8KU+HTB/8y1yVBAg1/RwwQgiWCQHb9wHVLgo1TwKUD/S8JyTZ3Z0VtA00gCmfqy9w9S8qvgSf7UtCAIQLU2i97WgLBztkRXSpewQpAC+e2fwGAP7mn+TRuP3dEx/BmdQAT4JNxrx/xfxhoK/TiieslE2S5BKC/rTTBaRi9PgaD+cYm0PzDeAX9JauusUsCeaMjRK3jyAIcpFcr590jQcte2Lz7jBHWbTwTO6xq9SKhdrf1FmM+yp6XlIk/iIE+168UjbMHq99WmHZMCJRtskvA03VkNH9uPhLeJdB8mo+xb4mkayVMCCL7Zvt9F78l3shRfcAf9iJGiV0+YR0CilBIzhErMtjnjfkOUsQfGrvktXNwh3+JH67RV2NVlKwtNrSFQvG6Nrq2+NF1vc26F2BFhBQkycgc1gfZORyqLTpjO63ctBrrJVVkQEaSXOROrDJnSVifZ/IpzvGd+sSR2LwEWJJK3vpNzoortvjSu1VNvEWc7FG2VkvFHFxnCWhF2pLB5k528CQddm3PG5dEtxraeM78DP/gs+JTemv3TStW+14BPsq/+HjH7WypDat0OC58aQwSvc6xe7G5c/UtiRE/+8QrYN5+Z5OwGb6c7RpZ3xjibxjePY1/sWN558p4k+ol/Y2jcXqvRjHJriyxj33ggs2BPOFAxcReVNu/dtimy/osyepdUWTIrvTLl9ki3BQ/2BGegyflp+7Bb/AZOqmNdvz2s3Rb/FGU0vfuTjJXhQXxttX65rEv0O3++kr+iiONL/ksJz/LHs+tD5wDF7KzjI5wU/PvOu9QsJi5CR25St43BxAz2d7K9Jrk3flH5/jA5lb8mz/iLj43dzKuxViYjgOQAVzA9TrP/+SOm/PBMI/1sK/ak/DCYvax3I3OyQfmFG/tnjIn2G484gxsYTObROMGGxfwMuNR+F2uyv67ZoteixswWIy34xCngyWrN/i02Cd+ibeNH/6XpxzvAGAIayCERWlAnEAYYfcilIhJjpEBAw5An3IYBcfSLhDomvpuwra/LmkECECYcwFFToYw+KQQglsj2uRAEoR0SlAJcBOTzvW/Z3zarmG12dYuydDOtev3RV+SIGAAkI13AzkDOSeKzbHrzKO2VNKcAxa1QdaMiXFyPoGJXaRfb7DvGNkDrk3azHmTZsTF+LSBTDcmFXJAK7BJqOgdKej8Ar45uQ6okyfA4JDnxJoj8QH9IiNbpKGb+oywty26F2p4kRx5LGhsQNYH0LR9cAm9ivMmJ6q/krHG1r39MkIvRFySWVtWBvhh4/Y2eToHgEvEAQkysgG6PpHd2rOtSjImMPJryY7v/E8gZwvO0xvMkNSRFVwy1wVESU3XwKfGCkzZm4AggLOJJaVWOmqnwF/bfFcAF5Bqny+4TnDoGliD0Oer8MrY+Ok54KTfiJafMaMTxMacyIGfp2e4Y/sgrCFzfkkebGITwLMeVw5dL3Aj4/qsD8/mw2jBaAkE+yan2rRbCtbyHW13fwVDCRAZbkza1WHPTLddNd2VTHhGG85LgAV+Pl6f2qfnZEB/jc28xJoIcf3DotoIQzuu4CFI21lHDjBYn7uzhL3Bhi0M7BZRWCduIoH8Il01hx5f2SLkEkk602ey3RfFIS6SE0Syds2ND/s0XjGi9uxqonfxln0jsovL/c0H6Vwxp3Gs3Lv2rrB7+U3jQvzICvkVx9ZPJYiK2PyqazYRZw/wGhZum64RK3axxFxgIC6wXCZ51+7yHrrbRMff/YzXS1/60stLXvKS4z5JHhmZgx0n+NomG+QrnuNrybD/G2vJs/bry+4USYD4swmEGN8ngo8PLi8zpi2WwC5JTG2sjeNOYpzxNRdjDO+3b/gNCzfG6ccxu8ToDEfksx2vPW0qvvI9dqe9xXUJQ/O2YiiJwr3xV/4Am/hR9y6e4vfw27yTN98u8S8G9T6WJz7xiYcr9hLmruln+fSJa7mPvdf3matlJ11PH7WBN5PzYjMdknfztgLPdvho/cOPzrG73am1eUFjCYeSgV0eONPioMStfhQgyHnHYuW98eMk4oV51id+XXuKbWSl2EovYrPzHTdHvr/43THFaDbWMfPh5+I33MJ3tSXvMVb2w892oVJ+twuDxs0fGnNxsBeM9wz64tb6HL+XayjykpNEH47jD+SGRxrnxpEtkuqz82yLXMV+cVQsJBM+Whv4Io6yORaZszncF+fDY9iQuYhz5monENyFw3wcd8DPux/us2exuHv6Sekbbr311uNnADux1SMGIbj8fwaxxI3RIb9rvIQpwHPuJcML7ogtRSIPiMASBIGMYjaoLAlaUBYA1oA2cei+BK0IAcxWDrXRitItt9xy+djHPnZ9A3rjWELX2G01siJAHl1L1hS7CZ7xSbCALeWb+5IrgCJpMBaEYgsIyEufWw0HqlYJEYHGAUg41RIOifvqrzGbd3KwTee8q4EBJw9OiuAgcoCAHNjPjqlxmQugazwcaW1i5c9uECwBhYyABdvJX/7mb/7meK6o5z8///nPX7eou3ZBnu0CpfouUXvHO95xefWrX30UEQAim5AsITKCt2Db/SVDVfPIdivn/AfRWcKI/AFb4I6EJNtd9UZAN+ERrBvP+n9t9g9pkSB3727T4iuS43SnOLOkfnWBFPFn413Sw9bp3PNvi0n9jbBJtJB6wdv8jD9/8Hbj5N7WQ0ETuALy+u7v5rarIuSisCb5YeN8m8+vLNt2SdfIttXO5K8wgiBtQXGTHD5L7gLE4jIcb3wIDyLDJ9ankkVytuK2gU4wWiIA25ZQW+FLN+sL6090wo8UeSSebM444AG7ql22jmDwzeYDN/OnZAYLBVbkXZBXsOi6/vbrD/qjP59dV7uNFzYqBMBUmG3VDr53vTEpHC7pt7LXMTilmClp2CSk/mC1PruudhD/jsMKMkkfisIwRn+I0hInSQuZwFr26lo2IY6cyRKbYL/NTTGAXuGTBMN4+Cd9SsrYE79zHbnu/BQcauNxj3vc5Ytf/OLxjPK2AY/YrPu1j5QtTzHfTTb5MFwTQ82P3+8jInAK3kvGJXrp1G+2k+3qreusYvFF8jJemK2Qs9i8+NC4+t5jMK4lc23UR2NUwFpZbawqYQhfJM8Sl+bZfKz4egRGDG/MMIqtk0XzskrYdb3wtRXg3nGiyEeHfc/vur52vKuE3shNwg9rl7etnPHtVtT7lZnIOPzmn5JENmdO9AazJFwwhQ66rvHYTZAc9hGh8Kf5eLyMXeG4EhZz7N6Xv/zlB09pF8eLX/zi47GX9NJ8/PSafmEQfsGONtFiUwqKfFUyaWGLD5ibos9iHNx3DV8i185bfDPG+pNUGi+fkbyK7+QgzuCOOLiF0E3A4PkWfLuen+L8cB5flRQmM5jILvRbmx3bgoN+mpd4s7GND3TfuTByLgK4r0+xYf1JH53D/fp7r6WLjilE5K/GnSw25nY9+bF7OsajLELc//73P+yxlzkng43LfSf7+sJlJd34SP3jzYo1eMXOT6zFPeUbi+XkpCjC7sVr3F3Mr7/uZ9tyzvpwLf8wXjbo+/JucWvvFy9Xl+FyPtsLl48CQJ0JTgI9ZwICkrN1KiCscaSNETfYcwKCTG4gFbglSwlEYocYmDilLslz35IDx7peEgVAjW+dy72Ml9NRat8BgjFpz0qXPpMV0GHQjIqTIYsKIhylNrQjidlkcM+RE8ByrjnY5iU4u6aEsb5stQcYAHhJafO1XWbl2Pw8e8kekCXJu+QEoK/j0SUQMIburZ/djmnugoZ7yZ4dAF+VYpXA5iuY0AUSy+FUf1shPO/eQJ4Rl+5BOptT20gf/vCHH8+T7gtWAHvzB/hs2tj0X1LX9kYkgg2Q3RJaTo44n4Mp0KFvfW+yIHCoKPJTsuazG0DMe4M522quyYePCIheAGce2YQtbYLGBm3FJli0dtJ1MIj/rY92re/m2rHk1MuKarvEmV4kvltJF1jpmu6XUCEx+6wsgrlkMNkiGXx8iTLyzm8W/BfstwiwNo+kkSn8IhsBpOP1m413LfJIDhJLKz4bGBVLtA3T+oRNgid8Ix+Ev/Zaca/v/CuZSswlaMlN4QW+r71KtLXd9eFSj8P0+8Udt6LEhvhM8kCMl0AgfVaL4Fv98j9EhN7IoS3RflaNLNb+7CJYWexjF/tsX/3yQ5iK6NG3sTU3SYFxblLZOOHxymoTWn7EV9Oxx1TgLz5Qf/SBkCoCkgUbhxXdg7B1jeTDnLIHNn+WT/3jEBIumGi8yDjOAcvgyWLEEizkDqnrPttA2bXEV9vGZ8z1na+X6PRoS9j/9re//Xg/CQy1VbM5dq0Ekg1LPmvTT/jRW9cgqgpC9At/t4hFJsbbNeLvkkGci08sKd/HbPhl1y3uaAsZhZNkiYewLXFk5S9xV1Sw4+/ud7/78cjpu971ruvPkHlkBHHGwchwZaJIYDGhR/CKw/nY3tc93kFgPh2rf7/IsDyLzyP4m7CZtzgXx2ghqHc/+JeMYKC4sIWI/i4u/fEf//HljW984/GLDrVHhvwguYljtUeHFaEV+/Rp5d38+Kikz+4SHJ99K2Dyg8Zht9JioOvPPo7X5BO96HoxcW1ti9PGvLzSwpTFn/qTf+BRy9P5mpiFt4hp5O1edouvJydFEc/bLy8QK+Ghn9/EI/lfMlqsFgvInTzoFk/n0+Yp3spXYKpcaZO+xr4xG3/nV+vri7304ScC4Tv8VPiqL3bR3zBk8yHjhuew1/w3ieUrrule+uG7fEYO1vHV4fbXrut+xrl/r33ta68/4Yf/wCq+SmdiDJ2x6Y1ZZIBb4wOwHE6atxi++ClmdMyiCFmLI4pY5r+ycb9FJHrD64238XsPTcfEudpaPp2tiKny2OMdAL0EUELMUCXkABfpT2gbwBkGwyTsNRaVkgVXFUsT1g7lIYaADKnhkOdVA8GXQvS1gWuvQUzqd1e9GaxEYh1Y24CLQSPY9bmJOCFfI8KdFbkFKYkvZeoPoO4KhoRawoI0ah8xA0QqnQwimSNrjQFJzcAKJI1BkBN8dg6IizEKDByofnPKSFTBidOQe+P082K1VV+uMQeBiRzdy5ABg3vZneSpuTQ3AM8JVmdsHEBKZIALsN1kq/slg/oEcua/RM85lb21c0AteAH5TagAL6LTNV1Pp+yafyooIH9LPBRe2OnKGDHh72tb7Hntd1dX6CC5NLbOtXqigNL9iMLKcotxklht6Cu5tbpupZ2tdX4LQc2luSJ7i02uQ6TZ3JKDJZqq0wifnQHshP75vaQTIe84P+Y/7Lhr16fZh7F0XnvkvokaEgQ72ArbWbLI5rtfUE9GkVQBdYNeRC95I9v8gE0hn0gU+0dWzWULD4ojtdV8fvmXf/kg2U95ylMu7373u4/fHDb32otYKZgI3EjSOcaQc/ryOAu76R4JPWzlz42TfsyBXMl//WCTdDhsjqsrsSJ5pYe21W/ibD5wc0lS41l/SVZWMsl9Y6EkBinq7d9f+cpXjhVWGGm+CjNW/RVYkBu20/jYMFKGbHQu+2hO7KprGqNCHv+DOd0jFjVOY2X/W/xBiGqz8SuS8OPFrpUbfUvStiCLgyxx3PbYPmJlzuyNnfD7jYEIlrn06Vl/cjdO8SAbpR98Q/EJD9K3F0+xw8Xe+mrMYiDSKXY33ubS42BtrU1n7Lv2K3YUf9fW+XSybx7iMTtXCOg7/GQ3+gujm2PFXrFFXIJBXSvZkcQi4I2p+2rH/DrWPca0+I8TwGn6JkMJIhwja3gFK8lmCyV8AcYsnxSL2RI7qp3wq38eAey+LV4Y686d7+PK/LxPY9Pn+h4OtwkVfkwWbJgfKubgMbs4oihce1bwJQs4w8Y2sae2LBb1U2vtggnj8Rs2o+CDL5A3TiAprz15iDxDX7ANX2GD/IS9Oo8PLt/FBzaGsg1+0Nj1qQiRbr20ko3BgW0Tzic7z6zTEZvpu7iH/+kPlvUpD4HDfJY97CJt17BteLp4xxcdwwkUkO1MlHzDL1jQdzwNHsB+vmZHp7mwL33iQV2vvcUK+B9OssHlRuRRexaa0ks/3/dzP/dzl/e9733XHZZsgJ2xEWNT4OGL/UJDfEQeqBAk9uA3i7/6UNxmy41vfY3s5VZ8BkdZ7rR+xa7wFH6rYNBYuxfPYKt8SaFPPid/gGf8p59CPwoAkqKdCGVbUWUgDJ0QVO36BOS1xwgEUIPjrF1jRaOJIUgGzZg3IHM810j0gccqhrEt8dqVesIXUM+gyRFqB/lXoRNcBDhVaAFbWxvgV27aMf4UuMakwKE6yYDMX3DZREP7jbf+ES1GyAn13dhzNkG2vpCYDYrkRB+MCKCf5WguQFy/qzs6YeDJGiByRO0D8+7ZLW7AxXHz16ZqF7lKMgUZTgVc+65Iwo7Ikr6BQNcuMRQYAKWADcyBu/sEeAG7+xAiNoHosKkFZInvVp67bu0BmQYUgoQx0IEiBZKizc5voYZ82Qa5LZHegAxTyE4iImDxmRKMxmYbG5x44AMfeDynvYkmGZDJkjCy7xqBH2bxha7pb5h2VyRSoU0CoC19si++b37mK7DRhfkgU2yF/Vq1qV9J1BY82QP7rd1wLMJljHRSUIQ9HatN+CzRXPLAl5Ein4iRglrXLYlHlM7kZTFTf2yoZ49/93d/96jat901XxPQ2bo4kEzqz70lBH6jl89YdZToNWaPvtCNFXVJGqLR5/pHbZKTAlXf+SUdIsLIw9omO+i+/kUCk0Hz2HdIpBfxalfSum4LX+tvknbYZVxti64fiYcxhOt/+qd/eqyMtLIIQ8/xawkIHTSOxdnmimCs7S7RR6oap1+VSY50AheWQ9CjuNAukeN3ie98MRUb4Ccb45t3uo24rc2tr8CKTYL12TjO8QA5hwmwv2vptLGGHc1xCaxYgNyyFzyF/vRBpvgBQoYz4U/I6BaLuxcf2cS4+eb/bYv90pe+dH2+GgaQc310n7EuH2M/dkJszO9vRQSFCjwFR+IzYjdM3GIMnmEc9Vkhq5/XJC+8xwtj8dKuFdfxmuUfsFm8hU+wyFzNU5yXWMGfTd5hpHEvDsIMWESvS/zhcfa6dkd3OEJjNLflH43VuzLEkMYpjtcOXJA0ie1wsO9WGfsbHiwvsesSDrCzMJW94+zJy2JE8uATOIE568c4+PI52fG+CQVQRS267XpzFJ9Xd5ssSpI6Zk7sR6EQn67drof5zdlYFnckuvrUDi7DbuG5hBXX6Pquhb8Kh/g2/ZA532CvycWx2rnPfe5zYOUu3sHtPhez+UxzkDjiDbuwtvkXTnfGBhwZp/dSRJxdv/yNrS0vxG3ols/SIf/K5vacPumAryaX9CwO8G287cylYFNttwPnR3XDTQAAIABJREFUzW9+8+W22277kR3RFlfPOQ9uiWuK0cZZn43PbsvNB+i+Nnf3TsfxAzEOHxHnl9uKYbBgOaPHmVzPv8Untt68W6ztJ7BveNCDHvSDBQUksMn03xsDTVIQ13EO0+/ct7LTCzR+8zd/87rFr3uQOEFtE8cEutuPBM6OrxEiuLXXNqP6QUoIRMBf8FyAW2dyzRp4BsbRN0lEBMxDf4TK8da5JSZds9U5BuI8Y0cscxztA8PGWNuCB/ItURPYgY4KWXJV8QfAAIthIyCbkNa/tlyPBAl0xt9xFdIzuePQnAbYNa9+YaKtYumR49IJBxbgOu6/ubIZwM42N7lZggAMEBLz36QbqVqnXzs0PwQeoAOLviM6dKfKCijYqHY3AGzBw7g8S5RMJAh0JchmM45t8i6QC9rrQ4goItF4thruWiCj0m+Fhp8uIUC+dx4r72TAJtlVx575zGdeSvZLVjbxBGJwo3P9bcsqApuMVbE9C3u2bwG++xePJOnI3T7WIhFhcwvG2mCzsIptmAdiiRgpDAX4gbCihwSqz+4V7OFR95+xRJWXnJr7m970pgM/ei4uXObHa+e1yR/go/EXFDq27zVYjMoe+7cY01i3kLs2WFuwq2vCit6wjBDAiHZ7lOCLQ8m165GE1R/M3mAJM/vkM0gO2a7/slEyFRiRCYRrx0nOSCPcYntinWKTlQAJRH3uKj0yhsg0x1ZSW9X4p3/6p+uK6eK7XSp00lz57iYt2UJt9Sxz7UvM2SEbOGNk18HUJWiH0u/8Zz7ILT1IksUyfa2NN35kB6mvvfyueZcEIsv03BglIeZ6t7vd7di63db72reVns5hH/uj5z6tVi0W8wdxTcxmn+JfY+sfLGY3tdsxKzthEryCi1ZCxao+2QDZrczpGtbiDpsIiJVkaWVu4/zqvDl7OXM+bFeImO9dCmLbJqn8WOzSN4zHMSQgfFLsxis7Tre1LzGGlcYuNrGv+mt8FX8q/PRdgRJ3g8vacnz7FItXDxKpTU6MTYEclrIJHLHPjklaN7kVu8Q+u8rIjh/DYZ/irp1RW+jRrzZWXnzS/GEHjIIFq1d+wFf4GD67MQQ+u6bx9//8klncBFY2H37HL9Y+7NKjB8U/PKXz4q9YwK8aizF0nSSanhtLfVcUhfvkK7+h9+7JHuvLI2X+NhdxxE4tvsvGFEYURbZQamxsGx9pvi2ExIdt4YdZ68v1ocjPd5u/3W70ijfQXffZEVZ7+LM+mhu/NjYygXUwEEdZnsdHFQB2njjSnsPP8C7YAncbCxuQ+PNXeNj4XA8rYREd8T8+qbjDX+ujwnNxpDGxee3oEydT6FkuQJbweXVLDnI47yVYDBdXux+GkKf7tmiRzHAa4+i6zVvEqY6Jhf2tYHnPe97z2JX5+7//+z/8GcAVbp1xSGDT4CJpfVaZqdEF1QZ+v/vd73gOo20cjGR4w3W1ijIYhkmoGgFBQShlCCK1m4OkSMd3HEu2OJ6goFpt7IxeIGFoEuzGsQSWkCWK9Y8Ik5OxCIIMfIOjl31QpHs4YJ8ChYRBgAaaiAr5SlaWHAdgtZO8ema17VlWwoC+9tb46IPh6CP52RYLXJu3bf3kWdvI8TlIZVc9K9eL83p+8mtf+9q1WLTO6+9N9sjAM/1ds4QP+BkHwp2DrsMvGZSoKxxYlaR7Ntj3ZNlvR7e6sgDrXiSM07GrnklsbIH7glcktkSLLDfw0i+7T55WkXY1w71dDxToC/FrPP1EU7K2UugaACnICKoCsXlKFMi4MfBzgdFYJEBsADEmS0GJT/TTO8lB0rnkgl/Vb4GvexEA+AEH2FpjVWhANjpWW67p07H8vf/Necn24suu9jVPsmb7W6y0Co0IbDuNRyDeXQjaM3ePJjTO5sKWN6DUloDR8QoKvZCpf1W0kcDatLLIJhQqYDE/q5AbbtTnBmfFVsSO7Pif+MH2JVTsBmmGzwplmywjKY0JztgVochV/y94wQuOl222O6TvtRV5agtyMtldANrKdqyEwm/2R04SFFs42UWygiHw4VxAqS0El14RAzJemZH/xo0SmzBCYcd4+u7ZU8mxlSZkDu6zY3jwnOc85/L+97//kOfiHoKhfzERwRfXxMT1ycU55/kWP5Vw8HV2whfWJ/hifWxRRHGuucY9+pWdzkfk2RPMIVtygGPLNcy5Y0uU8w1xVqKCeIlD2rWiWPswGkYuduRP/e+dF+yMDTcHL8dbeeAXGzvPO97Yc2PGU6zsNj+7WjqPJ0kyJUrZpyJN/bPtTYLMBfEkRwQZb+D3uAa/kJibs77FM5xnMQqfsmuGj2x8XPziH8YKK7TdZ3axO7qaI1xT1EaW6UIyAnO3KLB2tv7dGM7xn09pn0/SKcxmI/UvzvMFiR3/gaeL33ju8mX+0f3hYvfRIW7fNXgN+159uH59GjdMhnaliLF4e3JvTLB+baVjeNtiAP7B7+jQcbITNzaRb45t4+6XLRS+6UNcrS/jXeywoEWu+WU7p/pXe/xkV1a7vwTKOxsUWRrjFoO9dNiu48akON09na8Y6h8sXaxMtnQYBtY3e+YLGy86Bm/EPHbIjzZBdax5utdP0q5+5AvL7cUEiSff3lhU++wDdkjW9Vc//VccVgCpPUmrIjL/4/timvwHXm/eVqJbgt+vVXS9gjHdinmNk31ufgRHxF7XdB/fY+P6X77p/uWDCsd8RfyEn3S4/MA1G/NgBpxNps3PQrLxiFH8K9mWR8Wjjp8BXHCiKILhhJRBUKpniLOADQhMgsNzFADMiXflYBMdARuppBTAJLABLaTIZFcJBGvsAAZoC+aKBcCLshnc3ocMd4xR96nf+lwCoa9ty1y22s+YyQupRXbdI0CRv1UHxkUPD33oQw9Q+4d/+IfLn//5n18dUlV1SUhtr1ED/D533EuikankINGg+z4DVc9ys4USjQKfNpd86D9S329195Ilv8tKts0NyLMZQLrAteCs4AIcGqtnu4Bp42Wf5+LCrn52ztjZMXkH0Kq0OaNnrxXFEIw+AZtAz0Y4KlLDbtm8YN9xhLFj6VTlVCJcYtiOiwoACNsmINcIdKf+bP/sGm9X3iDCRxZUjEvisEB4JoXJkWzJWmJc2094whMuH/rQhw7ZCAKNkZ8DVD4rKRbEFS+6Hnala4lGY1NEcK+EQSJAp123W07PCS19IRrp+hGPeMTly1/+8rHDRcDnmxKixmU1WFBdcF7SiwQ0rzM+wkZY3Qq+RFi754THrp/6yFY89sI+N5ERCxYHkLDOsc98vELON77xjWvFeXev0AWcWx0KnuJJ/VtREtjov356hMBjBPym83SISMEsVXfXLDkQMJEYqza28MF7OGIcEm0xh+9nW3aRbJLVnDq+OqktZC4be+QjH3kE5AphEiY4Z3x8vdXv/ufTdGMMEpP6e+xjH3v8zr3Kf+OQgDRWMZv/wgUkDllmQ3CPbNcH6dFYOxd+eH9AfdHN+jUiqe1NnCLJqz+coHH2f0k9Yst3jIf/WgAwBnFb0aHxSgjEAVhtvkuE80sETdxr7v23EtmLIsmW/aVDu5boTkJF30sM9QFvl0fhJ/gb/ZJ17WxxMn342dr00v8WdJoLX659/gofjV3MQ/b16yVUne9+8RzO2iVIBzgODsUn2ffKiu2J69nEFvPEbn3XNhtM9sm6wpqiDfsQo2qLHYmZ+c7uVMEdOn9euIHjfcItvm8sOBsbC2fSkYL88iaYm2wUp+zuUYCEG8mia+JHYov4psBRO/yZLWivc3RKN43xF37hFy7//M//fF1oa0xkc+Yg/BXfxQ821tXHxp100Ny30M3H2BY8x0dgJ5zA0fv++te//rDr+GLtKrLvYxe4D3zsfgUzsqqNXsrYGCoANL7OPehBDzr4anjb/OhOAgonYA5+g1vZLWCOySOfYNNkhzdL4ODBYnVt8i/jwB0khLiq69I7GyA3Y98xZQMWd2BHbcEpxSyyFMfhEPyE03ID/rj46b0hig/4/BYS+Kyklr7kEbvQs/PBFbs//hvONQcFGuPA88hEvFuc44Pi1OYUMNkc4Jf58kW2j+/uYjQ+hdOzCb6JW4pbZz9YTgpPuxZW8Uf+uwXvCiPXAkADYZQCAHBF4gV8wI50GCSiwXj61CGjqA0CRzaRzyUU9ckhVuhIOYBxDWUsAeGQHJEhr6AoVvAGmObGCbvuc5/73PHG9w1UqwD3CIwMkcFtYsQ5Gd0GVcGsdraosMl21yDU/S3JQfA4TW+Yf+9733t5xjOecd1yD5DpESFr/AAB2d2gjRADANcDF+1wZkbIaBFm8l+yLBHRZte2q6SkYpP8rdQJ3AgUJ0ds6QZhrF9B1IodQiDwcrQlWgiZBHFJhKLEJh61vS9KkaABliVzzpHZgg+/4n/AwVZNfirBFJwBMrtfnxBY7eSxs2B9DanZxE/RB9gBf7KggwXF+tUGOSXne9zjHtfnd42xcVQYevrTn375q7/6q+vPbyKLEmH9NY8CwPpW42aDgkV6NB990RWCC6MQHc+euhfJWbA2DiTP/FzbvAs+kTP3JRskbO1L8ivA6rc22YUiiWIau8nfjQEJJQfEovk1544j/I1PAFySaAW7e2rXVkMkB7mBi0sIJZBwV1CDg2fcqI92JyWjXQ2hJ7pcPxZH2AVZ7e4khaj6bT61o1AqOJrzJn3a3CL1FrwUV+l6sYOO4ecWa5aQiB3iV20olrAdscA5BBL+3nrrrYevfPjDH74+TrHYylfYztpq8hI7JBLNR7xYEtdcOoc40b1nwZFR8U4sRWDFF6tg7GOTtt02TzbwCx9YXBc317bYsus3TjX++vdLB4iVJK9r4SxMo9/F9u6DgcnPf/hjDNrKVvgPHpQcFSoktrAImRfH6Q7eigv8TjubmIlpEmp4Upv9b9fZb/3Wbx07KvrXoyaf/OQnrwmkGGAu7BH2iD/8W6xuDgqU/S3GdJ/HUTzuJ4YuVugXj4AT9LiPbcBsesO52Ci7gK+ShcZUcZQN61OMyg4bW+NdAi95x7Hs4MBP119wU0UCOpSAWezaebLHTYCbWzGy97x07RbWJRXZb/9gy3LbjUFsAH7DVPclJ1ylvsKixz/+8Zc77rjjsPHOeweBdndXBS6f/GonLtL15AZ7YEVt4LQdW1zGc9gXHW3chsH8In2msxaM2iXUeGGr+AaHkr84Qd781Txwx85X1O6nDvuVhmynOIUPL6/Ir9phyx+SQfOCw7uQgLOamziRrLNzSS898a1N6BQEundzM9hORuZCnnAIL+Dn8KIxrW7pW7FffJTHkB2Z+24XHRuVqJtD1z33uc+9/N3f/d31heG1aTdD121+Jx7zGzzKbrDNl8hTW3Sib4sGMErMEjsU97tPXK59OxPMnazxsGRL7jiKfJgP4kowa31XPDB3cYX/2xVeG2KPBRIYsjECZxJL4R4ca0z/9m//drnhwQ9+8PEzgIgOg2PghA8UkRPVO0rvOoDtGsGN4XBkSS+hrZIQAsbrk4NuxVYQoUzJB4F0L0dnxAKDsSzBro8FAGS9awCOuW3CKBjZjmesDIFiEHV9U/oCNgND/gVMwXdBsWvIH6Ely65H5pHDJRNLOne8S6aA95Ktc4LKmNlPRq/ibg6C9iZeXdc9rXghPQJaY5BQ+mzsS2zMjSyNA4nr0xZj7ZJDx+tTMaH+bKcmPw4uQaYjiVTjAjwScckF4ggYJVMdb879bws921P84BdIy8qB7rZok94c79r6UTGvD77EPuuvMe7Wa/NqbApKS4DdS/7wQdIMOIEzHQtg+mRjjd97RZp3SXK/HmBM5oB0LnGoL0QGcANnYJpe+Di746sSDwQTkLJ5MlMIQODpjZ4FYGANbBfQXSNhcQ6+uNd1HVe0kPDwi671W9rIk/b6tK13AzKbQz6bS6QykgQLERU6FSxqL1LTeFr5IA8rXDCw+2H7rsqxX0FX7GArfLXjbdH7zGc+c8zBo11wlw9vHEFm4F3z9JgEvKdv2xn5KgK+vo1EKUaSrzc5WzGqv+6zy0ZRiQ8L1H2SK7wyn2yh/811bRMebVIkpkkal4xt/EDYyGPJHbkt4Vjb3oQUge/a/q8tmSvfgyvsji3DTgUBuMuuxIgeA+v9BJIWcVK8MG5FFTiHX8D47ncO2ad7Po4gp/t8KN0sRm3ijqjpxw4Z8jM/84GNyKIVXbpYsqZNCWfXWDmH6Uhf5+qbfB1fDCZbdkIH4lpjqh07rjre8669o2n/9Tv0ipTd4+fBVhbaUlg0P8koYtv48iNcRSKscCIGiJuSQT698iT75T3L7/A6tqAA0criFkXFoQqM3n/AZ/tsbGLU+hA5SvjYk/bOBTNtwhbbxpePSBY8ksN+xU7JSzbcOzF6S3c4tC/W7NrkTaa4GZupv2xcbGMnfK9PGIb/KGJIEtg3rrdtbeyw29C4yWCLxvi6OCFuLVeKL8JuOlguiCfDLm3QBbtgR86bB96NU+wugO5hj/QD/7KXkkzb/ZfH4mZ8FG52DS5Zuxt/jW+xip/h/XYjWNxY/YkB50+2qV0FncaieCwmbzECh1OgxUPhERuDe/XT3PIlOAZf1x7ZMz4Lh7pHvKoI6ad02R8bVTzavNHc2L6cVbzDWevTivvax+Z9clpjZvd4F3mS/Sba9SfGs/NzDgY7mmv2IzduPGSMS9IB22Czm/ctBhqzcWz82jZgcWPcfIJOGvO//Mu/XG645ZZbjp8BrCFVk/6WDGygYXgmLBlqomeg5uBbgWRYCKdrgCYnQJISRsbZqmBvLOw5jk1WBVWODQg2UAgyCdo4GRFCKvDo3/0qeAlzDWyTQoQDWAr65NbnVokFG212XqUIyWQEfUfkGTqjFjwaV9tBA6ndvs0Ykh9j23Z37mS6yeSCjGBrbpxfZd6YgAFb2ACSjhGIxsYWJAcSIKtHXbPEC6gA1+5HsNlvbTTGAuZuv1aYaR76Y3MBUfe0Tag+kHAOtGSJHBBnK6oAx/1k23jM072et05myWeJAkKyBRFy8HNJkdgNaEuitdfYFU4kF+yn9jyiYCugOQIXBAG5oE+VXDJasr2koTHVhucPGzuyAQ8QV+RigUwAlgAsKRCEPeOqortJuCDAHn2escM8JKpsrDYFCb5OVsg4rJC0dJydaS/5LH7CGc8SCxT9lM3Xv/71KxFViKjP5gmbkdG+ty2x5+B31YD99dm1yAe8ZSv8HBY1F1iHEHm/AdzjL2fs3jihfXZE52xfAskn4IOAD6sQOLI1PlV4ZLF2xKIlfRJQdsPn4SkbFO8UZZZs1Wdt5p/ZcoVKsug6ZCVZWxWEQ8gK3xXn1o5/7Md+7EiC2bjiBwK5/oIM8FPz6xpzW5mxUcRDwgv/kEvjEqNgE8IAS/skI0SXDOgA+RcT1tZqL3tEsLuH/yD3MM0c+bCV3SU3Estsb4tmbHcTfGRuOQEc6Nnh7Pz4PeQbbri+a6hr6bK/4VyfZMpWzEvfMAW+sbXO11fne5FxxLAtmLDOvNmY8Zy5gPZgsxjJp5FmesIt/GzWs571rGtIS7atbkbo9wVZEjpzYcfnhYTFDDFv5Zy8apetNLcHPOABx7zZnGIZTtH9iold03wWR8m5wvFTn/rUy9///d8fNnAmyQp5MNCuOTG5OeKZZKiNZJu8Skzh6Mb65QlsaWPi2gy7xgG7bhc1ztwqu8Hj1ofEty3abZ+d95wxnzJntkp2yUCh3bHztvHGnYwkWnz4XJDkX8t94LlPMl/O13jhKl/ht/SO45pP5+ufrbATc4EvsFC82cSytuxQsOgAi8R89iYGsFEyUEBYXxeHmmNFKLKDVZvANj9cgTOK2R6N2D4a8+7Cwnvprk+PPSQDPGG5lnsUKflVc4Kt9UNmxi13IFv+BPfFGgVkBSLzwZvo0NjkF2K7BeXm0T35QHhZf7CFrylswLblCXSWPiwq6BNXaoy1JQ5tbohbwAR807z0ufyqdnA5Pqvg0Kf8iO/L6cQZOtC24mdxolwmeeAO8obFIBgSZnmvGB8RP/gUPTaWI+71DgAOYrJLpiUDgqBBIu4Ew4mRbVWVJUNbkXGe8S2R2aQ3IUR2v/CFLxzCIGCK3qrgAgDDZByrCMJY8EZsEX7g5ZpNHs7BjpBX+cBLMsC56hu5I9MlhhxFUkmRqk1raIILXUjQz8ZRn5yma8wFaavPHTv5cFKAFbAtodnkDYgCGiCMPJYM7uqAwozE1BiWdBg3Iu55UGMAdgXnZFkfAhdbVmEDSLUvmHfO1prGY2WLDSAuq68lwBKKHTMCRqeIGb2RDwBa+0KyOfkmLv394z/+45fvfe971+SD7fNBAVaf9SX5bi47L6Cz+kRmzYddI4SCApIKBNkL+2NXyIHVEo8qdLxrK76UBCFctd/f5i9BEajpgQ3zCfaueLSErnNdn30B4Nr3Ii5JtuBA5vz3aU972vFMf3KnM+NfXSOPsJTvkGGfbELAkcghyuRnvIIvAk7uigLkRZf6gHkSZgkffGwcVgkEaMk4nZmPPrcoguAi8RJLdgcXurf7BLC+s1X3wEOYKslS2NmiByJb+8ZjJxBCAyO6ZmNQ7RRL2qq5/+CWtpdciQHaQoYVOOire1zDh7u2MbFdPsRXyFf827EiDzBZQkCv/IOvIM5kt2Rcf7DMboiV25J8+oDbiiTmzD+ssorVSIjPrhfD+JKYDPNxhuYhEe4aY6wv2N94w3eJr3kpgpiDxI7dsCP+iNs0pl68WJvxCjyFjyL7MK/5NgYy73P9lTzI2Wf9Id3tfGi1HU45zs7gih0j9L5Ywl4kkWSL32gjOXRMITx/z/77KU7/2v7/kY985MDG+uIDOIt4DU/ZOQ7Y+P2UsJUt2L/XKkLXfnOXgMFk8VjyUf9isWTs13/91y+f/exnjx1M2chv/MZvHI9jNp9kIWGq/76bN0KfPsUCyVfz+7M/+7PLe97znuP5brpnw41XUo0/SBLpgS/yfwk8n1SoTk52cWmfz8NlhWE2qrjKNtOpa8kI9q+POUaefAMuiO8WZMRFO30c51viz+ImuxarllNKhnFq12zxzHjxwF0lZcNsQAyC++xUrKr9HgFoJ2FzVhDqPvzZtdqUfJE1Lid/YZv6lKguV1+OCY82T2ArHbPyrYhR+7gpXcI7BROxBMbCC3kDbBP7FJnEQPyk65u3+KyQxx747JmzwmSr/niLONQcalcsgTdiG6zeotXaMJnh1OTBh9g6uyOfxp8vKVjzo+YDS9a32Fb2bGFD7iQGiUnyB7yg8xvvO69Y2rg8SgYHxDj2Y8ybY+nDGGofRtYOm+08XIadsGB3iCwv9F6zdM4XFALNydjaYXTsAJCsWY2gQE7KkRHgra4yUtdyIIr2fR0EUe0cgshZATXhCJYEgbx23jNdnGsNcwM1QKEMZFdg6zxn3rluJc34UniJS0QSyUNeASZQqX1bDikGaWAQnJa8FmSRj8bRP44kkEneyPhMEDfgOVdbyZLTSqZWNggZkBJQEBHO1WcOpeokUCzwM7rzvRKjDbqAHfHlTBKOrhXMEB7ATd/ssPnYCdC5XfVCTrdokaz9jvJ3v/vdY1UEWCczegOajdUKyBY96h9ZXNvnuO6/K1tF/BeYt4ABqFdX6RGBEwjqf4PDOckhX0REgFlgYrtsDojm713vt4EFCYRINVRFGLmwxfpsu3yHfNcXFzP6qcCeWVIR5hN8oHb6ewssZztEbCUm2gfeQFawzB7y9VaCaldVehNcPqp/urGVlp7Z3z67CezNGWFQdIUv7D6dIqK78g8zzT+y2dzb8ts2L4RY1b4x2RoIq3Z1hk7YDSw278WutSX2ztYlNo2F7DvWdyTcfARB8UQCuisN/c3PBXtFIKs0iN4mlLWZ7Nop9a//+q/XZ/WWaElYzM3Ya7+xIPQIQfYXEWDPku/6Rxr562KgGCEGwjbbweGidsXm5Ndb/fvN9Fe96lWH/7G1TVo7VpsKDp1DYHxKVhQ/d3ywX4FFAaN2v/jFL156/4B4e8bnLcxu0kgObAX5Zgcr39pc4owM1Se7UkyViBoHf95CLoxjZ52TYC9pk/BLwugBnm1hysqj+8mfP3fe4zHiBHxTRGgMtZ2vKoSSzxYj6HP9p/uMVxHWecmbOMT2+14Bv3n1KFD2VsJUnFM0QTjhDC5CH4oO52IJm4b59M12xeTuW57Y34qYiHnj3W2yne+XdPqZ2H5qut0DybdHlJp7Ox/FHgkHnOLTYiHeavzd1wvvkt0nPvGJqz8th4VdCmGNr3cT1W9bmNle4+SztScGk63it1hrDGRiDrVfn421ha8SHXGPfZM3bGSb5i9uNB46Ecf5/l6zWLTYL05ska8+YOHu1MD9FOr4pgIM3Ib7XW8BA15tfIFt9aWIIlZJ1mBnx3GmTeDFBjLVdzLn13KD5Tcdw8tXp96/Q3bGs/pWKBCfcGe6gi/Nq3bwWbqrDzlP44B15CtH23izOhPTxMHNAVyHX4hVMGbxufu2ANQ1bFWM3kLtxj2+wqbFzNoXF3BN9nhXPpwckpe4L+8QmxUHawM20YXx4vB9Lh+BbWIWDGeXcpEtBHSMTZnLcqPmpmiKT3V+/21uYIx8g87wQQUbnBdmKOzBAzIUj7pP0g+X6kuxg66+853vXG646aabjkcAGmiTWsE1CeCwn4IaxzJBwVtHtbsJfO0D4QYYuJnkBonzlmoB20/ApQQE1qom4yVwBgawJP0U63oAwBA2sdAWoGm+vVX/MY95zBGQODeSYb5bTcogJKNLqBHI5oqk1Z/qnnFSHGKmCifQr+EiZkBDMrSJED2uUQITOgDIHd8iCQdMVs3rXe9613G+5wqX2LqH4W67qtpAGxCax37nGOZ6trv6kRytM6hkA3F9sQWOtvdLONpa2CoDcJcQ9EKY7K5zm2iyAbrfooJ++RFb24SO00r0tSegIY6AnSyBKrmx9/rsv+ofkNQnfwFt3aV6AAAgAElEQVS4inCSSFvN6gfQ1B5StwnX2j9ZaweONK5sXMKi3foViIGzALVJn/k1Fv64JIIdA8H6tY1OEsh3NhGpD7+zrF9+zD5UZddvzdk1m2DwG7sLgO8mCMCXvUoa6LV5ZoPeBq/ISZ5wbINB/ViJq73+7WMcZLNED9lSkOgcuSFDsBuu8D/PPS4ha9wdtwqz2yaRGzIjT8UTWNcYbAVstbJHvsyHH8AEWEm3xqbgWh/uZZtro0sGulZiZkfEkjuJkcDcOQSAbAV2SQedI02N34ou0qeghJzX7hYqzRUG/eVf/uXRb2+o3iR358qv15YXy9KTZ+F3m3Pb4fsZX/bJ9o2/PtiU+YuZitdbdOFrcIz/8vvlDBvDJI35UHG2nTe2jC9BgpsSBfxlbezsY56lhlF8L7s4x0qPmtGB4olYiivxW1vdcZ/F7/6uTzFii1/dryhfX1bI8RBcgu0h9PBfEuH65SLaht9IPR7VeCTgtY9nIfCbGNQWzmXRpvHiLzhSbSqabbLLF/ld3yWJ7BdvwBMlWn320stk3Bi6jr7gWPbVf3GGHbCt7vNzmvhOn41BwZetrwzFQDZeu/3aSjs5YDJbFkckoXxgi8RkLAFl77gB22xnQy9w7l+/1x1GdE5hAU6Q4WLxYg9deTcCWWcLm7xsQsa2jUXc3eSN/HGh5YZiPJvCrcTH5Sqt3Be7/uu//uv6ONPyRbhqN5sdGemFz5kHveFSfDfZVDBqrN0D9zax4l9iE1yXcPcdx609enQdXiDmd61FgMUhcldUUyCBD2yJ3W18E+OSFxyF02Ks/vGEnQ9s54v7vg+7Asih9mvbAhP7dy8fTLcKyenKz/Au54E/q39y6DrFv+bl57LFPLwEp6+/jsFymLqxHZ/Ag9hJOqkdXFq+qi955+IO7G7suHPXeR/Sytc1YsXyVH7LbtgqvfMxfsz3uk4xgY+5B86ccQj2eSxEEX+vT+7HSwBvvPHGHyCGuzVEgAWwksp1zk3W6lRyJ+no/CYMtamaw6E5EGeV4EpiFrD8tuYaF6fovsaGAEmkOSZQEzg3OeBkmwggFo4hoEixeanA196CONlIbhi//lWlgaVA0HcBYwlg42EIQGLBJ2Wvg5EFJza+1d/KYB2IwyIAyVJQ38SuABXhLxiSr6DHwM3PahkwZFfI5CYn/a1Akry6hvF7xhQRc/8S5wUAOgGM7EQCBeA3EJNRxzg9+ydj7fAT92yiZhuia8wB+DU2RQhyodvaQSIlqwIqB9/iTP1LPrrX/TteoALkN7isjjdIATV+pl1zEVSAi3m4DsFMXjvXrd4CUbLbhMAYPaPY2AJTQInEs5HsQCCSuFrNpHPfYQXyDJwRRIna2iwCK3gokpEpPxBEFjeX4JoHkowQ3HjjjcdK3fOe97zLa17zmuPnBCXTsIhMBedw8fbbb798/OMfv3zgAx/4kRdEuVaAkSh1XCIvmWYri7mLg+xxZd/44YUkAfYhQbBodzCtj8I117ENyQ8ys/13TJIGL9ktHXWNFwEK8nQQgRDv2GrXIJybYIohErTm168XtIVubcPfsJYdCcTGi0iye/Myno43J6uGPj1DLoZ2X/YO+2Fq7TQXJMmcxBAYTc9WDBArNsm34U332TnW37C4IlVj4OPIYvNnG41550un/IRtw4D09vznP/+w54quyVzMbM5L4joneWusWxwxZ77O/slgr/cyLGNG/rYIC8PE3sVgBZ67skPxYdtEEDemkgObQ67ZlsepxCaYDqf7TE4VEG2RraCY/DuWntjjJnbbr+SUTBtnbSyRlnTx1c6x3z4rMkm42SUuRE7sip3hDGK/WNh4EWh66/tyBrsWduydp7tdeZW83BVmsxOLHMl55QVb4LpCOww925mkwy/LiBf0S47uy+/TWz916t/v/d7vXXf5sU3YeFcxlY3pW0Gd//F3CXDXd0yyoSiiOKyoIulOph4huw7yzl8kaDxiAh2JIekOluFtYrIx4px0KybjAexN/OVXuOwZA7u+VXU+UDvtKGmXJ5zFN8htnz3fxI1vdZ1FHeM5J97JZfOhzu8/MWe36+Mh+Vt91bZPMVJcUDTUJr+oXfpKT/1X1CbDrvFTt/ArfYbjVo7Nj12fiyXsbhci6c45ct1cDN927XJtxU+Yna2wyT6X84sbG5u2WNPxxiGpbyw4Fj9YfkjPG//rwxzkB3SS/FukaKw9xtp9uOjmPngxOeOUYu/GYtfgYZ1TUO4+8U+c3RyJHWw8Jdva6R/eIXc5XgJ48803/wBIIhYI3pnkCzKcVdJI2AKGQSN0nUfSkCOBWGA7B0YgYqur6xrbEoAUkvF6P4CkueuNg8JVZgQcgjEWoCwYLuiYy96zgcv4jVNg3sIAJSBGQJfhSNaBGHnX9nnbPsdAHvoEQoye7FSJGZ/ALwBy2DOYcgBJOOMC6EC4/vwzdkFkSe3KELCRj7GQo4Q22TB4wAA8ADIy1PyXEAHAjnEuyQlwpvu+72MmCjtnJzIHjg3YkZuAFVGiI0Uf9shG2dLag3Pko58FAnbDTpdULKEQXNeP+aykA9EhI1hAH1uMkkRJjjZoKD7UXvZAV/XjDcx0uwQZkadnq0/AegtmC8jGoK0le43T/donC0G2+bFn+EDmyIfxCkyq0AiA4Mc+Bc36KpA2dm98FrwEw/oXxJGBPu9zn/sc5Lnt6lVo7cg4B4wNNr/6q796edKTnnS4YD/zxQeWsMGA9U/y5Gt8QVBClMkWzq9vSL4QYjGAjyK0ChFLYLMfgVmw7rtgmww9Lwyb+W3t8GW2s9snl2B2715bG4231Yaey+4+cln8gWnt/vmP//iP68+/thr5B3/wB5ff+Z3fuW4rXBLZfXzb34oBzbP+6ZP9ig2KBMWzxowEwZnGjfyLZ2QNB9k68ixeG6O4ZhwKM2zEqlJjQzL83csLS8gl//qCU/wX5tSX1Vd6lZiIXXwU1vCNja/h6hve8IZDJS972cuujwN0D3IEm+0u7Dt/ZwPsjd3WngTTeLaAYQziuqIWXNv4wI83KaOTvZ8NkB38pq+O18/GRPFlcVrBim03JoXS5Ui4EIyuv7XHZILYiukSvOYkuZf88kW2u3HMzy3W3pLnHnPIziyc8As7frbN7mMjsFnig+esbdO75J9fwDXyEWf5nvngveIWG4ajG/NhIJLfd/pL1+QmhtC769lWfSqQKGizpe5tR86zn/3sy/vf//6j0Og+8ug7bK0tc+aHkghj30I1jrDcJZlvAtY1kiHJp/uW29KbGAgzJeTi1NqCIoFj/AC/wFslswrdbIZeu6959V1cSXfibzuIiqWf//znr7snur4CQI/wwpudj9zH2FauzZ9di/Xmxy6S/yaueJC4j4eay+I5ToZPw/muZVdiMlwRr9iZYpXCFL3Du43Ldu/85E/+5OVFL3rR8T4N8VfhsZ9kvu222667neUQ4hXMg1fL8el57Qc/YMf6g0FkIH4sZu3YrMCTu2fxyWnjsdi+vkpeyynhv7HhJI1p7QqnKxZ2f48DyXPwIDEXx8S7YQ7uLOZuvpPOxGRJO2zRHnxUEGZXi6MWB+QUdAMPjwJAjwBwWsFOYmXiJrWAv38TdvdxxE0SGR0yr2oGsJfMd61qTO1JUJog0G+cXcPR1oEJmGMBLXNkqJJaiqL0ruNcC7qOd5+563dBTmBdgrFK2aKEhKO2Va/6e7fgNQYrdW1jat5W0xkVBzNH4xMMEC/OarwL0gyJYzgn4Ko+cRLkBAkBjgBTsG2MHeNMZOFzEwYJLdvZYGJVy1w4MwdBavtc2bM5SQsiRZ+AB6ApGjQu/iCRt/tD4FEV7TrBm2M2Tra2ZKj206+fB+kcUgQEtsqoqNOxSFS/DbzykbALMH7qaF+Y2fX8Cuj73th3NQNYCBx0pw2V413tYr/GInFJBpt414/3RQjczd37ATZBQSq7p//ZvaAreMIputogR250I1DAInaO+GjjTE5qB2EXbLUhOKmoLoZsItl1fNG8PU+445GwKF4sNhnfJoxsvW2Uj370oy+f/vSnr1vwJUaKFZFN2MJ++UzXbKWcfSGtME/wpwcrC87DQ/LYlQf2uSQXvi/Bbhx8XOGhcdqBBLu6BvEjG/4jqHquvvPdt8F2Eym6QgY2aczn+V3tK1pk/xIVSczaJXki0s2/v80NSW0c5uZ+cjb/vouJjWG3Fm48gSV9bsGpvmwDXB+DgbWJFMBvsVk87z7ybm6//du/fXn7299+FE/ELvav+CLBgKObJNhGaQziR23ASLEm+w53/vAP//B4EdwHP/jB6/ZUehAPlmgpqN/3vvf94U8e3Sl/5FJskKydMXGLLo3L6mX28Ed/9EdHIYJf13/tJftkAr86HsFuda2kA0faAomVqPWzjmVrYo/kCAEkt/waFtd3ennf+9539IVMN49k6CViyKSYJ+4i2GeeJg6zL/5k5wn/gf/kLNFWlJC0WhzgZ5IaBSnxj69rr/vPxTM+qE22jBfgGek2Gyr5K6GG3Yiz2C5m1+fiC9zaxGVjoDjXfexGDF3fZ998nH7hHuxtXnb8+KlkeCBBJheFgE0i2KV5kBNetrzpnETCVjESHxYPYAEsS+8eDzEP8mDn8Gf5m8IbfTd3iZx4XV8SYsVgnNHxuE675hoDTl2/52JqY+jxjV6mrLiOm/HbPrOl+u0loT2GtvEeBrAb3ARmkXerwwrL+Dk7d81d5QpdU7/tqoXJy9fNnU6WY3Z9cvBuit01A8/pkF9k94985CMvz3jGMy4vfvGLr7unlns3f75dO/TPF9gdrgHnO49b4mb4HhyEJbiD43jO+qP8z7UwH8erLYlz13YdH2L/sI6d8D+2zi/WJ+CYXGF31PH3rjH2zUGWM5E5bqDPZNSCT7hkkQneG4cdzniMPJdc9U1e4vyZb8l/ktW3vvWtH+4A2AQRQa0C2fN3Bikp7dqd6CrftUiJyRM+hUmsEdEFVYHUyhdAkdATzBLCBRvKcp3xUTwH4sCUaoXK9wRv1R1R3uSQ4XLSPnMUW80WjCmpuVEwgONo9Uc+9bcOQomdR4oEsAynPlvNQrw22etvZEHwQQwWWLS7gW6TE+fX+RUmkp3VuvSEfCKPtbnbf83VPM1rCRgbQorNY8dMdmQleGZfgkMBvxUrNgaktG+MfICd9IlMckLyJfvOR8A4v4AMMJG1JTiIoTZ37BIZc15yT2fAY8FXv8m+8/mGbWSC7BIaAUlRR1uKJIJE96RXyeoZpGunYwheYFsw5oPdnyz6LPBmq9/4xjeuL3JT3ENoJIkSquQR2X7b2952/FxVP3vXsWTuJwa3gKK4ka3BC4ELQWxsCg7JWZW0OfP3jgsc/Txkc7D1mb+TZ+MhRzghsCO47BQo85fmgSSsb9c2O0HG2UR91b6fqGKTXb+rfh3vOni0vlL77ALJXUKBZHev5wRhteCur9pdfZsjfONf9AHj6CjC4i3skuIt3ghoSNkmqMZM/sa4xdQNzMbUsa7dYhhi41ifxqWgse+WgINsfIuxtr4qxvVdAcYzrI3FChRsXR/dVcHGm7zZZOPxklL2CNvTuQINf6395uJ+mCNGsb0+reyvTvtbcSQ/KJlsdTK/VKyCQQg1u+hzbWz9RkInlirQkCU8ZHPtxGjeFUG1v3GBDunL/LxEbHfYLQ7jEptkkyMs59vpL4KePiUHdLVz7T6y6cWN//u//3s858xmJVnJFifAY9yHPIt54iV8lnRIstJNheWSB3iBa5nPWR84i4SztrIVfrxFMbjEfuCnpHvv6Rh/49fiMyJPP0g3ncLsnSd5Lcfiw/BCkgNj0mvHJG2wA/kXg3c7Oz/i6/DH2MWs+sAR01NJZfolIxxHbEX+LVzVjqIDG4BV7LE5246+stl+N7GjK7y7e8iSbeG97GE5OP3VPnyHb3ixRCQMaHUdNiTjvmeD7LRjdMPf9Ls2RFa1WTzo5WT8uusUmuDZFvnMC3dwDTtnN4rp+P/qhT2IVeaEuzTndNz3/sMZdqtt+HXzzTdfXvCCF1ze+c53Ho/w9b/70rfiEHvSrmKStvbRALLaWLO7Naz6L59eHD7HznYZhqMVCbOPXgpqC3ur2bjvcqjFE7qEz7ipVfAtPPCTtT8FMeOlM9i4HF2+KYZ0rjHXBx3WdmM1DvxWbGQLxlu/MBWHbUx4j1yAP9aOuOXYcivxa3OkLfqZD+6u/Y33PaISp2s8+OHiIt+EIz7ZKFnAtM0lcER4rN9eiHz9FQAGidgw5gYLNExwg6PCwDmhlgQCeUFqlSDZakABaIka0GcMyJzxGTwjXKKxxiGJAOCSKf0DPsBBcJys8+4BsgJzfaukADhOhlwStirwjn8DHOM0DwClKiogISASgr5HQtrCmtPaerfzBFZLbABO/SCKwFawSfaS6MYhqWNIHLZz/eOk5kU3ANXcup7cON6SmmQvGCTXxoNkrBED9ebF2QHNccOd/+qL09neL2FMDq3MVOSqPaBCFgohgAK4qKA3PkQf0HDG7q19q1PdI4EE8FtxpnP3kBEnB8Rsf0k3v+M3naNvsuSvbGeBnf12rv+1h0gEiIj9Evwz8Be0f+ZnfubYEv3CF77wukMFliiEbFDmd8aKnJkPvUZoextybyCXMHSO//YpQC4AL1ndogn9126/Sf3Nb37zmkwbU+NWeIRb/BkBOidTVrs9jqQtJIiN8M/G6pwCiHHWPx3ThwBcv90LF9KlRNX8nUeeYGDfYRcfFgxV5tn5EpS1KcGJz8BJpAiOske+YPUGZtDZErclC4tZZNaxXS1nk93XeGvL4zeSQET27N/sq/sqMnUfXGlOHjUQo8RBPiF5l2C51xg8f137dK/A5vuSGgGcryBM9NAnTOR/Yi8/cx6uww/4krwaX9chvfoxlr6TcdeIF9pEYLNVhGl/eqix9D3/2sIeebOvn/qpn7ouMCBQ+mNb+qqt/AtJom/n+bp4oGAA55An+COe14/Vw67BOcTac5JCno1HktwcvfmZ3y1Pghd4kLGJicghWdJ3ffWOnZL5bBPJFWuX8KXTbLixJBPEUZ+1TRfsC9aLlTCHvSOwdpuIi5LLxQkJk6RDzJSobREBTuCX+l8bJX8Jk7iVzbULsvcOaXP1xg74JNmSqfb0vXa+RQznFcPY29pwcxbLGwN/T1d0vDyZDbIxWIxnsElxRhJ2xg4cVzyAgbCFDuin6ySL7sXT8AMczBjFhM7De/YmuSMTXJHN1zZ509Fuy94kpDHzD/FfsQ7fE9+7T6KLSy1ekKP2w5cWHb70pS8demostS35qn22vYWmtRl2vLmGv2tT/F6e25ye/OQnXx71qEdd3vKWtxxFwny4ecTXN/nz97Z/V0nrtu+8cYqN6bhFEXrhC/ShwND5xhfv6T0IceDetdJjbf173eted/Ch8O3+97//UWz1U6nLhXBRhXwxKFnCKH50zg0VTNkOjsAONwc6647tboLbuMkSVrB1uIaXwOh9fxCexDf5jtyz79mKPjeH2Ri+uQxfUjBgq2vPm8t1vjEpNsFJ2O0cv+D3yw96L1G/UPKZz3zmmheJ72LX+v7xM4A9AsBYNjnxN6DqGiAjkC55MFGrMefqLaAXpJcYc/oFov4WhOq3diMWOy6OAZwod8GRE2/wbwwF8cav8rUC3bGa4wZKgQQIrPEzdglB7Ronw0LCjRPx3esE785tYma1gCEwNCSKMyS72vCd4vWpfeNj/FbqFS4kIBvU6nNJBt3bEWAswKk+rUR2jPO5D2A0py2krMwFE6vNmyhybva5KyrrMF2HCBkDm0NwJDQLYgCJ3hCB1ZF+ONraYNdJPBHp5MAeFFk6ppIJAKxeAFzzBrSrXwQfiEgQBEU6bKwCyBK+TbDIxZvyyXh9v7+9NKZA0k+E3XHHHcccrEKtPAUnAW8B1fyWaAgM7EASxs9VnCWVfI7P8oGzrdZe/fQMVytzqzOAihyRT21U6GgMBQY+b7y+Gyvd9rlz4698HU6uPsianOjVPNjj4x73uEu/j/0Xf/EXx5bG9Wm+L3lnC0gQfF0/2l8fcL0V8WyzhKR+6BRRtKKHBK48xRbj8V2CDfvYBpvwklgBU1/iCzxD/JC5rmcX8McxxENih3Q2pi1ynPFMQlE7CLZj9VHf/duCqPnAb0UYhKzv/Zf4NT/Jdm2XSOwOBQWHPluBbi79vYmThHjj15KMtU1+vMckbPAtOVRgbgvyeUcCEkR2zd0Omt0dokianhRP6jPCaZt6xcOvf/3r19VT8Q73ICe+RNc4Sd/Z3GKcoolYlozr1zObjUmixXfoEz4vb1gybVWS/3YdP0AKO2Zsrtvr4XBjN8b+5gN2x6wNGafiBjuTgHZ/fSbrigKNORKfTZEjm/McLbvZR7H429pHfYpLdFF/fFqcafyKmfDznPiKt0t0+V39iGvwFRcsMVFcgg3GpegnmZbA0zF72IS0eUoOFcPpiD75hbiR/xU3yICMFELgNzkvt1y5wS5zpWdYVHvZQP6H05DnJsGSHPNvnmLFYhMfga2r42RJ7usT5obzLW7YRbYr9HiJ+Imv07dY6BGXzpMv/ePs5rHFDQUD7Ymjxped9F8MaFeCYr3i1/LTxXa4s3nN4jg9SjbrQzynF3Eg32srvoJZbfKL/K65brGkv3HEjZ+rk/6G+3AXDmwxojF0XW1K2hunWC+ZrL92Zb761a+m5stb3/rW43Gp5CpG81H3kw958YuN5c2b/YtRyUhcI1c8k+7PeQpsqQ0cDP8yDtxbwi5WKXbDDvfREd2QTdeVYyaf+hVnuh4Xo/PO4Xw71+UU5k0u5rr8ThuNrXmICbguDtP3/XsXtei5d+TE0Z75zGdedziwdX5Z+/T/7W9/+4ePADRAwaGJIfULSBIzoGilQ1Vuq7WM26ABIydZYCQUwLLCZFgAAVhbnZMIOL/VvSXm2kaGfOdoDGi3iiGskingwXApFxlG+AsObamp8tixrdAIlj6Nn1yWxAjKybnrtloJrIEPABX4Abs397p3iW+y4AD0Xz+IDwABsJxLkG9c2lvjFZTZwOpVgtCnoKHC1zEOu5X6TQAEBGil4IAUbcJE/+TPAdj2roqYE/KYDLz4iEMjBXRG35xSf3S5q3M9DxZxSU4L7mQjcFu9YXtbJOhalfz+Vl0FmPS0BHKDpASTjAUOfk125oHMs5H1FeAogK0/CVibTPBj+hc46G19BDhLmLpGYASkxriEfH0J4MMLQXCTJb6ygUiAT87eEr/Y07UwRvIgOPS9MSPz3cfG6FPyKNghK8kaUdIf2SBSks/6t1On3Ra33HLL5RWveMVRtV/b6n4vXyQbPsl2u+YXf/EXj5WJfge74NGOGLuJ2FjX9yhNW7DtxFhdCIZsCcmTSLJdRTXjpNu+K4xtYiURYj/wxnH63231HYOdfBZeIt/wcQmN5F0SgEAiP/Cyz+QVKYeB+uk73ERw2RySwRbpVbzjZ5KWdJYe9nEVRYDIZdtlbTkmT23SB3vbwn3XkrFEQ5wXyxoL++75+WzCc8gICh+kO7qkG34g1iFyix2Ns2Rut62vnUvG4R2b84Iqq1pwRTyER2yKLjcRNEfjQ87X1mAlftA5BfIlf7UrAZeIbPxpHAjbksHa5yObIMMYcU6ho+OKK+TbNckhm6wt8uu67KTx9BiT4tLqo2vYwj7PXpsKv3B45yuuwPquaf61VV9dy1+WuEp44Z+YpJ2OZ5O1Q4e4iwJJ57L9ViX3lwckvDCYnZ4TUnadHvtXe1sob+x+Jq5rzSMbgv/iFZzr+MaT5oCbkNUWrbTTvMkdtpGzeI4fJ9/d9kw+8IZdaZvvr41JBupLMU7hDiamL4sj7E+MpJ8tuKTvihTrawrxG3clr8m7ucWT+9lRsahx8AF+J1GqX7FIwg5z8RZjFHM7LpdJds3JzzvLWWoft4CRsKL2yIsMveAZLxOz+evGfNc2drYgPvTJLjcpFPu34ASn2vnyJ3/yJ5d+ESKZG9PijL/vec97HkVONk62K89sXC7XS4R7h1D/etSyF97CQWPaAhEf61xz88Ja8bS5LZ6sjs64VT+dl+dI6rWF88N2cdJcyArHalGnt/Lrs+vlLtpuZ4ifK8b5zHdzSjGrc9mQd0ywm67t2Ma21WvnYYXxywnxdPanTfmOmMyvFh/suoARCp79RH08sAIOnMM/2Cp+lL1fHwEgIMFIUoHUIikrSOQHqTMBQRbZAoCbSFAEg5WMbEWp+xgXUCI0RGeFBBC1vQkuUmIMS3CAXMnyO97xjuM3VwOmvXYdSBBjOGRlLp77tOINRBhY9yMUgpZ7kSOJKOPwOAMSyag4U2Pdooj5FihzTkFcFZnDIbdkgAD6bt7aY3D0xAmXxG6grB9FlSWMxg9IAShZGl/HAYExASTJzBI554wTwXAt8gMcOK5E7Az4q7OulRzsCgUSUNucXOVUkOr7bp0zl9pRYKILjr7AiFzsYwyKLoKsAMs3BGnEgGz6LpEABnzXT6YlB3LvPv7ZfBBgwRpmkHFtbuJFxtppLhso4EP3IM/9jeSTtZWMxQo+ukEAQYYDte+8sZzJKQDdRK6/Wz1AvPht9/KnZMlH3dsx70JgB1vggJvsBlk+69899IXQdZxf1k/3Nz87mSSy5Mkut+gCm5PRz/7szx4rsbXTikX38XdBVTBRDINbsBCJEfz4ZGO3MrH2jOR3X9ciTl2zWwq105z4H3+BHcmjY+wO+YQ3Sz66BrGDnZGltmkKkAIuOaw/sgFjWb9YmfY3v2wOfJKO6bK292cKN/Hb+ZFL/ddn2/we8pCHXN773vded5e5V6yM5IT9XkjHHmD2FhMRObEcceHre29/+4m5xtU93micrms/+yme1j8M3WKQhBgmOYfssfnGyAbrR5xhy90PVxfTyVv7fg5x5wG/xJjGXH9WVsNafStspa/+wePlIYtzbGyLJeS+hKz+zqCdcPUAACAASURBVFyrMfMjdi8u4xzwGo4b1xZ0JHmSqb5Lns68ie+wz9qvaG0XF17CLpJnxYVsi86bSzs5KhDCD7YAk7QDAzepW8LPl9KtAgW5dE99RXStxuFF4m/zUwzZ4vquVKdDxTXj7T68c7kR3iCmLDcs4bBFunu8lHE5DIwXO7awhR+Jg/TUuMWW+vUOEf68BSd4wi7ZBcxdfE627PKxj33s5QlPeMLlla985VFMafxi1voTPfEn/SznWa5EPjCUXdZvdlNc5Q+wlK3DaO2ROS5n7HQtFovp/Jfv4lriBJ17kbY5uV5izXYdFwfEvOaQXBQOYP45LyKj5rGFldrBJ9n78m04gfun/3ZY9qJfPJDsugbPSQ799ygcnGPjjScZdG9+XLvNoSJOsigxriBbsf8LX/jCgRnyMJ8b39Zu1z/wG/IXOxXbsoN0511OeKr4yxfFPr6L37EPHAx+9OhH75BYro8rbwxaX+xvj+vWDx12jB7MAwY3H/HJjgO8hr3DJWO0sCRuiNkKgYtP7LLPxTVywZuS/44RDxff8VL+sfzu2AFw4403Ho8AcEgXIDcmARhqiNIFwwbeffuTVxy245yKE0pwJa4LlhTZPRkcYFoH7BpkdIFyq8e7Kn0Ozt2DFGxlpITZ82XNjfNTunlzVEFJwAf0a3wMn+IkMgBvjWST3drYVQMG0ZYdlUxzBPR7f383z61cuc6YgDxigKwCOUbPAF2HSDE+xAwhNNYN0FYbFJEQuk1YEH6OoX0JPUeq/XUAeuJ4bJdeANbOe0mKwGeeyd5/BQ3gkU5s4aLD2rVaRxbAHSAj0xKY2leh5ntLhOun8exv8DZmstliifl3T/0EXAEsIsT+yQ/YApc+SyYf/vCHXz71qU8dgckb1NkMn7WFC4GqP1um2DLfhxX8wTzZlWDPl+lV8oO4bDDZwkf+2lw91sH/+y5RFiSTETAUFCVpm/y5j37MwVgEdLa9REFSSUewtDYFHADNV4yra9JfxALR1hfsaAzGukRtcWdJ3xI/BcL6Y4vkihQJgjsnyUftShT4d216/4Ckrk9YvQmHgAl72SabRFr5+hZW+PEm9Z1vbFZz2IxVjZWDAEsfjR829h6Ir33ta0dbiwlb6IFL8NKqoYDuGXC6aQ6IPB0oZLFBPrJFovrfggM5d1wiZwWNzcOu5k0ebMl7F+h7C2VIevebHyzmr+SFsGz84GuKQYud7Gkxev0Wb5DI25K8cVps3eS3cZ3tBBFcYrgF+9pRTKQX/Wwhi17Iv37YvM+NlxsDFd/4mISpfnZleONzsmn+yKOxeekmLMSfVpa9E6VneJFl/s/+zOHsk+TgOfXa1u7qXvG48SqAkhlboG9F7OVKi1e1W9JKJooVXU//En08VByUhNuNULuNJ9yvaNnYS1Zqv3uNW5xpjGyeDtm9+M4/xenk75dq8NUHP/jBx4pqj1IoULK78CMirZDUPTAdHyYPttw1fI5PNWY+7nq+vTucumaLU/VF72y4OVkJR/xrE1bWf4/2vPa1rz1svFVlL/ptjDha5/AY/lhhseKLuMiGcQpyVZQ4x3w8UOGu9isWNp6eSe++3kjfC3+/+tWvHngI/9ggP+Kj+moMyWAXAfhG9yQTeAff2bMi3+6oEM/Nic/XD7vvbxxx+ZR5smGxS04j9hrfcl/jxDE2jsJ9uobR/I9/+VRgYgdyMXbTeMRk880H+p+9iyk4dLwyX4BPOADMyTfzH+c3j4TLiti9ENo82Bn/gc2LCWxa7F+fxqsUiNguTK69+sUHyRgPwblqu4JYj7T2IkfYFM+xe5j99Rn++HUVMmVTvuPO8kj2SkeLl7tzQr7JntkS/96Yy/+ylR5z6yX++Q9Owz425+5xzuMlgF20QWQJOwUB102COydBB/CAfUGpe2wplqQJgGuwtYGsrMOuEW7SKyDUBuEk5AClRJ7xmM85EQEsnAgZU1HpuMDCQIE4QKxfJFZ7rkGGa4Nhc/RzIoDsCR6cXpuSAStqAAjAAqe+J0MAg1gI8EtIn/e8512+/OUvH29ml/ggkhu0bF/bBECSsMUdCXvX/cqv/Mrl8Y9//OUlL3nJ4eSAFYiTA3sSbNeBBVntLmiqvHYN+6hf25fJXAA5b2vb4gLHrM1sx/N9qpXGuEEOgedYxr0EybEtNqnyIT/013f9kdGSUn3zU/NmnwIO4EVWkQrJ9iZ0Vk4FtMOQZ+ubgIrEJUP9r010TGFA5bF7ACDbFixhwDkI73EBJx+iX0WWrmssD3vYw44qdeTFHOi77zBmE7ItYHbezxqSNXvmdwKE+6zwnAMxvS8GIHpkLxnIF+oX0TVOBJ3vrz/tS3zqQ9FE4guzGm/yLjCFgQgAO4VpycnOFAkyjNpgWlu1vQlj9xUge5nQ7bff/iNb4LTrPtV0Ng0v+XZ9LwlQ+FJEYTPIiW2/dpKQKaKhMIYcSMTppznyPfLlMx1nv32Ki+YuNsEDcQPWWJmBNUiHosQG/CWQHVcgqE9xa3UKbzeO9DcS0LVsr2PsY/FodY9grZ3zE/6K0Epu2OzaeAlZ/te95wKD+SZLeG+ruqSZbxu/gvWOW8FOnJX4Ip1I2u4ussXVNc2dDyFFSPE5gUIUz7aqUCFGL14lK9tBJQRiNjlIZB1fjO7v5hF5S57kcd7Z15h7y3gFAMU382BD+ZzCAh3yadghlhtbMrba2PyWkC9nSCZijVjRfeZee56x72cS+x37HiERD7rHLh32a671iyyz/cbhvSXLdfBDSaBiR+OwMre4VV/shv7IvHYbH7/WN9v5iZ/4iWPRpa3XrjUWvApGpLv650trW3wbNirY14/dXP3NPpbUS1Dpyfsb9AMfVnfdvzso8Gv+W/Ei3ZVs1y5uzSbEely3PpJFiTp/VgiUpIi/y5kaE66xvgyDWm1Ox42jmP6sZz3riOd+ZnOTXXGg9tg0/EyGfgIPLrq3Oe/ugPTW6nPn8TR/s5v0uIVLCzad38IIfSp8igfih1gn/8BVFEHIbvmSNvJTL1nF0eG7z/V7mITT4iB4Yn2fV9FL6ivq8FE2KHbqt3cNJcO//uu/vnzlK1/5kReP1z5cIL/lcLCuz+TavBqrIhdMXtvf+Nx5Oei5UL1cgX3wdXkMG5Tj8Re8TryMN/UehP71ckRzsRhbX7jMypa+OmZRjH7xPBy5NpdjwT/t4XAdxx3xNxxdrqOYgBdYmFPU4WPux5f6frwEsB0AWyVkrAAOSUQqCQD4L2mUhNe46lXXWU3cCVE4kOMcjgNpDiwZYUju2zYJDtFR6d6Eag2AIVkpAe4Mv74Ar37IxfyRSYFrAVxVGcHP0dpWZzy1bwza32qvJJeDC+ZkgfgIMpxQpU3CBpQR0u4PrHprZNW8jKJ7BY8zATROAXGDMwNF2JDigksVxKqB3QdI6RVoCwyd97IWydsSbHZAlsB6K/xWh8gHgesepEDA5EiNu6q2cbKhlbXkvE8guRV/oMXJFrjOJC8SKKGuDecFTO12zYIUkOtZsAICOViRQIjcrzLPBgXzzjdeemDP2z/dCGz8om3HnhffamTnkRmJ2OIIckaO9U2+gNM4yHITOb5uzOaOUPFFAXtJGTJDN0vcNilgKxHw/v/nf/7nFaQ9zgPckcUt2AD5xgJjkomxrS7JnwyWxAFogYfNuZ8PKuysj3TNrt5sIsAHtCswbhDrnPcLkK1KuTHTT89wehO6AJYMttBG752HUca9WNtYBKolx0gmG25uCD9dC/hIlXc3wJAtomgb4TvjaWNo/r0Loefr/TIAWzwH0drJNmzH7bP+ERXFGaSr/qzgIxwbz5ovQrR4SecSsc61ZRPBJCdt0rVYhAw2/lbaOh5RhuNbEEH2+c0mBeSmfTbv2trZQn86gv3iqBXl2g1LatOOKpgs3uAabLTx00XtsgEYCFfYS/MW2zdOS574WtfxcbjlejpXxDBnsVesXBkvlsHh5t21i12rV0WiPS+O8X0cYTG2czha59uG37GSqSXdEmA4z483nvLxPUZGbI+M8+Nklg6ThYRIAafjr3nNay5vetObDo6RHEoee+50MUvBFSHe2MQ/4T7b3GSz+fRdfIO3ilWwBYdK9/9H1532XneW5R/ffREmRvvAoAQFCYVSbKGtaJyrEjGKseLwQCCAIlqG0CigkoAQaIgQlDKIAyYaUBJUSAs41SFiRFHUBEMIvI6a7/r3s3Ow/rd3cmf/9hqu4RyO8zjP61pre0wT59QeDtN3+IjfaLex7GIYu5G8pQvtkLFx78IMW+7ckvSOSxwUHNPH7pKhg9WX8+uj7BAvpBucnS/BDbGDna5u4JY2JVjrm+wUv11shhHk6EWO5iDBagX5h3/4hy9/8id/cuzyyKbtMMZtlrvx/XQSj2vxBt72aQ4KaRLk1ZexNW4c5Rz3xFa7v9gk3ZnH8mFJa2Psn6SXXyuO41KKwucCpPyMHfW9/hU8LQryK9fzdXPWn/l2X0Wt/MECrvyre/l04y1u9JK5/vWMeb9wYH4Wg2AjX8QL+rRLdDk5n8RJl0OynfRQoYbPra52rOxKQkzGzQGXIT/2Sdcdlx/0d+87avHEwlLH2DZ7h7n8ori/HBMOpHtxmD0qEMhXzLVPMW/5ZHadDJKznFA8qs2Nl+bdWPAJmKXt5tL///7v/77cdMcddzwqART8EiJyi5wSQt/9zbAEY1VnBmh1x5alTf5SCue02kKJSBuQ3KIDJxUMVVO618Qox7VWnwVcQmqcDJJxGIPALtE8XyfhYvyILeeV3C25Il+OSvEMWeDoPCN1rmsFfgn+GtyCvXuaw1b165+OONSSLgmOVTh6FiiBHPmRGVk1ZyCDMNCle7aooYrbuQUxgV+/KrdLEtgOmVrp5AxLrIFGY0E4a1O1zLY/ZE0wMl+2uo6cvJO/IN/35tZ/z5d1X/15dqrrd4WL/6y9m4/29b0yFpzMkW2wD/pHTgQMgUaCKkHhl54J8/xYMu4afbdVsKrhH/3RH11fTGns9E7P2cIGlcYoeOqXvfRMc+1KNhDQ1aEAKplU3ALubDe59TcMa2623bHnPsmK3Qjk9UM+7K1jiBWfBd765UdWw7pOMo2wIV5dUyEQWYCpdK3YQ5YCqaIQH2J/EkFj3GAoyatNJIhdLh4vQYFl9A43+QecRWjqd88ttsAlWIRcwmsYpjjZOG2DJpcSiQ9/+MPHljZyR5xtyxPwBPK+KwDXZsXX7vVIDSzoGD3TB/1vnJP0wmjxACFg02TLBxFYBILMFYeQQ3i5/kNGYjAd7ouHjLn79VXxtaSrlyFtAlM7Xk5FL4iwvtb2+O85RizBh5FsUSF3E2ptNz7JTOd3dbs29W2efNJxhZbGFSGyuskmrLx7Rp1s2a9E0XPI4n/2Di/gGF8Uo8REeNf35mD+YpYCMduDYTgRLDBmY0CGETr3sbfF+v7GK5Bnc9gdFssv+lvCztcsNrDzJY+IM8wS63EPWM3XG6dzEmpj3AQbJ2s8fKU29n0RyWj9nE+LC42ffiRCsAIGbgLDv82BHSLR5q+YxzckOGIMO9qEQnxMdoolfTbWxlaiK86RWffvqi+b6HjXsDU8EH+WsHiG2+IJfcIivIktiQd2mCmQ00Hf6WLtt/aSUY+l4WjnZKa+zVUCx9bhKJ/ZeN45xULj7H0svX8LlqaH2u+l2nfeeefx9yc/+cmjeEmX9U333YfrdW9+LnESyzquEGNcfYrxdKtgqTAHz3G2xV04Rf64W3MsmayYrDDtcRgcRKIHu8mEXPGZxrfFQTGY7jdWGDO7lqPAEv4gx1NQFgvpQ55C97/6q796FFl6GWEvCmy+CkHyHX6pL/mG8YodyznZJbuHQ7izRdPa3kLs5lbLk/kv/BOrcWs4ZZ7Gaj7sYblvbTWX+rHTA/fnv5un+rlmuwL5uzghpuqTrOlbYUtf6ca95t1Y6JJtrHy7XjvGtnM7CgC33Xbb8Q4AjgQMtgq6RBTAcmaOIXAK1pKUvT5FGHxtAhv3cOAFRMGg9ghAmwio4xtcCFhVEwFbp1/hG1dtMTIKBg47fmMERBwwB0n5OQiQAJCKCcgrwyOrDcCc11wZIMfZwNO4VHGRd20D0yUqnHFJ37bnvADhOm3/X2QXWaAzn2eCvck7Pe2nhJZ+jR24Sxrcg0RxHsmneSCbtoC6v/Hajrg6JvMF9jO4b4XuHIDXxjd5EjzJI99xrQQG2VfJzA4A+ga3bGbfuaGwINiTAdLBX3fukkPAyCcBC58DlMbWdytgG5jCDCvAgMgne+675B2oKcYgXMBS0rW7RFTJk9vZB+kIwG8itwFd0r96XrK3gQMeNv7GuUGYv7JDGEPWfdJj90UGeqv6T//0T1/uu+++o/pO70hZMjknQF3T+AVT80R84KeEbQM3TJQoSNTgSGNPlvrPlvnEYo2ikAInnWwQJUMEPTmWkCC88FDBlw/Rc98712M4JbDdF4FObiWzCrlbONuA2nFxCBZ1vhcDvexlLzte8OqRtdpGuuxQ4zPNLRtJdruiLxGxzRixICeEnWwQ8cYgBrCJvreVtt9aphsYvHZNf/WVLF74whcej2w99NBDVwIGT+BD1yHt4l1j7382B+vEiC2WiZfdp9CwuzrOWEzna/uLz1Yz9dn8JRtwXrLXfRH2Ymi7cL785S8fY+2erlUw6BiyqggAy8hQP4jp4ik/4eeSdfLjV8sZrEJmi40rIi/uwPH19+ZtKzxCKglpLBIC3Ktju6tg5bRJIayR+NLd9i0Bgblsz7zgnrd3wwCJMTs2vzMv0+7Gr2yrdrM7sSm7oT/3+KzN5ttOFs/QLi8xTz6EuLIdMSrZ7KNpMHLtobbOeKXgoijOF+iIH7hPwRiH0z8OsT4E5/qEFbVPv+mDXdaewq4+FxfFrU0yJEqNYeVKr/xWvF59ko/Yxeb7XsJ87733HrtIXv7ylx964TfLTcWbPslZXGATW8Bh/7DoHLcVkepr308hGQ/znvSkJx0m8Y53vONYLFBgpAccZrmpMfNjhQkx0D1k7NcflmOQobFLePmnoiSuwZ/rC89wrH49wsZH8TWxSIyrv2Ton0VNOUuygmPyEjYmBuJe8gu+dMaD2skP/VxoY7fIsPGgdmo7jN4+cbrwZP2M/m6EWcYiBzRXOKb95Tads3pO7wom/KmxJ6MbJdxyJDizK+o4E1ktH08WsBFHweXlHOYjF9CevFqf7Odsg/BtuSffZqc7xuS1beKExX4L+rgR/4cr2jkKAE972tMeJZgzkUV+JTFtP2YkjG8dTgcSvJ1U1wta9SOZpHB9rGAEDwTr5ptvPrb4IKgM7EaCQsIRB8mcz71H+6okBAY4BJ01IIo9k+0MSGLDKBY8td39wJVxWQUHVOciimDlPmRsq/FXxHhsR8R5y1t9bbs3CrRnktZ3IJlMGDGQAhhPfOITj7cHP/LII9dtnUAIAeyT03BawZcN0DtSJPFCuG2n7Do64RDsEQiwtebAObvWNsB95MLYtiBVO5yq+7QBRJMn/W4hwt+SYnYo8SB3xGL7Th5Ws5BfwGO+kkQ223WIt4SDPDfI1zZd0nN9A3wkEdERsLQBoLo3e7V9V5vGbdWCbpEASR2580dj73iBWNDUL0zpOkWT7rUCrEjSMW+Y3XnTE59R5ONra4PJI7laaTmv5gFe7SM7ko+OJx/EGXlorD07/x3f8R3Hc2b0oxKPFAiiSLJ2NnCxEXJCDLJrK1lra/XVnDyHjNg0zhLuN7/5zYdJvv71rz8wHtZ0fsmHQsQWSXf1svvIuL+NR5FnSSk/hw3wnK/U9wYz5FKw4+vZRDHB6vbiR2PrcYUf/MEfPGSugMOvkp+dKfSxtsY+2XXXpO/GsonxJmndj6AidPxDwoxYsSFkhD2KT/Ta90haL8h6+OGHL73AR4LZNZv4wlxYoa22YLcaJV6wu125hIvwqM9Ngrz5vbaRX4lOcxTzOw+zdk50rcDQ/JuX1fnGXpzPJtvxsYkXu0Jszn7neDIPs8WptbMtPhkL3rJYILFRBG0cv/Ebv3H4yOte97rjlyOcE1ORQhwGluofae28e/ubjYkJCllrozAEb1DkNAftwB5940FdByPhZ8fgud0S8HX7Zk+L4V2n+AIr4NP2zbb4LFlsDG5OtWHnHRxEws9EFw6I00uM4Txe2Xf+fOYbEmZjk8ybl7GfZcxOJMDdx65gL5ngARJkcqVrfBDHdBwudL422TMOJL7ULqwR9+mXHuid/tbu+7ux11/3ve1tbzuG0PP3kjJcSqKnYIOX8XlJF2xUqOVfeG7t7CMNEta4Y/yerSuk9BiJfw888MD1HQQdgz3aEBPqA74lQzLYwiEd4T/JL/zrpY+9DDm5Nha+xpfEMPkRO+3TMdhk3FsYaWx0hOPC8HNRh842sYXN6Y3uF3vYcZ/JuYS9fhQeyW35YT8n3GNDXvDIHhZPYAW54he16wXqy0PJbQsB8Y8KBeIw+1OYWizYIs/uECbb9W36p4u+949fsT28Lt3DUlxaTKYzsVs7GxPpEN/pXHGrhYst5C2f5g/wLN/1iJrr+Apb844q/GL5fn+nE9iDw8pnxW35lrwZVzjeAdBLAFUkOZxACoiRQNc1WaArUeBgBC5B7lpEpElKjg1KYFLdV22pT0KprY4HED2bIXHZqusq3viBJKESFsGpvNoig2gz4iVf5gv8Gw+nFDyB/SbYa+iSVAHpnHTpd4GFMW6QVQCgh+Z1JpYS1C1QaItcEADHN1k1d4YOCLp3iwEMMsdum27/evkfQBLwI+EdS38CBqKkaLIED5g2b+TYdjogLkgaI/kJ9J23/duWHA4rqBkLosnugH867V0JAaOtY+bMPwADQDFn8pU81Ee686IaFWKBkxw63nUlLC996UuvW03T8W7jXn/dQCFB6bx5GasCxiax7u3a2o/kI6UFkPMjDeRMf1vMkpg2J/rs70j+FgUEnwVVSWpjSBatJiUHQX31iqguCdRf82jcffebuYJ2Y4cHHRNYbNWS1MAneMbnJFMCtQCG3C92Ng6ErevqD152HNFHsCUGfgkAUHdeMtPfyPMZn1wnAKx/wwO6Eswbd8H/BS94weG7999//+GjcK7rJHL+tqovoKSr+qafTZrpp/Ykef3te3PIR/0ckMCHMDeXXVE3J/j73Oc+9/LRj370+g4PREDMWAJGXnBDUUIcQGg6v9tZxRaE95y0G5PrFv+3MOW5/fypvmzvYyO1H9a0wuytw2wa1sMWfmy3AmzSbueTMR/tOmRQgsMH106ROwV+sQKJY/8woKLvi170omOHBRtVkLEd3T10ggd0nXZ2dbQ5ipGStJWxWCfhwQdwB3imn91auj6nf2QXT2Hn/JXMv+3bvu2Q4Z/92Z9d4xv5JGvEtGObfEjgxP+ubb7NcX11CVtzUIRY0sc/Fr8VglwP49auXX/GfbJEcpFIOLbJNmy380yy7RE3u2a28CLBOfO6TdDYIb3hP+S+hRnJ+uIpPiCRFVPEVVxUDOj84tLyIvN1rLaz48aY/1ollqh65Essrl3xHm7WxhaZ+t51nouuLxyHP9AzGYuBinebGHR/su+fn2fEF+nxnCCKa/jOYkF9FYPgWdewJTiPDxqXcUvKFi/EHny+cUqA4VuLi7/4i794+bVf+7WDJ8Cvrv36r//6Y0dCPzH58Y9//Hg3wOJisqu/5M7n4YexS+bofbFiOe1dd911ed7znne8vHoL8TC/TzbRTqWwmo5wksavGC0eiSdsgt9vQQdONg8vjuaXcGYxgg3JqWA9PIOZxo5f0it98Gu73TYe4wl8afnx8kZ+Qz5wG55svGeTG1uWb7ChnY9iAlyE1fhUslhOht/X7hZK1q+7pv8KDeIl/MQBaxuncU/t7MJQBesf+IEfOF56ur/kRH9iGv3VJh5HfxazynOy1y3uiBfyFXYMz2Eb2YmNyQcW9Le43t8VfI4dAEghR+UQQGkDO2NHSCS4FMNABE9BkSMAhg3S2uwYxxWc66c2Eg5DpkQGLnFnbIRiLOeETaLB6DhC11vVAXDGiaQvcBUQEmiE2XgpQjFgE48dn4CBKAh2SCngWoA2hp7x7K20JZJWT8hQ5StC7Y3ltsgJKn02vwXpxinh6Jy+OB7gOgdIOgngeoarwJhjlERGTJIL/TFKdgaoFlx33o0BCPRZH0Cqtns2yPndCgpsALJggiht8Ae6EjhOD6TYElnR/x43P/4C/BA+tkH/5CtYAR4Eru/Np598bJuO9pxXYVz7NX6BjU1v36qsbFMQousF0yWdig7Jsb8VR/SlPaSMzdMf2Rk/8iEhMz9y2fHQwwYvoLrkdQksHNG+ILurbvqwRRmhYJsIPbn23Uq38dO7R0vYEvxc/wL8gp7PCkvZJfKaP/sZqiWDS3j8TZ7aop/66p8tuJ57Z3/InKpy1/WTUH/wB39wbC9HSOG+BL/7m6sE/kxe4DB8Nk6FTvNZezqfg4sSQi+N67jHEPhgLyZqx8JrXvOaa9GC7BUjzKV7sgft7tgVXuAi2xfD+LXkcYM6mUs6kCuyZRN81nXdB4OtfC6GiQe11z9xNnkZT/rni/ydL7Fj8dR4aktxDda5x/y7BsFSwDAeCZhiZuS84m6PJOiLna0MEMn62IK7GC5O2FVUW42zOMZvxS/9sDOxqz7sWKq9TXLwiNogb2TJXNkv/Yt5tS+RhRsbu864TOfkoFCm3yVrZN8nrBEXXIf0IaZLVOkKXimYLn9ZvSaXruHH3V+y4pEL13Y/31zd8Ru+gUvtCvfiP/5kfOxfUt4jUT33DUPJl77EKJ9L8sUbOLXysigDa+CAOIJPuqf22WV/Nw68AQfq2jCnHVJb4ElmsB7u0Cfc6bxiXdfgPObV942DOIwYCwdgkBV0yUnf+7uV2PpJnstt6l9hsjbxJond4hIcOvtQ49tfWeoe4xdHyYqt4kl4Kf7oPS8eGWls9dt3m+2aGwAAIABJREFUHJANNzeLf/uuCHyycbHHdFbbxkludImTsGPYatzdy1ZhCR7BP/mMeFIfkjW4bhGnMeKsCqBsC37hETg8LCTb5Qzn2ITjJ//Fh/roWgsc7PxsZ/Ci82Ft/8TcrlU8tUAi9rJv+l28YTfmx0/ZI9s3xq7fx0D5aLbp11zYFz7L5/lHsuMT7BIus2162PHUh8KRPvi2mHqem2Ief8ZzcDf4jSeQmfnLs3DbdFC+5CXo3omA36ZHhcVspX+K9mIDv4KPcAivhOHibdf186VHAWATvgbVTUBK8F2H2UDPsARPQdcAgCkhWUnjBAISgsxRBQjKBI6CNYKzyqYwZAVhAAIC8gahrnFfY1vlr1zcsyRf311HwI2PMXMA5G3nwogkcZv8WGGvr37zt+ropz71qetbfTuPVPT3PsMIBJqzAK4yLzHYCjVn3aTQWNLlBlBAuGRFwaQ2ax8xan7mAdjI2Sf9kAt56Z+j3siWBDMgh4ggagpOm9Sm/wAFqQQQAj+73yS/MSCCS1IQ/T7XwZFK9gmwfAoikjC2AfS36JGcyFdg6fP/era0exsL0lWbbTk/nvV5bEWJjAUXvgJAzGuTv+SDMGkHOLmveVi5WRkIzJs0bzFQgFHcQXwQwUCxfyr4fJRO1sfoAkiyRYkO0JQAbQGlcfKX2qwNuwhqNx988pOffGy/3qC3NgsDgbIEnL1Z1V0Su2ST/fFvBbTmimAmp7OfkecGVnM1x8ZJto5Z0e7+xlE/jZ0/CBZrTwiDxBOpUeglj01+6LL5wQIxZAOT8ZEDGzOvviOygi8SsbjDpjdRNMddaYPl2ZbHipq/HS98FL6LFSr352RkfYkNmFMJVv3Y8sfvz8kSQgI/lxS2umes7WwRKxVWkgXbN/bwLnJh5ZCfNtZzjOWjZLqxZZNaGMUnzXVXpzq2W2jJ0HEJAWKjb/EI/4APnWefy1GMpb6ym7V3be6qBzK3pApu1j75syd9SbzwIGOBBeIRP+3+CGHHK9YrICYzhcSukYCZR/NfG0DYk1djUFTBnzpv19LGJEnDxjiJHwyHPTgDLOev5JKs9Lv+Tu+bXNDftsEuz8W+8KcCQL8MUN+1LeZvMZHt1Xby83JVspGAJQd2LT7wDbpNJ/1jL0h4x/aZd0mw8/VhFRf/oTvYiUMp0NRncmtFz7jYpLhItngxLkE3rSx6G774Rvfk3py89+OXf/mXL2984xuv7wA5c0++jdcsD4HPuAvO3ZhLwPvfz09KDBUZyGaLSt0rWe189+DudOMamCSGwH3zg6tyCD7XJ4zBr9JXjzr105PLH+UAYntztWtKkrTtLodgQ+Is/YuPvtM/O5Gcaot8Fwtx5K7hO5vHJPPwA19bHte9fKY24Up2ifPAI0k93TYn3J5N4tC4gnn3iZMvX1nchF/nvKzvHgPcPCBZeI8KOSrCwL9suntaEIE1ChpiHzymm9piC/IGemUDcJI9uYfcF+PMl59qu2vxCxiLm2iPHhS09EsnXYcn7bHNW5fTNdfOKbbSF7vreIuw2XULsXRhnvxMHtd76o6XAG7QQuC26kmQHKqJIIomASw2Qd+gxlC1wcisSq7BnhOwXXnZBJxgN2EU+HYc61CbaBM0JVBqpKnVZY4BgDhCnxxqwUC1l4P3icwu2CEkEqUNjCvH7u25klYJc4I1FgFS0oUg0IfgiKgs6Y9I9lItekTCbTtCgmursRm75Lq2/CMLFUIOIjhyXE6yFamO6XtBiG10zn36ZAucrf4cE2QYPBktGQECnKlzCiQSDEFygwb75FRbCV3/UL0E5oguRxYMm6M5swM67JoSzuaVTuwk4E9X4T/2DKdVM8WCrkv+dAMoOg4ol5RtImFegFUBUNJjLPQssSDzBWJke/WQvwfsmzBuAqMwtqSy8wURv22/iVjjIPO1U8mNRArpEEC71tjNnx6QNb7dnHqGPJ//4Ac/eN3qnrzrW8K4wVVVufF1XmFmAz3bEAA34HZdfoqAsldbCzchQ/IWD/lV55BmSQ/ySQYqzjA/e/K2YqQbLinAwNS+5/t2GZEdWz4TQeOWGLNZJBoRhmMbxOGFRxDIDd5qw+Mm+lAw6zrBEi7TB3K2mJ+tKGwmf7tf3HsmQxvvOpcMG2v/sl2P/iDyfABW950NKB4ttvQyw89//vPXlR79i2N0co5rG9/YfNco7DVnxAJp7xgii7jQ3RnTat8c4PUmVmLU+h79KmRLRPAKOMI38wXPjsLWJebNpWttq+6cbZP8unP5Ij9Q4Nu+4DRy3Hj6+0d/9Ecvv/u7v3vo0hxhZDZlvkgWmZOduS9p5oe143pkFcZ779L2AXub32I+zCxme3xK4atx8ZNN+jpm2zi7bi7076ewkgFs7twWO2tb7GS3YlDzQJT1i0/xNTFnEwQ2DLfJiA3WhvEsH20sVg3xF35f++yJ/W3Ryjj2cRScTvHfI3Ebs9Ym8i/xqLEsH0g/dCRJwL0leGII+Td2iZIkD4dNntlzP1vabsF+mz2cqThIPzCiTz9V1t/ZCNxvLpusG9vGxcbdPckh3eKVMCcb8ngnro/r0Tcb1y5fMC74uUUQCX72l169OJef4DYwYcfIr3chyrj5lyRavKwdC2ViHXngoDBCvoBraZMszXdtlh+zGXbed7aFNzXnihm9LDZ7qIhcLsA/xV5yw1tXNmTJXnHaTQq1C8fxAH4uptOrJLzrz0UIBQuyZx/8DBZYyGD3xsO286NsWqGbHeP67Jvsa9dcjXMXUhVh5EH4fHMTc8xL3iH+02cy7P7Fh2xcISx51SeOAc/MlX0sPmwMdx97Iztxxpj56+Yn3dv3YlR+2KPDuA183HhZm8c7ANoBwBE504KbYAfYkG9Cdu0CqqRBwEV4OB/QI1AGJ3gSXJ8CHOE11nWaBRdjy2l6u3Kr5t1fMs/hVMm6lqOZA4BGHBFkc+MgNwLvBXKKkmRJ+s6yAgaIreAgWQBGVkEQXsE2OQu0lExOCiBLSgHvknJyQVA2sSVn5G5ljYRwXMBLvhIwYxUMjWedyrOw5ou0GK8ikQIEMrLylDhwCmCoTYWIrktuVmWRQcDQ54ImJwRM5Hzrrbcesv+nf/qn609tCIzs3woZm+1zV3CB3xIfeuinb0oYuj7QB7aSBN/7DCgLEsa9/fW3QMbe+g6IIxD1QW4ADmk/AzQbsPWssVsxXtBvnH4jmr+wGXYlKCiIbZAiE7/n3L3ZiQC4oMrfVpewZQMHAsX21p5hjRU6ICvIk6l72TeZawuGsIUdJ19ITs2layN3EjAEg3z6nhytJPALb+8W6NlM9ykmIoeCIBLM/8hXggKDzaP7diVS0scnxYPFrvrvOkkm3NwCxfqZ4oxkLb+BlclG4INRm0jAmyVui2GrpyUCi+H6WHlLSlZO/Y0oNCayIyt2zUastDpPHmwRwazf3eHDPxWe6Kz7YAnCgaR4btB4xS4YBOsbCxwwn2Tk/o1F5MGWbYUVX/mpwlZtK4TZxkgWXYsAux/PQB7JpeNWd5MZHyu5aKW4lwKKgfSI+K8di31LBJHZLYKR/9133308W8z/mrfVTD72NV/zNcfzvuajXziz12+swAHIFy70nc8lhyV5XtxrTnCAnSWDxZ2+13+rxbZIry0u3+paPAxesJnuqZ36aSu5FdKu0wY7sl1WEUub5stXcT82YOw9P53N9FJKHBNebBIAd7S7j/G5Dj6SzxaRyGETAFxAUZVN8Vv+aYcU3dk1wF4VBcydvs6LHLWjf/YEP/m4As0mKPwje9jCCv+RlLNpyYdHpdzPjyXT+VOJlYUDPktHdEs+8AIGdp33mXjUAtfHFZc74qTmSs99SqYWI7pOMYovZyOPe9zjLl/84hcPWdb/M5/5zOO9AHG5ZE/Gm6CbA53DlPqTiOEFjSfZlD/0KFxjq0381Mrr4r/451z3KOLAKIXGju9jsmQFB7q+a/ChzTPYhfEsJ75RLK8tdtzfsE2xvraTWwUjfBjX8/huOt33EeHf8jTj579wQmGTTYtN7qMD/M886aE+k8HmAZ2Tr8kxxEC5BW7ed/NcOWyusj7fuMlKWzgZjrAxClf0SMH6F7yrHXIRK3Cz+oNd6+/iPL4ifsFAPEg8EOM3ppT4/+u//uvlr//6r6+PGZHb8sX8opzhpltuueXRrRxbuUXaDAIIUGbX5YQ1njGuQ52DjwGYLGcEBJIPCgIeDIrAAQkBnhOKvie8ts13T4RBUmJeS9oYXuPxYpuCqC2TmwxzTM69AW4DrCDAYAT3DTocEnggJ8hvTi4pcwz4bkVUMLZaRz4Mha4YGwcDisZID+Td8Yyrf80XOHNCejS2jm/V3XFEsTbq00o72zJOepA8SD7ZZe0Fok95ylMu//AP/3Ad1wIHgCNvicraFsIK6Br3Pq7BbndeZ1Iu6PbitIJRBMY4G7fnrRdgkEPFBP2T9xn061Pw9tIhsqTL1TWbQ4QUrqxqSgIEsl0FlPCwJf6+wWdBkM8Bq+asILOB3fnGgNzW1wZTxQx98WvjtYrOXvJhYJscut/bkVf2GyiQjghtpEdiKBlS9U3miEPXKLohnmtHAFqCDFNgg0DELugMrnW9xJ48+RobpF+JVeOVGHZNf/PDrrUa1vVWVV2HMApOiJJxrl/Dy+4VwPoU/PVrdbV+u7/zfBB+1cY+k11/rWL3SEqy2CC5GNTfWwyBr+bvlwwkH4hG9/EBYyLfTcTYJn/svvSNSFllQFjot7bDWrqoHQWBjRUCdu2IabWN1Iql8L976R1mI758mX8aY7aHKDf2rkOE68c4YUkY1Av7+vWAxRCPFFhJQd6WkLOzXRFsnAiaAmDyCaPbWtgqBLsjLwll7dldAFuQGHhM/46HG+aSHze+2u2TPcMGhIsskTmr+vx7dx/6e+Xt8Yklopus66/+k01yp3tYtpgAL/IJOLgx2pZR8+pcuFXb4gp5wRZ4tvax8R5ZxFe24ONe2Ff/8PAJT3jCQRAVnsgUJu+vuMAzCxKwi22RBZvuuoou2WsJHG6muNL9kjPJEOw3z2SO0MJt3+kC3ipyiyPwrM8Xv/jFl94yL4FbDtqc2TbuBKf0L76IP8kXr9q4LyaJt7AXv9oFG22KxZLkjqd3/NG95Jse8/EeqcAXSmhbAFsOxxa6Ho6Ludru+l3AaF7eTZONpJ9ss/chiB+LuRKqPtm667p/YyAfgYNdBxuX49mB1XWtWve79O9617uOhEes2wK+mJ0eyG75XnIQ5+yGajdFMaqCILtiz+Jnvrg+uvJUuFSMoaPaSA7t6GlLv3gPbxqH+FD+8s///M/X1WTjyEbYhHyCHSUT2NAcuqdnvPtHt+xqeYiYKY5tnkcP+B1u0P043Sa1/t5YyqfFYZxCPx1PP5sb8EH+uvwE1yWTzSnFCj6ynApubKGy9pfb4hdk1tg7BgN8F4PZ3C4K4BTLn/iU3I0t9ikO4hzmDg/kTfiXeS+vwT3qJx3EifN5bYm7CgbdW3/HDoCnPvWpxw4AALGTWqEtURV86izh9CmAchZGRxlbNQOQS/qAN8Gdq8I7SQa4JMG43b/EAqFkSIKZ+xkVBa+QJaVIoH42aU9JHT8bLrkucHffbjVhbNo3T0EcoVjH7+/kXuXWcQGq+5FD2yG1LQiR/1aiNijSL4fo+jXaM8FCDMneGAA9koY8IT0rbyQRCaq/JeCtiN9yyy2Xj3zkI1d7W0Jdn4Fr/2y1BSASTSuMEgogpOKtv9raN3yyjwUWdk62/IfsyMIKsKLGGdQk+meZdJ0Ent2yJ4FIcNHn+lPXILwIFv0Lvt23OrFykbyyHTYF7Nk3/2DzbLr2bFcUoNaXgGP9d4++N7AsDqWH8yoEQKYLREfiK6gDOT5eO1uMQ973uUUBpDYK1h6/WDtGMBYbN0GqX+RA3+yNHZFbBKokwzN+Alb98f/1WYG7Y56rYzfkyfcLAhFsxQrB/LyKwU4Xv1ZPbK65SHhbDc0//KY8fGV/sESCTqcVzX7qp37qIG75aGPaVQq+gDSmG7pQLICXu7IDi5fgu05S04vq+okeumBzCMgSa77dnBu7hM1qF5nXhtW5fQyCns/j8tiYYF97Vgf5u0+rI0tiuzbbiIjDssZwzz33HBX/9NF4GrNgz2dhHZkjdfxgz9fnYvye48/JyDW4Qbvufu7nfu4g5A8++OAxDtfTDf8kL7yg63YLbC9bs9239sl+4yTfQOToUDGs88i5cfSd7tnQxh54Uj/dA4M7fsYj/YqPyxHIpgWFiiEILvnjR7uDg901ntpufFa8k1M2/PSnP/1ITsh8Zdwx9s4XJep8t+PkbI78V7zHxWCQeKEoiu9JBEsCxRIY1mfXsVf+qNgAM3E5OOW67vNMf3PIXiSF+IsCDT+jO8U2CZN4ub6Ak9QfHS+3I8vzKhvfxy/7hFPkGK53X7i+yXl+L1auniTAtd01zQveaR82KsBIZNhg7XbMrgXyx6MlAR2vKFC72SV78IgSjNq40N/ZJKxWiHvSk5507IAUW43lzI0UGhRz+DP9ahfXhTd97rsa8BB2GCdMxskM5vLB5ETGW6xWIC62t4DJL5IT/gdzxYp0yCcVcLo2PTU3nIdO4NI5h4FFFtd23Dt+sbjrcGm21Vzuu+++y1vf+tZr4X2xKdm8/e1vP+JA1zVO3B1H6HOL3OwGZsBP7cIFGJ7s4h+bP8AKsUeyy8/wSbhnBwwuKNb2nZ7FmC1YdL+C3tokmxFP+KeiET4Kl+GMua3Nwr/lnmIJbtI5Ocpy9y1IdI03+q8/yZc2J3Zfc2LzcGWx3rgtstSWxVdF0vrsXnrEa82LLX/uc5/7f48ALOFRbbS9KQExFsYv4QUyOuA4ggDyKOhzdE7I4QXnTUKBjr5zBkGAEDitl2VJhjfBM+kNDu5nwBIoBs8ZBTptMCpBTPDgZBKFBVvX1vYCSfdK0Mh/CwlkJNgBUSREsCJriccacu3328VVhe+9996jWptsJN4AgXF2L/ACUpLPPhUulnSwAePgaKpifTdmlUFjkChJEMzV+FTBkq/kbR2cIdc3WyLn2gIUdA9YBQmBd4GErdIpAmYOfbJJgN44FSPoWxJFnmxIUBIc+AjgtHpLFhtEOmb1XrXV5xnYtMtOFuiWfJkD8lx/ZFzb/d9n3P380JIqcmR7m6RvkgBEN9CwAfJS1OAbCifJh70u/pBb/Vgl696nPvWp15VIxFEw3YIlfQlgfe8/GQjqS/Ilw7s7A4k0NjbLH4x/A0H3IE+d30qtHQKCM6LCHxc/BEj4JfGGgwIV2zYWQdd3K+tdJzmtn7ZeVi0++8sWJ8yX3RXwk3Pb+dhwttPP3LVzRuFl5Qt/+GO+tyt//k4WsAgxsp2R3sQqyYFtr5KAjVHmmzzYY+fFK6RFsiz42mor+fGM/pIr/cFzJFPhHC70CXMU4iQESJSfI0tmikTwt36sSpozW9lkn53vGDfGaEehaFdPG4eElT/Qbdd37lu/9VsvH/vYx656M9a1+/qgd1hMjzC6YlEvHCtJSXf8alek4cgSqTMRhB+wE4bwcbbvOj4Jw+rD9mtj7lNsWnzdBGJjObtNRvWb7Xcf/+s+fiPRg5VbOHnzm998QGwFtF4Mt0S18X7d133dYRet/DUvPtJ1tVu/ZLakUsw0fjEGxtthIcYivxU36rdCjcSRLeGRyRvhXYxoHPRGB2Jo15WcmW8/D2cVbgsZm9B3T2OorU3I2UPHxTIxw1Zn/FPxjW90nWP8084ESaz4KY50HE+sv13QEB/FxNqCCysPum8rutV82L02WJ/0yW+Mhz3Rh/sU9zvOh63Qp7N+YcqL/tilcS9fhU2wL112vkf0tsCGR9aXuKuILl/YuC7f6LNdIv/4j/949f21LXGa3NgQjIZj4jLbXptjGzARtom9ncfHFKjYweYG+AAs3KI2vZB1fcit2sWgEN48zvIwVrF4k+rOpbfmpZCAE3zzN3/z8RLEdKFdvieGLzdQLEkOu0hi/h3bdnBFvHpzhOwMZzYf/ATW4/vyLv3I8cxrOXDX8JtNshXVPEpnno1pcVcMlYOxM7bX9eFZK+fLyeE0eYv5jSU7xznJ1b3sMF7SeOM+dmqzN/IQr+WvsIqdbA5Qu2yS/MiZjZkjHMT/+Ix2j5eDVwCQpElyEIk1SgACdDeBAcrABwgaELDY4wLkEmRA45Nj6ROxVT0yJkIHhgwEQfVdwN3kKCPJ8DwHVdub0AiU5rCVagEYmeh3glv96A2MwFkijEhIRpIVOQvAKn4MYYMdkoqoJLfOAzZJ85KrfqLp3e9+9yHOftu0FTAyaBxb3QZsnNNWKe0ad07y/d///cfvXXqjdX3uSskmkLWbjBml9oACGfpeVbf7c0Q20jm6RLw65nnRM3FekgPotogg2eTE6UEAQawlzOZN75yVnNY5zcEcbStDfgFY45NUABgkpM8lp8B2gRswdq0tROwBqGzC0b1VBesrwGrM6dc4BSmAvoW6TTiRHDa0yRSds0/FGT7fGDYxIYsFL3qGO537vd/7vcvzn//8r6hmCvpk0/gXe3y3taz5ICh2Q5hrbTUP/tA9nSsIsQu7C5Dz5t+xZB/5Jfva6F6FBn1ms+xlx4mEdUxAYiv0irwj0kvsBHz+1fg8l8YW2QHZbqGl+81JIETekkP+xcbydcTIXPSRLPa9BM1L0oAoNZ8w6JFHHrl86UtfupL/+hUD6GKJGXvi0+ZBxx23wsNWkXTtmCffQhr4oMQgH+GHkbMwCL46DhckSeSWDkpazJuMxNRkIhmQ4MMkvuMTPvBlxExc4B9ITe2tzJZ4mfMSZbi3yYQ+kROFJzGqedBlf9shBRMaGz2yYW3yOW0jZkhS85AkirPNCX9YcgVvJdJWEb1wcQsWYguCa75IVG1I1rboQmZ8QNEB/2AD2tmVumQkBvMlCQ+sF+8RuObUHL0zhTy0yy5+6Id+6Nj63M91Nha4wt+e/exnHwlFL4q0g0RfdiC4B1axG8kq2yHf4oSfFG6M7MKOz43j3UP3Cj9wq7na7YJT0SvfwjlqI73ef//9l8985jNHDKgdv4KxHEYcgbtwAl+gy/Vj1yLC/Exb4hTeyHc30avd5oSXKdS4RuzYxL12JFNsqu8Knlug2fmErX5JgF7JTAyBnYoo3d+YFP/4QNf3Po1spHla0aRHeiU382Sjtbf+W78WNcTNYqJ3AtBp88TbFw+Wt2QzuE2xpxdvvve97z1k5sWG5Ilfe9QJtuCijYtONq7AUMkQPbiW3rrHNQp33q8B27dgtPpqHv3b4pC461xtZs/tYGDvyWXljd9snmOcsBYf7j7xpL7FJ9yOXBS3+Mcx0Mvl+mLZzQn4h5gLG4xhOaviEL/Xv7iwXHM5MxmZY9extcUiWNl1MLZ462cjuw+XIQe+grewiWQi56V/mNK1bInsYAqshMebR8ozGjO853vOdb3+yGP52D6eYoFArN/4rl+y2jgCw2BTsoADZ37U44DHIwAEBpABNGNo0Iy+zhGI/tbBJrzuX6NrQMgoo03YtvMsqUQKAUuBscDOaDmGIMb5NhitckxcQO77JtK1Y0stgXes6wAsx/TJKRAHCQSAWYA2X4azbWyiRm5dJwFBopa0cALOywAALPBObj/zMz9zueOOO47P9Mi4N1CSBRBZw7Vqj0BWAGgVr1WGndeOnS0g6Wxkk0FAj6QBTMEWcTHOHS/ihixqd4kkR+Toa4vmss5ndaNP5Db78xI6yVz3+jk399sShSCuEwI2RBkw0ivyJglkq+xLdX4JnfHTTeNI1xVPPvvZz163OdMJP20MdJ1OAtDmF2kEJudkl/3bEq9wtUkbe+TPSCAfEEyRQbjivNUjvsfv+t4cv/Zrv/YgLNplO5IvditgCIBevqNdFebGaycDvSN9cGP92MoAH9e+QAScF9eQ4T5V6I1blZ2fKnQJOMYi0djEobYQ6U2+FAwcgyHZDXxH3hE4fipAbYCES2zaPIxRwGQfSN0WFOBc+iuJeNOb3nTsSOq9GYsJm6h3D5LcuMSC+pGQ8amu7W8rDtkwgtrf8H51wFYREzaFiIRtzblt9uuLm9CzEXaw/ZDP2tHaqWuRLti944GJxkZ/kjJkWhxGmMTFxuoREPiH2PSdTvlF18NL+KCgyxfZ9upKktGWZ+/QWUK65LOXvjX+Vq5hHj3rH7HkH+dEQ7wzfqQPJvuFDP1uXCBnWEgPXSMmIvSwcPnCmf8s+SUTsnPtksHlFWecE+u2iF6b2XUEd4knzCErMtImXKYb2NH1bdlu980mMmS6nAL+iEFsdXmCOUrg2ImX63Zt8/cOkM7jJ5IQffMz3yWrtQGj7BjiJ1tscJ9xG4v+zAPesp/lBGLHJif1BVuMWVwQ+5F6sdh4YR8cMKbGYjcD33SsNhStu14SjQebZ2OAb/Axu6iv9OiRRmPoWC+fK9nsWP5a4szu8ChtLn+hN7tJ6Nun5+GXY7ClM4frOPngc+xIYlS7/sdP2gHkmu6pDYVaO+acxz/IBGemfxxr7U5sFmsXL3GDHm16yUtecnnFK15xffxqCzEbG9INPBHLGk/9sCUYiQMmu12tpbdkJQ/pGouV8ACWixfmJQbXTnOAFeRvznyp+7p2d4KwV/jYdzbefXyztviMfIzNwypFMny0T7mm2HxeyJIH8MvFp+bdd7tLPB7Wtea4PJVtblEEb2GjYrQcbYtUxlabdmGQvcJq81luj7sqKME4uoHXyxPEKHZbf3Y2NK5d6HF//fL7tV1cAE4Zr8cDmnc53E233nrroxSCcLiZASfUNWqrhwwVUWPYAidH1O4mfb2oouDQz9EJFrXXwAScjKO+fvu3f/vy6le/+ghe/iENnK9PFdv6ozRzI3jOwhjrMyGqvixAbWGEINepuicjbKuNwAsYEdz626SrcZkf5ffJeDlj40B0kVOA0SdDdX2fxm6lprEJphwOiEo1CiqUAAAgAElEQVQUNoAjTgxRIEC0Gg/HEQg9r2bVGOBsQiXAmCenW+ehd+DmWsYNZBqbuRhXn5Ko5ruBBthVuIjUc/Su0SfCKUFU1AE+xgLg2EBv36/dku7mzSbJho2xPQBRO96i3znOaY70YFwAbBNflX5+2fbj7u8FXK4TdLom4LKlWvIm6LFDYC8Akx0/XyJlpwT/2qBKB7XjeSZYgJRtwrMkvOvIEkHTDrsUmIGrFVCg3Vj0A4jzVS8B5EfGXnsqruaK+ADVDewCEHCm19rbgmD91LaXTy4Y8yU66PneVpxXZ+y7NvwE0mKp+VpZ5hfsiZ4VDBZ3FAPgAZzaeeqfPPcac+N3SxoXt8ha8cTjJF2j3RI3AR+xr++NH2KLWAS/8pF+emiTdvNm1xtQ+YG4IXbVTscai3c/IDCLZXDDOXZv/ogTzNgXviE73Utn+ZFdG7CODdUXucF8mKQI4J7Gvrt6jBkW1daSeJiCQMAkMueffV9fXX3WZvJ6znOec/mLv/iLw78ax66mw2LyOm/hF/N37nyRTBHOxX7j3MRqZd84rGZawVtyBz/XptkJG5Qodg1OdI67rl1/ZlvGzac2ropzkrva1Ubz6D0bv/Irv3IUPnuml57IAE6KFeLy2ic88vOJu6jQOfJZPmGeHSMb+MUOxBfFYklKx83RtYiv4jP942HJauUsCSVnHKx22FLX9LjDK1/5yssv/MIvXHcAwR1xWPzw88bNabmDpIJMxR0JNJ/arbv0tXYrbuMT9CgJ4YudF1v1sYlvdrpYAL8kmxLC5iFhFAuTx8tf/vLjHRzmhX90TW3ZOkyOO387uIyRTj1eC683pm2BjH1mE82RD5M3e18OZOzGsT7Nrlf/i+d8XTFFbNOGggjb7XzviIqr51sVQ/Y9T2wGF0jWfKpH4H7yJ3/y8trXvvYrHg3Uh3v5sPmsHfILGHzm0XyK3yxm8E9t4JN4CF9ib/IFOUT3ixvGxlfwR5xcHiLZ7zzODHMaG4yD0RYmxNPiQsXLdjlImhc/xDaxujGaF54pp8K7lw/UFluLg/d4M79ju/jzXXfddcyh9+TAt+W+MLz3zjRujzu6tn7yD9yr41sMYJfyHD7enNineItnaEtsEaeNCycux/ixH/uxy2/91m9dH4Hvms4ritIvztQ5cqVfeG5OyarHi266/fbbHwXAggfBAwMkZ4HMAHtbbFvCH3jggcMoljg0iN1iwagjKj/yIz9y+eQnP3kUABokI1fVYdQZYtXLqhW295nUKoRB9gkoAWDzW8GvkF3f3CmaYwMhwtvkZUlm89otdnsfOXWNewBncuityT3nRLaAc0mnIOk+TifhNwdGtAmYALxJHrLNkOqr81t0IKPaXhLHOYGbpBIgb3VdMEfaOfgmolvV7PozoDNmgGUsxsvp0hG9I9rJ13acEqxsjU0soVLdZ3Ns2BzJQpAR6Oun//uiJfpb22SviP/qK4B8y1vecgTv+lXVlixuorXFJ/NAupAb4O9439sZkLPXvm3dfK6xIMNkjNjRH9K/ul/QWXIs0Bt3K0Iq37W7RQW6JdfGtCRn/VwCuH7e/XyvdhFWWNJ3fh+GVBzhy30iwOyFP8E/tiyw1p5Aamxd0xiqrPKjDVQSOIRx7dd9BZee2/uP//iPa1Gqc9lvqyBhRO/w+MAHPnDo0c+anpMCAY9c6MiY6UZQR0KWOCBoS5QRAPctbiAuzYtPIiZs1Kp88hUDlvzBy7V5eoZbvmtLUbXPn//5n798+tOfvvzVX/3Vod/6MH59koEY5aVE2mf7bIH9SpSWdDVOpEbBiG9LiiXO7I1PNf76Tueb6CJg8BD+8wf+KvGH9WRHHrCKjtJn/2zRhHEwyIoj3Nnk1z30z97YkT53Z82SE4/V8QE84hwTa28JKZnyPzKQqMElPihZ5O/ImbgP3xBDz+HCcfES+eU3bAMu9LnP79c+Qi9Oel/AeQ7iQWOzg0ycIRcrPMmtpKNk7v3vf//x++7sQuxeTDZPZFJCii9IIDfh6ZhYsPhgRwF/Y0+4i742oWCDXbN8Q+ER99l5NjYJTUmZsSiIk8XGXrZV3xHjFpH6FQExpeMbX7bgQadkwz/1t8UDem78PVbx8MMPXzmQAm1zwmv2xXnkxFYRfzGl+/gNrBG3fCpsN2Zxr3Hiv1Y8a8ecS27737PfsMFczadr2cRyZLaEB0ksGk+FZ88x8xefuJUxkDE7MNe1T/FiixqL1/yGL3Zd8iVPcbvzMHz5d+f5KEzt0wuz2ZxYBpv4V/I2bvzE/BRoxLXlnPyfzcGF7qGvxV6y6hM3MLbG0tz6XvyvAEUnYjsM5Fu14e92W8URulbyvFgGv9OLokUYiN+lP/IWP3E038X47pHwslVY12fvhHnooYeu2/ZXJ+Tb2NnSFpWSQ3NKhgrI7EIM6XN3iONg5hIvu/3224+fcG2hztjEtuYDy97whjccPO5FL3rRoRNzdc0+XuYe9ox/rk+LSwpwjYmP1b/3CdAbjiEuNP+bb7752Ln1l3/5l1duwx7lUfDXmPDAlQXbWxs8dgDcdtttxyMAlKEIwEgYGmBdQGuy3/It33Lc28+zMUIkzQA6DwAZ5FbPkJsNvJwCUBkPQ0aQ3LtkAelqXp4bA4pdL+AvITb/JcBIqj43eehYW6m8NAKIIqAEbb7Nv/Y26Eu+kEnjcY02BALGVpsMGIHbxAiQIHkLAhx7iyDGzPE5O/2Z986pvxmc8S6RUCzh8LXBIfqbDlZuigiInaSC7Hyv78ZaYlufVew2qaY3fdK5wIX8kDsgr62ASGBtvCrCAEeSoo2utxpurkC640CRPQN81xSYsiM7YfgQgtRcd3uYPpCIvm9A0icgEvQFqNrP9+hKgFXEWPsUyPXRWKwUAMfaUu1Np2wN2bMDJbltIticJLm1RbeIgcAiAEiqfSqGAHq2A0zdz2YlueayCbxdOasj/cI/epRE7JjhFj3w8/V9/a4P8y9j3JUnNlWBteKQf70ArHd5WNVauSxx4bN2YPR98adr2TcZpiN6bb6NoWeOWy2B31u571pyJQ9yPeM7+bE7MlsCswUGcYg9W1XuerpFFjymk0zgOLxnw+YlmbWSBxPEE3LpuLHBKqsiMKvz/NV86Qn+ScD5nEQDEUDSEZMlVh3ru/jTpwLSYrKi6Zm0NWd6MWZ66HNlhWCJ8/Szvl/7/FPcrX3bgJGm2kWo4Y7krZ+4KuFrZdvOHUkjvcI4OE+v5C8JQ9Yjbe0+qL2SoPxoX9aEs5ABgl27XjgF1zcWsmUYWn+SvvNjOHCdL0sEJYqwUT9LYPWZLfj1g9pHEumkcdPLFkRXjys717KfLViID2wEgV17XOyrLbsqe6Sn9xwtbzvjvqTMc8T4AoyFleyLP3QcLu0OBbpjg2c/73g27BGE2sAJ3bvb6+EmvSmcd1xCX3vprQSsfx4FWz+sX8nLme+SKV/l2zCsthUDw7DGvoku3tPxzuOHiiPdX/LTP491NIb1vfTbPza0nI6/whgyEUfSzcZj19ceP0gPipLiB3+uT4/lKLSwT7jb/GvDy2Jro2NhRMmvfmB9Y4OLfKhjySIe1X10v7tt2yHZu2es5CpKbJzpPrlQ49jCRXNOzwp8bAtf4gt4HX6mcINvkxG7oR+PytSPWFJb5S89MrcLmDicGNWneAMza+dGRTT9neM/v9OmHMJOVf693FheJ25fScpju4f6nk56jINdb04TbrcrV9/mzob5eMfFMXpR5IVf7MP4u2d3eW0ckiskM/bUtb10s777+VM4Tc+LhbgCW66v5Q8WsWE/7tF82FR/41hi8RbUxPQtVMifYCbOvDnyYhAORH5yW1zqKIjccsstj6YI1ZZ1fpPW8ZLoGu18hulv1zF24EqYQICTdf0SGg7ddZKzjiGNW3xYhxMwgJzVmO7rmc6SK4Z/DvC1I3jsM0XmQFGCgsAuoBmfvhF8pFoQTr7JbxMTxoqYMxRjauw9M9l5z++rEjFi7QNUpHUDnLlLbhfkuq+5LLi7dxMiuuzarSLTQ58qsulU8Gu8tQe0OFzXdM7WfH0JroBG8O44UtffOQbDN3aBR0BAIJDP1ckSCecbE2cRbNm2IL4Ei10v+aFj+umcIMhxAcHqHYALDNu/gLf+RW97zL0IK+KX3Gyz7hxSJmmm/9qir64LvDtWcN4KbX0DGsUWRKHj/ZfAmge9ClCb8BgHOxckFmjpWAK1WLCrbnyqe5FMgQmOOCfI8SH6JFttZWcbuMiCHDpPbkum+CQb4t+1FQjv9kQBMtv1sy5dU8L0ghe84BpbKwCUkK9Pwyh9n/XacYHTfYtTbJufGq9xLg70t6IC3ycbus2Wm/sW+VSl2byquLgjkEvOyK42zys6tWs+7EuyRneLpexgA7HY1X1W5zemkOnOCfYmJ7tauocPNCZbeJcQLDFC6jc4IyeKfl2jIJe92zkDm8ScXRXSBp8Xa+3AQ9IQUMTG+DcpYZfJS1GKnva9GkiptmvTYzHd2z17TedaEfr7v//7A1MUB/n2EqbVFfuEU/ySfcLtZK6ogJQh5OddAEgQW2c3kpm+exwExvJzxAsGLpFbrIYJcFWysTyn5DK5dN/afrLEa3AyNi4mrlzIzk7ErhVrYS3uIpbzSfbZPewNzoqxCt4wFI/qO27Df8hDwi22mbd5nItRMKnxbkGAHe18YJ2iDLk33vhsfogPwHWcDhEmP9etLyiQkJFkTAFcG7CP/8BeMUU7YqK5GW92JilYH3V+8RH+sIfm+cY3vvHwp/e9733/36O0dLVcjCxhOpxrHLs9XWxs3NnnvhcJ/u7ORz4imfGOHTiwHAz3kvzXt0fDzJEuJEL805zWDs/cTF7BF+Qx+G/nycQuUXpMphURln/BEPbZGBUDzJv+6Xm5wxZLYJbzOCluuHmVQk4ybC7ehwD/O56P9Y/PFUOMr+vwMTFkE+WNoeaYPNhcY+243QEwCZ9gS3R+Iz5gXuIhDFQgweOaC1yQ9NYfjFCgw6thDj/beAbv/AQfG4R7CpnpTOEbNmjfnHBFC4Fdhy/Io2p3zy+G4kCwfHOQ9U/FbfkFHCHT7l8cIysxceMOvRsXvo9XNOfGe/wKwN133/1ob6//u7/7u6Oquw7IGJF5gZYydMQgzsnnArmgacBItQCjbQQJGWWEiA2D2mAoWAn6tcnQG6PnMDNuv429Cka+l+TXzxLnfY5WP843FsFbMK19CbEAkzHsilxGS7aARJBs/EC0sdQ+UOREW3w5JzMSbEFzkxXGBNAaMwfaxIBzkgs5RwKbh7Fywg2gSMomUwwe+UXCABpQXH1wGHbwXd/1XZdPfOITB0BzYAZO9p1jb0tEt1rL8c1hAwzwd33tsiHECunf+8xrbZYPbXLmGGK4hHbHw0ccW8ABTAg3IqFv4EcO9Kot9i8RWj0BnX5zuj7/7d/+7SteHrmkGYnfwpQ+2L/iWH3wHbpnl/RRf4pttaOYp0/VVXp1PbzwuVvw4FL3SNLOJDr/8hIcGCOoIxhIr/desDNYQfYV7jrWSj3fEFiQE7o1ji2gSJKbQyuCL33pS4+V+I985COXv/mbvzmSJz675GcJtmRok3AYujbQ+bbStnWUDSwms1ukQoLk+CYVmyjlLwoz8IZuFJKRwo0bZAoD2IUkgg903HzIgt/2abVOUrqVfLJWZNQmotb9ZICYkJkgzJY7Ljl68pOffPwKDMxFUszfvOGgYI+Ikb+xwze4C4/OYxBnk4OV5nxYIan+Vn5L1CQTi2ONexOs1XnH1//pX8KOtDYmO5fWj/gYu7fyxT8Qc+RFEVc8ay5dC79sg+x6xYr+RqDYE86i8EQedGPOtY0gSt7EecQSPnVvfbbltvvZf21XPO0Y/zf+jWd4gTnhRmtbcNWc+Erz2EKu2LcJKP8qaWUXzQmOIaV9p0eLIOIFYozP6EfxYxOHnq3uMSt2vTbF9ht/93qpLPziy/QjJrI9OLBJvTFuTGY/bd3vN+qT0cYYPrk8tHvoCRY0b0kVfbDJ2minSYszYjgfI0v4oR3Hsy3vZKCL5qzotonS4kXjVVAyrnT6Dd/wDdfHY/kmvTdOfkUn3gOwsZWdw2s21upsPEJ8w1fhuDi5hRxzoj821pj6Vap+0rHfp6/wtXlDfVqxh3N9V/zd3ZpsMB+rDe92Wnte7soO4ZZFGn4gbvCd5gBzFfsd2zY6Bp/ElPU/OJutG08y7Dju7jv/2zgDU5tnuvaOIPcvT6WjdgyER1/4wheuuzFhnQJT7e7YmxN/9rkLWeQHczdHFIvIix+LafzW7k8Y6nMT8C1OkefKQ7HDri3xm88bO0yBuYqJbH/9CJ9c2eDxW3RovM3JT4ficflHssx/YcfyHX2Rk8LhcuHmiK/CE2M3J/KFK3gHPKEv/bC3jS30Fj/tnQnx+pvuvPPOR7/v+77v8i//8i8HCdThkoQFXYrjEEuQkHKks84ROVVuTlebDNwgGTYFbADZv40xYQI4YFmbtee5mzUwQCdwcOYbVa4YHiNQcKhvL7ZAKjdoCQQC/VbcJD1kyGkBLmATNLpX4cFqD2KPZBp7/TKa7jf/rlcJJftkUt+2znYv59L3JgPIR20hpwIKsryrAAiafpC9tZXuszrFGTrG0QQVwVkVsrY4dHO3srPJ+lYNkVAkuU/3GJe5CNJ9boWRU+b83Zu8+uz5nIL5bocEgMC5tj0mQI5LuAQtNn1O2Hau9YsgLJBIbAWTAPKFL3zh5Y//+I+vP/2IHFtt2EBGdmzWmNZ/uyZ5AxhJKlKkKIVY1Eb/ydZ92U8JbLbH1rTLlqyywAUkk0zbNdJPGfVsrHkA352fohyc8AZUxRug2if72nnCLnaygUXFlu+y3XTR71f381XJv7mwbxjSJz+CRfTatQI20le/Ec5+rUHg6T5BgGwF3SVhdCoQ6WcJ6TOf+czjJW6bbAsWqvHmKeHSLtuBQ+mm/yUCEiJ624LlmXQjJeu77GT1BOdrk31IUgTHDa5iTMdKiBunYmr3dV6SSCZ0wpZgQeMQ3OE6UlQ72XQYIS4oiG6c6VhbW5Fz/l07EsuNOTDTCoNnTBf3N452XFE53fCLTYj5mXPiwpIPMk1u2epu5XbfJlbGwx7o3txhLh11HJ7BkD7pf7FSnDwnzK6pHf3Ub9831iCW5qeYu0Vyshf3YPbG8a6XfDVPK0HsRZIi2XY+3fX37vhZjmP+y70kV55dtkIq/i9hNWaFVjF0Y5G2rVzC5XNiI04qHtEJmWYX5Ml2a7sk5WUve9nl13/91w/54ycwFCHF8Yx/fRBeu7Z2JYbnPs1N8t88kn++1dzCmn0MBHbz5T5rY2NB99GVeLaY3zlYq0i0vEcCzhcUlXDSTaS0wy+34GAXEbtvRTofXD4l6YDHG0fO/q+IgtNaNCBD+AGn+S5bM+7GKj7Vpvboad/t1HmLRPhxLwttsTE7UQiCA+SwPgAr6Kh7FKJq/61vfevh97XXffqzQyE50ol2xYzFoTOOsFnzJ5euM1fH6JGOcQ18vLE0/u7bnVX4rxX3YyKP/ROr2X6fnuvvEn53xsjaTPf4f/fl7/lEx/gKO1+OvQnj8jw4BKthvviwuZ64S8a7qIJ30APbay7xsj7xsP5u7OJOfcF4Y4P3CjRi0uZbOJm+2DFM0/fuVBJn3cNXjP/MReo3jK4tRWCYtjtO2EB98421TXy6c/XBPsmLfW3/ck18j83pv7GJX/C7/tnCdQfAq171quNN+z1r0kAECYqQNEnsOL6GkFFGxDA7338ByYBN0HWADggKMoDMoIFcRiDYERRC3rW2K61jNwbkbQkFxSyJQNTNZ8mEYI3cIQUMb8FUZbdPpA6hZozIp7H1XZAEMn0uiRGU1rA5JHJnexXQkbwiSICXQXHeBWTtL3gwNmSKI5KpeUn+zAUoMXokYRMhAQYQkgV9dA8HRXQ5TNeuI0tgGu8SJEWYJTJV0dteVWHne7/3ey8PPvjgYSscOBn1b+2x894vQYY5HHvqPBsxD35ifuYLqNzPadeRgeraB8BMxxyc70bIbN3nG0iXgApMF4gWoMhQ34KBYE2ubAKpZS/rf2RUW/pjM0uG6ZeszItuJVz8rfOCgIQN3mwy3/X1lx9tMBHQBJvOITdk6aVdMIR++AqfMw4vBExOqs6wJPvji8ap3fpGTNlpbZzlC+jpEXbAZcUh5IR9SUIQvNoueC0ON3fJaccFYmSWHBE4xSd99zbq7DF/QoQXpxYTd97p1aNoja//5icm8XU2BLO6F1Z2TDGHDzZGqwRiySa//LF7FSLgF3xm03B87Vg/ZNDn7kqCA+Te+BqPFS62jEyxSXqX+BqfxJVPNcba2IRsE1jxwpzdJxbUT317PrZxrUz1Vx920K2Pa1/sY3+1KVERv85ErjnBPeeQodrh09qGD0uo2Dk7ZieIFvK08UUfya5+S3jtrIFr8In90uOu9rk/eXe9XU9rjxu/Nl7eCEfpqDGF4XffffflQx/60LUouL6d/oxFHG0cfiat813f7qFWSRsTskr3m8AqasBjNt595qe4YWECiVZg5jfrb3AtPZA7H7EymA5rW3zjK+RrTLUBS89cBj+tD5hn+zq+sIUECdDyA/jfKlk7uM7yhh98FC/oOvHVGMnNnK02svnGvztAN9Z1r1VBMUAc3iKZe/C85LT9b8FqV9HJh89pc2MJftFuikceeeTANDayWIN7+pRoskl4ku31dxiCp8Oijm98hmlyBYXFxkunr3nNa45Fyw9+8IPXe+UbfF4hqv7wuP6W3C9n2MQL14Ez/NkctWcni3jdcbt8a2Ptna/hJbXJ5tkZjJHfiMH1u5y283D3zMuWh8ET2LdxIlnys42BCg98uOv4XNfB4uSlQGls+iOv5qcwUzvsR7J8xnycFI7gAX1qm13B5cUXsYQf7HjoGgZvoUMMEffwNLtScBJYgZvQacfxkeWJuIsixsZsmGTX1dqYnUvLA5sne6w9NrPxvfa9FwQm4Rfya2PvpdPHSwAJEjkW+IAHIzHJJZYSO2QFQG6SIwlkcMDTgKyqcgwVy9pYom9cjUegOJMPzoBce07JcYBNwMbNgLdvxJHSyYkzJuiUZ/vHJgTmv+S3cVt1X0cCFAKYeyUl7gHSAJYh04fEqj5V1QRJMuseRtt1GUkVwgiCCjOHYiiclMEBBP323bF99m4D+hZROJ75dE71v/uRFLrVT9fZ2QDg/QZ1SZU+OJu5nwMuolj/ybhgX5X9iU984vE29t///d+//n6xKhrwqi36QL60J4h1DUIkKRA4fGeP7I5O+76JkevolswkwvwAWVvQZmMIvF0kgmT65QcqmZt88XdBFABJ7JaAGTPZC9gLsvRJXmuvMAYmIDubcLWyfM8991w+/OEPXws0ZA7o88ne+N8LTuBNbXzTN33TsYreFnrEm5/t6ibb7xNhq+3+76MvCMTKqLGz1c7TJd12jlyWWCAJAjcM6nhjUBTgY+lzHyXahFfglKh3bWM8v8MkX7E7Rv/IRrrkS8gn/SCIXYNM658/bNAmH2Qn+9S3Yijfat4CG/xu/LWn0KDt3o0Q+cvv2SFSyu5hUfPrUYra7m3AbGt1KNHgV2uHXSepIk967Jw4uSSTDBUg2bwxIhpiCcKHmCNsG4u7tvZWJkjDynlJp1ir4CBJscrU93zGi866F96nz87VX/PtnmRqBxwbWRykt9owR2PeZB6uscHlFrWx8vFdcrZFNbiD8CGntbfJIpmwZ0S7/u1OREq7lq8aO9/uGnEe1iHHEv3lR2JBK3ji7O7OOye6YnK+YZUZqZWgkIdxnH2+72Fd/bWos74aDhTrN0Fi8x1TlKK/5WhskkzwIjxN7IYRZw4oFtCjxAABxj/EXGPserELVtT24oWYBgsWi+AmrscHulZxHEege/M3B/7L3/rs2rhf9yo64atiDDvbuN31ioDwQfKwfIGf1zcutTaNN7l3saZjEgBbptm+68ihPjtmIWGTjNrpF5Ta5Qi79Md22YV3L5AN32TTCjNkQkcwisyWD8NZ8k8OWwzoWuNOB4rw7AB3wWX5jDi0PLzxhG0VAvF2eEIHuA+7kJjSRZ94g2RvfVz/feJaZ701VrbVua5bzsInYdTu8Nj4jHOK6xYA8JLFEVjTtd1Xf2x0ZbYLbuaAxxkXP9YmzkwOzS2+XR+bY8IVfZv36kIcsziH78JcWET2Xdc5Nn3mOLiAOfMbvAuPakzZh/d5sXHYSW6wuLmwMdeI5Ws78ERstysaVvKd5SPiM6xgo8vdG39tLU+RI8DDXp5+0zOe8YxHOQtHRrisSPR9kxKGA1AF8wWvM4gDjSYi6BKWttfxtbWfSIJEAgER/DkJpyFc80LuVXUEbPNvvim8RKPnbYA7OaxSzsAkMG3iIGFGfJCoPiNWtjEz8A2YAlFzRoY44o3AaR2XXoxpDQPB7HpkZivT2pY8CRrGtsRuAx/9cv4Fhw3aq5MNfhxUO93PHgSKruHQVioRFgFyHWYJyjqfuSGftaU/AA9IAcMmbhI6AKkfhEWwR1rYI1BhT8ahb3rjb+yFTPRDh1YI+Br5NB+rX/zHtc2HPDeYAtYlPvWzRNn8gGzPPLcNf+1b0NlCRr/W0Bt4G7/2miO5194WdjredQiKZ+6/+7u/+/K85z3v+HmsgjS/IBf4YF58os/IcMf7H5kp4UF84IKiWfJBDJPB6rk+VWXrjw1LAvpOxjs/QQDm0HVjE8DZHh8kI3isELEBd4n6Bs76oye6RYYUhPj/PtYDYzZhMj76W7JL9vzjHMTdA6MlvMg/HTZngQyuKIjscfKlY49YCG7uQfjM+cd//MePlac///M/vya4/GyTYyS39rwlvvGYH59MTrBxt/rxVb5uRdizg92/iVxjUOgp3myiqbCCzCA5O17FXLHQtfCaDSBbG6ONFT4j0LWlQKA9hTgJiMKH42KvBLvM/I4AACAASURBVIgN92lOyWkTIzpbEr2JEX7AxvPJCFiPwngJI3uDGbvzgo76hMH7ueQIp0CqnTN+Prj+JnGBxxvfzc18+7Wkfs+5a1796lcfpH6TVD5dW7uDEQaL1yX2Eh64T8dia33/7M/+7FH07P0hcHt3Sm3BhM1vAU1MUnyoTbaz8+zv81yz+WRjxZne2QFyCq/SXXNaHrZFp85V6FekIiu+g5fVn+et2Sc84zviynIDcRjZhzFe0Ngcxbjlyhu32XvtVuzx022LrbW7u/VWX3gx+xN/2Ent4Kbf+I3fePymeeNarr4+ufPDV/B0Mbo+YA6cloiQU7Lh4302tz57Ee36T8dgEb1s3OIjtYcXd322QDfGLMamT/GRfOD6JpN4Al7Fx+2KwEnFkcXAjsEMn8aFNyen5Vx+rQGOi7X06bg4tnEd/jcGeY/dNOy6c1bWsyP5ixewGh/9n5NDuqtdnKE50DtuiwdIojevgzt0Ygx4i3vgZmOGhwoY9YOv42L6prNzbIf5sEEcE8fPstwclJ0ulzC+frmkYmj/LHr65QxcovssgjcfMZBfifeb9+y86r/7WkhsAUrMxRFxP3i1uRR54w3GXd/9OkG/ctN48WRYpX8YJbetHfbMHthb/fbv3//93y833XrrrcebuTIOAYCSCJ+zuYayNcRwTWwDI5IMIClSMBCkCUDfgswmDAxW+5wICaitDViMrL5MXvBBGLqHAXR9ThPI9csBZ+MT6OrPqpxrGA8jALbAgGwAmgB8XjUTVCitz8Cg69wj2dgAwmCaV6vY/bZ8j3b0Ihx9IyMbHICJawR0OtYH/dCjhB1oAFlJmL72PjrnUH2XaNAhGdde24kzUsCFHArCZG3MqokSG4kLHQmiiERjzWGsiiDCxkCHEsL68cxW87JFXPAEED4XaAW5BRtghDRL+NZ/FGcWGDsvOchnl2TQV/JE+Kpqt52xe/TBT/rkY1vNFKhre3czJIvk1XxKmHsR0ibB68+IwJ133nkQFoGq6/lQc298Fdy6nr10rTnaNthKRONSoW/uVk7pDpaRafdGHnvpSQWLXkL0nve85/K3f/u313knz+bYOOiV/dZeby7Pp37zN3/zWrVfnTVW2xx3/uy9cxUxWn0++9MmVOyGbgRd+IWEwtT0JSAuueOjyKRAoy+Et+/ahF98DZbWrv59wiYB0vdkkr2kn92mhxwiZhs0jXtJmfl3boufMA5GCv6NC5FtHtnnV33VVx1FJ9d6oWpj2dVuyT3CDStqo5dW9XN1ET54t7IUf9gg2S32mYP+F8tU+8laTILJcIWOyI1vdl48MQYkSGxWGCD7Xfl6xzvecXnxi198tFHRu/ZaHW6MXhwntou9tauwuTG9OSt45cdbJFsZeL65doytvyWJHUsXVuMXU/cFgs0DfoojfZeE1Gb/6y//R7zZELtjHzB+9SuBgUn1qfDAB2Hszn9fulcbzeeBBx648ol+1nNjQzqzo2eTj/ronBdq0jf8R1a7xk8SN47m6hdc7IJZ7kBGfuNdUgVLlpjiCuygT4lxc/dOCnYNYxTF4N051okZ9R3B/a//+q/rqqt5kgu/cBzWi9/JrgKvnSHNY4tkiDfetD6DD26cxUXoH0YopIgXzd28FEUVDxabu8Z8GYE42jjTTf0j9XirpHOTKBwmvYr9/I1fwh8JYo+AVPSmq40P/b02j781ztqtjf7BRzsu2e/mBuKV+WhrE8zmqACgX22xHfOHZWwQhsFiuN/xXXiyAAMn6dNcuw9/F7txRmNbf8bzHve4x116X87v/M7vXJNyNikW0RWex1ZhiJiheLLJ4fo3myn2pDd8qfHitfpil7hcfS0mro7gbO3j3o2J/Tre/JMj2Wd3sBIXNQf+AQMUcPAMhWXjxv+2gAGPxf6zXSkIKqjLV/iAZJ4dbMFAQaJj+uk+OpaD8RtchA7EZ3bMTuEzOTneI8WtrtMHOcAftoJbeby1fhST6Ds7qr24TLZgbIvRdJbM2ukYl8blxT4LXuyv88c7APoZQMFMYJB8CxoLyCa7wgFUiKBBctRNUlJQ/dSmFyzoB2kBCBTjOIExfEmV8TJ8lSeKR3oSKqMztiWbzv9fCWfHF1SQCcC39yNrawSNv/kDVSAr0XEceZKM1O/ZabqXAW/C0Lw+9rGPHc4a6WjFyxgE8c4xSs7vhTnIQPd4xKHEq78L0gxI8M0e0lPzWjCTzNVn4+waL+hh5OTJ2dlU57ONzguQwIbM3SMJIfsllUirRNQbp9k5e0neKvP1iUgI1tomb0DB3pHUc6AB+gu05s7+FDOAAsJEfpKAffmXaxEkZLp7EZ/u10aJev0GNEhe19qSyh4QSzt0+Doddq+59LfKONLZucbG30smSqol6gK6ufcpKPMhAA1c+Yjzqvzsb0lHfyN0bDH7gDnZ8Ute8pLjJX3eQryEhx6tXLGlChgltT0ztUGPrCXPyL4grajgZUX9nB+7pUPfNwDWnqDpxUoCHttTyOEP5MSeVo6wwiNFiljagLfapidBpOTQm6v5zJLSJb/IpWJcnzciZGw2eeZ7bPQcLPUnBvEPxEps2ASkwmGFKc+0C+CbQCwWSqTIkm5uvfXWo4AK85MLzPKCKTEJBsMMpJx9SUrExlZyyVT7Ev3kyQaz502ilrSQFXzaFT3xR6LcuOkBkXvnO9957KapfSuscJBNuE8fViiSxcaQxRUYsMUuculxK4UwbcIAeJksxRmkSoFDrLS6l3zhe5+No1iV7nrLcYU/sam31Fu5FLN254DHiWpHIqD4bqxrC3xS3BIzm4eVO+daFcr/3/SmNx22qbCFYC+XkQjSncIKAmvs5FZRsyT63e9+94FRdNHn6qC/6RXZ7Ht48IQnPOHyuc997sA3fuIRHRi7vqedrmVX4g0+pphh9xlsMj5YKr6ILcbGp3f+6YG+8bquK5b13hG4r2gNXy3EpL/6kQAaU3ODizs+sWNlIW7xebqs7eTBVum+vhoj7CBf/GTj58ZYmF67CD+yT5diz27zh1MS1x6Jyy5qozHg6ys/415bxlfpWmKn8NN5feQnJSjnZIpNbIGFHZEDH+D/sBMfFo/g1uq0e2AR/OSXHcfRmnftSQyXA4sF9M5WtCPprL3kHKbgZRuv6AsP2r6Wx5z5T+f49PJP81RMENPpYxNaybVPsRyO4rxwGFe0A8Oj0umxexWn2XbXK2p5LMz4un5xhV+QjbHwXTFsYxO8ZQu4GG6BN4tr9bfxrPvjEHSsL9eLv4rI7reouHxkOaG/xWHc2Ao7G8UZfD/Pvf7r265yfoybmQubE8vWhsmV/3ZN/Sq28tfacg7nI2v4Vxvh/U1Pe9rTHt0Eh2HrGKgBBgFQZ65HlhmKRBdR4xSq2Q3QIAHBkqhVAvDcxJlikbbaYjxAfYETMd3KXCv9VUY3ceNA5+QU0dOH8S058zfH6LuA5O8UbLWBDAR/pN+1AjwdrHEDMIGOUdRW5NJz0CUuSE7XFsgQA0aLRJ3nIlgISuvoigr0DLz7RBobo/42cTqDb+c2cddPn8DXPYBsyU3n2mYeuat/wHsu2NDLJsxdn016lADZYC/kmoxq1yp6f9degMn2NlAJtpJoiasEgEwFLaQBOdkt6MBiAV9AAZDGC1AQ5bVFtisokFPHFZhuVJxhH+xIX+xDn2S/Ni8w+BQMfN+Axcd2DsaIhPJfxGJBr3n57e7sxkrVBnZERMBd/FgigIQAZjYqWYRztuo1jnS3q4QFpMb0rGc96/LFL37x+Im4ZLMvFax95EThz3hhsLl27/oWIkw2i5nsCz5L3NgqbFycW6ItCVlyDycFKXOFy3AMgWfrdIbA+ZQomlft2A5pTktY/L1J4bbNpup3i3jGu0l//iWJ7/zKx98SQjqCQUtESzz6d34PTGO4/fbbD+x96KGHrpV7xIF/ku/iDdtkB+KjxIPNSgrEu02gtji1CXUy8OhTO1raAVA7/duEpuvIWZIBa7p+i/PGJ05JTtgQXYr3yJHEDyaYL2zbgiHdsymxsXsQdv1WdGxMdCIh6vGhP/zDP7wmadsGzNLP2ipcq6/+p/PaprPa9y6Vdp40nuyPXmDDxkhzFPdc26dnqff+rkvmXvDkEZqOv/a1rz0KOH0W75dXkD1sopPGJPZkixUoGnMrV+YJ99dvtEfWtpwujsFvZDOftkLHduAPHWxxw1bn9XNxUQxrTBIpvAUn4FPmCFfZXZjtpYjiOZ+TlLOD83sNxM7axkXET3JD3nEfyQZZwW2PLJwXHDovoZcQWgCwA6W+s3OFMAVDGMDWYLIVT7yEz7FhGKmAzs9g+/L5rk03uH3fmxsuCl+6V+GkY7jS8mTxp7bY9MYhtrRFJAl/Mljsg2HsprYt+jiXHPZFmDB+3zFBn2wg3+qZdfhFVss1sxs6Eq/FYLaNi9HhcsHls/BY+2tzjb/5L4/pOjJb3+Xfm8R6fIG+1h7wL3GgtsQOc4bRybYxWDxLFxuv8CcxU4FBLmcc7U6Jp8EP+QPsqU1xnU3XprmxJXbceJNF98MBdin2wQPyrT34ys5qo+vtDIHX+CYfUEhcbm0MuBZfYz9y4GTf4ko56N4v9ph798kHuo49kLf2+foeF19who15xyMAFQA2ADMCQL+C4PA1CpAlkTUs8Pa8AlK7CbPgw6lrW/JlDPpfMktBDFLiQcAC1AK/ALWBnWP1WVBK+G2tWDBco0BQzgHQeBgmAsThM06BxfwB0AIpkkahSBUAMd76V61tjnvcd4kBB0rWWxxQJVqS1rUSGTJdMiXpWYK4iQ7ZnsFBoF2iJxh4O333JCPAX/8AckkLB69fRQdbRM0FEUA4BAYB172CBb1yjrNdbpGhNhXIVAsRcbLnlJuQ0aGxsjHzBVKIENtdWXPWtTfgshVdNlYfEcR8qvZsS5do1Z6kEjADakC/iTG77hpkg/4l5lYFFLUUMpZsdW6TREC+tuh6sgS0yJGgTIddv75AN1ZPASbyjyjREZxZkGYHqqUS0/pSPONH/EQQR4iM+4477rj8xE/8xOUDH/jAsYrc/Lt357EJG5nUjqqtgNE96dYzXVss2wC+eIgICOYwBqnh2/rYZGNJF/LSp2DdeSsDdBipqejYoya7EqRo1j18HD4qNvH3rklvfCJ5sePkY7VJgIRZinEKVBuUm1c+0aexLFFBNARIuFS/gjzfRAL63EJh42X3SEM66ud1/+d//uf6m8y2cyJ7yD2bhDOwHL6yEySfnHaXQG2zeXLmE/sd3tdGjwD0jPjih7hZn2ufYhAs6nNjilgC95Y40ROfhdc+xXq4zEbhFX8UC2CF72xxsY0+jRe+aXtjLN8Tz+kFziPde282VYHn4YcfviZD9Nv1cFhsXB6CrNKzsS73yb4aD79USA6Ha1OBob6Kqf1L5ruSKF5WUOBLtVsbJcCKFvluz8iGkbaPwgVj67uYBRM2ZsOMPr1UsTHzdTpmX80Bt5RE8FG7nhr385///OPnVBuXHQX1r2+k16o0HYq3JRct9Oz7NfBIHNbc2IoVe/peu3UMFsHcxVXF/h0L/+Dj4i/7WN4JK7Vp3t2bbJJF1ysi1oYE9LnPfe4hL/F2sWt9GFfa8YtNYiWcVfjtvMRT/GDL3aNogcMsri+Pw6clceSbPXQdf4fTm2PAyu7x4uf0yP7EY3JNT4r0xqN/58jePezbuDzOpiB5tpPG17iMd208TO6+7/me77l84hOfuPoc3tQ94hVcg1VbQJJP4X/msjHDeB3ru0VFWL5YC28k38t1cWZ8D0biFWKL9zNZwRcjzWVjCB3JZdgJLKbnrmO/MLB54DC4gGIVuxPH2JA4Wxv76EDXKUpqdwtA7AGn637xTl/0gM9nY7W7OyPxNhgOk+iyMXRfO5f61zvheuSQHbnPosHqbmUgT+g+95AxfcAUj/Q273bIHe8A4PjIdieBIJDknJxjA4OKnAECNyC5W2oFeckFYTM+4GzAgJMyfRIu0iNgcT7tAX7fAR7jqx2J0gIWY/K541nyLABxEIDI6BDDNU5jr00GSFaCm7HUHgDu+trzPM46RPNU2UQsABojoGcVUvoGYIg30i2AcdDu7xrJ3zruOpvxIuQ7F2QE8damYMc5VieKJmyOgxjv2qL72dV59VGwWP1LDIwJgCIGazMCDDvT/gYXAQawGp+xkSGbtKq8pGBXahqP5A/JtVKBGBpHzy1/4QtfuFZAkWjXSdh2pWDBGsCTed8Bs6IDTDDG+uAHbAYhgSPks/cCemSmexQS6PhsH0ukJF58zgolosJO297a4yuCSv0KHu6treYgWRHQJaln8tP3+mPr7u/zq7/6qy+vf/3rmfTl/vvvP0AedsK++shn67OVOzo8F7gEdnixY0esAP/iosQIpuiXXPgCfBBIOi45sEJCf/xcAsx2w6Rv//ZvPxIiOnduidMmf5JsiQU/Sx5dty/M2sAKrxrvxirH2SDdsE3JSJ/wGgmCiXC6YkfFjDNhR0gUeJFYfZLtFvgYAvvr01ZL44AVViDIbvvhu2xPYrCFEPhE53Ta+BSc2UEFgNe97nXHC4aQJrED8Ws8JbbkEn5bzbHS172N3yN9XSvuneWKuLArnKFx0zE/6NqS1ebZGGtrCVv3nFd3ydjKY/cgp3xabIHTsByx1waSuAQLFjaO7P3jH//4tTBtrvyOnti5eLWJITl3r6IJDPQSStc33nYYJIvs5xnPeMbhb7s4wAfY086RrcJ281xukt+lB/+QSjLYJOFG8zFXxXecxSM+yRQna6w9jtW/V77ylddH1Bqzfnr/SonTFnAVU9g43GaXjSH5+LlVMcy8GtvyRPJmHzCqcbF3izP46cbPrqPrtTX2dOZfeJg2169xL76djzVWMWFtjBwUQxQIvB+ArfIt8+p4f5e89ULBz3zmM9dHLbUvtioiwTPzxoGbLwztHBtjBxtf2TibxAXM33xwXjiFl9Ejm9zHHvA9SRsMSvaKYmcsZ/di5+YiHdvt4rWDkywfFX/4i6Kh6/teYtejh/1sYTsJYCD+ZD7Lp9iwWKUIKb50D50Y9+ZA4jRegv+JhZtTyMngDI5FbmFsMeBcSEl+EuHaq6hYf5JtceEcA/SzeeIWF8l085vlg3ytvsW01c/GFAWw5fZsQvv4FOxcXGHP7lkbVahJfsWp9Ndq/uoTNsD5ZMr/YWP3hzP33nvv5f3vf//BBWEgLrb9mp85724QPrWLn7AuWcCIdHD9GUBAJFFZx6BExmlggDCiFEhpAzBog2OoohA655Y8uJ9wJJcIuJ9fsD2s/iVDnIThdLxx7srBVs44xxYjJIRLpJFrALVkSoWeEhAvYMzRgB3HJT8V000SN6E+kwgEfLfdSFwRsWQnmSNfRL3vEjikk2EgkAyLTrboom1BLdk6D7DppnOSgOakIg4IBFr91DYH79qOd78EvBWOvtcu+9qguQ7MjuiuexqX1Verq5KpPlVjyXOJQ+fZiQQecLnXvDj7jexF0g9kBEayB8j8o7kLqKuPzt98883Hc6TmyuaQBjLaxEPgJlOEXzDjS8gKoi0IsI0Fn7XX9Wu+pw8Fq3QskJn32jV/NW72KXCTHQJvrBs4N9grkqydwzjbL5Hgrm0OntPquuyqPlWHYRhf4Nt01dbgAnwvYnnDG95gGpde+pW/Sx67byvQWxyxNU4SbD6CjTFIqmFS371gjS/xvf1cbEfc1l66V3V/i1oSA1v0zXnbi1CmQwEelhoP/0BABXB2ZMVD0EU+60OiVxuCHBxTBKarMzlPlt5noi/jXmKwmMzn+DpMYhPp6UZExZw7JxmQDC8umIfx2K0lrrE5RtQcOybYh1ESGX7Bt5Bvcm6OVkgVk2qnd1OwzSXv5s7m+oQPjU8bVsYQJjayBGoTW7Gj8ShW1x6S1nnzPic363OSE7hrd079Lq9gH8sLluyLve4Ry8V2hLrjdioubnefBKixsFuxxyeyzv8RbKSw77YqnzFGbKVTvpn8+rc/f7s2TRaINfK3HA/XkgDjSLiHe/Znb8VINo1r6Y8czjbSPLKXu+6663hHUT7ZY3v33XffMY9+GSEZsGF2Jq6wETsfJGdsjZ/Wv8czVo/rxziYggCuhsPBq9oyH3jXPOBL8sMdaqtr2TjsTLbNu3FqY/0KTiim0E/fJQvdV4IAq8RV/S1/23iBr5jDjiP5/dIv/dLBJSq+rH01di8Ni3tVvM4G+J2Ck++4jTksL+Df2a05senmiifi35Kn5ioe4BPivPhyxmb+Sh7GSScKbPCy4+yNHpJRfaejrqdvOMYu4QBuUjv7rgC7oxpzMowTHM9cP/Z+ELtkYJ4xd59fIxIvca7laI1jfW15Izs27+a2j7t1nG/AVXF/dyladIITjRE+403dh3/WZr7X58oJf5Z/nO+Rv63e+AGdL/90rvlXEC3phl2KyJsHdS/9Jn9z3LZ3EaL2GwsZyUXg6znHq69zbmM8ML+28ql0W3vu2ZyGP5MtXIKtdMwmjctxcUaxhz90f/6eDTRn8zt+BvApT3nKowISx7XqAAhr0PMtBFUjXS956zjCLcFrQmuMHJfxUqQB15YXsTCGBiw4SqIbr22dKdM4gQjysICzAaJxIDW1L+gKMgIgkrbBqL8FHf0i60AU0UMolqw3tu6TxHAuZPfQzmP/alcQJkfjBZTJYosRgMgYzU2yghQhmq4DlrXfNR1vjBmN+WzSJrgIgrbANHTyW8Osfck9ewKSjaX/CCU7MbZ95rLr2Gufz372s483u7/iFa84AJajbZAx19qt712poguV9uYvoAm4Elh2yom6t3l5to2uNqECXPRn7ECYzSD4SLvAmJztDvHYSi93fN/73nf50z/908NStMkmdutY/SI8gHfnQZ5sDrlgV84L7t27Y0NyBUi+57uA2nd2wZ/qk44RRmBdu5sYrN91n+follTxA8m8AMr/kH/JJOIPKBtD4/UIU9+7FsZlI5Iuvr/BlI4D+XYd3HbbbccKYb8ogpSqWN9zzz2XT33qU0fBgH+ZC/wUJMhBwsCOBYwlOoLTkgc6IrMlD4iMubLHroH5m1hscYfdRW66vhUASZEgtRjYud6HkDz+8z//81rMgyuIyuIADLdibNsmu0TWxB/2wwb4cnrcHQXmzX8k4AJ37Zu3BMl3pL9rJJEIfu1ZxZess3txQhLj/AZ8/iBx4PvNo7/JdZNJfkTP9WMVfRPKDf6197a3ve14CSCMEu/Izmdt4AT82gq7OLDknO8uV6A3BA3x9ImwkS2SYicKLiE2sRnJVO+9aeVkcQJf2HjE9/vseiS68UsM6BQmwr7GuraQXJqjMfFDfry+yA7NE1lzr8SePJBmPMt83Q8zYKlxKaIuFm5xAqk0VjFOkUThl5/Xv6K5GA6fOgeDxJaOKfjvdfhH5xqreB92JO8wV/FQDBHPkPeNMbXHnyUcnefHim8b/3AtiwniAhnurpHGvlyKPeJk8F/7zQFnUpjv3CY3OKd5mScbYONioftxFvakz9qDFxJRNixpoAu+0L04XjGqNtt2nNySY0XB3pPxyCOPHHp8/OMff2wVbmdh/3pzOHnBFtjAz+AkLqVYlHzTWee7R0GTDzc2cSsZWrjxXh/xcHGZn5i3z+XVyVdus3xJ7JbowmGxROyqLf2YuyLQFpnEHvyva3u05ju/8zsvDz744PWdIclJQYUdKdDuoxS4mD7wCxjAd42F/Ix7bZau2FjJaO26Ri5n7Dg43GKjfdqNsnzF2MiXXZqDWId7yOkUrHDpLYywC3iMQ8KddmC1at5jbF2rYCYOyk3wvMYofvaZ3mFb+sWTz7GVvPmrWA8f6IHtGd/mWmyLP5bT+Alj/BM2wxLxmk/A/P/l615f902r8o/f809E+sCSFCNTZ0anmZRBSmmLmViiWDglaiJYkmjlbjRzX5EGuUFL9EFGpiTipiZzl2W5a0NYD7SCIPF/mHhfzev+HXPx5feFL/fnvjbnuc51rnWsY63zvK5bXPJJL2wUtuNnW+A1//V5/ArA7bfffu+utm5AkChvQYAxmmATThhB0YATYg32DMgmS+AWCJERg99kDEmlzNpQONjEYQGfkrzBUqBV5WtcKdxPWCGyfQoM6yyUDYw2IO8KpesYM5AAKgsyyRaJFlQ3MAganuFAIGqn7SetSG3iw9EEZp+MG6khn8+dq/p3vKQm0Fib4FgZ3L64hwEmD515mQ49IRhn0GJfySuACOr6BkJttX7nO9959FFS/OQnP/lYUbAV0JxvsiDoC8bJiMQhWRwQgRVAVGAX3JIfkABxwZd+9Akkza+EZ4MWu1AsMV/aCjj6fed+ZzTy9B//8R/XCuwmNYg5/+x7dimJWL/rmgVwSdCSc8UaRA7Y8lPzusFWwEfgAPBihb8lTcZJR+tzm6izG8mxogYitAQ6mSTysE4yJrlRSGQL3dOxdjhlT/xH9bjvWwyARfvypv7e365GKhujN+tvst9xxBiZYp9r+42RfwsySJYgpVDofO1YWUAGllAgl/Sf3ulbG1Y44EwyfNd3fdfl13/9149p7GdHK2hoi25t+S35/4Vf+IXj2he+8IUHOUao+Hv3LCYIskjAEkM2twUdRBex8rmBPh0Zk/hkdWiDLH9aDF37kGzxiWQUK/gQArT2XB+SBMmL+VuiRs/ICRyTJK8PipO1p+/6sTJpToyp/sLO8FLMU2xIBvo2NitlbBS5EC/Sb7YOI8VkWNx9iBMflXQ3ro2HO4fsHJlDriRibAzJQeyQp9X1zi0d1Z65gDXkNDfioFhtTvkY+xNT+FCymyvy8rnagA/aC9utDrGD+sS/JLUKsAr0dhP1nf9L1pcE82e67tPfKyt7x+HEh8aLL/FbOiV314hdEv3G3lhL8ncBYwnuJq7iRLJJlOJFG5fYO5nEIbi/eFnfXdcvMHzmM5+5fPCDHzxwB8cjE7sUk3BV884HTgVUXAAAIABJREFUYAZsWf/EHRBtdq9AJuHBB8VpMQq3xc/sUvBrFPimBI0/ssHlhfgXbM2e88f+Sf7oofs71ntLKky36i/GxS138QaWbNFKAmnxQTymw+5hD3b/JIeEs/Er4PA78m9yL95v0h5v9osvXVtfHjvmu/wJhnYNbISJy83NLfxgE2Jg55NdoRXXVDzA+Xr/RDLbHk937bwIL1u9Xj8gL/4BZ5e/r+0nH9zp7/paPs4v4bh5glF9ss36kNR3zOIfjF++sMUz/qGwxEZX5tW74zgGjirmwC7jwrf5vzh7++23X57whCdcfvM3f/PQQcfF2WQRn13ffLNH43QP3rEYCf8aj0eXa1dRmk3g0ovtYgqsMGf4nZ/Q3nnJVuymP9uWHWj0yG/Zh/Gwc1wfTm++KoYeO1J6BwDDAQyUonp5ThYMSoJwDuAmlnMweuTAhAseJkplSSJWPyYPGHBW967STWLHFjS0f+6fsjre73z3TOQTn/jE6xukBdyu263BJo0sfedQ50SIM/QpKAC9Jb+uMxeCeUBR4LS6wXkE7/Rie6ug0ackvOv9LUgAUX3V1pJ9siYnAoZYsI0FzXUaiUs6BSwZNQNd4ijgnh3d3Lmn8xLEDbaBcdc2rn6jtWesegkOeRb0BVzBhb7Zdj8R1zO/EgNtlGQH0tpSFFiCJogvcQEAySdhE5wXWOg+XSl0cPKttCJhfI5Duw+Z3i1YC4ZINTsVQNOdVbkNltoXCOmJjzm/pAyJqT3HzXH30W330tXaAL9n2+YAfrDFbWuTCfcB2xuRlg1WiJ+Vfb6iWi0hEOzJJ9hvYDQe+upeNktngJdfId/8ED5IagTr2uT3XbuEtKQh/2YXAro5FdRru/GaFwWPPb5YBcPtltEOmdNF9z7iEY+4POc5zzlkajVZ8O76fAC5qd8Kdm31beW5n4LrHEJKV7VpPOZhZbaNFYaKJYIx/IHRZwwTR8xt+kwXdhi4HwYhz8gpHKTL5mhXKBfbkUE4RkbkXeJn3tcXlpgvLog14p7Yxt6srMD45OEXGzu7/u1vf/vxKwC1scUsNka3K29/S1LEd8Sv6yU4xiYhkGyRYRMk8QYBhFFnYrhxwop1xe/0w9aQxeS0k8Sc0n99wyIxasfIhyV8netYY4E94hiOwP/EhU0ew5cIX+dcryBw5lDJZmV0E82uMzar6EsuYYL2GrNY5f1AizOKRxtPF5P5u/FI0PoUv/CX5UHmAdlOZ7XbavNXv/rVa8IknsF2uOIFgFvEl4x0j/lSHMN57AaA/cv/uubWW2+93HXXXccL9F772tdefyVCXNtizCZxMN5Y+dXGbXaSXmDV8h32pBjU9fpg62Jv+lAYZWN2z5xjL/9Y7imuO1cbJXI4SN+9f8Qc4xtkMGb8m6xwjk+LSfyS7vHNtdnmzS7H7qOLtaWdu84X2yREu9iXXBYXYA9M2kQHHzFnfIQeyVAf7Ij+LRjgCHDNmGB1ffAzehRj5AKdt3DgvuZAjCafWMI36ZsdJD8sEwf5Ay5csQafEc/ptfZxqi3owkL6aRz5Q+2wI/F0bWVj8JkfiCnrDzi4uVPATCebQ0nek1+7nWcDydTCTD/P3C7Y5ZXivTbMjePLZ2qn43K7jQXwAw9iu+K/uYKPbIpexdCzbvu+fAC3TE46F/sXo2HsLuLJO9j82i48gw3iSvf3r/76VaqbbrvttnsFNUQBAGwVZQckyHQsIW3bYHgCuWBBmUgLATi/ILABjUIZP8eR3C4hBi6eW+qetgSWPPcW5oIDcO5+gVRAybBK9Nqu84UvfOEKVJJdAIcIMJQFOAasMlbbErAlIIgjMrKJVrIBiyawZ+TaOtS/trsgUZvYIDPmYhNcenWN4LyVbAQXydz53JURc3VO3JawWx2zSrDJSrIjZEgH59q5Xr2xRyCA+NAdZ+777ozgZN0HyDk74oHQq4QLfvVp3AC079uOeZW0sHO2VR9LrPyMzJ7n5BIptiVouJ/tkG9XWgRaemSDyS1ob/tIrmC2hHATeYSlMVv99hgE20HAEAsEGdCaI8FH8iyp3YDb31Yh+TXd25ooSUj2fCN5bJ/vb0mjeVXsYlv8EpCyDfrVvqAmkU3uiEh9tHXdXG87S24UBzrW79G3kpKdVFyCGwhgwVrV17yXKLSbpd9ob5dH/RTs+rWS/gkSO4eCNJnJKEAk+xLqzrcDIZmsLjZ+uqig2L31YceIIC2gwanGZPePFR74n1xV6T//+c9fX962flgfjd8bvvmmud9kt7aby33cpr4Rc+Rl8YMt8bVk9rZ8fWzC1tgk1GvPZ0xqfAjAkr9sh711vySX7XeMPpFoMbFPq1ZwDmaSkRw999i12T/8XaJmvOI0u9CHOPPWt7712D7p/PKA9OzFlOkeAUrnxiNBWPxTtEnG/IWtky/ZzEt6tGOCP8FOOwrYZXrGS9iJthFFPp+8yzEWC1eXbADHUJDqerpIvlbvOiZ2w3/Yxm/whJUTDi65JyefF1OXJ0hymme2pD/Xw1JbpMXLLVb19xZ52a7CceeaTzZRITzOhHCn48a1NolXLPFMNkVF7wzgT/UFZ6xo+w4/4msVBZdzGbf4j1/AetxlEx0xkYzLWx/84AcfP8fav67DJdnekn6JH113D9kk/wi3IgcdLCbw2eUyuJqY1PXpA0kXp9kqOy8OxXHNB38WV3a3T2Oyoyf5wr1iixd64k7snC316bE9el2+WMHtV37lVy5vetObrj/bl9zecaMo2NyIEfXfAk2Pav7yL//y/R5l2uJrfsvuOt7usm9/+9vXX7yAO/yAfeFmks5NGtmots92sTa2cdPcnH1PHKqdjVcwhk/DONxMgZkcsAZe4qy1m531H18W4+CUOauNlYcdmG/5lD5gr4KDdpPdI4riKIzCBcUSPsAmxbs+xTRxcLkh2TqHy9Z27UiI6Qh+7sJM/ZuT/k6+5BYDzWvy7a/+sJXuYQvwETeGJ2IPzMaJzc0Wavi1XFIMVfiUeBuLeZWn4C766rt+FAA3Dq19mLdzwRFH21wCtnVsz4clX/ziF//fOwAQEVvpgSRyzeApdIPRJjOMrvMm2+QBma34MGYEYSuslJMi9gVX20dte5N219TnAx7wgMuHP/zh4/b3vve9l3e/+93H8U0I13ARTQDA8c6J6SYnyJ1qX20Ejt0TcTJ+RgUgtLnFgc5t5cq4Sxx/+qd/+qhyRZI52VZ5XSsxzDEENgZvXJwQkO78cHwVLslDY+aw2jsTnK6prQKMZ+l3zpdMCQxbJe5v/QnYtSdISZyTgz4Bc/fVZ2PjlCqXSOOSfXONNK4jOsb2FVoAvTmt3bYzt332aU972hWEVRKBDTsV0FVAgekSFyRMkaZn7yJiwDFZVMPJQx+bjAI18yZRFIjWd8zFFjz4SHaNaGwwQ3KBI9LqGkHKcZVICb+xSyThCoDz6fol7HSwq4p0iwzUnm16tWFFFOFDIhW0krNj/Ve4gkVsuET+Wc961rHVTDsCo3HsnHQsP0pOhFvb2gTii52d6/GOiNKf/dmfXT760Y/e72eXdh4kqskt+LFf9senFTWS57GPfezlG9/4xvESSWR8SU5/e4yh+9gjrECM2V465kNrR3yxRDASRwZ66zPSH2ZGyumhdtOZMQiC5ks7GxCzAe83UHw4Y2DyqH67RvAWnBEWBKZx9d+LjwR1OLikwrzCNVi9csNRxWy2Z8zG1pi3ECFZSke9UTr7+NKXvnR5z3vec310R4A3L8lTG/pMHzAWFsAfRVBYw8a73vwbe7JXLK+w8+d//udXf7AyUT9w02+/b/ypbatXO07+g8RnmzB9xwZ/ziS/PmrPS/G6DolOdokGOxN/4STfMl8wgOxrG9la/9g7DuBaCSG5PW+bbqx+JROuBQtcz3bT4xY2zQG9iCd8Kl+rUIibsM+NPzDC+z02qa0Y1zt1wp3usRjAFmG7uCCZcV5xiA90/S4omLNNytOHXwIIX+M52hMr6k+hyJhrY7mivhQ0+DAds3/zbZ7pHsfAp3AlMqSP7oGNxrB8RlIkNnYvH4c1bGULX7UN8+zmrF0JXmMSRyRJCjh4g2Ia8m8csDH9tAvjK1/5ynWXgj5WTvrBs9g4G6v/+HWPHnafHRu4fZ9iKS4aj03ORz/60cc7cTwqlJ1aXGHzZOpcvL6CRf88Zgm72fHOQ+c8KgHj6pdd1vZi4voTnMN/wi48YzGiv815c8o265u/4iySwtWdVf/lGNpXSGEb2oPbW4RbPgXz2TSOJ87Ai+W3bEpcx5/g8HJT+LG8X//sGi53HxyDqX123k+jGheeBEfwa3itEOX4+qScSZxN/+aFr8pp4RZfr33j5qv4hJgED4zdwg5d05OYqaADZ/ir+/BccuPsimT8QPvyRL6Eo5mXxfT6yg9xMbsqYZd5ow/2+O///u+Xm+644457CYskZbgd41znFSRkVpUI2AAxJAAIExpRBWIcUMIl+RRIt2ID+LtWhTVnb+DeAin5KZApAJRAtwqnzfpU6aXU2iTjBgJEpnNWFRZwkAjkr59U6YUqAoFnaBjVOdlBPFXo6cVqPL0CytUjI04e/XM+hJxTa7fvrSY27nSyybC2m+vG0YtfONUSCjLpny7NreRL4tlxhPLsZPReWxyDTAzffK+DSQrq2xgZddcpKKTXBz7wgddgBRg3ENR+97BV1VLjBOL0LED91E/91LGl8BnPeMb9AlrtcDxJcPeqzkuMENENwu5rXGQKNCP6/Xvuc597rKoBQrpvfv1ywYKdgCAQIIR0XNsR+b/4i7842gdW6SAy2Rx6sRtgghWIB/kFXN+BOx+HJ+ZgC0wlvf0kydo3P1St9UIgcrI/Pg+I+x4AtuJQIU4SYs75bDbkGPujO2NRtGMT2YKAt8G6dgC2Z/5U5tkN3dOP6+mnvhSyasNWPv3Rv8CxuoKNxqEY6FqBuB1Fr3jFKy4f+chHjv+bFCJu/GgDjIItDKXr9LSJVd8lFPxwfR6ed3//d0zsgp9n010jmYCRbH71Ytz8npwItJ06cNhKAv2wCUF449ISPra3qyWIuD62TwkKHZiH9N4xv/ggebZ6Jk70mY9WKClYJ2dkupdKVRS24419LqlZ+xBXl+TWP+KVnoulHRPD+5scEj741Epq5+xQca04mQ7ESRiPIOsTGUEWESrnxRw4CU86L951TBGrPo1T8t+9VoOQcjbfGEpi2GKFqK5Pp1soYRM7l/jKJl9WITu3scicrP8j/87xr52ffLUYTR47oejBansy9J8ts33f9UU3/C55Vk42z0fFMfOziY654zewQ7xhT/s4CryDhxKIbP/1r3/9EX9e/vKXHwUA/kE+HIItKOKyR0mvgitOsPwAB1IUQryNm3x8lM/WBgzAr+xAK0bml3jkYgVZN1HAKZKluYZhsPbMNTpvJ4wkju7hDp6Ec6dzP13Ysey6eFLRd8e2CYdYSj4FR31JxHE89spGuk8MWpvaAk3n8RCfMKJPvELMra8tkC1Hx9mWP54xfxeEYIb7FCHFW/MKf5NnF5XM7zm+KJya4+5rbHZZiDe4hn5s/xf/Fvtqg30vZ8RJ+uQPCpFbgMSbkpnNS3KTv51/FXB6rPhb3/rW9fE1XFX8lWOZT7YhTvddHohPLkfm3/CmsRTHrJB7ASvOKbbiFjhV372Hib3xb3EGbrJDOlJ0sOuu7+ZS7rW5k2KrXGSLbP0tVpx/ClcbZFfkoSt+Tpfr9xY5sxnzWXtwh113L53CrOWrjdkv8tmxxqcUwDZWNv5yvJtuueWWe5Eqkwz0VRVVARmXiV5jEGgkyhuUEJQE34RAIgMckJYtPgCd/QT8j3nMYy4PechDjtUySTMy6EUjAuVWvACh6mzjV/QQKAU3YAVsrPICLc4rcPaZkzWmjFwgoR8EAWFYB9MX49zK3a4CbVV9nUIg2WDeMeSrdm9UsUVObEfuWd1WEjjMOjZSKAjsShU7YqxLehxDrnY+ASGb2RUA80Z/S2A6lwMBkyVUnKVPCdGubJnn5JK0tC0mHbQVUVuAF7izg4i4bW9LSoE832BbgK45Nd763gofEOw4Apc8PQbSc4s9s0Mezr/By/ynRz7b9YgFgFrATB67axozm/PSR6Re0WXt0Ip8fTjOBpAKxNy8LwbQAx3w6w3skjV92V7Kh9kDMsGv2mrYb6oilAiZ6yU1Ep76zDda3WwbbLruHsHT/UsY6ap7s8PG+La3ve2Yo144Feliy/BBkEpehTq2sYC+CZKAtviMBGSHYRwCtkEHXidzeqmf7Kltcx3zQsleBhMZoOvFeWS16wswBSqBUAJEl56lNAeSBvKtDgRZctV+fmwlX4ICbwRF9tz9jQfup2f2vZhr/uidXyEC3SNxsMICD/hhn140lTzmHYmuDTEMVrJ/cWKxfOOeAG+cyB87bdWuY9kjzDQGyZ9Cya4QbTuIq/E41/0SBnNnbpFhRMRc9tm4FWj45SaYnfOTQ/xGvPB98Z8erbqJA0gpXMz382e4Kfaa9121OyfEfqJy8SyfTf52qIi9iv7IN5+QzMCdXeXGFewUcQ+/Oxc92OcWyRQ4az9O088z9ihQu8BW9+5dkggf7AzkO8klCREncAuxQsLBr9jv8p6N68kcwUxexH/9DQ4juXAML2sVuEWS//7v/77ukvJ4md+vr72wJkxqPtituNBn82EsVkxxjMbskaf6V/xZrrVxuD5+8Ad/8PLpT3/6WhSGVQoF+64VPutxrPUvMjamtrA3VlhNB2tT/KbHTxuvIooxSkI26VYMXWLfOO1OeOQjH3kUJiR8JXt4IHtQdOTfsCS9FlNqO18Toy0GJRcs4wN8GaaL4+k7P0ouNpmN5ot+V34XDc2fvANmJ2NybHEQd9+kDa/Z2Cn5xptghbbNBY60CSnO51GK5VTwnsxyJsmp9vEmPrrxQOHMo1/LX7sezuEh8iOxK5mTn1x29fAXc9d9igE99uVf7+wRO3DGrov7+SUkvsOuFx8s8uHVuB1eU/9yD8WsjnmpZG0vZnaNeNxnfSXXk570pOMxQu/oIr/+xAtzTF9wWQ7Abs2Z84qrChpsovPwbBe+xCPH4I85pg/y1IZ41DF816KPHAeu6NM9OMxiqflYTqBQtzyeLy6n0f7xM4C9BBCQAkuGY6BLWjk94EBUTEr3LtHrOlvDbc9DHN3rHomIgXJ8xtDEmTz3IOQGusFPcpeiU453AZgwxIOzGTdnRoaWTBn3OgSZ9I1QqmYi1PpBXPazdjnUGngyIGPAzA4D2yQ3uAvWHI4uN0iZH+M17wLnVi5ru3slXgW2zhccJLdd4zEMBSBj3gR4k+jGtQE5WRbwNgmRpApSiFXJWrsV7rnnnmtbkpySCWOmZ5XSrXYmh/Z+5md+5vLzP//zl6c+9anXF/EA201Oa++sO7a85K9rEA2JoIDO6dmTz/U9bWVPHfc8vqRaAKC3ZNggheQlOx/vk18JnrZa9d2cAKfOAXJ+sMDEvui4c+YSgJOJDuncFjvzQQeAndwb0LQtyLTCYSW0sQmmwHeJHICHJ0ssai+c+v3f//3D/XrO0TsGEBYkAfkQzJGKZOkFd/1rm3ZBlLxWiBfz6C47DvuSj28D7A3A/B/edH/vOSkwetM+Um6+JSz0wb6a10jtb/3Wbx2PNkQ+22Hy/ve//wjQ3cd+YJP5kKyaN3O+SQWsk0iwJz5Mnj4lkzCBXronUkOPjq/NweFdVetvLz5bnBE/kqn5plv2jIwvqeyYF2t2j0R5yZXxdx8C2Dj3eb+NLZskIWfm2/zXT2MXi+w64INsNxzJ/neexURJmLhk3ugeYU82hZT+Zs/+Tl7nxZclNLWPvMEmMQyeaKM+JUKNFbmRJJmTvi95Zo+KSwo+HlHchJUPdM+58IKcsQux1T1L2sgKv+DAEk+6glFnwqU4Bv/NfdevP20hv35KHvupTLGGTe44FV1dI6HQVmPq8aUK2s3f2oEEunmsKNhuA7raoqi4s4U6+E2/y3MWr9ZGkFJ+4F4YIgFRgDE/i3VsCv46l/3vLyjgrWwW3rPBzkuW+hvOWLBJT3QQr2lBJ2z/+te/fr/3MUgC+TxbNB99h1+4ByyVkDWGrnn6059++dSnPnX55je/ed0ZoKgrgYB79NonzmjOu6bx9I/NSRzFBHYDr8Wkrm/x53Wve91x/ytf+crr7tn6UqTSJ3uyUr8J1mLCxiRzlj4UttJxsRaWJz/uszsb4bMCpHmib5wArzc/EmtY5LrVh/mWFLJXGArfxA7+CHfZdef5KJwgN27iuETQ9eIF3oS/Lifo3q5PdgXEjWOKJ2xefO36uEK8xL9eyLsvFxe/yCte1g99JBsOyx6t6uMnG3fERn1K1ruG7XeNnU70qHDQeD1GKs/pPjmWuT/Ho+Xr4lif4o2knw/gjmInPZPRTtI9LhZ7yaZ7l6fhQTASHySf3Istdn3H+Kx8GxbQ5/JsbYkn+iSPHcIKcezl+BWAXgLI0BJiK1s61RBj4ryAFhAQHBD0ve2Kr3nNa47t0gW0DZ6CUNf139tva1c1D+lS7VTxYODnYJxikE0kaYPtJjiAAZHftgJJehGMOEbyAT3KX10lwznx1ddZx943wLhNvAS4742djBIaxIPBmHQOYW7MWQ5m50AG0b/dRph82kJSGkOroW071++Ol9Olq7ZxZ1D6F9DpRUGi8/TJYAUvhA8IMHLyJL9kF9B2jRclId3J8rWvfe2QxYtvBBfzok19JEtjbc4LRsYmeK1trJMieOaVHgGFBGITn5VhHbt76l8l/9wn0GMb6cIWIkGcftiReVjiiFDQu+RJ8NuAWrtsd0F1SVjz3z8VUeSu62tblRfYqloj/fx0cUSyLdgAVYDJns7VVqsyxgJAu08gTVY4Z0eMgNqb0ZO36rjiT+TPOzhgnM9NepM/4l5QzVbzryXEdCYR6/rIvqJBb2Tf3SSSQrbIHtgPIiM4m58lmwKehNfKJsIMD9ue9+pXv/ogff0raYAhyF+FAcRMEN7ETpKhsNP9+qV7SYrtaBvQutaKdEE1321MEnD2wdZg9CYukjaJC79LzrWJiG7tt8LKV9Ibe+P3tYNUC96NvaSgVcpW+NgSjDkUd5+NITziFX1sTEWk6Gjnkd0jRJsI1kfz+IY3vEGX/9/PF7zgBdcX6XmZorjTjci5ZDaZ+y/pXr1L3DYpWUJY+3QA880T+xf/YVfXie903Sdcz2YkdWIBQo6I8xHjUkDpUxGufv0k5sYWcZbfI8Bd430V2Qu79r4b816fkiT4kLz7E1LLNeAwbKqd5lthf1d6k8W2ZHwJsdVO91ncyCazjVa2/+7v/u5aAOi8nxrGZxB2cY3O0hObEBOMCx9oHmAgW+2z8+FFfcAYsZJPbazUPtvDAdIp3JQopONNnlwjfoqJEiUJih0y6aD/FjHocxNimFAb9df17RShGzjaGLL1rhfn+EsLCb2p3IvvxLn683gEneO/XQNTl6d1TNFAjFDA6x5FGfOCIzi3STV/w8OWZ4VrFYX71zuO4kLs0Ls7xB3zLRHdrdHNY+1vUVThIZ2x0+RNf+kOvlvpTwa+gF/BgwU6dizWwiz2K+bAYjirQLLF4K5ZTJA0wiN6ZFN83z18eBdiFrs3HqycGzvgaPpQRMr2tnCDB9UePoAH8B341ffuTc+9vLF/veejHS9xFViJt/EtdlIfcMzOrsa0Nmb88Bt/g/3mL19qt0u7I2s/btWxdhyTE9aJ5Wvftee7/Ews3diafHIruZIijjmuv7U1vgOD115xZUU+13jnBI7Wo1vlWmHftr3x3mM9cNA58xivSJbwybnlHu4zP7Bq81yYtgU3cRfH+bd/+7fLTTfffPO9QIhx1uA5IUSkF8wFQsBmhY0xN7E9i/sjP/IjxzZmW0FdT6kCLxDbCeMMwG6ThyUWyWxVFQlY8rQgURsUK6AtiQaIdLB9ci7BrPsVK9IRksFQNslBeJILkePAnNVkGrdJW0faazjnJlEcGEhySpW85iTA/a//+q/rKgs9MLS+96xQb4l+1atedX0WF1FEknz3gg+Onoz6TTbk2vXIO4CV3NI9415dne9FGroHWNTnOt4m+K5f4gkkjJ8vsKHVR9cYkzkQXKqueqZUW8gP2xLMOPDar7/NGUCpfTIifLvyg/xsUO5FYYFHK8MC7QaF/kZA1pYijM358XKQ+34uKMC/0Vxkv8klEO38SuTYtrE0to6ptqt4b1GHftMZMngOInwZXvU93fa98dQ/u3JvY9ut6MhB+lEc0d6SdMdgFbKtH0lS19neyHZW/tXz4lsY2XP5/SZ79oP0WHHbqjzi1P0CMNJP5q2M1+diwRLgxd6ugzfmSFFNUW79lY2KBeZXABZgFYTMyxKYXVWAn+YKqfYyT3FmbR1Zh5vkk+QL7ojJJgNtcUWESor9g9+1ueQw25F8IDabEIoT4h7dWs2UwJx9nB90Hfs5FwjEKjajD4WvZDWv/AiRQZYk6+7lP2yIjhojrObPCkiKgGL0VWn3ETJ+oW86TP5NNFcGBO4sF9xQUFoshPPnxBDO11ayIvniomIassvmybtFHDiLEBs7O2b37t3iQvLRZzLAAPES72Br9BkWRholr/yOb8APsohljS+879+//Mu/XH/JAwYar7ntOsnJch54WAKYbOwLznc/rOF77Jcvi1U9wlD86UWjjadYgw/Qqbm/0Y413Gp9kA3QJ7xjh3ZyLBbVjvi0c4gcd4xdsHP3r70sN4KTWyRj392LjzV//UZ5WPOhD33osMl00H1hRzuutAsv2SQfNFfpoURDnHKfeVjsJsPaubm1o6j7StbPfJ2N9m6D5rpCkaSiPqyaLu+qv9r6vu/7vqPY0fuEimMlQVtg4Ctd33jg2foQnrEYaOV0Y3J/F+cko/RV2yVPdu6di6Vr7/qCmX3uAhPehw/CZ5xHAUASb37xAvxlOUl1sGlEAAAgAElEQVTH4Ax/ym4lZOZOoQ83qU+P6FlQwZPYgJgJm5rzjtndmc74aT5e4i++skvY5FNhB/Zscc4i6+ZS5Jcrdq45ksM0TyX8P/dzP3f5gz/4gwPvFFQ2NtrBsVwen2Mb+mqMOCV+nu1594vYsmPE2SXHYkay+Hv1uwsMtbMFcXOq+MXH9rFa+AAD64de+Ajf7hN+ek/bjV5CbFxyCXxn54NO4YNrzW87mm669dZbjwJABxlxg1f1W3BLWIHetVZ7AC1wcJ2BATf9UL5qDiPpfgrmRAhg29n6nfeejTsXJDZALLnUH8MB7MgoubY9YCMI+y7J6jv9NA4rqK6zgrsJwOpBJRcYcjDJBoKvMEJHdGOb/Tq/6hHCtdUhcm2g2aRsgyoAqb3uU+mqvd02xyGRTzrvettVkfG1m8ZqC9nqk/3QEwe3+so+FnCRVMFuiebaUG2b33TYOCL1Xg5Zm5J1BN8WXPpANOgKUUNSBArXNccFCYFkE8fkpRskRRBzDgmqjYJaAFNgBeQSXgmA7WUI6NrQyo4Y8j920jW33Xbb8UjF+973vgNUAylFtc6rdlrxQBQFKlvxd14R3PQQsegaehH8BRpblc5J0CaO8GYBvba7R6KVXL57ppwOJEMCj2KRAM8H+Uefu7JztoMlsN0r4U6+/u5+iZZkdYlf9yQr8qF9hJ18QHuDXdfSIf9ZLFnSC+M36C1ONk8PetCDjqKRZ6kR0C04dYzfKbxIrsmCKCKP5qyAHyFmm0h7MkuI4LXn2RQ02IhiGP9gBwoACCN9pkdJI2xK3nb7lKRsjIETbAAm8IG+Z092CAmwG7vSTQS/a8hSH0jH2iFMMCf8hu2Ze/bR2CXWbAs+LcaJzci5RBpZMl/J0lyztc73j75gFx2LCUisOUBYFVbFhtpaG0jGvZd+xODuV0iGcwpg/JmuJTXJJPaJc8bTd7gMt/ki2649K61L2s2T+2sLDrBz/kdv5rH3NvTy4X7KUxLlmfliY/LCVjHLGJLFW5zZH1nsflgukQ7TWbZCPvNc3LBzyTzwBz+72rXGv/i0uAU7Orar0hLGbFuMb76KVedEBJeBH3zM2GDR2gieg9RuwWF5QnLVP9syDsmYBIuO63v/I+GLoWu7tQN3JHTGsfGg++sD0aa32u/fYpHFAElqMouvyxvNJZ9qrsUwXBbeSjDgkjGQC0/iS/yu65bvn7kKvfOFTcKa63j5L/3SL11dpuJqK7p4lXmkX7Yl9vEtu/Fwo8VX+InnsLnuqT1YBVPofO2CgHTJBtMDXaR7PkHPkj681XE4rU/zUT8KkDCdPDCjT3izK83sEr9b/gJf2XXXJK/HNI1HwY3dZlfec7K67d7aZKdry5LexUH+xV/obP1q87DaTzewoHN4s+ITLqBQQbc4krGaR360Mas+Grtdhey7fjuumMke64O9b65L9503X/3NxsQc7ZLROOUmdhdtH84p6PZpt9jGqNrkr/xGLrRcOi5VDoO/b94mTjRffNUcmZ/6aEf+8RLADvavi2y3RDQXzM7KXGOWMC1RFSBulETpj/MRNsGe+cxnHnL8yZ/8yTVR6njPyla9qnKx1WjAB/g5HWNhEAy4ient5/3kTdudEFrEybgAVuOmQGRoq0V0ZOy+IwSSO8SBsXJGOpCccaw+k83jBpwpOftbdV4l1H0ArPuaF2C0jrjgBoBt29zAACAEcEmFJGuBd0G34wI3wFVQqE2OtWR1A0RtIXt0L1AtMeAUu5rM6NmB1QZBRHImuNJLn9pbQkLXmxyWQPj1Cf6DvOwqlcQEie8aDsqfkgfQAwCFgeRpXvpu3ACjY2yj65CU9AUw6QCg1/6SM+NEhNkcG5OsK4YhW8h1bdWGPtky/ACOXd8uibvvvvvyspe97HisRIBHglX1YcPihwQQSCO0XcvOdu6sMqST7lFVpsOOIRzdx0dgie8Alt/3yb8lRPqliw3UjuWHtl0jLN0Hm9g7soHgND7zipzYHVCimc56oVb/rEoAeQk6v2oOYSByqGAhOEsiNkkxhxI9uEb+7kVY6ktRZImmuWR/3asQCrcRT1vk+CmyUHud89JPNt+xEi3+jFxJ3H023+71JuYlFsZTv40f4eMLj3jEIw6/6vEi9p5MHl2TEEeKKy72L8Le+e4zduNcOzcfYg9y2LVwB77QP526l92JV3ClMcOT7rGKBOe1S0/dz7/7LBb3uUUWOrGKlB5gyY5F0rFtpvve65AOt8Bc+/x5V3/hd+f4MZzpnoqKCGTXaNMYxF1zAD/pS8KVffjlHnYh0TTfErzaSAZ6EAPSwVve8pZjHD1L3aM07GrnTYzQDlkUKJbEbnFA3HWfIgFc1k5j10bjTz92c+Ed7mEHfU+/vvMvBY7aCXPqI39r7iOhihp4FH+AaRI+hcDFSbZijBYUNnG4UYIhJtdH7dlFk6yLA5tsLl51D3nxFr5Gh8mGY8FjSat+05fdnpIVdndOGHAi98KLxcyukbDUF9nSQXrFO/XReYsdElB4ap7F+8VeNm/M4j674V+422HQ9xUx+ADd9KjDnXfe6ZJjd1X+HVe3K3ILJ+acP4hB+B48wiHwuY6bG7yG3+HebJVNiGfsAA9aTpA89NynOCnOL3ZuAgV/Fa8VYsiGV9deGJX9i8WNo+/kxyH02af5ZqewQXzqnhZVPMfPruBb/drJ15zBMvrEbYxjuT49wgg5DExhA4sN5qCFhOJfeLNFy/SES+BTfAT2s3/xQoGsOIrP1Cf+0HW33nrr5XnPe95RhNLe4jIZl+OJ73C0ebF6r/CuULBcUEEaDxUD6GcLUHjt2mj9WDhTuFnMZ+PyLHPJ9xQO5RNwEJcwHhwTX2XfYnSy9ctbx0sAGY7kQ8DkqDWGVHStIIF4S945+QKriQXMHHCB2WQBqBL9Ktc7mVYZGSlHQpgombNe0ei+6mYyA83O9axGIFUg0y/ZtMFRligYD0MACMiqxIQzIB36MJESGhNiwugc0AuWjN4YOk7fHFjgE+g4+Bq7e+p3q9CCExvYMS9RRIzSAxmABMCWWDHSjicb0COv+xh5x5uXnhHq2VqEpXuTAbFAoPczEpKNsGW2uWQvPdiSCKSBoh0CAt6er81k9zJL/rCBlYNt4BSYWxHqp47a+lQg8E+AX71oh9wA8Tyexs7Gtk+E0NwDBsBrzju+ASW9sHvtLXlfYEGGm4/ka76dR9btijHGPvvprUhxQF0F0/wvWJFrbVtighQCtfpo9SHZe6OpCrDkqfN+li8/r02roYBaIFt/Be70wzYQFWM1J0vU1m4QOXayKwUSFvcK/BIcdphc/Kdj7LWA+Hu/93uH3n/7t3/7KIpKnM1B85KdSIi8KHATtdUzYrHYIvg1B3QII4yLP/B32F6/yLtrrMzXnmdrvbCTvyCnsNKqDxtGHJE18uzK6eKupIk91+6++wEZEUM6LwDDNDt6ltyLBYvJjQ8OweGNO2QQa4xRskRW98J9Pomgw4cdEztBnjrHFsSpErb+t9NjMVmCs0lQ42gOvTxXu+m/e+1IEHc6XtuerWYHClZhX3rPJvob0UaKvGhWTJfIIJ3mZ3kHW/XuiE1C+Xb3rU3RuXnvunamtGJ+vBn5ppuuW9YVIsTl+j7HLe11vDH13qN09bGPfeyKqbaEin18je7MrxWi5QuLveyx69Prxr3056VpeJqk233pJxmTdVeOyZEu1l6NH+7UXtjtHQqS2GQUD+AnvTdmCY7dkXwMvi1/Q5zJoR0+0nn8he/ru/YU9ySo5r5z6dfjYGIorE1uydwmQ+I//IXxOGDtwlQxxk4J/ozYs5WOw6DkS+ZsRFIg8cHdag8Wm0O+2nEcae1mcZqv8S0xTQFNTOfjOL14uTuxxMra777eudQLZP2L68Tj+pWu3m9j3tKfVdH01f0KbvVTcSkffOhDH3r57Gc/ey3c64etwx9JFz3wS36tD5xCjK2vdM8uYcYuIikg7DwsBtNj99KH9snVIxElWflL7VixVUhXOJML1Ga6UlBqXIoA2sZ90lNtpk+7fLqfX4jr+B/eDhMVi/TJv7uPL258Zw/Gu9gpN+y+/MsuFXmi44qeOCq/Jqs+atuveEhwH/vYxx628bnPfe76iFfXtUP4zW9+82F68UpcId30aFSFiN2x13V43MZtY11OT59yOrkFmWA5u2dP7ByXFwcbNyw3j32SI715JwP+Yb6Wz6+Mihty1Y11q1c6hw/58/Ezvr0EUCM3AkRGL4BoCHALwJvUIScZAOd3/YI6J9L/BvxNYk2al4VsMWHJW21TXApJ1gzE73JyZm0LoFu4WKIqUHaMU2ywMPEbmAQOYMIBOesm6doU8BqL5MUxgGxit08OtUlj13NqAW3JZjqysrWklpELGo1jCdcZDMxxoJaD6dfxxgJYG0sOLfjrAymgo+T54Ac/eMjfKkovKenfOpZ+BDyGny6Qfn0vmCWDaqQAInBwxg2GHFPQFey3OmzeN/jfqGr4qEc96vKjP/qjR8IGFNePkMElNY1PUO4z8Ku/AiYbOs9RMjZGAaT5q830YP4kCZLR+k7vvReiar2ty3zngQ984PFsqX/IcZ/NfSD75S9/+X7bHrewpFAkoC5Y9neA7XmtHT+fY69LbmFOlWYvLOrt/f/wD/9w6Mi81D4ft7JkC5qgzZ4k+/S0/pe+G1MyIJNA3fiSU5CVoMCzBV/jF4DZr/vhD7xdHOneZMmPIuD91GD/XvKSlxzE30qtQolruwaR4xOIpXHCTbZIDgSEfGvrMM0uETjTuPn47riobeOBuT75JszZYovAi+CRWX/pMp0kq3nsHgWQxoYk0w09dA4OijOOSZC7FulHWm3plnjAsMbbY2of/vCH7/dLA0sWag+ZVfCB2ZsQGdPe299hQVs6t9AuFsA24zf2xRg67hjc5DNWP7Z4IeHoEx7yHzG8T2NJJ4oD/MTql/hIhrX7jRmdV7xQANwkdePwJtHsybZXRZr1W9i+ONF9xs52t4DX+doKxz/+8Y9f32MCp8WpjakS0C0iiFEbL2GBZFpc6rhYLZFcngW70zdiRy9bbLTSWPvLkZLZPJCVfBLE+uMz5mP5BT7XfZtk9rdffTJ+haDk3kcg2BTMgz0KuhVnJFF4nWQB1sBe808e/JWNwKyOd41dLY1p5078Wd4FW2A2ec097kNPElc8RzGm67qGrrdQZT7gA+xWZNeXhG05Fvs1Nv7NV/HEvis+KEy4p3bPq4rsk+7Mv1haLGq1vxfg9pLMCsV4efNsgcNuCXPo10s6j3821x7PbM7sSIZT+IeYyqZxJRyf/Te/u6ut82yGD9LPGRcUtDcvgnNiPPxb/HDMY2zm108E97JfO5j5o09zVHvZi8JP12+e5mdp8Qn3GXftpStcTDywCIBD8Y/Ow2x2Lq7CBjvx7PYzzvpUuClBh7XLD8yPe5I/zmk3N1+0e5BvwOJ4Zv3GT/2MsUT78Y9//IFrf/VXf3Uk0Iq02Xi2mHze1C/Gp19v9rcT0dwqaDQOY6ZP9sZ2Ni9azMQHGgc8MyY8Tqzve3b/Pd/zPQfX3rnevBOmNS94/HIT+aM8Wd4k9sLjvnffwdt7BwCHWOKDbAlGyCxisKRMEOBAQLNJryNKYJBAV4JN0DWolIDodRwJMPjatf2ZYzDm7kuml770pcdvSL73ve89/tuu2L1VKH/8x3/88q53vevwISAnUUFUEKeVkU44XedU8RqT85wv+Thm96gQbkUoGQBR1wrOAtECA30yIESGMXYcEVC5JcMmgh4RYJjGysiB8iYp5lggQjz23tozTnOkAipIASDy1Ec7P9797ncfY+/lXCWkkkJAJ5ADYIFQgr5zQ5/NN5LR9YJAukHg2Dt7ZdPuRUjZ7I6f3W5Rgv6zo8AOuHBocuwzr8idYMzu05nnA8kr8Cenrd9LMPgJvxWs2RP9d3/kqkKZ6qlxqOSyp7VR822c58CMzLPxTYI36ADSzvd/txQjSuZaIEZQ2pKdj/fvN37jN46t8LCgdvls9yvMGJuAtERQUqhwSWcIzyZLfE6AkrDSlSC6GCb4mBM+3j1kXCJtWysi3DmPESCX6d3qokAtCVQgMgcCFN2woWTXh/kwVmQWiaUjfsKO+bv4oKDAf8idjRbAFab42foOPOXr8M58NubFTjYoSCOB/BshSc8be2o3u09/nVOEkPDWHvKAoMAJeGCnS75SP0gFP6dH/sCGJb7ZAL9dgoB8insSmx37/jQgPOo8wp0sHh8S2z2q1/f1D/PPr8UxcXB9g42wt9piH81Luuice5PNPG8yHEGT2MIrxBjWsC+4tX67BYf63D7M09nnJI57no2yKcRS4iCOlOTccccdRwHAPCTDJvrLl4zbnOAA7Jtdi6HsDibBva7bQoNCQXYT8S5O1odVZJjEnvA7NgcHEHy4C7sQVvF/x6rtLbpsYSF77fqugz9wrsSuX4Tqp8g6v/MnvvcJC2HcYjR8NyakFyHmj/iYsXS+9uCSsdIJDFYodb8krOT22DJ732IQm1juSW7FOG3jw8st2YA4ITkWl42r782XxzPhR8fhN50tR9UOP4fxzQGuBBfJBz/tls1+JKB8nq12b20qEDd2xXCLHOxHvOkzn/erJX5phy3xD/Nd34pbWxCGZTh78isU4GJ8qXPsTNHJNcZCp7gtvdAD+bsPj65dWLUFLnbI99hbumn3Y6v17dhrXI1P0R73c1/tNObed1ZS+Du/8zvXfIi8/It8yS+Jx53MqTlWjFCYX712P9sVU3E1OhM/6F6MVNyIj8UnLQqwczubxKnkVDASG+uTD/FHXF2im374jFgOaxqbnYp24Cgo4N/4O/+vP7sNXCOnEPM2f4WFiz/a4mtiKH+H3/Vl98fGnHRV/Oq+LWBt8abrN56Kg+xF8RW3xFe6z/jotM+uO3a7PfKRj7w3pQngBobI7URolOEJuIyXw1gt4TDAA2lEjihuSbLgxjEk8xxPInwGJ21RVEBT0t8q4bOf/ezjzeYctWsQUttw1gGXmAtMZEZMEDKJACOhXAQX0eg4PQBvzsiAra7tvZuMIxTATd8IP8PlyIxjDZTDcmznfBckBUwJCeMks3FmOyVikRBbkYCgwsESELJJLOiEY/WceODQT1So2gHqTbroteubQ7/hyz46L4hyFrbkGnNL7+aIvMmInK9fIAFLjGqbs9FRnwKTe9iPMfXd9fWxtsfm+F3nmnvBVyDP+es7/0Nwa1OAAgr8z3b/BVPAD4yNxzyziz577qxq5T/+4z9eA3Rtkes83+7d+UNI+A1boQ962sSGXcGL7mm7YAGn6marogpO7EM/fS7Bl3g8/OEPP16Gsj5JXvr20sMN6jCu+YCRyGbfBTyBdG0NcRJwbFnd4OuZXTKbw/pdwsKuJCv6EbzYVMc9/sLGFpvIXn+I5GKBJEFCq6q8lXV9ItF+xk/CgehJEDouhnQvTDW+LQDYtln/yWe7v8AnyDZGgVI/kkgYX/v62lgkCWa/3XcujiymWB0g08YqpEysFGO3mLeEkv0rVNYPQm089GH+EA73ZkcIhAJ6sokbXu54xp76QtjMv8Ixm4en/JK9GB/SY0yIH78q8bDtX5uSfmSycWifHsjOF/mI1SXzoWDCH3yXsCJc/AO/IQM7wh86X3LdY4LGDu/ZmmRKIobciSNdJyabB/7oHm0l1+K4cW981j9SfMboxcr+bizNK7wXE5bvdZ3dUfwFZi3n2XdZ0DGCuxyKXSgK8Y3moQLKLbfccrnnnnuuGAMzxC98YLmDOVkuiuDjrbCs43EBeC8Bct1yVryLrdZG85I++FbX9L2Y1/sckoH/bALH3thVemXPki1YrthZW8sv2Ev38hHF6GTAnehf4T95SqZ68R4bUDDaNvkZ/kPna2u1JcbAt/q26rsFBXGsdsRkOrH7qi3YtWl3Rdv8S4Q///nPXz7wgQ/c7/1UOP4WqHCK9a3lF8uBl7+trbB3nzhU7WzCzB7o3ifflHjyI/7CJjpu96Wky1ylo/QVV9k4iHcv15OkJm+/wvXJT37y8sUvfvG6qy458S32JnGGv8sbxBF9sZGu6T52RC/sNjkbT/8sDrEZnFrhRwGgn7yUuy13bHzyQ3a8Ntpc0NVyJ765xcTFV/elBwVlx/Szi8kWIMm//fJrmCFH2dyIjciPut/cWkhoHAo8/c1e/c1uOq64x7bqi/9v/sZHl8svj9vcwRzBUGPteHJZTDx+BaCfAaQowVDi02A5467cIn8J2P9N5rSRcIIf0N1gpvLU5wZz9xN6lXZuc0mJiXAN5xb4a7d+GAlFUywgIaPjHLP2OmfVHEHbijRysdUYgWDJAL3QLYNDShmMewQvieKSRIRpjXeBHRAgaNpS4e5af9eWbd1f/epXr1t51hCRCoE6Y6qS2xZsP20hgTAewYHB9p3Bm0PVPMANyNawgQiST3YA3D2Bj5VbAUVbOz8qg7uywrl3biUL3eseiSiSL1FCAiQz5oYNpitkyT3nJIWMCyLsAVlD1iVjACod5psRbXoEnJIfRIldsBuFA3MnmEmKzBOCICgIPBvoAL97kqnARy9nQsEezFNtGhswBFoIZfJGShU5GvMSVkT0DOI9r9jPX7Y1LDm8xCqZ05WAigRvUiKAIRJnMnlOetxLBlhgDvRpO+b66tm2FgfNN6JGRwL7ysd26Jw/bRLITmHuJk2dY0MbSGAQe25eFEMkHDB5CY8kOT2nTzqrT7iI3CPKydBcZ0Od+9Vf/dVLhMOLyJDLdCaZQRzhvBhjdSpC37bCiJUi65IwpBaWKx6LV7bnw49kZ8eNDRH2yAN73pi12OM4rKz/Vn/696IXvejYItiLM+GReCRhWXIvYbIaqk1zrkjQeTGmc3TV/SW/+VY655f1YW5rA3mGv2L3FscQSIRVbLI7g63RLwxeGxabFTwlQ/Rt90X9W+3rHvLwATpqPCu/AkvXScjaGdKctVtli/BkEYv67J7FPNguUWAbyzn4qnZwC3qqzQrqdmEpyPAzvrL2Upvmfle+zDsb4494h6ROfGns3/md33n513/91+uv42QL+m5OYRd/E2vTITupv31HAfzrmi1ebWKC3C8HWl9eHSLQjdlLdDsPw5fz4BvGzDZcn6xbBOIjHbcgUx9iK0xcXDVH7JIf9MLpL33pS9dHxPS5SYQ+jFtxtP7JvrxDEi/ObTJFJphDf7XZfRurxQP8QDvpSRLDtru3thuf+8zHcrDurdjTZ0UJ/BJ24YViiL63iM1+66t3Qm3xZfFaXtJYJWB2S4gf9cdvxWzxlO8bE/1kq+trdEFWXLb7YRmbxh+71oq5WJcsOJ+4S4fmHg7Bq3wovfNt+sTLHWer51jQ2OiW3SjoGSM94vXJhq+Sjx2ub3a91ev6SdZzAQW3xFNqb3GP37BL2Lj4SW9wR6FlORPfVrgSW/A6/a491Ke5N05Yh7fv58ZUhRO2Ty/mp35xQJhHJnYE7/BY9gir0+VyB3Grz9qmD7khvo5nsTF2v/jXe9aOdwBwDhMEVLbKlAESDllAhjiT1bcFbMaeoBzSqspWGiWAqlXJshODnK1SN3AggRQskRL8JB+SkWQx+Quy2+YqFSldJ91Ef0GODAJR3xESiQUiBVxzogKMiiknAJY3IuGIhnlAClSwO6+Yk9wSmHUaBGYrY533vMgGWe0yWuRxE5qONQ7baRfkzQlnQEABhgQDuHJ6iYVxMmqAJ9DTrYRLcqFfRLZxCOYC2draEqa9d4Octsm+ZFPljfMC9NrloAuG5niTPKDuxVgKTcAreSXfPtNP/1u12qSIv9IT2+8agLY//cYmS45bTZHQ1A4bMkdAu2uQwAXe2uIb7E7QEcj5yeKDgMVvYdQ5WMIXiRDb6Hv98CMJxgMe8IBDP3BEIELAjGG3/wJN9mXMyeIRjnMQgSPmi03ww1bHkQ2EvHML/MYucNHBkrXGly3bDt53YN8YEWN2yndhPD0gvJIIeC04WylQXDNncK3xd+0+RiI5EbSyJ9s/W9noH7KCxOeb/YtAlnxK+jvmGf/ONYd2GnROog0zkDEYvkWYjvVui1ajem8EnSjgKRKnR5jKd7vGNtZf+7Vfu27535iXfP0u9t/8zd9c30lBF/BEErAFNP5ZYaKX9P3AD/zAsXMt8hsJ9jOg5pIPrmzihJizZAdeb7GPn+QrbIi/Ih5IDGJka6Lj2VL6TQfIL6K5q6mwFq8QJ+iGLMnHbs+LEezTZ9e9+tWvPjCmbbIlHGc/4i+NJ31kU/qCVTBRfJe0e6aUzmD0ktQbEXiY6TrYoYBJP5I6+AD3Oy/RZivmm4w4kVi7Prn8AW+rD9gFZxoX3+B7veeg7e4VSskDx5O/Ryd7xwW8hiVsbQstuFWfxk42/ibuI7TNye4AxRcRe7wB1sM7mLtzujwPjtLnOXnAl8Q5O2pgSONbG6aTcKm/k1M8EXu6B151r7mQVGwhbOdMAQBf9f4keCFRO8/5cqfdou4+fUjG8T72ak7Fc+8eYL90Lh/gW4uV9MxXYBKb2wKFot4mtZ3HbX/4h3/48rSnPe0ogtauON6cWCk+x0NzhHeJUX1fPoGHKGItZop33dt/BcnaSCceuxP3dxy4Hd+GD/SiX/Zfv8vldrGVj+OeMDw5FqvoeH2gNs+7aOVZ7hf7cBy+ke17vEjfOBI/ZAsbh8jetSuf5/071hhWF7jtJrd8UTs4MrnJgqvCU1y365Pl/K6LdN89+Lpr3I9Pmnc2TG9seLkgW8kWzrxzOVx6Wpslh7xmc1e6gxPxzBY8cBNYSx68jz7g/C5a2oXHzuMWxyMAjHgBDlFhcBt4BXrXmxSEQQA3WKASmEkITfo5Gd2EagMGI9vAyWj1bxwAgOEimktmgbw+kIZNllKiiQdIG2zWafa45JCRCOYbiIECHZGd3ruXEdLRufoDaFxLBp+1vc9+b+WUodeGSp95qh35iqEAACAASURBVD9bB2tLckjmdYJN3hDrngPqmeytBtYPMs2pfCKAAHEdYucdQd5PYwcQ9Lc2yhkEAPrsu+QL4JCRbvee/m6rXTZR9QwAdo9KL9AnB+KItHjrLdK0OpcQCmicmo4FvyVxXcvv2KigQQb6RbQQNPcC7QVyAHQGFDaffQiwXcOfkaC1FdjRNZJYetenfsztysJ29Nk4+Ck5N3gDWrKYW8lI+snW6KPxB45PfvKTL9/4xjeOVeH+LdkgH0DvnuYUEJOXj8MNetnEeW1V8t79W1CUyGoXpiSTYI8EIsz1obK/mCgY1paA2tglQ8g53ZNZota1jUdyT87ub7WwRy/qr2tqy3ZRfgazS2Jf8YpXXP7oj/7oeAGNpLH2GkOfvZulBOR7v/d7j2JoCXrPQPpZofqxpQ+J7VORsHkx7+xAYJbUNb5IuV8Z6Tp4scU0/oSwdJ8xmrctJKW/jlu1bQU3bE323dWgUGIu6F0i1vnO9ejaH//xHx8rwUt0EEbzJM51nxdrSVokKfBMgcv7AdJX/yR//Kp5JI+iZWPj17Apm+CDbGDjjOtgJR3CS8S54zs/4o+EaosFeEefbSl/1rOedYzhQx/60OWv//qvj7+zy+bNFn6YuYkTX2UvsBuW1I7CIrvGIRZbd7z9bUdABabs7Jvf/OYVSzausCt+oqBiV80WTxB18U4MhsfahZXmNVmswiP3CGvfd2Gj79lrOBLZpHv+kTzpqmsqUMExsQyH6rsVUzqsT7K2+6af0OX/tZscT3nKU46ffk7eZIELyLr4uBwRp/SS2C0OJAf/xGNgBo7B7tipeI+cKyzCZzhjAUEsYgONs2SnOGLO3MOn4ApblMzaVdQnXdrtJwk1v/pTKMBjxX5csXnYpJGt7U4Z5+G9FXQ8Wh/mpO940q6I8n9xk71tErSLUMsZ6Kjxdb1kKB+qmNp7NxRLlr8t54ct+s+uFOgr+m3sY1Pd70XWnfeSvP5Od+Ipf98YmYy42r4Lgc3zm8ajPzo03tpIBo+Kil9imkIovTS25klhho63ELSco35wra5tJ5nCuXlla8srJMpiOXyBO+nHIpOx9ckG2A7cbx6LY8u3u54/7i9g0CUd0D0eh0vhOHYDuN6uM2Nnq+bOdfCIvuREMIM9wGFcb3OFnZe9f32OLpMD5sl92AYuqrAmpptXc0SvydYiUtyrf/weT9wdNOIcTiCuHwWAW2655V6JVw0JCJICyuqahOFkglfnGTrjXrKM/C1R7x5AoOoL1A3k3G7HkZc1wgxHACIj0iO5MjHG4jvl7oR3DyMteOcAAhJFC3xNbP3X71k+yc4GR+Qx+RCf2uzaJeGCEB1zIs7iuEQGeUXean+DH/KDPLhuQa1zDIRjSl63cAH09CEQpZP00ArrE5/4xMsf/uEf3u8RgmSWOHC8c1vAFFngLEASQAF9ThZg5PSIsaApyAEvQWUDGsfjpIK2+aMTc//CF77wWI2rwCEQLskxdxwcsahdKzVLNDm0JL2xsBNE9JzkIutrB2zEeNafgALyDgD4ARkBW/pXqOte9oAwslfzJSHjn0iBaqjKI90AM/31nW2wVTaqeIaMwhY2ZGzkZVNL6Ng5eWELudNZpKe3ySbzX/7lX16fUTX/C6iCbtcWiD2vj4QlS9cgDwIkmdzXNVXZv/Wtbx2kJyzpnvSYrAXrViA7tza/+oM77G2LZ3Ch+wsW9Yto0H3nuscqFmxrDMmyFX1+Bu/ZLvtc0rxB1tjqJzkQEBjibcmdv/nmmy933XWXKTs++1mpEgbj6RNZ7R0gL3/5yy9333338RJIsQGpprfaTo76lkyurswR2+Bb+YKiQPLCu8VsBYb69gZreG61C1ZsDBKvxMPduZWefvInf/LykY985PBFcUl81KeYm57IidDwDTFIstOcwge+R+E7FnHRI1fdnyzwB47CKRiqeKU/q7lb+Orv2u2nUd/znvfcb2sy/+IvEidj5PuN4SEPecil507717PFnoPel6vCWwkkOTa59zdijizCG2/dlpykQ+cUBei0a/r50XYm9K+fqWo1HVnsOrEJJptXvr8JXddLFsWa7rMq3DkJd3/jK2LK8gR4QfbaKNlXtJBk1Y+dHvQOdzyP3Ri8S0lCvEV89sceYWWPVWwClMy9q6lHe1784hcfusGPFEX4O59NfsQf/iSnOGLxA1bBBdyOPnExutpYCM/Yt8RzeZZ4a9zmEa8zv+ISXxQbYcryr8XT5Fx/FZvzwa6DQwuYFgQkLLgL29kVb3rAlcUCK97GQ379S6Zxqu7PFrL1XnLXAgn5cMP6b161wY8733E2uLrD5cU3GAefJUr01HVbiN5CPJk75j5Ja7ZU/xUM6UuiLfZ33IqxWG0buHG5d/FjfY7twBE+1fW1DY8d71PBWNvZXGPwU8psXTymM4U+iWd981ccZXMDfgova2+x/rybsJ85rECv2MhfJNzZ0uaR5BMDYU269/PYySDesAPtiC94pvlQwJVriuHsim/B7O6jExx4cV3Mdl/X4g12RsMR+TCfJYPzaw/9bW5wcHEgXTSOsBh3wY/E5NpU8MRL6Dc7hkXGL38T97oHf6nt3n11FAAYWeSlBiOdgLCbPX8raEguGYQJoXABlvOtABTEGbUJrBJe1bpjJgZ4bDByLyLVp0oSJQhWgihC6DwjAywAus9ebtebEnM0DukxB/pJhmRkJMbe9QyZnIKTMa3DSGDoh5EikrYcCWiAH9kC1AKOAIPYrnzpF+nsPokpB5V0ZQvaXVDYFbZNQuuDXvWbPAhd54wducxGdvvyBnzbXpJBdVzBCJmiB/ObbJwByTA/QI+9blKFIHStRLH7BYGOAeeuXdBjG4KwBJgDC3SbCNZGbd9oC7lgRxbBLXtizwIJ4sEOl3SZC+PcwEZWdpos7IB+FFiAFX0KGuYq+RQJJMyIDeLQNcALfhgnMld/tWP+gDNZF6y3+NL9CPPOvUKSY0gO3W1gRJLJzQfM+xI9vggr1r4lSAiBYEhnkqIlRfWhaCXJzd5bKfuf//mfw/ZhkMQ9nbCHs843eej6vneNLfTendAYYefO6a4MsAF2RR9siU/Arb5LhLSNXCP1dk4gHAJjq7a/+Iu/eCR1+68CgNUDuod7D3vYwy7Pf/7zj1+DEDzduxhIr0vQkUC+T4/mju/XHqJH1s71v0cJFCcaT3PlHOICAxFvfgAntjBKr/XXPBWLkfHFJm1uAuCxMrFSf4hMx+G1eeU72hYDxMVNEMQk7Ug01j/tjIF94hEcEHe6N3lb3etloraqiq/mBq4vuZOsd43dEtmax5X00ScfxzeaW6tn/e1f7RsPX1+76JgXe9Wu3TDikPjK37KLktn+VSwmc7uM2gGzPAM/Qs6WC23hyHVr35Iddinpgs19t9sCfppjvtu4cDlxHpeTRFgYgp1iC+yDH/iP4iodp59+5edVr3rVUbDLn9NJ3DI5fuInfuLyYz/2Y8dW7yXTW8xiC15ktdja+OnYqmXXb1GNbGzzjBNdL/bR43IWNsguNq6TGVnnN7gE/MzO49n146WYYjd56BhW8Y3mAm/o2k2w2F/XsB/t8skt/IvBuIH4XZsKP369qIKNpHljKf2ymRZGXvayl13e9KY3HT8H2PEtLpsvCS28TK7zDg7zvrHNHNPP4k5j7dr63Mf3krvvdCkO4qF9p4Pee+GdBRYo64MNiNFwkIw7X7gg3Fl84ZN8dXmZhBEuy0e6lr8ux9vYrQ88t3u9u0V7ta/4jnuzY3ZdO93Lhpdjdc77tcRe4xDX5WvGorhy5nGNQzKqKNguuXN+CXPY43IQumC37JlsfcKg9XM+BCPoQJyCY/xZn40xPuYnLo2tfhQM2Mr66NoqLKBLuQzuKebKYXBR8VvMh71iKr3VfvLYgbTYi4PBhub8eAdAPwMooHteQkN1oIpgWwZFIQxnoRASTrPGpXNAIJF0j0kE2hzEJAnQySdhJs9OoOrojYxDENjJMhYB1kRt8oy497mgLphwUqSD3rYyuNcYU31wvI4h3wC+9six1Urg3/UCObBgGBxPYsdpAtuML6fzD+EyntpgaEAtUOw+xHKLJkuaEGA2sFVAjq/NtgYlX/alzzPpIxO7QVoZOF3So7ldwrRJiWSAnQPErjFHAg8HXsKd7lfH7ll9sHvbZgUPRNScIgoIpUBLFokindKNwMbekJ+zDQMVuk1WSYBgrw/zJOHg/77TQfrexMMY+GAr197SLlD5eTTXCsjJrSCVrFYClvhJaNfHzZ12jInMu5LVMUS2sfTd/PA/IIv4ClL6Wd+VDAo2bLp7YI/CjP6QksZV35GrXpz5la985fKOd7zj+mwYWxRUJQoCGv3B0s7vc2HGs2QVOTSPSzLgC7vacSJV689LTHaMEiurVbBH4Fl8USTRvup6BOVxj3vc8QiAf3//939/+djHPnZ9zCD9RdS6FsmsvSVQkiLH+OqSMRjRNZ71XcKwOkKcET9ys5lsHd5H6pNNgRDhqI38wuomvxDkYZKf0NN/59dfEXA2J74kizjAZtkcIoeYIIq11TE/H7exR/HMsV1ZNT62uFgX8dzYIaYt+U/Ptdf97JW/WW1bIoaMsTFtwSD4xbdggjhNvr5L8NinuYVtYoiYs/xFTJZQ2B7OvnbVuXO2cnuvT3q79dZbL5/61KcOPJIA9nfFr91tCKfhu9hOT+ZleRa9dK2kT9yRHCG0uFF9e8mYc5KH3fmRHsJUcRs3KH6380b7i61sWEzq3Pd///dff+vaWOrnLW95y+GeFfJ22/rGs411/Y2P0JUVQljTveIL/+AbEjS+xZ+2cML3YBjbUEhmo+LBrpp3rx0S7PfME+iKXWcPfHPjK5nrX3zp3vqFO3Cs8eIO+PLaDMzaBFsMYMc+n/nMZx6/rW5+ceDO4yvwjb94WatY3bWNj39JvDfOeOQANq4cHatNuslWcIva3EWFxqtIt+2vHS9mbVxQlFhuY0wds929ORCTcS4r93BHAldfYtDy/c6LowqLHl1ha7BajpS+9b08CH42FnHP/IgxYrs4joPyp7WFbKo2FbJhtHnGEWHrFiiNtU+2Td/mg47EUDwYrsjF+i6eda0igPzNsWyHXcoHNg52nXvI4NgWeZbv8WvzV99hd/3Qt7mgO7Ykrim6iknNK35LXvzJJxuB433WbrLVL53JfelSe7XfNe0qbVECl3RcW91Xn//0T/90uemOO+64V5Bg/LtCITHTyU4kslzDnAJZZwTAS8Daih6yb+B9IgcJvckC0F2nzaAVC3aiEV7BMQCJNLaav8mOQCGZ5nyM0rgoEEkTKN0PrBmebR1LcJZQdp/ni3YleRPYJYiC1U54Bpn+zsQdcBiDgEbHDNfqPkBm9AiPFaglRgJFbQIT92/ya+4FrL4na0BMPnJrU5DkDEsoBLUtHAl8yA5noaMN7K089CIt89F8cyJAIzlQsUZ4Ab8gsuCQXFXzawOJYr/8BAnZwG1udjcJP2EnbApRXcKKiCGF9C0wbAEMaBgf4EaM2LSEaAmiOUm3iPkSYwGYjSgCSSgE/4733+6cJbeSKu0neyt52beg173mDHgBYj6XDpZo2X3ELukEORIEJdK+8xPzkHxAHsaQvzazreZ+f4Wgn0hsZbMXZcGrnUcYFBluG1b3Iy5so/HCHbZ+TkYkJMaOxNIpuTue7JKdJSYR+B5BMFebcEhMCib9zWcEfckoOSTiyMziZba+Qd4vhiim2YLZY1ePetSjLj/0Qz90+cIXvnDopxWonqNOtvScLIjCkhfJDIwjn2Sl7/u8oBgDg9ieJDyd8Utkmg7YjaDKrgT62jZfHhHpJysrWuhXnMg2JOMw7kxUxWZ2TcfsZv3cuGEsWcRevs4eJEcwQrxBihCJvkug+bwYyG/oa5Nk9stvuhZJ1h6b7Rq8gNww2tyRW0xpnOYY8eSr9On8kqX1J8U8PIVOHE8WY0LKOyZxWFKOBHY+3fn9cbGvaz2Gwm6y+9o/+3LfFdyt0iv6sBk7gRQcGiu+BBPNl4Q62Ypd6ceOT1gnRrDxvidD/fW34iq77TsbMRd9mvfsXHKebHZ47ry1Y6LY2RZshD3ZapfPmVMJJczGR5bj6JvNwtKuWWLN99kHHtun58E3JuMlGyf2vMem+EWfCkP6YvvGx05gLPnEaPO8sRdXlBiwSf3tOMwTvuCdTxtjzB8+01yQa2NmcyNW48cSLzGWzsnArthg9oqfFeff+MY3Hn295CUvOXS+8WUXCc0RfYpp5LBijC8qplRcK8YZT9evPS4HlMSaP/y5NslCHwo3dIUb4iSwBBfEKWGJwscmwctru76XIPby13IX7/KQMxg3TDOHyyXlcsZlPNrga3Rjd+C2LW6LdfgDnNk29L08ub7tdqPrjTnLkbTtfjHYfMEVviSn2IK7+K+P5kFM3DwBh+R3eMwWBvhZ/YXPxidWNi67Ejv3vve973isDW5vLtRY4K94gVsv5plnffXJ52AHnr55jnh25u355f4EsLjaT60fvwIARBqkSWYwCViDC/DIyRKNXbUXfDaJy0l2S7ziQUJ7vg6x42wcRz8+O86ogKjED9BLRuoHMCCdJm+NbBNHBEiCxigZlqQCCUXKKH4NehMJxix4INvGuaQPWDRmq8ICYMdU6BBg+kAyTLL5JFPyIBTbP2MTdNwPGNIJfSD2yWset/q+gIGQZcCeWZQMmSsBwrwITPTSce0IYo3BfRx4X5hiPpNPUk9X5JaUSpD0jwAhp3wBoJyBz1ydkwIBj76No/uRuPPc0x29I6ACUvd6y/jf/u3fXoke2bsOWVuCUWDfn+JrPgQOfs++a2ODCZACtkv+jZm/LfjWrhdascMdr3YUDdluNmpOFGCMBQlgOwKVpGKr8VYLkjGiUWLeT1spappn9rxJlHHUvpUmuAQParOfo/vd3/3dSz+b6Z9HpiQfa+cwQ3LGphS+BAKfksfFBkRQUOXb+uu8VRPzwu/rb4uxyFafng9cMix4wETzDcM2+O+5fLF2wn39CXqIf+cbN9uor9roM9KW3gVdv58siEpEEAJJle3MSwh2vrvOqgE728SGPtiCwp5kXcDtOjEPobQqtiRDsgIfr0ZyX7UemYTn9QuvJJeKCumqPrpGTMuHrTTyW/qFBUgH2c9bK+mUj4nbm8zxEdjtUxLeZ9eI8YotxidxULxsvA9/+MOPn0fDF2oTAZZUrt7XRjcBU9jYvsSLO+6449IuEls+2Vo6tvDBf5zj+xt34K+5wJnW59h/slfcK5ntRUtr47WpcO9RBMRt8WrjNczgl0g0bkYX+IwYKZaYq925JLYVS17zmtdcXvnKVx47ArcN4+9aSaS4qm/zaqeT+YNrfYd1i2HGbGVx4xwdLT8Tu8m0uIbHsHME3lyJc8ZBt7iBrc0S1q7DFY2zfv3d/K2eOs4+Os6ujEmhouPed6IvsZftwEhxBxbYXYAbdf/ZN+AnvDN+/i1WGj8+rW/xUIJN53zfOPGu3fHQPWK1+Fg/5hwmKhaQ7cEPfvDx7of+VQDwmBosak4VnBR65CM4oPiyj7btgoHYBScUlHZ8OCFdra0u5omffCxe1bzySfNlfulsuQb7wQtgXd/rV6GxvyuGV7zokRmLdvKMPvkWfyD3cl2xbHMJRQtY37lNVmtHvMF3d/772/vP2L7xhGvtdOpFmMlN3/yCLuiQ/cEkOmRH+oVz6WeLkLDePG2xJtmMS9IsmTZnClfJI07I1WCLHEAMZUvblnHCNpxLP33KBWD6xhpxgn/RRzKIN8aCx5hHXAtO0QXuCo/poO/HOwBuvvnme02AANPgbIdcRTBqDofMcLZdBSbABrIF5M4Lnsg+8BNkrAQgYZJp1+mfYWwycE40VMIYHfkEByBB2VbT6msTxK5XaUdcjLG2JYOSm3TLQDfh6ZiVDKvGiL1Aw3B2+5G+JNMb7NNPxwUhJHkduL4At+P0h6QK4sBwAbD+VCw7zqAZ1hItRYXGIxGMcNgyS+e1k+wcBqkALFYPtwDk2q4R8BHxZEB+geUGQeAFRIDgOgkn3CC6euQL5ogt7CqsirH5R0C6l68AEmMDNIB85xf5UUFf4kw2wADQBZVzIcq4bK1CntMJOxRc2C1CiSgviLEJgYjejR0ZOpM6gcYWP6tngNY8wAtJibniXxI3xQRAmX2m61aYej6xZ8yTFVZImrS/vgzQ6VDFuGuQD/NI3toxz+aQbOnGT0LV5hJWQch4jBv2KBjBjL0OVlsJ7Jw5NA+109YwL8oTrJegpLtdlYavEhZz2/gVLMwD34MPEgJYzU87r9C7u2X4Yi8RbUUSLqcjCTofhk/uZ9tdx74k94JuxLudBAIkvOlTVd2WbmMSf5DD+pXYwqw+yWdsZF9iBCc6Vn9bqNiCbEWlHhX4z//8z2vhlx8ijmzCXClG7Kq7+LeEdpM1fs9ez/4phvSpmMRmxI9N9pIxOSLExtaOh35ObuM1gpst9qxiz/+zWzaLhzQ+dg5r+qSH+s9uklGhBWFrTvw+9RJV5LAxZA/pspjpRYWwDr6zrfpKp3Sxx+G8OFSb7TjsTflswBzWDr31izK946O56KcfKxh4FhZ+mZd0L3kim3jAFuHA+im8hGG1K3b22a9t9JOcvWejRCN5Pe7JN2xn5TP8w7hrW3znf+LWJlvL88wZbgGH6BUHXd/DF2Eaf+Nbjd/jULjMXrtJKBsSL5Kt9zN87WtfO3bp4IFsDKbbzSBO4HGdz6ZwGryRH/LVTUbCJMm6pEEyWLudwyf43PIGbeHjtZEvbULlerqXNPY9fSnIwSy2JC7aEcD+xa3VL+7Hz2Fv97BR/ETMw1+T9c477zzspy3JFXo34cM5YDs7XvuyMwh3SB8WMMTNxgvnJaKKT+trYrW8Rz/JL66K62wEpuAVySx52zjpvnOCuvh0zpFgrnvhiOO7WEbv4pF7+lT827jV3/65djGMrfOVzYUaV3O2hW12UJvhWbv2vKjQvYoQsCQdyu9qi9/LHRaPzQ1uZE7YdG3ir7jaFi3YrgXVTY7pok9xR2xkc76zLdiO43adazafxJf5QrrDqcQ3/B/Ow+j87wlPeMLlT//0T+/3OIC4ZWU/mXH4zuFh7A9fxbezz35d6fgZwCWMOwAG3UC75ju+4zuOoLkVHYZI8Rmal000Md0rIFmZ3GAEgDoW8WlAggmiJJkDHsm4BkXxAgQjYiCAfwk8QsGQgYjgvMla93dvskrYOr/VIoruE5hLxiVj5OaQJl/7SyA5JuDexERQ2kqz6xkbENrdA4gVRxJ8kUTgk1xLwM9BHdALTlv0MEf1r5CxQYhjOMdGEAIBXFK+zuZajgdkjZUdA3aECenmZAIm4m18bFUS7jiSX7ubBAOKDVgSSwHfNnZEQyA0F6vrBT3z2f3ZJttQBZaEcfqdo17Gkw/ZTtm9Cj/mni4lYyqZycNe+5vvCIi+d7832NtS6F6yIGb1Yb4BOnLJXuhDMBZc2daCMFxyj6SMHUgmAbMVT8GGnSeX56Q38CIuyCcSKWjBjvOLsyRikpTVcTqpj95a34uGlizwQ/IKELC1T2SxNpw3J/XjXRP1LbBZPc/O+1/C8d3f/d2Xz3zmM8fLbJYgsGtBanXQsfotmCP9iCocTjdIoyRs/RMukk/BwHwrIpcUlvyy912Bdy/foDffYdYWAsy9AoR7+BqCuMSDvreYKUFcueEabK7NfJXu1ifNCZuSMGsDpop1Kvv0tlhrJw+bZZ+CPJxD8OEZm+OLfErijTiKheYdxvDJ+ssexQ36RzrIwWZ3wYAszXdFP7soYE0ySGCWlyDNYv3ihYRU7FvyrvCPnHr0rmsViukc0e1aeG01VDyzPROBq2/xhtxwouP9j9OwDfgnhsGSdJU86YctNE/pxzPPydx1FTN7gZO2FBX6lAAuNkiqkxWe4jm1Kb7E7erTS+fENfOOS/CdCjz5quILOxLTlmA7duZAdhXCEbYsTiGs5sFqKx7B9nBUspoLeIlTKrSK3bhU89Suox530he+yE/w3myKruAGbstOlj/C2Y4h9ny0c1Y0xSJ+h4vD0S3cwFs2sEVEsXUTGbGKfyXn8iB+qei5iSLsxH3ZlpXa9EHfy6XMiUf/cCKcTnEKHuGAYmU4l32wK/PAv8Sq+u4eSa7r4FE2sbue+J6Yx99gC0yCGey747CGHnEe9pt/xrss0ogNm/Cycdy+fhV7Fou6rn+K6ZI8xSB4vjlb1/Ntc8FW6Gl5Rf2Z847jbLgILBQD4JVkW8yQw4hTZJDjbLt0V3/Z5W6tZ5Owf/HSsTMHxy8399h4unxBkYxu0xFs6FgJ9+5CWdvAK9hX3z3KtTHQWOWjOIf76Yhu4CScrk/FzOzptttuOzgbPgJbNj7zyW2b//NN+k6O+vr617/+f48AbJWWs/lUVerm3s7c8yg10H+GyKEyGhPIyClB9Y2hdJ5DCQoCmaKASap91aEzcTZB+ttqy44BKan/Jq23ztbfPffcc4A5JwECnQMEkqTG5kWJ/Q3YOYvkTuBWTQP2QJUBSRRUbDahQYjpL0Cp71bHkBc6NemAnzEswWc0AiTjKSHwfC0Q20pbOqjfAiND6jrk01iQzTM4N2b3KehIpFUvN5ghvLVv7ILTJg9AAEkRJBufZNZ9G8AFSro5J6tbpBIABCp22mf/+AbgEZDomoO7X0IoMOpbUo+gdV36FPzWuYG0e9kevxJABAI+JNkVrK0AGkdzgWwi2wK+cUqCgH940DYiQc549b0JmrHzrw2+5hyOCFQ9X18w9VOfyVPf/vGRBfjaQhI3qUAAtiiUDLaqC6LrWwvqO4d8R6LXd6vn+tnr2ejaDDk6t+R4bcdx2KY4tgmd5MM816/79MvWm98eg2hVtmNWDOGPiv8G9dU34lA7kiVzDA/ZAszunnPg4/f80tZ55BlhS776Z4+IygY2BYK9sptWDwAAIABJREFUBi7WDhtAJArw2RR7rM1WdZF9iUDXIKqNsb/9lKJ5h+/1sz6AMG/hq2s9etC1yO3Zn9n+6pcdwtzaTx7+IgmFI/AVHnW+c9mmT3MiBsHaxTx+mbzIOdIKkzoHW3ZnktU4q8lihnbOhQAxtv6RzX1WGGbyITqBWZuES6KNSVytbb4g1tXXEipykmNJmp/1RFqR4a716MOScTbjBahib7L6m6z4jbnldzCuvrrvta997WGv73rXu47dE5tQKwDkN3ylfnYH5RJrcdmxcxyDB6s3fs6/cRsk1jzxW1ikcIi/NZbkqu38wjhgjHbYj+RZO12Ha4pTtUUH9Mf2e4N389A9khNjgN18CoHnv/vuB/aB59AZrMUN6JbcMJb98l12vFivSIHTJDNs7Do6TO7lJl2/caC5FzPJvX63GLKxDGa7V0yjN7plwxuXjaN7er9MxW6+hqufddL4soHGLflaXtZxi114jp0/EmfzAIvrQ2EBxi5HYmdwA2cRk+AjG1lsxWE6Z47IGw4UO/RNV/QiZ1I4cp/4lPwKK/Dedz6xyTk76loFFrYJu8SvxXNz7JhYR2/8mi16t0Vtmwvxle2IqRt/Nk7gMTCSbuVN2oP/dCfeW9jhr+ISO5RHKN7WjxggdzgfM3+S4mzWLy6JhR6fNU5+sEVJRUGPydZf+CY2w5TNT8nCZ2EHW8MF5KGL73i+9w/QlUWo3eGHa9Obdxy10+mmO++883gJ4AZB4MUZnCMosuO8iQdICSeZYTDIK8E7juS4bxVBORwT8WCoBsUZN4AseKh4d32KzCDe8IY3HFWV/j396U8/tuExOv0xIkZrTBz1nIwwxh0Dwxa8JdaCknGbeKDkOEOrrwCyIFayroKGpJAVGKzTAQ3joLdkajtyWw4Zdv0gS3TYOfPt7/P8r/z+BvZAVwADPADcddkgA1XxpEuf2kp2gLrACrSAmE8VXORPIUKhKduiU1U2wEheuzmSl7Ml1xY1AB9A2qCO9NGhxInvmDsBHbkkc9ebO3PpGkHPlix+CWh9V6TRFzKBLPqu/WQNLHore0DziU984lrMaS4aE5tWsdzCQv17Lm+P8wu2uUmQMbbb6K1vfevxG98Vn+jLPZIvxS9+ri022nGkWuIp2ePL/JNfmseus9Jdu4I6cLdqt7ufCgCu45+wga1vwYOPA3sEm43tPew5WYxbsKcXfrtEGlZJ1rrGSwvptba3wOA9BnS2K9gIKHnYKNkFzvqzqkVOzz3Dfrq2c4w/tBrn7enaTwZkcnFpSZRCADIhXsAGSbHkoev6OzkQjWTdxMvcZ5PtnLAC33XmQeEQNu0KvrnoetvN2Z4EgA2Rjx7YMf9v3GLo+vkSVjE33ztj9yYoiCTf7L4zmUegJMqSAXpFaLouvXiXgViSbhGzdIVw4xSNJRsRm7f4vPMtLtWvIq4XhW4xI/0rbG1cNAfIMFzgZ2e8l/x139oKe2Fz5qVxNPb+pwfxhN7s0Ol4c7sv8U0Xu7quzy2AsMG77777WKnupwWTC+bXbj5bTPfC2zP5pifxos90nCx2GUhk2V/jM3/szZyLL+ZhYxoiKjETczquQCcppsPaPycXfF9ccC176HxYhl8g3HAz3Ubq21nUFnPJvKKBYuYu6PBJOmcjD3rQg44Vwi9/+ctHXKhv+JY8ZO+cexTytb9JdDLCXfi4nBoOuQffkLjDQHPW93b/9SiHhAfeLGfgHzgx/ieu8FnYv4lV18J99mU+cXZ2hvPwH7awfG7jNd+Q+Ep8usa9yz2XO53jHjtJNnFo24ODfUqUN/FaHDJOeRHcZHNsaW2TLSyXsOCpH8Ws+mrsFhfZduOmWzaZLJJ9fK1+xcXl2c6La5vTwHo+i+d2D1vlwx1T2DDH9WMe6Y+9bpGva+p/OUF/b+Ld39pY7ow/yw2SPx7aNXQu3tfm5gX40GJe7TQHeLP4Lc50XLxLH8Zaf3ZF8Tl66joY0nWKNYtx3SMeyCPZkLgkppnfxd3l+fLUHau52/wIxsNBNrKYdtddd/3fzwCaTGQGgT2DLfDmjOtEqneUBiQAIUfjRJRvwhOMcpMjEFUNlPwDyb4LDGShJDKbSBU3hKPHDF73utcdL6noX8mNFyv1nbOYAOQd8OhnHY7TcQDALmitbEA1XfpHV/S5yfM5EaBHwdf4NsmoPaArIAoAQL92GaG5kBh1vwC35IpcxgOYzQUwrz2VQyC9wCTQRFAjHvQFCLq3/r2dWL8KBFu1ZfwIO1KxBNP1xlx75+DK9jaQs1UBCdikU9vNEDe6kAh4b4HqfedrewGEra6dAJ7te5Moji1pWSA3ru6lMzZmrgEtwls7rbSXbLENQKntto737HjXIgtIIN809+lKVd74+lRkOJMN88Se2VLt56vtzhE8kCNjkwz0XULJb2EYErIE0rXAdwMtAKavnS+gv/gnkbDrQKW8ayWVi0GAm243odukEGFmV4gEG2bv/N526vVNY1gSYXz6gj2CrdUWhRt263oklN+dyccGMEHPnBtzc4O0IpfwNdvx2+BkE3eWfMIT44dhXSvICqqdU6wxL+kLUXeevJ0zj2zXtngFIf0jS8ilcewupMba/Z4fp49NiuC0Qgu9+14/Kvc9X14huGSvn0/rRZTtxOHbyea50vruXisTjXXnRbG5e/nrYiH7rM3d3dJxGE/fHes6Ox12jjpnqzMiyuc7x7439i2GIZvIuPiOC+AGdCBu8c/0CdfW72Gy2CIphut0ot1HP/rRx093sjPz1PeSw66z4g8T18fgEMLK/j2q4Fp2xmfouPvYQYUG+Ctml+wmeyuvcMo5XEtyw9c7ntyItuIOPel7Yxi+1ieswE02MdskASaL/8knVpBF3OsTH1kyu3ys54x7BCGegDttXF9uuMQe3utb4lnb4rd7jVOBKjs5/9SlMS6Wwcv67d7usbBxXk2u/+7lg3ShGIef89VN2mCjucnPi5nsHhfQBnw+z7H+l09Z4eQDuISxbaKvAJXt15ZHDvgAvsxPxSa4zMYcXwzXD/tZDsJG8Yh0J2Y6xqZgE53Vx1Oe8pRjF3Dv67ATRSxt/P0Tr7RLD3w5+bomX+xvPLbv5CFL9yjgGI9cAAZ1T/cmB3tnG/WN2/OLPisK1nb3NC6+TBa/RLKJslhQHDFnFbjd07X9jT/AwI0h9E/OzQmNmd7YrU8YykaXH+NocJhdiK94CIxIX2IezAxD/dTqYolcyDz2ids5d7ZXeUVtu4bfGzuZXbuFl7VZ8RXGbMyDIcsf3SsPOeeie8/yP36jQCE3J3e8/igAcJAleV28K2bIyjqqhjjJAiGlCGiIyCqya/qHCDCmQKzn3KpkI7wLUF23RGnJA6KCKCA7ALJrC1j1kcFwmAWqDVRrvLXZfRwTMJwJ7iYIqjLrGAJgsnYtHQDnDYLGDWwkUgFszrp64aBIG2Jl7EjyEisEntOvLazMDGsTE5W+rjOHnunbvmyP5MQcbh3BsSV6a8zZou9nErXbXYwdOCKhtr8CX7bNnq1cOQ/82Bby1H2ILlBGfLo2II58Cdb0wL4kg4FucvtZM7YfifzZn/3Zy/vf//7jPFsBLksU1nf4myKeeTQvEi4JKB0KKIAW4ANvNinoCHLdLwHY5IHtC4r1m06Sg72yq7VL9geUgZVCRatM+atqbXJJurTHNs05WcxdNtAumnBFBVm//LBPW8L1BUBrf4Mh3Nv+lxzQlfOAm5yS7mwBid3gRIdnwtE47FTp+vQbweTXbJ9/8Qmr+tojH7kENwWzJdXnIM2e4K2CWMebp2TSb/3ByP7e6nhjhCP1YXVDsKt98lhJgDdkgmGbqJC9a/zr/vx88QMZpAP+sGSMjbAjetM23OWvfd++4DCbVfS0pdH5JVx262xiyPfFgB7neNGLXnRsC4/AIvn0lbzeQbKka1eCxDrxWfFF3JQcddxcSfDxhdW/+YPn6cI2bv12zrP0WzDxLHr6gLFwVAxJBju36n/1XLv5altwkyk/phP4uyTI2Lumtuh6fRApZcO9pNJPiikwwW5j5p/aWS7EZtnUzgusg1+dE9vYtlUwiSW/4vutUqfbCrpWoxbjkcKOrb7PPoi3bRzY5DoZxUwxCl52zybQxsyGFBxalW8bqoKJuWFz8AAO8tu+N7bGGpaHfXYU4g8b9/pb/Ey23dIOwxXJiseK97W1fEjsFhM9WtE1/NXqOm5ri+7qs7nTrjbx3CtY3fc89vqPF+cVK/obzrBR/rUcvWsk+wo/6UPxg06TaZMsCZNt5es3a1fwnNybaDm2HJc8ziUr+0iGXXzA9/ILsi+fptNd7OIHPnEz9lCbri/HaEdNC4Jhhi3b5kyR3dzAO/NHdqv9ikzpUfJfgbZ/4XQ615b5T/98WjETB5Mg85fu3ViCP2RDFSabq3/+53++LmLCJXKKL9m3WAW767vdI8n47W9/+/qYcX3gwJtsN1YFSLESJ8BvYIAx9t3OTbi+PH25owKW+dP38gG67Jx7t+gvLrO5dNd5drXFhOVE4gGs6DvuwVY3D9qcRTt8kk4ah5i3PIVv4l6wtPvZMB91H7snZ/fUPnw2p51f2+14x8TSfhHrpttvv/1ewdZEefHYDgwYJtj5GQWGRqA6UvnygoU1RpNusM5tUNyALTiRb0HShOz1G5BNwJIsAZlCNoleMgP8JDgUr7LThHAOY++YF0MAK0WPBRAGyzkFtQ12Ag3Caw4E/Q1yjZlBGxfnAZ76F/TOxsGAuk7ykLEgkRKuzv8vW/f+el1a1nF8z7/Qb0qC/mDjIefglOMBbcwDZIJYoqV2kAGHMscDkoemKBTSCExSk/CnIEEKTaWiEzoinqXMQ42KJBH2g/QvTLyXvjafZ/E88LC/e++17vu6r8Pn+lzXutfayM05sa0t9yoixwO+nFoCoYe+T1933HHHkdwjts3RA+c+9KEPXV7/+tcfP+W2CVOgbwA0zhK5TeTbSduA7W9Aww9WV30mKWxipY8ld4CK7/ReE6Ix7XA52yTfSedAePUC8CVj5AxxJAdw9T0/4I/rV5J5n/ld2iVk5uTD1iiZtBb3xiJRvbqSUiH4wQ9+8FDzy172sutT1JF3xLvxbc9ELtNRScnVTXHH18OWdJVM6/9nnQHHbXKwO5vCKQ0b8byJCljTyRb0Hbfkb7ETWafX5kjXksTjH//44+fCWt/6sITlc3ZUiPL7JTeK0173KrR4QyY28cBOceH9Nr/oYxtQkha5xDJ5tujPJppnYupMFjemyd9Y5xik271Kq5BvTFfLJVykYwmlzzbJ8qFeNX0aC/FGxpMtv1OoIh1io3P6m58g1825+CEPbrMsmRufb8BND9Ki88ZBOFuDMcR2a9jtkvCIjul1c0px3IPdIpHIJruZw3lL+jYe0omt63iC98bsXAVSa+29q6rwUB4Qp+ubcudeOWsdvdfk0tAQI3KanRzN22fivXVpYvEDGG8s/ganxAd7yW18qvMafxsNfAG573uNoPPae09PS1Y1ec2fno3BPsbahi0dym2d4xYChN53iH/zKp75AFnMSV+wxZXT9JWurMH8/fJA4993331HAdYVa82lbfx1HuyseayxhXMkq0bVNvLEdt/B2c1J8sg2QJur9Shq4KNccs49fd/6zlinoIcNfACP2l0A8FCuFPPyObzKL1tHDZN4QU0KRY9YoPvkTablqGKYL/aevnBLNobhnrvT9xoDblOiEw2QzhFHm4e38cB25IZ9/AsnSl8KcTlHzKan+N9///d/X/7yL//ysBeMI1PHbi6HTQrKdLmcwy0SHVdjpePopOMaX+NKTloMT26xAhc6r2Of8IQnXF7zmtccEJbcza3GkY/5spgyhzHYs+Pxt83lmgW7C4ccyaWpsjiEP7SO/jWG+Xq/WKkBuY3D5RaNq3YhF1nZb+X1t6aOZja8UpuRK/lbT3ai98bgb/KZmrX3/snXbC+Xiw1xlb23iYQ3N051Rxfl+knDZNudv3QqdtKD2g92dYzvxfsZ4/CgPodpzQ3LYTLdqe/U4psPnGcN+CS70nOy3PAzgIK8AxROSyqA0ZJNTrvEWtKUeHVRFJQpX0ALnoTZDg9QA4wcinIkVApDdJEfi0QcJQSK933jNjeQUNSYl1wSbXIBGqDX+yWIrjC5oreFpGAGqldPHQClL+TEPNayRYdABgyNuwnIFlcO41VSon8F0oLQNl0Q/G1aAHqfWae1ScycWHAgx5y5dbqSLLB73++fVujvVdiXvOQll49+9KNHAlSISAKbNLfTZ2s2Ur++wZcbS3MDuK3uEDo2AJBLzqwfAKXjLdj5lEDU6ZYAtjhJV4i09Zt7E4giZQkd/TYG3fBJ8jYW+wDp1u3KSAmUfgFx5yIvCjBr5auS5wJa31XgdkWqe/nFgKajqxYwx3yKrOZMV2KcvGzC//iXZkDHSzJsCdsQGXN1TvOcSc8Wyc1z3ski3pBca9lGATuz0SZ2mLjJTkJvnRGPcEShp6nqmH0A0hIEBGblkxgai+6yKZ34XqGYThQpcKPPlkSuXI0TeU5mBZOcsms3T8f7HnmVrBTKe+sL3S7Bk8iTGYY0FgIkCcOD5nSlbpsT8oIuv4aWOdlpsVeBv2QTnsIQ8SlPrf52t0DnyUX8PB9CVPn8uaDsWLmnMc4FsfiUvxa/FMyKc3ijIQinyCavK3ZXl/ygMeG6YhzO8Dn4C3u3yUS/irXFoP5WLCM+Yl38iAEYyW/5HE5CzrVHz3foNidkyrqTP39AkhVpfBcXaV2OpffmgYUKQM2PzaXGXG6xpI/Piw96Qn6dz0ZwwgUMsq+sranm7Pe///3rVTl4yc/4PzxpHg/u6xjfwzT6F5d7oUjBlz767ffG6Qp+t1M0Pr/nS8kC33Ag322jRVOdDrbBww/aYeXnyLY4UrwUQ5oBZNYgYhOFiYYJ30Hu5W+8aP0b1sCRMNIvqsjXMEJubX5F6fJU3MNn5mlesdSY7ZhzmxM/XBtYF/6BQ5oXF971W2vHuOrd353L5ssl8VM5ZfOd9dqqvjGz/qeAkqOf//znHz/VWBOAz6TP/aWM5elwhz/ts8gUhuKJT8sD7RYsPsRFa+vv5XC9h/fyPhsmVw3VPq/Bv2vcxoTiOjk0ZpJNQ0Kc40jynQsO6iL8BAar37YGYRMxnRz4G3yQ28gFR/lK8qyf9n1yy6MaAt1m3S06PWNNXCyX7u9tsMNUOOJY9Ud6dntGMihy+S7OTc9b026NJF80PlxuDg2GxVc/g+kiaONoIvGLjncBKP+KR6ZDtVDrgRd8pe/IC3PIu7VVWO6iAPtvDWOt+JrdS2fO1bl2tvZ35x07AO66666Hc9Qf+7EfO662In0I2hIAZJHT9F4S0IEpqSjQAHfHMFhGAxqdnxKQfAtjeICBtDLMNiM4nu+2EO1vW/2RTDIhD5LqBoFkssXW4cE/usrOgRDMLSSWQADnjgManAIxMsbOv8cKunWmHND2PQ7Q9ysH4BZMAnZt2Ny7xZAuEHgggYghos2j6QNkgIUEjOAA8wKpfwgEUrbghjAjMBuo/LHXvfKnkFw53H/Gr9i+c/kHsqyLD8QENTAVsL0uoeSjje0+tuQFfpL+kjq2AhZIBl0sUO9na+P8tvMVqwiQ7uIWwNuEIweQ97pzAirxhbzqFPMdfr2FjeTFTsBqiQ0igCyIWcDnqipflcjELBImFpxH1+Js4w0x6jNNAUUsfAGIGn7kspW3MYA1YgT3yLbJj3/CDPFkXD68V8eQM7HP31bm1i0hdNzaHDGErQhEtoRJ1r3FRd/tU8Lpjt6QmnS1BEAOyGbhvYSHjDRu8yFIjYPMhQXG2l0TkvFeYV3C0ho9cGyJhFhR6CQD23WcLeOKapjryqmmAHyQrOUj54knBHNzDkIXFuy9xZus+YgCV6y6Nx6GayrwE4WcuFjCRTb6Xp/r7+ZS5HcsgqDw2LzCl/mWgnIbesbf3NBnZOPHGpBLUOAHrF5yg+S5eiwHK8yQUraS15AxNoPnycQOnjVDv9bVMc7reSOabQjZ4r0GsYZe5/Hd/G5vyyn2tjm1OYCe+MuuE+7yGWuHCfKaq2b8kE3EJGIszpdrsBusT0cbu40lPsoxfJCvWgvMVcApSHEEfA+m2m3Q58Uw7IUR6xOaY3xB87xjlyOwD58jU5/TXfKEN3u7pDwED3tfA+jnfu7njivL6cSFlMV32AZ3F+v2b/rGW+UP/k83mpYaGlsA4NZsu9xFTCkW8Rx81wNecS96koeKB2NsMcfPxASbajj3XnN2uYExenVbCNzG98WaNeIH/KA12H2xBffiNx0owu2KakwFGo7QsfAuTO4CRP/oHE/L12CLWkI8pKdkWh3RG+6Wbjuu9//3f/93vUovf+Mdrbf/Lsr0qnHCL9RJ1i8WxZR8gwO2hrWRJkc61cRunvw/n+jzzhEv9Amr5Lc+hy3kpnMNYuvDLyr2P/vZz97gV09/+tMv3/rWtw5cle+bf3ef8Dlcj6/KDXYZ4av4/rmQpiu46nvcDnbCPw3q/KaaNR0sZ08H8gDsF4u4UcfDpL0YQ1fLmdZ38ZStv/CsxRHy0B08kR/oypocx1/kIbmVLeniO9/5zg8bAG1z6Pep68YCxXVKC2UEyhUofY9YWIhxFJVAjgM2fuNk4JwTSAoYRSCydO7MciJA0iIROomvpkaO+alPfeoGh1aUNNfOD4wk4r7nUBIBx+9VMSAwt0NKBoCHhO8VTzpAjl1BPRciCAv5zMcRGRzACwaG30TXsRLGNivOJEJASgaeUIowJvt2v62TviQfa0x2BEVzgI4Q42TYNSL5S6I5u8SgQJKkBB2w5SfGAOAKOtvIm1szhF6XePP19V9rREqAZsead/UKsBEU5Ic+kENraww+bZx8I7JSZ3Xtm/47nn8i5fwU6QH2kbDGqZOO8DQeMotEIoiSAzs2fuspuSZ/Dybrlo3GKKaSBSAZdwk3LEFmFTAdKxEj7GSnAwDKRxEyzZAlMGyJsNAt4g0/6EucWy8ZvC4hY78dYwktMN+GlnmTtcTYd4puPqogREL73DHir3m2EUgGxJE/KFSSm7/08439jvji+JJQa0REYAabN44mVnLsswXgQJ8houvPCo+OQzSSUeEm6ZnLumHg4oqxFCcbd8loi58iecnG5iW4i9xKzHzH3GKp8ZDo/kZy5T445nj4Czs8DLDjkL4exNn8fn5w84diRl7YQo+M4oj/wpLN0bDVjhi2gj/ZABFKz9uo7BjzWl8ydhzSvVeBfEc/GsPytCLTK3IKf8QC8rWFR7kILiWXsbdQMZ7nAMAtssI37/lQ42kOt/69eLG6Fl87XjzqJ3/yJ4+f5/Och+yQDsS53I28LUmEicgiv2JLV5c6rv/WsHHZudtogo3iv/cds80LxFJMIL9w/Kyj3VlAb2IL5uGPCi7xzi7mNLZc33jbTOHPfL/zF4/4j19IIo8CT+zBwcYhy+JSD8R61KMedXnwwQdvaPTDff7DJjAiWehbLCSzBhtdFsMKTVzjzKc3n1uHojs/ZudtLMg3FcNb5MiRdv8lh7y4HH8LvX2mw3m9rranP3GO/+LTyR/mN458uo1oetpY1PjZ72CNufKhcmWcxavcwReMI3a36PGMHL5ENjFo2/YWbvJMx8rZ21AxRnLUPGxN6WgbmGyIB1mXPKEgg9H4J7nwJuPAjo0PY2gELN6rC6qDus0GZsAC8/R5eAV7m8eaYVHn8B9+SwfdmvLWt7718upXv/p6tVouEf/rf/3NB5ZX8WUYwt/l595bQ3qG+8nK/hvbjoe/+U66Mz57n2s8t4XsBRYcovk1jfAyWGc+fmZcfMnPCW4t4m+44lW8dS4ugMOufRYfj6D7kb/iQuyIi/Q53vzQQw9dbrnzzjsfXsfYYmuLniVXwBox4SRIvPMoRrLUyeWsEpkGQMK7eibpAf51FONJzs2jmDV3zlRg5iTtbKBIRKL3fV+Xqp916d4qoL1O1BwMKfExdEEjKDfRNqe1S1iCTsdoDa7AARCIWaQwmSKFiDFdCywFLcMbQ8BaN6KBAEjYnAYAs7/EhhySSfJpPIUNYgmMzEkGJKi5l7gg0sicIsTVd0lMIaLDqVhIJiCAnCbv2g8ICsIttvkr3QEGRdbqFAAADb5qbc3JP6yfLdgIkC+wByYBg7V7RaAbX2Gvo9d4kn3y7FUwNsl3eljVXk3VTOBDgN8V0tYEmFtvn0tWnQNIlyACdjKKL1fq1j8dKxY0oszFFxVKCKnj+Rl/2GTXMRIFX+/7LXIVyX2+thILux3MZ3BIkjHH+gOy2bj8AMbBSDGenqxLwuMnCL056aNXW707luxbTGRLD7BKRpiaHyGfksW+ZpPGhldwXuw2n0KA35CfPpHI5PGPrZs/AubXHJIzfSEfnSOu+8yVkcbUmHIbT8dJus1z9gOkXJ4Rz9a3pNb8jZHd/favgjM5JcvkhS99breb8RBieIUQIwviKvmSpa3P3VO4uYF94Wq6RTT2pzTFjMbb2tItPOnIrg7kk97lnc5jPzpde7Jxa+t7uwiQ/nxsyUY64ePnWOE3sEQcI4JhVbcHpQNPbd7CKj00pobEFjJ93rr9YohcLY/JBUgT31vuQheaCeSDafBnc6l86AJF+u1+37b8RoYjmziJtaxMfAKHQWCtzbnyQJ/vVU4yexUbW9zxjWTbq3zbFIdz+EW5qGJy/XBxmd3TOXn6nl7ld8WwueEJbEsXCjxztdbkR1Bbc37saqZbIdhud/bQG17UWK15b8/sPV+2XnN6TU6xIo6Tp2Z5zyvogZs95NdxGim9T6/F9jOf+czLRz7ykRt0gjPTveYtjNKY2F1h8G3zIM7CX5pXXnfLFF2zP90sb2d3uNYY8Lvj6HE5L53h6AqSzVPG6DXbNX5r09TGxxore5q3daVvF5VaM19ojHygXRzNXax3G0mc/Xvf+971nnU89y+nAAAgAElEQVTcjw/ias3ZGP0nc581TjK6uJgtOkYupQMXN8+3j5nPeduklJ/EHR2dubHcD2vkhOWwcMM8Yp49xZhcb25rhe/4hTVa9+aQnXebMvBzm+RiWRyKL7WavLljyqn8YGtFnAEu9Jp90o3doXJLtlUYk8O8G9OOpzOxbQ51gcZNNrdrXH7DK/iVGo5c8rT14nWOJ1+/0BLP2CbV1g/mExvFzDagty7BOTtWTbef0c3GbGtMb/DzuAWgBoAAyQAAymeAguMWNCVpwIf8AZ3GAP4Wt501joQsIAE5ggCTHJfwSewIDGVzKCC4yXplZwQNhb6LeHRP+b333ns5uiE/2kbvtXPq6vfq5zHIz/g6NR3Tf1dXBJvAR6S3QG8shpJEkRDG2gLK+EgYQ3rl1PSNqLKlQFRgmXsTr4AElrp9nA+h5FjJzQE7VoEieQpcP60FlCRnpJP/AMwlCHS+fiFBbNIyZ59tIkkfgABYIpT8tfEU3wC072xBupnO+NcSFsmzdfhcItmrrAikQkTw8yNEC3k2FyDbeJMYJA8kB9AAIv4hRoyl4ZIO+D4wVhCy8cahZhASQVZFN58Rq5uQ1+8VUo5fgqooF/eSnvXvscivQkxBzpf5P6KBdNGT4k/swoqNgb5zH+HaxNx9Ri+LP+Rmb7Is8eSLvS4m+9vrgjtC2GfhZ0Sp9XqoGv2xsbjSdMlP6V/8bqzvrTC2pq9eGscVFIWw7nxz3XbbbUdhdP/99x/z8LGORRzIlL7asfWqV73qBqLN1uFZV4GyU3jSc0Ia75vf/OaV2NE/4kqXbIEMwWW+wS7pEyYl7zY/xLM54FJ673zkAibxm8axXrF4xgl23AJO8he3m8PKS56psTZFSpORPeRju5161UBMVkTPFahsun5zzkEwqjnsukl+jad9IJVCZTFKcYuIZtPIPB22Hr+7rHgRs5sLOj7d9gTsHhb6T//0T1c/gF/sjLiykV0E4hAhlYc1UhX4sAGG77oUsHGj1l5zB9Y5Tt7kf+bDAToOsZT7+47NYXXvt0He5/KLhi0f2AYZG24eNKccnT4bw0/WwcHmVMTB1DvvvPPIqV/60peuDU05rVcNCzlhc4O1iK9e2QfO40nyrnk7tyua+T7dbVMVRsoLNTRqlu1FoNYJH+RpMbLYquHUd3HF3/iN37i8/e1vv+JDMhYzrngnW3GZfO2wwqdxXWvruG2Qy59eW5ctxfLD2hQOLXdhX8VD6+djsK3jFU4wjq2Mb258n7/6Xq5YzBZT2Wq5kL/xMjIaC5foe7jI3uSDTeKy9z/zMz9zPFC4f295y1uOrfc4RzbbQld9Yu0bW+Qx1zY7zNd4fS83urINp+U+vBVPghP0t3qzRhizNl6dJMNi715AZZ8zL+18/G7zDyxJjmKi8zR3l6f1t4dBy1udu3x/cQlm04dGj8ZO2FLt1OuuR52BG4qNZPJLNHJYY8uB8vU2DqxX/HQ8vF0+Kxecc6Qc1hww07HqXePZuanGkGeWW/cZ3McF4Vnj8gXYntzbkG4OY3S8Rk3HyYfNz+eaq4ssmvByrbiEac23sXfcAqABAJQlRAWSzi7CSKFL2hFuSZpxjEkggnD4ju/Ykn2LBj6dl0IBFxLW55yRHD4DdhSuIbCNgU26EkXzULDvGUOCScaCJtDWZRUQnaNIlDCs/5zcrUdXOp0inIBrC29BgeggFUiJrmFGJbNkgxSwTcf4DuCxz4LjJiF2so7GQNoReQFAd9s5bqxtuAAajo8oWweAAPoSiPXzIyApSHt1Tq/u0yQjHQAr4CzxNA9/dk8j2YytM89v+nxJnkRqHLqVSHTNgVV6AwpAm70lUgWAuGEbuwaSJcLx8pe//PL+97//hoeFbKGDFCzYkoMvdLykLmmmH0mRzvnn+isdNb71b9NDU0zRo+AmgyQmYUm4z3rWs44u/d/+7d/ecJ86n+J7/BJWAVlYsD645DQZ+cIWJcB7C7xzcYwU8+XGca8xv/dzoYoHiYzfwlSExef8HjZIrvACKSCzOEU+JCu2Nf42YvnSHqMY5Jfry/BlY3ELT3mj7zUFWk/FXf/axQRHet+57LRxnC/fc889lwceeOAoRBoLmRCT9OJ5M61BQxrZ7DOY1BjideOXfdOFZKrr3vFwfOPS59YLO+glW8NaO8FcwZZ8+aPx5QVNP/LSCzKAmJHRWhp3CyXni7fGzz/FMD2KD/6aDshubjndk7D55sauPE4HbFCjofPMvTh7xgyFCf9ZIq842LzXZ/Rojo0Pa+6nEnu4H1/gd7BwcRCX2JxmbnlPYbXrd6EiPdIPfEif7L6cBW4ogtdfYSwdkTl/ynZ+79o5CHnHdYyfHnvjG994Jfmbh7YxLLcs70smOcP9+NsY69iw+Wtf+9qhW7cm5Puacx2jWGpuHE5B1byeY4Prye/WtbgAMxZbFx/lW37DJtaFOLswsIXSFmf8hK3OBVXjbaG7Mbi8aol6n28BkE95aJ2dNTiomOyWBjs/l+ftrjx8qrHOOzc2p+B3G9P9HY5sga8Q0awUt8sHtojHT7bwIpMCZTnXFjrnfLs51xhiB19uzM576Utfenna0552LOdNb3rT9en61qcINWa6SFa+0eflpeyiEJZDcQJrOzdZdrekuMM7xL68qMBeHzSuuqRzm1MstL58QNGssFy+2DHFJd7T+uwMg6Py2WIIffpJ5fVRMiZPD83sffkXbjRux7vI4PY+cdnxjeuKPX3aoQu7+YqY2wYHeTrXzh8XWBWzuE3y+PnPZIYrcMCuPnihtuw8Mdyx8jX90im58L7edywdJId803hqDfrHK43Dp2F5vmJHk7wMI8Tr8mnYqFHKXs7h6x0n9+1t23HTuHS36TrnG9/4xuWWpzzlKcfPAO4AAj7BlugQHpFbMkiZtkMwpsKMkShtHQd5Qa4kRyDiKbxnsi5R9zkgRQp2h4IEAyAQLoWGQBbAm4gYrmckdN81MDcfcEYozL/JiYMkb+Nx1iXqSzrM33kd43wEg10ANYLhPd16lVCB8SYqjtu5iJt5OZOg7XOEKHklP3oUPP2EX1cGJKFNqsbSOV1CqQAUjAiZ7u6SUGtoPEl9yeoSPiAOTAQzW7IJP9zCR1wseUaggbd4SV4EWncXALAdgEIsrJHNO55fIIcIvQKhY1tL//qs5F8XfBsbgpye+Lixndt7MrMJUOT7dNlx25xZgmZ923hYcoQwL1DXvOjhPIF9yYMPsnfPFSgx9rm1wQYFqViwztZjLn5U0u5/YznfMUs2kC/6DXfa+pn+/fY3e0ok5uMLS6j5jnMkQeTynBxghgTf6xKuZEcW0iOS2zH+NrYmGMxhi8XwtWv+ITYl77UvkqE4EQPG0ORY+2/sIEkwRXG6OC15SvZyCbwmVzLAssbpf/JJnJsEjUW35Kcn59ws+fIx+CZW5JPWZH7rdpUGUeCfcpuchgDDJmQUYem9QsxtEXRlfc2vudZ4ttyurcWFgtmY23Tt3O5//q//+q/rcyUWA2GWq53WijcsQYdnCtW+S14Yds4zck2x3lXdM4aZC74s6YZTdNk8PcitZxl1xbf47Te+ayZVTOEkG/ubz5LRzoj02vF7VUW+4Bedu+Svv8U4Ocnfq50OnSde8yW3aeFTYiuO0bbRtjl3fM/u6Jkt2UH+7XN5vvO7H/e1r33t8Vmv+JvctJygueVMONbx8rwdIWIcHmzh0Gdn3kG2xixni5vkS16FJV3tFS7xoWDzLIXmZKuzf8tpvperk213ZMKc9Jo/5D+wZe0kpsnXe/gup5iD7yWDW434F/21JruE2B03ahy5vOM0NRd7cGcyslF66Fx5m88t1iWL3QYaD3Qprs/r3PhYvdAz+2tGwMctvPFZesP7cY3OIWfzsZ11K9JgfXMrQntt91e3YvSE+eWL6+dwurEqFu3cy/7Z3kM/2RcXxgflWnFe/MZX2FrDtPG2ppBjbxZz8kGyydH4a8fvLgQ6hMXsFN/rljo5TCEJf+hTrOOa8Fru3AsjfAEHT8ewz61lHcMOdL7+oc4wH2xn5+UVyx/gHh/oVYOk8R/xiEdcfuInfuLy+c9//uBw/cONlisvf1EX9Nqxu6sJ1xGXuEvjbk5dXOtvzRsYRm6N/mTVeIFRfGDzsCK+7+z0sabNMXwhP+nz3Y2s/mxOcrG3egRXb0fS+973vkNvr3zlK68XAr773e9ebnnyk5/88AKLBI14EtyCgA+glmBsI6OAxhRIFoUcNLbOlsKHU0qGQAVBR/IkPIZap0PuN3D8zcEztvsjdw7jayYs2ZTkO37JqO4Q0g84JfXec0rdx3V8858Tamt01WsJMzshVIxPVsAkmStoek9PrR9Qu7cOOUNGjbe2J4ckIwGeCdqZODne9lMAsw6dP+gUkm+Js+RBTn6EkCSDROzV+dmzfwA3eRARJFvhscU6H7Vd1v3IiDrbu7LReyQ1fe+2evbc5L/ko893y6sYVNQ4tjmQP80aNpN0JBMgjMywZXLlW+JTPEs+fBnI2c57LvwlcH4BfLw2vnik88ZAkvwahEQiSdBr57jS2fprFkTa9j5H9torEQo884t/427y4OdiEgGgU3JryuyVfKQALvIzxGXvPUWgtxgluxiFkQrI7fxHPNKPJ/lKbvxWcpJwbW9ufXa0bJKFYcg/v9TA2ziDZYoCfrPkRjwiJMmzP6Wn8YbsamQhg3xufcn6t2G0zZfmgNkKql0j/ITBxalntmycF2Pnogcu9wq3Gy878Ktzc6NxOhbeGbPPkzWbNC/dsvPGr/WL+76DBUtuNkb7WzEvlsiNsIndXts+W4EcgVxiqblKp8nfZ4985CMvbRW0huaTP+iCX3eO7ZTmXpwQm0s2kVaFGl/hozC+9y4EJPs2FozbFY43vOENlw984AMHUZdXtyBsvvw98u/hlcsxNAHgKZ4jn7CfHAIztmARG7hN+rJLoXXaTcbe1oq4sW/ErTV14WHxlbwd38PruqqjWdHr4x73uKOZk800qeQzMbq+zQa4HJ8qV8AaZFlR1XiItOM7NhuVy/reg0BhHJySk8wnBhFueuPXuyuPf8j5rS85PTsC9zljyrmRD1cU32ygSCSruIbvcF/O6PN0abcDnFS0w6HNx/KBIsvFgo61/RnnaZ0af3LE2kUMKoi2kNZ4kaPkQLaHVWypCer45fL5n6vj8oa8qwEt38NudoX38CxdK27ofZsByzEdt1fMyZlM1ssfcHDF6/IWPKqx9jYahXDf/8Iv/MLl4x//+LUw251lcLk5lmexAQylz47LjorQ/l6u4fPGsiZ4A6dwSZxN00Xz4NZbbz12zLUDtHPYQoNp40Duhm18jL41X/reNnTxZDznylt4dd/bhbC41nGb6+TFLajxcHlcrLYToXV2e9cTn/jEy8c+9rHrlXZ1BP2ufPI3zIQz21zZ+sD65ZrlP5ofYqLv+MQ2M29mP5wbL8gnO84tQ/iI3OciifjZ5hef26a3PLPxIAb5Ta/lkfyje/5riNPZf/7nf/5wBwAytQW6pClQNnFswlRQMyxA5ii6OQBQcHAAYKS4FkyO38IEaG/B3HkSB4Unn8Tc3xQqQKzT3DrQxkeCABwHOSdNxEPhJyjILnEhTwBcUO7xkt0mY+vh7J2nqyyp6gCv07Z2hTRQohMAacwtphFCRNr6JWyBrdDYwlmQCT7kvleyAuMlZAilpzUj7G4LoQP+sUXfFh4+59zJg5j0ugWbBAwgdJbZYGVGVvk/P6dPzRVXjvjC+qBYkLCshX8oUsl19ldrWWDVOWRHQKzApZslKj4Tk/wPkNCDmPOeX+xVEL+HzF4VR+9+97svv/d7v3f8di67KRbI/uIXv/i4mv6Zz3zmhiaEOfi/WBR7dLCEShxt4lsSzb5LApacZKvze0RKbNNvr2ebdgwCImaWRPtuPyPT+ql48t0SKb6LTDiWzyBQ7tnmf5uwxF9jIBAIXcS5NWtSSYzwo3M1v7bbvoUd2yCc9AJHEfqzn3W8Mfkcu68OEJftrtNDx6+tYLlGIP9cwgDHt/G5jTy+uPEIS8SZRvQ2GhrDdv+VPxmQx8aha8RYjCBbEn/rDr9dqVr/UHTDc429sy7YRs7Mrn6DnG6WQMDmdOPJ47YKKwA0jDrWLg06bay1KSIiH7em9eEtTDVbYTkyi/zwK/jZOEis3Kphw//pp1c+5jfS5Wn4IXY2J4rTPRbn2MKtvzVg+B49yD0KAE0GzUznwe7yUPPJG3AOnvAt8yiANZkc73fgbQXlX51Pdnbx85rsZ354nGyagX3nAWps2Wv+8lM/9VPHk/Sbw60BXuXVJakr8+bDtQE/UAR2vv/Ni4hbnzy7xYeCzXea7vCezvgxjhsPoSvcprX3d7vuXLgQQ/groi5P9/3uRticYH14rEIF7jWGYjF501NXgcMF+b21ny8w0GevLtAtB4YhrbU11WBfPWwMdR5sgANieWsAmMI3t6jhW2TevMcO4pT900nHkdUW/PUFTZrk3YYOHIUncFdxuzuqWks6asdfz/DYc2Gn3IgD2nGl+JUvcB+fp9P0wLfglvGSedeQPjsWtsGNLerUAV0dLy5rEu648h1/ZPdtfqjt4Ezzdl5jL4ZnC2trnMZIl7jZWdZiGh5vzm/sLuT0vJdsonlpLXxFbGwzGTaWu8qJHdN5+YddRsuj5Up5u7XCDDkBd+LXjl1c5yvNZzeSZh+f4V/r13a1hsHLP8nVq50DxTFbpLv+18DGJ5JPE7m5ttlAZ+ppHFUzhh977oPzs2HPNTl+BlAS3u72FoObiIACo+d8une2KCBhAOz8ChwXxCUcCRcAABLgqxgF5LpFG3xbGCBACPo65Dr2mTBuEbgFnHnNp4hagrOJPP0AdMcIaEF07i4jOIgBYsLBcnhPrdZNkuAUWttgWZK1NhZoWzTQOxCjNyQGUCG02wUDdGSgG5/vfPyLnq2t+f/+7//+8vznP/96RQ3JXvK9HXr24RvrX32GrG9CQwB0fyU4Y/FpAKoAjOT81m/91lHsRg6c19h0I2lJyIoLTRGAwE/JArQlBms0HhIqbtjG1bAtMvquf1vMKPTILZFJuvSzCWuLOUAHACX7jg9g6kRnu8ax7bBz2La/kzVwNAewlaD4jrHNyS8VlcZcv+xvAKfoVBBIMsZTfCUr4rXAypf6no8rxsWGRLLkz/11q/szZjQff+rVe4Rti3F4lbxkgpHe82/+hyyWWM7kBQbxHT5F7wh17yU88vNfxBqRFyO7u4NdNB/4AR+js+zvnmb+jmDQIf9UPDcfQiVB912Y2BZa+kQI7WIRV85PX3KWsZ0Ll7bpYS2KA3KmfyTd8Z2/RBkWajjR98aaxlznwUpExz2Nve/v/jUnYr/kp2OQJ+tADPpOo5Pd5KjFl9YEn+iL3Rdvje/KtrHZmc67p7lt+WLmbOMlYfKneckiFsS5glieXHk1xLYx0hzk6xX2IGV9j0+Q01qtp+/5zeZnsrFbx8N9OUbh39xiB5aIA6RS/GjQKZboU1NuMRmWueJmXXjGFsiwI5315Ppf+ZVfubzzne+8Pkdm17hX65pfk0s8NH5r9MsHdKYoJccWfOIDjzJu8iR/55ZTOq4dH9akiEJsF4OsSSHkAgadaVaJs+TS6ISvy0eyV+/FrsZHDyltl0k26L9dA2K7MVuHtRlDI0Tuyj+yL75y5jHN1//0isArDvkbDivfN6f8DAfkvo5hu8ZVuPd5D2vt17DM2Wd4h7kUiK6us6ct8Jody/v24iI7tJ5wGlbSlfert/UxV0ybV95M52zYvOJ6fUHhbJelfNLn+NvmAs0FfEqhBhtwaNyCDWDuXoxJDvbmj8sXyCDny8t+Mk6e0Gjyfotla8CT5dpeNUz6e/kpfosnkaNbncPp3neOuoiNVndisPlbm1wlH9JftsJ3uqWp4radZf2qRlzajigcunHZQCyr4+iz3QHhAj6ofvR+8xeMMNZiyTbNND96tTayyK/4Af9abiJnbJ4RO5tvyGhNsLBjs3O6TEfJ6VkL/H3t1vF70VJ8Wa/8mO22YYbP/vzP//wPHwKIHACRBFuitgQTSDmGU0Wy2j5TAVBntO9t++asm+TPipdMN1kgJB27VyQ8nKLvyYmoUy6yvgAteCiI0yxYAxxF+HbSrJkzIFDGzRjbSU9uBLxjEAGEeknDgh8d9AqodQlLIk996lOP+2E0EhT/glBBiRCdSYLOomBqrZGAHugDCPru3HzpuPThysVZn3RuvmSXFJoz3Zibzn2vGF1SnUw9DCV/ArKKH3ahY7eO0J0Cr/EEtIJAt40/SsBbQJUo2cm6e63j+ra3ve3y5je/+Qi+PluAaQzHOx/p3rgCkh3jc75HDjaQMMxDv8jtFqhipgTSf8+tYEsyNQfw54dicq9AiGOkBsjtmtnSOnptDAkSqWg9O/bNrtbBF74LJBdD9ryOK2l1byx/bAy+eB5vY6L1bkG8CR6RR8QdhyDyM3OyEbK12EIG52yC458SCR9wLKJvzXxi9RjO2qrWU/R/8zd/80is+Sc7LCmAK3DfWiUXNt44Jk+fKUDpWQwgMUtIkHnHSnbIBZx15WYLJzbka3SkCNAwaaz0k+56RQzI0TjZFjE1HpLTceJDUSiPsD89bnNPUnUlCIbZZYEk0D2fEPuO39ynCO07xFbu0FRLfvGAXMkfW7QgZskM65CE9V+FGv8nj/hAPui/V76COJMH2XaFkv+6IrGkpzHcCqSR4zhkTCG/ZNuVkeRwu8v6FXs3Bmx0lVx8uZrd95vTWjuyjVPIWQrojmdzRLE5/Ra7uFp/W0yEu/K2eMQrGkcu95k5xRHcYRtzbe6ASbALL9D0YiuNCoWNCxKKYr618Y6Tta5yYg9b/MIXvnAtKs0pb/N1OVOTy5z8YvNKV2Pdc933jbk4JlYRXMSe/eGRbfVwAmfcq8VwHVFXTJmXjeK5PS+j22KWI9ARf4NvOJDYWT/u72zN32AQDNBAxCvPMsllXlsXLIM19A3H8BP2w6O2aNXI2CI7+fu8e7H/7d/+7bqLSUMf72h8vPyM/eId59m58618of/sSB/N2xpbS+PHI9Nv+u+8/PfMsWAvXcKRzi1Htv3Zg2n5g2Kqc8S3WIWRsDRbePZCx2yzV9GtAJb/d5fZ8tjOb4v7v//7v19vLcDJ4DVszpfjxArqzt3Cnu00UcQVXO14WJR+NYHUKWy2HABmij35ofdudWxtjZFOHU8n5GvMbVgXRz3fxBq2nisu/NQtW26NJGbw2Y6tTrA+vMI58l3v4Z5aJ3mtza0VaiN1Bb3KxY2HU9hhwxftmOPf/Ms5jaGmZovWTg6+TgYY2uva2m1l21iS8/CA9R9+KPb7pZJbbr/99ocpntFNqPPrc2AIZHSVem/7TAZNIAbggAkukSJwuz3KOYjKEm2JV7JXqLSgBStBSoFAUDJauQC0Qgh4IjIIZYFuLYKEUumNfPTUucAaIG7xB0x1NL3XXVIg9DlipFAANpIXo5IfOTOvV0BI5jNJcgVCorNmNlNgKP6XRCPaHLbvBB7dC4LmlQD6TJGhSBeUjWV7YMc0L5vs+NZNHoAm0a5fpTPAIdHzTwlI0KYnCWHBus9s9wdMnbNBiig1trUCdMkc8eFvrqDp8AcqzbMEBPBKZnyjsW1nU6A997nPvTzpSU+6/Mmf/Mk1sSLtW6jUjXf7hauYAAUw8ynEdglW9qob22syZAdJUnPGZwojpLm1B2KuKPAVzYYzkWaHLQr4k6KoOfvMT9aJD6CLKPR587AhIObLiwf9TUdIOyzgL2TdAo4frD7N46oCYrgYk93r/LJ3XfOS/iYx5JzOYF9bcHtY2Ic//OHjeFgiKS9ZFBswUCz0unrhu+aHc60h/2EvvscXzd34bkUSE/wfiWdbybSxkmELTbjqMzEvn8BIOITA8mOFz9rIGPLOktLkhk9IZvIhGfSkAIEtHZv/JaciWiEMTxUGfJANtgHEfsnQeY3vbyRmmwEKfnlVbKSPLWbpCxmCIwpGmOOc3rNP/k+PbKlghF2uYtSIgWPJooGxuUHhYCwy9Xn2RrLkXDxii9O2L3dRIN0h3TBO42Z1sYRzSRY9VNAeD0i65ZbrbUpbMDUHwhv2NXdxADOau2PszlOoNBe7pWuY33murtrW3dxk5gewgi1gjqJpC1zfNUefaxjiJbAFtuMevVeALd7AclxHcYaD9Zr+X/SiF13++q//+sgBiz/ZS4zBKraVT+wg4h8409oBScZNtziAs0gy27Z+cb58oL8rGjQIzNuxbKnQCv89V2J5jtgQ692vXNOd/ulQgUE2fsqmCvTsQ6fsr9EIO+gFZ3HluffpuAdBfvvb377hlgB2PjezrBlGwLQtTPgmjGosPrg663ONhGRPFjkgfVrj8im7mFz4oXcYjSNovC6XF1fLLeV7uaL32zBsLQqnYk2c4XB0CuP5NZmbi/01e3AJa8E/+n5rJvmIzRWB4c3v/u7vXl7/+tdfH3IH3+Ta9KNIhJHGgZWLM8lknfCo123q9H7zmUYofmVcNdDyXPUZPsUGdLMxsvlSbLFzcdX/Lj6KlcaEjZ0r54h1fp4e2LMcUO2JRzVGTYTG3gt1MP7MUxvzfLE4/dktq9ZNB/1/9KMfffzUpzqBD+CHmj3wEqfDT3FDeQ93bjzYunzL8ec4Ut/BRf7SOHb7sA1+1/tsXMPpugOAoCsYUGB4wSJ5LFlJ0b2vA9S//gY2gOzc/WVcyRUZcDyBgYPEsUUR5zZnrx2f8VyNOyetHQdQ6ZhoLkg6wLZxOa9zUmIyR9b7BzwLXg6oCaHoEbQSwgKzjlnzSNySAULJ+TtfE0MwSQRbVCPvHG0LpWRyFXnJtIAlIzJlOyI7cdBsDaAkeaSGLIIVsd+kLnjIphmAIAAu98FIklvUsFNjuJ9Nt1FQLOkRMLsWBMpx27BaEsY/vQIHVzU2UXkszXoAACAASURBVNKDBNY4bX/rHD8Tp4suabGZYiQ56lzztY5zTJ8BPWAEuPmHJgNfpNf0g5SnW/ZuXXRrDD6gSWCuZOlKTU/w7h+CY73e81Gxt7FEt+eksYkWcYUVrQGheOxjH3uAmSINbrAjHBOjsIK/IfOuMGRHBF2TTjHE5ktUFFx7tX2Lfv5I//CLjnvfGH5qVAwpHpFdxQNyTW8wEC7BVXqA2+wLz43jc9gv/mGVJIPUKrQU4t4v2WEn5+S/nsRc57/nQNgptjkH1i/uNgbirkOvyQAP5RvFmUTsKoLzWlO+o0HIZ+lMEaIgWrKBlMDSxkD69vhkoAtNL1cj+Ra9wBwFmlj1OZxH/hBc8cfnNYTFKdxtfeXmsEbMLG6JDc3W1kPmXmE7rIfj8FvToPnX/8h5Pq7xPE0b9irumyPC1XvNhMUEREYubT0KEHjeMT4TH8m4jSZkvnEicj1N3G7F7ktte6oddnRmrMZO/tZl6yqb7e6fvu9zMahw4RfWwJfkGv5J373Ce0Vj+aPdcf0M3+Yicai5Buf4Gn7Cd8TMXr3sM4UNfcsRjWP3nKLaOl05PMcVfsPWrUG+6lzx6pk/HafZD5fkisVFsm2DCM5Z7zYScIB0wP4aJ+7z3zyx3KZ5++/h0eLbOMbemFOs4DLWKl/Dt935lG73c/bsGFe9xRNspldzKyrJD0d6H0YlF37SWOKCL9MxufeCz3Km5Rp75dxtFtuM4aPLhfnicg6YsbwFX5Aj+ObeSogjswcbb97c3MvvYRfui3/1fX+HmbAI58QhmsO6ey3PuLXRxTL8Y8flO3DKRa0e1FZDwhgaDcvvrGsLOvjIpnBFPtKQMY5XP1lMZ3g5vkpHsOSMHfLx5kf+Kg8Yk4z4DtxOTz0TIN+u4WpMvtrxcNa6xBr+BT/5I//vezjCd9QZYm4bao3DxnKPsXES9/U3lyKdfjRScAtr5sv5Rw1xYy5/d4418MvWDvuWW4sZvmguOM0mjUs+dW06b9zW8tBDD11uue22245fAWAcwLUEBlEGFpRP8F1Awrm66mdvlhiek5EiBMFhBAIv6AC5dcY+a/4WRlm+FygCnNL7HiBwGE6yoOABTGdCviDuPIAs4JboLWnjdAiT5I6wNr/CVSABGw5xblJ4mjGAAP7JSWeS45L8/lZ00B1f4DzbMeuYvVrU2B4wtDrfjqvj2VVjI9maQ4As4VmSJElLfBI+ogvk1446mFt0ShKAFaHTXezzfK174b761a9e799bAupvOlQUWkfE7O677z4ecKeY3I5f47d+98Mi27YS8kvF85JWwLfEZG3GbkiPxL8yI6qIIQBxFV4sNS+QBMLZC1Hq77Z8tg1SkcrPmm87mOJCI4D8iwmOWV33WetrXLHNVzp3H0IoLpAWsmyRrtjdJ/VKWPTh6vMSunRhS5e4R8qTo++8XwLoPMUHjBSjmwjg15I6PpWMu/V7kyiMgWVLmBHDdLO6jtQocuESUiWG6DObeZq/cehU3G1jS0zvNr+OX51XuPSZq2QKYyTRz0EqvODkknk+Rv+IA51rDNE5ogZH+97VAeMv/sOGJbGduzkSUaIPZGcbDY2Tn7b+xpcX6Qwhae0aGggi/TavIkvDYYvjxfh0yb67GwKhbUzjWqMc2Ry2sDtXHMANftY58lZrUNAhvJ3Hl8xHv/Ac8XT+YgYym9zkE792m6yM4lJuNZdiBHnEbTQ1skv5r4dSdYzitb87F2aJE8Sq8/qXvvaqX7p3ewwMTSb5qDU2t+3F/Y3YyT9khM2wafNWxUI/m/itb33r+lCtZNUgSP71V2MpOugLyde818BWhMoHxutzWET/5rQWXAlvg3fyrziXH+kd9skn4qDPcSM6Ige/Xh/sPDqDnWKVXzTe+jC8M5d8mD+Y20+vNbcdMEvQ+Wrfa5jiKvJ485NP7CPofOwcl32/xY68sXxo7bMFpoJCY8Fc/FrRIt7SvcbtOW87h72XJ+N+OCZ8g5eaH3xCnt3PrZ/+2Hr5AlxJ/zWT+TG7ak7S2Tm/4xNsry7AO2AQ39Yg0bTKHxYL6QI+kwfHlcNws9XZ1ir8jM7ZNruVf2uWN1Z/Jxucgx2acjumGC7Xa7jiB33XbcRdNEmPW18sV4D37CQfwE9NPzmKb2/cbLNMY4RN2Y3t2wnRGvppR7ZO5nOO3YsrYk3sin122vwCe6xHDoOL8qu5+5yu+aP19HOzPSzy2Eb/o10Km7PhNf5nreqg1S3/WczsM7GIW+z35FlOvzy4Nfjpw21YrI2+8Y1v/LABwPEBRq8ENClnA3QSXcKdkwBA6RzOIMgQli1WGVSiEgDAQLHne2QguYGP5CzIKI2DSFAIBXk6rvm6Slcyd8XP2NbGSVZXOzfgFiTm2cIIKe87pHuDx5zGIDudkdU5Hdf24Le//e2XN77xjdenRWuySHzGsw31bNslTmzHBvRpra4OCawF+f7WZabfjr/rrrsun/3sZ4+g3mRGLrazy+EMpHyu41wJ1lXlE3xF4AA1oEq2TdStrfc+63U7y+6tFjSIZOctmGe31rVXG8ULXaeHtgfef//9xxWnfpajcxT/xpC0eu0c98ieQZMPaMJk2+RETiQ38yMO4i79pauaEb12NbZz9t63ZArkuyIW0AHj1tl9dF/84hevW8WXREnE/BXAK9C2Wbcx73iFJCBmO7Zc23csnVkjQguse7UVTGJEkHu1qwEx4EswRGxL6M3fMelnnxLd98Z3DlIkXvjFXtXrHD5PruJIE0fiRiDZFJ5Ien2P5G0S7nMF2ZIwfq8wUQwn85KSxermcsVwk5TYluTF8vrhEjb+vIQfkVGANX4ysqtmnYc5IdEIFkK7iRBx5RNLLMkMk2DyOc6Np0CkQ364W6Y7t/cKyOZwn6SrafTAjkuu+X5z0oOtnHLPFi/sTSbN147RXM9/6JZ/2e6YfH2ffooRhHAbqv0td3S8OECol0hlCzmv88Q+OdMNMsQ36K81yzMaIvwtfxJTClf+sXOKL7pq3oo3ea1jyaRAXPk7tvd+clTx1mtjJkdj2WG4hZtcaGdgV3w0PForLMiujXFuTLEd/4F/clnj01Gvbbd/9rOffXnHO95x3YG1/IPfwo9t/jSWB9DRp3P5Hszin3CGLuWu5E0vnv5dc7h7rM94L+bxOVfWjJPe0kG3OzV3fyvAxSROhJcZs+8XsxQpi3vJqKGJD8JrHMh7samRA3thxhkfl2fwdQS+ufKr9G3Ne0z6hk90s41EOWbtjwPDJPM3liuffC7Zaxq98IUvvHzoQx86fE8MOy9Z+ZadLMuVYU5jw/3levBFUZjPwQ02wEdxJ4U6rglPe7//4L+moThaX0g34mpzME6kcSVHiwnziNPdxWM8fH0xaXkE/En+3anLNuZKFtigbiK3iwz4kHM2x2hcyfvL2/fK7jnf93wBD3j0nZyOT29NwW/oG07Dc/ahS7rAp+G7nITXiSX8QS7WcNkazRzbfFks6NwaG+mzBq74hFVsYky+gsO6eLINZXPh3XTC/2BCteJ73vOey6c//enLJz7xiQOvsjt9kB2PVGNojNGn9W+NyP5yHQ4qh+/OR7xnL8K4qGiO9MMn1THseOwA6CGAQG1BEchTuiDu2JLfK17xist99913+fVf//XL17/+9Rt+skbgnEEbYOyVq+0W7qIpJ2VyRMBBwY1fAdzWGU+S7oFgJd7d8rhJcZM/Z2htunsUp6hA1tKHBK+4BQzdc1vXKtKw5K6/W1/yN/6O3d/nueiF43FioLqgiLQmUw5ZAaeQRnIY3FqWQHW+K1JIICK0V38dI4gby1Y4gcFWG6wcN1slv3vNBehe9V77INA6ZZwc2En8fEBxKCmxCXK6a9sCzT3Y639kqzvaGitw6VlXVzzYHqvoSBeuzLnSJmYQMdv4dXG3KAQuAACBkZT5S8cB3PP5fe4+YVvJABx9I83Zp+9aa78ZXVOCHZGTZGmd+YUHz5wbCghNr/xHgkbm+85OEDGRbvpM4wLxQRL2+RgIAhsr7OEWwtrYzmOLjZkl/wqhZIu49tvZ/U6qK1OIf+dvw0GSSwb2RabEq1iRlBH9JVTJ2nGdqyFCl/TXqxjWDKBTOqA3czqHLcUDW/YqEbuKsnhDLx5OhUDxvyXe1tBnEVy4AWcUDEhG7zfJ0gey64qteOl4RTmCBqf3O2SJH8hd8BUm7/ZlREgOWPwXMx3DthoVvdeIONun8RfvmldBr6BB9HuF6/BZ0WrN8jGC0Nyu5kn05D8XINkjG8KP5oMNsDP9JJf4FJsKYw0ieaU5xJDiRiORTsgKNxWdcKP31tV4vmfzbNf/YnIbTeRvTTiIWE0GeR02GtcaxMeSOTliiWf39Id1fEiuT/7017iL+bBy8z682mZG+tLQWVKKF2yO53f80BzG5S897+OVr3zl5YEHHrjeOyzmnIMzkWVzrVhuHrZ3XDLAQLlcLCQHrKIfeoddmonWhaCL0cV7tl8Z6UCOICN/VzQgs4oORJ/vbCEAJ8SkprsGhsJq8WTxHpbyfXPSD6JP9woAecr6xKRc3PHmYR+8pDn6266txtht9op93IZsfEXM1sR/zGMec/nUpz51QzO47/HT5z3veZeuCnY/Nr+R52A72ffCnjmWk4lta9xdbDiOGFMoyj3l8OZvLdkm+eh6GyXr65pFq2t1yPokHLfTrF2b6gdNPvOZ0zxy8XIKutvmA8yRo8VSa+p2yfQr74sHjYdtqrkIoD6RJ1cfje3W2OWInaMmag48Xs7im55npb7ZfMVOfAGGbgGLl8tdfLxjarbxbfkATpj/HPPrt3J8uNv/aqyOT45q0D/4gz84dkC97nWvO3gfzF+cagwXeJZ74H2NZecbbq9xQ598S+7IvrfffvuxA0sOamy4ITbgtLigR7ebbdzIxc0l1hpnb7klP8xTF/NHtRJuIL7okW47Ll+K99/y5Cc/+WGguYlJQpXwFacdm/L/7u/+7ig8n/nMZ95w3wolCDQODuDOQlMKBZBBUjg3ESQSYE25veYM/ZRNHXFPP+fQyBhHpDRBKhkgO5TX6xIRpFVw5BQVD9/85jevP/2S4QRy8y7BQOQVTAsqgJChgCdQo8sNdCC161QYbnD5XrJbJ3LV2FVSJI3DAUA6XIItIHdngIKCbbdQNZak2ZoCxZy2Tp7CvDUi5b0aa4kkEt8Y+RXyvQQNMdtgQ76dw0bN2Rj9Vn1PurW9RwwkQ/qj82180Kd52FVnvWMlbr5GT1tgIlTnpEoGhJEsiBZQlnwkPURL0Kdfvmcu60kffiNbkajhgJBtF9hWPrKJyU0CmmbJ173fvf+f//mfw14epJK/lYjd/9va2Vm8ignxZ73Amo9JyIrqBUHFyWIGktFzBL785S9fHzrXGhS47MQmsMo4ZEXeYANdIVGKG/jAVvS1iYOsZFj7I20rV+utIGinjW3JsExibNtw50RAyC6GjOl5BTCGjyMRzYNkKlTlio5F2MRia6zRoHiSFNkRuc2XrN/DdzoWYUA0Gmd/BSY9pdfOlTA1XsQzQq5QRKKRltUB24oz/mP+jX0NoHPBgCi0NtgijzS+pE5ecnQszKNHtqMvuGnum62lMTZ+xMTmWnnIeuVDVxjkGuvVxNo4ZPc+k+8VaNmJD5mLz8FG2CDem6N/4ZMHs7G/fADrl+j3GULJJ8Vvx7myvoXH5u8t4sWinJ0+5Dhy0gFOA0fpiMx8U341ZvPBBHZ0NR4fQQQXq8y7+bXjPKiKHDATRuZLrYMPdRw/k4vMEw4ni9yPb+Ei9C8/bA6mH7ehsJExEFH5lw34CZkWT+SU5GwN6TjfSA4FidhsXIXd8jR6aD5EHR4ZH08Qi53DRrDYxQY5tfEUVsZNL5v/xAV9ihVrTHYY22euPspreJvbqugfxvAXhdzmKHLu3H0Pr+QHnOyXf/mXD17fww77jn7p2vFk6bx2FviVJlyk3xfPJ/c30JfPmL/bwfr1HjkO72QD/tTxsEsMtbblC+J9G4w4AS6UHvoMB8qP3vKWt1z+/M///NhmL47YCCYaB46xnSaNeIR5e4FMsZ49k70dl/EfBbe4cithx/tZSTEJZ5Y/wmW6xD00FjQU2JHtznmfH8E5PK/P1SNbK1hrr+KOHrKjZv82yeRSvmf3VK9yuZhh87Pe7DyR19L1n/7pnx4mqgGQ7dKFXAcDG1fTKDnFPfxaH1se0LFwqbVsMb8cACbvufJR88IHGLS5ylrkWvFDFzBP/sDB+FnrXcyDV+yBFy2nwSN7bZfWLU972tMe5rCdKDls8ZdAuiCcPyclkGMX+JYMI3acb7/bruuSw8Y6EyxJfp3FIhWnjZFSONAW1ev8DIZQbSEhKCQRBEDQngkBAF8CDJglOUVX8pw7eLZ4cl4dLOullw0qjoRsSLYdw+k5Dh0B4dZuTPIhmkiMxktr2o5a7yWGTYRbqADcXhHoTeSS3voae/DBDXTz8TMFFHJdMLuaSb/bzJLAOq9/9Gz+JZWCUdJZUoK47tWabVjR0/qWJMLPFNSbiBGjxm8MNnWvaZ8JasmavukYmV4fB069AjNXATXiJBBgTn/JICbEuaJ6u71AB8mTrDo/PUUou6LW/H/xF39xYMbLX/7yG24d4Mu2Ooqv9X9JufkkN/7X3M6xZjJu7NAVQIQZ3Zrx/e9///Br/8m0WAU8FZL8aOeGHZsU6YQNNBS3KOQn9NYaYa143WQjYYvxZOrqZWTM2pEmxFfisjbkIJ+oidk9geF6sYS4KqJdPYeJrpbA2nSxV2uaUxEDf5bEiaVs4O/mbh3tpFo8biyNt1tvvfVIXJ3nwVVrq8ZanEaqYU5jaSjCJo2YxWqEqe/6r6G7GML/tkgXfwjS2hXuN6/fOEdK3HqDuMAsBMUrrJIb+ZkGfeev7++WwZXF34rfLcYVaFvArl9vw8Ln8MP71si2ybx4LF7Z3dxideOaDH2HYIoHvKJx7NCiH00QuLsNnOTvuLaqp3dPoFb0aTZ0rts3msNOCbk2OdN/TTNxIEfjBPBVHnUll59oEiHeS5bZpmP7vPnSQYUVP4Q9eA485kdifkkr23eOZmFydjHnZS972eWP//iPj+e7sJ94am0+k6PEtALa/LBKQbJFnHNgnBwr52xuEqs4X+Pyz/7exqE1Nz5/6LP99Shy7UUA/qfQ6XxciT3lIpxh+UFj2nlm7tYg7/bK3nuFT0PBOa6Si2lx5oqgGCCnXM3Hl68qOPBh2Kbhs40fOsQbs2F4r+jq821kwEs7VFxwwW08FFijC5eUb+0eCQPjBv1qQRdbxJWGFa5mvbiZOGU3RfNyU/gDUzYO/BZ98lSQ1/Bgr+ZuRwB8bRy3dpZfkz2Z+16zIf3jhGyiccO3xa84t1Y8EKbhGPzFWju/OZMtH4KzjoMV4hCn5Lfrg8ujV08K0M29WwRbrxjyXWuGB2ecgUvWtXxKvQTjYabcp2bocz7TPOIqezRueCgH48+NaR1wwVqXn+/FQvwQn/De7tXO79zmqtGIG5m773devAuu2anhVsDFfOPiWeJPzsu/8Fb4zfZyDL3t5/yfzJuX2/F63AIAtDkjxUvUWwAuqaQARFWC2mDbZAlYGcRCgC2nBiQMsM7uO04ciERYOQUQ9N4cAkNhSa5VHsfuO+CCUKVACvadMc0FJAUbgiN5rQx1Pys60i2jK34l/A1q4AyMddrYSKDnrNZWANgGZG62tB5FtMDc5CqJsHPr22TE7uwENPkRPdFxMnJIpE0R0hhAVXG7xQEZJDLympOOG4/cCH7HpotkR+iTqXMLRoQPuPDHvVK+4EFniApwS6eIhySJoPEJPqTAWGIhUSKWQADZA0DIvgTZXHyXjl3xkbzMy7cDzUCMDVuL2OaPyAM70i1StjEmGSiOG1uBltzJ1RXo5tX1RYrpk47EMMBbUqvgVVQbW4Oy9/SFSCW349iYP3QF473vfe9xO1M6M9f6NhvyE2uVKM742PEKjnPiRbyWhDenpobvYSh7mVMcmNtazztBsqExtxlh+9liVFds7rzzzss//MM/XG95kQOWCNfM6dceOje9teOqn95BIPtcwQkrEGjFQ+taDBGrfd5vTPcU9k9+8pPX58rQPdxW9In79TsJOILXbWDbTIQpchC9Jsv+VFB6y0ftImisfk7zH//xH294yj084KOtfeMEvjRPc7hqJveJVxiyTQi+QzdssXi6mGsM+EDXZEuHfldZwUkOpEsegSm+FwfGRLCaH55uft7GEV9lQ7iBSIobWL6Fn+II+bIV/BxbcFQRhIzl5/mrHCDPaERE/Pvprf694Q1vuKHJo/BaDKCPMK3v7aSDr3LANj2WWxhLg313eMhPsAm3aU5kv79/+qd/+vKVr3zlGj+wfvXZnK5yyW8I+mJ9x/DNjmus4u81r3nNcUUNZopjPIhfa6gh2edcJc7gzGIk/179yOs7rsKA/M6TlxFsBaPimo1hKP9EzsUFn98mme+20bGY0zlyB124yrfNHHld7C4O+slK+WT5EfIuN/aez4iJ5hf/cAzeL08RKwoeRa45xFvvcQq6bf79jP3punOa01Xz5Dhzaxxz458Pdiy9ee4SftHnYTIOoym2u5P6DL+w+zQ9bn5MRvWCXVe7O6z1b4y7KpytthmTPMX5vffee3nwwQevW793fDGY/j0Yu1c5OF15z7bu+5cLsq9GM5ulu81xdgHAIzyC7lov+bdxAv/EKTzfq86a0PBoOaO/2VJsic2NVd9Z1+ZAzwoxDt4pn+OUGoc4BV6Jo4qvbTBsjeOBiTDCw87pCcfGnWELWTVu6LBXz6GBuyubeMyHdifJ+mOyw8PlhcnQ2HCruX/xF3/x+Cln8sI2eUY8witcHc8Rj2dOkuxqpW7dPxoAjOH3pgXuuZAzuQFM5v0mToakSOAACBFYjiyBc74+38XokgJUZM/nFE1m4Oo9hSAIwHoVq3uHzElaK6NxBB6j7tqRksZxT2GfAZJ00nboOjCdR1cC19rXya1DkbhkTyLiLIijQm7JCUDpM8BpPmCo2wSMgCgQsfZzYYTIaXwgtYKWrjhh8+6W9J4r8ZGPfOS4immdgFUSZwvEYwv55OYz7JxuBbf1KR6RXSCQ3HwAsEg+W/QigfweKeDD7C+ZIsutVeIjSzIgg4iANStqzeN7pBhZYgfH9b04M1aynH8aU/OJ3PQAuOkD0HW8nT/02jliG8Him1u88QVjI5bIh+1S4oFdEXg+k77EdjqUwDq+ovSP/uiPLn/4h394+d///d9rt5a/SjKtI3vm3129S/98TvLi60B5Ey0/X/ung0C8cbfRJ/YWO+340Xwyh2IMTiiwzIfgrA56cm426X4u2LkPyaOrXjXdNPm2OOIvsKM1iMEt9JbY8uEwrisTHcf3Jd612yb1JfqwkS+JT+TX5+mFXyRbYyC1GxPNuUS1c5C7vlMYSe7mW2zkK9argdR8ij52SS5/kwumN2/Hd5WpdUjI7ILEwhkxaVcePW4TcHOQ4oBPtxbrTXaEUU6j047pH90iEnxri0bPg4Df8ox5rD0bFEe2KO5Y/S1e6Ia/G3exnq/IewobBEsBuwUb3sKX5YjOcdVFbup+6De96U0Hoe9365MhPxaTZLHW9KG5iJAjcWSzQ4CvwDjcQE5JD/lJx4sxxdiuxxWjdBChjRS2iyo9n5uVnS9vw3OxZ83wGM7zATErxyqMkk0BA6PkNGNunlY0L0cRh3zfebCHbjSO+MkS+8Wkvoc7yevKoBzPp7YhSi/d5uUnH+UsvHFlN748r+C3k0CsLk9bbrQ8o3HlGjxILpBTxE848Wu/9muXj33sY8c2cblIUxq2aABsg/fclIdlmgaKFnpvznTeGqxTESO2ms9P4bFBx5Rna9R22yv8kZtwTgWTefkUHKb/XhVAPnOOxjWeJq6NoTlm94WawtpxrS3C/O0YWGUdMMRuRzVAOqqh2Pv0ft79oFkCc8mSzPnNU57ylMtLX/rSw+Q9tNuT/fFV3ElM0teOAyNW5/wr+exCgE/yPD6SjzzjGc847La3eWwsZoszVtI7DFwcMQe9WocY2IYUf5Kf5V3H4IbN48Ll5uSOa439ywZhYoU97gZPYQTduVi6xTd/hps4juYr+/M9Mmve9TlckUdbc3LLO81HFr8sggfDeblQXZtO8pcuyHzhC184/M3Pzsax6Ahmsx2+tjtDXWjZulADLJu24/OWu+6662HG4ziM12QcDLlLEYSW0G+W3IGJxLEFzzoS0srxER6ATJmSFlldVUG+FFFbzAE4xl7Altx0ljYRkIHDGHsJwJJUegMWHEKB3VzpCtljPKRtC2bBJZE5pvfILmOTYYnZ6l0Bt0QrfSHLGxCCsLGAuM/oja0kV4kruZIbaUNAJMpz0nac7YfJpLCU1AoYD3Lkh+RdH9lCdG2ieaGgpAtJGLFEHPIb5GZ9Eaim87aKt10U0AAn/s92vee/69/srLhAFK0P6aQvCVE3WuGiGBCL7AS8PJBtr0iYA9AhF2eSyLcQK7q2Rr60BXKfIY+7RjG/SRfRS54tQgAtgESaEMQFyi3S+UTHt6umB8P8zu/8zkH06DdQ3gcwImCKsU2ce7VlC1Bkjb+tX7X2YkrhTaZ0aAsxmTeWxIz5+SY/ED+du0AveUiGvRYrEZRiyhqSQ0Lik33vHkOENn9JFyUYWOl4BIXcYrdXxXiEsCvubJq8jecYV6fOBRBMg9P8BT66ygNPe0UKkTv+2twKLoS9Z0z0LBjy8GE42nv+DA82TzWedcD+jtv7EWE7IpG+G4NPmAN5swZbwVuPJmh27DyNDliObG6xv82sxkTS6CEZ6J+9FWZ93r8wFklIDxoiyCQyx9+KoQiQeJd3+OFuJ0dUlgTBeT65hZx83NiaaHQlTmGEAhrBM44Cqc81T8lKl40hn7fe/lZAPOEJTzgegrbFLV/EM/gJbLY+JFucw034fnoDVAAAIABJREFUStbe7y8NeEKz4+XOvZoN14tvec16WoP80Lnikzydu/5fwzN/KI9t44If812xqRFkPPaBjbBUM2hzGtzfggWOspVidnmO/EomeUK+49v83jzy5saq9dsZKQ7NB0/4a8dFvvuJr3SEmCvC+YOYkPfEQsfhIXykOcQOX4ZfsL/5O6YdGN2T7r76xf2Nc+toPHnCVW6En81wG3xFfChkcenOW26zxREs7NwK2QrJds1tY6i14Caugi5WyOnqho5XcIuj5RvbPDIO/SvIbMffXWh4GCxk690VCff3OQI40sY//1k789n0rX7QAElPfdacCtYurMZL/KuJp7jDtTu+v+2OhKn8bAs+GOS5D6s7/OrMJZM/ubpgkF/TRWPJ29v0lf/FMz3gY8mlAMYzksd5yz2NgWuLNWM4FrfiH80Vr/E8GOOIyfD61a9+9fEcBxi++bOHs+OB8jh88woz5MRk8rO9fvGlc+UMXETOkT/pRSwmqxwkr2pELIbgB3xvG3YaMeIexixHw4tbtzWyPf+Xl/mN+rsm0C133HHHdQeAouUMvBxXACMSPicQsmurjokEL0BCdEtodXFcrVsDCzjOAVSR5u2k6NZsQUy2LdIkLUYCVrZ9SkoZbB04gyGV5GIwyWdJSJ8hT0AUkG+xxHicYJslgjKZmlsSRYp6BTR0sXP6m7y9KoK3U2YcSQMp4AvAlIOzfTbO3pxS4AEjybrxBTS98ANjJr9k2XgBZjYpeI3PJuzKuSXwJYmbNK15P0MoANiSNr6MEAvI5KugaMszm26yEqT0t00EhVLz8H1Ejd7OhYiiiD4dbx1e+94xfNRYS5zItw2z/gZG7NRY6d6WpO6T7UE9gQgAB5rWwj+XPADp1sfOYnH13Xz5kk48omx9GhHZQYEnNhQCzSUZiwlxqXDlB2zAjxo/wCfbnie5I9kS1xJqZLPPkEQxLnboid9rFC5oaxbAWDalH4lawctP6aDz7EAQM4vPsJjuNe0kNp+vjfgMfGrcLeY7p/P5S/PTTb6lcEX0kl3z0Ll8ChEk+957DaPgpfzCD+nKnOJzsalzlhAq/hDVbcottooPBfbGL5v4zpUpMa3oUNz2qnGUrHyNbcQMn+XXdNrnbiWwdjlzcyz/QsZa9zY3t3hNDrjB35cc8Wk403u5Udy3bsUDuyKu50JPgYscb1NjiVHnwc3GWsxdu/If9mu8xWC3DK2u5SE5YzGQb1UoN7Yr7fKnK310ZN6+d/WFP7KjPNE5YU27lOI8XQmUG9nEuLBU8UYf8q/jxC+saRfDr/7qr14++MEPHs2/+FVPrP7MZz5z2AgWI6WtkW4QcDi1GO4Y/tJ8eyHA/KsfWB42u1qLnMJN+Sh56Li/XZVeW+F3S3CT0dVCuRq/E1dwNnmaV05ZGXCQvtNIhXviY3kvH+t5NvnK+973vmshZR1uxVjuZg3y0PK8xtSsw9tgh0YBnN7CkO75OmzAA9gOr9cY7PPW1vlyB65rHq92L9bo7VaR1vylL33pOJffwEN5BxZsbiTbxopcJreJexipqOWzuAn+tlzrZhwal5NLlyPIcXJbxy5HgmubF8VesZXMNc6X44p/nKqYbFeifzV47J7AS/h0cmh8wFf+m2zwnm638O0766FTx9PV1iGLo83B53BNWJpPwmAx3TyKZvVHMvlPDreJNK9mR8dn/7hlO6E/97nPXX9iWt0BqzZOfEevnZtue2B3x51zoAKcPbZm3Pqh8XwnV9qlaR0aOnxTjMtvWw+KKbEr/nvtfw1guAvX+ca5zrHmcAmGbv2SHvEeOuBDbN18nmtB7uQ9HnJ+9913PyzZNEEdF8CXUoBon/U9or2Jty5ci3bvy3Z0ECbORYGIBQUiLVvwLQj19/4zbq+CE0ADduDK2I2xVzcEMoBnROC+pKG596ooQqSrY32cDTGXwHxvTchZ695zrFMA6F6aXyCfdaH7c7MuHjDYInKJhHUDPoRFp5NjAZ30I3kAGPM3FuB2HzgnRrjYzHvBtwSguQCMJANceq+AaT4JHygpngGFxGRevrNNA2vkjwhB96338yMSAbsgd0Bnu5utv1hpjObqvaDslX+ur7Oz7xUVrXWbLxIGv0JA2RhAN14Jys9mtS7rpc8txlqX+Fa4dZx78cIFPg8wJb3Gveuuuy5f/epXb7jvGgAhJrsd2RiOkSh2HcnEN5Kpv11lZ0M+ucSSjs5FBILYuj2PwNVIRT4Swh/y4QjPv/7rvx7zA2JbtJuLDH2XnEterQH5FPfI2BYrcHdtnm97OGK6YSPY1rEIAxIjjhV04mAbOPTeuX4GR7w1jt1LsNUYYkgxnkxtB+2KVePATHEh6e/5SLBjJDR+Lj7gAWxZQilOGr/jFPhwTTwhNraySuiNJTGLU8UfwoiQu+oKu+nZ1nhr9j182uMVU52LgCp6kkkDhL90XH93nqYBnxMjnUd3S/g0xPm/WOE/rcv4cn4yOX6vdrAbW22TD672uriY7vc9rFx5W5MntssX8IS8i4mIfd9twbC8YIm3XCDO+JB8Za3ikp/CuDNZbE7/7aCLVMV54Opu2d9Yw3nSa1f4Wnd6ZIfF072qCG/EMazhSzhAv/7x+Mc//viN966IdWXs93//949txs2FO7CLK74KR5i0XMrYzWWHyhZtG2d0vX4D8ztO4YKb8KEtJhReHd8zSZIl+RU/+KJYU5zY0soHYcce398aE8kQFuR/zZVuHVs8wzX+0PzyOcyQIypAfvu3f/tQ1f3333/1y2Rsnr0ibz4Fm/jgz/K9i1IwQc4qD++vK8gxZN+YW0xYrNmn08PL1su+zbH3gfcelvVgyPL7n/3Zn10xHk90vvhWN6Tzl7zkJUeB9+1vf/s4bxsZsG7jQA6AO+IRlipEcVM4Bh/oUT0hZsSYRiKflB967cJTPscHzk1fOMYnyYir4qe4g7jqWTk9R6ZmUQ+w7TZXv4TET+BvvmZnljzk+S2uCON82VCO4C+7mwxeyVfWTG58Q0zhLmJi8dTaFuu3LsDB+cvmxNZol1KxQ1/ppeNrKsm9uAF+4liN78bSyFlsP2Pp8kF813oUzGG3nYvWx0fZHn7xO3mQ7/JLr2SC/80NV3APOahjlgfiIev7YsyaV8/J0nv5UnO297Acfqg/i+m+C4OPXwG4/fbbH2Zwjg0cODxBtwCgiM5xdYGxgFiTKxa3IF4lcpQNfAGIEDQuIJO4JRgEgGyMjCBvIkO2Bd12TBn8nJQE8dnQS/aWjCMnHMT8fS5YBbbiH1gpZgWzcV11o0NX35dQLVCmo5xhZTw719rA+IogALNBz4F8dibtAsVxwCW5AAUii1xJzMivNWwDp78X3CRMJIjdWo/CBehvkmAXQaMDB3gBm8CxnnzkOc95zuXTn/70kYDZsOMqfNpivEDKtuxvXoAG4PoeYQrwA6JN/oofxKHz6HJ9yxbSjhcjK09/uwILLCRoW5nPIMI3gBP7wYlN3P2djm677bajSF5fVoi/4AUvuPzLv/zLlfRK1mIXwWJDBGuvHEVkFZhLKI0BPwAeEoZE+3lDpK9tng899NDxxPnFHiCdPpu/7mnraF2IvCtUEos4Y9vspBkAnPcY5BnOKSAQaWSF78Mk+NDVlwiEtSB/kmtzITbnohbmdGzJINLTDo/FJEnQrgREg7yN72rMEvybkQNF7m5/W13km/sMAT7c5x66s4REcw9m8BU5yC0OnYPMdk7fKwLlHPHEbq7g7zoUAHKHnCGJd+6S2i0sXYFI52Fs8ycTcsLvzslaUaOAUDhtYQxD1weTCabCN03AjX05LZ2wJV30Xc28bqf5+Mc/fmBOc/hJLzkJERNn9Avv+Jmt7GFcsiGCfd6V8L/6q7+6/PM///P1SiQ9i2t4u0QoGehUE4c9lpSvzNskFn/4Su/lxyW94nHzlbjiI/QDwyrGK3iaT5Em1rK9JptGIqw9YzufkBPhqrzOJ5LjhS984fFA4X7GtFjKr3pYp9inS/6/O3LoT0zCLRwCVi+fImvHwKjO97NeZFOAKLrEBl7ZOc2/PC+/EO/8mfxymXHl+5oqrlLSOwy1DviGM1kvneA8y1vEW/JpXsMbayi3VRiHx+SS63vP/xcXzI2L0MHKqInbeenPbiLxofBH9ls3jBUDsGn5e+OGRXI/f26ecl3bgvu3NUHn1wRv10rf9x1uby4FmFhpvGc961lH0du/1772tdcLQ3Qs7vgW2WCuPA/j+CJd8j98vuPYRVNcQQr/zjw8vaanvYrK3/jlFmpyRU2qGoD9x6fwBJwNT2h9zeMKbjigqQ8nNcVak1/i2eIw+TWiNWrSI/yhfw+/swZ+grOJh405MZy8eKYcaQ6v9Ld2x+sbhw3hsfpP3MjfOIp1qyfUoHuetWy+xoXYV04Vg+c6RL2Ar2wMwlQPaUzXW++01o1/OULOk6NwD02ptR8OcgTDj3ZPwMn1PbhPvo13/K756Vf+Ngb7wNZi3Zj5ml3bHXf8dH23ABBKMuo9Z0D+GVxCsshzd+XcfdD96TiAvcm8eZC5jmWolAvwJbLtcCAeHHYBK5kZZclVgSfgJQikHmFaANsil/L2Sg2woTdOrfCRtAEaoNikjxAwJOcAYMhgepcU1ugCM1k5rvkUlJ68KdDZTJAjRMBCQSHggEXvOeEWa7733TYbzEm+5H3iE594PLTMPTbO4yPmWfkkY75D9x27SXyT8D6FVcIiD0DiP4qdBToJpcTod0bFwTa9+Jvjdy7+JtECKolki5GNw+KirYhdWdUoEEuAhY8rTtmR/pEHDZ4l+Z2rcFmbirkXvehFh14/+tGPHmvnc8nbeYDFPXQKb8kZgDWenUH9TWa4IiFFHtNVCRXoIaedJ04RHT4Ch5IrO9mpwF+a229ss3W2QIIlYMUtH0yuZOp7hA4hba3sCg/JjNxYX5937N4y0xpK1Mnc7inEprn6zrrF4WLxEvXOs1UeZq9fwr5zMSG5Jld6sD1MUmnctd/umoKbrdtuDDjD38SDXRt2mjT+XlkTizBXLLAdYsG/Jb5tlPFdtvXe2M2nGZANXAkU/42dvhGDXuUk6+kcfipGYc6SE2Sfn8tn6a8GVOPaLipe2Dt5G0uDAYYgTGJ/9c8/GoO/sZ08pVFDp/CxIv9rX/valYw4Ln29613vunz3u989tjUr3jp/9Scm4CG9LJYUS/J557MvDKhY/cEPfnDdwWcuhF6Mw87GKG7cH80/xNy5oSMv5X+2dPK1zkm21iTO5bSOSadtUe0qiZywxSUS2Ct/QRrlX3iMtywp5TdLFpunY2HsFv/WomlkflwCV9lcytaKBPpzgYfP+R5phDd8XL6x+2hjjt1XH3xUjhZfu1aYAHdxF9jEtoiteKY3DaDeI+eds1ghhjT2Ojb/5i/4TnLiamQmq7jgm9YrH/EhPkKuLcYVuOsPa08NABiGJ8spmjKtU/HdmHZkLDcSY3yy9+xxM26z60lPm7/kFLsWFCzb3JabYWXH8J8etPnmN7/58v73v/9yPHF8bkXim9kEF8Ll2JP/bYwtt1fsLEam//57UKvifc/jF+ZtDVtQ8TG7LthNfDRvftR7fES+VAPwo85VGMKe3rMF26RT65Cv6ajX5ZE3k9fzABaXYfPKJocuLiu6+ZPaausZ8jqPT9MrPDWX/CZ+6Fczq9fmVbfx/bXD+hS5PRuML6qL5G/+z6+bJxk6Pr6ikbb67rOO07Dlh62FPtdnHO8z2KD5oaaLj+YnNc625jOm/KgJshe85HMNDuvlz+zBRvu575LHLUWLEWxz7ADYBkALR0ITWLIBJowr0a7DAl9OpwjpPcCQ+BtbUpRMJD+ElvM3bv8ABYKWsjguhwV2q2yOtWDSeK40nZOyAmZJR59lNMQT8Cyp4ujmBozm3USJ8JvLeJxYcliSCKwkC6AkYXYOx6TLZOq/7mHHcHyBiJiRs/eKI4mz78hMnxy0uTpuwYovuOqCWCHftvMAnDOJz786dxPGdsKSRdDwqeQCJggUEBZE1i5JpcstQnT02IXvARGgJy4AABJDlsZdWyBYW+AlKz07H6loHLG1QIDk8V/kyNawBf92JyRDv+dMXmQluTWY+EYyaAj0ULfuIe1BSD0pG+gDluYBLGITmWqu9MgefG7JGJ8zd9/BFHO1bhgC3BALZBNAN05XxXtfgUVP8Gq7/8bIN1pDV8B71oQYhD9rc/GUfsyZbMCXXmGGJLb+J/63MJPUigdyIcawDMbAK4XoFgedq8nA1jARmWCfZOQn9NI6Wq9zkBLr4G9LzhFFDQ7yiicYxgZ9DieSMR/rqmWfbYMG6VxyhpyzA9z33pV2caOw6XsJHzFAzGGbPCcfaQTyUXhH39l9H84DK3r1pN/Nb4vtrn7LOTBNDDkWzrDV3o9o7XuFcHUMc60HJvFbeUlzRkNSk11eYV+cQA6E4fwK1osH8ywRXDLYOGxAt82VjZFY+oAJckuEqu3t7TSCmY6xTv4Hc/c43KTPirmaMj3TRcwogJwLu7a4lt9bR+uynTz9VTCYHxmk7+VKW5CysSLb2r3y/WTia/QpLuU1fk+2JbDLieRD48FTOAwf+CHsIhMs770x1t/MtRxD7tgx5Lt0qLCV7/hV7/micTc/9pkG2BZ7OAI8MY7Y24bs4gacpHd8i/02B+IZGrawBN/tfX+XiysCdtdH8/S+Jn8XRPp5Rz6QXuDPFjZ4UvKecyc/UlTJwdaWv6fnxvVAQn7Pt+RcF07oU25Y+fgw+2tkwnhyL/9tbjkTHssbzZFcblNI/uVx8h+8Mh+ZWkM2bU0wbHMoP0mGdE+u9MXXludsPsMDnbOY7rPGTMc//uM/fuwKFUONeeuttx6ft4t047pxF2P4pqK2McK8dObp833Xecs5FZKNnd7W129W37Dncpnlovxh83/HwljrNzYc7z29nRsSGxvpLL20y6wdmOVT3LvjmhdX5tfOh33J4mLH4he85Wdbo6nhxPRioobEYpr1Gh/GwTW7ldpt5R9O1+vjHve4SxfS3v3ud1/5FX/LV9e/zbW7tlqrOIGBZ161+U0udOyeQ4/ydOO2A/b4GcB1dsWez4DEJgFBb4IUa4sfpQo4ztZ7iYMSzoFkzl45ANBsce6PWyNJZooXyXuvHi5J0/22Tt0a6wSYSPESfQSfky7pEXRAhGEQJwbmoIhpY/S3e1E4OF3sFStOjWS432fJdecDwsb42Z/92cPQPfkTAdKxkuCtPbDpiqRgl/Ssl97pQbLmlPQhmACCK9h003iSf8daR8cLINucjE1vQIefmWPByDi6s8nVP8l9O2NnG9IN/ZsfaJSwd2spoEd4AQ4/5BfIvgKjeQSsohPRVESfi7kl48m1XT22IWcFVslUo0xyp990Y1u8onMJZvHc+WzP95DO3utsA+KNAVeN6VECB2p9fiagvacXxX/zbbJGgmAPTDF+vpTc9I/E0BdfUHCI8yXoS1och1zDjbV7x9APuZODny95v9m6e1rtAw88cPhov8FdDHpCP9zdGEKkJKbm1rjj483jv7jTlBFLdOEKnTXwkc5zVXvtr/hbX2iMJXfpJDxBuMRiMuVbrSfMQ148hIrdrEPTYZsVHdP7vSeWDzcen4BPbMGX3NLQ+hBKCXITKjKrodf51nl+UFhj9dvyEZrWrChzPMKqWcEPEBtYsDHN53ynQCu23MuXTHLl2qj57fxJtubvvI5R6PZ3es8e8hQ8pAd5FE5bDx9BRuEL/NFAUwjARzmHD25OkTf4aWNrmPF1+lm/SBdtTcYB4IjX1rTFTrrI3h2fTsiM4Ik5mIGkW2uy5EP5d8TcLr29HUu+V0huLCLWjVfjsh0NuBA8Soa+h5fWsk2j1WXHbvwlM58Trwjn3ucNN/Gz5rXTQx5FVhfTNqeebdMYctU+W2ExdGOPbvgCn06v9MIGdshomCrm4MUS/81H/sYTFOn4lnyycQiL6Fms4pwKgWRxlVzuxtsat7/l0ta9eS79VCj0IDOyySewIr8sRukZ/+Nj8EmsyDueyk6vHe+iy7k5o+nQHNaQPMnQeThT8cIHxdHO39xnvHI8uXt1gQT+8xk4QQewfgtbGCVOcUE23LE0KsiU7hWgXRHuPnRb8sUafeEuvZcfFpPgjflx+WTtH17UQzjLVe2qSs+wkW/jprjLcn44qeGjucEX5G4cg2/h8Ipz+L1rWY6L02ebbb4bh2/SjQbW1kRbK+Ek/Gm5a/O2+6vnSvS/+kQ+bLxur9hf77GGjnGRLznEtL/VQfgRTsRm8p9Y0sgX3ziGHNN5e6vMYnRzP/KRjzzkLufjH8tbWkd+Xu3V3/mAn/JbTF5OnO2TR4MfdrDv5k34jOewJ2xUG/W93LW6PBoA7QAAdIDDCQ7ehLhkA6HqdX8ibYmkMRB3wN+cObyFElBil5AkKGNKqJvsJBDK2yIMUdkCEZmmQEWHrcpLwih1i1QKb2yBuIXorjlynzP3ma1NQJIzI6wcFQgy5BYnQK5z6AbgbXBLGgpWV13YcsFTALV+992yrXW1TqTSVpl1QAQSceRDCiWyAdICo3Mak02BS+81CPgkYr+6krTIj5SwC99CGgSwJCxhLgALMF1fAGjt26nks4rCvgP+rhYr6jcJk5dv+o4+FMZ7RexMQviQz5e4K/gQLuRXM0MR0LmBoaIlObaDb+1sKIYaf0kiwGVjxQB9L77wJ42QvXqSnSqiihfxv4kB4PfZNr3Eo2ID1ih6zn66RUTfia8dp7WIVySFf0luix/J7unEmwitHYleHSLpv/RLv3S55557jpDsZ6BaG8K48mWbdixEXPbBMuSmHw0MRM6Om8Zq7RIpDBB/G4fWvP6LyGmKKJj4Wefsfetsx4+aTyNAcdp3Eu/mFo0UviRGNHCRrtaoyYO85NPbYd+GReMg/4p/BSdyTOd8vHMq9rJlW9aTt4db/c3f/M11W2HH1lBLlmTr7x4o5VaZ1gM3+14+gfV9JvYcy88qcJHwxdnk6VgFnStoSKIthc7domRzN7vCCfpUHPFtV4nknsZdUu/49CN+4HzvG3f/ITVsiczCryW3SBKsSVa259Pinz3l4Y055BaOJz9/Nsezn/3s45klW7y39op9hTbs1lzhV+LGfdZL9PAUhRUM1/jocznrLLO14SOKDzHd/AoI+lwM5UviCX7KfWK1deXLjdWcNemKJ/Zzu8SZ48EccYoHeJ/eIr+2MvMdnI1uOn7zRu89iJb/KAo7Tg5vfDriv2Jrmw1iXvEqF2TbM54vD0TK5XV+T9cKIfGPu8G39FZjlx7xI6/ixToaP1nFHHnZtPPogx+xLZ/DIxS/Gl5ikA33lR3xCrsBes9WLsRtbjBnMlXs9ItJPRtBrsZ1l9sWg7CKHuD25gV2UUSSY3WAU4mb5vNwW8UZri6G03G3KbQLyHzN3+dypnPkdJh0bsTRPZukN01iW/7lwXTlfDm7uHjqU596efDBB68PndTcYi+NytbvSjFf31jnY8uHxTudN+/WZOyEK5MvfcbJ2sEiJ2seiT88pnXhc+J+sRkGid/HPvaxx8Mht0HUbVd333335cMf/vA1tjc3wgZ1hCJdU2fxIB/4wAc+cPmP//iP43kz/WNPOCdO+SF8lSc0q9hQnDcWX9sa1lr6OdmeiyUuahb4VTN8s2PZ+OwPeLLYhYvik7wwfy98qVW2vikew5+4vrx7PAOgHQCSaoNLqgTY7xTnKZaiHOdKEYF1nyVEyt/7e5qPQzIogNCxMucSUsEoaLfI1F2TgLZITwb3w1OkQNgipzUjSwvQiO4aHyFDYpFrhlc4N17HAk/rBtKCXBMg+ehEwCN8kjZgtBZJdAO/8TsOue7cZDP/FlgcujWzr+BDpnQi2X2BV7LahGJdSJnEj2wCCuBCb/zOGjtuC3lXAG197j0CqsFDNv7Se4DRuBLiEltXXq1Ps8BWTwCyujI+cEI49hi2k6zpVfNpyZ/iSBMiuXWy80HJdH3b3JtorU/yXkBI5o0b4AxIt9PNJo3dmIGIeF/gXb9DDnxGxxIk4AVG/KS1++UCxTOQpKttKEigbklA8Bof1misKLC2AZB8ZETm2FgcINlIUe/7ztUtNtH8aT7NTfJJtvCMPyR33/WU4J6LEeGGM8mz/mh7pGQAT1oXTOqcc5O278QtHTSHZNbf4jG5+F3jiGU4xxf3ifSIN1yChWIbcVmy4+qIxqR4ExfyRbaC6WJnrwKGp/C68Zc0L/GXa/iO5gjcIRsyQ499ns7uuOOO42GJNQDoyJZaV0a3kE6O5O7c9NE5FRnJtHHZe7G4OYA88hhCQn4EUCHLh5eY9llPKu8KBOJqjvSmCbFFqit+5iMHPfjJNf6gaGYvzYjdAtq5Hj5kLnl+Yw6paQ3yJPyXj8xDnghjzzKA/bDTOjrebgw2b0z5FaZoCmWbrk7VvOl4u4nEV+dWyGbTm/m5+ECOxYaCYpsSHePz5nELAZ3TLU7G/zenavSfdx+IZ35MH8tH+P7/03Xvr7fmZf3H1/wTUYYVYylR7nG0hmzMQ6EEUSCZQSdNbTTTUdOMNDXMMqzEAxJFmnYOy0NZUdF0GMwDVioSppURmUg/9CfMl+etj8Vr3+zvhs36rPvwPlyH1/W6rvf7vldjhLl8axMznEEMhz+LOfS5fiQZ2GSiexQ84PDGfu0sbyTL5iROmg+941EVwbzYlc2QI10oXMJJviGBge1wHma7H4a6P5nWxpJ5ftp8s/0SzU996lM3FczE0GzAFm/curHDNf2kowqR+wy5pBJ3F+NxY/7KHsSMChKNq50zmwye+TIOdY59fRf36Fnc/JIv+ZIj+W2+ivD8dfEeJuOv3aOIXptrU5KmxYHOe6xKDIMnfcLV5YMbV8x1sYgtymP2Ew8Q1/Btx2uHHm6//fbLi1/84st99913+f3f//2bHtkQV3EPXCk7CFvSER9T6FtebF7rv/QGvuJPAAAgAElEQVTDD/B6c0s+i0GbYJIpzudcn4rpYjD/rT/4hyfBpcVK+IP/mRt90Z84J44ppJkjX+x+O/iWi2+uhNe2KP2a17zmcv/991/e/va3X9+vYp5rF/xV3FuOSIZn3qnI1BjZydqSBQELC66RW9qpnbzwluVQ8QsLCPpu/n7RiA4qmDzvec+7POMZz7juUJQ/sQu/LMFva6cixW03btx4ALBxCMkE4N9qs0lIbgBEExeo9thW6xi1IOH7uXigbZU6Qtk+G4dAIknjGIIso+KgqqiSBPPt+nNgJrgNwsDWJ4NHpM17A9uuetwqGRccAWOgTP6AkYFsQigB7lNygSBsIFqQEMAFPE61spRAdq5A4/nTLXAYl2O167fUVVsRU31IJMiuPhfoGKatYQpIgIxtacdc2S6b6juwotPGK/Ah4/pbMOf8SAZnRtL7znbofq8RtOtDcHKv/pbsb4GAbXQf52XXPguOnRMMjYFPVnlPZ5GJxiDQdH5tR/JFPoImYJKwATYBCh4I5p2PgAd0H/rQh47h8Ck2iXzDB76BeNe3YkB/Gzd9I/QAfrdv1d8G+V2xJxM2b+WY3a0dGbfgucULvq3K2/j8q2/2nM81p32HAHtic41h7xcE6ZMfLiG7++67j8TTlrgt5NGHMXafFQH98BOr2WdiwAb5rYQLmWmMVu02ERdEzwXjLbLAd5ii6CARs+MKWWX3fSquIMRdsys53fvsZz/78nu/93tHsoaE1D85LJaRi8JQ8xQ/2H3jQwocQ8L5SmNgs3yfDLegtja1BMnf/J0N1AYyhBjoc0m4xFss65zCE0Kq+KQwxE42oWCbi2Psno/C541n8AlpZP8wT190n7y32IscakcSsPbKD8mTDbgX8Vs8gjcwmk8YV3M4FxF2kQFXMFb3s3nzpGt+pU0Jh9jR5/oNHiFh1d6XfdmXHXqvsETeS+b5Y8cUfZagGx9btovPOM3jnJySB1l3HRxqbOv3ksquXY7XmMxrbZ8dLS9iD7WxPJP8xAOcz/jEA/axZNrY4XAFlJe//OWXV73qVddHj2CKGOMesaMkod/DxrsktfCBf9ixRi5ijUfszvGVnxrbPgrB12vbfXCg8Uqo3XsrveONXd9jJI2v+/zmN/4k3nWuwlaPmzSW2m632Vvf+tbrSzXFH2Nan6F7drT8Dj7glXwJ94T3uBqMVeg+69yb7MknG9niOtzVD/7CV8im/lr1jDOIe641Dzi9Cadr8CaLZWwpv4a77JNP8ol2EX3P93zPsQLdCxBr84zrfDQ5VaiJR4nTCtseg6FHBdbGoliHw7IhOx9gFBt2HodYDE9WikW4tPHRm/iRPMRKclxs7bru3QKpY2QLB9lcxZ/G1XXwg53gTZszdE3XyxcUGBZb6qN248PyMHGvcdO9uLJY75FEcaX7tqja/DonZmu/PnHVxubXHnASXMfjB+bLB9a2N+bQidiXDmq/eb/tbW875vL0pz/9usNz8ZsdrF7r93gJ4CMf+cjjHQCcqU9bCGpEYDs76xqvc9vBJjoSMODNCAADYW6StEphwJTBIJe8rODNx5ysnm6hoXMU1b3725vN3wudzkBOUcgW5xNQ+mQMlMVw+2wsDLpKjnnWHoPvusbqWZj+ppeukyBIdtdIjWcNNkdkMLt9X1B2LcDlHAsQnIWD+a4K1ndkq/tU2elKwGiOyZ2TIwQC6jrlFoAQZ6RYpZD8ADKdSkQ2MUiOtVmVVZIL5OkKoG2iX5uckc31iSzsMf0b1xIk/tEY2OYmAoIUf2IHklcJTdfZ+cC2jFv/ERpvxPdzheS+fkCeS5TJJBkI7s1HUlj/5t7P6bXC2ItQyDD7VzzoGF2TCZDT5vpJ9yWfL/3SLz1eQriEegmyhI5u1g7IEZHaOZC7wM1OjYEvAfbVLZLQNWQoKCDGnUN8Num81Y6fc9Lq2e6z3yEGnkdrPo0fxsIBOLpkn4/DJ7r17DL/NBaJfW1t4Qy+Spp6brVnyKw8GpNEAEbV7/raxhqEzXz5LNk3NitB7JTcO5dcInhIV31vUVgQ5Hd0W5v1ueQNDjmG2BtjbdA1+2VXq8eNC/SfDPaRh9UFX+FPzV3sYXtwUDFtCQas9nmOy/pa25VYIGVIGL8xH/jDN9pG2HOscIA9sjGY1Hj5gEQKQUaKJCgKGVvY0j6dN64tNJHLJo37SzdkwNb3sRSxsDaspCqUIN/bPwyh800g8QSFKffhMTCVfTbe9FSCo0jbuO0g6X72Zu4wchN1/rL8pWO2gdYPe2Wj9ABDJQN0i4iKqwozCLS4z87ELXreHRt8n07F0r2XjIxLHGN7ixN0vzFKkmpc6a6Y13+/2CP21L9kSX+11X8kvmuSH6yAD37lZjFZ0sFn+1xOUxtbQLS6B382JvJF+hCPaqNj6UWyhVtKxsW85Qv4X+02hrjOXrexsPcEteNMcUSsrYjQzqHwXdK7OoXLtY8frz7XX3HK5Uu7M49d0212ZNEwfG9M7VKgDxjI98ne+MxlkznX8q3lABbecLL03VhcwyfPuUp+a4UXNohzYmeFmTiYn6lkW8azSTM/IsfFaL6B+ydLcbC29rEcWAxfa0ccEuM2RhkTvDCOdNQ/2CVWmGtz3MWdroPxK3uJvphghwf73tVwOMx+JPl996sOcIEvbGEN12AruGF6CcfChvjC7pKBUYv563Pmmzy0u3KxMARXVt7iD//ETcwvHcoBYUr31Fcxgj/S0WI1u2z+FZHrtxd+84fFz65VSFod9WjE9RGAJVFdJIhK3BDFJoGoMWDV2SV72lhChiQmNAOtXS8Q5IwbtDZorCAQTcCewARY55a8AwgOQhAUZqstR9/qFUCvXcQX2a5PVSXBSCW0NhBJuyg48wLruVjC0FQMU3KV6hIiQeG8KschGr+g1rh39aR2ORxZAnD6RgIZG0Mz3q5fIOEgAJPzIy6KLwL7BpuO+Q94ur7AVBAqqSTfJWyNFSmW7ABOCYwgW3sdy9G8OItD0I1rmyPHMW7OvvoWIDrWdbWjSi9JWMK0tsQmne/zLCOkvXGunSAsJcf1VzUfOUIYuyf51W5bIdcXtlDU9bbpdrwxBM6AiF4VHdKDQlQy4j/GKGAhB33vuSc6REK2eCDoNBYJcu32VuRXvOIVlx/5kR85VsbOBJltIV1W3c1VQsxO0895rlafuwdAwwBzQhiSwb44i39uAEe8kjubXtLT8U324JHAKQCxN3aiUkzmO3c+u2Sen/lUiEnGsBIBUZyiS1V0fUsWducCmScT+MRWtigDV/hUffU/MhRxUhRq7LaHSzrIAmbCFARoC0rkZazGLm4YG7vcRGNJK59mp/WJjOtPkmUXgGIBHxHzlhR0zxZP6NHcnG+8S3yQfCQIkd7krv4QNYmb9uF398EQ58Ty9WFyYb+1R+/JsHfZvPCFL7y87GUvO3S49ijGLyazzS2wIUnwuzk3Fr8CgYx1PJ/fsbN7+haX+kwfkpG+4yhrN423sdjRBjeXsPFXxMs4F7M7RleKGbbW8mmkV9vs2Xl2otAlpvOtdHAuPBiDOIMz9CkZx7827sMd9iDhEodXruKO+dGX5GwxfAsSa+/sBx4aSzqCf9sPjIXR2Sr+tHGmdpNz+ishFLOQdbZU23EH7zIyly120U/X2jFBHpHpCtq1f04Ou6YxwQPY0hz8rbiYPXaMbsXe2uh6j3x4tLCx8H9JAIwwDhxkOU/3dZ1HCPiHhKvxSExxE3yk9jwKVOLb92Rc4pqM2ll1q7hFZ3imHUfkkHxsXYbDeFLjg5dsuPvandAYFHzT8xOf+MTL+973vusb4uUP5MPWul+bMAMfTab5qSLU8kP+gjPDHwU981OQSJ/sml3hGHSNBxmbolzfS0J7lt47NchREp8u+Eh+Dlf4/sY2BQv5meIrH935iz98hP0ao1yM7dD5xjXxR5GUXeMvyy/YMl03r2J+ftn88T6+xG7gI06mOGzccrNN2utDIdbYFCY25suX6Lw2Vlb0KiaSkVyU3bBZvoQLsnO5cGMx7sV/fKzz3tlTW2d+aRziKLteHZE9ObJFuZQCA14m54Dd1wIAY6HkXkbRCwIC2jUkgQuAAiwT3MDh2lWy5LLrgFCVxnvuuef47WGVwSU9JoPg7aQ5C/KD9FKm/hB1Bi+4GuO5ugVoJALa2evrYx3HOYFAUWCvQZCQOEGBkleenJ3SVkeMcwFEhUcCu0WUM0GrLcCBgC4okBP59h2wbVA2ZwRMP9o6Fx/WJoxX8sUZCwS/+7u/e0y/7WnvfOc7b9pCWv92SnAcW2Fu9Xb+DRoAvOfxeuv6c57znCPoLMERLCSRbAs5Y1tsphek5CcABUhxWHbOftehV1fkyzbZAmLS2BEjYM/hEQqAza66zipd1yzZ3SQXuC2R7Fq7RQCG80uC6kOgBORLUDqm4squBIBk2H9kPJlpz++9dgzpFVgkMOapfQRpA2V9sTU667wEgp5si0yPkqolOnuvxNF4Gv/qqeN2+rhWoADgMEWC1Hc66R4BXsBxvaR7CQ/bQDrZKH1toatj/SRRhRU2q/ADd+t/V0HoSaJuLLVlq5zx0w27l0hKQGC0ggxywheQO3NAbvdRJIS4vtia2AN/ET84uEWD2rSyt0kn+yV789YPQlIfdGW+/GX9u3boSbKHKGqTL8BY/tq94dNv/uZvHjIWR9YvF2M2pnTtFnu8yOuMnYheth92svclNUiZl1rBOnjmPKzgW3CMf3edZ53ZKZmkW8+gdz+cahxwsPkZf21J7iX12QSsbx5iEV2JvevHuIUEdsk7LOl+4xQrjYVtww5vgl/ih68gdMmpGKewx27FGSvpOBU5wvzlNOKZggm5WKBprvpfbNlCXXKzWri/5ATzcUKYv4Wr9YH1HWTYsT4d4/+NzYpf/Tb/bGsLG+5rLMlFAZrul9j+/wgz3nTGH/Pb5LU26kfMwJH0hxOw/Y43L76LR2wxYmOd5IP9Z5MSbxyV7/Kb7mEreDdM6Rr+JwHrWhxNkRvWSMrZsWIFXrZxs+f4ixESnbUt/L12FO4lPh3DU/gaWfMv9tq9tSvWaItdS4Al5NlJNtDCBnnhOHCiz0268Ta+zv4a0xZ0lrPiHPirRRE7OcQmsZgeFz+6R2yEjVt0W/3WT8WB5E0nYneywnf58xaw2LXEksyL8b1TiD1tfN37kw9+xV9xo+WItUNeCt/8gA+wRZi1fA1Hyt7pGeeHdfQuhvvMz3DH83wXPxsP24NrzYmP9fcuXJz5w5nbszt4CvfX5zon3nR/i28V4+yMNKfN2boex/jar/3ay2Mf+9jLm9/85mvBMP3wUbi7nHdzSn7Ax8hHDBcH6cLY67935xw7AFa4VUCruj3pSU86AJlABWUryJu8ZOyIDTBELoEpMiUxBjYZfte0Fcm2FooANMjNeaVl+0QcCIexCpiE2nUMdkFjq0zGzkCRGk6G7DJcjolQCQTa0TfFMywO132MF4hsciHBak6CYn8bnyR6gxzZmW9tbDBszEgyXbjWSqDxNk8G7ae99nkhRlj7SNiCo+o/Ak2eJc9tUaPf7u9nWX7nd37nGNK99957bEPbZAfBbj5boc+OWhFX6V0SaO7Aohe0VAT427/926ujAWQgT6dkDFgRSg5KN332H7hK/Bxb0iXJUVkmD32wz+atPYnMJieAVgIPMI1N8GOvZFf/CxT1J0mQ5G0iI8FeO9G2nxDb9xPwcTI8B/nuaW4BpWCAAJ+rlSv/JWCN3+oNwrNg130RAb4Gv9g4XzZPem3Mu1ug6yQXyDSSajwL2IjunqvNxsJm+XafZLRkxJxdjzhsQQ1BQAIRHLqF6QK3wlTHqzw/9KEPPX6fuLftJrcNmPBX8DJOQQgB2ASA3Gy3lkBl4227QwD4YG2ywS0AnbF/r2cj5nbXXXcdz731oh9v2N3dNJv8dG/jD7f6G+nlG2wbxirMNEcr4d3f3JsPu0l2dqDUBjk2bja2hGFlyY6QbPEIdvc7yZE4hAy20Slb7pMMYYC2z9jcWJF5WJKcrJoseWu+rt2kxyMK5scusgGElSzIXftiJh0mx34F47d/+7ev8WkL9MZPbvgE+XYe3sFNutlEhC3DK/gshkhI4YBY1nnFlMVECSe7wXsai7FlG3YJFDetbrJLOIBLrS3iBGICAknW5r0F5jNXMwfkEK7AS98bp8S+z3QmEeaj9KlIwH8X69kpuzQvdrLz5YPGZgda/a0N4ikKqjBdArd2u8WJLfoi+pIdMXnjrkSS/j0SShaNS5s4WJ/ks8mTRAFe8x18dbFmYxYOgSt3zuMizsH9Fs56e73kiD1YwNjEsTk0FsVF+CFWmHNtZae1VYyIm8HfztmJ11yXe7HbzQkkxd2zvJgfkwG8gts4p10LdGfeXa8w099wT998VFzF5/j/+lhygZPwqOv4MF+oOKrAsXHd2Ptkv8YkcatdMaVjMID/wBbyMH4Fy+TOx9jd+hFuhafAJbolF/EfnpDb8gZcAhfh83ZXN3Y8USyEOYslZI2/JLv1b/Fm4+byls2vloM4Ti+rS/hYX7W7L1Mm62TJr+Ho8kI63vxPPrZ8vvbgQmPJV+pP7tPntiE+kycbb6fNG9/4xkP1T3va066P+4i74tryAnjReCyOKCiy3Y0v7A8Pzp8bb//++Z//+QvvAOCgAE3CReHdVMeILpK7wgGmBr0OhQAFBgILp5DYNEDgTikJQlFAkKJohs6wKUUi33fgKNECkpyr7wxBsATowBpJQtKQX47ku8RFEBQQJEra7zu5AV7XIhHGTYb1gVgi3ZI+814HkDSaL4ACBuaIaNpupF8r+ks2lvwI8IISsJaoaB9w9T29BySq2QsgwLrrKkDRz+c+97mbfm7OFm3t7uq2OTZOL94A5AKx1SIB2niB79rHBi22T16IOJvfQCARIsP1HfLcoMYugJQAucTONfS3hI6vNherJIDxVkSTPfI/uuT7iKekx1zZF/8GduZCXgIBf9k5CzCNWXBItufCHj3wE0VHIFwf3c8/kJMF3foSXPnZVnLNl07ZlGfU2Ht99HM1vYgv+fI3YEt+nvHewpzkgf3sC7qMSQHEahjC62WHVkYFeKs4SMCSUDqSKNsSR6fG2qffP7YKQw9kmXw9pwx/6LZztV27G6T6nsz7Z1VVUEXcJHCNcbevJ1svsGpO3QfbN0FB2JLlG97whqOvV7/61ZfPf/7zB1ntHu3ym65tPJ33VmP4WT/syvUwH1Yhddqp/WRt9XDbWrKxMQmpkmiyt45HMNmTwklyhQHmxe83BtAx/S0hQ7TMUexZnJeIIVobX5fQ8LU+99EPfigpgH+LjeIbLBA72Qu/3bhnVwJd7CrVmQPULjK0q5yNIf9RfCNT/RgjPNkkwjWb6Pvbp0R18Rhu4APwBS9Y3FiM5FNnYopzNTb+V9vsSd98fHmC+Idwdr/nYHcljM0utvNtOF1//e3dMs1rY0n66fsu4iCu/XQpgiyRx/tqp3u6t7bbdi4ZjC9IpMh8bWc5mEQVl0jnyan/yyHNoeONWQK1JJssOxdelAjTG3tnO3BfO3gnEt94kt3GlW2LvYizjQMG4Nn4hflKOvysoIRDQgsva2ttHeaIA5I/C3hk5blkfiFu9z27Wf4jXnQOZzAnSUeywGs6138+3xgrdPZY40c/+tEDi83TeDffYAdkougHw+UQXaeIu5wejslJxGH6XI61cfSYwBcLrfgV+3dPerHbDge3ep8MOmar9+KpPITPKd40/+X1q4flmeIMjDA+8YmvecymcfMPizvksNiCU8Jvc1HQw/n6NB98kD/AJ2M/2yCO6lEUXIkNLO6JdVsgFve6ruPNq/EuV+tcfuyxILZHv8vBN/6urZALO948D9+B1fxLoRy3w0HsbMnvvu/7vu94LOKv/uqvDn4CV8WD2lLY5Dtkyf6WSy3Wr02TiVjYPcdLAB/+8Ic/sFWwhEWITRqgUjaFAjhGwaF0WpttI0oRBeENiAxW4Ekwu/V6wR75Z8SEu0Fb3wS0AY2QjFvg48xb4Ue0GHyffu4K4DB2xrGBAOAxWmSPcZqLIMK5a0MAAp7kLbEFgt1rTpxHoNeuoNrnEg4ryrbKd995xaxrkEFzM6bdKoq8kNXqB5D5VF1HNjlg5/30kcINxxJkOHjOv1uQkeNdqWss+4ySiv2SY2OQZLJvcmheZ4dFygQZhQMAQh8CmwLGglj3qrp2naQKYPpEeI0ZgdytoQiK8ZDdBjqkZ8egUohk1Edj6T5Ft3Oywd7YKPDtupLIzrd1jf32HZgvoUZS2CCiSg8CtiT97BPA0RwApevql53xOwFUUsrurIYgJo3BNj/YxLcUjfwGOCLAd2oTCVkyLincwKigodjZ+AQtiXhtlAi3Jewtb3nLUfirUmtcS/yRXnYl6PaZbjwriwiyMcl11yneIarNpyJc289//ud//qafrWoM/I6+uw8pNA7+Ufu7Myf80Ebn2O3i1ya3G2v4Nfyvz+SU3USE2bIADXv0J0i3/bq2kH+xb8eMgIlDjc9KI79lHys3vsSuYHbXIsfwxzy6BhFnl4pIrt2f3us+eNyn3SnJzWobv0PqxEWEhC+KoWIbIoFwKDrBOba/etOH4n6f/ffm5eayia5EHoHN/uAFmdZP+ly/XMLfeBpjcu5+uqFzNtT5jfvGb96SVjoQ9/gujKKXxlPf7HwJnzi4PAgP4Lt9X3tZjNs40DXGtLrcPvgfn2fPyY0tiP2bROiTTe5uDomjmLrYCm/NeUlo16Xz/FDBr/EpvPfepB4ppRfYSf61WRLY8Va1tYFTGP/aabrpH07FDtmshKtrdvUrDhHW25UEh8RScQQvED83CWXDi3cKnmxMIbLxsMPG0apfL3dOHh0/J9Qwp3HhPN6RYUx4BhzAmerTOTGdzbHBxkn+Yr0iwcq3Y/voEM5QO+YNi5Zvir0SpsYutuL4y5fqs23T3Rdm9I+dNAe5SDy8MdArP5LAdi0dsP89x3e9f6a+NhnVb+2kE3Edp4YNixWdwylwRFv/YW67XLM1j9mxD36afRTHkpPCKt/e4g2eRA+b6zQ2GFt7u8vNHHFD7WSDXbcvIudD+Enf5W2bQJIVrBMfxY0+6QJf2WvpQuLduWzNz+Tqlz3DgZX9yo++tpiBz+Py4on8j026d/NEXHTHzC/F6i0OwFDXrx12zK6DzRn5jnbJF2bCnc31Nl7g4WvjizPdh4vDmc2xaqtFrdse9ahHPaDq0mCboC0vgidnW1JrMoIuo6VcpJjAGF59IPkmrx/OwaApmQEANePkVAANmAtkDEnFilC133w4yzrICtp8jF9ClrNKMBdcjRG4IrdIHZCloK4TTFXl+q6y3HWcaEEPYTW+xiBAkKdrzI2D0hnSDEzIx/wZtOSQzl1vjgK0sXIA/RiPgAJoduVXoEKikZ3ubR6BQ8fYE/n1KVBKooxXsoLwScD6bowCFv0m937z+5WvfOXxu5qtXFhFatzd16dCiTkqYpGRAGjFQ4Dok/01XoAuwJwBHuECxMmwN+/3G56Nq/72zbVIa+MBCPRUoJWsG7fqf/3S9wb2JYySJUGRXBHdHfuZEAG2M6Bpk7zWFtNFPo6QKqys/QB2doMAagdpQLAFL3bkOBJFD/qSlPAVfo9wKNhsYK9PoO84orqBRpGrtvho40pPr33tay8/+ZM/eSTxsLR2l9htEGEfdBipyHb1t8GpMfMRydoS98h4BKHCA1yvX3gsiPLr2sgG/XyTlZCOZ689mrNJcW3t9w2u/jbeDZqds4LCj+itcwqe/FOCiBw1Fz+FRXb83m6RPr21WXBdG4J17leo290e+lvZ0y/97XO9SKS4qLDjWvhv2y1M0Cb7qL/VY2NcrLfyIN6v7fN/unGNvp2XCG386W+6Tz/67HgJT4+afPjDH74WZ40rWVYgiiDzO7FanFzfwANcC8f5Kp0gls0PHvL77LHHv3oBUr7MT7UBw2DbEi2LHYqC9NaY2YoYI5bycfJabBXPW/3sJ9l68Sm5i2+bBEg46sNOyuazY04/9My2yZCf8l98YDFRok/GOFV9wlg772CjGCHeKCryUcSTLrQjOVEIWNkotHTN6jB7adztDoQh5+StceECG0+6boum/Np48YX6bkxkWT++e4HbWT6uxUnxxK5jC32G7en7U5/61OEny5Xyle7fX4aAN+yi65u/scKE5rlyIBs8YO9XAGb/Fhe0xX/6VFRfPsPW6Z0+yde7B5Y7kIF4wpdhATmtLacHvJat4Asw0Lz359b02+eZs1SMapdJMak2cfhk4PEWbRsLueCiHnODUcbI1vg8HuDXmJYviXPwVWyVmLI5jyPCeny1ttIfH2QP7LR2cCHnFjfxUbkHTndO+GtHImkhBQ/R92LE5nnNbW2rcSwmiNP5iiKIcXmfSt/JFW/GwfEPbbIpemOz9WuXHR+Bx+7ZfEu7bG6LjXS+9iq3wz82Z4OnzimCkR1cbb7bthgqD8IF5Dvsni7Mi4zIQE54vr72+vnT4x0Am3wQ+G6546SMBGhtkOoalcENwAQteHFKCR8HSEACksCdcACZYHkgwhdXzAlaEr1CtbVWcmKsfReQzgQRgDFUZIdRInYMbsFqSeaZxCLbm5AvaQAMkgxKZVidRwToilNox+eSIWROEEDitQtU+g7kGGHtI7fJXrBcgtMxK2J00bWAVSWRM29A6Pq2Bn7bt33b5T3vec91Wxm7WHBgW4Jh5zg3g18go3MEV5Wv41aQl8QhDDlnQfgd73jHYWO9g6AVCUCQnM4v5IqQ1H7JVvPdHTGctvvJcvUneVn98rHOOU/2tdebuL/lW77lILAVKZbkkY+qZ1sXzZdfS874qkSrMWwihjDwCX7HzjYY8A9j6Vo+JGHT9mKDPncXDjzgE0jS+lzXVMn3KwgL/N3X2LqvxMIzjXx55Q/XyIAN1X72gaw43w8cVt4AACAASURBVBwW+9h5x5P1Ep8lKN2PzAB2pME2PThXW+RR+/WH5DceW7hqx6qf8S0xEcQkobDRJzxprrVTArcvxEQESpizbT7keUCEhT4FssbueWcY3DXsDeaS/foq25JIkAOCmQ4FUhjGrpIVLBJjFhMka0hc/QrscHALhlZyOrfEyS4o9uh84zEW424c+1gOHXdcUav72Wb3W+WQhNQuXW5RvfN2ctFx4zyvRpAdu/J9CXmysGMITvD73Zm38Ynv0pmCqFgiDtkZoICwyVnnPONsFZ+fwJKu6e+nPvWpl3/6p386Cp/9Q8DqZ2PfJjF0g/zwSXixfbJD/eIIzTmMT9b0t/agsNmYFAeRLnpbLOve+vU4iXO9tKsVme7xvh06EHOX6OIb/FKsW5xFHju3O2gawxY2Gi85N66wzEs32dTrXve6oyAZRiiI4xPGgL/VL7nUD5te++ZzuInEpv7SQbhjVRS+iTPi8fIv17ALc+/aClCtuC+J3v7ZqrEsEV9Oqz9Fc6uMsARfhXHwZ3WyiZp+2S+fEn/4oh0MG6u9OHPjCVuyGIFvLZ92DXu1awgOiQuLq+YNO/CvfaQT9+ga2NV9/b1J63IknF4MgdtyhT7h5+Ik/6UncdHYN47DzO2jOcP+bWsXqMQnvNYOQPI2L9xsbRRfVqyBAzsH3IJvwJ3V8SZvFpLWd8UGjx3AxXMchdvmtAVjOQk+cs4jFFCM146O5ALvutejRfgrefcJh+EmvMDx2Te7Z3tkC7uMgazYlfZrZwtEOEqygz3iLnyH+2wCLnSv/MY4updOxJ3msLGifshg81K4tryMPZwLNHh//TUuvnUuDulHnOCfvpuL65pHx/Crf/zHf/zCDoCt+hoooRpwnTdQq46cTHCSIHAYVV3BxaAoHXneLSiC2Pa97WrDSkkT8lMKa9Rdt6scOyfnakMAIxSkSMJ+KxK9xA8wbgIBdCnDnBimZCB5tsL8/ve//whOW1VdUGeEHKlPFUaOXduO9ykJRXzIE9Fj3Jy+6/q/4M9hgKLgyagYE+PkJJx0ZZJuzsWT2m+bco+JlMzuWIwTkJoPB28Mm9hwGCCJRAowW8gRNPSXftry3Eor3VWUaN5/8id/chxDKnebuLatqjRmNg2I2UfjzR/qS+BYZ6UnYJIe/MYse+MHj3vc4y4veMELjp/IU8U2F8CKSGy7e4zvNi4khP4bwxaRlhTxB5/8hH72Pn5mzirBAu7as8CwBJdvA1w7dWq3eQqcxmcVB/4A/wVjMtgxsFu+rzC0q0JLYs0ZWSGv+mPnij1sR1FDAsKn7Vypb4FJ0cw1e672sovXv/71hzn87M/+7OW//uu/rpVjfrPJygbwCket6vdOg34zdn96hs+kJ3ab7NbmNzjCfbgAb884QtZwYZNu9mq1DL4bMx9DqNl58jQWOAVvFJK7l06REStffHULCohr1/S3JIf8+avCCMyhf4Uh2x+NrzGvjJoL30AWvB8FTrdC7Td96YXtilli4CZyEXJxV8GDncJLOEIm4tO58Ibkdz1iZgzaoCeEfbdd0rv44BrzoS/20PfdUUdH4XD//DzbrqjACzEVUfQJAxRn2BP8677G/OhHP/ooLpT4bsyXRNKxeLSElq97xEMsZZeLBWcesriHiPokY/pjV80le4E1W9Rg+7WbXCtcZB+7SrwYtTzK2Miy8SuQVKj/9m//9uOFobYpS24ab2OQ9Lm/4wodYh9s6HMXJeiRvmDLYgzSKkayZ23CZQm7wnfyU8xlv5ukSCbcxw/E8sYE28wVD8Yl2PRyUPGtc7a205VV9bVfu93gTG3DGAmG/hZPxC/ygen4lnmQQdfry26hrrE1XpxdLtG406Xx8KPa5McSR3gBs/WF9+zCAR5qrItxfEz8Ty445yZm/c2m6TV76z7zw4PEtV3cYE9wmp9ZKFkM2F8r4ecK0hZd2ICC6uItGfCVPunbYx78H8dVMOH3y9W36Np9sB8ObFsbdxsruW5MbQx2D3W+8SVTdt+14oKco3NsgM6NXWzShpggb2FPfJA8tNl8doGE3eNmYqFrFhP4irjjXrHXvfji4lrXnGOZwjZbg91i+Hmx4+u//usvH/vYx26K9fTSJ92QsSKIIqqdRHAArob9bC052ulRnOzXMcqnkkfFZPa+HKZ7YeXHP/7xy22PeMQjjpcAUi7Fr7NRqEkDN9cs0bJi1TEJJdLDmTgbJe2qAYdBhAXzXcXltB1rQgCWwwOSDfiN2XiX0EgmGPkS2O7pPKDrPg7TJyUK9qppS/68dGoDe8dSWL+p/Mu//MvX31tlROQlKNeu1b76VV03v44xTLqygwN4MzTfzds8uq9+BWtjoCtBW5InqbZFSSBidJyfPpsL4qVyyfH1xVmB3hID1yxpWWCig/rTzlbYOYHkwRZchSAJGBvRnqCNyG0QPBci6iMSnhP2VvJ1XnKkq+4VbKwGSVrY2foHQs+eEGuBUZDjG+bZfJAhARdoIbQbgNnwXtNYrWqyY/cC0AXUZLaVe+BFxla49MFm6N39S1AQf76wRJtONkAseUI6HvSgBx0vXLHSzYaXLLJj4MonyZv/N8Zd5Wo8CIKdANpn74g4srn2s0RjbaXjCGf3Pf7xj7/80A/90OFWvUG2raRebrMBdTEbHiWH2nvyk598efe733397Wj3sXEESZFl7VChkm+Sh/7c06fVX3PYYg2ivck8ktmxL//yLz8SMu+PIbPaaodB9mWcq6N0kA4VZOAGwiMOsFvkWrJjXp2vDxgrUd6dAebAz7Ojtve2xRTZ0a6gT05svja8IEyMY+Ou3aTAffxQTG58fNec9EkGsMy9yWj9XcJFd0glbkCPCjbICLIiRjQPHAF2WOUQZxBlBLrj5Lkxq/Mez3CvnS4dxw/iAHanwJvFle5VYOi4eWdL/YrET/zET1x/9pT9SKoUffiRuMUmFQ3SOXK9ydrGwrWV5KqYj7wqlMKD+sJBsq12fTXeCtZedIUTsPHuEWv727tzxAqyhnHtlGL35tQnGRkjfrAEWVEtXxWDdkfAFngU6PuUFOAffV8epdi/RR3tLl/tHoSW/dJf3xF590hcFBuWt8AiuNKYjIMO+YzjEmy2T1/8vu920ZjfcjMy1h6ehu/BHbZfMSZ8OeuGbOGJuXQf7kXGm9A3Po+ermzwLDgG1yUqYoYkFD/BWSU78LbvXsTWHGyLr31xcjFWvGV7kkyf+AecyY7sZBNn+H+7a/rZ55/6qZ+6/tSkZLnxkz2cwwF9mkOPb/zv//7voU9ygb98bu2YvuFv99lhs37WeJfPmZP7l0fKdyrY1EYvwi1G/viP//g1OTenjbFbuA7zesQv7sA2xJjNPZIH32JHnYfpbF+8wfVX5zgFvtu1ijNiQOdww47heuIUmS6vF5twMLLaxaHGk27ZKEyVH4pfq0NzFmNwULGUnhR4YOpypI717odyAD4F6+mSbpoHn1kcX565cuo+HAwH7liPbX7605++fOM3fuPBJ/qJP/bcGOgI5+77sSuqXwFgvBQo8KkablDjpDVqkATKOTmeYoKkhPEwAKsm3V/w9qIPBEK7CgxbQencElUGJqD03X0IdeNoi3fK61noHZegca6qcRwVTnPQJnkwToG0zwWXDRjaANYMfMGNITbnQINBLikX8AVeziu4db57GdAaHXBjJJKnBXp2QA9LPptPgA7AGSNgNDbyQKQloUvqEArn9MvZBDtggtwsaDJyn83H9TtXfS05VqhClnbFhGOzvQ08/KVrAEK+AoxWFusLbJQfbHAjN0GA3JbkSHjMtfsDgM985jMHsULUJUFbWa1v25iBPuKkKGIujpsncmOM56LJJhCALx+ovQjr4gJ/KZApOjUPK2naSvf0gay51yoU2wWu9A0sd55ww5w2iK3PAWYrGPtMfz7VimS/4fqXf/mX18Bb/7BrcYPtwIACdvPuOx/l3/S9wX+xpp/vaytu/170ohddX4CHOLJ59yukNobk0b8+BWL2LWniW5KaxVGrIhsU/VqB+e5n/dRuxxaj2H1jo9OuTQYed4iklNR1v4q/MS0GIibIwhKZ2kOE6dn4zgFWgORTAvuO28vqYEDX+putbRKPaDtH9rCAH3eP56r5jSSb7CQAiLN5SmzOsk5WiIJrYAMfgFsKSJIIhQIFSiuWdoM53v0dO78zqDFLIMwDZvCxlSF/Fc+3SMAuJVTNUwFP7OLLMHNtTuFB4ib2ZltxgdWF+5fMi3O7LR9hg0MKiPAtDCtZKCmmTwmTtpFRehOjyV5hZK9rZ9p3fud3HslMbTfe+uoT10hXjQummh/585MlhQi91afu7++2zrc7z/PVMKQ2tCPGifP8OZ1YVeMHzaX5Oo5/dZ6PbALdedyz9upDgYSu2MPGAL7dufrkZ3za1mXzgUcwmGxqZxPcjV8SjcVEumCXCs/Gszwn31TA2qQLQYdrcLrvnWvXZEko361P8WFXBslcn2IP3bHH+o57t3rI1jpWsenhD3/48XZy7a8v0xNsVhhVcFlejHN4makY5/fZzRXWik84T8dxWsWKjnWezhqPx+Nqt/mJd63GPu95z7u89KUvPWyZ/bEL17IVz4MvB2mMcGeLdjALh+yeZNG1fAIv6KW+/StZl+QqnjYmCyAKGGwhecFU1zRfuwF7TPXnfu7nrrvi8CCJOAwVNzvevRX+xD08gP8mg86LcXwHNiv4sMvuhzUwnq1t3lA7Z47Td/GMT4r7fKc4A3d3zHyncbg3GSm6iYN8kt2c+YJCgeNypeZpfMYihsgJO37GVTsn8Ug+sL8CIW7VPhzlC+ufXScX3wIHu+WDdOQ4/q+AjH9o+1oA2OS2xroxA1iAXqK1SmdkOllDYcBbkdMOgWxF0cDWgIEPI1pgkXRS3gKVALGBKSOKPP/1X//1sfX+bFAAyPNvqzyGJoADJyCj0i2xBUiSl8YjmZHgIhCUz0iXMJpj5zYpqP1zlVYfOQKj5GzkDrBUIPVdVdY2+A2AHBYQGKPv9G98xlW7e+2ugiwgJAOgxlmdF5DWuTu3JBm41ReAYwdWD9wD8MmmdlwLADe5YMtAsTnwiyWBZIykriyQb+PbBAVR3fmwV210/wLrPmcu6GyyYE6SeMS3fhXcmgP/K4BKFBboBGFJl/FL/pZsu5ac+pT0PvvZzz5Wre+5557rTh2Ei5+7j57pB9D2nY0gsggfEN033/ITsoJXij6NV2LIB/UpWCNzjW1XcNhSGCE4GBMZa0Pba9d8dsF4gyeSyyY2YNVfZG3HvGOg+7V3gWjtEM7WtuRNIsL3zvYn8C9RyI6yB0FJkNrkg38qTCBySJ0K/to5rKVT9uIaOF1bVmO6RvFNTNmkoHEgBnyX3Nl0baxs4H/H+idRl5Ss3yJ0sDuiftddd13+4i/+4rraiWBuUsN+yYmvwyEYuHJkq8bH15e8rQ7olF0mFzEZdimm1a/4YXeXZLRVjWSQXjwqAl8aU20pEmy8NG+xQQxSLIHB/FShZeMvG0PyzEGCJlHaQhjbMMbGd/vttx8EPB5g2y0cro3uYR+SJokAn43Erc1IvuHOklLxsc8KDn66bWOKGM/HkEm4wbazLT9L1zV+oYj8NnHovIUD8vc4hXmbX/0YA4JqlVbyweeMG9bB6I3j9MbHJfi4EC6AyNP7jRs3Dlz+yEc+cn3XxyaBsAIv7dPuOQXEtXF4aKcEvZBn4+j6kt2S6vU1XOohD3nI5V//9V+vXGa5xRZRbJ32PDY/OPMl49vYn7wkeGIUrGPfXQPXw49eZtcW3o4tX4SV5KYd8XvjOnnQpfjbd2/mr9DkXi/6lOz3vb97RwwdKurC3saxhZHG2zm6hH+bTLFF+Mz2YAzu0RjDIrwLTpElXdVXbSiWsLstKsJLbbPzxrA8cuND/eAH9OklkWKXuFpB+xd+4ReO6Va4z16SXavEMFhS3fgUOrKjfTdP/eFpyaz/+NbyqeabnSgge6+HOIVn4AfspXt6RLAFjvvuu++mnVz6JWc5hKLP8nXvollsPy+IiksKqPCoeYhHbC85eP8W+2EPjV0RC4aK9TgyLFKAVBhevo3zdG/t4cseRWAvyWH9TsHHIraxikUSdDGdrbM182iM/L174GRjZJ9beGR//L/2e+zLI2K1B5eXZylM9tjbbXfccccDAjdAXEK+hLAOAOMClaRmDVCHnJcCGhAgq19VUIEyYTBqfXdNfwMSySeBbqJQP4KYANC4uqbvfh6LEhktUsUIJD7dqxoEIJFp/SIYnIscFsh23oyuCntbNYxTn8B0SRqD5exkhITuvUsgAJZE39gYRmPPYJOLXRG1iYQtWWZoCAOZSYDMo++SZQGwY4HaOmIOBYxrc6t/+rUq4Tvb4TzIJF10vGvpSoBBptgBGUlMJNHrjMa2IGY+S4RWRv2N4AvaW9FeUrs2Tz9LKsxjCWXXIehsap8fZFvaZoN8SbCvn4JSPmVLIn/yvWuBFZ8T0BR4yLFrrRSSQXL4hm/4huOFTn/+539+U9LBhza5ApTkvf4FR4C/t40rZqjqC/T8moyQPjKtL1jQuBGWbNI1bI1cGteSZrYiiG7Sll3pG5HJhwVLgUgQN34Eqba7n1+c/cF13c+nFG7Xp+hy9U9n5LykAC42VjiAtK7t12fb9Pu5wLYT/sqv/MrxVtn00jiWhBkrooMUwtba5cddi7B5G7YgDmfoh6/wxc57maGX57DTTXRXZunBFnyB2woQ/ZOXFwUh2cbjc8ee3X/v937v5SUvecnVnpLZyh6hWgJONt4BYvz9Mkly+cAHPnAl/NkSvPNSTP4uHrCjZLaFcva0BMgKovipje5LNrVtrmyBjdOh+EnGK388YWWgj5UFvaebjsNG9/W98Tem7ocF/E8cgVld45GkihglDr1MkH9p1zXmAL/5KEKI/CFg9SfZFrtrY/UDD+xw0gdfZcOrF+OCTWtvbKlPvAyWbiJHP+Kl9rMlCZEkgf5heYmHeSmO8EXxpfaTZ+e7fn0dV2muYlT3LeEXB4pFv/iLv3joqa3a7KFihd1X6cEqcm1Hdp/+9KdffuM3fuMI83gHXtK4/HqQObINHAa21S4chCslQf1O9y/90i/d9JiBMZ9tHtegG0kVDN8kS/ESp4Vp5Eve56QOxoUHH/rQh2769YyKFSWU5pL/4Hl4trnRA7sU18Q4cXZtSWJkNwx83ES6ca9Nkwn7w/nzpcUSPBYHYF/7eCRb9rk+YPz4HN5Lp/KWPr2UevXYOC3Q4Wid98ilHKLrtMn3jEfC53yf4lHX9G6X7LuCiaLUYloFQjt7yK35KxrKg+joVosY8H/7hpedk7S7jv5xtuRYLOl+O7J3IWU568oJJuIUteGnFuVH2yes6lOhlh0phCx3rV14Lkbiosm2xzyyfXmpnK1zcEwiz6fO8aJ+O8cWjYNtsBe2xlbtYu34vrMgmbDx5c2NqbEoyFo83ljKftmHz+WzcsDVKz9rbjBF/OxcY84ma+94B0AFAAnGJj9NKmMUwJHxvuu4Rqw+LCkTBATYOuyFZQSvP0kt0knQnAy5CYjb4vzBD37waAMRs+KTMBOCrYnaoVDnKG6TF/NC0gmQsreSxbE3MANZwMeYNxjXB0ejDORlHX4J1gb15sVoNsj0NxmSPzKpHwTLfLbyBagZRtdyHFXeDGaBh1PeiowoAJCTxFeCctbR2pFr2EzndtulfjdpQSR2BZttIfycEJncZLx5sxEBr/sEX04EfDYYA7w+EVvg0RjOxTTbmznw3kdX2jdGOlUJtAruOkkuuSsYqSLmF80hX+bbAhlyS8/N/0wWkUSgv6vXfBaRElg2kO6KTWO0AwPoW0kzf3JkjwJdBQSrul2DRC/m1MYmkUt06MUKFHLePZIiWMNPEHJk8ry9kt1s8YU/dY9dAwphiOdWbfvbbiP+rZgAV/QDpzxXv+015uaxP1G1gcO99KiKTA7Jh73CIPa5Qdi5+o6sfP/3f/+xyu1fKxvZ+SYxizH0K0hvUGtsbKTr+Hk2YvvfJhF0z4fZIWJrhZperYYkV7YhwPM385AUSPjEHAkN4mMMiHD3k7U2l4AqivBfsbTvzsEyY+l+j5y0TbfztrgqlIg1bG0TVfYrkZOUev4RCWJXEm4rmmtnsMPqN7zpmu7rHnibDmGx5GsJjkQnOYlZbK3rxD8knx7ZRcebUzbfez3Wlth1PiGRXJJ+LjSSH0Lfd4Vn95n76mcJmPHpjy4aV3iFVCuOKYbX7hbbPY7R3JKBuaTz/u3OI/4E28MOP2GJj4gN4htbg3NiC5ukb7aJdNt6DxeSS/dUUHnVq151jK1t1ruSyicR+43xrTL+x3/8x1Vv3dfujFbicYvm3Jx2nlaY00+7FHqRcu9Rwt/4opXpirwlUJto4Yk4Ajw4E2l4xM/ZM8KO7JMx36n95mOlTeKxCZNYJdbBPBgiaet710rCum4XxCSdFWErnLS7JZ3mo+dkTcxfOxen6IrN4cGwvHvs/mE7OIP4zTbWF/mxY/Rp67uYrM36M75NnoydX4pF+C1Okaxqu+JQf2/Rc/MSGIBD4np4HbkvJoVV/cue6OCMbcbfdcmr8fm1FtyIv/JRnDvfzn8XG/gT+66/zievxUg5TW3T2e4ecYz86K7rd6HR+FeuMLdPcYJcthi0fD85Ls+QeyU3soapO3a8a/m7oo5V/eYAJ+tDAX9jxeJ+MoxDdj5d8F9+21w3qfd4Jl5FjmK5sfGVr/qqrzratYAKJxpn+tzdLv0Nc2GrOKXQ3Hzrg/zYPm5Bxxvn9Ilb4VNwZLk17K4IftuNGzeOAoAEFQg2+Ax9ydh2rFrGOHZwAnoTkEA3CZUg5IaTNVgGxfk7l0AMPGNBJpF9xFDSxsGWaDD8TewB+hJaibsA4r4NoM3Z1h7GK/HhjGSp4oOAdb3KkupY11b5bvzJqZe7nI0M+COrAjPAJEOBgwNxaqAlODFmc9/gxjBrO4Jf0YYubY1sfIjerhTRKQIhsLCZfb6OAS5pojtOxWk4goBJzkBgiT1gBT7AxpgaQ+113M9PIT7a4WzpSpAwXqBIx8boPNnXX/d6Plri4Dq2A7CsBnefcfSJpGu365B78mZ/9Ogaqw38ip10vHFLRAEH+xFogKLjwN29+qO3vrMfekAqkGHkszGQu2NWbPm7lXjBERjWZrLxlvaei+1xHs+Ld13V4H4nWtEAkUBQduyNdQmHxLtr+pdOYIPVdAHY2BsTOUqkYRo522Ww2AjH7AywIrf4yHbZ4xYi6KQ+rdBu0rqYAw8kLYoxkjn42vjgp5Vw+nSuNuovwv+VX/mVx3A///nPHxX4VuPIgGyRP5jD733vs3nZmszPxCTEjW0InGxjK/XmR8d0X59dj3DfihD1pvPe6VD/teMZVZgsFrIJPrUEYX1bMO6+2ouU2j4vFkjAJZb1HW60StR4+18S0/sm7r///ptWvPWFtEq+4dPaeWPY77ARudoCED+RGJHzxsTG3fso2h69RAoxpSv2y1/hef3BaYnRxlrEulhpRVMsoX84gls073SBeHdfv3rxdV/3ddfV/nzMVmbzaowK42yS78No8U+hZuMZO+dTjUMcE//xARyG3K0A88Pkp8BZ30hvchMHtC9W2S7cIsn//M//XOMW/9mEt2O7lRvJlRA0vuUY+uq8AkN2oHBZ4tmLCXuetF1A6+swlF3ic8nEwpE5SCLxSX66PEqiYKx00xiTGXti/3Gr7/qu77r84R/+4SET/JPskzmdbUJObpuc1rfkCaeC0wh7/SpoaVeSZ6da9+AV7H373kKXa5eTkoGx9L32SnBgFgxpR8WHP/zhy2/91m9d46WdZptc12djYJtbvN65wuhNJrYYAA/TO57AR9kU2a6eFSokQN5zwt9hlSSNH2wyyo7oRPw9xy5z5Je7aGiMuBPcp4dsHlcQ183PPWIH+cI/PMpxxaMtKEpak1+Fte4tBzOu5aMrR35GFzC2PvWj4MIX6ch7csiUrVmc2cKwGCIO4nDwb4tG5rK8wzg3KcVfYV3zom8FbpjUcYV9XJr+4Kfx487i0Z133nnEVL+apCgJr+A9Hncubi0/MmaYZZz4286Tr9C7OJO9hJ3xpuacnBSjYD3sozO5i35x9cYaH4MF4imb6zry9bPYyafYfbwEsEkTGIDphjWyJaUmeCYVQFIAW+Jt1R5A6ocCdjLaVS2h5AX+LVhwIsI2WcQMGPTJMJEmRrxC5wyudV9yqi+BTKABAudkmzFucOuYJK++u6ffdi9QPfGJT7y+nCt5MwBBAXhJGGunRL3CAWV3Tcds3wGugEuQ3OsBLaLauAQwpJ/+jQkAdtzWFyDMdhCxJXiI0SbTxlKbSxoQdiRZgnxewUEWF6A2aUc+k4VtngIUO0pHEioE2Kexeq4PALKLBXmylBQizZLh+gE+dIOIZEdsavXfPUB9ExNAyR4a11YYu4ds+M45adI2Wde+Kr1tapInbSHvklH67/w58DaexQNyUYWlM3a0K1+bWLAtQYZt9aKiSL5dQLUfyKVzMrNqZGWEXtPN/pax+fEzfRmHSrMiC7kgigLDJneNR2Bmx4uf8IQPIDkIHqLC5mov/TQ/JFlQ6Vo2BBOb63kLH0IB+2p7V4SNBflfHBXsm2vPzvZSssbT82StUPfbso1BYoMQ1cfu6OFTkkyBmv4FxCWsikAS8K6tz9pKbsmMDrb4QaadY6uKOWyWL/eJiPIf+Nv94lb31T+bIVPzXiKafDreluTIrWslnvpmC+xTguO5vvpCRpH05umFiYup5AlPkJTazHYis/WP2IhFZKto55lmvoDka88KG6InueJDS1bEw5UN31Is6VOy1L2ege3e5szWs6VNNPhYbbdjML+O4HziE5+49BIw+N49JUt99+b62oZbm3zDJAXA5Nx1VpFgKT1JNvjgxo+utUXeHMi0z006FTj0u366wKiIhwAAIABJREFUsUe87DqrjJsUi3vdj7usnDrevasz/AQfW9ngB/qqLbpKb4qPZ7uuLUnuJgsS8vrIztLZjhUZt5pe/5IH+nQumfHzLbIojkjmYMjyosWa1WXXIt+NBVfteMWWz372szc9bmosJW2K/1Zwt9Ba3+kG4ef/ZGPeMBlfINfl5mToGH096lGPuvzoj/7o4Wr33nvvgREt6JCT+8RI/rucxlv7YQOs1ge+u0ll1y6/Ff/xSHbevc3TItLmHYvF+iYD8bCx4IG16flrspOL8Mmu9ZPhMEcchkc7RjbkGkmU3RxdK4bgfMYKeyWskujlpHx6k0lcCE6Kv/KQxtRc/dJNbcAQOQtOUFv1q2hDZ2yYPZO1PtkFP7TQBmtxPxyILHFQ3IFdbRFluYy4KXfCk8k7ffqJ+PxA8dzOC7KUT5ADvtV8cMyO4fawrrHwp/qEAe7B6fEX9ik+wBq2w69gRvLfXJGc5WHp5lu/9VuPdwSJw+I3vgGLcJmd6+Zsna9g1A4EOffGIrbmXLJovD1+ftudd955vANgO+9mAClxMZkzmSUYDtIn0HVOcAVwyLx+GPImC4iZRGgT0k00t0iwiSInlNiYvPHvCvUaBZIFSFy/8pD85hyNRWJKUSpBEoF1PkmagNn4vvqrv/oAk7Yymvcqy3w5Sf0uebDSyan7KYjeDOqlfpxSkmScdMbg9jvCAJTIAejvFhxBWXGHczVuBQNgb9cGUoz4IVPdKznfpNkxQIScCziKPuuQyFJ99N8zN8iNa9n/6ryxIy3kBRwkRJJZQR64ph+JC1k0FgRmCxX1UWJQ21YxVuaAaX3SvABE87ICjnyyHz7Y/ezmXJUF3iuX9N38SrB/5md+5vLDP/zD1/dwACIkbJNTdoIUSHaMlS8A2A2wnet7ZEXSTt9sPNmz18WiDS6wrGPJI1stoCwos83HPe5xx2+mth2KLbFn2CNYnQkDGZlj13vUg68iFQLEgrlr2H7tIRgChufSXZPfAP8+Pc+4CQ5y0nlYbG5smn7MkU67F4Hb5K3zcNxqaN+b1xag0pO2xIIdb22SLwKMJNC11YquYxONa8lN5+xE6pr+7v6KqL1ErK3ErocjZLv22xjaxVAhoYTQOXHFmGD8Butkqai0cmWfCJyCwrlABpebWz8d2uotIg8v2Kl+YVk6QMhhA6yQiLHL2tjCWnOSPCriGYs4b17IA/1voqW40FgRM/e7LzlWkC4WwVfk2ly24AKT2efaWte3dTxi2G4T9sP32VnHm3urPcVWekLmspXawDv0uXOmh3TZ/Y1DskwWSHd2ZUW86+s/PF5yXNvdr4hYn1bike7lPIuLbB8HgTGNw5jIG/FDhNmi4lVj3gJ6Y9Q+zF2ugz/hDhtfkHC41Rjoy/g7t7sYcIza8XKzxWsY3bFk2vbauAwduh9PUywxLvFWmzBM4r8F1471GEHtwzJYz6Yk7og7ftI42G/63mQDd2BvdjuQyRaZtLtchfxrZ2OrZEm/kkfFPP7fnOuzVc9+izxbVPwMBxqvleXl3ObcXDxqgovAQxxGcao5KgLi0VtchTviHp3XF06gj+VheAtfUxAXgyR45sWO2XnjVUDx+IqiODlufIB/cEe8NT+7/ti6pNyYO16fivMwTvzok43wUS+aw4Hp2vgsDG3SDtPFUFzUIgROVH/ZdkWfvYfPdt7ccPrGIYE1RnK1O48f1Sb8PedqyXvzE33hfGQmBolfYkvXsen1c2MiU1wS94F1fFixH5fSP9sTJz1aiKvhdYr5FY7632q9e9jjzs2OycbDr+An29PH3meBu/HBsa6zy2xzVzYr9+QnXc9e+NoWqNgWbGlcYcNRADCYGkOACAHQcQgOt4AgueCszgnIm7AIWoJQ3xnErrAsAUJgJEiIh+QSUAJ9n+voKTCBKiQUWKrg1r+qJHAjD2S46lNbijmPoINIqPQJBFthPFcbGW1td47zIIucHSgmww0gjW3l1H0ccY0MQAnAihECKPA1J+NyfpN35GITHQl97WwlGEA3bjomL6DQOYRJwNfvEhgGvaRwAwA51H59WZFjDwha4/a74pH8jiezJTASjcYh8WCD7Ijs64ssdjWHMwIcjkh+fKqxRPY38QFiAE8xhU4lZebEkRFVhK/zQLy/2VMylDCwPW0tue86wFw73/3d33156lOfevmBH/iBa1IOqMhddTUfe8xjHnNpK3Vv2V6iTIdsgO3TAawwJuSGzDax4BPhQbJ1DzK1bS6oakOgQ1j7rihinI3Ps7kC9BbeBHMBcndBrL32tyR8dwrAVXZn9Vrx0FglR+YpuDRHWAy3JWJsUx9LijsmUMHplVfjYSd9Ck7waYkB3HbN2n821HE4U78bfMjbefpXTOBzten5dW3QP4yBXcax9oDQIQ2Ik37D1opc/dxZ2KAwqU/FA+SYbPi94h+saAxeVAZHYC/58NEHP/jBx+r0n/3ZnzGZa1KKnCF08JjMzwSOvywZ27goniCmbIKOkHj+gjTDCvbed3qUMBuTz8XLbK0VeUkc4rjYs4UEOkbmyF2MSe6SaMTo7G98pLk0v8YT3oa7fLrtoIvveIHncBefyP6MYclaX2I/gtb9fIlcul9ChPd4e7XiiPvEGlt0cQyyX4KN2CYj5JueamdJq+ST7MTQ5QuNG3nk93CodvGwjkmQmxtfMF+4YnXfqjdb6zrkGy/EA7q3ePKa17zm8vrXv/74zXIYwXa3fzG9ufIBOmnM9akwRJ9+UcWjruJ0x5sL/oIf6rcx8yfyTY5dD5PFFjqB83bCbjKSXfYYxfOf//zry8EW0+mCvVoNrw9carfN851N7PAEiQtc9IiuxI7/9UlmONFySNiLR8FzY8KByIm/dx894BpwsXdAZCOKExvbtQvT5CmbqGtPbMzu8G/nJOriqxjIH7qXbDx+ZOw7HjG2T/y86/g33rUxsTHgaR2XqIop+OLGDTZvfHBJfJIDrT1tjMAB6aH56295Ag5n3OTW9fsrBI0HvttNuzpvfj2u9slPfvKaa3W9d/nAInKuPbapb/lb8sk+Gyffcm4LFVsQk2uIcz7pkL52B5lrdlHybOsSevGQT7JzsQGGbP7WNTinfKdxJHP4yk6WD5HNnuM/ME6+sDmx/uiq3Uq9bwXu4jRHAeCuu+56QBJ8Tqh1DMwkBpzQAJcUngM7gxVgJIz1yaE4MYATWK3qWF1BTgCcYKvK0v2tpqbc/gc0AmgO4ydN9EdZAlX3mwvhmQ/DZXhr9MBSYKBkzitYdxwAmP8mONreIMIxEQNETzsCpsDOEJEz81mgWLkDFgaeEwjy9YHokhXZkxUbsMLROHbrYufPCXHHVC4lVxwGoRBQlhw2h6rZgk5jN/+Vtb/1kf3s9tt0inggA2vTQERF2zVIm4JLz5r3265vfvObL3/zN39zBSkylZg0RgAQoHV/wSVSDPzIBNCxIQChIiqJFORsg26uFbVa9ZIYA9ktugF2hEVhYYOPPiW8fU9e+Y/VsAiHF1vxy9qsUFCl9I//+I+vK0v8TcGjuSLHfAP4I77JQZLjeuRkE1T3accqyCYnK1tEe4FaAOAX5o007G6hbVcVdgmCIC+4I59sUULHtsx3E8nOtQvCOysEna7VruDbOQF/Zcg/ja3vO8/1l+R5TuaWsLmW/shQ8qNI1fiapzH6bgVQ4QzZhIdtX2u1ou3a5FcfCDgiCkdgAuxkS/yMfSwpRxL4BLnVBlIucKbvTZTJd3ehmbu4li1UKJZswiaBniwaK1lbZfOmcv3DetibTBqP+JJ86Zqe6ZCeFxfpr08JH5tajKr/MK0EqB0xZ9LZ/Y0BQaXXlRX91ZaiGPsQC/gVIgmTdhXLufrCQ/gQ3a3eyUGyIt7x83TamD7zmc8cuNvLK9kJvFu8rC+y5LNiFCLV/VZLn/a0p13e+ta3HpiFe8ArSbs5IeW7itQxGNz19VXx9b3vfe/1cZrk2HXmImatDrvGW6k3mVEMQTDXvxdD+R1bhHHikTHzPYkqwrxJBfmtD7ABca92FP3MP/uWvGaPxRO/9ND1YhAOtljH7/A3yfvGEtewO7Lp2mT3ute97vLiF7/4+r6nxXDJ98awfGJX2dkLWfA/GADX+p48KwL2iyE//dM/fWDD4hy8sMOGzW3ysMkUPFq+hhOuPYqvdhJ5PKv7f/3Xf/3yrGc968DyfcmbOIgP1YaddY2rcSQHtryxXAxO1nCj63eVshgQx+g8fYk5sBxX35jADsSd7mlcFRK6Hld2r4QyveHhrkn2cUW7Z+3agadrK/DQ7piNk4pTihAwAA/cPuQ3y0Fh/hYMixcl4xK4c2LIp+CB3GGxGD7KtdgabFvb5auLM/h+Y8ABYXSfva/m7rvvvrzvfe+7/lSeYo324Ju4yh/PuVH9KhbR8cb85TviX23wgV2c69rkjPfji/TLn/adCOuvtUWX7BqOwzkyPMdefEU85Y/ij0c0yWeLaXx222zH4mtf+9pjV65dCuTjk87aWfimN73p+LWU9avOx7duu/vuux9oYoBygzkiolHKF4Q8v6OaJrjs9bXbBFXaBG0gvsaDeDNSoGGSjUc1yVZY90tM+6T4BL8vgyBgjrPBaJNJxNR1nLfPTQbMZYMeoxBIkckl4AyFkyM2iMgGttq2gkj+5krJgA2YMXSE2P3r3BsQBZA+OZKEvj45CdAAMAsQwE9btZ/BpXvXI50Ak0wEa+BKF2vUVvfMAXCp8ve52+4RUeC6ST39Slz71C4ZS1ollILakthestPv8baa1NuI+RBHpx/2QzYFp45ZSVlCsv0A9PNKLWBXsQRe/czMpz/96WsSppiA7CUjyQZ5SAgUnRA9W96ANF/07Hnjbx79y8cAlHbr00qzAKTYgLABYT7DV5aYwwKFL+SfrcAo+mMzklSVUj7ivCDBTmqPXDcYCkCSvwVk97Jjc6ZDMkUWd+UdwW4c8AqxQoDPAWWxGfYIgvyv7wi3YhwsIhPjRSgaS3IkW/NaWbFdwXsLHGSpfbi2Y+RrdCuQp/M3vOENhx31BmuPNOwq1+KA1RYyVTRtrp4bFBvgobgheej7FrIULM9Fsa5DCJDV+mUnCIuxWKV1jePk4Dt8YO8d9wwrOdHrFs0Wf51n/wpKZE+Hh2C/+BNpirz8TgLEXhpD/SVL2B2GsEd2rRjRNRGM9OMnn2BeY4Utxkpe8K7jkf5Xv/rVRwH1j/7oj64rIvxZTOTv9clWFRgk5OZOvgj+rfBE/GsMSPligDhAfuIIP2h+VrW6r4JdhDh51W//yG3jwmKMuNhnurHLou/poscX/u3f/u26FbR+PO4lQV4CDx9gcPbVmBqr6yRq+ksOxkmO4hXbsrjgOn7eODcZRzDhOxuEweLUFnqW6yxedBz2898tfNWWXwnAv/o0HrGTz/V9yT6dd9x7LhRoekdEjxBZjEjmbaWuT5hABr0HJZ1LNiW02t/dDua0SXxjvnHjxhG3/bpHY4ZR2ZLCaX3CO+3zbfgPl9d/6hcHEL/2u11LycJ7jhRyYWj3KULAZnw9DvTc5z738va3v/14/ErRQOLDr/BW+cLGbDxXsrh8HvY2ZhwChuEdfU9WPW7kRav8SdGqPuATW9MPm2032I/92I8d/9ktPGFnjuu7trKDihcKK9pfG+7v7KNC8eIOP6KbjQHGmwyK195bQu/LVSS/dhHuY19sau9rHlbYF5PlD2zEzh3+zH6NFw7r12KVfFBhrRiRDfWd7GqTPYhh/ES7y0vE8MZWW+S7PMpcYGTXyBsVdo2BPy3/WW5j4YudaKtxL/Zu3HVO7DZW+GwOOy94hTMq8jiu/+b8jne844gvvTuux8ZhEa5eETM86p78oZ2GPe/fXIrX7WZP5u16vO2bv/mbH/Bm+wbK4DgLgwF+AEEg221VW30hEIOz1cjxXXnUlkCN6JjQErclEwTIUIEgwxOEcwRBzScjQ1IQjc7vdjtj2wSHnBjAEh1y4qzmkFH1N6d0XPBProhV496Eg3EyWv0JEp6ZlvABGqDIENeIyQh5J/s+ATMbkAz3ycklZK5fkriJQMaXwfl5otpErgDrFjBqt/5VwXJQ3zlW3wVAugfKEpQlBf0NeNgd+RtP90m0EQFVZrJBBo2/ufUW+ne+853XVXfEGRHp2q3asl8yBqrIIDmmQ4WJziWX5pBj58gdY8NkIMFPnuyMXXevcRg//6kdBZQNKPSzvs9/6zMbX7CDHVbF+BHMENgkoJsk6Hd3kNAHnS2+CD6bJJ9Bmm7T31ZVraA1TmNeHWsbnpChl+8I2EtstENnCEX38pXG1/zIDdnZgLVBAYmAY4hM17BNxQN+vDhnpZm+W3VoNQ2xb558G0bwRbLsXsnC2XfOftw95Fh7iqUKEEi4Qp3+e2dJ4+9ljshj9/aW3P/8z/88bEzgZZPGZbs9H4GbsHHHBBv4jpU4x2GiQsDi2NqEvhRJ4a5dGd1X4kX3bI/90xE8YSs7t67ZQoP40DHXa7fx2C2H7Hc9XKgtyTebkNCKrd0n4YFFYp5ryYc/Wz2s7ea+GCb5hg+1tfHYW6af+cxnHs8q9++lL33pQQ7TaTFNMUiSBsO7Vtzh4/W9RWB6N3Y+Zhxdyy7ptk9ktHPOb6xZ3N5rEVFFnfVpmNa4JdPrp3gE39/Yyh+bX20ml8ajMNU8PM7QXCscJJv62RjI1mo7HGjLuZ+Mw2eaA5s3987tc9xsUgwmu46T39qbwr0iCB+AyeKfuKddx88xUAywa2eTjMbJvvvsv3iLQyHU+mc3y8OQcPrgO43xjHlb5G7+4r75iq1wCpZZWFDcsGtvC0T689iKc/BJzIHV4ikbt6sM3rEB86F332EAXGTTiyO1IbESy1ph7N/f/d3fXf7gD/7gusLf/V5Eyff7VMRd2+443tDfuCdsXnnCP/jERp/85CdfnvCEJxw/S9kjP7WvWCFmsgN2u8l9ffW4UqvYJUfyEHqw2LS5wPL7zu88yRsm84vkuzx148ByYguDrqfHjR981pjgIV8g47W75qV/u/EkvV3HZxa72ZxHd41leTRf3DYVjXa+fHzHKl6tbrVND/gvjiEfaY5sdOM+X+VrMFlxC2daDsj26nPjtmIXn9Gf63esHYNbHe8/31VwgC19wrTzePBfx/Hwxz/+8cdL47PzXgCvb/qiS3anzz77RZyKAfV7PAJwxx13HO8ASCkMKyFSzgaFJQ2C/RJfBruTc90mFo6tMwKdTcQ3Oeva/gm6SADiusAu8LneitCSOJVaBBgpZqjIOaFKWsiJozRe82UUyaHAIDBrIzDS/oLwEk3KBOKIdMcFT85cPxGCH/zBH7y87W1vO0gBY29+u33PPfUFTOkOuQAMnMi4AMKeV53rHFnWHwKPoCwR1C6bOpMC4Nm8trBAFmSzgUsxRNAm6/p1TMLRfcgVcGCXxmReApBigO8IQ/dbJa+4AdSMfQlg8+w+bZkPe1z9CwaSS3bIL9ibubALetWHNtkDe0VgkU4go1/jFKwaIzBb22VfxilI1i9f7dxWdbcAQF4ClIRWINP/7lpAdM6B1HEykCTpg475QN8FkeaLxMENczGP7pMQAFXy3aIc/5cwAGI4RsZrUzBQQF0ZJZMNoNoVLBUEBKF0KRlTSEsGtiQXvBXwJAl9dg8fJqPmuWPbQA97G7Mx0RvSJWiTCXKsTUEJniO5yaw2/Tyqwh5/paNHP/rRRwDzZvUNtOwBUa29ziMmbN95gX7jn37XfpsDvOG7tel5ebrj+40ZcaptxGP7X3KN6LEPcZjNbWKytmRHlfbFNMRiscnfEiX4ARe7R9FVfLDSys6yu+aMDOpnY6Kxd84Cw662WA1qxe05z3nO5Y1vfOOxPR/+eMksmSdbL82CGXb3KcBYkW9F8viN49NvZdc2fzrHNCQLNp95Bp1ukt4xnEhsa45b4JKo8hX2QMbLX2CAxKrxs0N4pR+kchPyxmyLq19PaLwKcbhLBYDk/g//8A/X50L5zxm7u2cxou/pn016Z8IWz5sTfmMVFibjfnxNbNEvPxFT+77PVTfOhz3sYZcXvehF12fm6xsWnpN+3OZcTNaPxHu5jWKbnZNs/Ywb+CW9kfUW67qnMUmuG/8mgB1XNFqbXL7X32JvfXibPW4A77qOHLagYtcMv0kXeBo+wIcaTyvU7XjYghsfx0P4QTJoS3JvNH/Xu951LPRoE0bCAuNYnIUpi62SdTsTPGaAm1VcVfhm0+nqKU95yuWxj33s8fO0Ev/mtdyXDrcgcC4m7TXJ2K4Ivnbma2QCC5oLPGnueD+fYBNsXu6yMsY5FErpruPif8dgtJis3+y61d8KIh7HVMjHh8QJ/koXG3/FNLwhnVhh3nhFBmx44742Fn/xRi+6Y9/Jbv2DX8IBdsn3+lwu0XWNxdzgFD6yOJf8xZltp7FtTgx/vGnfLlj66tpwMD2TP5nWr7HIcclmeSE7E2dgCpyCo763a6jHlO65557j7f9dL6bwv8Ur81m+dsTIRzziEQ8AkAUgQC2oI4QMEEnZZF+HlICQI9wcQWIq2HtxDcUBNkrbhNUqheDPuAABooncMeo1JEoy701I3YcIUKCkYEnvOo45Csy2wyHGHJoCGKJETmCtH2QVoOjTePXVd6uZGTL9MYCtJnME4Nt4GJMkBsleuZCrRJKOGX192iLEeBeszsCw23OBF1trXmwGkTJH2wbZ4VaEs0UkvrYC9AJBq+X9LFn/tngl2CEF5Gbc60CAiU2eiyMSEnbIbsgNmGhbcNiKouISX5O8IRL8RZGKvQqsjiOLG4C1LWg11/W/+rAaVmC1fdV8tngBlAC5uW6StEm4JKX5SDLZX/ciVt2/2/TY9Lnqr+JbG3TOjn2aO50iFs5vIU/7HXMeULKRTQzYZ21v4O1ehS7JoNUMIA8rNkFmywI5OSAti0WuaX6SBnPsutqKKNki2HW1h8TBUuPjl+RDF4iVbbF0ztboT1Bb4l2bSM7iJazo3mzMT2Q1D0USuJIsrbRYPdR3skzOfY90tjvAY2ieo1PIWCxJBlZExRhkFB7vjivXszf2myyW5JE/8sWOYAU/g70wYAkAe3CuNhAa/iNuwhQJgWIKfFtCp1ChcENPEi7JAlIiPiHL+hbP+ANbj+iLrbUNg/gFkrnEA2E6Y1D3mxNcUMwSH5He3nPykpe85HjJqB1N5F0bkdN+mvL+++8/dp45V984i3hTX+xfwq8/OO2aJXu1o4DWOJtrds0Pxd3Gky31qd3GTMfr02wEtivqdI2Vxc4tObWzIPvwCIkX4cIdvgMLcAfvFxEXOt4Y6Vtf5p3fGbs5dY9n89kbDCAftr74CveWjO8qJ1tVeLAlv7nXd4+6teX6vvvuu76Mz6OGdnWJEfzabjQ+ys7ZggIYu8dzO76FNzpuLHyLHptX9rfbtPlu/Xcdriu+8hMFnvRkh5/4VBuKl2Fnq3j9xKUX/4l5fLtxwH1+1LFN4hRKknU+1aMmuCrcW+4q5sCJzRXIWlzcXS7LtZu/fvF4xZHaTYfsFt7UttXsZEdvuEdtkuFyKu3yu3aTlSixD/zSzqnlbxYj+K1Evb7t8mLP7ltbqG+caLkwficG9Z08JMTmR26NTyzumi3i81ntwjKY2/HlBLADDu7Y4Hb94iHGIu7Ud5x6uRb5bg5BtziQXIiMFEVgy/oPXYpLrqFbfIG/iN9wvvG0ePCQhzzk8vGPf/wao/iwOEUHxg2nNlbjG7iUa/gwfraxDgeXC9HR9rfYtLLEw4uteJR26Mz4in/tnGsHnRcaNj48aO+DcZsj1++//Mu/fKEAAPSXXBK0BJ/gEECfFNF1GUgGpyLBSRtA1wmMa6BWLSQim3gAZUER+CypWGNewqQvzmvFw7gFAk6wq0BdU5W8eQigqmeqLEuc6hdZTQa9YEh1feWFdBkn2W5SJJAi3gIqBwUUArRkkaNsWwJI/dUXUJLUcsi+IzycHrBuUs+QagsokQuSQp4CBpvi5HSKiEiM6j+ZnldoyJ8jMWIBiHz6VM1vDm3jEojXpsi+drZK2P1sfv/m3OS+NiwZ8ZNSXSNYsVH2Z559AnJzokt6QIiRT9cLXkAD0CKLAsES0frY1SyVRCSUjdBXffJJNrG60vfaTuOV8MEJYzIWCR7/UVgAdGvPiAfCQMfkoejChx2HE+bUfQKDa/TXuOxSWfCXiCBcdGLe/IhddJ22FckQse5RqICTPvlkn9owbvJn41ZckfV8JNtWrDkXPbQDb8yPjmBGxxXB6Np8BSxjsEJPDgiawgE7o5Pa2VUlfgcf6ner//SE/G+M6G+rP8nPPNiUawVsOiIH2Nn158DK13c3BVtU1WeP+lnflgg0PztJ4LpCQt+RhfpDiLoHnsDvjXWdRyjYGyIj8bTStRgOY9fWECVtwtklnGLpktfOd6+kfR9hU5TtGsSRjdKvuUvwzHnJq1jTNbiINmEhf2nlOtITAZIQSDzI0HOtEhFJRdeVTPod+yV/dMxOYQy5Ln6wLzEBvlqtk1RYpKhf8/e43uKJceoDZvBr/KJPPsUuxHscC/Y0RvJgj3xZDKVniT+cxYU2PvHrTVTICr5InHa1yhjwBDYGf2GdOAmPxGz+0vU4V3/jIPQGy5oTfNsYJIlmf+THvnEifCM770VwtdUxOjdOW/prV8HaXI0V3ogz+HCfrsGL2T47F0cbRztJN47CQPjWZ7xb+9pSSNy+moeEpnYam6IRDO98b3LvzeHNyaM4Hd/iJFuAgbB9iyp0drZLmOIeOKSP7nPPN33TNx0v7uzxNf5IT3a3iKPrH/0NC/AyhWA8RGyFuwoHyzkk43xgbYbM2R9ehM+u7XS/4jY9sN/lKc6dsUjBDG+FkWxDjDCX+qY7MZA/2fUg32Aj3Wsuy3XYNrypb0U1PmF8Ct/szD36Ms5ty+4tGO0ZdgW8rq0fi1TsQPwT8/rsUZDv+I7vOFZsDe0zAAAgAElEQVTHs2/jE9cbuzjFbnoXTQVj+nRe/iLGbHyGp2JjbWVf8N8iA0xim/BSbmWn0cZ7/tC19MsOyah5tSPCONrxoTAv5vBXeMqGu/daAOCwS4QXULuJswMmQZUR9PmkJz3peIvwr/7qr970002I8RosgzdAxHvJvNWojrmOUeofUeV42tHXVuZqZ0kO0ocULlGsn90WK0Ey/zMQmQ8gBnAbJJMRIxRcyXydpT6Qt71O0opMIK/0h2wZQ0FK4olw1K5guAUJbXJKATHCFGnpt9LrZxO9DTjpR9vIJYIBMLseKaZTJAfYkwdCQ5/pKn0gL+zR+QUZIJc8kCngQx+IwAIIIqdYxGnYGpn0XXWzY1Zi6FbQY7OIQHPagKGqiXAhQ0t06JZfIMhIG7kjs5ITctoAw36AgwSy/hAPNmEMC5RAsD5b6eh7gAy4FqiW5NADmfMN8txAQ/YSI9VoxQD6Mz+ABlxrWyEJ0J9Jqz5qQ9DaoGRc8AAYC44SFhgpKUOoOg+UYWfHELf6tELTvUsc2RI8QAb4R9f2N1+ShG1C5R4Bhs2dK/sSC8kbW6EvAcdYbFWtncaQ/SzumqtgLTBqn43x7dpJJl0PfxBiMmcHbFSg1xc5IlrdpzjJ3vjXjnUDvHEmS9s92Qg/Z0Pph/7pHcbyHVjFDiV4S9DOJMA8m0dBXHFxk4eO2f7KdslSfBIT6BZhYVeNUaHUyr1YtgkTfSB69SNuND7FR3JPDx1HthbTFsPgloJ5MlnfWztmj8aHR/CB+irGRfL3xWMwobl2j905fZbYRHy63mqa2NHYFEo2WYOpW6wxzi0u6Itua6t5dj+c6ZPfeE8QbBA/4Ir4Y+VWPDF/9o1g7ljE1S3mLv7gCsZ2xtX62IJ6Y5ZYGm86L0lWKGvcXgyrGLKPp5Aj+fBhcreIIElqDtkcvOw6hbTa5ZOwdvWD79BtY15cYCMwCWYpNLJ/ya14w+/YJpnyO+MTryQQ/KT7mp9dkxIGO7P4M87UOMW2jZ94T+fpKn1IpDoPl9iRZEp84FfGaGdH/aTHCg8SdL7v3uV+zVkizS/gzvLd5WhiynLC7lV4x6c7hqezbzbdOceMC8faWLdYiwPtDjcYBKf6LA4oMC43Mj9JuJhCljgCXekb7m1fjdHLQ91Hn/qEjdmA1V1cQI7AJrVtLPxl+RaOxs5Wj3KjPhVw+RhfbVziWudwEXEbZojL9dMjJd0jJsih8Kst2inMLVYsf8MrYbuCtPjW+NrtESb9+7//+wFr3WPMMAXe1U7vfWh7fy/ibEy4NBngaMa2uRl5+qlE9gBXXVt/uA7ZN2aYhXMuJ1of6B65Ez2Zm+9sTAyWM7BB32F57wK47ZGPfOQDWw0lGASJYbo54q/Cu8rPQFSVMuoU4GfOOP6CByKnXUGlwRJQ921VQ5BHblTzgDcStESTIwIK8wKKAHyragxzDQ+ZFjgYHLIHjHYFa4nIHhecGAuAB+pemNjYALCErDY3sTZ+yQ5lS8a7FrACx+QlaDTvBZkttDSOfoaof/fee+/1ucoFGMlOxskuNjhJwBErJLZ+GT0bOCefkl1k3HfgTt8dX0cTnM9JkoqcMZPtJmzaAmjnSn9tIvRdEyGXyJOLgpL+EFcBJnlKrhbQrJLs+Nni2hKHF4zoj58tMdQnIro2QO7AaYmrIJisjcG4JazsaP0EGVtdei7VMTKuvW1bIggo6YcNATzFnO4FZhsw+ttKEn/feZMz3NjEsL7OPp18dwza5EPGALd8ahcgwzZyRhL7lIwA/Q0WgkLntogo+MBvckW+BOval7BZNSIvWJmN7jjZG8w2hiU07I4d8WdzQCSr5nt+W5DaMcIg8oJZG+g6B19qd+UgdiyhRZwRHOMWdyRICDm/dtyultUpfcFv/SVb8+mYrZJW17SpeKBwsL6PnNsGmD7oyCcb3DHRASxAoMUFhLexe97RMWOur3ZMlcD3N/3BMcmNlYol6ZIOsrBiDwe6Vzv1Z564Q+OOIHquEl6xBXxE/IAX9LpxG+kiC3Gi42LmkmVjrW2FYHEaXtA1e+KX9evxE3bfuY6JReI3wg43+RQOIhk6k0WFguxIMQH2KMSLFbWZnzV+Mbw5uG/7VDSECXDQ2LeQwfbSBxnCZTLq3Lk4webrV7vGzv60CWtgE37nxcESJauZ+AVMwu3IQjzLpkoQ2Ir+FPmWC8ITOCEJUJSA3WyLfbLzjcEwhi1vcsie6ADmds1ehx/ACvrbwrjt4eIAbsiOOt7fig0ba8kOdtMzDmHeCo7mt37YXDrf6mkLRfH9TUaWXy0fkPAtZxVj2TX7UcQQ+8mhuTQ/hZpf+7VfO94lIo7hvz4lpBYs6ajzxrZ8beNiOUjYbWW76/h84zFGfDBfUOSpn/r0Uli+0idbK/n87Gc/e/3Ju5ULu1MUWzyCq/yQLtkBP9u8yLXLUeis+3EZBXc6TC/rI8s1+QROz98bKztTGOOr7hen6q+4efZp54278cBiuLUxcHn1OX5a0F2/Z0fLTcUovFUu4LEpuY68QRxNR71lv8VS9kEW4g5fXe5dO7gde1750vlyQ364u9ySQ/OAd+Qj/vAd3ObYAXDnnXcejwCYDCByk8khlwYG+ChWMFOpEuAJuEnYRroFh3VEAMiJEflNmNy7xk9AnJ3RShRWgQvUDKnrkRDz1iYC0lg4OoUBYwQJ2eFcruMIjJdhCtDuowMBbOcq+QXiyYpj76fq6Lmv5pr8K+DUru16ANA8uw/ARdp7gUj/2lJj6yTiymgZJsMD1giPRGS3nZJv9zQnSZlVafNkC40fgV5gW0AlP6BZ2wgbBxd8ukZRhaNwnsZSf8mqKjhA5gO1sQH6VqCWTPrvuTayAARrs+SzdsWGlgD3N38SeIAvIiF54lcCmTF23ZmYCLZkDigQ6s43NgDq+toWhMm+fhSwAPqSwU1m+TsdIV2LKRto9Y8s0DN/B4BkDOiBrbaQDMGl+5BQ1zQGz72yUbJcGRsT/0Ta073C1dk/EVVJnmKFFRg2bdVl/Uqy2TXsFU5I0NhGtgd72Cs7JHOBPl3Bz65dokdPiIWYsBhUuwgpIi/BgA99JlcJv9VtKwPp03Za5yTRZOL5O7YKN5acwHVxg22yaxgpOern1gra3qOy9s2GOgZ/4J9xw2/6hH+2p8KXJd38tmNWqDfQiylihQLejq1zdkWlu01sdnWBbXdNx9M1Wwvf/PyfvjbmsR/EhS035vDx//7v/w7CQefiDlnBG7i1hN7jI5uE8OX0jRTiFvmDv81pfR532bhKvruKTrbiLN/gN4g5HGFPiLKiA7IGa9k1fDCOJaqIPEKd7HuePTK2uyKWIJPPxp9k0b1wfTFT7FicX2Jopwt84WPiD24XJ2pH50EUv/iYIPnDgGQgpsIMutkYtPOpfQUXPooD4B/sXWzUJsILk+3+WL9wj50JErf0B+86Fp9Z3GDDtXUuIMN3Mao+ap/t49CLCR3j830udpMjm+Wb+ZUCNJ3RuyQWFi23rv3FCLqHReS8Nt/f4hX/WKxcHkDHm7zr4yu+4isuL3/5y48t14u5CkmL+Z4h77pkIMlabkgWZMrW4Czuuu+GgJ12qeEGuAv7VbgzD/xlC77uqc1igp9tVjBkQ/KTxhMWShBxJXECnuCjciM+wU/IG8+Dx+LsckixvoSzXzzoXrrD22Av/MBzxMzlAs0z2TnWmNlf4zMnfiYuimOLlY7hKOyeHeyvzsFenMP2+eX9FkjXP/kTf6x/ujznlGzeLhtxOvk01vSXjOiX3pKJRe2VpZX45aa18zVf8zWXl73sZcdL2WEQ/yN7Ni+HkJvmf17u2bFk1mOebAFOsf30Y7cPPkkmYizZiAd0J4594hOf+MI7ADiYwJ8yllwnUEJC+jk/I22CS4zWyNahBEeJJ6MXyDKsgPWhD33opQFSGoBjKI2DUUqyAI7AzCkoAdgCVBW/JWaMggwYep/dzxiXZDI+xQMCz3gyin7eaknVOh4iixwvCDQ+ihdoBKbasxJDsYLKJomcBvhIWBjBkgVzI6fa77raFSyBAoAIhAUPICux1oeA1XftWTFgW83H3NkIIFGNbhxnuwQgSAsb5ID13f2BuODTeDc52sBKzkiDpCedNVZJkv4QVmC+35FlZE8i5F4VU4CN5Bh74wIcVu8AEVBu/gIEQGK75C/hAYTaYC/0vvcJUhIFdsK3+G/3LCAiT5Ls7iPLdgb5reMlRsif8ZMbeSB7ZOu7dptXVfT0KzgjGIgBLBCoEM3FLQR4V8sXOwBtn2TZ37aNdn8g3k+z8E36qZ+ObdKO9CjesA99CpxL1DuGbNyK5MCWrSTXtx1LsA/edo79Z1Oey2cTi4cCS/02b4QfCfcbzN0LzxBnybbgu+RVUtQ4XvCCF1xuv/3262rObtNekq8gINGlV7EM6REn6q+2+pedmFff/eQcfGETZAm72Sfsg0+ul0DCOX4tKe4+QXrtih/Sf3qw4kRufZ7jCxwRQ+pHAgLvNzaIyTC4cwoHXii2emcjdEln7L85iFHizMbr9GmeiEvt936d8IxN1u7OfWUDdxq7lx2JycgR/ST/xcP0TVdk0zWtWN5xxx2Xv//7v7++oV1Srz9YCH/NuXlI/BBc+hYH+ToMhWM408qzcYkpiyvwRaJs94sYS68WIZJr8vYTivXRscaoEMueJVZimzhEnsjwM57xjOM3pEvu8B1FjpUrm25MYjcCD2fFIDss4GDHcYBNYJIJnz5jsNgDg8S55ly7tkpvArZJ0HIh8Q0GN08LVRZCXK9wwjfFuPW7xuB5c/o2fvbZeb+Cwafxh13pXR4kJuFW64P4Ap5EHh231Z1sF8vIV4yGNc1PvIRF5tC1cSm+i0N33b5bg103lv4uNvz3f//3ETdgAd7Mx5rbYgFOSP5srr7Ss4QtOfELmLu/GNJLQfv3p3/6p4d9xhUqfIqR5oJHLQ9jN2K1+AU7++ydXx/96Eev+IRz4AvmgZOwX7hPtlsIYNv5Lk6zPpM8mwPsx4O7j171s3FLrNI32fFBc89GS0Dh4sZENmvc9IM7168i1sbs4myx/fj5uS8+3rP5zfq/tuQ7dE227Nj4+75FOzyg48nQL7KJ2XgJzMJpYKBi+o5/OXfXiY+KTumkgmlb650X1+Q2yaYx11/z7b9EfedqzGebYUti/2KjuMgWxBmcQJxhy0cB4MaNGw8YHKMTVCS9wMZzMSa+wWjJMYPzacImX/uuNxEG1oTajtgge+kHASwZW8LM4LVtcgycgmuHwDtWch4IL4kD0KrpjEjwXWAF7mRjTkh516bQZNaLGtZJBOB12lU+40cc6YehbPWLjsiEDo19g+CCP8ORlDD8dYzkJLhp5//RdS+u16Vl/cf3/BVBER2wxkPNOOokZUlFphadyaIMNS0PIYo05iRlB0tTmxSbQiWyGCMTk06jnSUlO8hY1KSZkQmC0R8x8V4+r/37zPo9PvCwv3vvte77uq/D5/pc17rX2kCSAyt+spnfTyXTOmJrUHgCLaRFc2cJE5DhFwoqaycn57Y2visppv8IZ/cFfexjH7sSFH7XupATSY9PkRMIrN9L/uvrCkgg1XpLipoNQIGtFGNshmALZAXX6sc6Fd2du09+5ltkb22tSxGpS1rjpodcmguRl9Al270qTbcbq87n980n5ra7vvZiy86he/GtSEEK6HLXAPQRbWOXyPmlROa2ITG0sdQVLo1NOtYgkxBgnHiJWHgatkQrcdW07EEybgtxtdoakCIFsm73kjn+xPYbQ42DUNE3HWuo5evJp1iCZUtGjdNYyWLtfEZzhi6RU0WR83tfzHsae4VVzQ86Fe9LzvrbzhqFE5/u9elPf/qBlffff//htyVCW9NdUU+Pmz8UbXRGvvUBx8Mv+uJDrRkeSdqO2c818xqPfvoMKZWg1581VcSU8bP/EgzrUlg2FmLd2hHExSw4qbBKpwi8wg6uNG7fueqmmFtSQYbmiwCaa/NJOjMvDJM/xA2/27HhgmLGsXBXfpP3EBhbmOWVxoS/vZ63dIsJNljcas577733cLmXvvSlD3smT58p8thqSZU4XptpOPAHfILulxTjF/Bq189XYckS1c29nbt5wVqX38AqGNrxxWn367PTXvHcwkpjLL1qNDaOp/27Ytxxitj0kY9rJFqLHCvOz81ZviVexYX823v5oLGzTfqRo9iB/8BOuAsrW4uCUcza7dO5rryxDzsnh10EGmO9RvQ7p23b5FqMVChsw45/4JDLlzUMknHzLx9I5n1QH5/b2JJ3k69jixk+oXkmb+N0+J3GEY6qeNtCbznLFoX9GksPC6Q7+bWxNXGe9KQnHdj613/914f92FV8y3H4EdxTbFu7fGvdXjVKFFPs17gV+6973esOXfh5wOyXj/RfXnQvORn6nHzpxX+4xlfTXTyipnLx0PcKwta/vsienXvmUHLMNp/gtDjm7/gCn9O46fMztsjp/E9OW+7Z33iYMeXkLcrPfEecr58sfrEPXd0MS3EQ9duuUfOJX3YM7GvnQ1xr+VnHu+3nLJNGqjy27zWC0kM6h1t0py6BV/iG2zzSnZ14Kw+OJjcvBjQnDIZfzROuuO14m018umM///M///KZz3zm+uBd+Vje3HqF36a79GNnZXN9/OMf/+wzACQMxG8XoaC4mbEN3vG2ry1YScDGk6w7RgJXoBSAthMiIQy+ga9gBSQAFbkAVM7ZopMjbXPAGiQhCeL8OXC2XRN4bhF/Duot9Dn/EiWfdR7dWw9SyRlzBgUDfW4iMK7iShK1Lk6BdAA3uuYDxhYgAjT7SrCdq8MvoBSkxrH2zlc4uCLjqp05zLkFITsIQuPveNtl3PUtUCAMgBsRAKISsaJytwE1Zv8lZeC2vscGQEIiZjd22EIbkd3gJD+w1FDSmd1k1xz0vnbIjwQ4X3QcQOcPvWqe8OXt/Iv3jrEmiaY1p6/+txYxyTZbDPFnCTV5+BIb0OHKDPBgCJDbY9hKguRnvWpcSGhAG2Fmn763e4CMWzC5ur1FMlvSLd/hL/SRviR7xRay3THZSuJDkuHYkiyxTf9iYoFeLMC7bVRo/vCB9X1JA34rECWfdFuyLeEglGKcHV0RSx4PTloiwObiHklxxSdbwWv2Ead0tMUEwueWA74iRhaTETo+Qna+Kv7lDUXGjtHce2tHYzkeIUGA188RQUSG77J9rzVsXvaylx1XWZGw1leDrrWTT5zzk+RMxjMJ1qBA6hRdbG7dnZfs+bctmXCgz7ta03v3ri4J5kd9v3mpY+SVLSrlAs1b/ks2sQqTbGXm98ix4pz96XwJMXv0qjhTkMmp/exZMniwrZwIG5Ezn2+8bJ5ZrKYLmKTIQQxdmGgsPg5j2az5FNKOU0DIOXxeUaQwFf+tYRsevY8wNk4XIhbXjYXYduxusedf8qk47hX2t+7W2lib1+mfDbvN4X//938P11kfWVztOxdCFCji17pclXflsOPESA3Iirse5rUy0g2s45vyMNwWu0ukv/Zrv/b4uUFF9J6Da8mHjSM+k7e14TGuMsNFOUJM+HlU9mxMcYOvwi6cBHdbeckklmAjHsK36Q3/VjCFR/Fw7/GP1mF3gnV2LntpsuBwfCl9NGbf7zMmlhvjlXDWThqYbw3iefFHTrLTgR/Sb/jWLQqf+tSnrrvbzty6tRZPNcnaTr/j52/y7uZbvopziCvypOc+w3EV3lsMZ7dwvrhkd/6O6zteHMEktsdBksODTdO5nI9/8Hm+LgeLRf4h5tPRefedhgb+uWPh8PLB7u6iT80hOlu7a27DUZh0rk80uLJXV/XJiy/ZXdL5uKdjWitegXPCWbGPh3Su/N13clXy+F/jx0XqnQ9etm54DifZEb/nL/BKA2B5rgaDGiY+VjO39aijk88OR76WnPucGnMb+3gI4O23335tAABSTuEEr8gDEEMKvPd9Agb2GxTIBcUb0+eAsrn7m3NtwFDAEgBFj6spHFlBTbFAC+BuIpLgJZkFYQUI0mJ8RQKQooN1dsBlPRtknISOvCpYnCvhIHSK74wtkBQgiiT30dOBIs6aBSJSDOwFn4SCxAgSSXBBh2MrcDgkkrwJOpJbwPQrEYoogEfPiDWgA2a9SkYKTOCgSQFEgMH6Gqd3ZYYPNQ9bdoxiJFJMb4Bcd1Cy2dsIWkfHkbtXJIXvAGOEj9yKrg3QlUkDQmwIcGAFRDrHQ49chQVM5NorP6t7yU0Mey9Z9nlybhNE8bqktjUjH4goGSQJcQCgre+aeW/8sSRQElZkbJKuWOnnwR544IHr07aTUzIyfucCegQBYZAQG3djnN/AI5hHP47lewgRXxAHYnSxhn/AG0lGcqCfM3ArBsnU93DtLDtCJvktOUg2cdCcfef3zNkKDolzDQYyIQriXA5RnPFxWEOfEvW5yNjmipiiS7mAXpqL7lbPcLBXRfXNiM7KqPCBw+zcXAi34i4ZXanZ2Otc8tgKzzbZuv8lbk2z5qz5FJa3PZaumyd77O+JJ39Nnb7r13be8573XJ/AbG1wW+FBf/CiNYkpuNcxW4zIP/30VgTLT4HxG/i+eA+zjc+GO5eCUdFJl40TSdFMai1ixJUT8cuuMGyLE9xgcxZ5FBau8m1jpbFuvfXW4zejxZO8Ih7F7tnWYoTPWOPqhjxbzIlJ/rf5qs/sQoIp5m09dmqJQ89RUITSUee6t9+YrtCLZU0Fftdr44o3WGiXnyIvnbUGPrG6h9PWtvFNX+dCAg4h1snNxmTbhoIcsH7fmD0Erl95eP7zn39cSev929/+9kNWT7S3NqS+14h8zYNPfvKT18Z6c8BneXfzO1v3XXLbhaJogIdiYwskesdj5BJ6cH+3OEr//dsrib3n/3yBzJq3cgE74tiNi4PgiPJH3+V/yb8XXXAhPIKdjcUfNk9opuJ29NfY8kBrbWzcyHsNbLLjIXK4eRbbllNu/pKTGgvXXe5jjvRo6/tyj8baumG/Wz6CG1kn229+tg42amzxj1f3Wl7op05f8YpXXK8uqzXkpOyzP/umsdwa2BqGwRzYuvkNn1C0ayKxiyYRf2BP3EGeIb/YEgtieOu21blYcr4ckG42rztO7cQX1XbLBTTQGlPzfrkRLiHWFhNhaGPgh/jL5j/z45qaC3xCHkiurXPJDyOWJ/Nhsd288YN4GY6SPcQWO8pZHeOW+MUrXChZHHvcivGoRz3qIR0dBZPgbLGBDjBnkAXeM6FWuChOey+5+0yiIQwyKSi3W75FTp8LnBSEiLl6tYWR5H8g5w3w5BSuMOiSbWApBDghg0jkChxb4py7HTwEXnLoGOQCcHLmTZQLZoJG4NJjiW2JITIjoJakIBDJbBsqfTTv6rb3rRVhF9RLDpBDa258ACMI6ZRjkqfXxz3ucUeSjQTztebbObfAJA/gaK7IWh3+9Kgp0FxL0pDbczEBbIH5rl9QArfkc6/b2ox/s19jdIWlzjECI2Ejt4LfWnXC6YjuJRr+w1aSsg484qVLnEzIw8YOYDI/H5Zs+aX42WQkscMAYJVMOpLGldAVIAom30t6fb8YIkb5vfUiE4gXgimRIjz0HUB2laEtYRE9xC2dANf+fspTnnL4Xff+9s/VOfeM8u8tQDpeN/9c3CanK3Hrt8gSTLAeccNW4nPPVSg01/oBGZJRV1kMi7HIAKxFPrYTf7ZT50lOCJNikA6QnXxa05H/KMT5betI913t65iafQgX7EcmJDDnarxJxDXg+owf9rn8wKbsL/E2ZjrZq6F8UI7ZnU3mFn9wBm4oXtjRehGEJeySKjwW22LKuXCY7Iup4tw5ySwPIX0IUeuQCz3Ej/zN3fFiV0Ogz+jT2M2VTc7/xJyiD+4tmTZGYypM/S3WF+PgrVwIQxEpubU1952fs9VMET+wH66c45YtFI2dJ47XZ1z1e9rTnna57777rrfp5T9dwOhV/nN+upIr8CZ5nlydB+PtYOHXjUe35OJ/29iTzxQHeELy83/zJpuYFEf8DAlsvPLF+i7OIEYbezkLvIDZ8gw5xZ08Qo7lHfK8QjMZ+l/Dti3hcppmBT1tEUVPiG/HIO78sc8q5D04q50AP/dzP3fsrnFrGJxURMJYusV5NPf4l18faF3wROzxSRzTXLBZPpYTV14k32ditnO2KYa3il35H1bDlsZRpInn5rDD57xrAv7Z5abYWX5Bbry4Y/xiB7nlCr4nryiyfM/fFJh8DUaIt36W7VWvetXRfLznnnse1iDAz9hqx+AzYjx52pr/uR4UyXZxh3iD4h8mZmM1B9kXF8ly1gN80OCRe9hb/SRurAXW9Hk8v/vJ//3f//3Kj/nj8kX5YfXAz8Wz+cS+OJZTF/v7rHnblVDRye44c5jc3+kq3XpQHjnkCWsTJx3vdkz8LX1k8/xpr9ynT7gp5re22xhMvr7bHCBvy+P8eX0HVqeT+Hu3LvrMTtjWkP3tOsLNFPaeecHfFOj0ursJcRc5w5jWBTOtg47wLzkdX1ucZj88kj/hdI61fp8fOwB6CCCQZjRAJwmZHGFXlEo6uiwpq+1Dmxg42wbJFhWCpAXrXrh6uYkSiDCmYgp4A1zgvoY7JxCK6JhNWuZY8ksGwcOAyIugFeSb4AGbgBTA5GkNS/ibA9BIuoyZbmzxQLw4mLk5gIKOnYyl4cJBk4cO2H5BVKLXENqrdshqgLBXWFcfa/N8RUFNL5zc+IAq+Zo70Ej/kir/a+7W6OpHc0qYHSNIVp/blOmYJfmujCwQSqbJBFDIy57Nk01KioEB+ypEJA+EFyFVTDcH2yR/V7J1GNlBbNK3QuBzEWy+cE4W9GJcSRgYpM+unrQtNhJFh423ndwli+zUMcbTFFrdA0hjIrUKks7XNBEPzt9YdQz/X18FsPSDSHY+bKgBFakI7LNZBXMPubr77ruPp7dqCGhIbSOCzc0DFzZB0iX/6lQWUz0AACAASURBVPx8Pj/dRNX3CiY+wPcVcXxEwdxxMMec4lhc8LNe+U1/79bNPo9cJJvCUJLWPBAHsHTfK64kpp2THF1Na81woXn6DmHlQzBVYaKZCAOd0/Ew03xbLC6e0KNdNZI5n3E1QCNAQS1JKurF+jYLYZvCCMHlE+uDHbP37cptbJgeNTlgDOLJbxQzW/w1bmvo4bI9xEd8bPJf/xNrCNoWAfL3YmP+6uFP1utcvopYIl6LA2yBPDVGduVbnRvWiYfFt/52nnvW2Qmeba7DO5I3GZZwd9w2bDo/fG281rNNyfSbXozjd6sV8XwP5oqH3suJti3zG34qjslnXnwHF8oX5PdzQc1n7awUl/BJvGx8bR5GKvEC/kv3jb+7LNgQFjseNiHgCijjp1dzLA+T09JXMdGDwF74whcePy3MB/fqnXVpdPYeXpLJmJF3P7vV3K0l/PmSL/mSy4c+9KHDzou14q9X60mutmLbnbN+3pXYGss4Ck6F2ygSkwvOpftt3GRrt3I0jqIne2ns0pvvxHOvuBAeslzYZ40Lu7ZQcT8xrNqLTHxTfoRfMD658V0XvMxtfZoli9XyMtzqO0Wx5kbv+15zj+827s///M8ft3L078UvfvGVo4vp1uJCEywSm33X/y/4gi84zus5R/yUzDDk3BCFPembL6sPkq85thmp4GtNYUtFsyKSvjdH82v+tfmVP/Gz3isK4Q27ahSJ+96znQbN1haNGaaFL/kynIVRMFkDx/h9D5/44K/+6q9efvu3f/vyj//4jwdfctsPTNidb3wFPvDR9GB95lh/4ivsA6fkksUb3NIr3tfr5ngYLs/vRe9473/+539eL2Ymp7jEJ3E2OV0zp2Plz+Vna5vk778c2HFsCfc6fjn/5hF6dEuGmFdbew93VgdsrDFDlj7/6Ec/ernl8Y9//EMKFhMt4af0FLwF0HkSBRWlI4OMKDA4c4vVBbnZMedFWhygXZDKCVMuJ0JuBRMDbVECnBBZyjwfAywc7zhjLjl2jKLOuZ3DQc9kHXBysI4T+MipcegQwWdUzob8AnY26Xtb6nI+zRMgiqAhZR0vwSIDPrMNnrOuEwI7xaD5EcRNDL5TMCa75MQ3+OGC2Xk+HUK64svbMbQuCTIi1dXJBWQBKIlbC58nn+OAd2NGmism6dM8dM5XEEZX0CVe3ydP5/RaAvRMDKBFJmB2Bki26jjkONtGuP7rv/7rcNXVn6TT8RWFJd4673v1ir9qFKXLbRolL4BeTFiSouBDyMXnJn1Fxpm0I87klsxbi4ZKc20xxkaI665ZJ9o8gWpyRBT6rLVp6LS2vuvqAEKwvyYhdjU2OrdGEAzxCsuQCGtY0s0Xbf9FdmBH75Nrn8wrdtgbRrI90mb+1mC9JermcvXYttvGkGAVeBsTEr3CB4EnA4wyp0YJ+yAXCG465h9LBjbe5BRYa05ECu6mn4h8u3Ga13Hr9wgjecVk54ozvrsYSF4+26ur/bCsNdt+p7jYQlO+W+xEsrNFsvfk9V//9V8/4leyRqDhi5hAUthMHkRE5CHj0EnyamyYR4xoKMAk2L25FZELM7oKxObGaOz8DFFvzOxsXr4jjyGZnY+wOJ7O+MjmOI06+IMIk2PzsCvM6QzO8gFN5uRwxRZ2LGbdjHgicNbieCR2/R4plRfW78UJmfiNHLh8CIbxazHZuvg8nfJ3OiffxgSO173S2a0ddqtDGNTYcin9wAZYt8VJa7Lm/nYMvpJsHpgq9uXx/LKxrY2M8EIBWWFT4bXk17OGwkoFdPHav90JuXHlwXlimY/LM9ZrDcttWlv5n81xZfie3tz6skXo6gz2wBy+zU4eRojb9bnPKj495bzPFRfinU+xo5hX6FiL2KdrO74aT3NNDOBFq5dsk87lOVyTDcKL7I074TO+7328p6bOXXfddXnDG95w+cQnPvGw5xqtn9CfHTf4TM2lbv1I/3LzcmU+fLMYlX9hVWO66m18/AvuNo4Hs4kRvtUxywvzs3wQB6KDbV76bHmfRgv9k4WOt3jES4zTXD/4gz94YMM73/nOa35v54MmM79TM8mBy12y6/d+7/de/uzP/uz6TCBz8NPwytX75mvuztvmIX0s5rVb5/d+7/eOXwig+9VRx7JXMm1uF1Nb98gJOLY8hjPjysmipnGLq7jB+WA4nbRW9SdOIoZwu+bhS33WudarcbS8GYclLx81d/L3axM1XtYvNGDUcMlhJ5TxrXVrrmS6PgOgL5B+xacCyne6Q1swA3vklVEWRF3VAahAhrG24HalqmPORSCAlxQouHO2GNvxttgFVIyIPLnCRh5gySC2JQFBJIWht9BSqAoiwcP4zkEmJdl1rAUCDi+IBE7jInDkYWTdfKDqfqAlaUsAydT3Oc5rX/vaw7nbOtd3rg4ihNs0WJIIYFs7xy+BADs+0vd8SiABNckdmNATn+nV343Xf9u36RjZ1YRorCUNydaxPqMLxVTHu7pox0R2IKP1r2/1t+SKcLEZ+yzJ3SIrfbAN8suP+tzPLKZHICr5Nhew2uKv8xRHm6DJTlbAhBTmO+EA31oCzRbixhgAkC0VY0tE4MECkvEAMz9lV0DYOuzmWcIr4SGMrW2BGYFaQrljb2LYQhLgpldEHYYtNiCm5OebiDa9SJC2yvUegK8fbCJFkCUBmManbD1rnPR23vHS8fm/XwJARhYnYQ+/Tn7d+y1iJFu4BGfYwpUrHXV+AT/FPdnNRw/nAos/i9H0KYYk3Y7pc+/7XqHUd64c7lU3OCfGljCJeQU034B/Gl7shYSeyW8y227L/mJ5C0pFrFgSM131bvtr2z4VVp3fWsPSjtNgkqeXhMph/Jm/dyw83GPS3+Lkkl542lqToUI/Ag8Tybx+tPHhc8VI67EbpnnsiDBn56Znu71gm3hagtpnm1O3sKQPRFSBDoN6n0zyuliTV5Y0L3G1ni18koEPKtjhvJzAz7bB1FiKluY35uKBzzUJxFs5OvnFhXhkc2PQsRyNY4QXfv2otdIFrsL3ya/hxX/5lGYLfGh9MBCXlIdc6SZLx4lfTRcxK6/CqvSEMO+FKs3J5CjmNNU3r6cLjR+8cbFkib3GO50oXpKVXzcenDMvnqURTi9rF3yQDeWmvTc5v1Q4d9xeWbUzjQ/3vUKyv5M1fIAn9EvvfIEtF5PwhjOv4te+3yuiGoz8Np3y0831m3fcXuBY52q+JRsO1hh9r0HBF/Dhjbszziwm+05M8PXs6SdriwU5FFZYi7Hk+ua19uUam/PMBSfJ0GvrK379Sg9+BeNX543TGOmtV36FL27uM6cYF4fJL6fVJOr7YlNDque8dBvOXtzht+o8MbKytRb10GI+v7JmssoxZJEb+Vbf9wsN73rXu44LVbDszBG87zzyOZbtcCbHOk5MkJef4t5idBtxWwvLx+xobdtkS8c1VGDkYjEs3AYgTtJxW7euPeFVfgDP1qfkYXXV1rkaGGd90lU843gIIGIu4SFpS5IBjcBE8HQ2UyjlLSlfwsVptquBGAqY7W4ATAoCAIJvC51NVL4XmEjIWdEUSXbOITARTUm847bAITuHJg+AQm4kkW2QCFbjNSeH01jZ+RAeILRrAQ6cXILhrJzOuORGBumrrTBvfvObj+X0oClJaB0ZKdZRBxh0uLrfIq7PO5ajA7abJVpkpDHZUICar/PIIEg6hs00hhAZNtngYh+Jlw8CEX4K2Kyh185xzxjZ9krlAgzSgPSICYkFYIiP9K6gQZrZ2/oBEF+VwIHj3tZw1pU4X3vY2rQFvkKlMREkn/EDsS5hLclgO9uwkWvFpFf2k3j5SPqwDrHfK79EIuCVYpKNASw/RFb7XtI/+yt/bCzFrbhsHI0G+uAbvbJr88AWnVnx3XvADN8kVHrue2QFYdLYQ3wjtv1bHTQH/cMkJKrj6G6LGCSUrvIjpJk98pPFUDhirsVERGELhmRJh9nyqU996vEMhm7DWGIlprLtObnzOfO0LddVP+s7E1bFgnOQUVjJzn2vCEHCXQlYokm3mkFst76qw7+3I5kPmeMbknJzn0ke3Gbj1tbY9L4Yxs5k7z1SA0fFRe/lev6qgBFnrVPB1dpgm9gR7wolzcIlf+IArvVqZw0ipUHFr2ADveABvc+Wu+uInq2FjOTt3Hwkou0nKm0N72GLZzIm/ui57+mTXF0te9aznnXszmAX6yNP7+ECfMSXNkZ6Rka7u/q3NhbrSxLZQz6Rq2oWtWtp7xXnk+nLAw83riOoblWDp4ij5jLO0VjylXyYTjQ42Jt+xOjmp8Zg7z63u2LxXuzB6D1nmyQKbOfyX9jEjzRa4DQ/daGHzeTPznMO2ZNTIw+vaX19voXd8mV8Dsb2XcVedqbrPoNLfUbGjc/lDXAzH8kn5DkNcRfM+lyughHLD+QisSXn8Z0zZotffBV2ipvGbr6ags3n/DPHgs2tu+NcDOpca8IRlhuLFVjJ1s4zj2Jc3NnFBhdgiPXiO1/91V99efazn31g4Yte9KLrs7DoXiwkh5j0HT+t4dJtJg8++OD14ciLgebkL3J1PkEP6X+xHIfroo88TE/wN12uP3R+67KDhf/xVdikBlG34Rr5YDJpDLRex+DQcozv5Lzlz3INX2ED89p5Y4zk4qObZ1wokWdaT7EovpfP4Odsslfw2a7zWmPNa1hkDL6XTheT+tutFHCndcEOOf1mDQpywgP5lc+KT+/JgFt6XoW8oUYzv1y33GRjSIxv3e17u0jY4HgIYD8DSOgW2wS2E23S8jfD6ag2IYKsgy9gkYMlsxkj4ZBQHV9Au11LgMdAlOFcwLaJF/lZg7mSpwO9IMyI6wSdKykgw5KDAFScSrCKPOOdA2GdRVICnAo065XIJfs+p7cl9gzJeftuCalkDlj83m3HbXEvkbXmxzzmMccVKMQJCBvbeiUtzgUM6GmL287lAwLAeYDSmvd8yR0xM47CRFJsLsmAjwgU9hK0m2z5UedvclSMbIMJMWk8Bbo1IGyKg01gSI/xAWXHdJ6GxfrN6lQB6TyEi946dhPl6hOJBUZ0nD75ROeLVwQFHrhKxw6SNMCmc7GbbMA4f2XrkhP/SAZJ0NW4JdCAS2JUDCcbQqgYYPf1RetRROrQtgbrs/bOoyNkDCEOiCPMPQxsC4bk6pxkaExXzTtvd2hs3MA7BASp6HM+rFHVuI2lEC4m6X+TKv+WzPishJPMXeUwDqy0dlgjQTvPlZpNoI5BNvi3Y5BAeCQ3uMqa/K3rEY94xAFf4YtGE7+GL3sVi75gwhIGhHcLD76zOQlmsDW9sZ98Ib7hmx1vyBByh0RkN1cnyS6u+ATfpZ+OU8zyO7pSZClIwl/rdn7j211FHgVisogHctGDmLBGWCTPLXFaDGg8hbq809jJURFbMVmBI4eXX4qXfAihcVXP802SRS5DquU32CV39j0c4SfyLF90AQJOisP0kw0rUpYEk7Xx4Fh2EruLE7A7Odri273l/VqAOETCyNI4kfdsx07WwgabZxqvK17pba+Ii5f1TVfPyO3J0HS2BLzPxAfZWkOfyevLT3Al64KBi2EwHhYoauWKXuVBeQAeyD/rhx2zxVF/lyfCrJqD8qImMV9th0w/6aa4U0jjb5rNyek7/NQY8o5nQpADH+C7CiANFfrJV3AQPrT+jtc9+tGPPu6zxUnEEE6yDeblcnICn+gqdRcC8Dx5kK8qmhp/m7a937U3L7yE9/KHnRM342HWiJfgHPlgumh98i18PdsexzC+RpKx8Onlr2zqM3iKY8Cn8FZuKJbyAXHucxwvvLj33nuZ4mHPGIBVZOzVTiI5Dz4W5/I43ic38D14S15xnXzmEDNirfH920aueGksellbywcwSe6k195nr0c+8pGXD3/4w8cU8je/6r24Jh+99bnGg2PYGpcQ58sL+mzzUe+LczogJx2q/zqmiwXf/d3ffewOCLfYtFt4uwDgPfnxLA8blMubQ6OxdXmoJy7dq58ppXO5Vo4yR/Zyi4OczV4uAPLX1gTvYQkuCb82H6yf8z0+pUaE57jBrr2/5UdrZ7/e0zsu9LGPfexyy5133vnQdjUNuEU7EsXAkgDhAaMkBMAoswltWZL8JQPCAKvt2nUMIFlDrBxI1y5U4Cn4JTjkF/kDsEBRMu092RlFQkrBSwAYhNOfC1/OsYFEn84Bhj5X+HMo4LCkRTJX2DK+RKwbynEkP/cQC4jOk3yBOOdCDPmCdStWAQCAWz0qaKwl8Pm+7/u+yx/90R8dJJEtmrs19L0ntiJkm5ARkMbdq5YIAtLR90BVcnFVBrluTgGS7Osnm4D4XnL0+RL+bW5Jbo2P2ANenVi2o8POicz82q/92gHI3QO1AECnG+B8STKyZp8ryNk6/1nf6n32WMA+y9l8xu87uuHXW7CwiQaSxLDEWCLhp43NfnuldZtgEn3nKu6tTeIST3QGzNnMe00Ism4xnpx8ll3EYDJ2rGSxNm4s8jTfuVOOFG/DBCZpslrjkv3O41eIG3zrtYIL6dlke2UMN5I6nTzxiU88Hm7TPfFbHPe9NYiVPlvbWm/nkQWZggfZz7ZwfkOW5NMo6fg777zz+HmuP/7jP77cf//9x2ESNX+BP3v1vvnZRjceeYUhbL3j+JufIBZwEsbQLzK9DR3NCD7sqqr3XuGzXTRLrsWNmFuiS2eIZDJ25boru7BfjOSPX/RFX3T8iooCRMOdTyPjriIgijCSb9Mjn4TjHR/het/73nf1NT4hfpBkW9HLJxo9xu813XUs/fqObsTpNonkeznDe3NvDK7PI5E7h/jQGMAzWo976JsnXUUuzdUY+TSSJ++7wgYzOh42yg9sBaOSWx6Wbyr6u8DCt6zVPeTWkpz4CN9ZwilGcDEFgJgQM71HgDumtXlOxm67d/z6ilhZTphM4m1zVOsppvJJcy6/UYzLEfmzpgvd9Nr5HaNRIQeQr6Ld81r6DF80t/zbGHayWD+7kEHRC6twAcUI0kzX8r9iqKIcyacrVzrPY2tCLXawlaLSMXKhuCzG9vab5YF0KOcspsAastCzc+QJjQH8AHZucbKxrUjFHZcHLmfaAi0Z8O0dV4Nv87lY7DPxeo4L/NxYy5PkuvUrOa91VEB+4zd+4+XP//zPD87Z8WzceDi0OZbLwp3sLhebx0W15sKhvDbuf//3fx8PHWbnPltc6X2+dW5u0z3MSa7+Fvt9Tw9s3hp85tWDFcu7dGxOtoE5i+F4DEzHBzaX8gF5VC3Y543tIiw+Ss+bu7deLLbe+MY3Hup+yUtecn1WSO8bz+4V+NC5ixX0s4325fbpqXHCoXSebqpL6EGTru/7e/FIbtGAEV+teXeqqUXoZhvtnSvHw6Xl5fiKWG898p/z4IR4hoHmgVN4AJ7Q2vtX8/nYAYDMEmAT7zkwOxlZFHR7D8mSjC1IKI1zCzKJGSH1/RL25pMYMqjkSDbGNreHOpgT0QFcgFcwcwzAb40p0sOMFqQZJdk71s+ibEBKfsng/7lo2WSKWEmqZGvMSIMnjHI6gCgIFQ5At+MQvcZGeOkAme98W1DJcyZUSJBiDMgYdwPLGhsDUARyP/uzP3t5/OMff/mFX/iFYwsw33GugFwAWmBjy44nR38r0DpWsb2EmI0AmjH5DIKKTBhjG1Gd01Nlk70nF6djuwCyvYK2eYE/chWQnR98Qzc/9EM/dPmu7/quS524V77ylVcy4wpF+uv/7tZIFglEI0NiQC7odBMGcESGFHYSNv8DFkAJqLgKoghNr2e/aF6JUVwjycAwfQe2vc+nFc+dhxRq/GxHdZO6hJus5iHvJjZz75WvPd5aN1ltQlJ82g0kZjRMAb+Yyhf5D30jw8myP5ljDYpHD1wSe9Yr3hXqCgrxoKBShMDRbfbwS0RGA7T1fOd3fuflgx/84PF04E3sG5fFb3bne5I3HJW4xb41L/7200Lf9m3fdv1d7nwasXA8vFriBov5ZwWAB88hqmKa/IoY8iHFsJWN2HExVZKVXMnC1my4yRV5XDICG5Em9pTXJGE5RtKGg443Tq/IZMcoNOTRzbVi2gMJ+XfysRWcVeCLFbc1yXfykLXtrQKuvPkOL0g3sChZXb3ewiIZ5VFNOEXsNg/o39V8DTTNJb5ovrUfedgdv4Ev58aRor85KriKyQpzRcL65WK9ddEljE0mcb35XLEsjzUWHeAw/CMdIfPbaNHs2figT7lO7oOJ2bRGXPirCZdu+BJyrknMr8kpJ+6VwGxLj3KK9SDRyKxiQzxuTtLcQGa3sCvmNErwGnqSc7bY0fDvGBecyNg4Hft5n/d5B+Ytf1p/0NRerqeQYV9cRDMHz7MWmA/XFLTrfxrB8qm4wGFwHNyysV3JgyX82/w4iKYAfBQz5OUXydl8mmXyBP/hf73vPz/Z3TnWvPKzkTwAn+UJeoBX9JO+zNOr2IBj8K/jxUlr9jed8mNYvc2tLeqWHxsTd+q9RhKOIb7Md66RboY3q4v0IZa6lScOCUvxpOVLYl1N0VjyA7zbZpfj5Fe23d2osNHaYXY2tYvinMe7Darj+rUMWNgcGhLGN7+c4nPF9ebdbAr3cXHF7ld8xVccfOof/uEfjjnwD7UMe+IGnW8dyZCePS+J7+FJ8i1b0QechlVqHXzqjjvuOHaB2cFgbjy942FHY8HsJz/5yUfdI0/zIXXQ4pd1JLsHjPe93aGaGo0Rlsejk38vqJV3kml3TuCv2bf///RP//TZnwEE9BS6BQRn4wzARDA4FmFqLIYCCpI0QAJuC5zOUdyvwZDiiHhbDm1TFYDIDFkUwX0uKSODvd6sycDwCgSgpECRtIwjAOuml6AkQjLQ05LlBZB1esXkduEbf+9fBNbI6hZYdMZJFGGKBqRP4Em8QMj3yMQ2WPwNlHW8JSxkZm1N70hrOmn7bz/D9p73vOfaEeR3rVWRpQmzBFxiFjRAukBzFVEApydPx9XZTi9+rnBJEmBEChbI+Y0GSbpJxrqEbIwMAzw+sQ0UwboAhkgEqG0trRO3D2w7JxD2kUjJyScXRPhVx7pvfIkNWZ2DnLW+diSUiLpCteRAYa6pISkvwQb2e09qY0hCfEFRj+T7fv1niRJdSv6NkxyeXk+GjctN3ogEgO048ZE/ORY4InUSsvOBLzIqltiiVzrtb4T1R3/0Ry/vf//7D7A1R2P1j123yN+uMHxD0CU3OpMoYTOZ6HKvWNGfmE/Gxq2xtb82wY7IJH1rGljj+hm5PH1Ww4qu4TM/RDg178RRYxd35pJAkx0h6tyuiJlfLkFSe4Ul+Ug6j7DAQuSY7sQ5vE5mvmobN0IsLrNtcdv95H22upVH+kxjnJ/JcXwmfOfHciOCYF3Ir9jbHNqx2UnB0998W1NS/mE3RNm4/AHhUTD1HsnTUEfuxSQsMWby5AO9Ng69sC9Ml39wBbl2i5yNU40M88IO+dLn6UzBDA/Mjch1zDZB+IF4zLatp9+pf85znnOYs19GqQkAf/t+7xGX15FC65Aj83OkrteOW1yTT+SKs0yIcWvrmMUB/IwN6JKOexUbe+VW8bZF6l4AYbszt+IvGrZ+ylIu3nyyHAr5h3Ud1xy9F6/G9jmulgxdBOnWAHrbIkpcNgfcgtutzxr4tvk6Zm0Bt+GQMcQ0H4El+ZYLAMtx5QJzw335cM+nD1x4z23sfB/vYT/H4mtiFbeRN1qv2+1wEzGDj8BkmNS5ctByZhjWWtiA7GKLz5gLfvBnc6bX5cXmIb9GROfx/c5JHzAHt1NAbi7H/5NDgUb32xSFA42xtU+y5W993m6T/KVGYLLY5WW+5UJikX3oql9hsnPLZ9bVRbF26e3PFfL75BPvYkMzA+Y33jYw6Dq/5ufsIzaW5y7v8bkmHF5MPz/1Uz917FZtF5/x5U8xCMNgcfImRzsfKlTjz/3bK/iOhaPJyW7sC3vFoliVQ/g131qshhW+w5vVEctZ07Nzk0GNki5aR7cK9FPSHbO8YGOBDsjeRYt2P/7Kr/zK9WIeHqJBIQ4XF+2at7a1VfPHQXqtkakRJEcnq3V1PixujDChHTC/+Iu/eLnltttuewiJIUQnKHwXlCW2szEkMMkGACzZ9FnHbBdkiSTyLRFx7h62EQHq914lGEnQsb1XtGgQCEjB3feu/ggUwUrxrRFRaf69+soQiBwizoE34dFFcin4OAmg4wRLtlx5EbR0soAtkJE/joj0mTt5ACUbL6gjgY6npw1ECQFgIZ0KHN3JOkoBdP90/jllcnlSL3BmqyU3bLjzSyp0RXd0oNu2JFTgIl0L9OZgO8cgSfTUK5Lju+Zk6y0oNmHqFEqSm/SB2ibRJaTiaLeSirWzbhbwdH81hRZMAHTrVRAqcpYMBFIveMELjp9iKVnZstdYtm/pqGcfRcESfaRdDLny0Rp8J3bgAJxR2NCbK71AdO2VrwV+//Zv/3a913j9SOykj8bJjoroxgkDFJ+bDMhAfk3IZFW093c/lxUWIWZwQrdXzAfgPWm3n24J6BW+Em2vEtgWSQG0YqKxVneLOeJE0bON0U3m5IKViGS+URMqctPxyBWf8xnfQfa3yJBEa7r1E3bveMc7DqJ+Jmh8oDmTcwkz/NkmIwwhg9jjl2cyjgyL9ey7P2OFFCuE90oLYrDFS+M4FiHzdPPepzeNE/pY/0EM4baYX4KfDGzReJFAeXLtD2tgn3kQ7HShmIGTsB8h0IxAcPqcfxu/dZFJoxexYy9Xc5oz30Wo6bAdUh/4wAeOn3PaQg4mNQfslhc3h3eOInwLCsSPH7B/8u4VUesXw8bYeTeuF1cVfjVl7rnnHlNe3vve9x7/z8UlfiGO5SJ5eC9EpHdNaOfxDfjKd68T37ArDETk5Ca4wEZ8rvX1nd+Al2MQaxyg8zT4m3Nxz99k3cYDf5fP+B8s0DjjYwhxY/qOHeXbjsm35FKx2HH93drC0MbwXKZkX6op/wAAIABJREFUXzwwZvPKdXCoV/EitnEr+ttGDW6UvHxqdQQrN4c2J5uYr1wRTtRU5z8KNn4r5nGrxiY3bIRffIMviF02xmcUzPSD2/El8Sj/NSfdu0C2fAc3wd230IJpeOxy8W2iaC63ho1jeAbD8BPxYe3ei5NkV5DLgfSDq3QMfNkLItYv14kNeCFH5WsaEfKguMa/axZU2Pa5/MyvxQAcXhz6zd/8zcuP/diPXQu1jZvkYFt6dbsSG6qB1FAaJ7B6cYQPJ+PK73Ny8xOxrJnb592Clh97eKF6pmM8X0x85kMa6d/yLd9y+fZv//ZDnLbzp1MybH3VOtQ/cClMsPvQerJNY5BRbuU/+L/51XqanvwPB+18XBUOwTv58Mu+7Msud99999EM7laO5haveELjqTHTDZ3atQZfnAtDcOLeO0cedHuahs/maNggj8INjTI+7eIBTpiO86Xy9C1f+ZVf+dAGg+BSvOkGCQIFEOcjMPCmjARGNjgwoF2F7dwSWAIKhohRvzvZveOvfvWrr4qXxFOUezObD3Bu9wZYKeSAM3IJwChdQbXAJiEuwer7xtZpASZbgCwBcYVuk4cuG6ekZ8kC8Eo+zWlLpbF73SsdHKpX2/Wy416RWhBGCLbg3SARaK68bHG7pCH9L8DxEV20TaCCefW5JC+9RJjquHUPc3MD07YTf/zjHz+SCPCjr2TN9wSZRC75S0JIQOf3mSsBe/sI30Z4PKzJ+gUUu7OHoq3PFZyuPgAjfi/xbtKTiCVJBGGLVTKns23yiFdxKplLJh2P+PEZ8eNzpJrOd+tYBXXvswFik49ppFnnxrIrMwijZhuisEUhEOSTW3hYU9s3u1e6IoM+6UDMAuPs6TzNEI0SAGl+PqHQMpbCnX/TPRvCEQkRAec3SwqANowT32Tp3B/4gR+43HfffUfspm+7i5A5xWFjIJPGlfTcy05/S/olk+RqC5nfAta82uIw+cQ0/G692dv64c0WoeRRHMB89kVYO4c9NBXFEdzYeY2zBbZ4RH6R4z73mSKEL26xpBnAXggFfOcX6ZZfhQVPf/rTj+ZOVwT6x182XsnQmBuDCostyswjByNT/Al+tr4lLGRqXjG2yR5uy4OKe+QcAUo3cigbINl9Lk4U9meCmU6++Iu/+GjM8bct+s56oZvGYZ9zgcEmbEzPrdNvyCPezeU//xRncN26Nu4QSjylvPPlX/7ll3bvvPWtbz0aom7jag3pKQyEKwiY+FGgNgcZETe8ZeNxizvrXM6EDDcev+1vdsU3+J/PYYM47b3blNhOfpSrjKsxiyQ3hziEZ/KDfNermMVjFHfGhf0KZzxD4exXb3bHET/pHPlNbnRBx+diYWXld7iWQs6uBKS9MeQxfIKcYtC8HYcvWsPiCJuSY7fn0qmGp62+qzuxioc33+fiX4oVMS+PK+b4uhiDofIZTIbFeLLj8Bt+JD96pRP8RHwsZ1bowSdYKk7JKLfyKTmVzXrF+RV0ijS8Hc9eLpAs6/t8Qgxnk+zRfz/lBktwSfpdrM+nvuM7vuO4Ki4e+A5+g1enH3xFDC2XhHV2bviVBRyXjviW8fg+Oy7PF5OLi/KtfERPu5NscSZZXcTDo8XnroNexCAu8pa3vOWaKrrVtXVlC/60vNbthn3f3+aDH/yCjbO5JhA/bK1stfkVj5IDCAWLNQ2bo52RzVFTvjF6cGRFczXoJz7xieuFJ/PAOToQGzjbNnTEJ7vywXJnuwrZTK0CX+y6EI8+F2/tRs8XOg6WrC8mQ9+5wHQ8BLBbADbJInMSEAK3SlMQpDgdCkQL8EuKnIGwfa8jImBSCFLTcQgQZdZ56orbLkbi2g6dAHafMvIL2PZK/CZahI+sggUZcSwwEohrbGArOMnKyTgy5wSuSOYWbkACkUUeOnbHb2wEvTWmC0AGcBtLACvOOC0H2wQLFCQ+Tko3tkLrym3hhaDQ+8on+Bo/O2manEk+fRXU7373u4+3r3vd6y5/+Zd/eaw1efrnXuj+FnytFVlaoODDm0Toki2RSMUwnQNxRRAC2HFAqPERGOOJA8Sq7xGw3fYLaBfkz0lhr9gCqwU4JOMsD0BcXzdf55NVbG+Daove1UGFd/YoIfTvTW960+Vf/uVfDhzYIosdybkxpfFwzQo3bMiX2RDp3PugFIl8HWHoXIkAnrBx69f5Pu+S6dj9v/7Y55ITQNe53vUhE2fb8/8li609//czYOwpvlqfh5QtDiI59IkMmls8rQzkR0DOsQL3et1nC2yCSV6F6foc0iAe+ZMkKqeYs+TZuIsD4rbX5u9+yF41zWBi78Wwcfnkkno5i04kf7jfPHANbpGBHRyjwKajJSvppAdJtSXyNa95zZG0XQ2A53SuGERc2XkJgQJki4vdxebzZKlhE/b2mg95JoFxOxaWbK7hCx2XbPmYAoiN4Ax92bWytxM0ZjtGKvbFlThFLMVQa7TDpDXSOSxUFCk4YETywE04lG80b2tO/ztWY6dnTyWHY1vAZBdFLT/ZAmlJOp9oHv66eTyi1S0C3drD3ukj2cRFc7jC298RSreP8TE2IWev6brz/HycZo346lxyyUFbbG9Bo0Bd/iC2PVRud+ZlNzs6kNRtjoh1PtZcCuaNH7jXua7ay5FycGN07vkfTmK9bLVFAp0kTw3S/u1P0uFa+Fvfa4bIDZoJfHfjTfGdDPlZfpfO3Ra22I+jbTx1jrXRvWI/u7KbvEMXyzHgDp9VACna4QdOmkw4MazMd8WdueAnrnQu+jsX1qUzxaifj9wmaMcpAJ1nDXTfvPLY1hAuTMDj5Cl+NbdhgHy23J/fLc7Rw/INMmi6ibfm7ju1iAsuODS8ZeflAYpuOwz4swtIcg775DPihu+JlTNWw2F8fDHdsbDCWGJNztMM8jm8V1+pLeRi/k/f9Le6WR7VOJ6L5nZINiSTAjYdFVfPfOYzL/30YlfOe7Cf+qzdMeVOsdgrfkq/fAbvxhHZqONwF/HZd9k43piMdNK8+AIfb93ila+Fja94xSsuf/AHf3D50Ic+dMjULvSeSfCnf/qn193MmhQavzjA1miwmd/wFxxXQwx/3cYIm+CeWzOyj9hqzU960pMu//Ef/3FcMIWX7ZQtB/fLS+bEoR944IHLLXfcccdDkgKSQvkWonAELAia7t0mPcUGQGCoTWCNC4AEYwpglOZHeDvOboA1mmAB7ICpcQS0YxAs7ynW+ji9OelDZ0UwS9y62ILSuMBOshPoZOTgzdO6ySHJCUbGA9aAWIfu3Cxo3i0SJdHGA4yciF2AqGBBsnfnBgJJH53zqEc96rintm2+5JR4AAGwdj69IGGcXpPCeUsGIrhtR+/f93//9x+B3G6AiGAFJ1vwJXM2h0Iw+SSoJfJ8TfCwPzJnqzOdCXDEGdCxj/M1TyTjgIPP7lan9Ted1ORvngBTUdtxXYnqHjG+uYmLbTdh8TE+qsnWWGJEgkEqJG064q8LOI2XrDXjfuZnfuZqql/6pV/67MNEbpCBZDI3EtnBiAwg53fItiS95Nz8Ee7Is2PFF79cP2+c9O4eXclbDO+afXdOrhaHbPGtxT+EqrkVUs0tGSHGnet+rBLnU57ylOPXMJ773OdetxYuGVWUNKZ//LIxNU/4FtmTlV35HLnT43b7198Xg+hXcU1njSMWYD3bsIWGhPE0+hSR/KLziwWJ0Fx2Na3PpVv+K84Vme5vFINIu4KF7EtsYFwyrI8qRLPpNshaNx+AWQrP7ACXO664RFY6pv9939Uk/qmYbU0wcwsPa1EIk1d8K3w99AcZQrjW7vBCrl5M2maYeGsMBIg/ysN8DY6zRfMhPXITfSPf9EwHcqL4Qc4Q0y0okVpxkKziS+wuIW7s5QrJkM7cDgLHEddkcw8mu8sXfdfY/EzebHy23yf34z1b7MBi67B2tqBv62MzxblmGNKqGMPH+Iu5rWHtyCcWj8jFp9kOvuyV8WQzHjIr74hFtuQfyyk6p390qSDC03AefKTX5Iu8a8oroGCt4nGbf82BV+ET3uMB2VLzgKwanFvI9Vn8o6aCc9kQ3sIGfiEX9d4vHv3u7/7u9bbI5bywOPldwUznjbHrhpVyI668NoG/bGZHRGMZX07ZYiR5FND8qfeds/bHCTYuYYYYZB/22lu8zJGc1t1x/mZLeLh4BF9gCp/pmNZJp2ceGf8rNnGBnm3UQ6hf+tKX/n/byXGUzSvWD883nuQIOTTZ9jkQbMO/NIDlVtvAyeaCAv2mf80k9RWMxLHEO9+DH/LBXgyAERpSjb/xTLdi1BxsCpfFJV8U18urN3d3PMzPH/Lr5C4fJks2ecITnnDcWqWe0biV9/ht5/U3e+PveDrZ4T/s3kYPX8JDYYlz1UzZqfnb4Zqs/Z0/wFY5X9OA35B1sbCxms/tCq2v8875Otk01dfXtsZRk9MVXcOd5i8mPDfOXN1i0vxve9vbDv3DgGzykY985P/tAFiDJkSd1U4UXECfQwgcHePtLujEbALf4nCVtaAkMXHoJU5rhC36GIJhjbfALCkrsAQdx0IaHGeMTXDWjUR436u/l2SdibHk0xxLWjimRIT0coRN/j4jd+P0Gd0qUMmxgSPBKAIBrmKTvhDcBQQFSOe4Oilhu68KuVUoCOJ0qGjdB6gsEZR8W88WhJKUzl1P4Pyf//mfy6c//ekrGLClZo0xkv8cnOfipUStwGjdNRiSsd/uXR8DkoBFACPqYifZO18QAmQgbP5eAcUSDFeMJJG+Q9LosfN0yhVmycG/JEm+odg5E9OOk1j6e2NyQcbnyVSM1ZAomfr38pe//OjiNh/QQYJsm5WwNu6WFK9syMEWGZsAYcIWu2yejsQPIPc01DBJISV5b7FH53zOVUx6pBPxpihKJ+wNv+CH+Zb418yoiWXb+Lmp0fvFYokUZvDFLQ7FFT0qYjoHPtqxAa+Sif8gfYrFvnNlUMJbfF1sVXjb0k4+ftNYihD63vMbt+QnwW3eSVYND7oUE4sv8A9JWbKOoLii37H5k21wdCU26YXeENVNxgoctoOtjQFfFQgI7mIPmZpLoSy+No62IS22kFJ63QIaqeFvq/v+rnn7jGc84/jJ0d5vMdbDqPpVkp/8yZ+8/qoNX9miR64T0+TqcwUX8otMLg4iaelpiR7flQ8R5B5W1FOXe9ARzFoymD74hoIEdshX+/OZ/Bn+yleN0Vr4CYzmU4iWORRYiynb2Ckm/eRuc9g1mZ7yF7eTwX/5s/OKk2ICx8o3+EJr65+tnG7fketxHH7dsXQNw2AXTieXi2XxZK5zUSCe2dIc8hwyDceSjZ7Y2VzwWvMBvsNoeteka2wP+W0sa8C3WuPaLH02Bl8vrvtb7MGk3rMt25ubn5LVsZujkOtka85iqZ/4df8tHdmGHs595jOfud7GuLraRo58TjZFfee7dUBOSkdsB7dgzXLGLToVJMnlHNi3hSIfMA5948PpKBva6bU5W/GpKWtcY6wN5eHFdD6Dm579Wd7lZ+ymiO3h0z2Erd+T9zC/5Zn8GY9oPnmAjBoZcjucYheN0PKKXVmtGz7hWPRiOzeduH2hX4Xq1rKXvexl1wePdi4ewHfl0K0ByLL5BdbYMblNT/bGE1q3Oi4dum0KtssD6xf4Et62mMKnxVPPSkj/YlkM8g9+vwUy3turdcml7N534Wtr1UiBAb23Tvww3fnltvC+celnfXOx81wLqo9cMKWjbXjzRzghZ8jh68f8yq6p8zh8k77TsxzMf3EJvtL7di2UO3t2g3yCmz344IOfbQBIAAocQdgr4tN3jLzFPOCTLBq84/bKhmSLLAAK2x0WnDg0GYCb8XcRyCbi4SpSjoCwSvDIkeQHJJYkITeAXpFD0Yp0TrZkQEAumGySkyyR0yWEwAaBFBA+p0sBpXg/OyvCbNviFiBIWWNySEUFEGLL3i8RsuVwmzySiOCSeCVHdksvnJXu1782sTS/7XH0eQ48tpAUeo9kLziv3bfIch5dsnnH2NrU3MDbTg2+0BXwQMwDu/gRn994QYgkD8mbzy14s32+C5DpgG4lNECcHGR2vvkd23uNBeR3dUtG59+sw9h8dXA7pvnaVpQeeg5DxT9dbWOEHO5Ha81bRDXektfFF77FNpIjv+9zV63amtXugHSBqG1igFX80I4LCVvhKXHxW2vh366sbOKXmBGmvlNMA3nNGuC8MQsrAXZ6RuD5oCTRuMnwTd/0TQe2tjtGkiMrPxNfiytiQ5e9Y8WAHVOwqWP6m++3FtvA1xaNsVdX2UTMItu24sEePrYJLFn635W35vAMA/qWtDTEFAp0CFt8DsObIxu4VUzs0BFZFpOMkfwezkcn2W9ja+MHCeEP5tpiDF6wna69ONnCuHk0p7dwXSKx9lyc63MPZlJc3nrrrQeMtU2w77N7tunzF73oRcd33aPZNmV51hpap1hYzJaD+2xvr9ncjLztTgt6k4PEgHjNl/It94SnU7+asCRJobx+YG44YReKZjpCutiA0LHP5vOOR9j5aZj6+te//rgFpCvFYRkexc+3+OJT9GjM5GYfjQINc01Itlisor/lRRoesKzxOi6MbBeZGEl/7arrOSOal8aBBbDW1eFkkNsVRa05+2ic9LmCt/PJiIeIxV5boxzdeXwd74Ah4h53TI7k73wxiUvxS/gPn5uvz9KfK7CaneJQ7CSzIg1+4q/GhUl978GgLoTQG47VufgoHuTqdfMoHOBxY8NFeuKv8iHZyZmOPJiNz/FtfLTPW3/28is/chE/6X3653d4YPbhF9ZDFvErXuQUxY/Yb6w+4yvWyS6d55jlgMZTpDWeCzc3i1Xy8Dl+K/+bn//hPRv/bIEXO5e+6Gjxlh/Js2RbfBN/2U9x3d+K+r7vl0fayt0DmdUB2bd/OAV/X34oNpcf819rpks2EdvLlXEQvFLsLM40zjZ+0gf+tnaWD9KbfNRaNQjF6/JitRUuI79Zy96SCIvxaRchHENnimkxARfE315k2F02cM7FRc0EdrFmsrE13gPXNh+JR/HBbvQGK7Zxwe/4FGzE0Vykx5thgHWqi/mPWqZn9RwNAI6sAOwARETiMmiT65AJGg4EsFxtsijEwZgcWIAtSAFQ5zbfkjQJoe/rgpaEANUW7pxMQDbGFo0AmvNYk/cAhJNxhgVdBQcZGXzPTW8RMffM05V1JNc6NbAnH2M15tkWmxgQ4+Rlq8btmJzKP+QVeGxTBsFgF2slM0cUuHRLNxITXS/ZXhLA/pskl/hq6PABsiNCHHvBe9cBrARK53fOkli6BMqCB/BsYut8BX4P6uh5FAWVcdOvq7B01/ityVXwdJsM26Rqrl133/NROqUDawLwGxNLaBfkO9aWVTpc3StK+VavS6QROL6CwK292bx5tkiCDcBxddQc9C/e1z/6u88VUgBcMud3jdPv2PeQ0BoyfY9Q8EFX3qyV/zeG4stnAJYOrkFzw3/43eIdfVa4IoO2fMFTOuCP4mgJRZjpSdEwVlGU7OmgcXrgULdc9NORfdaulfwRfjW3wg+ZXjIkGSHcig/JctcoGS6ZS28Su+SMGGtU9V5SbTzroQ+E2riwcPFETkIMG0Ojj5/COnjEb7Zh6qpRc7LrEh7zKJqah292fOvQqGo+OhGr6W2vTCG5fKnjPMy0TryrdGThGwiksWAbMr7NAPoVn71fbIOTCl4EVjzJD+K4KzP5VfcJ/t3f/d0hI31l49biNha4Bss2r7D1133d1x0PR0z2ZOMX5xxqzT6HXezZmvkIPHEsTFJI9LqkiY7Sc+vZ/Nka+q/JIIYdIxbkL8Sxz9OD3TE9GbpmSus7X4QgV/OIX/7J5nK/+FEghiX97Tkh8AlP6vzdicie9Lk8p79d5dp80I6PtoDKY+sr4lR8IY5wG8a6ikafCLV4VijhVMlM7/5eXSdDW29r6LqIkW92Tyt7y8Ww3m+W0zfeJ+/JlwqPPvecH/aW69OzLduKnOTFEfjy7tZMHs0h9pVXNFDZdX0QzogN+EN+fr+YyP/ssN2mcsfDNTjlNjicJh3lW+UZPofjbeGMk2we0jjANdiDHeQV2L7cbTnn8no+TAfLvfE1zVN4al6cv3MXg8Vyr/7e/NNn2b+5atypTeTIlSWdiF3yaA6QQ33Az8ToXoR0UWB11y7A/MYtYvy3Y80rpy8/cRx5xH48060Xm8PZZeucM39z3nkt4liM7i661osz04X6y/yb5+ULsYSvL5fqfO/TH75EJy7C8CGFdsedORzsgpWtpWPUQvJbvtDtzOJcPLSm9Rs6kwtgJL+Buc27XEVc81GNJ1wG1xCPi3N8fvMgvcMJ58ntalLc0njL9+TEHmZ4bQAIBEmYg3E4joSUcs4lcYCOo3NOSvIqKS64bSLfpG8hQMkYnMyCJTByKQA4T/I3BsBa2ZYwSTAC3Xecf51bYuwcckq4dLGgJsCMvWBPbklcIXleN2BrvsYuGdj+jSR1THNUrLZdnk0FFQdgc+sQnMZZgi2JuMp1oO6Ne/uA3+eyp6ARJNawhEag+M59UAoARSCQMKZA1gCREBB7vsQnJV7bjjtfEboEkm06b7vfSwKARHNuguKjgLP3AMj9WRJL62teRRVd+llF8qd394Smm86jT76zhQ1bIGXpr7Wvflr7FkjWAMiXOADfiECJy/h8BCAq3HVN4QYdbyJIJ22Z655mXVVzbhLbXRj784Bk3+TLxyXyjmEHcdf6EB5JjN+1znQfCd2GBrwAuOvDjdvW/n0uRuMizHS+GMFvF/ck3NZjp0Xn9vCc/u39hB172223XR772Mde+jkhRVvryj8QXrGNpMNe5GgbToupjaPp0LEaTnYAOF/hCQvYG+4m5zYge99V9YhPpMWcMGoLYEmXX4ppa0p2zWYxqBEnbhpf4l+8QSCRdnLDf1v7yGCdjSem1o+WLNMdTMs3fvqnf/r4CaF83ZjkWbxFZMzDbsgObGmO/haXm+AXi5BPcSBfkpEfLwHx++P8HwHpWJ+x/zbpsq0nJbemu+6663plHD5oMhsHQUvfsB0GnAtH9l9dL96QRW7gC32OeLVuTUG40Wtz2W1x9jMx03l4ER90LjyBe97L0cnM1xUHiwuuesKDJchyIdstB+jvPrcTJxldbNgdPHxW7uBz4l9Rv58nezL3wMv8tpjFs/ChxU98Al7wF00zpFdMwqiNrec973mXP/zDPzy2x8sJZ0xpXDuE0r+8Zy2wFSbSKY7A9zfWHSv+FGF25ohlspPN2HImX6O7LSjYauVpPPi49rKuXXsy2E0lnhaD6AGHlE/k3uUcjduv6fQztT3sDF4ab7laGNtW4pqDbHxuAmu4WC+eDa/oDw5ts5hOd83LJcVYMuM65DQP7NhCrPPguHiVgxVevfZPbG6DdrFfXChKcT+6xg96DQOLF03wbRrsmGRPp5o56y8dG98ptlsX+/bqJ0XxUUWwY45FzYMhFc3b8LAmsjtHXmpMz0vh32oLvFzNAMusr/nwlcZf7gOz5TC2Y3M23outZIKLcJbP9Ar/cVKcguxiEh8oL6ffGvPizAW65GUTa+PLuAOuaR76IwsdbY5Nfrcfyrl8yvjLLcX5zt06rNua1It0R346zu78DMfq1rrjIYASXiefA8pAgJ9wFivRbWAILmAqyCiMQRS3jSVQG895C2A+02nvOIZeWfrbQhc41qB7XuuS+G8WAJukjMcAABXh4PxAwVqQsz4HXIhd52wyERwMaT0aCl4DYPYS6K1Rgkg224zobp3I3517Ltb6bgvgnYe9EUDEqeMlfrYU9PRxswYDEm+9HZvc3a/VPXTu3zTWkjNJpYKtYqh7W3voxac+9anrwzsAJf91Rc3VCTbiMxvcbCRZkT97LalZwBFwCBVQA8waKAi+eSWhBW0ElV63OAA6CCmARMgk1eZ1bHN5hkOftw4kGTkSq5tsxYj4QKDTv/UhEPxActmEpzDZYqPvG9/tQOxMHwC/9bny0hqbV6wYo/E1WLbZsboVq5swtuD4rd/6rQN/+gmwCG/ypBNNM7G/60s2SXSTjcKpNSS7WKcHcSLeNJo67hGPeMTxlPn+vfjFLz5e/eIKIim+18bwxfo3uVvnFhkS+o6ZHOJCPuiV7yrMlnxLVOciDbFa8rLrRsa3+YYUa6As2SCX4xUZu+sMRooN9wwjCOSHXUhpx7siCv+ar7ncymF9xkb4Nzecd/lI0rttks1sHdZssXtEPDdP3/XU+e4NDeN8huxu8dJ5rrzLN2Ts1ZUihDi/yi8qBnq+isInmbM3fXT8Npq3YIQ1jdWvhPQcgf6FxWzpCf2LU3IQzBEv8KqnRLd1XRNDzkMYOz8dKEbFJo4Ci+G1QoidxW1rsVb4JRadC8c0wmAhkuh7xysE7FBczkPu1rt8IN1lA7Hbd7BOnGh+ZJfVacemh9bUlU06o4ttFMFOnIhdxRZ99H36+Jqv+ZrLX/3VX1239PMdMY3H8WVYIn91nNtwlhMut2Lzxtgrsx2vaGmNa5fOMbe80Su+gqOkF7khvcByGC6vwOWv+qqvOp7RUi7ZxhEeYIeVJmdy2caN+8qRYjC56UNTtLW5mm+3prxLx3BGDmvOvsN9+rz3eAusXI4qPvg4uxXzFUFdCYRzzts8JwdqXOXjfSa3pKd0AjvkY/mO7OyxBVLnwg+22yZwY3ooZn97VoE1saE80DEadb0+9alPPX5Nqu/VE52znFSB5/vV+XJf/sef2KD14JnisFzNn3rN1mLSmGd8NT98o3eY0tr5fEVkF7Hwo+Wg8hv5etWM4C/JQ98bX8vpYDx7L/eHpbiEtbrdqrHhUePgh4ujZNYg2fysQdxnfm63h4/vFfzFxHTTbqF2TSWbedhaAwWHwXe30S8f2RGRX/CNdmw0NryhC/nHcfhUtsFJ6MpFoc07Z53CQViRHuGzOgC+ioGOxYfgq9sC5FsPE+/Y4qmFYrOnAAAgAElEQVS8dPwM4G233Xb8CkBOY5EIOmDhwADQoJSLWAp0Di6hLPEHGpwbGC2YO34DNcX3D3gAF8Eiae6VDmDgWE5vTgU8wxsfOCC/QNxxAKJXwbGJaAOf0TkkYFWI7FwCQjJTFAsMdgKYnFpQ9+pKwgavAqbgQQjoax3auJIIEtznC5iI7HYrrYuvlNh210TyJNsSVL4AABq3YzovgGuLZV1nfsgHEBiEsXN+//d///CPnvQaadRUMYdOvkDtKaQFQg/82wRka6KiFIjxZaDKBwSzzwVi+lBgIJUIO5kEP7tvMgOgyDyS3DGIU+MiHsnZ9r7039XrBZkl83whPUge/JpPIqXJ6ycLEV0ElI+KedggSVq/LZp7ZQzJad38BmiL3+R3tVkCA46IBD2SO6BUQAFCfoeA9Z7PHw5zgwzAsKc97WkHyfjABz5w/WUDhQTyla77zFbCkj3bwkaNlo1/SS19G2MTFNBPZzUAehBQ/374h3/42qTrGHqAY0soJHDj0hU7nTFsjzOeYoXPmU8TTTzCU9gt0SvAzw0/NoFXm+TSU934zmWrdMTP8gXNX/M0Xv/FLNvCZGtD+vvednCESMNs9QLXYaXvtlnHd+QI7+koGcSdnxGjR/5kPLGKJG1O7Lt8qZ+Ry7eLbTZubnG5uYqPpBuNynJ7W3/NlXxLwCo+u40m/SQ3zIcFdIq00pHGhbWlBw/C2gbF6gtpJMviOe4hd7cWBQ8/Q4AUPY4hsyavQs0tIWLA1cq9agmjK1Qjsek6f7QVfYkuGRtPjjSWBoHY8dA3JB6m9R5eJTc+xHbbSDWmWF7MdN7m7P6GrWKD7pJZ4Ul2cXIm6cah1+ZPZre1+VxRRi5+tXKaCwbyMXlBo6MxFSRwYucnk1ypqFpOlt1aSzb0pPBdPx0ng2cCtDbFgAc4ssvGVuM8+tGPPp5/A3dxCsfnH/Jfsd+4+ET5NB/75m/+5svf/M3fHPHcevuvOCkOxR18W4xYHivfbPzB2fUbvAx2811YmuytJzk7P704BwZvnHUeTrTcr2M1CthPw2O5FWwQS7htr7jbNsg6rvXInfTSHApy/iuvdHvc93zP91x+4zd+47prC97joXs7yNqvcY3jb7hsPXSVjSs+7byx7tUL+/Bt/toc+Wuft2sA5+/c1mi3JR/Egf0MLGwUXxp9jevCzfIdf9OV2mLP00CQT82RzjQpWg9+D5e26MRt+ZCcJec5P13Ba5ipYE6fNb7bPXf//fdf3vWud1136zbuNtRxAQ0182zNQIfLJ5MDR9NU1VDfRsJyeGvCecWQi2nL6/kAjA0/XVgiW3rMh2A2nhNOaIZ63pd46bX1704c+LU8q3kbpwZAv5629Um36R0NAEQlARo0AVw12SRgYIpMiP3tTiCyxcq5G0N5vUpGAn6dHgkV3IpwxuoVYHKmlWtlWACXyH3Wca0DcWMExe0WfGTwGeOS6QzCwLbzBJpCmkMxCCInEHVB+96WXoHZdx0X6NSppvc+A6DnDh1H0NXaBIPg9rrAnIzIQufTVcch0AjmAosiUDLv2EhhW3+7n889tQpQiYdeG7PbF77hG77h8ta3vvWQQRdMgJ8TR9sUO67xm19SbkyNB+emv54M2/x+wg7ISTpLhPuMP2wilnyR/bOdtzGGgDiW/smq2Ehn7LDHmAvYdEyxh8B0nl0NW/Rp9Ehma1N2l+ABFx/VCd1iIZn4FkLdK/D3GWLX2F1laEsnsoa4A39bXJMNUd7ChlzWgrwgmshg52r02BKLMPglCQ2Mjgtc88sKhbrL/q3dktX9z+KLf/scljiv4+6+++7L7/zO7xz36p8LUo0r+GHXQsdl0/Tk1p5skWwae27B2CLkHL9IBv/p2CVK9NZxrggr6NgPDm5RIIkZr/M7b5tJiE1rlFw7TyOoz9N5/tD5cL71tc30n//5n6+3G9SkixS5oo6ALvm0FmR0sXhJluYNXG1eTcrkgz3Wz8d7La72SlU2UbDAxeaX08jS/Hy+tWrcrY7N3TmukmqC2UJJ7wqO1i8XkUXMWh97K2b6vDmQGzmPjtamnmUhh3YeMih/wi3FSPPBNrrjO80hj8AmOCeXbE6tGZHdWz/cXMzAKeheYUGXcvnN5iJ3r1usLKGVxzs/fW2RYI7s6fPWvcXRXljAU5YINgbyCNPI05phGD4EH7ZYI+NiMdnYPqwI4zSJN15xCTqw/h2Pn5G3pmS/+vKSl7zkmndg75LOteUWS+loddP75k2PNadgM9ySD7Knpk+xyIc7H4l2ZbBz77zzzqOxv79Cs/xkm1hItDgSP/QrFzdv/5b7pB+8wOeN4/aEbZqJqY5rd2OFTbYpT8Be+NGr5lBzwnoxA+PkdHokHyxiYzG739MxjMLFXHBgT3rnUwo5fATON6edFAo6HJEuycM/4EM6b00wqTH9xCbZFZ5bgMpfWzdoGucjrsDGP5JJE7kx8W68C77BFtghHrZe0MRr/rUre9iptPi3a+48/LJ58Dh2ww8Wd3ET/th5LiLU5ML/ltNpdohfetJk4Fds2ivOZ/3qP3kWV8QDNZns/tFEkfv5WbJuzmiu5dz80HMrxEIcoAbAq1/96mNn7+Y5mAsH1C5seyV0N/7gX7ipOfi+iwO4gnoHhtPX+bYIMdoa5Ew5O3mbT57EO9QZYV/j8k36dfzy+47rezWI9/jQcnt+3RrVno1Jf8lxvQWgnwd6xzvecTxhui1oOpa2sSypozTAsAAAuFxpXoIukHsFwP2N7K7iWhDH0dnZgqDPPIAmRW9jYo3p6oRAEFiIVPIy8gaOpAAMkBDH915AW0/nIH6SCYWTb7evkEHAcGbHLohvYpRUdPw2UdHZAg/icS6Y04nuERJu3YCH/Ag4x1sfEGSCr3M5GdvQHxB1DsfVAJBUelUclEzruL/xjW+8PPvZzz4KB4kMaCM+C3DAmB4FhCS0gEoXnSNYjd13kgAftdbGQG6RJXbVxePLgJLs7L5rEdzJkZ0rlPq7Rk9P228N2USCrXPcZ+4RU4CKNUn5W7/1Wy898bOrFgo2fkZn/Mo6AibbucgoBhFvSaJzSmIejqX5InaR/9U539D8a506mI1Vkyj5k09B1DFkAGz0rRGJjDdnBBgJNJbY6JV/iz0EKzngCF/ufAVOsm9nGQETH+Fb/+Dg4sz6kBi2BmR5193ffHJJ2BZksFgcm0MMIKkSVX4TwbKOjTs+uHpMPmts7P6HCRX17OGYvQIuyfWdp7mLGeeJS4V261KYixFNS40NPtrn2Z0fio8+X3mRfwTHLhGFheMVwUt+zWUMMYaE972dC/msXSGu+vMzu+uScRsafHp9asmiZq/nfyB92Qe2yDfNXQxqJNgKK8ZcsUE+kRRrpO/mt4W5pq1bAzTA4B8iubi+RXXja+ghK83NL/gdUqtJ0XmO6xjEUV4wr9xmHHmZ7K5Eyn1iRt6RxxQgMIkvk8Nvs+Mrnd/YFRbJaTykmB/ZecBv+XjjhEvhevaCl2ILCaRLFwvoRDxbT+dpgmxhB6fznf4htnyY7yk2XXzgi4uVfVa8p4uuUDcf/MKdyAHv4FpyGluM4gly/2Kr3NmxnvkCS61ZYZKOFuf5NFvKl3y2MVtHDSb4b712eyDfyWzbdccoavYJ6a0ZbrPLcjIXb8iTvN1S8cxnPvPyy7/8y8cFHP5CFxoc4hV3gCXnpg0c4IeL93wKD+oYBcFySDaEpctlceSNKzGIm6oRxORyRFicDtbH+IC8Kw+LR3KKBzYwh/PJ3PewCyYqjFu3pptxxIdXtQjZrXvtvrpdnrwYKn/LK3QEu62X3XcduJ2Y952YTVZxqRnCFppr26zYi6Sa0RsjuMPmN/jXDgpb6mGeBgEugXPI+/yGjN7TD6xu50s5kS2TuV8/+Pu///sDG+Vmtlgfwcmsm01we3i6+QU2pUdNInjNjuKWvyWz3KGGdI710UeydD7f3RohDMC31rdgYRgXpuKddJYcLr7xxeWtm7/5yTZc+Z8aBQbRz9EAeNzjHvfQIx/5yONhIDUBmtBitlgSUJL0EmpNAAG4TYHGWIdsAa50WdwSccmewUuyyfa3f/u314dK2HKr0Dmy242tvL0qcjilhSNfAF+RkByuNiSfwEKgkT2yCWjzI4yMTm+S1DrNOrzvkWCvC+jIwzoOAOOE5tOR3A6kYwW/Le0S6tmeG2iNq5tNp/TD/sZn4+3WdwxdurLBGbcDSicS4BaaHV8h3P1qbe231VKysPbtlPGBXrcQT692EtBrtvNTSI2ZfvpMN5D/si2Q4ONkBdi6j0tUJMDAOD1ItrqmAv7cPCAj3WYzJFLMsFFjsvvGQGN86Zd+6fGkeP8kmWQEKBoAjds5Coz1l+biR8AOQCLfQGyBiu/SGdvxpQXnTZ6tm30lkAVp/iU+t1BtDbY1r/5ctUNYFD1ina3sPGpsZFeSNB77sHnynL8T042LnLDZFsh8T1x0DD9E0LfgEldn7GV7iaDvl9z1d2NL4DAERjYHYpjsttk5rzUqrLaY3RhmVznDfDCa/eEozJB45R9yXx33BvmxdjiOALgyg+xuTCA6SyYRhM0d9JG/uerX91vI0hVbsd0Sf02v5hBDrUuOTI7W7WoCXfN/Osv2nR9uSNzJEpbQb2OKN80DMbX3d5/16LstvOnUAxrFUMckh/vL2c6Y2QQWtga5vXUiOvRMD/KcsTTVNAv4Mj/QoG7stR2MYP/Oo7/NsfKBmFFQ276LRDkO9vfelWeYA6thQjLCCZiooFQ4Wa8cu+suB9GhxrzcFGaRSf5E9j07xUUVV7DpQP6Tz1bHYrbXbfKv3vm2309v/m028Gd4xR/wBr7pc2TbxRl5Rv7kK2Krn5s9nlZ942KRQk5TuM87N7/kB2IjOTVyEejlcCurJh7f2maRBgZ853vszO7LJeCMvNirBlrywnbxuvrhn/Ce/5GNz+WT+xCz1rZFiN0r8q8cai4+rLhcjg8H5S+xK0ZcIOhzesCH5Qp4xScVbsYUB3LxGcOSrzFcJZXL4Edz991ytS3UFHrqBbnZvBpi5N/X5Rnb7CKDHIi74VLmSMbdObT1krHtmOArYkv+PF85lue2UMRX8gn4By/b9v0TP/ETl7e85S2XBx544GG/HMI2WyuRcXch19RuzWcOJfdvrhfbZ/7ggkjnWEPnsa3PPDzxXAhvnbW8GmeFdXSxdSFby6+9V7TDscXIYghG8NfW37H80Hy4kVzb8eJDLbM5t3lqPoaNmnUa/G4LEAtisfHkaTxQY1m8b6zC260l3Y7KLnTyr//6r5+9BUCSXsDpbwWKwESsKAZ5pogdx3fOWQDe7ohkD6QkKCTnR37kRy7Pfe5zj9+ttZ12O9kt2BUORFLApui6w+fkLFFwBoligdfVSGvaNXO0vkteBO1MWK3J5xS/gHkG403Qzhd8S6Q7DxlBqCUG5F8DhKMAHmDeefRj6w3CBNhtK5egF7Q5HuBABgTgbmPrPETYFT3+lXySG7332QI9skJf5u69Qqy/z11j9752vDnopbkiuoIeAC+5bExbvbfokmh0jY3JN+icLhAWiaO1bdeYT6ZLnWpr7jPdYzphaySSbTWjkkM30t+9BzQLbkhD6weqyOoSOIX2Geg6b5MGcEsWRYEkB1yXONAlv9zGBJ8ChBogkiN8EVPm5K+6uMDPeuj73LmV4B23sgF3V2boEAnQCOhcDZrVn4TTd5sIkV4+IQGKH00XRGox0lh7Varx4JZGH3k0f8TNyieRNT8fFO+SNSzbQlPTAJbLB8bgo+II4VR4Jq/mSJjNBnDPGs+FP9t1XH/7fWi5Bh6sXq1//V+xsdjLJmJIQoZVrSW7Nx4stnXbeunc/ZpymmJPYcFv1j80TOlFTkMsOlcepQc2pU8FLMzIdsgDEiPmGl+B0md7C4ptrrAM0atwbitzz2lpbLHpe76lmdLryijXwIteFYaOy4f4FU6RvfqnSSf+6MOtXnDTffiK1CWYGhXNC6Pctw0jWhtfNCY/ZZ9k6jsFyeL55oLNlUh435PJVRu+tDpdYmscjYDlJH1GV8sv4NLm7f42d/6a/MVRv2iikMs3soEGs3iE+7AAD/Ozx4oD/tm4fn3HWjTWFATmkYdap3nwHIRdk41f4QxbYNKFz+Th7GX3UP4h38knzSmn48XWKcfcLMcahz/AgPVhcSGP4nWNz4dxEGsWy85NPli03Ln1WoP44Bu4AVlwBhjPz+XmLbxgVK/Z9wlPeMLl/e9//7W5RwbY01yK0uVseAKdskvna0Ilj9jgn+uz4h03hYm9itO+Sz97O0ZyJD8/7lhyttW8LeZ4YrIvH7IuuZW/Ngf+SX83q5M6j3/Kb13cbJ3FhDxNPxu/8us2QNY/5Ju9yNb67733Xqq/vOAFL7gWnVsviB2yw0D2wXngEl5FFpxaTnd8xyk8+ZuLa+W/jRO3isjbsM3FvuaA3WIFF+XbcvDWErjKjsu3lj9v88RteriQ5oX1n2sD/pn9+pseyGkNzdu63va2t11e//rXHztyxXqy+14+VsMth16MVxssj/T3Fv/8jlwwrPmS4ZY777zzIclMIt57dwAPIq3oleQXJBJ+yRQDIAecC5GjMATuvNi+78pv//uNYoDFOZdgIhMLcn3WXIwJ0M/BY91I0RY/S6YFDvK4Qbo/z7JESXAmh2Koz2699dbj3t62diPrSCYiivhL0Av6m9AQIo0R+nS8AIQGgj4gf8Mb3nA0Vl7zmtdcH47W2HQl4QAvhMdalpQYt/UJ4nSGXN5+++3HVhdA23ELiuy6gNHaACw7CS5JQQCxh/kav90DbWHd5CaQkPxkRSoWSBBXJH/J9xYpghfhAYK7HVcBz8cUJXslz5h8RpKxfs2NbTaIMXOKMe8RKDHXe+cDNedYO6LIngpPNteRlPSBlvNdOQXSrsIo0hUkEvnGtbWzjdhAUhpDTPIT8Q3cFZbsQW47MNKFpMJ/W9Ped2j7p2KYjyV748LFJVcSf5/B0GSEc4pUOKIwUBham5igP0QXeUXQ6KZxFddssbiFzEpSHe+pxWfCSe/IPBkkHDpGnsSNQkrSXz+HwQjvEnZ2RfgdW+wkY2t2dQ+mSHT0t/HCB3d3zRY4zrUuvt/7CoLGCnM8Q2IJtWQK/8mqyECOe5Vo+Yn5OncbAZuLFODi3vZN/gDXNSVcGbaraPFeTPSqMY5gw9mO1xCBYRsXdImUIjtioAZAv9sekUAEybBkBU7wIboQv3IjrEon5JLPs4f1ynOrY7d1IDr8b5ty+EDj9IyZBx988EryYQOc1owR94oNMcfmjZmv8ZNtcliXMcTUYrJGRnJrRlsXfgOD4CefhRdiUB5jb/6yhRCC3Cvsk9cap2fp1CTe2w22aJOjsik/1KyQY9mP31o/3SynUPDb9i6ml8PgHDinc1yF5mubG846gccawUg/PeAWMEYxyXc7v3P8KhEMd+sZm8B6GO04nIhPiDe5iM00trfp0Gf5GB/dufobX8V7mhtn2fwlbzXO3t6ruN1n8YhRfg1H+OTGLr/eomnjAx/QxEwXYXr8k5zblLAmOYz/sIUY994rPWRD6+5Y2IT/Jqc4SP/ywzYQNo/iJ72yiwaBWOXTZHbO6iQ5kwWvbP09+8J6+Uby2BnWuHb3dBw+vNx0awtrzJ9e+cpXXr7wC7/w2AHwkY985PorQhpD26RZv9cMVVcYn9757HL/zbfJRj8aG435pje96XiQXw+/hBHJYv38Y2tKeljM9Dwet9ewPz9rPA//9J2ctVjFZrBmeQTOZfeWnOxZTLgA3MBj+F6f8+kuALglMFv8+I//+PGssv2nlqFrsconm4/d+mztRd9801hkhEX54ubHHgp4y+233/4QYuZAIN8JHG5JiMUCN6RxiZ3CxEIAgsByrEIWqep4VymApnMUIh2zxHWLHR0qxwCPJXrAlhIZiswKcUlEobpdaSTEGJLkjtV4Bbm1+RmvZOlz94UgJnTBqdL5Fm6cWSG4jRTJeI3P2MBIEqSLXh/zmMcc96ElGz0vIClgJHfr5jOcTtBKJpvIfeYKHXmA815l6zP62kQH3Lfw6FgJirMvOCE2rjIoRDvHPzq0ZmSODRCGjndv8hLQvueLjQ8gNqnslh023uLPmlw5JRuddyxyQ+9Ij1jdc/rOfcB0mM5rpN1xxx2XD37wg9ef9+o8+lCsKNDFSXPzfQWL18ZvrbbhSbzrQ8BXUmhOxBxpXbASs/zFU6aRjyVZiNRiUnrsXEkDwO/7BUUYxdcVaOy6CaLztiBXKKSrfcgbTGrNSE76tXtgCWbrsl2Qn2tyfS5iZHxNAc2c9LiEYB8kJw5ag2JQzPOZCEPJKYJmbv7ZsecGSO/FEPIqH4i3xfb1m8bT3Ep+eAV/2V/hY81LLhXhfEKxAyv5v2Qv7sLC7kNsC63PKmhb/4c//OErKWz8/vFB8iNli1VLUK1F7CZH+iBnekMSksFVVkUyn1yM02Ci792pISd0HkxqPtvJrR/Wei9fsq14gi90L746vv97K1PnbrHHTulGI63zPeyqsRGxLVo6Xqz1N3/FQdoO3kPoXvWqVx2N5M015E0WeuF/PivH+V1tcbnkcf0dP/G9uGeD5OTvsA5xxxecC/PFnQbl2hqX6hgNWnmy8XERWMzv4Q8OsRjnp6jkDMfIFTCj+TQH+YO40cxi39bWd/2nf9jHt3vVMOGL7COniXs4zL/kX/LwiW2oyjmajnShibCcZO3Fx4vx4rlGR+e6jQIWLpbjhPlNP8f62te+9mE79+QIOZQdXe3cRpbi75wr+MHaae1pa7fjGrN8sZgpZ8JnMcYHt7hd3FjOq1g1FoxgG3bfHICXiGM+W2Pw05/+9KGr5mjNcJbOG5+/Km5aE8yhD9ygcRTc/A/+ahJ1rnzbPHtBAQ50bPOceY6rtZujko+MPvdZ49cQ0rjd3IsPd2zztD7xYt2aTzseLFm99HDcHlatmMYN4ILxrQdWtfb+dx69iUfj42Limk/RPV/YugI2aEp1IRM3a5y9YMk+zdsFwJrFNT0WZ8SIuRb3WiuOz5ZbExUHHS+2+Fh+YDcWP+ZH+MlyIM2HxtqCevml77YGYWc2tTOQ3zeubf8ds9+rdeAYncv9zdf5sGRzhBy7+Sm58A1rNufu8CZzD0o9bgGQoHoFNpuIOQvwVlghajpGHNDnCN4WLxxpQWiDVJBLEIKO0XKGbUZILNaA4GzzQMKTbMiFvLoqBEQE6naEBB1DLzi2vr1CwBC9epBGepUkyJZeN6EiLAJgiwGESJAIfkBv7M4VNAqujm3+nM9567jrNIILMCBtwG0DGnCtfvtb9xjYABV2o68FLg4NXPif+dOvnSobyIpmPkanC4Y+syYETHG/AM/2ErsgZRMyb8Jb8rnyI/wAeRMbewJCV1wUb83rPEkE8NC7eOTXEkpj7BWcvu9WiLe//e1HEnrWs551fA94+DkChGikJwUIcFK0iLfOMS8/00hAosVKcjVmCUPhpRACep2zxRXZtiDmr+zWq4cQbtHYvIiHBGhtiCHd8m++ghgh+grBzvdQF8cqHMzRWK7e9jef6DjNI7aFZ/xrt5wp4JLFVQzYwT8bB46ZB2bSrbUtuYA77MnPXdFqTom382BJTwIvicNx8iha1ua+85miq7V6KOAmWGuS1DrfOfxMTCGAMDJZXaVDlJa8bMNJ/NOPqxD02CvfUkyQk817OJ57S5MXiUletoILW2Rr2G3hcCapCimYnrziefNQ3/MnttVYPpOJiue2dTdv8m2OyJ/9MgsfYgN5t/NgKoK3jfTFy0hxfqTAXFyB3XQP02zVhR0IukZKYzzxiU+8POc5z7ncddddDyPwbCsWzs0Xu2OWh+Qryf+MZzzjct99912vQrmauflObtpmBXt0nCtRfKX5kcvdmYA3Kaj45+KCmOOj8qlGH0Iol7mKKq8nK+60GMafxeLyKrHc2v36Ex7AXnuFXqzxb4RZc9MtIz63E25jdZscCk8NFP7FbxRyZMfXNGCWfykkk3uvArLn5i9xtzyGXsTT4rWie/EF1xEbChBNcb63nIWfsnFz4X5uX3E1k53lW7aSj7YQWG63nEOM4fZe4R0u0nHylnwE77yXP/Fg6zV3coWNXWh473vfe4znlidxyf9x0MZwgQGnkePzpXTILptL+IH8C6tgMYxTOC1Wbq70PdxlD+OSJZuks77ffMBP8bveF5c10ZOJP69OtynSeY0rXpvPbUt8bvPx3jqr2dGccrR5YPjWS7giPLCW5RPiWo61Zjbo3Nb35je/+eCoz3/+868NBg1JfIzunLsy5Yd+Zpotcch0Zh3LW9Q727DcHA0/cT/1JD7N1niF5k2y2L2ohoJRWx/yG5jRMWynRvGsgPVD/iJuXBRsHLjZ33wIL7ReDXdce2OGfQ9j3HgWngYEvnHG1I47ngHw2Mc+9qFz10egUqxEhTQjFxyxxXU/S4nfogW3Y4GQMXahEpYE0fxI1CZLhYSxNRE4/5JpwEx2ytlXRkHS1/GB4waPQHAPUcfvVlHyCZx1FsSGsyjSAC5nk+w8vTxdFCRf//Vff/mTP/mT6wPaOBKSLWEgTul5C12JT1FOr5uwFDCugEoUnAr5pneOK3lJTo3NUfdqHX+SRByDwHWepC45Kwa32AXs58DZAlgA8L8eZtWtAIhUaxJEwJAfSmZsxofYnyyNLUkIXk2FTdT8cosEa6ALCb7xtrAFnMBdkpI0+DOZWh978DGErSKgNXzyk5+8PnkYUUgOvrhkHyj2PYADepIJOySDTvdenVnw6xg+1xr4h+Ta3MZwnrW5CktmYN5xEm5/I0d9nxyac7ZQKly2acde5m6uZPtcDw3MPyVfRdn6Pyzo1ZUFRJU9rF2CMU7niAnkrFd6Z2P+zse3+GYLOMGnwukImR0/rWPlh89wZXNDn6VDHXy+Li5WLrrzFHaJ93cAACAASURBVO2OlXSRjo6BvYsBa4s+N77immzbSBUXdOrKwBaSxhX3/ERybB63t8gxSxo7Hz41/j333HN55zvfefmLv/iL69OMYaXYQHiyje7/4sgSneZUZPa3XTXi0liwW2Nhiw86Fmfw47bbbju2vLua3ufbYFg8Mb4cwgfZu+9h+bnho9Bp/v+j615fr0/L8o+v+R96VGllmZoz3uOMFkRmJRVaaUVWE5ihFKWVm2yjDoVgovXAXYVtSIiIpIQyEcoMomzKLDdhaUkRET7pf5h4L+e1fkcX9++Gm/Vdn821OTfHeZzndX0+y9vnN/nZR+Xog86aZ3KNOIud+qqfSGXfd6t8NrBFFfakMAwj4P2S9/pr14dH0pYHdL0ChnjG53fxovazEUmv8a7s4JziHj2Lz/ol09rEX+w6E4s6jjspHMAXnwjsJhYS0vr0rLB26r+Fis997nO3XzJyrx1txoTHbbKzeMy26ZR99EKyHjVE6tnl2mB9sHscCn7pV2zqWsmRPmC/t/yzIXFgk2YJAa6zfMo7ILpGIgZfyEFM0seSfW03VvPFabueDnA2Mb9r4O3GPv69P6XKPiUi+qwtiXDn4CrZKhCRu/EYv34733+LRrULmxSytvCmqMgWYDvu1P24Z/MXA7PZxSTylDgutmmr+YUBYQm9Nb/NT/gUHK5v7zVhm+ajz805FmMVfMRZXE0xTvGyOSrIyR/IG9+DKWsD9aXABmuz7fCiR1jzG3qgd2PYBNv8l5dtPMdJ6AKfEv/JI24gDjZOSTrs6br49Fvf+tar/HtP23K5jnW+nYTifvqBb3gzDNlkmqz5P5mvnZs7zs2etvC5MRbfFBMbX+f5irhql1HtbP5Yf3Z3nrwPzrMFPlFB3e5vmLF5Bj+z+0j+x7cUUsy/NvhP57IP7Z750Npp98Cw+ud3zf1aAOgdAJ6pIAjg3CAlUhIyQEMJgjhAlBBpo04BGwBecqxP7VC8oMuxG7hEYwMmUsLB+xQQOEfHOJxzxiSZ5xQq9/ogtE0OBe7ukWAAIv0v2UQKKR2oMUjEufl9x3d8x9Xx+w3xxtAxwS/QA4IAl9zNIzk1ZvpZWdChYNY15N/9bY3zokXGWntIcPJEtjaxMGckxSqK7+TUvYC1v8m6PqzcnjYoSWs85/M7tUHvZHwGjq4JRAOxiJ7rkFIg0H1d08+erExztLYKs8clLoigJCrHBB7mKrnjrFbGtEOfAiZCeQJePmp1o7Fw5A289MlWkTh6MK+rEB7bfgf803Gr8v3MosRqSQMAqm9JkP4AOqDlp3wZEaE/4MyugSbyg6CyPYSW7ZiHRA7hUcDqO3lKGvW1BKvrAX3n2yVR3xKXTWwFcmQy2eo/GxEY+FvXCXD8vk+YqhDl2WbyBda112p7v3zh5xU3YPl7ybdA2FgltYKB8fKz5k1ffBoG1ia7Mh86ME62YRxdf25vo6e1Zcd6Lq4xeCFQfTYeOM1G2VB6bE79fJdgyXcQiyVdDz300OUv//Ivr/bMjsJPPrQYyTYc22r5+hCczo5LmB5++OHrKkiJNXkgX33yQ+NcMiaIiy/ikcSVLBABxA9Z7fuuUCz+LQbCccUjvrVJysazM557BhKGZ0+LL2L62v0SNHNX6OQzkaMXvOAFl/e+9703f6MbMWCTJ/ZHH2IZDEaC2Evfkx2CtglVY4bnu218caaYUSwQJxTD8YL1RUkk+zF+OpP4Z+uNVzLYp3b4o3HTCeze7cn7XCy/4y/4EqytfeQUuRavYVErtr0D6NWvfvVtJfZcYWP7+hG/d/tzxyRDy0Oa83Oe85zLBz/4wdt7B8QOeFB/dh/BtOQpid4CcefDmnC3YiS7udsOwdpYH4KHy9OWWDcfuL8c90zMFdrYR7KscLA/zZvuassLWmuj73wKD5No40PZXgmE1e/+Tv6L15LVfas4nqZdssPJGzP/w8H7Ln732T24y1kU4HtsWG5Ah7BJe42t9vysm/FsPFR0XT55cldxyf3Nk+2uX9Mtv4If4q7EH4+oT7t3xCjnkot3TMBmGIbLWUjoHvpYfgkXGn//t/DROcdqD3fRljHjZ+bSPd7fYwFC/GbHxsAOluMuH90YDjfZilhljl2bfzXO7LPPXelmG3IW8oRba1d4kWOS8c0t6RWXaxxwTNtseeeNR8BgNroFMtwrvudnxevPAlf3knvH/UoYzNociN1uTrrcXlv4FL1K9OHk6qh5hm/LJboPp+WzMIk8yWd50XJ4YzS3eMs9Dz744KMNZqszHJgQTwK7HQlcSOOSM4pZ4KotwAKwGJ3g4rMxqZJuRQfgAAbOAXAbvwDKyARnQYqjAw2kj3HUR8f6ngHsariixioFIUEmG9smtubYec6+CXL9tTrX20hLOAtsSJ4gxqEF+QVsMpMwM4r6WEKIfCAlZNdvcL7xjW+8PPe5z72tbEpiNqFr/MmCjSBSAjT5csQN3IBZ0YYeOQkdsamtwi25XxJMruYpWaJXyRBAAxqciLO0QtFWpp4xRQR7UVSr5QKPxBipFqhWpxLzJRHa2wRVv0sWER7kDZC7VhKHpBsPebFp/kqeVr43wdokXwFD//zV/AAR4EC2AymET1BckFEIkhh2Tf4UselvRFy/gFX/p12wNUSaHPg4m2Ob5s8X7FgCtvx4cQcOsJf1OQQAQQXqSPvaQ8fIBjboB3lsPsmjQFRim1zIuHvasZH99Q/msgE2mO7tUtjkQcImgLPLuwVP9kmviAlM3wIBP0MkNiitTfO7xXY+QR/wrbYEKjJm0zB+ZS1W8TvjU4Cr3bA04ty1cGZJBJkKyHTCZmDmxsDFlHyKrTRWtspGO4YciIN01/HOR+Q2QYHN+kHKNjYjzEjl6oY/8LPa2ULOSSbhBHuGN3TRZ2P0PggEVoznZ/QKU/ghPFKAEfuTR4nSgw8+eHnkkUduxLLz9KBw12f92Glnjlar+AHfqo2u9YhJc0ZCtbn+SEawTEFBIkj2/E8MQ+CWy7h2+Unt1m9j6nz/PEJkdxvOge/Yui5eGHfEu+doe4eL2Fz7+2Z9MoepfUrExG74KgnufP/iHJJTMsI1YAKfk6yymS22dAy+1784bv6KUa5DmCXy2sp2Jc/kLpaZJx+D5Y3TKqyEz3zZn0UVGIb/4iV2qSzGip2KKGIIn+CzfU9P9ZVetA2HzL37d0HLwkHzjYf0Bne7n3DP7k0OijH10Usb//M///MWN7rH+cbU9WKyog5csbMI7rMHsuY3yZhtw/iTX+FIi+1sSeFDLJXUwQs8oLGLRRK3xvZFX/RF18Wb5SPNQV+br8AH55MxG9zYYrW383YgbKzaxJE/K86yOTgujrGv+tkCvHk3DjEAD91iKj0ZO2ziF/pVkJCQ9kmHi6F8mF27xjgUUozP4gObZSebZ8EiNsaGNullK+md/OHB+mTH7Mqgy8bWseXnxtc17Syo/R4j1af50w+sJr+dh5yzY7ubsWsVFOtvH70Q08UcxRu6E/u3iIsPG/tygeXZzaW+PCbTvOHk8nx4Lx9dzm584jCOB2PgGMxq8SUZf+QjH/n8OwA4vBspF2EA8pv4UCTh68xWCUYmgCNSXecfgwcIqpwqtogMgtV9gXPjjZR0XsLLSfVXP5toI8cIH4LHOLp/E4kl8+QCnBZkgArwQJ58XzLnfv00j8bLCTLISKugK8ghroINB/M9uQDv7/u+77v8/u///jVhkHidlcGu59SAqMDTdfubqdpE4Bi1oMIeyBKB3cSuawClXQoCMgfmOMarKraOT867EsIZENLVT2PQLwdFsMxHwtA4rEhGggBjnwVxgXSJ3Qa69MQfNqnsOLBQCGH7iAAZGCP75D+CGycnc3bLNgEMewOgnH51xn7XfzZInFvl6HeDF1LnJXOINjxANgUk49r58n9z7VpBa20LkC8g6odNdi/Zrx1sUkNm7J9fsQsBdZOqro1QpsfmzK/ZddeGSfktzOicecJFNlKfVhbYU8lqBQDPFWsbSele85DQNWbnN1i6TiBRhORTtS2Idw0bJfslYP2tEo3ACup9hw/r/wo82oZ16ztsQUxwrrFLwOhS4PMdae/aMz4Jpn7DvnuQ7LWNjjUGK1Nsyc4PPoiUL/FauzQ2RRBkSGIDs+Av+zVuOmpOCAcbsism+0JQEQ74Bf8lJd2L0LJtehV3xRZjI3uxEsFnw2LQ+ip9wyzyMR+239j7JynRNhxBdPjuEmoyOrmIe9gXDEfYJXe7Ota12bEVfQRaHNo4I1lPl1sooOtNapZDkBOMoYtsis81Rn/DT/YsHpsH34JJtRvO3H///dedLd0nyVjchAXeMM6O+DV5SuhxLauVbFRc4auSkM43NosAW6hZwp8u6coc8YM+6ZwN6d986z9ZF38XJ3u5XC+vYkPmUX/8lwzIGs6cc2oMyxPFSPPrO1tZ/GDHW6AR/7/wC7/w+pLK/rWgUnK++FY7vhsPfGjcyxPYBE593oc/7gqltuwsE//hAfkuttEF7JFI6E+y4cXC6Z7t77UeFzEvcRQOV/TrPST4FN6/fHfjNUzs2Pl4i5yAfbKXjtevZM0uik08lxfCKByD38J05/Gb7adxd312KpbgFubBltZPuq/x8QPt4DLpii6MiyxrBy9lr401DtFcFdMVyrrWY0RiJp/Hu/ByXJO/wHXJMkyVS3XeWOEMe8Mr4MUWARs3/osPb5yB6ewPfuQb73rXuy5vectbri8uF/fYm/gjLpoHexDnl991b7gq76kNetlEXPzEDXznT+tXZCCvEQ/ZgNgqjsMWHL+x6MeOPRwQ7+qTT8N2XMt3vsFHxfDu698nPvGJzxcAFliAIgdnyI4LcMAPwQKKDLD7BemTxDUQ27X2Go5JCRyDQOurN2JW/ekNo+s4xpuQqxhmIARau0uSCJOQbamTNCLi5LLOCMAZF6LS9wQLHB0X9JENYGu8wBEYki8AEhSsNAA2AbDr6YLhrgHejVACQ07JIJAPQNF5z4CT1TqVfjmoviQmT3ziEy+vfOUrr1sLJdauMW4AoF39AFIFHcaNZCBqS3DZ2QZc8iZX/e2nANTYJP8LdsbUGOi/+42t+7xEJFkAM+RGkaqxu4/tAgXfO+/v9LnEQ9Gh8+a6gUYF9NSRZLGxASr2uYBCRpLMuxH4TYB37PwYsTD2DehLBHf8SwZ3t4m+BJPaLFhFRDyWQSb8oXYRkV3hkfAARXhWm9sPnZExsGYv7s/GvVcCUfNMnTEJAGy9uXXfG97whsuHPvSh638+BNBVv1WqEWlEVLFLcG6cts4uJpifxF8ShDhtgq2PtY3FJ33uMcHfyqwgbAz0ThYRpJIS/tOnmGFuxqxtlXw+tYSez65eGp9ks34jnN2Tb8I0wRCO2KUBb+g7O+5XM3qOcdtMf/qBM4gb/2E7fKA2990CcAYJtA0dlvE/fgH7Vrb8F6YgNwo1MAfRYuNLvsUUxEkMgoH1r6AjFmzRZP0W5jdXeImMJ0vJ2cao9Q9xUrxBVvgj4r260JdnVhWAYLfkUJxT2Ow+/mbu3iGCPCHXi5n4BGIoFhtj/Zlz9mQnF1xeguZvuMQf4DHiD09xIgkrfrUcZbEZToklMEiMNz84vMWE7hVf2ZVxioHwY4/DJLsn9GWs/N2YvSxS8oDz1Ad/Mf7GVzthXYUcSQj8hjfip/uWJMMP5H25m5i9PKO2d4V4OSsOtQsNzTvM+cVf/MXr+5o+8IEPXHFHf/1trvVDpzCZ/MyBjizmLJFvXs3HAsPOn67NCb4q8uNgyxslgxJaPJY9V3h62ctedn3vSS+BNS+2sgUpsWvxBK6KlRtfHSsRayfq+9///lsS5gWS+Htz4X/m1ydfxN31jaPBZrpwb+OCD4v9dLVFDHLjM12/j60ovkj4FLX4Nr3CTdf1KSmXJ5gnzNl72WhY2cKVdwSwqdpqjI1HEU27/MJcxI/a34LCFj7ElC38LR41RvISw2Bs/uNfsj+xmv2KC+2GjNs1LjukyKu2yin66XTvFoLpuIukGgcWS7fgZTxk1I6dFpQ3zrIFcVSswV+6Nt0nB+8MWbzDDcUTvk3+OMTmQ/3NPuH3ch62Wr8WkYyTnxqneWuf/eBW9XN7CaCTDIixIByAwgpEjbqWI3ePQSM+7nOOITVIL2nKgHNaP4lHQLbkcQBBFglFGNYxEJYFiN3GBOQ2SWFca2SCPiWZDyMDqIIjB2dQ5rCOv6C+z74bC9kKqByysSBFZIA4cS5Gjxw1/w0wOVVB0330YM4IfsBhW2ryBVArT8Sp8XEYcyOfxpmMvvmbv/nyAz/wA9eXhHhpyybIjJdOBWSkDGEArOa3fS/YCoo7DvbjmECFSAE6pHWBGFAsyebQJzBzXonFOpy/+ZV2t09jJzsJziao5BEwqlgiIOuH2l87Xh88g+GSKOTMPNnykoX6FJARIUUktoUE9F1Sb4x9D8DZuGC3esv/XQ9vEJizyNj9W+AzH7aBYLC9TTTJih3Q/+njxsDH85P+lyCubBsjv2LHdNmcnvGMZ1yJVP9e8pKX3J7zpCsJs+JKbWzw4uuSY3MRhOkPqaQXAZUMFl/gmN0ci1+LYYITUiRZEbw3kSXzxu6Fg/W5CYPVfmPfYIkU1Tb83USra5M/uRkLm6nNYkt2hswibp0TIGsH/jXm/m9Rm10gFHy5ecEQ/rR2ABvZyxZ22NJu7V19wUW2qM+VP2LrPvMW4Pskw+wu/PW86+6K8FjMxm44LAZYNSY/xKw+cITOefPzxmEExiqUgov4tD6/GKJdiV7nzNm7HLYw1Hnx+sTedMiH+Bcspv8nPOEJ123G2eqSJnKE1WLB8h8YIk7WX8/VtwLcLxbYom+nT+P2QrclrOTeMf6KSNdH93cv25Uo92mXCI5DBvXj5+74H3yCo4vnsHN9cf2OjbMXSYEYDfMe//jHX4v+Hh/JzshOjOMj7lUAWL1ufF5+oHi1uq5dbUrwuke7jtW+Xzuga9dlHx4f6e/GLY4oYkkKyGLJdn1YxeevW3Rh18s/Fv/IejnOFppOn2u+bBOPEm+61ip6Y5QkVKRo/r30EXY3R37e313PXurjWc961jVeZc/tVoOH2YniTPKR9LKx9Y36ajwSVP3A92c+85mXH/uxH7u89KUvvT0K0DW1tUWSjsHfs4hYW96XRNbG0rXpk16awy6auB7P4Ev1xw4VC7q2dpcbry0unuKGVsu7TqxcjrI8SOEKL5TviL0d73HhdN57gowR/zIWcydHCWLt8P/FuP4W8xVSwxA8r3GQeX/jedo7uTz9k5sY4r76YkOwuTFvAUoM3TmSO74F+/kaDkNvYjvbUXiAS4vD4uO+JJHcyGfxkT2JJRYJwn142vh2cdijW/gbHyBTPiwGN+78K7/t3wMPPHD9uWLz7dMOxMa//GT/FmNr/7oD4L777rv+DCBj7mLbDoCNIL0EZ4+piqxxMRgCA4qbfDTpJlSQQAYX4JBU7TMmTkOogOVuwVl/iGLfORpnsnqRUQHJTcS0CyxVYs45CSZ3S8Yo0hw4Zm1RPrIPlFScdzvPFjHIAThyEMGl7wWziHBVNStO5k1HC9brELb9CbYMSSBGVJFvZMVW/q5TyZegsQeFBKCrLTrves6NIJDhBlEOVFDr+f1f/uVfvr2RuT4EdM+dNyf62wrj6ha4kC8wkdx3fAPBWeUEDjtnq2rJxBujkZVNMhAobaztIwcLbmxFoNjtQ5JBPtX3XWHXP0BXTOh6x9Y+T7nDjQ20ZG7lBCgKDNrb4lHzF2wE3yWdApSgyw7YIWK3viXh4MeNVRFjg9EC+wZtxMr5+pSA1KYAzXeQMOSjscEVwab7253UFrZ2AbRLaX13yegGstWLcTQ+L+GBCZsQsJFkQj5wiT8hcXQDP7S3ZB9W8AFtke/6KwLBJu2wcu3iDp3tvLIH8WVji/b6rA39rG6QCfZbW94ZIaGmU4mWIjSbFR+af/hpvIhr/SlQ8wHysOKuQGMe/JRfwxgFEbFEO+xpC2/8DHbShWc3vXlY8tBYbA8mF5hUv81zkyMyY5PsnZzhXGPMpo2t62pvsQ0uI71nklSbYrKkQD/rs/2NnJkXv0eWlqfUpoQ2/2P//P9MJvhC41SYZx98SGxa3dgO3X1ezkte9VXR/Qd/8Acvb3vb224/wdv9SKA4p09twzp+wV6ay7d/+7df/uzP/uy6jZovNB8JoiShcaQrj6/x89pEvLumtsVCHKT2+D3S7BiO1j0KDuaRLWiv+feSzP/5n/+5TkMyCd/gFNvrs/kt6e0+NuV+uxQ6Zyz4GuymM/Fj+Z+5L16kxwoV4hR72QRNLMAH2MzGVTZCdvtstGIRvirhXx7Fp5urpEF/9VN7Fi/iOu2CbYy4FjtZjOg+LxQ0HrYtJmxM7dqwBN5Z3YZViiYbj5OzVWbJBX7UdZ3Pvzf54eedT5ZwoOMVuYrdFjg6Vr/uoU9YTraSMLLiCxv/XEtvcFyMOeVtlZktdp6/0iV8E6/5w/ocviKudY9Hg+h6sZov0im/qE9xtnPJvV1qXmSnT1hSOx7VgX8dK96FWbVxcl1c1DwbO78jPzGNvGpHgVUBps99pBen9L4i/olrKCTiyXIOvsIH4d76+eaaYodHP9zX8drcn4nGq1zTPOGKYh8bhi/LOeGI3Y2ScD+VTL71LZ7zT7FS/K99hcWNnYoQi52Nm7zZNz5kDPlUBaKKdTCY7+iznTzXAkAnEsxTnvKUyz/90z/dqlNLyt2csPrfYBsUw3ee8yNpKkPAAQCtQxMQpfZyoIJcWz02ENa2Sg9DkDR/13d91+Wv/uqvrvdQEqUtKWS8DFvyKqAhVYQm6V0iYSUFuJ3PjnL4TYzJaiuXOQj5uLaxKzgsEPulBgTG9sIUzakQn0C09jLM+pVUAXuAJ4nZ4Es+9AwQAE7n69N3ILXggLAhmPUryHMacxM46XZJBDAFAtkjsCEHwTii3vN3fuJu7YzzJKf+txuCc7Lj5qT4gVT1ucCWvhs/0F5ywQ6RUjJi04ou5Os70O57+lCoAN6CxiYlxo54syEgi7AJJJ5RB2YCiQKPANPn2jt7AV4nGPLNE4wAmHEhcsCvoNVPMiI02Y4xIKZ03jUL+s732Ysb/+3f/u2GQUuCGhu/F+QaT77qZ22MR4A//Tb5nKvXgoX2+UffEczm0nXmryLbd3olW8TZtll+4V66tLJC5myxORrDBubarc3GVCKgsNR9Eb1eHpWtFSDIv2sUTiS29ed5Ur66xITNrZ16ZhXGri9u4GYn2oMByBt/3HvCtpKr9M4uragmu11pR0zFKIRkExtY2PiRYqtmxl+7fuZW0cC18AfO7gvc6Eask2SKT5IX5BzedXx9D9GSoC+mwEsYv3bpeuSYnRi7xJHMtCH+nLGm4wofWxxqXlamG0/yg2+uIzcYIvbgBeQohtGLufLN+pecsTkJBLyrr8agAEfO4jTyKS40z03yagcBNQ8YAv/PwgkZ1BbCDBeXO3XdJgeSIMWU5m28ihnuRxDtauy4Lc/97V72WzvwHO6IU5sssE+fCggVlBTAzBfOdT87ZfuSV5jVNZuAbLxgB3BuC9nIcffjkY2pdhVTFzPYt+J+bUrQtg04tDG4e+n+y7/8y6/bqeFSLwHuUdPzESLFuk0KcGJ6tNiyGNf1y6fEOPfwN4sm5quYmAzSbXMTl7pXjDRveG58fVdk2zGLU/zAOTLjazj9YgvbXD2QY+NbzFF0bD4S5mJ338Pxrs/WnK9tRVu8sbZ3hxE/lMyL4XIJHFTMgh/1xc43DvQ3ueNhMGllx59gBj4sfuOTjUfB2JwbE5l7TJGcjF9BhK/gKPwEbuKL5ilmdh6n2DnXnhyjsXd/PLjxLo/FM8UC4zEOtlI/L37xiy9/8id/cs3VxFg8mk2bF1taPOcbcAomeJxWTqEAiO+alznDMjYhLpB/ss632ykhtpGvfFJSXZxvsXQ5HHnWbvLyvidYugWI5LLvX9EP3yBrXCB54mrmxafg+S4kiS3dL5Fnz/y3dppPhZ4W1/EANuDFqp/85Ccv99y5c+f6DoC2bLWt4I//+I+vgCKYbmLWMcpaMN1giLgsgQUcmxgQDAMB2E1Q9ViVD4Ag2JJpwbO+VBkFaqBpLkCpe7UrmUD0dt5IEvBjfOYNaJbod48qkyC+FUNtAXoBi8KRA7KgULJClqymIIwUm6E0TqCEdCEiWwxwDUDbIK5d42087MF8JSBkKKiSs2RyiUZtMHJAQJ4dB17u5VjGKElkY5us0hdn0EbjyeB7JqfiUONfh2WTEh5JY3qrDYDI8RYI2W6fQGtXuiRHKtjGhhyYr0TGZ20ABf62FVH2YjttY0dAGzM5dZ1HOpAEAXMD6yauAiHQQ+b0v0nakjIJ5v/PPxDp2vO8bX1soiOoKkyQq4RJIK2P5iOQISwKlkAWKQayimuqvHZDkJkA1HXu5QvsXWICb2CioMMXyUPxo8Dyjne84/ITP/ETtwDStebB1/kZv0EY2QE5eu7M+ErSvf06HFAw3MSW/TWmr/3ar72+TKsCgKDIdwUWMkjudiPBt/XBtamuzS6QZtiFTCFk/B+hgL2wqvs6x8fo3HN3jWPH0Hlxor+R4dqtLwRNLNI2HIdNzb1CeKuCPd6RjUZeut9KLwwje3YrGe+ze+jXzoJspv6Mfbchb5AmI/Fg8d74+QgSi6iZJ1uHy4utq4NddRADIt9ejESO9Ng4YaT5wi0xZXXXMdjZ3BFwyY15bPyHNeayc/AOAvjVuWxTMmVutdvb1N/3vvdd9chW2LrVnvqqzfqSJJPJ6lHMWD4EL7ZI0HXnz76lG37M3j2WURu7Lbo+u14Rjc/CldoR95JZ45e4xOHy502gFEc2uZLAsv1d6MGNlr8h8x7bxHNgHN9ZTEbOxWU4BD/1fSYYxelIKx8R2yzQsB/Jwdo5G1ib3cUZemJfjcVOjmRSYbG+zQOOkW3K+AAAIABJREFU2FUH69m9+EEOfIyPKlxvIWYLEsZu3PwD7+g+RWh9KTTwQ/eKcd3bnCSWPsUvMZROxT76oVuYRd7mvmPEmcyXrYobrpVkuf7Zz3725UUvetEVUl7zmtdcYwWerGBkfJvQuh/vESvh415rDLgALruFAz7J5xTT+DWeJS7iforxMEGyaEeefMgOjfrGD+hj8yiYIK7wGYnc6goWLl8Vf+qDLytEkCvck3usHSy2nDzD2MxRjAhz0uEf/uEfXnm1Qp3FxMZi519yzK/D2fBJbNSXgtUuauLvxgsv5B9ra2Qq1iiQdk3nWglvN9ab3vSmK3ZuLJOI14+x4y52CJtbn1/1VV91XSTHV/ioT77QJ19STNlEHw8Qa7Ix8U7BA16Jp2IdfONX5rO8rWu920A+wE74yac//enPvwSwEw0S+AO4m6Qe246F9J4DZJQAE4BuhWIJlmCMhNl6tFuaDJaTLXFg6Npfki7AbJW28606VtnpHttvOr5JJEVLLAQZhrqCZJAABWHnvPudAheoNrkF5hIqZBBJRkwYleCMDLg//RTEckjjY+A+GZUkh64AJZ0bf9/NESCRcf1aVUuXKwvgzzlVoRtHFTRG3PlNdiToVjHIfIs/ghFZN5dN8thV4+y+b/iGb7jqvRfzLHFWRUsGS8DJ/dQ3+QMneu3eTaLJko4RZFVA9rqVRdVZwUeRAMG3HU8/CLPighUUekBUfedz9LtElp2b9wZ/tsaeTvtesk8udOFeAZD9IB0CnuNwRFHJKgPZIIvkKDgJ9lspXiLzBV/wBdeETnBUUOgaZCJbAcDnHBvfueqDeCF/ZCjQmyPbbuzhXBiUDpFQ+qbXrquvJz/5yddntJASspXg8DWBdoMEXJM0k+cGf0m9hFsMYPNLNGHv9lG//W9ObUFUVOk+2+zqv3abQwnlEqszQVifoFfBFM7za7J13WkH3df8PIPXGDZxYGewsPb2b3ZgjEiH+SMftYNkCPL6XqIHp8mWn0ngzI8/9N142WpYgrBm5xICPnbakTHzle7f7ZfinnGvT8Lq7mEH8KV+YCU73kI20tw1bNYYzMv7CNYHjJ+u1qe9p8BOCbYXsSuW5NvIFR+vvWyzMXQNP0Wc2YytyfwbVqeL5TEwiF4Rt42nik3GV9/dxyY8HkT/sLnz9N05yf9ifdfAQ5hCx2ykxKpfCEAUFZySd/fQ//II8bdPcxTfEWK2IZ7BuOWJa9O1A5/YNl3jHY2BbBZ7yUJ7OBM+2HEFJQkgGyWjOFAJx/Oe97zLO9/5zlvxUlxebgOjjMFumK5J/vCruft5QEkE/eIZEsTu85ifgimdihOu7fv5Hg5Y3NzF7a5TUJCwpmc6Ibeu7xEBOwTEebHRvcs9YIu5pne4hlvRB9tYrkc3xgAfxMhkYMW79l74whdevvVbv/XqFxXEt4DHJxofHxXzzuIwfXYdO+ET9CpRg/HGDafyDQkpO4fv2Rf91I6dR8lHIiyx7jo4B4vgOc7F3pNButwxrzwbT9fSS+9G+PjHP37LWyRwm1M15uTcIgBfhil03vz4OzltYbt+6Vn/fID94Ba1o0hsfvyBf6bzuFecZ3l+/aRLq9Pih77lM5Li5Ymds8BhUQGnX13TjwJp3z0Oh8+Rb/0YX9cpQi1XToaNO27To037WAt7wVfWT3EuMUH86FqPKSwv0Kf4vHFni/X8gw2wd0WB+m3XQzuixdQeP+07f/rUpz71/3YAqEgTxpKrBrhJ8dmZCrdVU0ZiMhJoRs74TNwk3NcYkA9kfMmXBBAQL4ESkAV6YKRvChYEkTjkihJrG+FERoAfkuA7kBVYzgAjUNV2TtP9GeOCUfe0StizXeZqDksYkCoOae4ArnushCFo9Q+kG7O5cqb62wRyQaA2lpx13SYUQAXYI9cCBxsQ8IyPk2ir8zlXdugnHhmqoGDsAI2u6JBd5Sjm1Dg4EyBhI4Ir2XSd6l/j6Hwych07913A2PYFFrYsQK9NsCuycC2ZSF7ZHf8wzrO6q1iAXOiLn6xtA6RA1N/kZnu8544WADeY8UnAhyguKAlu7FIwQqpXHvUDlMm8MW/iicDDBjIQgNcmk0fbn7qmJLA+1+4RB/MGxF1TewLSBnk2txiwBGwTQORp9cwes3F6FXTM1Xie9rSnXX8544d+6IduGLRtIhKKb4iXx0fY/NqRPs29e3pRWcnTWcCCO3CIHlxHLnDBeATuXU2FD3ABFiLyfW7xjZ52lYUNpVeJ2lnUQMLZnaQoGW+RYxPB/s5OuibMMUZ4YpUEnoqDzbe/N1Ffon0mh4sXbKI517etr+nFdT6bU7JUpJLEw0VyV7zvush/14nfcNc1MNPY9/v6BR7Axxdz9SuuIGTiPHKLELIXcltfYUN2UPGTPmuHzOlm50xmiwFsyfVLFq0i8zM+IVaRVd/b/t1PuBWnG0NyZSeNy9yTy5Jj45aswzZjVXROV2I5u4bH7klO4UU2whe3ONr9sLfz7G6xdLEdX8JfJCzrM2xgbda4kEuLCZFgY13/61h6UAiE9XTChxWy6MW4XI/8SlbZQ99rQ+JIpnhLhZ9wrf4UASVz7L354Rziw3KFnVfz9J4NY+68JIlc6Qge4w74i+v45yZwbA/+sXOygqOwUJEeJ+j4Pvqxfs8n8O3Gh6/xvz6bm2S4ceAD6XFfplrb2Z2Fk8bS9+4t2dM+fevXVubizlOf+tRrMlIyJW9oTGyLDXUsuTW3fZklGaaz5JgPsQt2zY5qo+sUocR4Ol6/X/k3bz8pS+/il0ROnrAxgo1tos4PNx9hJ/B8/WRtozjh5xP5BJtaXRo7rkbHm3fpa20Vj3XfxjV8Fu8S58R6sjMXMlUkTG9hqHYW57sXTsIg49v4nt5h7uZ+eKichE46XhGwMXrXQX/Dy8YoyYd39V8f9NNxx/AoNu9lfGIqvS3n0Jb5bF4gptKPc32Xf6x/bv6IE9gh1XX4vXaTQzbTeNlNPtoj0sU07V3fAdAOAANH4BkX4idQMkqECgkCvCdB4njOr3E0WOcJfQNhkyAYJI7xMxqO3HdgIwB7lhXJ7njjRgAJGHkgAwTtimKPvcSEoTV/CiJ0wqxtFagzQXQ/pwPamyyfTqs9sl+gFhQQLYbIQAG0uZsTgEDmgNaCQSCew6r8MUrBq3vZCcKRrAu6Kr31S5fp3iqLRNnnJrbGXH/1jyQCc0DHVgTrPrdiJ7CrCjb3+pF4ckjEeokcAGEj5MVWjGUdbpNUcmHX7k8G5ME2BAn61Yfko/NIyyZo7LjrPCe3oEy25m1OmxA0TtvVGqMA3VwEYHatmstfBWZFlgpaka3u3YBr/EhE91sVQXw3KYQNgpF+kL7VK5n3Wfu2jiEAtdEK0I/+6I9eXwrZXAoE5Ekv+ocBjrM1JGt9T8Cn00iCxEdQ5O8SacFE1ZgNrm+TX+3awtnfsM0YrC51LxxpnGuH+ut+gegsipEvAgUjNoguoYIlcFJ/Z3Ft544ULFkzZ3qGRfrts+vDIb5AjggqsiAJEKjpy5yRCG1LUvTJNrufnHcXiCIE8tZn/225XnsXo9iOeaRL8RRO0UVtbbLcuBS24IMYKCFYPSM0neu4FWbjJH94BYfhEyKzcYusuxfeaZ+/kKt43FwbNz13fpNLBdfeO1GCYHwdP8kNH0XMJD7aIN/kQu/I/ZIsiZJChjmyPyQXh5HEs3m+xb4Xj8QSdrgFDRwovLdSeNpJ42ST/Lpr4fnyIvbmHrbIPpa3kJW4jEOI5X5STVudl0QvB2Qv9WU+5ohIw5/aWpK78Sl7Qc6XUypYL2FGXsWiLfDSqziHG3queMfQzqlwttWt9HNyTzvpjFNMUnxfHqbdxebmzb7Fe3iCXyZTGCZ5biyuZ8NiMiykv9qB4bYhF2cbW21sAWHH2HH2DQPxALqEqYrHrRj3LDg7lEzvamNt1p7dEfrkv7hbMbd3JsALXEeSiEPsGJOLRFCShwtcB/UYD8LXcMtN1rqGLCWIi8Mbqxrbxl99bELN3thk1/hlCFgDF7wThVzZirl2vGvzvTN5rV25DDvdIq9fziL3zRdw5+WsClXJV/wRA+CpOKJvcZZtrvzMpX7xbphi/nASHtixiLOSL47Ev8kW710e7pw5nvxMvuNesXdj4MZJ3EV7+yJAuL65iWN0CC/dj1ctrxC3XEPu4qjziyVsyYJT381VXEr2mwPBJ7bA7vigRz5gO7/GW7eAef0ZwAceeOBRxkCJQB/QEjCH3qDNuSl6Se2SPQ65pIzTckj9GAdSBlAIBWBSWhXFHKzAQmnGulVjTsCgl8xLEgWlnC7nMAdGiSAZc98RxSVNQOQEvyVN5sOQOYdrgK5xat92qruNaclqcwHkDE/ShJgiMas3gLpkpvuWBAiYXaPaj+hwGOBXe8hp4+lvgUnQqz126D5GvuSg6xuHZCu9aUsAFBwQRAAgme18beQsbA7xUyWuT6AlCJGRcelH0rM20T1sERiSj09Jl+AjKResa6M+VPvYgXb51CknvrjETMBfMNxAjShvAscO+Qt/1X73rC0al0d5zFOS2Tw8n7Vt9zc/WfK7QcLx+q4N9gKLYIJAku7DBfOyiuZe2AFc+d4GIrbWOBQa1i4kPevj3V+fW1HeIIyAsCXBmtw3oErwkG5+2dy3Kq5NK2Fdzy/YuTGQl+DVJxLT/fyBzW7SSP/iwt2CHnxfn+2YbY10zd8kUwI2fCVTpLfzZCNBITtzW3tbQkW2Eu99rEKwVzAUN1YvfHlthi5su0xe3Uvuix3IVXNofm1dLxGGkx3vGr6+ft/firK25kouvA28duB8fyuIKeZJWJIJgrJED56aJ3nWlvhpK3O71Lq+x8wkBl58KIm2MtzqK3xYgij51t+SnZU/MgRvNvbW3hbe4IH7WwHpsb9XvOIV1900jZ+PLxniq/XRWHfhQFxm0+loi9ziY22IJWubyJtClQRnC4US/PwZGadfdiOJZnO1uwk7jOOfbF+i7T6J4yYSbNCLUeEjvDO3U77ZgcKvfiSPtdlcbC9uHl/yJV9yXX3yGEeytSJsDNnPJuj4GvxLD/xLQUdCQyba37l2j3eY9PfyLLphk9qFbTAHOdf/Jon8vmS6Z43bwfWzP/uz17Em114s6L7lFxuf8SmEPp198Rd/8e39Fe5f7tDf+JvkrzbtGoHnVmHZCdvxLP7LX/7y22Mnu1Cy/FiiynYWK8QMMlkOKi5vwsJH4E7jyf4bN46LG5HRyXUkQstFXIPXwFU4sbsE0rs41vmwous9TtS1sM9Yts/FUmOAcTjFmfSSf3NS5One2uLj4gD7I/eu03/39o+uxPSKX9manzJd3OQPuK/imLFuDBCL60+Bms7W7tmi+CJu1Vf/LVSKv7B58z521DW4BpwnT7xyfRDm4DH4Qfd2TiHFPNlhY6pdfsh32cKOeW1RjMJf9jEZPmvXMMyA/31fW28++BFsJksxh77JAC7Jl+hIXndyIX2QNb61/nR9CWC/AoAUSGYZGIMzQQYMRBHkrWJtxVcgcv9ODlERDBGwAneC7LlShALx0s6SfmM1YYoydkZD0Evwl1wCWIJaQVMGAgfg6lN7VtPP5AzRR6Y8C7bJ8jk/wcxcVmkAg3EKijveXW0WBCTHXc/4Oexu/V75IFnGvt+tlAEQRi8pajyCmgAs6HcOICGujclzwghBY20rT49F7PyAC/BA4ta+6HFtT+DnvJ7pqp11aE5XP0tW3a8f49iVoGxK8OB8bENyqB32s8nStt3fgBdQuZadCazI0gZadgMUFUD4DJ1t8q1dZIwPAnErEl2Xvp70pCddg2bb+ZYcCApnEKwdfmTM9UEWm0zTQ8G5ZCI77TzCwQfW1jb4Cw5b9YRhxiEw1L+XXHV9LyLtWLbX8foXEK3usV3bQ7tegQt5MK/06NEKpHWJOz+FV/wB8JuLYLJ66tgW5PhX8pHcIxxwUuBA2rc4ps8NVMYqkCGH7BK+sBO65aNsP6InEYcrCKBEa/Fw21t/3+QPTrqffyEFHnWw1RRmLqFDKNhD1ywhIa/GLPGDSfsoxhZUtd8cxMju73orj/lM1+VXJUmf/exnb0mme+jDdzIXl+z8Wqwgqy2GRrD7XoztN++3OLz2ytaWnNC38SKfYpVEUWxGPundYwx8djF2E9pNpkuo8hU4y/fZ7I5Ze/TX97YZ97LL3/zN37wRZvGpe/khWXWvxIDdNZ5so39sQAztu0IK3JK0p2Pxwyo7crlxoXHU1ybR+qottoY3IJV0vSS1v9l27W0y64Vc4vsWNLWx8lTAZGvsuu8l/7UTNvITdrY+uIlEuqwN3AQmw37zTEb5nfhDNxKjimfJtd+wpw/38ofla/CKXUjmxCq4r2i9xVZcy7Hm/LjHPe6alG9Swka/5mu+5rrrrH8/93M/dynB/uAHP3i1M4+ZWcnuGolKstukqLZ7dvrNb37z5ZWvfOV1m7zikb6yr8bT/Gp7eWH3kx8bhM84eTb3Ld/yLZfv/d7vvfzkT/7k7RejYD7738SlPiQa7fgs0fTYQfLrXjqhe3LduIz78mfFpca8/IXOsh0vtd3ClKQNZ5I0sxkYRDbL38WY+lDc7DpxBTZsHKNDNk5WZG08J5/yHQ/b5J8diRHmwL/xVzYtfpwJMH9VANtiQ23jjZJrvERhbGWFT9i1QF/Gpg366t7OwbflqGyGbaz/1TcOoDgAlzen7G/FWbFuiw5bGNC++TQXhWTjX1mIPfW/cWZtWb4HlxcTOwY3w4bizXve855r92sPW+w8Yx/5pVM2Ku+ob1i5+YfHpjond+E7YrA8b21jC6O9zPCe+++//1FCW8LHaBgKZ1xnQrwI2MRcA5gpSBtIgWAJVAg4gQqaHABQM/wmVXscZRPb/jZpQnCdoIrQ9J1DNw9jMweyAZyMx1iBDcDruzGvMQISCbNkoXZXDvrZ4ktt+7fAZIxARBDWr2DfT670ExheDLNbTiSn2kKAAMgm+GuoHJCxIUqC0hIi15gbu9D2OqtrmoMdGNkCJ1j5I04CAB2Ql6Aj4V1yrm82TK6u3SRtSaC50GfntAuk1sbYF0DYpI+tCLZ8reONwzNv9bl2URsCP50DX0RpK75IQDqxbRJYmP/qy9xUUbtW8oSIeJarFbYArwIA2bQC0tteW/FZ3+7eXc0i133fAkLMv5sngEUybK21krukAQHhlyehAPKLRYIvPypR6sWRn/nMZ67zUjW2yndiwiaHtdX1bd+jp3TS/9pH9JpX5wUXx7u/Yyc5Yvcwb5MDtspGtl997ApeJDoC108wpTOyZgP8aBMVRHB1KHiyD3YqeCFT5Cqow84tROrTitxiKOw+STzbIv8tDi0J6braUDgyX7aBgEvuk6eVawSmeyWPSAV/7XrFy7CqdvmlmOIYOzj9QvtbdGi+iPvih91UyJJ72TxsQ1TWzqwAVdAyBrszEGDtwCF20Sc7Wt1px3Vsqjn32/XPf/7zL6961auuMI8rWGk3L/FkySo+odCSvF3XMWOpDUXX/vbiqY3JMBaZbWySCfblfQy2iPKjdJK/eB4YOfzqr/7qy7/+679ef9K09vAOGAu3Vn7IrBdS4TV8pGsXw83Zzqn18dryb/2T3XSuthSokv1iLX6AK0kGmnfyys74FvmZm7gHjxQg+Zh5IN3uhxlbUMivuo7ts63a3KJXssjPcECFme7dYrwxIce2xcIECT0ewlfPMZIfG+VvzYFfwqnurdD4lre85fIP//APl3e/+9233aN0vXGCHbIxSWg2li47X3vFUYl24ziTLrxtuXdtsRv4oz/2A9f4Kl7iOExXUDoLCDCc3W5StYl87daWuAYr8JXGk067xssqO3Ym2dnxFtD0D0/ZeO1ke3wAz9/CC37YNTtu/cIp9tD1iiz44RYb2Hz38yX8y84MXGpjIV8QU5erbNxZu6x9xbSux4vxqtrfggOORQ5sGpabv5jWgpvFDv2uDdWnWNrxxr5tNY7d7Yc7ucc4JdyNx6/h8Mc+xYeTv4nNy68UFfEDRQVxEu7BF+NVlPbZfXbP7YKAeNhctcm/4lLhf3P+tV/7tSsct6Om6yT07A034AtsWNGz73Ta3xbFzQsvJ0O+hbd0r5xHW2InLiBuNr7433UHAMLAURE/oNDNGtQZUsWJGIlJGbQ2lqQBTVU4AgY2JrJAS+DAuM9NeF2boSGim2B2LAVY5VuSJ3jUB0KOiHSf8UikOC5CTzbds+MjT/Jb8KUQAbxzT3jCE66G43coAdKSfeCGXNwYwGPV2U0UGo9gLtEnc04i2HYdJyUDxlMfW2jhvAywedJh122bQKI22RVwA0ZAZcHbvLY63N9+lzhd+td4gJWxbrLFwcwZCQXmEhWgvTKzMlq/Xd/zckiQc+ytvhEWgRUxEsC+7Mu+7Lr6pqLNXzj+BuJN5OofCe2FZUho923RBpjxx/rt5R/tqFn7PAMf0CYTpGOTpcaKXG1SQceC+W//9m9f3v72t18+/OEPX4kSWSCc9I/ALt44pkjFn1Q5G7cgU9ubhO1KLMLSNsoAWsWUDPS5dnJiWN+zLX4sOW0FtSBJd3CBn7KHE0PYqURhfUXwW+D2d/3bZcDP4Cmf3eTLdt6uTW6e8WQzjb+xdrz7VNV3F4BijiAmwTgTtPpqLH4bl0ysWC5Rao4ClH43QUZenKOr2qQ/xRG7CBDf7Abe8W/4RO6LuWTPnsn6TGx/+Id/+PKud73rtuVam+ZB9x1fn7NDqjktsfBdckpv5Maea6u39vZMrTjXtbZIaxOGph+kCdnnO/SOQIghO4ZsjF1KsvvsnvoMDySIYjvc5mswPt0499BDD13uvffey8///M9fVxs/9rGPXdp6uNyCjbBpySUsr7/a6D4YBH/4MXwVi9htbaeL/IfM1s/5LL+qL7FwuY2VTmQuGX7FV3zF7XfiPTK49u2dHxJHCSu5GvOu/NRO/YZl9QXP2Wuf6cLjAuyntponH6MTdkjXYrui4cZQOjFe/EPRYpOFJbdkhhfwKeQ9sr6LDssN9bkkF+9ojoi42AyX6CZZhmfp17uD8DXXSDrrq59KLP7yd/6cnOl2Y0JtJQ8F8ORWf+LQ6QPGlywWd2Ba/XpkBhYodOCVdMrvd/cMDqnowafJh03R/8Yg/BbPUmzvuASwT8lyslVYU7BhR2S7SblYCQub69o6jFs+DKskivgGHJTgmh8OJ9Emw+V/MEH8thtHXBZLxPXaKKlWgNgEunYVNNiqvmqn+5qDxYgTn5aPwmqrwbXHx/3N3uE5LkqPa8vyGzZgXrUhkW1u+CG/svOrc3ifNppP9pbscBKFUnNJHuQvxhg/O/HZPMLBX/mVX7lyhArBJyfw2FFt4Xb8B67px73sxnmxv+/wnZ2xe7yTT3f+zBGXV+9iFW6y2NWxCiYV6Xr/RZy3f728uesUJtghbl2/uxjC3/rEdRQb+OiOUwEhuZYLbPGXH8O11Q+shxHXlwDee++9j0oKAYOVDsCwwRYAaViCQ+Gcwz0n0AoiwPZM+hA6CkawGL7+akeldJMG99U+h9AGQD77BqYCPzKJTBBqc9mA2nl9nITE+BjUJivArfY6Lqn1MzNnYgSIEWIJl3kBnQXjzm1iiJwZV9+X1HOOgltGlaw2UdnAk2GTs8qigAAkgB1j7byVNsavTXImQ7qW3Hb92iICy07PAoSKKgBjc93nHs5A5/QDaANCz1I1x5637Y2aZHwmQoLdCT7IkB0ttmghFdle7dui2Rit0rAt1fD69pvEbIj/kAF/c75xIo90YkzrK+tLK/8FS8Ro7a42ETUEuxW4tmiyNSQJyQJmCMNiyBYJFEXojN/WZzahKEUXG/SMq7Eab+Nhhx3brdhspe2tAbq58tHVu2uRaOOCfT4RY6Rli3CITtckewHUWCWiEnxkGgFb/TYO/tGc+pc9eaZSv4tzxg5b+Ejjkexs8aPr6cmYkF2ED046Dl9O26wPCYGAavxsA4mzisdfHNdmn2RGRjBXMmZu8EzBA7njk+yUPOlkkzp+Au8UtzxnazUTKdw3oSP4ZI+AWNVMb8hZ9yOKcJJNStDgaGNCLiQqzil6IIIKSY2BD9W/mIeAkLPVGZhLp+SgIJMsrQbVRrKrzV78128nl3S99rWvvfzpn/7p5f3vf/+tqM7GzI1tITB8DdEis8U5Y4ED+t6VNXxFkbB2NqbYqty9fE98dw+fQzq9y0bcaux0GSF8+OGHr8S3lZbF3o3/SHltbCLoevaVLXTNvm+B33nMxw40dm7O7l1c2JWs5TGSpMaF5LOhJa7dE1f47u/+7stf//VfX2OjBIpv1gZfWmJNp+xafMMh60exm2zFko6Hzx1vwaTjvY+ie+mlY/3XHuxIDnzHAoIksPZacffWbEWw5NE14rf4ZKW+se5iTNd6iTIfgj/0JC6IReLScl2JzvoXrsU2cDRyZg9bLMdzyF9feI/4hgvguBLAvpPfJp/wAKeG5zgqjOPX5GzMXVcRvTnVvoJx/cKyxsg/9niy6Z5WX3v8sEI2W4In9WeutRd+eL5fjOl8f+ezZEju/I7tS+a0K2HuPgk3ji3BsmuH7dLvyRvEMG3SmTGxWVxajIDFrmeH/LTrkiHMpMfskFz1aWzhddy33ZsSYPyRHcNXOq2tXfXfHC7ZVsgO+/v30pe+1HBvv9K08zvtThzNpuE7Xrg+ap4rO7ZG3rhG99dej+z8zd/8zfWWzSG131j6Zz54nmIPHCMH/Kh+xeHiZ7a9OCHuij/LabpO0Y285XI4gfb4iXnhVXZuyevF0rWL5lQx/p6nP/3p10cAziqXY7ZCCsxrlISTgCWUPjlv15joBj4CWWFqD4AbuDaBlBUJgWZBWsWEgQMozlKbDAkQbNBjNAgGorCAudUYzo0AIQ9dQzELnADGuADXOhOyJoiRfYlV82hViPFnyBJFYKtN8jLGUw9AFXEG6uRdEjrxAAAgAElEQVQjMZFAOL6JBB2oOEuUBF+V3QImggioFDIAm4TuJEgckU1Jglau6QuRqB39LVjR21bVNmA0l74j3s0h+5f8NJeci5w2EdqiDVvhyI0tXTSP+hDIN2FZIggQ6G8TzAUIAAT0yJGcyNF4z5dH8s293pjoiE0J7PyfntfWEA+2wL7YOptgPys/ugRyfRp/7cCAbF1iixyunQsEbJ4s2RrwXRJg/o1HcCWbrabXD6xADJCM9WPYsdevrL/xG7/xSpqRsiWvtdt/RKxzCj8bjBpXgVrAJPvFKxjEr7RrXHRK5xsgjcNKe2OVoBgHe1Yw6P6usVXayouEpH42jvQdaTUmMlkSYU5ixtoK/KmdbEMfsIodbXGmMcKU5Js9JSskDybQvSLJJnqIsYKc8cJYxFpyurFKIKYXY4RrXQsrFRS7Zn+OK72szTV+tinWOd9xCR9faXz8Uuxq7LsCQxe78g9jYaL4zT7oynz9Skb9RcLbjQPPjAXuIqjGLQ42vvqhw8aAuNIV/mIc5MH/raKKm2xoY5rYL57Si9gMO7quObA5unddfbQK1KNQv/M7v3P56Ec/eosZbJheyVhf5gMv+Ag/YYuKVltIY9MKodqsLdeRNVsmH/qEi/S6GGG+CqcVAPr/+te//vJ7v/d7VzK9ZBtB3Z2X4p+EWtK0iVfH4PjaAvwho3ZglESGN7b5s2uFB3FjsaMx91w9DO8z+TReOzBw0OYvXnVNY6hP8lpfYwf0sLHCjo78S9udx/FwBkUXccWnpNc24ua52MmXNgbjxfhBbZEHPShWkClMYCcwffGFbdINX5I0k40xiakSSd+TZf8kmjhQ8QTn7Fq+y1aKe+3MalfQP/7jP15+4zd+4zqvHQ886P6KRsXcP/iDP/g/j0ZI1Cv6V0SAfeIxGdXuYn/34d3kkgzogx00t3PO/A1OZSvLyzfJZR+1sz6xnFYfdCD+4UwWAfVLd+KSnTz6VfDF4RobPrzYxM83r2IzHcve8ef6rAjwX//1XzffgUfLL/ET/IIvrF5gULKBhelHUaM4ty+eJdvuq0/cJBt6xjOecfnzP//zq974GV9h980Jt2cvXWuMxr88cOe2GLwcCq7j7HBWO3xjsYR82Jm+4deOofZwx/pan+x7Mv2Xf/mXyz137tx5FPEDDjto5JBzIz4G4zyD4hAM1mCR4iWjSAKg4GgMnhAWfLonZXsGxNgJYau+QEBQELQlA36HGejZ0lN/grz2gTZDAlwCVSDT1ue2HD/3uc+9bndhfClDhY0DcjhBiEEZq8/kVR/J95nPfOaVyLUVcpNib13uGMdlrObBGPa+DS6ej+lYfSJYmxwwWqtFvjdW5Ii8AF/gIYERSJeEab9+JQrp3fHaZh8cD1FDnlwrWHc9AkDegnHnEEmAdZJ3CSGQqw3JzOoNWHQ9J9P+9regyxYQeL5GF718Ljm0EsHH2Cfdbtt8iN4k3ZsACYxWxAQr8zNfwaT+bEVbe60vBCN7cT3SyIbJgA333ZgbQ3P3Vn5Bju8DY1i0RapsrHnaIQHU9MNHl2AI1OwZaK5/IB4wZHGQvu5mY2SOEGxlN2LlWT3YBxPTcY9kCM58lA3QHT+pb0SothBr8+18f6s2myM/blzNUTJPjt0n+duth+zOeMmn63eVl25WD+yF39KnxF9BbfGQXfOnPtNbK8etnrYjCRkzF8F/n9deXdVG8+WXEppNsgVdmIVw+A4n2A5/qV0kkY7YsXHZog2Hul5iBtPrB9HdhAcWsms/C9kuJI9zIEKwh41ph00hxuyGbcDu/FD86JxV5I0/tmiKn+yDvSJ7krgtEiw+IYbIKfuBT1tgVSToUyGVHnYLNaJmXtqUaNmd1L1wAUFjg1tEo68lZArGzTv5eJFlOu1eOwTgAPvtca/st+NIpO2eG4d2xXZxm63Wh4Qff9rYax5ngaKCi8d8xDoxWJsd3y3mjvMlPskn2IXxJI92O7QK3zUdR8i7Nt+V3CYHY02W7MicxHcrguxieeFyKS+Hqx1YyA/xVRirbTGKX5hHOmw3wyOPPPL5Z2Mfe6xRgtOY4nZPfOITr0mDMW3RoHs2acN72CAOYayLd5vAsHN9wKXGbFwbi+tTPMWdvHdADEju8J4sFPE36Ti5HR3hjcsP6QfX4/98cnkBjlF77JSPLQ6HNXFp46g/+mXz7dTo5339e9nLXnbDY7iBM+KKcFGsql27LtNh17lnYwRZnXx6i807HznH5kO1J5bg+1tUXn6bPRpXffMFRUn+B2PpVCKJC8B/cbc+0qGdre53vPsVXmDQckp2pHDHppefi0Xsir3Sb/3jWPJCcl0OoB1FX3Oh276zrdoWn9jHxj7+0tx+6Zd+6fJTP/VTt2R/cyJ64QvrZ2LK8tnlBssXVh64fbKjl8UhMjDu5X/stfbsLKhPfoGbwfX6Yodsz7naWNn1Pf31rpJrAcDE1miQHYLQeQ1JzDkNA0b+GGXnARKCaVCIZ8Jt4gSqfUGZE6hUIVxLmmuTkpAngIcsCzhIGCcHEFbum0v31KaxLhGnrC0udOy+++67ViL719tVa88cBJ3GRrEMonn7LzgyKIRbUWPHzLgQm7bDtW0HQV5DyyFzgIomgBxhZJzkKaAtAaMfDrngox3BqnaQbo80CLLaZhP6bA4CzYIPQ65tCaRVuQWMDWzaYk/ryGtnEqJkgsCtnrZYwfbYd+1IpnbszvOH+iYrc92kiWNKqgR1W3jYtZUPOiHzPhdkBeB9ThgxFqyBDFLWeAA2exMU2BhfaK6nfZAjwl1bttMiWfWxq66Ns/+KTusLdLmy7Nhun2QLZMom2J0AsgmGIM9u+ByMsjW6+Wxwqc2zSq5/Nsavu7ZzHh1ZYiv56B4YhNgIkI1bogjQkam9djHOvY05vdOzYOBt85sg+vuUO1tZrNfe2pwgR3YIbTLuXhX7PgWqrk2H7WIqKehcbe/KHfKcjtgwe6AXyZtx7fj04VGT5LyPzJAVfbFvbYhrsHPlsQWxDbrdQ29ILlnBwvrdxKvrwuM7d+5cV7DqnzxgUNhptUIyw+7gGDtIxnwfKTbH+oIR8ARmJZ+OKWiIgWsr9NcxiYh5Ne7+3hWi2uaH/b2EvMLXG97whutbx8U0Y6P79X/x0xzEA/NPzxXx+YaYf8sMZvehexUUvF+B7cIMNkAPCp10qECAMyFovtMDfGk+S/BhPltM5v0TJ0p+ur437G/cPIlj3+mG/cHU2o7o98/Ly/AtOGfesH15gXgkscM7xD0EHDZ6r1LHFRB2nr2DptU/2NY1W1yEo3ad4Rnip3jEluA6uxAf+eXGfgkQ2xb38Dd8o89sovcvSXLwvuZiXh3z/h7EXHFnEw+8SoymX3OAz2QsoeI7OA8ebpy1J66kYy/zPAv2eOby2Y7Zkt1vgNMnToB34qHbJ6zkJzBgORWuRQ57j2QLT9S2HKJ78cXOicGL1a7NL3ovS//6hY+///u/v+0AYNfwhP4bd+3y567bx5sW+3EEsrPrA9bzM5zi5AHiTnPCu+sfL4Kv5A7fYcbyrvW9ZKJw0GeFt+Qa9+/XIn78x3/8Nr/mIF6YD363HBpuiQHbH4wS79megmx9N471JT6r4L7cCS7TTfNn/xJw/NE46K3zu/vTIsZiZG15tEe89R6Wxvl1X/d1111K+zgPzPLuA3GC34bHya97YC7/W/8QL/gQO5d3Lsdn2/xFjlr78iBxA9b1fXfbLZ9d22VDxcViCByQZycP/K4X2F7fAbBE0EQE/DpaY+pawCvYcRSGfVYqBS8TZkgIpOCzRIoAkCoKFbC6dxWAeBg/4ECOOg/YAInxCwrbprGsk+tPoGHs9RmA9xMQvTm8LfoAHnFdA5AoNDZguSSPgQgCjYUeFjBPstc1qmGNtZ+V6i3mAcULX/jCy6/+6q/eKlFAgIGap+IHnXRe3+c24y2uCML1K8EBLu5nHwio8S9RRPrqV5LNiDfYAKcN9v29K2qIffJum1ftlHzUBznuM6FIC/t1v0TAfM/gtD7hHkmQ+dAv+QI+cwccq0NgQG6Al53qVyBBJIEyEFs5IC3mRAeI/FYY2akAsGMG2IIKQrA2LZD1XFnPbZKBcetTUE4/dM3/FiS3oMafNoh2rISvwI4I8PvTd7u2/wh4n3wAMZK0r50K4ls4gYdddyZeyaC+kYY+n/KUp1x/lQMe7f2bPG3g7W8EWaAgG3gEx3a123gla8a4iQnZWOmEXUsiVy/1z77hl0+Bys4LK/5iTMclUUvgEV1zprfk1XVLYujjlA+y4GV4bHKDMyyCJXyJj8ATcYfcxBc6g20wWlzix+QVvihCkHl21fHnPOc5lw996ENXcpE8kR/+QWarZ3M/iVVyMvZN1JcQG5vdR7WLSLGdjiFRSHLnFLXgbvqCnfgBG0AId5dTfyf77mlVurYjVz0SUJtbIIQ7Enq6156YxT/Dl7Z00yGbqR1yPePZYjs8R661C+/dK6mD0XCCz8JbMZN9s5GuhzHsRd92P3znd37n5eu//usvr3vd627YhNRJImpjkyR2UltwUcLKXvuUZNYXmcKrxizuaQOO8J/65FvtRikRVtzo/vRulbtPq6Ri3OK3+8gS4bdiz7clPXwZnm782gLXYhY9rP9sQUsiAhPFT3G3n59tUYWuEO31L/oj29X1jtV4l8fCnuQUP+GLcEISsS9h2yJK49mClITMDjkFdglL8i/RSR/xIPOFESf/cZ+xk3My7h+uwJdg5iY4fGo5iH4VTpovGxGPJe6bhMK37m+Okrae7afjjaWKxWx8F3L4j+u1LQHcRMw44Qrsx32cr60v/dIvvY6l+E5u4nP3ScrJ2jl2KcmEdeunq+84TsXUd7zjHde3zldk+5Ef+ZHbi1rrR9xZ3ipGtovi5MKdO+MYW4QtaysWZcTqYjvu0DFyMVc8Axfa3Zm7CLV8Jj2ENRW64IfCgevYCEyhJ7sm2Ab7lY/i1ebITsSdxsQ+GgfOIKcUW9beN+9czsCe01tzkSPhI41dDJCX8j/Yt+M+ZWoOYkXFzH//93+/+inc0g5fu+4A6B0AOzkkgdAIifI6D+yQNgOlgHVCAzV4zp6Ql9AiyRxAfwsAEhDBou+ERTmMMcEy1v421iVo/S3YUZZgALw30C6RNM7u5zQ+BUpjN2fyEbAB/MptlbxBY+cisCHiyFvfN+jY0gN4OKdqeOMAeO6VFNXOFgWWEG8/SA95N+cFXisQyCR7OIs+wA0ZtJMBKbbK4Pi56pRMJDDA2ypTNhKxqurdcy8CPxtD+OiPTJCPM+HvO6KiCq+g4lqVO33R9SYcC1jJZ5OoxgKIkH52f4L0Vgn1t0W75LBJsfZcC5zOZGd93j0ApXl2PcDjV4K7wLX3NW6JfceB4MoXWNWeYkLHVo7IIWxKX1ZlBIc+6RX5QHwRdi9ua54KM/29iSNf3ePmYf78ewtHsIKvrO7YLp1rmw+RQe1twgmjBOq+8+Xk04qxIh17g4crV8RwdyV0XiEGYSAn/dVXqzQR0mJA40OGydZ3wXmJnyDlE6bwCTKie6QAOYOnmxTAOwUp+L3xQ2zYQLorbut3dMFunTvjBsxVTGT3XacIa2xkQJc7fz4uhvIPsmDrp+zEvY094q5iLBzb5O8cw/oQvFziyp/4e4mK7cZwh2zYGBIvUUge2WXfzXd5ADswR2SovtkTG1je4MVh4tQSwVZASgzoxU4Y8+BrO3aY65y+9LO6wAvYW2PtvuUa4mDXtB2/x7o2qepa2+/rO/9tl0TjPvGGnryPgWx3TK6hM3bXpx0m+M7aCqLcfHcFrvs8ssAeJexnjIQJEnCYTifaXnvCBbqWT7ORjStW+fhciY0Vy43h8HJ5TfI+X3jYsV0F5BOLQ/UlwSl2ZvOnH698FbDwQqvL7FaCR+7sehOArjUfj+IoduHHJ66RnRi5Ox02rtZPfdaenT+KEfx4YxW7luSbBy65c+9v3DzZ4xPiJExbn5GIwu0+tcmfnVNQ7Hh6P98fYZ4wESeFg5LuEzPxYTIx1+SAj8IAdgvv2ae28U95k5jTd+O3SwMvTwb8SX4irsJHiz54CIzuvjAuzGhXXf1XWPWOCLYkt2ucYjJMxD9gopeRW0RbP9mVdvzAS1AVeRzXN/5ABn7uMRnCvZPjbmw09i1gsMNkt4sxyy1hDt9yj2u6z1jqozHIr3As+U+fuOwWacRd98FHOsVh6I1d4Niu9/icmLs8GoeES9rqu/yDz/BXMWDvNW9YUZ/1/4lPfOLzBQATrLEMTODapA+wA22DUg1ZQFgnoNBd+SE85BRZFUQRNdcBB0R9SRoFAKY+AQdCzoCAKWdF7k5QBRyEaI6cekmmMZr/CaKcoNX43oScHAUUlSpOwGgaj8KCsW7CRflASVLM0G17aZyIPf3Vp/kiESrH7CB5uR4J89NiZC9okLckQVBBfoGu8Td2TlYbdL8JyxJ18m1OAc4mRPQrUTDfvvffW1+RrpPcm/+SSzomJyse5pmsbKPZ4NW4rIosKU/XAfMSw62U2q6sP1VTOt6gKXAItmwDaRK0JC/8Czk5K4F7XX83h3N7+gaO1TF97tZDNiPBRaStJMGFLTgskYQtVuO7rjH7Ca8Nairk5rCV57P4ILDry0tEtWfVqjmlf+OoHc+Yr/49o9g8q6L3Sdbm2Bw8Ww13OldfPYf2F3/xF9eti4Ly+lu+YAyIAJ0j8ObUfY4hn/SELAmUi8tswrUKRjCfH8P5EysXw9kA3PL8KezXFrvfcehvkxbz1y671s7es76v3Q2GtdvcIkuII5l1XQSq+9iktpGWjSu2duoTIWCDCMcSDz7np9C6Vpz13O+SanizbSMHMMRY4VljVoBM12s/sA1hRTjgKOyoTf56vmiMT6xvIJEKvItv4gci3lyspmRHvtvq3bn+bdG3782pPiUsvqcbCQ07XpIIsyS+/KAY1j/2ye+7Xt902bHwPPm1YlM/3lreNYoa9MReYNZiiXi7SURyF5c23i3nYBe1vSQUjsGOLTwgkOGW5+9hiHiJb4hfSzrZSZ/hVzKzwuq6Tcw2WUMsk82SZfNuPuv78GCTlMVBfryFSkk5rpiOYDD7cB/usVi3RS7xH2/glwofdNwcFRH298eTo77SMexg37jTxvvOwTO8dgvCEgOyaiy79Tn5FX96yeSv//qv334GDF/08uPlMVsYqT0c1ZjNYzFAIYE99kkPOzaFDIkqmW9iIg7QLZ6BQ0rgayO7rZ98lF+uP4tTsIiPbEFHYU1/EkJ+1PmN0/IdMbu2xR6+uTYiprgP3uJqigLLbfkVrs0nFL7E+/rrHx+F32dbm9TCbXp0L4yUeyUPMtn5y0MU/8QVsYj+jJEN7Tg3hsqf+lRMIBsLBfgMH2QvzV/8JFfy7JydRXiqsZEv3KE3bciDXN84alcRY8fDBxUtyYpu+C0OlBzwJIsktSGOdl39y1XXt/RLBwoEm0/yKbZe241f7IXLcnfFJPxWTJOTdbxrrwWApz3tabcdADoASH0XRAHMkgsdbTIIeDbprkMTNRifDJLSNykNDBi6hAMJXOFraxP5QNOqMdBdx2AgS3ARizOBYLyApPaS0QZwzgdctNs9KYo8EG6yo2hGx1Aoa4N04+tFNB1ryyMgav5LPmujivUCH4Kmve4BvCs/8t8gph0rW+5rPEuAOAhAIoPktEEneeTI/nG0BSD9C0DAG+jUB313v21v+9NnG6Aly+TETjlP7SPaQEqgE2y6JvmY/waojnt2n+N1DAi7p3PJsYLQs571rMt73/veG3gAWLbetWwYsSerxi0REBwEEz5qjnwI6UcE6RpxAT4AF2BlT51jQ0t2ASofYc8SdGDD3vgHOdYHgr7EFmYgbJvILHZop2Nda2VXsFuiQPYInrbNv+9+Eo3/dX/zb2tfL7qySs5W+B6Sxa7pW0BLTt0befv+7//+y/ve977bimDnCgpda8t87SO7COSSMX/TsUQOhiuIsA2YBmfIzUrakiXYyj42AYR5/FmMQGwEqz75xxLAxQs2wY7rT3BMFsbW/F3LX9no2i6ddZ93exhf4xW427VTP41lXyQGT7qHXCVP7HrJnp8Ng+muscOCLuhq/YsP1g+Cpl9zQnbpo2u7r7kbK1vunIQ6P7Kqy7/4cvfBbUSNnsl4cRzOSGj77r4laAhYn1sMMCdzEBPgAJ2J60vg6FoC171kRZaKBzAJ9i7mkZfCojhfX/1HLOkE4Xv2s599+fjHP359LnxJcOOp/S1+Ktx2Lr8t/prj7tIxz+S0hXry4Uewie3AE/KH5eKiOVltXF5FjniQpG2LHnxweQTd8fXaRDIVBBXElwuurmsDfrmfjtg3vqAtySTcyZZhwRJpBbSI9nK85tv17VbpnELIciu4AHvFK/5iF4uVz+bbIwEVgfgSexGPukbBWHzAjZdDbeKI+G/xQsygw9oQD+rzZ37mZy5PfvKTL695zWuuc2u+PQbTXO3OObkEH5Lc+Q7futdPWC4H3AWB9ATT+THMw59guLGzIfyXH/VZG4obJ/fAvWAMn1w/w3+bi7jDttknfDmTo663MNH9VqRPvsFm8C59bjw4i5C1sfxZAYNM7Ciii+whW8624MPyXnMmewXo7q/vcKTnvRWW+LVkGa/q+sawu46axya6y9PFNbgJL3HaxUQ+YK7k3ufmGeJPY+TfywnTm/jj2uXmjQkHgyP80DyL6RUtyWvjunhpTuzLd9cub4RtbIyt8rGOi3kwbePecl86Esf5tcepxH7+xQ5gYMf7+ctwpsdMlhNubpfMPMrHn3Eqc2xH9D3333//bQeAiVq1IJxubGKOa2CBW5WesQrADUQCuMYFIAGQAgGl1zcyUf+SG0DAKDg6ozQ2zoUwcCyEhuAAtPEsgGlrCRLD4BxLGjpnrhlUjspJ66exIkpLitegJBQIvcBeex07CyXaBKid7xj5cJL6WEMAgIEEYrlFAtVeiZQEWhGgdjeh5PgCK2NEpBE7IHS3SjxdCrCn3FXtgMeuHBkvksgOtSEBEojXToAXm1mblDTQN/AGUvVbMp9cerO74xw7uXQPEia494bzjl9fxDFvYxeUGksEps92EDguiACQTYDoYxMSgNMcja3+VGfZSt/p2Hb6JYPI2/ofXfNZcuxzkxft8uPOJzdgv9XcBf/6R57Zm7HzGTjDdnxH5JJxf8MuY0RSkXjJINvqe+Ni77AImKdXv0nN1smmawG4fgSE/V14vtE5BGUxj+0JZIsN8EVfW21Hntau6agVs2SyK8WIQjJVSOveLfgZl0SBnMmj71sckJjAhfU/WAWDlyzCLz95t+Skv+mEjdFr/Xh7Mntjg8YuibUDRP+NnZ2tvshxSRl/a5zJMuLV/RugI9KRudrqerKBSfpQkDY+9gP7m4ddP/x9C5iNr7E1Dj+Fpg3nfKd/78ggP2NZQivWwkO2CyMkqScJRs7EEfG+7yfxSV76bo7333//9a3EjU8RzBjFMHyD3/B5/iPRzIYRqo55hhrmd1+F9IroVky1Id71na7NV+xwrXFsEuQ+fEYbKwvXI+OK2TgBLCAjPiZxZB/iH/Kqb6uhG8fELYVBvpoNKioYV7tlFD2sxrIjOsAn4CRi7bljyQIbEvf5HAwwF+MRp5YfiZn8Z7khuZrrFjo3MfAISP0Zc+3BCPHFYgK9nbKHyfgVG+Bfyad77UowVjzQTiC8Ew+qPbpR8LSCaP7ibVu+e1Tkn//5n28FQbx08at51v/jH//462LDe97znts7AxSxuh72kSX+UH/n4xNwHyYqYDRGhZvdcSY+8VX3WVBkfwoteCI+3/2dwwnJXWw7Y0jz7V6LbpuIKiJJ5Hosp+vqE7+iLzykvtNZ94QrzT894TKS1+WT9CUmwOKnP/3pl7/7u7+7Dp2d9ulXXuoj3/vc5z53e1s+zGn+bAan3V1IyUUMJC85G5vYuCIPMVY5AAywCLx4KJH3ed4Tbnc/O1gMEDvSQUUq7fNbeMC/YFuywnXgJd/cHIldNQYLoK7vHP3AOr7hO3yzsq5wwVbghkJW381f8VH+x5/YmznWZrYjnuGw+O8WlPnZ9qsQ2Dvd+tuvI9E9u1zeSr941MbsitvXRwAobQWFbHHcTYQQ3hOsAZQkuEkkhCqnvQU2xdhywXEBMCEKtgxiSVHCEIAAtW0QhEwpiGr97O88I2SuF1QAjkC0IMh4lvh0DClbYiEI1z4iZY6bFDTOvYbxrFF0//a5RGMBUnBRJGA8Xb9yRoYEY2DHoQTdNVy6PB1TQggQBT5j3u2tjcGODCR8A0d/99KKZFASLRAhxr4D91Mm7E5wEEzMf4lj15pf7dqmjeT2WTsBcbYVWAlW7Bfw9GkeC+gAmg3SG5BKZiWPJQlbsWYP2kSoG6eqb3oAjoIUHSEj3dc5pABoCVqq2vRNJu5ZMiEAwQH+2JzMq3MdZ5P8lC0bs3vImN740gaojrEpsr3b/BbQul6yjNDxY9d5cRBi4npBepMXwR3BFoB9l4yxS3KAj10P1/iY4ElHgjPbRSQRIQFoCSeyjTDyk47XZ/8kQRJk/ffb2X6aTFD2QqDFc8QXAWArbE4AhC+NBUEqCVgcZJ/IJP/UNnLDb8QNJA5+whzBDC4kKwUl+M33F+PWb8kdAe2+TVJ3/rC5cYUXntG2nb62jLH7zK/7arO3D0fWPQNuhYZtIrebYMKjxZDFWMSg84qfCCD/Mm52i/QhaGxqCyXG0LnGjrDUtp0NW4QWb9ktwn0SV/pBsLYghxCJDYtfXS85EmuWX5wYZO7pAOFiN/yGryNMCNRZkOl6dp7M6Nsc4Z0xwA4+ywZxFXIO+2uPbO3WELeTTT5ZLDQmeCYWJffu99OfmyRene+xf3iGolhy6TfU//Zv//bysY997JbM4BBd57E1fLBE1K6ZLRyLo91b0atPK2/1i4gmX769dg0fyd6ZMMkAACAASURBVO18ZxESvriEa9WeXwqR6G8RdGN/9+BeyQy3pEexde3OPa7lY2cRam2ppPyNb3zj9fGudvalV8UGY+wTZpKLuLHxuL8lkGQnjlrZM35YwAbwDDp/4IEHrr953q9UiXv6Zru2e+NW6W53roo19IdD1hdbTkbZSZxJ0tanxJAtLm6zMTKAibgzecHB5Z24iKIxGS9PXj/AN7K7xtQCSzYT1/v0pz992w2kjy1SKJI3DrhQ/1bT24FR0Qx3YhdkmGwap50euFBjaIEHXjaWXphc22S3q9X4hPuXI5/vjYAP/Kc+2JQ5wMuKSuFN1yzWKU7aEcP/cA0+mKxW7l2fDZmXhFsM2txpi2GwuOuSLczFB7XD1sUdbSTnCjYb99mqufeJU/Md+iIj8jGnxz3ucdfCjByr6zcPOdtZbmZOEvzGqEhbO+KCMctNXU+G8g1jgGkKDnBlP3GA5W1w4/oIQDsANMCRBLAFQaACpFZAjAiA1plAQtFdn5F4hkp7SBkDsjpjkAydo+Ysqqb6lZxwBpNNsLW/BsCgJRNn0qW/DaLILDBCFCnAWJdgSR4W1DM8L9pwHBEl+5239gR/gLfFDTKQyGRctcF4mv8WBgCIhB4o7TbUk1R1zjOFXa9aukkB/QFAIIqQM8TGglxu4N6AhJRvkoGsko97EaAlu57tJFv3ru023v6/4hWvuG7vftWrXnVbqa9fAZ8dIGKcK50grEs2EVsAqOjChhBhpG/bNV/g1DnA1rzJks3SU+OwnbQ2tpglGeWHW4TiN67ZNzvzoQUotkQG2w/7EeA6h4SRIaKX7Ap8Dz744OWjH/3otZLJt7qHPAXB7idXSUiyoE9JtYTLvNaXkUnyNwcFmORcH4LOEjDtWpGDKZKfbXNxckkvcGcHSzLW3hEsdr7ExyqeufcdgZIcdX/jUQgQ2JoPW3O/ACbRO/3ZWFa++klH6bNkH6aRJaK1cQTeltiUJCi8ku1ijuJH7St2dcz42XJtWBVtDs7Tuxi1pBEpdq1kVvIQAfvpn/7py5ve9Kbbi9MUoJoPnW5RAhZJ9BqXBKjxvfa1r722V+xDgvkSXUj+yIzPwHXY3zizw024w7v8P+LIhhFVxQU2yw7255EkOXxevLEbRHFHwnxiPT+vDxygY7VndUNckOwv9vAJ5AsBYrt9wlp9I0WbmJiHpGsJP9tGYH1KYJYX8J/06ZEgto0IL86esZzuzJ9/w7DiTcWguEzHPBInJqcb2Lfz7E3fXvSlbbL3KQ6Sd7LYx6KabwWpD3/4w7c4vpglVvITv/5gxa52aw8mINXsE5f0nZ1vgQ4PFJ9hA9vA2xRI2Dyb7tNOlsaJ0/gUM/tunIt/9WO3CDt0XeOV1PFhuweME2bgXmwn/eTrb3vb2y6f+tSnrvFP0s5+G8fGi03eJRUeI+OPVnpxgPrziImCBE6wOIij1O7uiiFHcX/j9CYK7Biesi02IuGU7Ocr9ZNt86/lL+6DXfIEO37gPgxrbhsPyRu3co4MxMxdzd8i1i6iwLgnPelJV5xvgdJCIc5Dzxv/u2+5dnPYvGN5CexV3MCRGifudPIkuiAbnFAuVvt4oEU1OPXOd77z8vDDD1/+4z/+47ZoJd5oF8/ZHAHOukbhwPhhX/qRLyiO4FVsowJQ/9sZV1Gkxyb12f3i9XI1eidLSb4Co7jSOLuGvvlFbdG5wlW2Jl431q45X1q4hXMxCE4sJsYJXv/6119+4Rd+4fY+KjporDh149p8azEYb2h8ihT8XX66nNtcxbstEvCD2k/+6Wc5c/KPZ2XTrql/flw/+VwvRL/ngQceeNQkEHSDXSLFoQF7DVPMVnC2UsNBKQDYCszdDxQEqq61jcz9+rS1RRBG8BiWJEJAXjLCIBqrsW/gJqBTUAKwe4AmkiJoLyHboGzugofEgzMZM+JnhYSR99mKAQOuHy8lQhoRJIFFsGkuCA4CqH+fxiXgA32VckGQjXAMDgCglmBtgFS9zEH9Tnk6QOzJFan3fYOPPtnDzoHj0hsyzq6Qwg067Ogrv/IrL29961uvXX3bt33bVcabtHDCtSfHOCHSwha32MLOzaV2AsWu7eevzEdQURzpPIAFUvQk6TlBANCzp+5Pp0i8eSHM6zvJrl06flv3oYceuv1GOxtDrtgaPalmkn9zVMwC5Bv4BL8A6Hu+53su7373u2+PtdClYl8kRxsSRMlY/Qvo7lsAdX3zrS8JH0w4/bJ72SXixmbIns/vdu+7+f1JZJNHPovoWCFmx+zrJF/m0Cd5K8ABfPYoEDcvBE9g3VXcziG0iMkGQvKpGJQ80kHHaldiVLtWCfoMn6z6C+L1ww5gCPvunALYxpOVf9cUxN785jdfXv3qV1/HsSt+ZLdBbcmwJKLzEdP606f4thjORyPxz3ve8y6/9Vu/dSseIxeIELJ9N/sQm2AMX1ZsSRZixiZA/Q1LNz5ugWrnl3zybVvY9znoxU7kYhMQ2Eg/CBrf7hPm6nPljfDSJ/9DwHEFGNR8JQmIzOKI1WWyEmvYhmsbk2KVee2CAXLKNmGEmL/JP79Zmfe3xQV4iaizFZ/0nA4aU0Wt7k/v+UJzYQNIKyyTQPP7xuIZbI+xiIdsRBxbHNzkQcw1fuPcJBCXaZyKSOYpnsOg+hGjzx0K8Ize6+upT33q5bOf/eztPTiLv11vrsa5Mb1z4tJexw5wlyXaip8KAHjn6uduRRrcjFwkzGvnmxiT+8pMYrr2yWe9rDjbE4vJHb/OLip6w+pdJGhetWEMyUWCt8+pW+jZ2Lf3iG/8ll4bl3fLGHPjU5ClK34q7rtfbNl8IF/gu31Kgs0fN4FLYnFtWiWWLOkXHorFyy/xJrjQWMwXttWexGg5Jq7lsczu27mceCAR11dyVzxgO/CST7E7mNv5jW3iOW4ulovX2pdXLcdWjC0+V/DFp8LBflb2Ax/4wC0ZxpXYQHpaOcm/lh+wMXPyXit4mXzxgP7GZfgVH+1ccbcxdg079XipXJBfbb7DPowV3zqLBpsrsBs+oL9kGY+Ib7OxzemWV9lZw37xo2Tb+LyEPDnilB3fhRj2sjqDE+tLcB3eK9DJqXGsZNgYm1//i5W+b57eOXJ+yUtecrWFF7/4xf9nUVN8ZsvXAsCdO3ceRXC7YI1GMgVsXEeQJkFQG6wYeZ11PKGeQIDASzaBCzIL1JfkmbQASZnAbJOAXT2iBIFJsscAOs9BGLG+yKRrliwJNgDpJDebbBA+2Qm8nJOsXceA+mxrWQTY88wnMQK6yMoCk8SMY9SPBAUgk6GiBAAiS0SufsypezmtAoz26AKIWzlKHwvQCKj5CE4R/m/6pm+6GnDV5Pq1MsuuGmPAYLWf026CvA4HVASLzuXE99577/W3fgOI1TeZLlFBkuh5yRXChJDUFrks8LAzz4IjRGRhK557e79AxCodVDzolyQQP7pgy8gKP9zk3SrQggAgCDhe9KIXXX8qsX8VAJIjUK+9nl/75Cc/efulAFuYJCjJht/UhlXQfaa8a5boNb7d5oU0RyarZPevtx0LMvlnOu+fFaltQwIAp+CSYNY8NsAhnp7B6z6Eg83zn7XttW++A1ecE4AEBMTDmFYP9CRR6LskEWlkjwh+W/Z6jrnnuMgdvjYv+Ejm7F5iDPe2n87BWvbI5tux0bNnn/nMZ27BHCkzJ8EQAbJjouPmdOLtJgcbTzoeXvRoUI8swFoJtO+1y+6RFP4Ba7wpXAxC+MjNaiAcMi94uEVFsdDzucYRlmRHtoHCvk2W4QWyzP/ER9hsPgpnWyxhIxtr4Asblfhu8Yz+9SlmmWv2LqlNfksO64vPwQR2JSZs4ixOaptPKDRt8Y3fsLvlGBJo9sw/EUF6bnx0uclN90nIcQ39NCa7x/iYvsUBxFPBij5g8xJ9O5/oe/1bQaL7xKTlEbiAOeBD9FBBYfFofYg+JXH0Brdgon7FfkVA/KP2u2aLXEg6/UtYrMzx6e7FV+iCr7EPyU0y9Ew1P2g+62O1hxDXXs9qV0A1x7azF4saH27BxhrHrih3XAGv653DdXFOfrxJ2GI3nFeAWrznd+Sjzd1ZS/54ATmFTekofieGktkudMFGuudDkmz+eefOnctHPvKR65D4HxzEZfrO5h3DufEoMfdccIAp5FA7/d/HvthY11ql7Vh665dvxFj+JsZsTFquANfF0K6zE5DdsY18unv7byv4zhun7Xq6YAsKc2RXW3Zt8dGNixa3fMJ3vLi+4Ko5esxli2pimvmRGQ62eQR9bMyrv94p1e++Z0f0jQOwHfM6+QudknlJZvpvtxFdNQY8pevwKAt7fYc9+t94B8sksmKBdl27OrEYatfAcit4bo5i9RYP0gufwnPooe9wTNxf+1vetzHOoyDwYBfo8C+2KP/cuNzfdCiO4V3mUN8Kgfyb7P0Mc8c3VjYHmPC6173uWpCNOyvOyf/Ev/pol9I9991336MIUcIRQLsQAHEWpKGbGTBy3WQ7bsvYKmuJwAoJeSMIjsThGeZWQSiJUlQ+TDDhWm2pnc5LEk8H40RbNEDGgMYS19qTZFPuSYIBPaLks3FLWtxj/hxG0kDpSERyNR7OxwG04R4Axeh8AqVN6hAODiBwcQ76N66ON4d0z/jIRBvkZZtW39NB49ut+Tse/TW2Epvf/d3fvQ77+c9//u1nRJBjye4ma5wc8C+RFdgaxxYsJMQAQWKqH8CHGCz4IdxAgIzpXkVVIFyyxyZVUYH7Jif8TPt9dn1jDpSdl2Qg33cL+l2zBTxEq2t39aNrqho+8sgj12fB2EkyYxcdQ9YkpAuszUWCaT4q3/weYCNlAgCy3fe3v/3t12JH/17+8pdft5OtreqDzQsaSI25WdWgQ2Shzy1QJIcA14pBcysItkpz+tMGKv2yRX7NHiW35r5+vrgBuNmvAMB3akfgkAhkC4jQBnaEf/3eeaRzd2T4e+fA7koSIqjr62TqGgmDsVq9It+OR6SsFgus4gc85W/niox5IDE7BzYjfkm++Bgs2mTMtcgK+93ii+BKvzACwUeO+66PjnV9iUrxqj6TgaIyuzEPSXL3+Zss+BHMajzsnw0nJ4/T0aGYK0ZuUsXe+Pwm3osb5tw29dpvBQehkXAjZOIm4igmO15fVsXodZPKHYMi0uItXGN/8A6GwNdkbtu0gqIdB8Yu2USA6q92z2R6sTdZIJESgC2uS5q1BStgunipqMvH4CmMbIspsr3xAI+RICzmSi6QR/7YtflbMlmOsPanf3xr+Y97YNJes7yA7sRFvMk1VliNS2wkXxgt+Up2FlrC3vRZUR6vI7vO9ehYSa5kgv3yrWKHFb+1Fbiv787xZf13LMzjv2J3bUvIJCa4yC6QnLFgfbOxp5ddaIKHiixsiB80Do9+GSOZuLfjEjEJkPb4jPiBg7IBvAxvph/8duN2umSf+mbjtaMoqdCyY2mM6eW///u/bzEVBpOr9vEnuGis+iYH/nDyoYrV/e+9K+wPz2C3fL8xitO432LsYpyCDn+Hb+JLsS/M1J5xi41iDwxsfrBdjJeTnO8b2UQWH4e73fuCF7zg8kd/9Ee3dz8tBuunNrtHYWTl7+/sqHmQQRzALo3a6Vn4dJgdi114IX6zeBUW9R1ncw2ZwFX66Xs55Cbn4ix+ZqWezNzbmPonzzCnzac6Tw+wvIWNdFu/u2iBy8AyGGfs7AUWixV4SOfJkZ9ZOOPf+PTGjMZFTvJbdqIozo5hnpyk72Se7vgvrBL/uu72KwAaacIlXW0j6YYMRRC6G5kgiDps62TPnpzJtIkgB02UA6/ygcWCuWMAr/6Q5BRFwB1DcBj7kv0lz5s0CP6rwI6lgP23SRMDWpLP4Dl216h4qVS63jgpTIKKJDfH/2XrXl/vS8s6ju/5M1LINEunGWcmMzMt9YGpkAZpGvokhTzkqQOmiWVqkBqWWvbAoJOiDzyB1njsoGapkJIOiZnmqCAR/g8T72WvzWdWvx/82N+991r3fd3X4XN9rutea232QC51EYEZwLF+gEDHAm7nBK5IjbV7n7wIXjILDroA7ta/nUhknx2A6iY3tuO49IuoIZ7JUPeqnbQeurEBC2jIjIgiIexIt5oVm/D7m5zk3iRJ51twOse6yJ6eSuodK+Ei4btjw/+A2tqLPyRT39tZ7D3iqFi2/gqM5rT7ART6jA7Wz3UprRvZ7pWfsi+Q9R748Y30gzT19z4oaEGpY8KTiC0Sll1cOiWZAkL2T29d8dJuQQ+q8gsIjX1OkhtL5GsuzYvdpWi+9Ka4Y9PWoCu/O1PrIxLJEo31OTFLn0AWlihukXA+DaPWP/uJlyc/+cnHA5usz3jmbA0wVMLrNZvVQKth4h/s8mT6Evgb3vCGyy//8i9fnxXiWE2pxVNFDn/wdP4lUqsr2CfhG7u1iIP0pAEn9vgt/If55l1ysUSRDpcg9b0kmt0dY94SPfICK7bIXFKLLCBmSBdsM5eHtiV/f/eE+bAB2aIHMZz98juXi3uIFNtK+Apb+ha7Ow7MoTv4ooCWk5EATRsNh+yO1La+3YESJ/RIH+a0fuSnK5YiiM2FTGr+pI8+W6xMBvaAr8lnIyK53DoGk83VuXKdwhWx13BweWbrEiPWDaP5HoxZPJdrNdZ6FVPI1TbUkEKxlKwwr/kbGw71vu88+bvYT3ewm66bh43MbSd7Ces2guFpfutcMYl0Nj5OsT6Ek/TaufQlxpLBGsRF8y1HUEB3vmMj6FtA3nbbbZfnP//5l5e85CXXvCf/ItGbe+kvfYuHcoWHcyWX5yfQk8Y+W+GH1sZ/5KEt5vErfrYY5YGmuMhyE/HHj/JlmJWO9sqAPt/d085ZvO/2qjC7Kx5wqM2nuKe47RVms428kazd6udqx20SwBV+s9wAdrcu+RU3xz3Yht8rjrexwwZ4qtqCbvhgxTsZO8b8m2f7e/lUf4uFjtdIwVWau3mTa59rgevCjda3m3ty/nJt9mUHxzQ+nhGeP+ABD7h84hOfuOZiMok5Pk4Gvto4rkq0g6tW4r84XXbq7z4v98eXrAWO4oXFSnXaXXfddX1InrwHe+kJ3vEla6w51rr3Cjh2k8s1zfgxbrYNtGQSo9bW3LAUV+pVEdxrz2zo5+82h4SbzRV2NlY6K+Y0xpbLw1LcP7zomT/d8tfVtfm/xk3fuTJHHhADcIq/L+eTR+A4DEs/uPz66MZFc4st3CSZbHb0mSvXyMBWMADeW386FZ9s1Ln5wU0333zzPU3QSV0C3KW3PSRGN2WBk7NwBsQKGCO6fc/oSKzgdWzzdf/v3/3d3x2vuxhJ1Cswav7AISLRZdvGLoHWxbn77ruvD01DpERfSmUsZMc9pRJb69m1kRWxOneUgAVDbQHAiZZ8dT7iKNAaW6GXDhhNo2N3AZZ00ye9aaw0bn+f7/NNV9apQPJZMuxuqSAAeisr8mCHgEyIsZ1JTqsrilQnLwIKKNgRsKYDiVFi2kvY+cUm6+TQ+QOsir3dqUGIEOzkAwYSU+db3wax79mUDdjMe37CFpsgrBXhWN1uskQ62JfNGgs4SoBsv91FoKyQcr5ECZTOALbAK1E1BqKT3JpCSI/40EyQtHwOfPg/mdzHBmPYSaGvOHCe3ahkyHeaP7+TJICbJMCfFI8SMCIsRsm567F2DarVI3nh3yZ0tqfv5rzRfW/GkwgV0fkjIoOMIdeSBsLIF8jdGIE90gTzVm9dUh/Ov/Wtb73X7jSSRTewUKLna+0M93AZ/iu5LillE7EjkcK+xVHHWkPjKmS2GCUXwsP+m9zX3+hMwt/vxBy/QqL5D8zJro7t73JPV4UgeZq7FTjpXeGL8OfP7vHbZiM8EONLoGALrNb8hUn8Co7yvSX7yRNxER8KuOZBFmHF5gL5QIEibsuTxifrPvxRvKYPl0jCF0Wh/NA6rG1xFs5p2ikK6M85dqdc/bBXEiVj/8XH2o8tFM5iuGMW82C8/LNNZr4p7yBrOIb4ZJPW3jzN2bi93+Zd42i0x2Ge+MQnXt75znfeqwHQmBoomhxyLp0h0IprsZlczdlxnZMPaljz67XFEvU+b7zlH1sEwSv6Ev/JCtvEO7vwNcXGIx/5yMuTnvSky8tf/vJDheuL4npz+ZJjxQOccv7OaTy6zw7wjK680pH35aZ8SzHR3xoAiHy2q6B6ylOechQQHUuO1rhNGg1JmNgYYXHNCz7BrsloQ8jVCI29V6Okl/5vU6fz+WZ2a35YA1c0sDqW3/OBcEPuXu4NF52zzQKf0TGe0JiLO9ts42fipnNdHdFPFj74wQ++fOxjH7s2QvCN5ajOxbGa160y/E3suY8dv6KTza/LY/Hn9alk8BwaTRA/x9bna/cawH/8x398fFaDK6xKJvzUseYkh9y2Tav0qNkEj3tlW/jX2OX0173uddcHUNIze+FnGgLJJKb5Pb3SEb/FYeAhP0mO9CyuNNZ3ja7oaF4xyT/Mt40ecY6DL/fS+NhaVKxWs+J0OCDOx/b8FWb2eXFYPQlL4Lx8qF6x4SZekj0Z8VQ1GxzAO+VAusR11IuNA+P7O5vU+MtvwoH+ydd0IbbgZMfAPrWNvMxvNAJ631qOZwDceuut90gYEr2HHewCAovtzihkJJktWBiHsXXhOFXH5rDdo/De9773uM/beEssl3QgjQFEymiHxTzJ3fc9iAfAbTKU7M3PcJIWA/XezkHHNL/vFL4btKuD/ZyT6eRILo2pSARcgHkDUNLrlWFXzzkaRxHEuuIurc3AWyBuobdJw31PzU9O5Kv59yEgrUt3SfLoM7ZfQKFLa0YOkVLAQ0eIRGNEtF16ukSA87OnQEJG+n7v4yLDkmrEYZtMGxgSa2PSPzCRiMgssLYjB9DYiB9toaLIA4jpEtEgq3EQBmDID9ITX3UM3xJ3uxOgY7p23jjls2yYjE996lMvd9555/Vnz/gU4FKEiYPOseu/txJZCzxBzIEy/9kGCP0ji2J3mxGSEZ9S8NKhqxn4QcfZlexvvpBc4sm8ChF4osmTr0h2C7B80Y6I78hCZ5pSko3utu74GUfF7TaK+F/HLhasPGyTXIiHhiW/3UKXby+JzU4SLr2IBYlWfDcPfUucFcutM7kWSxc33bO5V5uJO9gHl8QIorfESXK1myxf8Fl4pRmy3yO46WOJxRJqx2usdo4kvDbbhiE84u9iEIGAeYrQjkcE+qzjEAHk3048v4SFydffe5mnz/g6nGSLbXL23e5AiamOsUNlbc3R98m7Baa8yj7wKJkV/nxUA0OuE3/8jU34FBIk3yzOwgj2WwyDha2hf27P4K+dC6ua+0y4nZ+8+zR4V2/AIHFALn7XeJHyLs/99Kc/fW2cKa7hg0uzFVCKGESVj/DPdNx3CityIKkaR66Ckxc11xpPXCoI+AN9esAkm7iSYfHSPGzPx8U4XOx1LxlG+OGsmN91KmD43RLvxRCcsfHTS3ZyJcDmWHxy42Ividf4in90lVRXwn74wx8+dnJ7Dg/slqeao+ZFTYCuYnC7i9jh93CCruiebpaPkY0eNA53s2q5n+P5heKpY9qFftSjHnXkcI00+kgWvobv3XzzzUchFI/un1hVZGpqbIMWZlgDXtXYfM9ncpjcl37kS3zYs5HgyhZ/m6/Tnf/8cZsPrWm5w2Jba5PP4Lr5eq5Osrj6FL76Hn8qJp773Oceu6j97CNewm6PfvSjj2ZxP7UpT8FdnNBmjCag78kk7hYbk2evKrb2xshPa87vrYtwhO/TS3pvHmPB5141/egsP1Dw43ByF116jz/DQc1QvDW9a1ySXR7RoICljcVft77SgK/xorlKdxrQ8pncbK14C93LUX0ufsVSr2yQLtyWgXOJazxl+RTZlydtjXOjeOFDuKC4FANqJjph2+VLZFm7x1fhXDKL689//vPfewaAYGDcM2nd4oAjMbQkAoT7XGHN2RCgLVAcLxFwet21vlfALChKnH2Xcfq397R0/t5rLoEzxBb9HSf5AROJtHnsJHAmZEjXi6MsWeHwCM65wAYkjMZQnGdJ5YJc4yEd1qeoVBCsDskhUW6DAQAveVSgWFPn705j5zgPEC/5M7d5kHaA6KEhkrj1S5acn32Rb3Mt2Cv0FkDMV/e1QHaZl/kk3/V1cyOMgG5JaP7Fh4AGAACa7B8wNY/EvslL3HSuhCBYrREZ6tiOo7PdwWXPjTd/r2+RSQMrAEhHLnPX1ZTodWmtt+PzsxptdItcuJS3YxUm/d0lZt26wT5szE/JvkRuk/SSRbHPXghmr/SKYPUZAsH/spWkcS66O973+8RuuCdJAU5FMfBMh65IUVTxpXTleMmI7yrqYBC5G0NhZ5cvWZb4WhcsVoAp3CVicQQTzMX/nI/sw3FrRuD5haRVTHWJYfpCEppLQ0S8ygd7OSYskmTN1bFd0te4kSjFIDuwufyBkNBXr3C99dgBaByxxBetO/36OSA63KK0c93msPGU/tvx0ahY3xbTyc1vJfgtYGG8nUjrbAfD5dHiYWWT+PkRguRzhE2ji7/zTcQbSWq9i/frO+wtj54bQvzC542dD8ArOWJ9np/DEXgF95ZwwX/5ZvOkGGi9itHm1fQR1/le8ysuOtZT19Nv+NV5nqdC5tUDkt5r48vjfIstOxdu+Q5h5/cVYpFVRZgmJPvZNU/Ois/9GbWNBfgrxzRv6+HjZ/KLt/Qq/8lleMdys+VZ5yIPoYdzbhPpfevQkNJkJDdbK67lPDyn49Lb+ZYgOJ9MyzPoVK4ml80pcWd91ssHe1X8aOQu5+y8HoLbQ4h7Hs673vWu68/Vyo10Hk6ECflTu2niUr7rNZu6Ta55Vj7+jHe3NjHcWB2b3fLdMMLzLWDKNhxaZzqhn87tgYCtpZ8mbC4/NwnzNx7l1C0U5RL8aLlb37V+tuEP8gdspttk86BAhQ2bWL+YXwyyrsbZhgH9iHnYRjdb0CYTkkOZoAAAIABJREFULgDrcSpxTk6bKnBHQzbZ8D4PYitWa5aE3biNzST8qvdPf/rTL+95z3sO+/GNxtXsWK6H026+pw+FM2y9EdZaF97N58SLK6j4JN1sQwiewGebfnITTglfyKNh1+fmFROLpwprtZfj4VTjW4fcRR8wSs7D+zSZdt3yH5zFhfi/+kc+ZHPy8enNX3hydlofkgP4NryTH8QaWzamzVXHaCzSM5vR6+IK3LPGxR6y2ABuPfIVvhiedIvtTbfddts9u0BB32cWCKT3fh8CMKyE68EDfb6JSkEiOXJ0QJ0SttMkYNfwkopkk6IkZk7IWRf4dYEQNI5nPsTcOu0mcT4GYUTALHlKZmtkRRz9VJi6H3oLdU7oXOsFYOeksgGF6AFtBUqfA/Rds2DptUsOdXoVWZJTOuxesX7Dk+7OjYTGZaNk4qTsCohbTw/tqVPqfhrgiGQgBRIsQriJB5FAxpzDRgg/WegGaAryJTzbDVvQaS6kEaCwxzasJD/+uInrPA/fXcIo7hQNCAD/4Dv0xQaASiFlnC0etsjcAoKtkUk7zPQjyQORJQR0W+LKl43h83SWT9GZ2AZcMGAJ8+LAFlA+l+A3Nj3gik/wQzrm58nBp32HwJIhXbNVn2ULV2g84hGPOO7ho0t2WsIGB9MjQqmQhUmLRZsQmtcODyAX/4s1/Ate2TEIxHXmNxYVZWGxf+dLsxVaEr9k3+fbyJIE+777u7/zne/c635xRTlfTd9uQ+AXZGyu/iNCmgUabpvcXY6aHviCJIasdQ9xY4QtYgApar2agIvTiy3JZTfB5xK3OBHT8A7OJYPbh+h4i0KXbfIz+OT8jfUtcmAgksUnESr2Cp+LwRoS9N135ERiELxzbDVnY4qv1i2v8UGy8PvGqFnT2vgtvWejbQTI/x3HR+gHkRZHfAc3UAwqZhyffGs/a9UEolOYrwhRlJCpV3oxh5iFlfTlJ4k1zDbO8Ii+YwMyWMs2h8zVuvkDrHSP53KTJajFup+OXYyAdcuNNC6RVThIz+Jpsd5ni13s1XmLrYqyPkfe/S0n8ottptOtdbWO9OCqRXNokLQOGEF2BXLHajyI1dZgt5qdkH05FSdNN2Tcwrbjwh6XBXec/NWYm0vTqwK/eTx8KxmW1zm/tSi8fO/KyOZx2b+4E1PySvMXG/0qQrdife5zn7veorR8Efdprc0ZRsBiuUzsawzRC24h//Bn8iaDIqfP2I4NNg/gFng6fRu7c8Id8rqySL5c7i9vyv3y13Kvxi8O4UIY6ZYt+uEfyzusid7PBfZucsBqmN+xzZfPaAy1PpiZTdsY6b71jrNpmTx4HR81JvzCb+Qv2Lf5gi7Fn18t0AxabITvdHAuONUM/BwnEZcwcJs6/Ck59hbUdJY94ROshynLq617N6H4kXzedwpa/FwOMqYmIPlspjQW7MUH6VyNkS5wOP4nvtPXNhiWK21zwTx4ujWvr6mn+JT4onN8pzXhCnL14hy5z/yZLskL9zbXts7G7hc57vUzgBajyFFgbECeOy+UTyBBKzHsuQKsyQuYnNX5wCLDuCSP4zdm3bZe22EUAKvgM2FGkjmOAkeCUoxs4hX4wFBBtQSFgs+fLWisUZCD7u973/ved13vdqOAiACV9HqviAJSS4CQjNYuWDtOIElsZxKd7iU2oNR7CYaOtpBC4pLnvNOd7RAlhEegZcse6vev//qvRxC5L27XRXcAz7okLXbeonZtD8jqxOcbNRoQYDuREohgEqQSA5Kk+dNxe5+s4kTiURjsPaV8DPnQcReMS5jW1jquLjFFTgEa2yarsSWS1oEo2SGQ3BHnJf+ADzlm1yXE4s6VLkiLWJUoJAYyGVOn3rr3tfnprPMV4P7mN0syjI8oSPSwqM8Rw/RBLr4N/MUQ/4ZVfKFxl1xrYtEnH1hf4btihX8sqQT61sH3EcPOUXiKgcaDYcmFqPU3Uu2yLnLTgcYtvZBlE4oEg4jAQwW8XCCxN1d2671L+xHw5mdzV61YI9K3thaLsBfO2lVuDjpzXrqze8+vI3g1nJD55uy7ZBBrjuWD7EV2vrwFIIzlL4tLHY+4IXq749yxYWHy98/48obPW/P5qqgllc2Rvq3fnEvS+IT80dzpCKlYvORfdKuYhg3wUmwYU8OmcdPly172ssvb3va264MmyQdHe3U1i10uHIBvdQ7/FnvLPVw6LG57Tx4YyH7mRfrXJ7eAWHsvPmpibkOEjvmgc5MhLCzP0B+MWP2JM0Tb2HiLokVcKpCWeC8eywPNAdPkYDbu8/7bVYRH9KKAw7M6D36wQXLhAXxvmwhwJt4GC8QTPoGwLxlmd3idT9kNhhN9lj7K3Zop4hnhXu6lGbp8qOPELB9SCP3QD/3Q9TL+dLJXHDRG/yr6u/UwGxtnMXv/Zu/uV+8yb3ktmbN7sZ2f8H0YCcuXY+9c1kPXvdI3zvHTP/3TBy/s+VmaBmeuKE5siFnj4qoijF+nk8bFR2CGcxW18ozz+cyZ/yzmLz/e/CzGPcyRL/JvcyxfM9ZyTbrh953vgXV4Fbnl3c7BHRV/vccZrQd/bmy8jXyL8fLEbpyK9TMGqIVwXDkQLmqsiBl5FDdTY3gv/ptP0bfn8jdr7hiNKjErN8jDHVsc1XTJl8VhMsIdDYbOEVfJaj6N+MaSi8+4vPw2GeRTMcq2Gkb5YRuY6aArVHEXPMp4MBrfoBt+7ddjts7bfIDvbq7ZXfXFI/hqLj7a2P3bW5PVt2yvCWZuV+vKB5uP6BYX3VySnGwuX+LX8km6av50+IUvfOFy00Mf+tB7JG3GpPBeLYxz78ApowcGdvlTO0NbmFMqgNcRSkiXEG/SVdAJwCXn/e3y6/7mvB2rK8I5+8xDVDiSYuIMbJRD0ckgsXAiAb6KJAOA4yh0dC7Amh/oIWcCHRid9dwYSPpZF8mkUEKcAB/HQxQkKl1kIO54Oun4xtI1E1R9hmQpblw+vUWCJEFfkje7bpBx3nPhxbckKckIae79EmLdXmDU5XgFtYeuRFKAWXItCWQrOzGb1LZzbT42kOgbT9MD4eODiB3CABQ6l38tqQUkknky21ngd40tQfMv/pFuySmhrUxbgG4iAfB8EzCxs/Gtg2+ls/5pDGwyQniAltgwRroJpJYoIm52MFdf/tZQXP/ka8gmX5eozwn87D8bX75rrMVBhKxXII5sIW5bZJJTQxImNq5YcOsRorDkyDEwY7vuSIOxxaikrmGFPCqG6YFv7BxiDkZuTLbOxvBdSTdb+U1uGMWWYoM/5uPIl6aJJNy5S6zYsHveiyuNKbEhF/Ffa4Y78Eyck3uJVWOWe3bnINlriNbUQEbpfDFN/Dc+H9w5O+eBD3zg8dM6jS/J2llnk3bu+r3m5oIz/AiBYV8436vYMA5MFm/ZDR4j5I0fCc4Gm2fkO/nX1RZ0rUDnX3TemmADG29zjV6sawlo9kCs2aZzu6qk+1b5CZxgR/mK7/MxGwjk2PvTkWf2g08w0fqaC86aRyziLezeOYtPbCXPIWb5fDbvc0UFP99CVswo0OnMjrgckDya0tYF/61rfcBnjS/HIefm4E9iH96RD2YrLsjUcfCNPWAJf1yug/RrKsFSzS3zl/fe+MY3HjHxq7/6q4f+nNNnbjPq723KmputlqvBCz7b2thlZeTb+JjcvbxnbczffAaH8l+NGv7F38wB4/i4hktyaSrJ42K5c5Y7y0/J6TkQvneuAo0PiEM+x1+ao/WIf+cvD+MDckBjd5wGR+fjkPwqP4U3bLN1w2IGv9HUhkH8uDW60gpmbjNzY4r8mxd9TxfNp5naa/PiC2Ifb1zOj7tZB7wVUxpNfHxtfiNeuw08NmU3cbYYa1OysXAKvLixOkec7vc4tLWwX58bs7/lDDgnPzt+r3bjP9uAYfsdRx5bbqHZqR6BUfwMrsIXMcIv+j6dF9fN5bY/xy9XdY7v4PDWa9ZJl561sbftwIStAeAgfrrYg1emu/X7lWebCo5Ti5iPjeSW5TLs7eqevUVNUwCXs268tWM7vyuIbrrllluOXwHYwc8kww5LnxOqBfTzJH/7t397eelLX3rcw+k4heSSDiSZs/ddhDJF771MlJTQQIYTMy7gl2CckyID4YzYvaX9VizlbsEBlBQeQNw8yaZA46CKli20JAlEEKGyxtals20uOpRwvN+i0ToXTHbtnHYTyhZWivl0uMXfkk5EDjDo9LfeBQHFgyJxgxl5aQz67Xs7QNZGr3tJzhZN+VGXN567q+akVzKTQZJc3SyhQvQB1RYdbLRzChTkgQ8gXGsPAA84rB9xEUM6oYBiE2rzIDRAA3lozr20V5JaMtJnW4zsGMDXlQLkMH/jIJnNFQHpCdT96zdlFSWrM8mHXehQAup78xW7fq5wv+f3doHOIMWmYnwT32LDAr7E2bFbqLVWevAU28bNZuK6+RZwW0MAWWJB+OkZnjUmMF0/pjM65i9wCj6KqdYArK1nE134kV0Q+E24mjDN0X/rWdIntuF7a0W+fUb/rQ0JgxnibJMy+1gDArdkqfPWb5bMIhQSuaImObpX+vWvf/3lhS984bVxB8sUaJoY9L5Fhh3x9FUjoddyQX/3hH621WTmN3Ya0n2yNg7fgeFyS/fU9oTq7tPeQlLhp+lBd4sz/ANub2LvPPL36uoAZAU5tWu7dmdzxGybgJ0PFxRA4lj+Ql6texvneIFG6j6kSyzlN5qhMAB5VQTDBeSfTEg4DoC8w9HszE5yUzGxPzuMb4hJulcobHHBb8X98p61j00KGJ2OFQGe4SAviF04oqAWN82ZbjWmxX3HwTkcwrrThxyiESeOWs9eSu5c2IG/4BxifGN9sU1+pest8uETIq6YVDh1brKe/bLPNZTNmy75Nj/ovI77gz/4g4MDvPKVr7xiNizvnLChB7PZ+Fi8hLNstE1TfISu5VUcZZsjHWN8HKAcpqA1fmMmd5fid5tk8vfPlXh8uqtWuw//gx/84PUKTbbX/MVP5cXNf+KZzvHWZOyf/N3frbnPjceXnQt3+ea5kdP75T/L7ZIJ78XpOlYhDTPZAVdmd9xDnmILuXn53fpK+s0n+oze5GD2SQf5YmP1HR+Wo7f40Xi3HjlkCy86VsjK5TCbffi9wsv8/KvjxYW8v3G2xy//wOPxSrwcx7ZG/tt88P68qUQH+LF12kzFJZdXN1ZYDq8XhzWacFF5h6/UbO7vjS1zyKPphS/B+sYTD3I2bMUlrLFz5WvxymbLt+TLPnM1k7XgSn0HR/D3XotjWM92ZHUc309euGZtbKep7ZlCG1/is3HNAbdgSTbYumt90FhyoviV7/k2fiWX8N/W9+///u+Xm+64447jGQCMeA4kwb1CCtKUEch1LyKiIgltoEjEEiLyuoDrPA5DMYARAQHCjN4YQKA5+7x7d2+99dbLn//5nx+AAICQxTW8eX23IL/kQBJGDDmOgOw9gJPUBScjATEJAglqVyhDlUyAPtDj8C7X4SQd13MF0v9//ud/Xnfqtvi2lgX7PuMc1uc4QWgtm6w4+RIiQALIBQl/QhKQeAXtJruCBWivs9MhoF+waXzFUOfvJb8KDzYW7AgfmyAGxjoXvMlOBsQSqPB/hSGwWkKXjQGVJLFdX0RUTOwvCegqbyF5LrCQoyVSiDv9992S0XOCpJPWEcHqt+d7+nG3ayAZjeU4sWIcyVjMwpAFIV1pVzcg53xfMuFfEe9+x17CQ2r4rLiTEABbvtU5exsFkoLEbtEI4AGkopfvS56wir75laSdfHYM2GIxaguhvs9X3QLB5zbm+Su8qTmWPxTj/EzB1ngKJ7jNT6xjd2PdYwkjrEFsuYWkc8ltLvhOL/Qn8Vhb8m+TYH1MYtzbcmBGx+UjxtnCV7JLfs8R6XjNjMZoTYoQft8x1syfm1sSv5EPtXbkD1YofsLbCpWKlIjpkk2EwPl8wFxwbHXQd5oSinNEHkmSf+2ELQZtziFjdhHzMAaOLYnfvAfHthgR2+ytaYbYNod5YC5c0LSTX+ACfW3Mw3E5kk763L3sMMhDx6xVU4jc/JoOek223UFMpoiq3VPxjASvX/Mp+lsbZ4ctsBUEZGyeikc7VPlhn7EnvOvJ3f/xH/9xvXRz7R4W1jToyeTpottd8IFkMT9iiMMsydPskWc6tjhZP20s47KZosFtDLgNXznnT+Rbcw1O8/vmxBfoXt7oGCRdAWH+xum8ru7r9k8FEezC+eRK+Kf57z1ucW4kak7DGLmi9fBFa/PZFnl9FgfrUmRj4RTNlQ39Nnu61LBPPvGAky1HwanYbfNfMjbu/tRnOrXWCme/opR8+Q5uIs561QRaXBBLuB8MxeHEgNxFDmOIddi6vIU+cTY5F87Kg/mg4qfxNNzkInHueD4pZ8rpCuLewwENnpV3sTBbFnMd3zGKZv7TGjQ1PSuIHdNpc+59+LgYv+IbfIlvkWtzOt7eMeJjdeTKGPLDaDlUQxceWLOY3DwJYzWhcVx8jd90buPwY3wlvXQbR+vwq27nefEjzYB8KSxWW8ptajq5UGz7Xg2WXrbmoi+Yt3UMvTammlCOE2PqFfaln+ZY+2uEtFb2oFO+sJ+r5bbO6TP5uc89IFZuJIs44yfLT/lQ8pd3+oW8inpx0LliKZn5ke+//OUvf+9nABsUcVOkSe6EX0BW3FBKxyBYjLUOJFkIasmPgMh+ArZb81d/9VeXd7zjHZcPfOAD10uJBBCFJEOykpssgp6jLsgxCjAEVpQNiPo8Obo8MSUBRQ6DxCEG1iw5+V5QSS5kXXDfhC7IOCg5G08TRbLvvNbad55wzFGNjxAACEmTbhQ1Aqf504XkuR0ox5q/wK1Qay67XwoJ/tD7dGpMACCwkCgB3Xsknm2sBZiwu/ULQkG/CQgJAWIezEWfdoYQWMVS+pDA9hjEdhMq/2ouian5do5kOjdbeq8xwB78SfeVvyomJBPxugUc8qDAUXgI9k38a3f2RGokPnMCHr7UWhSxiLi5FhcAM2Ck2wVDsjVmYyGC+TPCI67hUe8Bpss7kZl2W7qsCdFoPKRL8pAExazYltDOBIhfsS1Z2RfOISe7+8H36dSxdE5/fFwxwl+bu6Qa0dtfHoAjLldrHL/uoEG4GKK42TUq7OiZDfmxBhjZeoVvHdPxi/nsorDgL4tBi91L/ndnRgzw/d77v/hrbkmw9+mDv3hF4OQP5KJX/tdaK7K6jU3B1vd2Yfls4y8Osad42KsZ+Bm/TS8aieI4HSJcCkQ64q8wdC8vlovF5ubaPkOcNt8tsezKu4oSMU5GhApR2aKP/ipq97LcJdKKYM+YaZ274yvXaYSeCRxcwhfI1dxwuL+7Qqnn6fQzwjXPf/u3f/tK1l3ps1d18OH01BxuM1HcJmd/80N+Jm/u7ioCD2/FYrJqoIk3x8J3dsM3iidFkJyZrHyscXroYsf5tZJ0tg0XBS2u0Xj0Zt7e29XbPNQ6xVv+1fv+w3H50zmI7+4Q4hxyFoLqShjx13tr2+aFvIB3ylOtXQ5ujr4vNj1oz7jsAI/OuKFJQveKJNgL73EQtnM8vIfl4lh8bkNHPsYj6U8c8RHYTBY5cotExUHyaGqL176rIIx/pb+1M33ARTqHESu3nLW81/Fy0BYTYt0GlmK4fG18sdKr2yJ61SRv7f2tyDZP58sx8recwoZ937ibI3bt8tPDH/7w47bk5kq2zauwfLmU3Ie3ac7gks1BD4qoGiz5onWfa4HG7/v+udxdYxmWw29cROxYv8/5TcfDDhsTmun408ost8MovFFO4QvijC0ao7lgCbyhX/KlE/ZWOxhzc5PGGLzn23IfOzduDaV0C9f4M93IKTaEYXbz9lm5B9/CAawbx91Nk3Ps7DO9YJHz5WZY0aZZzQ6Y7Ht5I/2oeTb+Nr/6fm2zXLNjN5/IYWKRH5fTs4/nl6jF5BKybY794he/eLnpx3/8x++xg7pEQsFpseucnKPBBdd27LYwkUw7FpHjcJzFIhMug/7cz/3c5f3vf/9hSIbm8M2HnFEkQEXWd35GpIi+6zPd/c4BMAUm0hdJSBbd2034CIWky3jWByyA6ZJTQd28kn9/bxOCcZECnUZGFaACdgsJgSdhbTAjoIBEclOgCmZgwrnYGFD2iuxtEWttwHwDgd75WHOuTm8UANst518SLpu3puwm4SEA3gMdhDAZEUDrO4N4761Lx5sOFHhsxocl+15XD0CYHGcCkW3TpQ7dHo8gdO5eAQNAxSQ/sh6gsgkEudMVltT4EF92znkMnUSESeNDMjn7NV9bQkZH2bKHMvVkXElRYq+xVMHrsksPn0kvgVu26e/+b7Oi4r/up/vgYQz8cbxm1Mov3siqABGjyCCg54uKmyUVrbG57TwnI5/ZwkIsKTzO9pBcO2c70gCcj3qYlvXCCLsDkmvHS6psiJhKKnw9mfJLOHmjpNM6YYCHRSI76W872AgVfdrt6PjsUhEXzmooGtfP4yEKiz+trwTcpf0SvRhtzHbrI5nNdaPdQDmnuAoPGnt9p3uRf//3f//60M3W1PewL9kVcOJ054HDyD0d8juFU/K5f10jdYug5lH88s/Wq1Eq123Rz9etERFpzo5rvvSt4ODXiKliKjmWrCJ+4ngx9ktf+tJxubOcxz+aY3d8yAQHYRmSKfa2sJH7+b7c1s9rdWVMt/otJipgrVuucftCx/KxLfDkUevkb40jz2QDuYeediNicam1sOU2l2FZ5+MwinH5BM51jHhde/EbeUH8ywXWTI+4Gj6XTl0xtvlakd9nCj24sM98wafgk1yuId8D9bqiEaHGBfBA60Ju5WA8gM01+ugMj9gcK3fx184hj5gRh+bzbAzYTe+eCdE826giF3yHz5oZPpeTcUFcEWeW79gULvATWMaOne9nLs+xLm43Phq/sTrfP+vQDG9M2MUvllfRHbsXN9/3fd93FNVyIVyyHvpKpn14Kdts8WetybFFvviW78Rh723eNJ5mQnLCEccmZ7eR/dqv/dqhNw2tdLS+Rt6ds8/aRf3a1752Lz4Jq3str9Mf7qTANxbcEHtiyTjsBUfFEszEa5b/wUWN4tblFkvY4SoytzDKw+urMEkc9trxOMrizWKjfIYHkmdzkabc4p4mEwx1u4xmufhM9/0dbtSIxz2KU5sbm8fkMvUNnarltkDu2HNTs7k0PeX91s622WKb7nDTVWnJmzxudRUz8Jjtew+3WxM9wjMbLeIAfsgLHW/d/GHrTL4GC1xJzOe2PjMmzv6Vr3zlctNDHvKQ4xkAa5AljYAKkG2BgEBa/BLKBQqFOQcnrCIDaRUQW4z4zEKB2gI6BS8xAeyAYd8jb0gU+bdgkug1QiQoSX8fFKK7ssl7SS9gAOASrrF6bQ0ZL9DK4MhsYyLuglMhsUVXa+KkdG+HQ3ABCuN1/DrXmYQI3nSAwBh7iR1drf3Xn5qnJ3a7n4tzsldkvUCy0+DzTc7GXt9MBgHnWASUbpzXeyR5fUoy6jjklF6cK/lL4sDzTPIFmEvWes8mEiDb5x/965KzLvOueD2vG6nYcxVPfHaL1/yDraxfogdY4kExhjCQVbxrOiHm6+Ni4ez34pmf9z1C02eK/D4Tv4sTFfsveMELjgdCNe/6mHig87WhsTsHoYE1YhJukLHPrU1SEyd28shuLgWC9cOdJaOwbn2Hz/Kxjq/obEdL0ei7fTVGib4Or8tMNy6ss88URnzjkY985OUf//Efr41XOmjc9QO6EO9IKTLvc76yGOxYBJL8HaPJ6pLfTbBb/FjPNkjoWEKGg+wpVvfSV/4Gj5Bg9+aaX4edPeEhPyovRDy++c1vXomgpu4maL6L2MEJx8hZEv/6CxwQhxpFfG3zC337jp5gl3VYr7hk4+RThDduV7bVOOkzBH71raiDUeKk8dJV88hT1iiu2PLsO425hHKJKCLb2HzFnIhussgp2Q8+Zavs5pkJGqmNr4jSBGp893SvrfiUKzx6L3fyO80fvoVDyO0uhWaDcwO0z5cMI7jJzl8URFs48Gm25LswVv7GDXpF8PgbfqcpqfhJt+mk/555ohCQ6xDQzuFn8tw2bVqDYsBOXDrsbzrURLEGWI53LLavLuAz/JGj5PN0iVDzUVfCiQVrlo+TV46R732WLbP38sL9WU9XN7Cn2Gqu/LLx/EwuvfBFORrn4y+tbRtWCqzkJieOt5x8OU32LX7YpbE7ny7Wz842THay4h24VfrQNMRZxQ//d67ixPgKIJxv46d1wF55JN+3Cbe+LYfuhgGfl3vIVBHfLrLNO3prDg0lDWqcUzHYsXKKtWyTTZ7FFfiMwkucik9z5z97BZl8gs/hGhrEeGzj4HAd01qTdfVuDlxQLMBx61ZAwt7Fd7jRa5szPZg1TNicwwZ8xWu6tO5sl11ttGwukjdsTogJV//gL66w7X08qfdyBz3JgTfitcm8nNB4GmH8BA/SNFg+YG2aTOKwc3EX9qB/tvR+OezmBVhKLjlg7YwXiHX8N1vaEIFbxX23/Xgu0eLEmSvshuNxBcDtt99+TxNL4JRCsQCT4iX4vudYCDDAXMIjoegmr3COE/xLdDjeyoWkkJFSkO4zgfQ+5W/ASRiUu/NTfMcLKPMu+CXXJu8tihbkyCChScaSPIfquAy5XXnBY6fRsYCJvpGfJXySv2ORVcBsrDNptg6OLxk0titFdNuAoeBk28bkzJ1XgLuaYpNQf0e0u9qj3bZPfvKTB8A1bvIjZgg2OyPPG3i7Pr4jgayvIkfZwxUGgn39z9oEOwDgM3aBl+iRT+Eq6K1Z0tCRXR9f8NjgZz+xRi52MYZE37l2pMQePwZ8jdFngLrPFb2bLCQ3vtKrXSA63R2HBSkxhRx1bpezPv7xj7986EMfOpKsAtfaYYTY2936c+ND0s+O6yeSG6CUzPnQFnt8ht2SryIb+XWpmLhv7P5GZvy9+NANlScDAAAgAElEQVRYmhDsT99sl30kza522EJ1Cxrz3f/+9z/09td//ddHN/xGOwj8keyIDdzeNYgfCQqpUjQptNjHlVHGQLzoDUZnY2S+NfGxPk/m9Ot5Mc2tIBB3vQ8nlmyLzY2/5N3LK1u7fxuf52bQ5pttBDWHtba29Smkp+/9R5bEDaJN1zBMfug4uLvkaeVpbGvnT3S4ZI9sfK+5YJq8RrfsSa7eN0c/I/b3f//31wee8WeYqGCQszYPLW4g6pt3NC5aT43diDi/QO6XICrYeu3nYvtJNbkjufpXk7T732Fdx/JZeY6uYYHcQDfOXZ9uLXRjjfKeBzfx9WSJjLq/lz9uvoKhCjCvsCgZNMXYDSawuSJY0Yu3kBXX4oPyD4y2aytf92rtCC4/aczFTj7Vq6Kn710N1PHwvniWa8KwisT+R0LXJ9nc8bAHZ8BhYG3rcUUMP5EPNQ7kT1jLdnSxvkCvzadwt075Ta6iCzKtjW3OaJiIsfVttsJPl3x3i9G3vvWt60YKHeFf/NS5y0XoahshOEby8Jn1IbEjxzWeTSlNA/jvqg++uViqaMJpYaX4ghG9Tw4FNhvArs2d5O3V3MlCvi3oN48pivmDvNocfnK5RnlXAfz3f//3cfl/x9rEg6d8EN+4UdNwi93k3B1mhSpe5TL8xnWFQPr4yZ/8yctnP/vZa0ODX2kWtDaf0bmxYRw+I77DoDC1c+USO+/G4EuandtU6Bx5t3y8D7PtvK6q6zk3L3nJS4555CWNHDaCA3JYc4ujrQfg5+IdzKM/+WPrSD6SH8lj7GR9cKpj1Kty7TkHL57B4+YXs3wLLzhzBXZaPrKYtXzHmrfu0OxgI3EjH4mfnZ8PwhFYrLGKN2bf6ij2EptqAvbGz2FxV+0dPwOou02oJkQoKbvJ7C4aaAXbBNrEyGLCbOBRLEBpzoQXrJIVMLMITsAAS/SA3ZJdwArkBJLA2cQOJIEV4N+ON7BxOZKOoXHJw5CUDDA5A8dGpHq/3UeBZMedw9CH8QSNBJscZAF4HbsFD5s0lvUgA82jyAKwCC/nB+LnYtXaFwDYlz0RKwlLQARoj33sY4+iUIK3NsUE+6y/WQO9NP7eZ7YyCYj1LYAqyJq7sTSL+AJ7WBvfB4R8D/Dovi7hWSLQ8RpuCxCdTzd8ZJtm/ArQkRuYJq8iA+kDLvQqdnS/6SBSu5eTiTlr4FfsQAZEIjnzYQQKfiDpsCTduhfU5dns5zLnZNqCji8rFJBQvrz3jvI5xBZ2SSznAn4vj80PH/OYx1zuvPPOawGfTuAFbGRvibrP7RbyL/67PkhndN/YT3jCEy5/8zd/c236iTv+sffGsynCyV80/2Cfy9bEW2OQw3MEzrG/xFnRjCRrIvGFxQkEvfMV743d31uobMLX4FDk82MJG971KsZcGo8UlS/SZ0Xh+o81i8ElofAimZfciSv6RJC877zd/e379Ru3cLA9HIZdvadf/mcdWyix9doG+fUZH1o/l1sXF2B+88EEtmrOzhc/7LyXB/vbPBpyjeXyXJgq5hu/naOI44tf/OJrEy2y67kKcA3u0FVNOpeGsk/HeDBS87ZODWjN4T5vfjEgNuDVYjhMUFyKJ7tgmyvl5F7xh85fsi4PwAN64GdbpCDLyDRc7hjY2Wv/FRBnPtFaEWB+vc0Pvt+6kMjG29xj543s4kreFOudTx/sUVHVLToKARifjcIy93vnOwp0PAHn25wlJujPmjT3FEd0xdZLYvET/sBW8NP3bMPfcFVrDBfz625hiRQvxu6zJDQR4Budd7y5xaxc2+ewvl/M8r6YoBf2wrFXTjwR/8AZsgOdmUt+Ft/yLx0bt3jZHNscW4yZE9cMT8TL7qL6TGzBs9bR+jzgTSO/127v/bd/+7fL3Xfffb3iU+PBfOJsfdp6cSQNA1db0o+rerNJvpju99atdJJfqFGsnX8t36PH5uLTcL61yDMwNdmSw9VAGpeKS3yk+f3dGOJebOEUzbW3ZaXXmrf/8i//ctwmKfeRWX7RwJeb4CC/7b1NCA+LtMnYmmvc2v1vjjP34ePWjbNtTl9+LVfg6DgGO7QuMaj5qzA3l7j3PImt57YuwR/ESc+D6CGrPUAUrolv8aeBolFyjqOtEcTc3kZHP41rM0BTCDbwQ3qhA3LyfTbtffO6hF+N+OAHP/i4WljuaD4cQNyqX/GAXmELPM8H+sni4xYAJCgHdP+OhSYoB0ZeGUOBDMA4ovF8DoCW7AEjCS+Hk7yQp8iD3znkxFtwCXpAsckYwCWrxgVjrPyUhrQbMwUD9XQhkQJKyYXBECkEuNcUv/fNcWqA7RzGPO9kAViybJEFJJEUgIagA207oI0lmSK3iiuOu0EnGARU6wZwze1nks7NAN0m5B2JTD6FpYRBr9sg4vgCw/gCXpJZotja2A+xTf+Kw+YTAAggu/FR5+8uQzIAB7rLRp3rOL6KjCG5Cy7W1FjAwnl00nd33HHHcV98zTB+tuTCub3uT+yJN8Bl7fne2t2YXpcoKNLJDURaF5InzraoWf9v7TCB3bfYQmIVJfywBC0mGk9zCICRQXLfOHd1STgBRMkuqSe3ZgXwV9AuFtCvxLSxtYSObyIDEpxkbu18RnG8l7ZphCgOxBmsas3JI0bZbLFOstk45guLuX7nGfFAPvhW7xVYCBWsT3ZJi92cnw511p3nV2Gav+NbQzjuktjwvrnsDNMl2cSPX4Po2Mays6mwWnK4l3+zOUzhk0u+NlbFd3JGWGsqNHYNoV7PzZ3GRwbhmAKjsfjXFp/Jv8Vj7527TeYtkOSbtTe/bg7r3KRvHgURMpfuFT3kQ8acz4fpHz41Jkwgd8csF8AVugwxX0Pu+QsSyScVvT3Zvc+655PMGm7kWfy15vUB+Cn/yffOk8+XJCG7S57gOa5jjWcc7vvFDoRV3lky2bHiWy7CG2AFv0wW8SjXWZM5FF8wa7F1eYeCi203/jtXEQWn+CpZ5XkxqRGjWGKb5myuvQ0HVmgqu/1GbpK/F+/l4OYLH5LHg+8Ub/SGI8olyVCsdttYv84R0d/cTgdyCr+2cZIcrpirIfuRj3zkejWcWOl1d8KTN3ngOf+2xhvlBbxM7MKQxtnGjDHwY8235ZLyGTtY0zYf+Ai/XBxtDjwGt+RL/F0eVuR1nLjBDZOxccNIMsjZdPIjP/Ijx+1G4X3FWD/x2r/nPOc514dO8lf+L2a3SM4fPLdBbDa/ovNcxOUfHpzJT61FIcgGMJY+cUG5o9dtand+Vxq85S1vubzoRS+63i6Cp2yDWJzj42qK/GltLb/xE3zF83U2Z8DR5YZqCL6XDObS2EsWnBBPUDxbK77NlzqOf/IN+mu96Ri2bo5Lh4vNneMKZ3p3dSiehL/Jp8vz+J8GznI1vqx+gXHJ3hUN+R4c8kpW2IrTsn3nwlQ8q3PkZXqGnTg+7DYOG/R98m3ubCzz4OLwUx4UR7A4rCufw7jlunwUX4KVyeQqTrVQ8911112Xm2655ZbjGQAMriMuoBCeJeYcgDIUssgDYS1uSUzjIPKaC53vskPBursulEImZIbyBfaSzmRT7FnTGXx1oa2xczxlFoBKAhJIxz7kIQ85fpO2y4wEJlJgLoXXFtKMjFCRRyBzmj2utTEe8pEsdQAlCYVCstGthIlYIJxLfiSSviMnRzaOJkRz7OXcHHPXu0Rvu66cLn3vlQ3kJ9sCLh8DypJu78m6vzsquMjLB61nAysbuyVhde3vc1NDsCkcHJf++g5Y86Ml6gj+gjYZ053OYGNU9NQIQ44A4+qpc/LrfDD/67kKjkdexR1Sa+100fwIKWAFvvyGLRD9LQhgRWsyR8cr5gC/ddIfvweKYga5Qqjod/XZuvmOhNP3P/ETP3EQwI9//OOHLRobDu2ugb+ty3pgE/JpDODcGvzf396m084TP421hdGS+/7W5d6ksISYz5tP8Z1MSBHdIhtLZpobmbYO50lmjZ3eJW+JjP3sOLi8TZHQGt1j6qqC3VGwdngAL48M93/JVJzzh8VxOMeXi9F2HNdHFh99zucQIIUk/BUT5pQz9tWcjkEu6Nru/F5CjGQg6GIUpvM3xLpi1zNQFpvhGtKDFCqC7ABsAbNkYWMf/vJp8bNzICjk2l3ftac87MGbCOUSniVoS0blzOZq57jbataXfY8om3eJePL1feuG7bDfWK1PIehczwZwpUIy9Lfdc4Vf/tO5ripAIhXBjqNT88DO9CIm8Jh9zW4PfOADjwfh+cUFhIzN8JbGhkeIKExB2j0MC+4Yy5y4jBzlVfwhoI0HM+CxOFw98Tfy4F7ymWM9tBXWwXx2a/773Oc+RywvAV487hhNzOTTWIRh8qlCkU3ESrvKP/uzP3v8hG0PcBNLsK7nDykC7Lb+4A/+4BGP2UYeh5UwGXbQl2IdOT9/33x2cfvblQj0jCfjzfRuvsbf3A/vcFn3V4v/bYriSfIku8OaPXavqLL7ju/KZ51vU0C+x3PMT15YK1fgT41dQ1isdMl5jZrXvOY1l2984xvXxiJOY+2wCaZk/83bNpc2VunQuXxn81vjeyil9cpbsExMwihckz015XCwz3zmM/f6KbjOa/2uHGF78c0HYHKvfbbF266l8xcD+1tMwvflWYv1i8nW5Xt5cwva/oa7y2H5NTvLAXj9eQOieeEHH0mPNU2qWzRtxIfcyc/whOylDuFz7BtuLydqns178jDM4ZOwo+/x62S1kQFTzCfGYTT7bY3QvHx0uQ09LV6xw+qnc827azdnn8H7M1/rvZhvPZogdLkxuZjeuo4GwG233XYPoRFnAcYRCUJISYjSOl9iQW632NNlQeAB3wZBf7sUkFM2LoU0vsUjlN7vOEAk4Hn1q199JIUKJWvbQseOu/M5F/LfnECG8nLIn/qpn7r88z//8/XSoh17ZWycjgcKze0zTiEIloRKpkuUGBRwbUcaMULmlhSSbR1+iS7nBVSCUSLgUGsz8m2CLsCtk9zpTBAg+KtjsilOFpzoUWAtAHRc87mXqnXzE4lCISRAjNN7vzeeTOwrQdIvHQFfyW+Jfsf0X/NK8YHciBdNGO/ZLt0qZFa//d0xkpJEvH6vCKanBT9xI2YkH4DHfuYUz+s/wNUxEoO1Gssr20lGjWmd62+I6DbzJCM7T4rPJcXNs7vSCpltKDVnnyvcrL/51750x7fZHOGyBomN/Za0IoUlepdUkptfLKno+NaDkFkL2ZJVEcKWcNPlXz0sskvAPvrRj14fEipuNXR67VLsno6uCbfYIal6su4Wws2bjO53RcaX0LWO9NF/fraJG6FhZ4mYH8FASa35NWqX+IgVOlj8aA6+tdgNgzpnCV7rUEgvNvV3OqI7/rJ5D6bBcXgCD/od9/JLc9IfjPE8F4Usf1JAwDS5svPY3k7aOV/RH9KIINKnHQ56ZyPxsg0rY9EJ/28t+UDfy+e92p3V9EAM5Zvea5LAj9axO4Qbnx2LtPApTcD1KfEkXzSPZjT/bVwxDsfkgmSHH+INQTcPUt1aasT2udzQuQoAGL8YA7/4HV7hWPiA/MFzHADWKxzonK2SaQkj2+IOve+yXbdR4i+aA9ug7jO+hfgi8vCwtbp1Q67YnK/wEKN7C6f8KBY6L30qjP1M4/KSLYDIICZ3jbAneX0utvu51DZl0vXezqJ4bn6Y2zg1DHoORrHb/Jp8Hb8NAQVX59OdWBNb8sk5tnCrLVRdng1j5BFcik4VW+JHDsXFz7yOT4lFGz2No5jrb03sg6z93z/5Lh3UTO9ZBZ3TuuLki+l8Bt/HuzSE2DI5Ogbvat3ZFNbzB/buez+rJ2/BWrmjBsL+sour6M7+LtZdvcUOchaMVDjBMcUd32ocvr75bjEH7qwu+Q/+gj/0vttdu4SfTPAeDol9frC1yHInmIbX9z7d+pe/yJFsohjnc3Ck1/wl3e53/CIZcDO2WT+Ez/TCV/F6OGdzIf26GiDdZCeNGTyJTObbGgFe4T54VvrZ2G+94geG8il41ljJIheeObM10bO4tEbv8XC5fm+FYgd19ebdxhGfyztwAhjOduwrJviNHOTWA2OxzWJA5/b/aMJ1CwBnBGheOaGgV9ABH4U60ERUG0+3lmCSKGK2QcGAXgXeKqbvdOWNxUHPZK9jFYg5NSAASpIT5SgWrStDIXx0gUwoYJE1xArhOQeusfd7RMD8jcWZ+5tTLbHiCOYzD7DpPN8hremYDumUAwGWjqGPLZjoVKAr2M7EUxHbq3WQdYtUsjWvoJNIHc8PBRN/sDZBCEjYxvF0zUbA1Zp1vhFvQUxuSQ3xZRM6JDf79TkbCdjOcfmi4CZ3x4gRc3aMhMSfAwxPjF0QXRtYg7EBt0Sw9yApkoCgpEu/bNh6NFP6Lvsh1ZJPMegysi362ULCRLaADdsA+HTJjmu/c2MBwVAg0NsWDHzZOjRV3MdG58iIBLSFV/qSEAF0SUkBKqb4bO/7e58YjSySmb3EPn8UF+TO7jBWEbZxi8S1i9zf7SpKbI6zZvoRZ32OmMJQBSj/ViAs7pAD1iIzGi4S42JU4ymk2BSmOE7sLHlDNtup63498nhFbuUV5EduYROETsHFzvAFrrd+hej6+zk2YT5bK8I6vwZzuxl+qlCCtl7v04mYRACSdwtcGOtYZDqdJVPzwog9j/+0lm1+iLkd91x47w4KTF/C56oz8YhwbM4Vb5v3xVBr9berhOzKG2vzb3HUTnH3JbaWxQu793KY82Bj61wilr49UNEOUrcnxAX8TjKy7Dftje2+WX6aLIqVjSk+pTm2cUBn8sU2Jjq+77vyCxbKe3J6n7/pTW+6/N7v/d5R1BoPZxJ77HbrrbcehdsXvvCFa2G8cmlcsocYxXeQRXhPF71qnCmgcT35AV9Jj9skhwV0IM8h5fwYj8JB8gMxuRxxN49gC+4CZ8X1Oa9s/m/+vS0znW9hhGso1Pks3XWsJhf95X920pfcJw/MXXzYZgJMgzE4SbZNp/mpy6zlEbkeJsBBY8hZ4gTvTYb+b05bn+uKla4sfN/73neNv+QT51v89De8lRvgF3+Vi9irsdJdx+X/NbR76GfroQf8oXNgmviTP5dT8HNjaLolQ9+5Imh9W4NO/UJuDYDlpXLPFsHJlQ+5uknjnx/IG3IoX6drdsCf5Cl+ap3FnkY9/8vmsGs3iaybzy236+9kbi14XOOJH/ygNXYMPNDcgG34DX7MH/j2jtkxxsIZG68x8M/ew3abH4plOlh/YCfj9Iq38XUxAMP4qYaieEzn/INOxJ4Y17jDmxt7cwHO67zm+MVf/MXjlraai/TKD7aZsLmLr8Npfonby0Fy7/rJNt7EBR2vvpLlvJHYz3redOutt14bAJRNmYILKHLCQKIHeXCMjkdEOycQ93M+wIHQGU2wbsHacescOYAEIKCQCgBILt8zDsJ0JtaNKVkgagu8Eh4A20JdcAsmxjfmgv0WCef7XKxrnQcQAEoOw1k751w8SLzGaQzO3mcMblfCbvmCk+S7dl/yqECSDNcBEaA+47gKYgCh+ODsANDD1TQNnAeAJeUt6IEN8r+7LOm7de0/OkVE+MoSI+sxpmQh0dIV4icuACRfSMfuHw4ErH+LZWsCokghX6NrRUKv5APEuou6pvyl7/fBPo3loVqbfAAvn9WV16xDws5AwZ/MpzBZvfdZ8iKz6cHv8PJNNtrEAVOWTCAsAJAfLIBuYSne++zmm28+LjHsd4C7FxmJUHSwnWSHkEsYzdn6k926FREKDWQFMROLMIDvec0Wiu4lBcm0TQJx4FJ7MmlgwlZEd5sp/FtzATm1Br4K08SiOIKtSBsi695+OiBTr9bC/7YBIpbNJ1Fp/DSPnZbm2Nsr2HnjjZ42xsnks86zA8AX5Sg+lNyaJdYgRvhu8nj2DD02R8dpzLXjWCMmW20Tga34vLXAS00EcxmXHdiWfdhvSdnGvXGSM1xt/C533oJUQ7TzEEi4g7w1T+fS4eYBRIt9O1Zeg69iFqGjbzkGR5CvYMyZHIvLdLp5YHMi3MEPyJAu+huWLF7QWTGmgcknXcWDw7Dp+s6Sd/l9cQk51GTsNR112Wu/blBxLhbIoiiRJ9xaE3964hOfeOmhcX6eT9Egjl1G2/j9gs7v/u7vHve/86eOsy4xjV/1XtNGDOJBrg6ge/cgJ3vjPfvZz7782Z/92bWQwOUU3TBebPEruX55imP5+Pr8+iwfhwd8g0+Ijd5vE4I/GAuR90yDxlPML2czLgxcHydj64D362f9vc0NRcAW6emaD9qU6JXPLJ9qvLDIhhRb8qHFYT7CjxV4YjDdyEWKDLrbJhWM0mBUPHUsv1k8XSwx53J0HHGbx7/yK79yxEa3BOBX5Mfbmy9duCLHWsm1uK/OIMviH0zYvLybSJ3j6ix8RP6gp9UJn/eMsubSDNAg67O+32aW9cnRciSfgcXbdIQZWyPA6a2t4PW5tsLLOjZ9+/lWnJc/NGZ66ng8ke/iRLipMR2Ln+IgNmrVdxrv6oD8k5zkXvl9D5vwVTGqVsRf2c4YYkTu3trS3/igeBbrzZ38XU2VXcK/3pfvu6qyNajHcEvz9d3jHve44zaknnvBT+GQOXEfTSWxvLbCKdkpWZKh25aScXWz3IGuet36OX3DBXz/y1/+8vduAWgyxc4SRAXIgoUuks8s0rEKLIlwnTQFLYBxamMB8BSBYCiEAArAEvyCRmeRcZoLyVjySJ7mQAQpy9gcR+cTudEN3q4j40lOQIrTN1+GKzlLqggMHUkgkkrv/VdsNKcAcLwAbO2CbotSsigUklWCXHLNgTgbskae5gb8inqOpptMh9bIjyRZjQiEQNLfgAQ81qerSccAaBOR8xf4Wrfuo0QAHDQ7Wk//92mnigPFGrvzGf7LX+1iAiDn9x7ZQKxaE0BUOEoq1r26ABattX8dq+iVSMStNRrfJdzG3WRsXEDG1tZIj+IUaPT5jsMPdKHpZpMym7d2xS1y5HiybyGw95jzK7pprE3YkmX27vP73ve+l5/5mZ+5vPOd77w2pviTuJbYzuc2B/IPmySG9N93CPnqfEmeuPc9QiK5bmGKWNI98oTwSgitzbz023cSizG3cdOYJa/W0bjnghbJ6iE5JRUkU7HH15AVOIwowEBJv/n2Sit6bB4YAU+WDPNHOljyjZR2fIWruOb35oYP9OY9rFtcXz9MPz1VuSd/9/A/l5+3Rjue5qKPiuyO3aYOLBM7bN1r60JoYAHfd7wY4zMbSxvzS7qtsc8Uae1yp7/IB/yVA/Z42C13ksNur/XIf0itZpB41rRcXWlg4AVkVngrZGDs7tZmLzaQ6+QTl4w6RnzCVTnqRrsoSB7/g9t2j/gcXBezsEbOsBZxqjGOIDc3e4tdxGuLTn7qygiFOTkVBmJji3SxhMT1mk82Zo2f1pb8YifZyjf0zi7rY7gQO1sPjsAGydmu7X/9139dsZWvw+nm3SevK5LFAO7TWF250BOt003npyv8sr9hh1zkM1e3LabmF67m6O+OEffN1Rw1hyPxyDXc1ojZq2gam1/AAPmd7+WrncN++Bye0nGeoaHAZ5sdf/W//FR+wIVxmMYwl787Nnls9DS39bjNiY5hgvE61xUMZG5853d8/2wyiAuybkMa5nY87to84rKximUxpJGFjzjPRgqMYktYswV658BJx8He3fBLjvyrXMdmagA+Bifl2eUp4hG3a/1ixk/uLWbiSJrr+AdMwLeTvfW0NnJ0Tnrq2MXXbNBmU59rhMHz/AR2Lf8Ve+xunt5r7jiPPhobN0ym5d7O09RTG/TeOIvP8jZ81BhR4zhv83nfwUx6g/WtFx+EAThxa+07vA1me48ndhw9OKZX+Yc/NX46wW+2qBYXfGXl5zfqUVxfbt06DL5sfmntcLjXbvFq4/3Tn/70tY5c37RmmMmO7IBjtGZ84fgVgBoAgmyDkKIonwIFXkYHTJx+jS/RMFrfbaFNMEkGmaVESRcIbjGGvErAyGlzULQ16fI7n5LJgpS1hr0XFYDaTaiLH8Hq3v/mVVRINhxDklpQFNwApGMkVUmGHhjSbnTfb6dZ8gLewEQwcsrVK1CRNHT5JYSVob8dLzCttTERDA0JHbPmJYPg4uTutwSuCoDGQ2jOwCEptz5BjiDrJC+pRJ4W+ICC8xsL8HfJZMGQLTcRSm78kz8u6Cust+nivF51JvmWc3vdc/kIIghI6G99ahti271e8NqYs/Y+yw4SokLbuuim4wJmSWSTFLKpYEZekHgxsKSU/ZAsyYT+xR9/5RO9dkxFFn8FdLCo9x0TWCcnsgC/2A4ZteYSf7ICw/ULcqy/IVWtCw6JT+f6nF03puiY3L1HfJB6mNX5yJv1IVgKEz4OixVFYtb4/MDx6afL1cnTGuGtJlvnIAMrd/JJqta6ycw49ManyYgEKWrEx65FkwGuL9kTO7DDd+aTUOWXM9mhC7iJyMC0fbgaP4P5za0B17jpx5UhsByW9j57dNw+yNMOn3yCDDsfkUHAEWXywdlkU6DnJ5qOCqptIoj1PnN1hea1ea0VRtFncyRzOyCISbq1Tr7Y+WFFssAYsQHL6REWwLfGF7tiFn7ytz5vbA8QS244AxcaR9whyZpQxuNn8qi1JAtfRbTkgnSB03S+WG0dxuEbCsCO2aaHWIF/57y6eEd2BVPj9Isw7dAoMvssXcilvbIJstoxij25xrx9J88j0GzOdxB1vIrvK8rpazkhntZnYpz/7evKIU+Ug/2U53IUxU/nK9bYcfHGmuA9rGjH2C9f8GH2SF7NEQVY54k3fsNX4c7mUdyt7xqv24FqoloDP2jHtX9+ocYY6YqOk72/i1Pnwf/07R7ofSbH8kfxKK+sf+IG1q5o3EYzn+48V+3yC/mHfuRDxYUm4/ID3Kdz+KuY08RNJzjJ+sVywN1YEuPL751HNj6j2G4OjbY+oz8zNKEAACAASURBVF++ws7iXO7pvY0LcsLkzTX8Ud4UW2y4cS/frg/tRoG4ou/e25STixvf7UsaBhsL/Jy/Ll/FIzeu2ELs84PWqN6Qa+E6vrt2aG38iu9lW/G08mzseSByx/EjjQHYjAu6qg/Oqb/gy85BD4uJuEhzuVIXpxHnju9Y/NvaxHt6UE+ubHtcxy7mOFcTgT2TfZsq5JGf5R3Y2ytevL6KV5u3147NV3BKeRheanx85Stfudx0xx133INELAlOIIqzIMJI0hwlIRJK14hjIuZbDCP+nB0xQ+AoSkBtEgGMyIdim5wLeGfCdwZ0DooI6aJxdk6V0pOpncWeZFvCQmg2yXOC1aEEymAaFZyguRzTZ41rDc1ZkHLILb6cvzJuN2tJ3nbLjAWkgOg6rESOZPUecEhwW7wB6iXa68wKPnpewuC+TDZuLj9ZZC52BBJbBC5Z9BARO9KbTCSDJWHWjHyRQXHNjqvLPqNDDTAgud8J7PVXQNergl9AZmc7is4BABIlvdE9gqch03lAIB9aeyjmWzOC2N/rB52/iW4LLQCyDxDa9WxsLThZH11amyskyJyPtD7Avl16RNsx50Zh2OIhLguo7LZ+LCmeCZ8YSXb2SQaJGwHpO7sgdHzW++KIOOUzvZqbTviz9/RaMgTgHu5lTe4LlYg3YW1i6W+YnW6RH7GhgEJmtrstPuCacZHPTbT8KF/tAYTdt6yA3ATI74vxSLqrosTekjN4yN5sY2cvWeleHkCWNXz4rdyiwdFYPVCqIqF/dlIkz8UqOa3jYDCdII8d3/MLfuu3fuvyspe97PrzgYp/cemnU+lrSVo2dB81Oaz9TMAkfYUq8qawWZk3VygW2HvzUGPy3b2NgZ/DWjLL/X3OhzXlkFfyLynSEKLjZIJtdpJwiY7t/16lhR9ssdRY/W+XJLk63lphv6tjrA1nEVPwTowak43pAQmEVXIw35W30kX+Tl6+sJzAd7CXblv/YvgWNThHOquAbtyeDZI8FaE4g+fQdJx8jHOdi2j4BisVTuyi4Sd/bDG6fGexUNGnqNS0cvzaw8aLPEIvcBkWsCnb95ps/bfT3mfNJa7xSP6rQN3mj2LN+ulr87Sr0lxJofnVMcuB4Htr6BxXN/S5Jj6f2YaKTQ1yLhZqTDV364HFMGn528aavCO2043/yXfmWGIRniafBiTMw8caU3OqsTwskF3hvrXmqzWhcWfrWIxgK+c0BnvyBfy47zx/B95pXDiPrApIt9aZe3Nwvwrxqle96vLBD37w8oEPfODaIGdPDVd5BybjCPx9eaeinV9ZO7tYC06XnJtXcWe5b+MX5qrTxI66Bs5o9tBFOrv99tsvn/zkJw/c1swRL+y3uN4cZMUjFMw4kaau88UqDOnKofK9WEmfMJKO1+etr++SsVssulqxW8/3CgY218gQu/A9OeT31shnbjSXBoYYPHO0c/7k4zC58WES+V3F0Hf80Dya8vB+uZJ8hK+rU8jET8RPvt3cfS9/4nPiWo3CRj1/43gGAIBQIKWcdXiLQTg4m4Elc4GL+O9xiltKXKIsaCTfdWpkh/NzxICpbk5FZJekAQ/ndl7HNHYLphTKFnQLQJ2DVFvLOoNEofMuMdILYDk7AaMJBmuQMJF+4FKwdBnnFmRb3CjoAB2gQCCaD/kA3AJ6AWYTAMeRQKx/rwSRiDsm3XL49LGEsPcCTGBKvD6XZJoXycoWfQ4oBbNgAGLAB9HnN0sMOgYIkLXz17cEHP0JDAUJvwbyun83SlR0D+A6RlG7DZHVP7DmP3bg144dz4bsDfTO8ch/yCCO14eb03vEjx+mv4CkdZbQN7E2lvnpwXydjxBrAADpffYEv3U5O1JMJnHBjufiXezyoXTDN8TuJgCx3PGab4j9Nt7o0VU3W7itr+2VAOlOIdWY7gckM3JXLPRdVxCVDNrVQx4AMpyEdfCi8UsAFcx8dcFcbK2/9Df5FVu9JnsEzNiSRXNKHmJeIdl3fCFbLzbAgsZj+8bxdG3+w6bwJ11kR/klPcHN8BxJljg7jr/+wA/8wOWrX/3qoS7Eha8r9hebxBccgDnbtBMjimj5QOzvq3hgY3ZLvn6O8lnPetblN3/zNy9Pe9rTLu9973uvl16n63Y8XHqHMJyfe7D5oLHhostk93LNJWytAVHgUx27OZCsiLRi2+eNITeLMz7OL7agoNvFpObOV9NPMpMFgZVztwG4RUdjiW1FMYxR5J13UpYo1gBID7BHvmBTeYAfbMFKDnjbOThK6+GHbADLkEt5RS7anC/P4jns4nOYtCRWPoUxS6zJXbz1rID+9+9Tn/rU5cMf/vChg/xt+Uhr6fhHPepRl89//vPXW4JgDh/rOLiJF/ZevMkZ5Np83nf8ajmQY5cXilsk1RUh9EcnvU/u3nsgGt107hb0cAymwFlXSvEH+KE5wU8VOs5PRrm2uTY+HCMHwUbcIXv1UL0etCW2xFrHarKINXi8uZ38cheMsmZ8oXzqO7oRn3xM0eE9nLzf/e53NGwXb8RasmRPel+/wGP4InvSQ+tbPmXNvVozezSG2yL5mQKx4/ENebxjwpk/+ZM/OR5YeOedd143M/BYhW/vk6VxKv5cUQIzNfr/4i/+gnkuz3nOcw6+wMYam/lH9Ub6hmFwVr6CGW7HMDec4i9rF3WFWzc1ZxTX+Gky993WAtssS4/JQxZ1BZ9I/v77XEGKg4u5bUzCA+Nq5KkV+QHOtvVV3zVf8pfb20DtX8fCAvl1ax12hk3J8/M///OXb3/725fPfe5zN3woK96T3q1DLMljbHDe9FsuA7flVxtsi1025dSXG1Pwa/Wjkegz8uFE8PHqgJfLvTaKxC4/2POXM+QXjUlmelQL4ROeY/TFL37xe78CwGjuoVJYbceD0wAuxE4g2YFFbuyWIA0cRIIFFL7vFdBR6PlY4GpuhafkjXRTyiZW3UoAwdAS4xJsXV7GRIA46xnsJX+FzDmJCXqBjehs8JC1ZNW9HnVndhwyaITsXAiKXeQt8rrvrYdSpJvdIUIOzk6SHAtWS7AQAiRIgAsgRRU93XbbbZcuM/HAGw7ORwSZhKwjtvP3nd1QCbn1IuOKcXIDR0kX+QQ8xl4ST/eS2BaVbKU5QVZAT6eCnA6af8mRAtr3kprgR4SWHG6DSUIUm8YGTAsiS2wdT0+SuB0iaxdryVentftJgUmf7aWoAEmCRz62YcAnFHtIpIRIRjGMGLATMiyRI9wdh7htfCsA7ZYp3NlyC/7m6LLNyIBkcI5dBKp52Z7fSQCwT1x3XLFRoe1p1r0++tGPvvzSL/3S4f6/8Ru/cfz0lKbD4qSEhTzzMQmTDsijMAbsSCRdi5d9GJGrsrKnoj4ZdPbFOLy3O8dvJOpk6RLX/IQ/sCXdt950kZ/YFV7/FW8Ko3blG6OHmpWcInfpys4+/GDLzkOCxTNsER+bE/iLvEYW53ivSN7L55urtXuugmKSDrcxEzmNJMJWvyaxWMp39lkJi1mrZ/oRw2fCsUUDHGpcZEj+4T9svWSSLTbnIqZ8ht4UTDCuzzXF2UHcdOzuCmpMwzkEn03FnXhcPOjYLSz93Zz7pPSNV+TdDmty0WN/axZkTxxm87XmASymE7lK0eic8zzyA99tnsZsPHGCi+AgvSZLsnVlyf/8z/9cCeFyn+xSrOy/V7ziFcfVN/KCIqYxm1NBZ10dl6/0r2MV+N4ryGA8WRUPyxXFAtsqVJ2zjWn+sQ1GOVCcwDU5Y+MTPu1mDN10POzkM8sJ243+4R/+4QNjGlPsbgyfd9yK6b4vpvAevmDe5RitK2xiC36H8/Dv5TZ95spCzQ2FOvJPDjLwXzkI3uEb1sS3+Dx/homK/l7hkJy8OcEalwsvBzvrkE2N1ffypIKF36hD5JrWEk9RZPOL5Eu/NVvf/va3Hz9bSK5e8XM6a1xNajlcIWzMhz3sYZcXvOAFRzx9/etfv46HV6lNltO1DpuLHnjsgYVicvMQbMWN5Ifewz21hFc5HI+CHW4v6fliybu1yhbA8Ae+4kniw7x7S9bWAI0rr9NndlEjJbuc47xkhzv8Xt3CPukdHqjrkqU56LpjyF3MJiP/Zm84Qof0bR45jj1Wz43dXK4gJT+84uPyiY2VrkZIlnI8v2re9bfFXXZf3gYH8hdy8H9yiCtYu5hMRq98vLzBF8R63+WnnvOErx0PAfQrAIg2YOFEEkWvGXYLecmu13at6471tFtJxS6PTibCIMkskdiieBMkEkM5DMt5+nwbB0iOwNmuiXOtSVLYrhgwQvB817kL+M0jEFxWKGH12ticT7HdGnOiio+6YefxEKwFscbZS0X6TsAwNN1sY0KydGnOBh7CKxgEOKJJZ9td5OCSMRBL5ubaYpADd2li6+z92khSRoCArJ/WWmJZA+Mtb3nL5alPfepRbGzBunpd/+nBXp/97GeP4DT3FiB9xs70wm8EqQAtoBAaOgU+CsEtDjpGstOM2MTVWMmtqKFrAIVwOYdP7OWDwO4c/MgQMmBtW+BILH23pNuxyDSfoicx09hwQCGhwJFUAI9EoAOJLAdEdmvYHigpZpbsZbvOBYQVlci6NYvPTV7Ih4KuY5YwsnGkKlvtzmTnbiG+JMe6FjOXqLGl2O3nvNq97t/zn//8628Zb5zv+NbQmK1ZYy/ZNQwQPMSe32rCdJwESv/bbNLQafzWgYgnR8fD9nSSPGy+cQY/z4XguejmJxqH4r85knvx64/+6I+OS7n9e9GLXnRcrh/R+cxnPnMl9s5bGRoXKdskLncpSMRgDyHrkkK67Bw/vbWNJ+M6btdLH4gITEJEEB07TeKYLcjG1oiVuO+8PQfBzs6KBWOxW98tceUL5D7vSGyxsM2gxoNTYkGcZmONpXC+IrVxHvCAB1y++c1vXp/Ev00PRUifbc6RY+n5TDi34cxnxI4ctqQHyRfvSC9c6tjw481vfvMh6x/+4R8e8hoTx+l4eKxQhE/ySt/bHUsWRF3ulDvyJ5eEJx885adklT+Sr3MUFo5v/cn/mMc85vjJqf1XfLz//e8/iqb+7VWcYg7BlsPkYEUefFEIwhO8Y/12m5f0pKjZuKDX5VZyklzZK3kXF7IFLNJMwiUcv82/xkkWDU64yA4IcnZylUTHyicK4ebEhzq2HLHPo+h7TXQclN/JO1uMpAP5y+cwZnkbPGNveaVzmvP8vdjFqXsPO/go/E9O/K3j5ExxiVfkz7iBmBRn7CFXah7Br2RMl+mrW1Kcb2x4pzA9F4L8y/F003t8GzfwHeyFG3xW45KP4fR8eQvadOR5Jhru+LwYNZ6mtjytuMUL+Fy6qFjsCovzusneHJrsMLXxtnHo6py1a2tQkHaepsnWBh2Dl/OnzUsVn53nAcGNt37kdiJYxl+TzdWSeAFdwk670ORqfrygtcOdXuWj6se4fpskcf1tbsldyQqDYU1zy+10gmPDkvURmLkFObzymTg61xutoasZasz6VQDxgyeRG4bAJ77teGsSh+oFx/Mr9XDj+7eYsXHc33S7tkim3mcPeHD8DGBXAAgIAgAVEyIUBqYkoJ8yPvaxjx2y9fAaCZdggMe4m7QpeIFLIcGZJaeOUcDsjoVuyxY3AKTgEWCN42EgOpGMYE1biCAvDEJPgKFj3deUE0oy6YXDOafxA8vf+Z3fuTz+8Y8/LmkBkIKoYzvPeuhNI0FRskVtMkpAHmilmGiNyJOiELBLVtYvOAFEDpYD24kStACCU0oogMZajIcQ7/0vyLt1IiMecIQoNFbF/NOf/vSjO9tajdsxW1i3VpcX3//+97/cddddhz+yyZLl1ogIkQV4e4LxFo/rx2whETevAqa/90oYYwtEAH6OIyCJpBmP/7PR7tx1LBmzkaQotprDJcZibBMmIJHE6GdJgt2ixpIEAGXxVwLhH5peYnDtjgC2DkkGuCnIYQ0Z+Zcmoe81w5zHT5E1yT85+LLkK1YQgbNeJDFr7HgNNLGg6dPYLvPTBV7yIoE3ZomtwqifjWtHG6GgAwSFnvp+EyebdHwx7oqa1rUPC2VLWMoXkp3eOmeLYz7kAYmNsTZCFHdMSdv8YoDN+EJj2fGtSNxbEBxj/N67P7FY719Pqe3SzHZl0lE/HWWu9WW291nrlugaVz5ZcvPCF77w8mM/9mPHZft29tmdXeSdzTnb9FucXT3Bqd3dh1UuzxTbyDY7Goct4W7+xH9hEL/ZxvHGv0J7G1tsb61Ii4a5eDOOuIOXYoaOs5PnOdgNg5f8uHMWTxdLWrfdJ+uQi+E3/9cMSUd00DHnJmp23oavBkhyGCvbP+95zzv87MUvfvF1p1HDTZ6E3XLz2q3PXOkB09Mr3fZZ4/VvG558YXXoM7qT6+miMZHqvvv1X//1o1FWfLSb3fldNVjDnc/DeIX6kkNy0Ulj2vXWhJDjvKZ3hW/yKLjYiX+KUXgGF/vc35oguJXnmuB4GjKaK+KEnhbD5HgNFlwM9qxu2U9+2hwNr+TC1qe4aC18VcxYn3Utjjfu7ubLReJ6c2KfKWrE6uKJRkcy07UmCHxYDOzvbdjhuvg6fNJMgo9iXvGk4IUJyZE+4GHjbnPR7WqdV+Oq9/hgY4q9xtBoxP3wlV43lvCLjtMAkb8br+81yI213ELeE7+tldzwxtVSuD89sxFutXGQfTTP1QN9Rt7WGB99xCMecTSuv/vd7x4x6vLr5fnZ0K0Jza3QxnH51/rM7lprZGl8sVt67Lh9CKW171q2gbB1lXpNgS7m1R997gqWbbrBLrHdmM3LrrgUfcvVcaTXvva1100S54jf5YaNFf7ZFNRI6ZytPfwNL8wF19VB65+bW9KBWNuYbI35d+PBHWNoRmSv5ZqwxquYV5hntzY7ip2uHBJb6gLHwzD4vrhOZ82xvHf5spg8GgC33HLL0QCwOCAAqBlfUYYQ2EHqfU7woAc96OiItPhNWilg7zFNQMXikhyL6FzOyWgJTC6fKYr6XGEkoSJmHat7zDj3uc99Lt/5zneuT/pEaDaJcVRAQrbdDeuzZAWiQBeYUz6jCaa69pH4v/zLvzzst8k2HTeeJ033vbVkD8W2OVbmLglKD+wFjBSKdqAEyCaiTeTkXCKiaKBDemETu1FATVKS9IxprRK0JIxoLyndgsP3AFBRtrpuLB03wIKMbZCzmUSwfuR4PiFBIEe+B8x0SA4gBPAQVYmKLR2/wcqWS+aXwOu6kq3vkAwAAcjtIoojxZaHkAGOzmscgM3fxCC7ITaAn8/DCOMgSfnhFngL4HSw5CP7sDFwRCatAfhLjs2F+ANEBEfsIZlnPOJ/1gukjamBKeZgHzs6DgaIMXrS7ELaYesWFWtnxOWMFVtYG0NcLgHfWBFTYgB5cJUGjET6EEfNX76wurU+8bt6WiwSS5LN4oYC0mc688hk55I5fKT7dOneeQlXExcxXhwWE4uV4pcdETH3qfOD9bVk0UxC+Ht1r/0mVwk1eTRc10+d7zM4giwu5orNPtNggnvija2QOY0NOCwX9b7c7D3fWH+D0X2GmCGB4oeP8EfrYPsljfzSLggClV4QnXTXGPKHdVjXxj6iJv5hhTX0uVs1xM/GxvIKxL7j3D/fzyr1vJ3FQnFKJy773gctyYGdJ+9ooqSXLeDpfYtWnEZxtbzG2CsHOzXXEmxrRfjkApgLb32/OMKvYBFuxy4aB42VjiPcEVNXGOCN/Bk2ZevO9dTyfMEtUWc+KO+dfVsu3Xt6xRmf2EKtdSWfK1E2pjRj5TU+we/wOtxU46bx8QQ4BSN63eaEMehu/ZOtW1Pfb4EBnzUWey8H8knxwF7WLa8tj2b/LR6WB8MXRcraOvnEuHy8vr2bG43pP//GUVZuxVPH0CueZx14RfHFRos57NV529yDJ7A6m2vYaGIvFsCJjndFR/O1gdnDva2HPmGX5lRjtQZ5Tv6XP/q+NdTohgHiDzeTO3EFuqILm63kZs++x681plq/Rt7m0eZQBzi2uFXXKMwbj691zsbJNrrTiyvBOgeW46/8Jl/BnXBgcluneId7Gj5yOLu7epfM/Ej8Nddzn/vcy9ve9rZr/afxqVGsCbwcZTld8m8tA8fOx/PP1o1r4UJnjryNBmvtmM2l9Abz4C7/wWvYVl5rPTUI2jgm09YSMGdjTcOOb/OTjm2T9Kbbb7/9HguXlBmUsgTmGmmDXILoeyDHUJSg649EL+HrM4RzkwmlGWsJsnkkOsDmfDJxisbvfCQHmC6wb/FhXHNyFsUfMGBMjsCBJVoAr3AzH7J4TkqbOMy9nyHJmiiIgaBGTDkXsAVq9MRxNoluEdZxiPwCnmQkEDiv8b1HCp1r54teN5Gm0xoYNT4ApW4z+YA9YEVq6Wjnt2aEpPeaBoqAM7B2PkIgOQLEvaQHEDW/y40kdL6wCfm8g3EmPNZHHglXfNjFR+4RjcYpidm53YQsbgCPHc4lm77z2YJf65BIFWr8l19Ljqv3jWn+hewDRgUSfRsfmdSxlSgbExAi5L1uQhIfve5OUXNKZM3nslBJuc8aWxJavyFf8ih4tjhubKRaw4XekFzksWMVLuek6xwkze6+uF4ihHzwa1jQe3O2BoUl4tJ58NV4Heczfp+87dQ//OEPv/zDP/zD9WE9ZPHacY2NaMC05Olqh2c+85mXt771rdfLqpcwiBXFBRkau7/5HRzpc1iwWIpA8XtzIINLoOzcdaxGRI3gEqm1I5dLStcGmkbsA0daRw2LnnDMLmy8hRr/h3tLnptzMYefL5YuyTS+sdhSHIhRu2MKJwWqHOAKBbHmPno5mvxyPT+HGYqF3stnnWutyaE5kazFerqq4O69YkicyFl8K3mW1Dhnsb+1bbHYnN0v2u1k3Ru8O4i764jM9b2YkCP4gFyVXGc5yLD5aIsdOl4dLsb2Pdm3MQRnca9k5ocK1NaLTzWnHVD2xAXoPlkVFuu3HZeuu2oAD2H75Khob+6Ko3JNDzLtFk+xt+PjU3Jtzz35p3/6p2sjmD7WBstR6LjvxZG4h8u9V2QoLFaHnQfPk39zidyM08BvBQZ+AWMV1/hFxxf78iYeKEYb17Np8Mhk1IjsVYOazI2Fj+6mxsYVnrUxKVeeGyG4n6IePsNG/idGt2FuTHaUU+indfZ3OTQ/Sx/pV+xZp1zHhvIbffocnvE7duHju6mnEXYuBsmMi/R+ebZ6RdPAlUbJ2BqaM/7ET/hur+KFfdlyscFalwvR7Tm/Lk+Vt5OhK4i2MF+/6xd17r777iv/gfc9o4mv7y1CcB5ON0+/btDcx/3e/3cr7mIfH7IhI07odpuaOKoYwZ8aX46gC9jOj9JVzWj5dzddtmZrTL7AnjAc5rFXmBQ2aTZWQ7Cb3EPv6yP8YvNlttj813f8jk34JtzCzVsr3fI/vMYaVj9n7pLu8wOYtnwL/4GLD33oQy9f+tKXro3JrY+2ltWIwTM2rlwhcvhEtwBYEAdL+O697hIBnY4tbix2yRIjIh+cAhFjcOQBSHWcc3xGHkUWMKDcLSokDmMkew6zpAhh6rwbFYI6RRI40FXEGFsiVTAoECXrTSYSPAdch1eACAZOsgAm6aX3vXeQIXX4kC1Eg+MrKAQ4pwIS9M4ZdcJ6pS/FKCIkMUla5mbjbaAYj7O5j9XaO1dSq+jogV/d+5PPFYh8QdAjSUvYrRU556PWrBBOvv5OZwKJTSUgYA7kFoiWaCsirI/+zCEJ27kESGyrwEke8YNIdS6fX+IMiCQhRW7H0O/G28bqNi/YZ8FIgusVEaZ74HFuBPHl5iQT/zMGGda/rFfMbnxtx9ol9cgqu7GRJoixJRlNvk1ikoUEoAGxjRZkEJDDn7XBFmN8SJPLHJ3vv2KVLHDP2OKx411KiMg7RhLe50UkB7KF5GouLOlAUM0j3sT3Jkg66fwSzEtf+tLjoYXs3zx2VOgKvi3xV3g0N7LlM8QP7qR/99DKMWRmR81AGJB8Gr+S3SZTeuPf/EXeUIQ0d0+/7uFJu2u/RKx7N7//+7//0g5xdvnTP/3TSw9Y637OJXP0sPnNfLCiYxAphFgO9VRlZARx0LRA0hUo4pQM9C9G5WExxh+TZXf9YEq6IPsWlkt06d39vjDzPNfm/uTpf8Wlq8/EjasEW4v4sGuzGGEN7A/D4Ya8m666pL+n28MGeW6bXJ1nnr2HVSNvcyIcF/diy+eKim2quCqycVx54UFwOIudLT4in7HrXj4qZum7OWtueCr7biKwc9/VZHFr4uY1MSh/21HyFHjzsGPf97+xFK0KHOuB0fQCVzY+jbukWCNAE721KTLJuXgCa9PP4n7ytbvp54PlJH7dGH4iEL6THU/gl71fDqhIxSc35sjIjjjT5rvlc3JUMrTm7OgWUEX05oyOh4NyI+zIpv4W/5u7t0iHK/yjgjDcSwdhfc9Y6ZYrvpv8cBkHtVaxqom7OV5eUhymD8Ut32ndyakRD9taPz9qnGqPruRwO8tio6bQxrXnOshXfLDxjd3l5XFLvBjOuOpoa4t86bGPfezlQx/60P/7aWUcGC/vdWNafKghWjufOhee8k2fa/Tt1Ua/8Au/cPyaTOMv75Rf2XQLZXjVMf3T/FGsJm8PT8z/Xv3qV/+/W+r4Kc4La33Ov81jI1J+St/pL3mz1fmXrdhy89jma3Kv3+JO8jdexIb0jz9sruQnHetvXFX+0bzj1/xSTLFlY8hBG2/LZ9VKfbY5TWwvt5M/6dCYGh5sJ/6MDQv58tYn/NnYxoQT7JkOaiTc62cABWrOAfgbwMmdlHIC3FUiYOxYRTEAq1v17ne/+/KMZzzj6MgTAOmgbGDD2IKjcZAVCwUWlNr8QNzlEwCJkyAEiiZJH3nW5dE9A4LNochiaAEn2UQUuxclQG++JawAQ8BwbDrrVaKzHsUh8qDrfZ7f2HZ6JLSO20IHUeLwkpWiWvEoqWxxnCwLtktIBe7a+Jyn0QAAIABJREFUatfFXghwx1urIlMwR8i7Pzo7IKJ8QbGWHApaBTjfpEfvkVY7zHQliKwZESFPr6vvBcAlSBtY/KE5dFK3iBbA9EoP1r5A0xw7zgb7EqKOERfWLqasmX0kJbEMKIG6WCXPNkqcY27+kFyISeMnQ7jgKbjirjEXOBWkiIIrGxSW6Rsg8+Fdn6S3O3uaEOJniwhj8NGO2eQtLhHvdNb3QP+MK2wnFhF4gNt4W6SSCcFoPEWKJMg+WxBt8Y3IOG6TKD9mH/KRoWJgG2qaFV7Fi1sEuhwyOyJOkTj3LWpesSHdJZ91K7I6X1FAXoQEPrl3UaEPixs/v2isbi1rF0TTQ0EjLyx56juFRLJK1ktA2YlMfacBs/oNjxqr4igf6iG3nra8/ibeGxeWwMAlInTBljBxr1zgt3IYX0nG7POjP/qjx8NN4aLYkcuWSLhNomPEuUY3IpV+zZ+d+x5usa38J7cjaHBUU7H3nQu7uxy735v+6Ec/es358gEs3gJ//WXjZ5uWS0qdu/xE04SM8JpeFQYKQHqAt+5Zhll9nu+n/2LC55uHxZsGt+JL/GRDDTy5q8/kNA0EPtMaHQ8LYf2NOFHntV7POkrGCHh8hLzbfIDxfBguiREEn+6WxMIYa+09v+71f+m6+9d977r+4+/9D/42SY3QfXTLaaVJScwlpaZ0QSihiEKXMlNpOmxkZOZM0dYyZsuoVT+kkpUMvMLUX4IpqcNZpizEIvpB/BP25X58dzu/Dw/2/cCH830eF6+L58Xj+Xg+X6/jONv9086LHrHcFS32WZ94nhhrPPpLNmJDMt+Yuc/ga2v51MbVXhoavlS8gOnwh27Yam3BZPNRhBZ/yYXd001tsJ/awMFwuE0wcZbOsSkv0qzd/VubYXdj8lOwySP74MtwB99pLvrEK2BA7a8P3XvvvYeN9A6M5VXuF1tglTmdd83hjckCP2jcxtZ5K5Jds1v9ydWcGv9v//ZvH2/37wWdnV/eKi7yF/iA7+M+bL/+eieUF5Q3z+woO/NsPJvsWOduvfXW4x1dr3nNay7vXTEO2LxYgIfxafjGvvBvsbax4zTd25yK08mldwXgKB1LLmQHv874Iz/Zn/Lkz8vBYUM/c/iFL3zh6otf/OL37AwSO81NrDV3MZg+Ok7eXStPWH7Al8kYbxMbu4e9LTbJv8RnRWRY4trNXcwVtsEn85DvdJ1YL9bQmWINjhKO7SJb1ysuLvfyDgfzbHxyBzbKN/nA8v71WdfDdjGE3rVrVzV9NT+FXxwKTi4fF6uPnwHsVwBWwUgYAyJoDrZVCSQSwAoQQLJOI1K9sbYV3gYs0fb74KouxoCgbbBwzqSW7BKScybXuI2jzyVenauNs+E1n1Ugh5PAaJOxJ5OEfv311x9g5X6GhohssqpvbUk2+p5sPGe1CenZ8ZEyCR/jRdr0od9NLM6JMwCW8Czo9/eCW98lh56F7X4yX2KHdAiInJBTAksO2HzJTWJJF/rgGK7rnkBzVwXoVXK1hCa5sAOyosvVAxtcIs8Gug4oAXTAZ9Wn+wAYMGzsgGTJDhlvou38JtjZKhKAEHYvIFubMG421e8R9xuqWxwDIhtQt3jHp7W7JJpvdn3/s1n+1/UKUgBLEECqJEoILUxw/d7Hh+mEPumXXTWmjiFyfN4noi1JYavwre8Kd1u5zj7Tq34FMDIgU0XJbW+DG/2SI7LEd/a3ewWGvQYRZk/7HQGzOtJ3AYytsu8lVM338WSPHPXJvpaIG59zm1Cxc2Rigxziw+bIAsb0HTFCWitGF4Rdw7b5L4xYsvV4NrOkRVGn62oXmeaLkoDuQQiMDV6xP3aV3uE9vNr4sUW3xVzzIicxhe7FqFa4ewlivyJhd5GVSXo0b7pWsOn8EgI6XxuCZQgp3Sxxs5qDQHWtYp1nvNlzdmccm1zCHXyCTSzmimtkDD8kIjBfkUPxgE9Kan03pvQcUeu8VXBjwyPEKzjvZ5qsIndd/VbcaIu76+DgGWObl7i1MYadI/sII/ygDzilGEQffK/vzQEukWPXs6mO4WrwjMz4kZgqfq7sFJaObPGxx434A1zLNt73vvcd5++4444jkYHv/Io/rf+dSTJ5alcswEv4jqIH0i+xY9Nin777pPM+FVnoe4soEp3dlk9O2oP3cEXsVJSDyYtbfNrYukZs6W+YKVHwSIeY5h0UXQuz6NMvFDS+5USLk7XbnDpWgt7iXPbdwpwi6HLJdND4ahu3pXfHJR94JWzBbzfRUhwwf76hsAAv8SRYS4ZiFx8RI9KFeZIVvIV9xr/YLplrnvTV3yXeFbIeeeSRS0GzeZx1yfdw2rU5Olx+psDT9cm/fhpfvxD05je/+fiN+3vuuedS9ICRXY8zyZfgxSaLOIx4bLwrr7Crdq2aSy7Jix75246BTjef4FO4aO3y4bVDOZtFvGS3fdLtymtjpriofTvn9C8vFa/hJ36YDbN98Zlc+DTsg3Nk0HFY0LGVncUR8QFvXhwir+U//Ie8+YJcQh6uHXHC8fWdriFzNpAfsG/zcJ2c53gHwLVr1x4lpB3oBhgBFdjW0JKs/ibUBihILakh7CUpiATQ0c4Sw4w4Q5IQAwWBwWQYQtdtMOzexgsgGZrgxFE3EJmDa2pP1YcBS9R3zBIQ5yiPPBjnrlBQOHmTWccZx5nYaY9ezkFTAmn85It07AoD8FoiRM+MSeIGBI2VTiQbAmdjVyBQMBAY3LOg2d9PfOITr17xilccP81kPvSY7APLSIXfRSZ3sgBOiEzf2QQ50T1yIUGz6rCrN2SPCAFcdrc2qv31I2SVrhFD9oq0IdVsbpO+xuBXCdKdZ/4BVcf03bGKbT0H1U+bCWq1kewkC8bYM9A9t7yVyyU5iJ4Vzs41tubTPQIJmZ63rpJT47Llj00LnI3NeJb8mBOboWvb0CUGSwolI5t40AE/0I5g0nlFFgUpdusTKQHs2kIAgboVlNqUtC6G1rdEDWnqPLkh6AIujM0+9jnBJbRsaf2VX8Ezto7gSBDg8eqEjcMk/u/esw0jU+c+6EUit37GxpAl45DAC1J7nMzbGtouoarcu5KwGCbZ2+SYvSw2bDAU8BFJeCu5XxLEn7uGzSWf5Jr/VWiTVJxxcjFqbbHr+L0iTtey5T77XyzrmUftNIctppmntre/lTt9dX6J72Lbxh7Xw3nxJPnAX2SPLOpPEsrHk5f3UjRnfCN/yc5bOTYH7wGwJZYs3NPYd0XYTh/Eb2MfW4OxeMeSqOS/L/nT3xZR4FHnwtl0IZEmBzrvvvRjVwEfoJtdLcQtHMsGxMDGasWdvuA+gnzmWXRHVsg2PtI7PhpXK0DaSpf8fYtccA8m8xuJAzm3wnrXXXcdtvmGN7zh8jwtDGCncJNNGRMsw5Fgmrmxq8V8+myMsLWV/+wIfopj9MEPllMtd1UENu76TS8rSzLAh4yJfpZvbJLZdbsSzg7h6PpjY/LOAbED+e+78Zeo5j//+Z//eYmlOBdcwxfYqJht3jjOFij4OCzTVtcux24Otd8YwmZ2sTYqEa2tjnf/8j+YTY6w1e6TdNf1ihR9l3DVn5gm8U3GdCCOmA891gb/6T5j3KSTX5JL/VuJXm4hOVv+tHMVs+ErjAtv3vGOdxyctscNPv/5zx87zhQqzQ1+rZ3BdvMTu8lJ8ahxSFJhfZ9sDgej3/qGfRLdvpsDP5Zw/+zP/uzVRz/60csOEjLDj+UVtS+2eRRki83JvUc+PM5RO+IvPtJ3vzqAlylI9b3xksfGO1ggju81MJqNsSVcV8zr/HlHEhtfjIG9+mQH8IyPZ+ObU/LJ7ktO9LNxj44Vs+B6fYhffH3zFzhJF2TWI3OXRwAYp4qSRG0H7u/93IonI6Icb91kQOckl1EJCludW8A1OaDHgQhkCZcxnK81+Q1gjb3AFcEGEBzbltgNpsiFoGW8vncemFpFZAAL2tpZxyaDxsTgEVJgtpU981kys8GytpfcN59+Lqif1lowZ0x0tQGa4ejXPDve/ATtBVfOZR5A06dgZkXbS7XIG/iTY99z+t4TUJBra2kJAFtSdGhsgsuSa3InQ2R0g80CM9ve9ku8zwTgXEzYCnptJ6PG7AVLZC7AIAO1S09rV7WvgNF5q7G2Vi4oNtZAtZX+/q6yJ8Cm390OXH/J0wuL6HK3yvMnMjIuYFkfkim+7R4rVdoTKJK7QLqkkuzZHYAkf4SidpZIrJ12zYJ758yv+5pvxY7GqoIOvBeoERt9d6/iV+M07+7Z5yThQDatWCkxEMTpm09LJjqPbCJozWULZ5sssfNN8gA6/3eO/1qdgkUbbATKM4kxlvpjn4thcIdfwNUl2PWPrMHGDYhw0D2SieTRmFud6nqkuTfg9mwo2bFL9zdmgdtYlyDWVj/L1MpOwXwTJ/YL69ioYi67rK9ezmTVrO/6YIPpw5Z6diZmbczbLedwgI3Xr58Cgq90YvUPeXOPOLlJ1PanMFxf8BnhWZuxmu250fxgH4njC+xSwkiexknniFznvWypOcCK7u+dC7a/7kuHyT3bOBddV//nAlpzJHvy29WhJbxLuvijuZ1jA5vufRDvete7jmIo35E8GiefXxwxZviOtEqKFK6Sz+Idf6NDHGtXFZOBZKr5LUfA62r3x3/8x48YIVHG9fh6ui7m7UvtFMnhGjnYoUK3ycIc2Am82aRPn5ISY9/dBrBf7Mb3yMUc8Sjflw9mSy0uPPzww4c8NgmGK/Ck+7veAomitHHDl8aloIMvNH+JgILB6p9vSIJcTw6+w7La2iRhEwLjbTzx1+4pvvW5frAxC1bwe9duwktPbI+ckwm+t+OAaWTBp3BKcRkXJwNJZPdn/9mwOMy+6TIbXAzuXqu5++x31/vO/5qPwqRxN7d2PiQv4+xeiz94M1xPXq7DlfiiMeNF/B/Hrf/igMUSxSCyDxde8pKXHGP8u7/7u0N84k7jxf/WbiV4eF16sTACp/u0ILH8rnvkMx0nx8aLIza2eKv3gsA/OoRT7L6YXNE7G+CfYvzmN+KQdvioneCrM/eZ1+KIuH7DDTccj+TJE/C07lU8MKZNmPkXu8e99KV9utD+4kb32KXC5tcWzR/us2VYCfv7LibBAT5H5/oXs5d71y6OjofBDHG9seDo2bh8qvNh4vESwCWcdQDkBSuDqbFNFDg0guneBbEdZFVz2zlNGLibAAesL4o/J9GEYlzGQRkpN/JYhX4JHYBjvABCErnJ4pKN+vGSFMQCQOuza5YANWZExrX1s8+TrPN2/ZLVxuZFRarbS3SBCHkJIEhP95s7A5SEmQOgsm2q46pSgEIQA8JLRJJRfTA6erEyxPgYI/DYsdFJ95jLOt+CrPaAuWChDZ/kzbY4LxCiq7WN1Xf3s89sKTLUYx5eIsPptCtYKGYsoOZL9HoGxk2i67PzSPzuunBO8li/9QEsEDfbipBAOuz65sxm2hGQvOl9/YLfdUxA20CvT9uQBQj+a4z8QjUeSSALtpg/rL4QJEAnsG8hoflGvLNVMmTLgpBxFuyz3Z4jd67PJSHmz57hg2DrrcfsorF4ERcSU3uN4RwwERZJG9uns+5Z/FwyKkhuAs4ul5TySYSZrCVNS2AkXfWrXUWR9VfYv0VE5Jh81h9hzJJmmAQX3bd4xjat6CvsNM99a3Pj2cSXzBAmOly5SkzZYrJV/Friu0kf/SlosCu+1Bxuuummw556zlo78GOJyNobHIOVCiOOd3//+Ysth+TKnrsve376059+jEHSrK9NqPgtW0EE2GljterducV8JEWCWlviJPw0Z/gEb82JfbAJRV74vTKFmfUnhrmODrKHxpUMug6O1T9SJpknh8VccQ/GdW3/mw+9dU4SyldqP2xPVuTSbo8KSXQmZnV/87Rbhv8XQ5qPcdUfH+S/nuHVFgze+CwxEGPZu8SPHBqXeKRY0Dy3sCDBbxzLpZY4NxYyEndW3/WDl6w9IKwb+923HEVM3tVe+hHHFiNt/RUzYCS7YHN9JqM4Z+eSBXnXJ7zuOv4gQROHcd0db3NkNzihHaK7CAAXagumwzBY5zhSvoWT5IGww4CV8yZvm5jCU592mC2f2N+Nr21JCJwQy82z8eGBXgTaMb61Oob5sALmw144TS6KBM997nMPPPMT3WwpmUhOkyku3qcCF/vuHvgqLm/u0lxr65WvfOXxSHI7Fsy5e60uw9r1QxyPjnFHMuDX/CXdwcOOdT386/gmeGKNOI2H2BG0ySH/Z6Niae0lH7izSSr85cdwtXEp7DR3iXPnYRVO0ef+g5E4OB9qbo2jMeNycIhsyFJ83zjJn2GF+bFFWE+2dL7yYBcKcfCTPjcv0l87WCq4y9HEO0UY+l28FzPxrBYm0zF503P3hiX7U4wwv3PyZjjD/9gWLsbPYB8+Ku9iJ3iPOCxPweX45FEA6BEAoAYMu1BFltHotO+baDFuQpdocGCKCTh2Yl1HIZu8AnCTFSAkI0sOGKy+NpHZYEMABAp4GU/XAlwkYT8Z/jq7Yxv0ds5Ac0kRGZIDA+E8ZIjUkpGgh0gv8K4ct31z7hiCK4CfCbgAI+FhIGcDYvCCAdKKyEVy2A3HYox9168kENBaDbLNnzzIoX4EuSX69LYkYB22cQKijguK2ge0wKXPfTyCHOhpt2I2dvYj2NM5ooE0IjJspvas/pmXYg9gcI9VZeNCvrctK2z07Jxx8VkAfPPNNx8V8IKtYwiTe6yOLNDqBxHRT7K1Wpi+JeXaWJ01L6v5kmFyVLlGBpHL+kOa1pbhliouPUkC4BhghB3svbGkR2TQdza0waexKkLUH5zrnp3zJhWCo/khgOnSPftpvvwUYLPd5rdFJnjROM1RGxsE+hshqI2dN5w962hlQp8KC7WhfTiZTK0cbwFQMsEnEIsNdnBkcZF/CXLpX6BEMMQr95N3nz0rf999912CMaLXvQiXYM5O6Fg7+Ts9L0bAP/ZNtosJYoG2YGnt5evptALC4rT5SMi2kNN14mXPn//mb/7m4b933nknN7wUdCQycI4MN87RO/ujf/4J0xcrO+a4+a1vKV66Tr/kKD6x0b7zJX64mNB59qpAbPsoe+q4VfBNsMRIfcLT+kNm2fHKGfFrHOwKPxF/FWcQ2e5v1axdIV1Df/XdtS16NDarkXCFLOvLKqs+f+qnfurqk5/85IFPVo6QcTbpfnbHjvUlxohrcM/cVibmdjGmx1YjyX95jJgq4ege4ye/zvW3Yg0sE28kzZIR+vUeHbEGQTZmc5Us4YWb+O61mzhIFDv/i7/4i1fJuF88iZjXj2LYJoB4IS7Bn8Wc5gOP2G7XWv1TZLPyzo9xFny3BavsZDmcZM8jdGRRf+uv6yf4AazEcdgVfgbTa8djiO5Jb8YLk/AS8mQvZI3TuE7CpB1JV/etb1p5fcELXnC8lK4kCo4ogJD98lfcEOdKBrUbtr7qVa862nrwwQcvxTx5RP31d3GULcIS9tEnnkFeis/0TwdiO37CN2Ct+bNn9rL5FZ9bvN4x4TV+FjUdiyfdK9HegohYqj/jxuFhr3mUAPcoQotciivdA5/Fz2Tctc0z2/Yz1OlD8bpFl4osf/Znf3bBr65ns+ZrTBsDtaPYulxTzBK3xR73i3vipDjfJ6zqWvi/PG5jL5xsfDs27cHClTGft30f78EN5MF0yV8srJKvWINXkREf5xvG3mfXiC36dT1c3eK7AvU3vvGNq+ue9axnPVrnORvHNMElYZTmHGfkdBIIlS1EqwEusVuwOit3Axvldg0lEArwRDAQjiXaCCaBrnNsUBHgANkGSeOrLY7mb4BaW8anrw2iyKJnW8gJCZBwIUWdB/ySC8HECpygtwnDOpjxAPeMgDHTceNyHbBGziViggnQWNCXlDSvVqHW8BqnpEOyL2AC0sYkERRUPIaA7K/8kW2kp3sUP+jfnMwLUKhWAoHuM17JypIVhIyNAy42JSCzUTa+q9QCPRJIxskQUC4RdqzzEtDOI3V0cSay9bOrTXwCEWV/2lHB7zpEh+0DOEFVkOm7dy8soQK4iA8bROrYU/Oxs4S/ATxBWBtbWd5AxBbY4GIKX9K/6nvfO2dVMf0khw2kO1aBASkD2sZqRZANbwBBSOgJKG8CqN1kaPePrWPkWptdRw7kU9D1HhPBe4kabKT/+kVkJPxLvOAhW2d/7JTNbyBau4DB+ln8jMxacYPfgjL8R8h8F1eWaNRmOpNUIOj0svogC/itHe0ubqweJIR8QUFO4a1rt/i8foXMinXZm19ckPCQGayCC2JF3wV1voqkbDzZGNN2+Qoc73nPey4vtdt4SZdii5glVomT2l8yKXZ1zdoku14/NLfFR7iy2ze7p2eVS7T6Wyzo7/pxj2SeT+5jY47pa4s2tbNbOCXMxkzm5s1GtsBTe1ZG+Q05sm18CAbxlZ47v/HGG68+/vGPX55vhgf0q6AmRvELcTCZVABHGJ/3vOddfepTn7oU1NkTfsVufdLhWbaNmQ/BRfZM3vAB/j/efMVbeCZBsdUYD+QfyVhCc+aM7BGO2mVid+RyRviH4PZ9OVdtdb2xp2Mr93he5/18Ipv7wAc+cNhd7ytI7/hR8lWANs7FLlwoWZY4157fD2dX9atIxC/ZXufE8ORce5JD16Yfj2F0rUKO3Rti3/qO2MceNoHnH3S1BSgFmuWSsJP9s13H14/Wnpubwo44FDfssU05Rv31t8WUxRC245q+27kgDrFVi3/6EVPjkC960YuOX0vp8UvXN5fmsViX/CXAW/QRV9g8/cCcLbSJJZvMskG7BeRW9NVcxAP2LDaTgdV/nHV5dNd0v+f8k/nqaJPD2s32GwueuPbNnvWHfyjoKRSRYztq3vnOdx6PnvzKr/zKZZdebdtdV3/9Mto3v/nNy7sq4BJckD+RET/HBySucBIH4IswjD/zK+MWJ9hq/ReD+t7O8D637+Znlb62YVY2wAbx/2RVsU4OwY52zBvbzCEbEcdWz/ic2CvG+i4+yqvYTm2EE3YdPF685+vk3qdjl0cAEAGkTsBkqEg7Z11SR3BrwIQLVFzP+freYAVqwtiEqvOMj3GkRE7k2BoGEtA1a3B9X6AlDCDCuZb4dw3Q4FALNohv/SPz+7IzfSANArekkpIb2ybeZ0BcB6AfSgS+9FdbyLdnmpqbl7Z1XcFqAwLZCIAccIsD5ERvyUMQI1fJE0AzXzIFUgIVEs+p6DWdkyMisoGS3AQJK+Mcq34AozEImGtzCwzGxO6RLY5CFrXXeJOhlSgv6UP46FNffepfAEVWap/8NjlLhgosXgS0JATYC/JkyD4AAdJt/IgSvwKSzm8Sd648LnBrZ211CQQbQpQFrI4nu/TjreHpD7Exx8axKy9rIzCCXRmLIhnZ8on1nw2mSwQQxT4LYn4eiI6RAySk73SA9ClQre3yz01Gl7i7l3wk5cYsae05uz/90z+9eu1rX3sEr67bhAAuIiaLpzALTrIz31Wgt1DhHtcqZiAHdE32m7D2ty2bkh8BTsCU/NMBv9pEhM6R8A3WMIDPrXz5X8d6Vr9t2vBZoLYlsPk1NzKoL7FDwUoSIxi7puPdT0aCsoSkdhEieO2N38gYbOCHtZlMkfIdF7vuE/mBwbYi8w0YjGQ1xvNKpnmtbe9Ok8bEJpBE+MIP4KVkR7FE4p6fe1SG/Gqz+VXE6LrseZMVNtL1VrboCa712e+Zf/3rX7/8rBl/sBvJWGCUmLD65IvrE3zPfeSOA7B9cf2cfPbdVmKxnn+QFyxNj1sA6Fn1//qv//qe59T11xgRzMbELxqvogGCvz6gkCiJ2WSTLPjPFmmXoLNPclKgFi/gDkwx5trHP7rHWHEFWIkb4HTdT/eLr2yodsUwMZ4vsGdjhMHaJvvidnb73e9+9/Bh98O+2lcoXm6SrJu3/86tv9TGJgfimpjEv3HI2lgu15wkEPXnUY3ieT5zxkJ6ITdjwnFqSxFhZUyeXdd5c4fPtQujjI/d97lJ497bmL1kmM1bIeeHOAJ98df6gWfrg/5mv2xAbOEP6RQ/Ez9X/svD3QtPxQe5A78Q/7peEse+JIsWrehi+YF4s4sb/Kt5KJoY7/IwWI4TbYFF/INN+Bb///7v//6r//7v/z5wI3vfXZowoz7Nu08+ufEGLykepb8//uM/PmylnxOsnS3YKS7A6rVjOmITipP8YnmEOOExAfZnXOy4ubF3em6MzdX7Bdwrti83X55rfDCiRa/ik8ckyFes6fp+HtiLiS0AKh64Hr+GMbCDz2g/OYvhcpLlnOIJv+16GNs80oP52ElFd8ZibI39+BWAZz7zmcfPAErqgNcmagTimM8ascVJMKFMyuXgS4aRJ8bNMQS2TfQlTxyGklcYm9BQIkPp/q3oARJBrfMcnUI2mOhfMnBWwhICfSJMgFwhYYkM8gGEEEjtAxaki/wkMRQJ5PtM6S984QuP55vcpx2gADQ4AZIpCBpzTtSKjeDU9QyZfsiG/VihowPXOd9KSeDx3ve+93gDsX+dN/8F69pnTxICslxnB1qeodxkepOq2qDbHZtgBHjX5vTPEf0uumvOgWDBWJAyP7LmqGSdD0kqazc99lKYfg/3X//1Xy8JMrBendNb45B8ABHf60dfiKRqOFk11v4rovH5PreKyFeMgd9vEU2ChiRIQJAnCZniBxnWlnvoYvUvCPpVg5IL4xNkBRfAKDA73mfV6356p7egIqbkws7YJhsEtnCo+Xoho6SN3Ot7r6+N5Jp9KlRpl7/XL3LC5yRSjaWqeisaG0zOAavvCJD+u1fyZ3zOIXoCGp/qu2AJo/Pt7vPuhfyQPbOd5hbR+OAHP3iIr99RVsAiZ6SXLZ/9Cxlh13BacspXkVqkgSwaNwK4Mq49cuX7dM0/66O5e9svPUrydqVFf8bPLtoKHiFwLdwwn7VvNs4GzEUQpwMyEF/clw2yke60kVKtAAAgAElEQVQxFrHF965D0swVIUintqmL2ckB9rMV9yHHyI5+z3yBPNg7W6P/5OTlu8lmd41JLOpzCxQSTOeXvO5cs82N813nN7W1J2llA3DvzFfYmdVpst+Y0TXiqTEisGwIEUbg2SD8TF6SZeQZyV2Sxyb4snE0DwUAc+o+hLz+d+ySmsYhforBEj/Pj+NreI05SeTtenEch2Qby2nY8saXjtUX0grjyFLMpm8xHSeCb+lIMkBv9bNYyG8do+8+w7NwtlVr8X2xXFyD92eesHgsUV1cWjluMQfuswW6on+cQzJODvBaH2Ldxn8y0jaOjQeyXYlW19l+zY+WpyRjnNVOC/GDLPHoC8F7rJinwLR8v2u6j13gqXhr8QNX0Z6iWfclC9ubl/PTO9l4Z4LV+MbcufrbYhP+tjpgx8lhMbg2OsZ/6JTe2L0cAdfSjjnDVPwUV+l6tqEv/m43Bx/hT+a0HFzMqa3u41/Gx671v3GvsS83r5/eh7XF242z+EZzWh5uVzG7W54F/82JreIhsHQ5Hv3YecCu7XISb8Q3tiIui7EWn/q+2Nr9Hstldzsfj/f2uEMvJhbnxSxxWVwwX76rbZzbLtXF0OVu5mvXGpzrmoptvbRx7ae/8RbXGj9MKAe77uabb36U4AV5yZ4gpSGCIFyObvLrKIx4kxUGR9icibFSItIgEFG86zagUOSZ5DDKPv3d/RKYJdICVv1ZSRSwCQ24dR8gQxpU8slnHSpQQOycR04Eth3fgjuiY45dTzfGB4zNp3v6t1VibXbNVr84mvks4VBAAF4KD1uo2HGvDG0do3sBu+LE2972tqu3vvWtx2+eAr7GpcCimIPE5mAFZLtFNgle8tNcEFhbdhCn7WdtiCNwHONdksxxlzBzcvNf2dDDOmPnA81777330M3LXvayy1tau04ArX+J1Y/92I9d/fM///MFfOvfShn9bgJmnFait0opgO9zbwKH/vuumitAtUrfM3mII5uwzWqJC1lI6tlS93QOeWRPdCcx4Rv8eEkwH+zekvdAvv+CiUDKvo0TCej4mfCsXyZb/7etxr1VXclLY7PKVzslxRIEvg0TkTEvJV0SyZdg0hJwtmw8m8B2TOV7iQrdSzKMgS/tjqYltnRBB+SFTCAX7EC7fSK6dhwlh1e/+tVXn/70p48V2g1UfINMSsry1dowv71+MUjMYT9iiDjTWCQsbDuZq67DAHaFDCHAjaWfIO3f61//+ot8a7PC5TOe8Yzjp5psp0Za+R3/4RtkidBaJZd40DWs5EuwR8zd71YkxEdz2niy8Y5viVNwWLIOo8L/kjjP0tMLEqeotD/BtH6iGNanIgvdifHmC5P9/KiYq0DC9pCfXrbXs/VhFxyhX76Eh5AL2bN3uMpW6ABmsctsI31LnBFn2LC+tlwoHFaM1EfnrSyK32xFvIAnydlz2OxAQmo8Gydqe2NU4yODxQtFM37RNcmZ7Wartq/zbTYjZtAHG9nCzi233HL4+P/+7/9eyPPKKLvJZnu5m9hqrMZLto2LfcEmcVYsk5wq9C+mr5/09/JBdtKx5pss6+vFL37x1QMPPHBZ/aZTGIEf+AUMto030QN/ws8kgnBy45SV4eXQOA/+e45FuI1nd8lS/5Kr9edNKvvb2CQ5ZBo+ZgdsMT0oLOJ0HneASbBO3Or+4nKJEI7StRJ98QO243KSbefFa/eK0XBLPIIVbG35a33g4xJoMSo91LZHTeGJYmD95CswtM+dg/nDMkU0BTA2CPt8b15bnMNn4A5Omo7Ebj5r50Q6ftrTnnb17//+75edQMuhKryLo47jXn1vd1GPKX3iE584zLw598+cFjvZ13IwuupTPGFviimN1W4DCffa6rOe9ayrhx566PKLC5JU42CTaw/yHDpnc4t3y434uqKB+Arrl+vXBrsXb9IBmfDz7qEPffmEjxvfYLCCHF9XMBUX+KgxdFxhYTnsylBODisWt8Wr5QWNq/921YhPybrFxeNnAAkCwBEWxZgc4kbIhFCHWzRocCarLU5mwMBrCbOE33gYKsBYIxUkFB0YSt8REduaGCihAgwk0OpU/XgbJDBSbQTKDEWlybysgOp/wSu5ZUBWUoEKYKMgW0RXnlZLyS2wkeRbORVoBHZJfmNFHNbZl/DUF6MQyAAr3ZDFGr9gaXdFQSAQ8tvI3YssS1aaX+SyQNE/AGU8kkTjpv+eIYtg1fYWQBArOlgipH1gJcgKcGzYPYip4L1OR56A2pz10XnXsHcExDX9/Njv//7vHy9G+ad/+qfL/CUIawuNpWet+pQgIa0ATFCTePKd7qE/2xyz1drxuETn9/rkTz500GfkrS1kG4DZQMnV3/7t3179yZ/8yfGyKqCnbfI1P8SxT0ENUUMwJHVWIwRwgVlgQAQ2Ye7aLUxsEJQICDibpCC6MKb7+Lw5eR4T1rB9/qIvfoTok7GgDr+6z4rE+jPynw7JzZzzdUSUHdYffZP36lIbiIj51A9ZCJR9txISWeglkclh/UPyjdDyLToX2CRcvtv9YDWSDyJq/J9trFyNdQuwmwiSOR0jCK7Zn800F9c0ju6PEPZizNe97nWHanvB3tvf/vYDqzrW1tvG6meHapuNbAErH5JkrK5tv61fshEnjIlN953dm7OE5dq1a1df/vKXL8UJJMB1bHiJJwzvWo/bsB+kgD3Xjhe5IjZ0LUGVSGjLfJo7ucAqc0vvt91229WHP/zhw67qh3wQrvpFmMimX1v49V//9UMXJZEbl2rTfPXD3xaD4KWkZn2neW/yBPPP49tdUfXpPSrkXJG6n8Lyb22wY2REx9lT8vzWt751+cUDsQ7B488SKjqWnJi7JMXKnuRCHOqTj8MVfKNPxQhFQn5DpmRB3hYlkkm7ONIn4o/A4yWSsdreJKw+FE3Mc+dh664YikB3DX877xJZftl9Cha4xNpGc6ogf/vttx+LEWFw821M3RvXqE9+iFDDefa99ofbmadkl/xxKMXixUj8ULFZ3xvDtqDBhsnjXDjY8VnNJwd4yb/h2PpjsT2ZuIbsJGH1p53azXd7TK1CnbiCR+BGLSSIb5IyOULH91EhcxUnxDnxRDvimz7NRcxkn8a9RXrYby6SMP5l7jBndy+I33xFMl3/uwtDAkmP9CaPWvtZ/sXn9Y0ns6nNg2rbqjY/EcvxkNrJp5KblyziQOywa+ATzK/t8iG2oF88Yfn7cqDsR/F4Y267Lvspb4uTsJl+YaDVcHwDpvGhvmcvdgyxC+PWLmxh+2vjeJM2G2++IobVRzHO8/VbCNrkn6/BPO2uD2882HxX7MOLYJhdCca/2K8oI0byfQVyO+k6vztjmqfHW5Nr1/WejOMRABPqopKtDNBPIpxBDwGgFMLuOqDAmBiIANQ1jq3Bnx2FwgRUwYzjGK+gtSS4c4DD/ZJnBmJ8CLF2E3ykr0Szc4BKktA8CBFQGGttqJIhtvrfIgJgXFkBrDXYBX+V/M7vdiVycf8mEBlvwIxQLhjQGaKNgAPBziPUZIsoAaf6YvyKCIyx8ShGcIzOAXbFASDcPJCvHRt5ZCuSV7biHLlvG4Iuwk3Pu20KGOuPXlaW+pJoalfg3cLSOiviU39+/qk2vMjIDoXmZEtd9y+wAE4kk22x1Q20ZN0xj2HwObrtnGfAlqAjN+kJqU8GHbeCysbZW+AbTlTRLSHRhkDE7snfqgsC2mfnVFqNsWCDTLbq2lZqxbBNih/PVgCiJB1gIwkKNPwuOSk0COTsBIlT1GMHi5MCp/abM0KzwYUfdW/YwpatCMBRfUZaei5Vu50XEBqfeTVPpLm/u/5c5WWTiCxMswq1uIgQ/MAP/MCxS6diVQmvIgCC29yQIViOqDSO7FnAo+MlU+7nS8nBThbBmP1YjVmC69zGCDLss/4FTLi5xAUGwb7sKx9trL0zoESuY/fcc8/R1a/+6q9e3iGgWEN32ljcZEP8ScFS0QsxoFMrUsnFfwROQtA46Ke/K2pkS3AW8ROTYIl2GpOiON/TVzL2zgZjKkHtFwrESUkpmYtByLN+yBuxha31HV747W2xH6FNb9pGkDrXPRVmPvOZz1weaePftQnD+aVYsIRxiRiixQa8v4Usmu/u4MAjkC7xijzEQlhc/1uw0q5YDrf6nsxtHc6uFjssSHT9ri6yN/5s2zxeAMdWRuxuedEWYLvH7pTFRHxOzILRYp94y7eXe8BG95j3+gnMEOfYgnvYtus2YYF9u6pKz92/hUn2JNbUbhyOjPhO1/U8rx2KLVIs1yD7Pm3DXV6LN2wSqu3ObRJau/t419qF+S834tfLCcQCbcE9iYwxSuqWY+OEcFwhqPibj0pE1i/ZGL7iXGNfLOcDm6Bk234JAzY1BjFlC8HJ6vGKe+ckaAv2jbfENtzyKzniJm4Cy/pMNmJffeOW8EMhq7E03/ralde+d63/ikZim7GSjaJA5yWU5MnuFcnxZDvXuk6RTtxm02JN49yigfPis+InzFzeyTa7Vhy22p2fvP/977/6jd/4jUOutruLmV70y2btAoQNMEeBhHzFM1wIX2KjMIV8s086C4/4utiabcGJzZXYKF5qnMtHYLcxkzUuIrbgZ32K7QrBtZHtJad//Md/PB5vFkuzhS2uwgycbTklvSx/pGP37ep+NpOMaqNxnflT/N37rCwue59IY467X/eMZzzj//6+0GNvbd1n8QRKCVDXNIA6TiGcdQcMXATNc/ADZvUT4epnJyTahEE4GaQgCECBE+fSPnBk7Ns/QyJEguaoZ6VwoNomAwFkgyTnXSLmJXySMvOVDHFs89DHAibHQXwF3a5l9I4twK+eGISqJ5nSVfczZoSJozQv42Eb7GPnLDkwJvoD8laFJB6IzQb/xuN+xrxj7N5kvxU4AOKTo0vuFmAikW1RRGTONoboJDt9JIccpiKYhLqxdVyw2xUrshF0fEd42ADCioRv4WQDovNIAB2zC6sftWv8dorQXePrvDdbAz2y1Edte2ZaMOgcUkIn7BVQsgvBrf74qD7YGHnUl+C65AkBFQDqM787/+RdfQHdfcQlHTcHleP6kdjUJnxBTPmJBAbRF2j4JB9ir+dnwnbVSXKhbYRRctQY//zP//zq7rvvPiqv9MHPVtf1jzySk7F2H38h511h5guNg70q+CwWI1D8gQyS+7Of/exje5gEZRNxPsZe2fD2AbfoXQJKnvx7CWjyUrTUprHBdvdJniT2m+Rt8QFRI4tsRxswj28uwex6qwuNiX80D3pi//pLJ/7e+LFkTeJr3IK7McHWttPmt5FaZPhcjOJHzV3xko2QF7ksHvOHTc477571+y2IJUsrJPqBF3ANyW5+sKqxGXvXK1LVH9ksYZToLUFyHbnpp/GJH51TbO787nZAPMmpT4SZv7D/c7xrbq0St9vpP/7jPy4FJjrrPB3xL2OHQ4oCnTcG9udTgRKeLz+Ah/wneeIR56JG4xLr2D3+A8f4JdtXaLJLkY0bt4LP+kjXwDq2yIY6ri8+iHyvXuEcWyB7NsiuYOWeX9vuvFhLB8aCq66/d6+5d5xd9dK03rsTkYfL2ZF46JikrMRDLDbGjT0rx+UmEs61lwp6XQ/70qEdj/VhV4RFDHEeH+eL4rVE0uotnzF3sVqi0n3hTsVn9sGHlkuaE3nj2fSxcYdv0uMuXsFSySHMqG8ylXRXmEjW5E+3cKO2vA29PsganvJx7fL12qnNbKS/5TT8a3OMtT06aux/9Vd/dfUv//IvV/2qhGL/xkj4jCuvj+B15CuuPfWpTz0erZEzKAKeuQKeC8/wwdolO4WOvRdeJQd2oUDcdzsNs7mnP/3px+O6ZIlL4fQ4vtjHl/TPz5ardo1CSH+f4wBbkkOt7PsbNnadVfqu1ce2J0bwNbGwl8jagYXfbFFtOfDKCSch4+7Jft74xjcevKl//QQiPBDz+c3G2v5ePq7P7m23RAtgdiPBYhx389vlWWQAWxUkW1gqD9oYdBQAPALQCattgF4nS9oZAjKfw3VfHXOwBUoViwXz/k5obXPe58eMQUDaQgNDTkgCzK5MrKDX2FRGlxQtWAo2m6xtkDYv1WaGbjySnPrvfy9kaBVpA2D3IMiAjzyQKZ85IsNgLJyIgZC3cUoKBDMObtW+6zgCUrfgZkw7RgkMeXv+7Ey0tNv1zV+lrr7NQ/AHWEgOEnoGCU66RNk4ugd549QSb1W6vrMHzqGQwzHIRru9lfoXfuEXjpW/dX4BlZ243pw2kKqAIj3s0DwA2ZIXsgAyquLryPQiGew7GzAfMugaZH0TXwCpXcCv/yXTS1aWsCUDhGHvM5/VBxkK0ju+ztFRbWYznkPcau3KbVcd0219FqAquJVU/+Ef/uERiMmRzyn2SQ4a4zmw8CNzY8dW5ZAswarxJyMB2vfFUEDbZ3MLgO+6667jZ6f6/XYYu4UtpJo/pL+IoRVChIyuuq7zFapgNbnuNfxpCdMGosWkjrOvlYOEZ8n5buXj686TDZ8UlBHxJUuwUmzZhA2JDH8igXAcEehecmFXHdsVMe0ukTCfbY/c6ZstdZzvLb45D1O1yX/47WIQvNAXnbMh8Ubx5YyhGxM28d6++1tBkJ8vae7crtZ75h9p4Q9iRHZg9xAcSR+O7xyMg83BYTKFW3QuBtQ37KOv2lq5+L4rWnCYba9vi9HIGsKNxNEfQom3dJ+Cf2Npu3grwtpefEyOkbWvfe1rl8Sb3MSBxu0XIfCE2od1sHJ5iWPnsZon7tN58seXNlZ2jN+Q5e64ofMlrOy58ZiDVfWNtetPtdn/fsVAwad2dlFBItanVXg2xOaWC3RsV6zWPuNZPZ6GN7FvtgE32JmCMvnxK9fBp453bdvZS4j7zobXrxdfm49FA3ru/MYviXfJbP/aYeNfvlUcE2vpiR3hdex0V8xxOxiFn4nPOJf3Jix+4+aXgTxWeO64hY/+7t1N7cIhs72efCXyChNwfmM9HFxumVzgWJhnpdJ93RM+KUzIRTaWkW1jhbkSKxxo4/FyrvrBubt2iwxiMyzrPsWB9Nv5+OJ99913vFC4sbH3la1CmZV1/Uv8Ffj6bCW5d0RVWOh6PkPn8ECM3DxCjOInYsXGCedgLUw1BruDjD87sBCDD+BJ68/kXjv1t9zdfBsPjsi2LSAtDhnTbmHXrkUN2KTN5iO2dq4FKcWvM/c3BrqG9WdOxK5gw/IkfiTGvPvd7z5+2aZ3NLR7suO9v+YP/uAPjuJAO2vEG3YAI4xHW2HBO97xjuMRJQU/MUnui3OLqxuT8FAyFfdwO3o7XgLYIwAJwsGU7MYlOCoQnJghCsAcHzgASErs+DpX52tztx0TAAAEXvVFwfoHAIKm44oHihmUKiiaJ6egXIFNQGVYtbsrCzvPXdloLgWM3/qt3zq2kSGKG7RKAnqhnUr7ziW5b8Aj+/pT4WMogh3w6lrzBTarO4GD0QpySDgiDyytzG2QWyK5BYXa3vsaE3uiC2Np/OSuctgxILCVS9cBtSWWjcuc+puDsx+6Q1aBnfbZuDa6flf8ANAGGUTBXBSM6tM2MUEvOefEffeyK3YqgOwqvmSQXI2b3rsn24k0qHDv/BWlJMbGwfaALRny0eTRtsfIjqRgCeYCCF9kE0BFYt5xiTwfIpfFDkGEHAGZ4gK/8YzovrAHIFvdTy6df8ELXnD1sY997FLBV7RBLshV5X4JlMo3wsFG+q5KXXt8xXibR8TaNiy+vIC8tsK+Nolg48AbMdpiBxvgZ/SwuCYgwwBEiB8UxL3QUWDc4CgQ9blBmvz6tIIBQ4x1k1zJXHNU0JHI0AncRybZEwKiyIJ01b5daZssCog73sU+8Yle4A0yL3Hgx+S5GGLe/AfJdg07N3bnYYW5wmft6JMuN5lbAnVOJJHtMxYaD1xUIJVQwBdz3gS/e6z42EKraGO3ze7EQcDf9KY3HatD/SZ0v/csptRHhL3Vi5UDfcMEBE7igEc0to7Vt62dYvbaFT5hTnCgF6d6ppv8YC6chNn7Tg1Ytzyjfle2kstN7M68p3GJLwqx6TfZeqGq4kztSMa7VhLJHjaOSS7YB4y3e8q4158qTPRIjxd/ib/d+0M/9EPHVtW12fUlmLQ+JYbhAvyDvhpD8U78ItOVIdttHv0z3tUtX9SPAijswZXgXNhWERSOsYnuNz9FTZhmfnyq45If2IM3LDfUJo5qjmvr5gL/u0chpffqdE88UOLRdeFyY4DLyQb2d6/dk1s41ef6t/glJsBMMWwxpPvZz+IvjNwkTl/x9dqwal77eCt5rdzWPiWt5LJ8ZGNPc9+ETiIuluyioji0q/eNCfaRR2O0iMeONhfQnxjaOX7cMf7WMbrvmB22GwvYO5nZQca+cCDxHx7jScnXzpPm7l+6P+dhWzTCa+i4+8hfDsMuGmNjrr3lR5sn1V7fycS8yZzdLZ8UB/ApMtZvfeFvL3rRi45dLmE2edOxXJHvxJ/8olB/+zlkY0+2dmjibn0WQ3ARerHi3/VwYOOJIjUfxL3IeuMs/2ox+/u+7/uOxZ367F8vFS4nrDhQgWixuXntYpfYBF8s7IiLuwuLnskdlrp38zHco3NiN/s/fgbw2rVrxyMAiK0AJgni4JJWxylIUnpWoGCxoC1xJXTG1idBIgoGzJASkADMwTsmaCF6HVuw20QD+FP2Ovk6hDaNi2zWAMjFfZ1TveSAKxNgZ57aFgQpWntdR3bN24pQxrmFhws6PPacaPenq+4FYI0HcHDijAQREvz63ITemFVIESIB2tjZDB0A3SUlS/BWFhLP3dINuCITnsk0/k2O2RjQONvcEoElauswa19AnnO6DgmqfTqhv6712MdWfZfI869N6HcrHz/oOgG+ee7234icF6jQbecDG8EtGZOT/gU9IE5HyPEGS/MPfDwDTLddl448N4v4sGfBYskOf5P0miewEyDhgoCqyLGFG/6QfPiVgodfN1ibPxch2N+SMoBc22SNpJi3AEaufbeNmT3AQAG9+YQFtnAn+8U+ful6hQlj6Dgfh7PeDsvGBG99L3k/k3pbt10r8dEWO4dzVhIFzM5HYvz8InvmX4KvMaWj2t5tfrXh/z4rCIc6t8UOfn6ORxIhsqMvBNLOHiR+CVsy9Y8dKR4unrP19CGWID2169gmEd1jVTNZLSbyTz7Zp5eBGQ8SSCdrb/pEILUjVlhRMBdzR1S2WMknF8sRB/OCEd4Bwmfot5WO3/u93zuG/r73ve8oADQ2Nr46ghPwAcYsceXbYlsvTH3ta197/BpDsuwe9/NZxI8tpquf+7mfu/rQhz50WTVpXmIRPoF8Ly/hY/wQtouPCiLk2FgkpZtQLTGkoy3MN48ltus/YuomQvTYXDfGeYGo8Yht/Iu+kPvzr7+wG8RY3OEr8LVPiWc21t99wm04vonzJhQdFzMa6+p8C4TkAJ/YH5kscT0nHcgwGfE7K4V0qtC017EdPIaexf+uzQeab/PALSWbjVtiv0lff8M/44XPW7jfuA/PVufmYPeNa+hkfamxWeWXWMAU/tMnXfG5ji0P57twSR99Zl/iYZ/hHU6O03WfZEX/5Mm+ujY+88gjj1ySks0B6sc46VPhWvKIt4l14gB/FGNho/GvH7FHdt4jID3mgyNno56hbhzNV3GVbnasiwVijeKBHTTJhE1mJ7b98wHFSni31zu3sYU+xKLaluyzeXEdnolPEuAtQPei2d79Iw6RlxhU38kNxiwH4gMds1W9Y/iHgldt9khkOzf7taC/+Zu/+Z5CIB6kaKDwYSzwTgHQ/NgxzMcn8PflqnEQhTqPUC7OWJRcbqe/zd3cw29hVp9PecpTjl8a+cu//MujQMlWLf4pEMMWWJGt9I9uLb7I4+RVfJcN4ij8bvM2trl84ygAeATATV0gaCHuQGtJyYK2YKoTQf8MsAKLySEstUs4wBjYLdE1eERjiYNgtACP1JkHx9GvoIQAEZiAyKAZO3AUCCh7QUUChPQBDca340Q0c0TP+UhiKLcxbDVX8DbmDRhbsSXrdcozmAtK3SdpkTAiiFbxEXLOhoABHo5CVpIYQM5pOCfgUN02L7bQ9YAYmC7524BjHuyOYwM2q06Chgr3OnTHJA8ATHU3snvnnXdeilTmaux8AVizS4SCzus/MKSTgOdsY+zfVkI2LIAh8M973vOO92eUqDu38lFQ4Zv0xvdsS+8RHHIQOACKgI1QrO53FcuY6x9GsEWgLOhJlLofziyBhD+S0sWUBbbmjNh0LfIjobRqACxVRWFSYxVQFRL4AcwRONg4nxAEux9O9bkVXTufyAG4S0BgSG0rgrF3c1ZURAD5POJfG9qrncbgkYfF4MhT1emHH374YsONXWGR/dIfv0H4Oo4s6ccYt2jBtiQxtS+pzJf2hWYIGryw+gnPkkXj8OyrQKvt9TVt81d4X1vNDX5uEQYee3ZUbNE/+XUd3DdmWMh+1tYQJ3jW/PNFO0CWrCypXOK2GAir6rO/YZ1xbuKwJNj8xFXXrU5hg/faLEYj2tlx2283gelYP/XYr0W0xTGbW3KHUBuzZFmygKjAsiXi9dPb/1sdiiBKvugf7u/8kuPa8mIePS5HYbu91Cr8rE14xtZxHjZUf+ZjBWnJudiRnreQ0NgkzPiCApsxwRs2s6QbZ1EY7lqyhpHrm3x3k61N3NJdu76KHe7v2tpXnCBj/mIHDvwTz5aow93Vi1gvhiHyycEc1ofEy40nYVc+6npjbWx4gcWR1fFyT5xs5cr24A+csopIF5H4Cl4PPvjgJVEWD2D3vieocdK3+CQJZFOKQ+SJA/CxjecwfVdwF5u2YAib8ZzlwvrceJS82WKf/dRpK5af+9znDjhk8/VtFxAZsx1jwdfwuuaa39NX128Rr8JKuHJOUuuzcbGBbS+5LK/Adxaf2Zxxdk3n24HTv+985zvHvMydzTW2Xfjgq7Cej8roaSAAACAASURBVDbPbNJjd/xTwtt9O3e2vhwePojfjbFjq39cZ/H98ZJuPro7q9yzfEJsxl377J70KtEUd9jR+ju+VOGm+fXIk4Wa+oOpcGcLnzCVrdRv99jdmZ3gNuIwX6VvRSX2irOwE37SHOR36yfnnSj4I1sQ2+E1f2H38jmxvvHGqV7+8pdfvfe9771wWVhUO8bSXJoHu6bb9XuYgi9vAayx4HWKj/TtvsUW8ZVtiMd8lOyKAdfddNNNxyMAgBi4M2REI6P3Io41lCUiOwhETTABqHVugKugNX5ER2CTFBjbtkFgm0gyHtVZ1zD+2hGwJLILGIILAE8ZAADY9B3h1O4Cd/JERAGVhEKQXmf0N3IP+BoXEDlf7xrAEPkwVrIDAqsb4KbtrpXoA6K1A8Cd3CWWDI9D7H0MXhuq9F3L6I0ZQe141/d/+9AP8ijBXCIkgQNkG6QAuECwiSA7EwRUaelgAVdAZHv6YmvNX9KHNAr85MzGF7Q28HDYLeR0TMWfjTsPxIAXvQow2YMVm/4GbsCZ/0k+as8YGvMmtAiTJGHJMOywLVCFc8dn1bwxLrgKGEsoBBPjZTOSJ4mO5GgTCj5o/F2jbSS6dhdbJOdLVAE4/6HfVgT2lx3YCuJhyx7Z+kSW4SAZIGsCMrnaamkc7G/14+/GxkfJhI3xbTqie3qEZ9ona0SW3vmGdpHqzq8eVjf8p3tLtnrpDt9cctoYxYna6txuO4ffcBBp3ES8v+m+/nrJT8/jIbH8FWavHOAobOl7tp+92KLN9tZ3jVnb/NC1YuDZtj32BjPd13fJFszcMbFbWM42ETA6EW8UtBEiSY7jVj74JGyEceJuMmiOSFjH6Qm+LOZ1ni762+M8iGXj2OSZn9fv7vjiG3xYcXqTDfhYG1ap64evw1wEk67EFfylT/FZrN/EbQma2A7X2QGbIgs4Tc+u06f7N/bzD3HFXL2DR7xEANk3Utf1Gw8bg7jUvKz6kRXsW1tufnBq5wLLGiObZpM7XvaII61/KAaxUXi572pRjODf63P9TbfsKb3VbjGuvnbFEJ6xbf6kf3PaQkTH6CzcCvPxKjhJT2tPfKLksHktTiUTMuoeehO72AD9krv2e3dAO8rWR/HYxWaLSThselag2MRj7YWMeil3CwI9vtP55gDLFMj2PnzE2OGRZInvSUiTh9XOjTdwlt7oO9l4zM6KbMd2TgepeeyfmN9XCy2Nqb/vvffeY6fS/ffff7w7IrlaNNgESS4kWdsChTEn74oXMBp21A6eaRcu/4CxdtEsF+RvfH1tBebtPDfn2uPkVh84HV8Sp/m1+3CIxUl5S/I0R++o+Imf+IljJ6rdqOaFs/FJvMOcVm/ionxiOY122La52HGhWC1OkH1t1Oce75hcC9Yan9jGzzYXwlvg2CbjbL1zz3zmM69+5md+5tgNRyd8EfbJM3EkeQ4M6Hzn4B+9GCfMwDP7Hs7Z+buFLFhB140bf2GXncPrjwJA7wBYsBe4NwjWKXIPGBFYAwUQBoQEEDTnYdyIPwFIXgxe8g6oV0GEuYUIk+KEtYdYZcSSkT59lwQAOcaHVPgukOcEAXHPTPu3ipYMO7eJjL8pSZKEiJuvgOA4o1YBF/wYBNICfBnoGoNEnMwXqAHUFkLc25iRRZW37gXi6/Scmp45taRKZWyTOMbdvRIfdlc7kgkO2fjZV8cWXJDb7kN4jLk5dMw2nCWnCIDgyD6bG3Jiy/SZBCLsABP5MnfOjmQtMaenKu795F2rs3RMJ427ZFMg3H4QwvpKJh4/6drml502X6S0ebF7cluSsfaZnMmIjja4JivbuJElYCnYbxATmLZfJJJM1lesdtRG40d2kU62ssEL0Ete2A5i23fBvb7SaZ8FDL7XvCOSjqWb5GDVYPEGkPJX41dUQra9A0JAlthv4GTXYVh9syN2Txd8bJNd2AzfyJUPb1v8HnkV9GEN3zmTdLLrevOEt90Dk9YGVtaLkRtX+ADsT8+KAey4OXsRkblKRNkmzCGD2mvlrheS7coMX0ca4L++Gv9LX/rSgyD2zJ5YgXB2HgHn2/xikxVJhtgmHmwBip/AUgWR+rQ9ujYVTTu+CW5z34L44n73lyxkV2KgOSIqCBabFje1KR7QI8Lie/2Tz+pjY2h9Zu9+MWULEY1X0gWHOiZJoBuyzH825iY//5Gb7lmsrf9w0XPpEqElU1aR118UopE3c1pf5zN8Kj3xGzZOZvxH/DjHTdzG/PANSSK+03erdvBV8qYvn2QqpjjOzpao77lNUPS/fqagYBcE3S/e25GDP8CxvVcBCA5ubGMn+Ao7Sz7w/GlPe9qlwCcGwXzJd/rjJ8lh584P1o/gws5X7KoPCa97nNv5wd+ukYywLbgr0TXPdmT07PDuYrOTxBzwb/xJ0ki/i2HL6dipBEp8hNX55yZHOM1uS4ZVYltt9Q+H1R+f5hNiuyRuMQou8QkxfRM0GIMf4gHsYvFi4+9ySJj7nOc851i1but5yWv/cKP+7h68BwbuWPDLXYGmf3GRXsVzPrg2qA/chc93LczbHWswEobg+7iCQgUZ4wj8i266n2/zA/7CdvrEg80N3vske3hMf4snbEsMEZf7Tn64tdX/1RkM30VU2McfcAZ9bUEfT+wzn9oXsPIHNsUfak9sN0ZyghXyZIU++Z7iYHOwWLe8Fgchj+VJ+HvXu1d/xmQ+vrMBsTF5KRTJ1xoLezrLVkG9X3o6fgYQGVhhnskuwRHSOZlUKerNhxEvwmOAS+IZu6DRtSXX3lbL2IFd1wuCDJPjEOomoFst73iVml/+5V++6sVFHAbhWWNF4jbRQy67rhc9ZFAqQgRbmwyJ4skHieMEtbcOh4QL+uRuFXdBhNEjIsiiACTBaizGsYYluVkiDNzNxX1084QnPOHqH/7hHw5x/9Iv/dLxNmTbUJYsCG5LIAXu5qKCqyK1+jSGTeIADGMVkBqfF+ItCaMnwduOAeSwLWC9eMc/4Nf1nGarrZ33bH/ja1770ijjY8uIDJvdih9iUfuAj85qlz3QX5+u2+Dh7024apOOkxFiQKbuofNNera/XXEkI6BOVmx6f+qS3Zh396qCsteL0Octw2yYfpBQdl9ffMr962eSYP1Gtlb2BfpIFf12LrLD3zd4L96Qm6IA7OG/ZIGI73O02kmWVnn5UccaC30t6UcYzBdZXWJpbsAfjmxlvPvYpaJXyY+CGLJYG56NFFQUh+CjIkjn+5vPI0qNZ5MyclIY6Dt/PmP2YiM5CPpwZPGhPpM3DFmCtHJhr83BSiesRs7WH8LDrusYcttcK5y5jm8Kys0Fudqxd17cQfiX5ErUkEWJDB80786b3xbb+bxkp3nDJbJbMgkP6WF9emOQedkB5ju7tSV6MZoMyM04d95s2MIAgk4OkgePQdG361be3SOuNM7+iZsKkZJ1uN01HRNXFaDhlfhPZwoPGx8kJXakSWw3Zi6eLKbUfm33z0vAyAlnofOulTDCjb6f9c/eFC2aH9xkV+bLF8TzM6bTHTl0nyRTG+IrjDBX97K7jktU3FO7jReOZAfFDS+5Q14bFxJcG+wOQd8dVfAmQl/bXpRm7rVVP7XXXCQ9tdtLw/gaTiU+saWVVXMTU/wtWaEHeMSfxAw+6h0oy4XJh211b3OMW8AcdpRNNmc62ljUta6jl67vn/fFwPLu66flerYbHpAZOfPp5ZvmwU67Bk7CI33wCfprfMs98yG8WjxyzS7QLVfC/bZ4g9+JX8kRlq4dkJ2EW3LmerLC+danYdAWqTZmKZK4ru9sBM5s8rpxQKLqE2bCtPTUY0nxbMVfY3YNGXg0EAeBrbBQggo/cZfawRU398OZcRU2tr69OONvMbj2Jc/Nr/u26NbfCrK1LX/Bq+lUv9pn/+ZXf2RSn8t1Fz/YMi7pF0X4+3I83MxO2d3BgTfxVX0r4GkPv+fHxs23FPAtDNAjXlvfL3nJS64++tGPfs8jdXBLzMTByBYOb7v4fPJR1Fnu05griF33gz/4g48iahrqJAMG9giUTjkvAEdIluhIqFdhEhSDkpggACaH/Na+YFI7m5wzVAGagSPSXZtQP/KRjxyrrM9//vOP1YAlR0CfIRF2x8kAaVig0RfA2rk6JmAhywwGwTuTM7JhuLW5JK8+Oa/xCqTIAqNa8DaXPgU9cierJeBAqbZvvfXWq9/5nd85+u25z4LIEgCkyCqPl5oIVgIMHdnCI5ggG2cyQf/sAmBsgYRxmzugAwJbGAHWqmxepGSuzgNZ3+lCMGB/gqJVpean4IEQdG/zImsyEbg3oZHIbWIo0BRUPC+FqLFJxM53NsNn2GXX2R7IpsxlAZZ8gVbnbCXaZFdVc8FJcXCLcvUhKEiQ6YmcJP3ZfyCdjhC82uIXtR+J7H5vhKUvhRRku3HtThV65EObNJHVYkv9hBVLfpBqbSCcXYuo2cLNXnuu0DPSil8ChmIMPdeuwLMEr34QBgkpvQu+EoHFvop37V4wL3P2qNA5Weg7O0LK1p6Scf8l+Ys1a2/8oHka1xKBjR3ku+R3CZ9xwAtBrjkJnDBQgUcya0znggBc1yYM0Ff9L/mRSEpmzsUYNl47S+y1o8AIC2GmhKf7+lmzfiposVXsW1Iu3ppjba79JgtyqK1soMI6+xHv+FTteRRAkk2vq192Bx/Ebz6fTGACsrwYb9wIOT0uieb37F28bxzIaePoPwyhu41nP/IjP3Js941Iw5zzgoU23C9m9Gl1TdwWMxvXrsTCb/wJ9+FXMBRR5992OMF6RBe/MO/Hw/Dd5o6Ydr0kUjERttJT3/EOMQlJZ+sSFckRTCNzxTR+ve2RS2MmUxhOr+TjcTA8jL4lGtpF7PEW/iC+GPfaP/zCRxWrszccVr9wkRzgMVvXf+P1gk92zP4UjvjVYl5/w7fahgN+1m7lyFY6pkjMN5qvuRsjbtE5bzoXExoLe5CUdV3+SQbmDjvxITLtk4/WlqSSTOpLIrQcVcFGIYa/m9+OX/v8BR/G68mUb/Jl8yQT8Vhc3RjFHmoLBxUHcTd6cF9jVvQWi+i5e7Opfs2h5+F7g/3qovP9Z8Puo0PxoXHBJPbdPFq4KGZ3/e5SjIvAXuMVM+EIHocPs3P4Io70iWfwVTIlYz6P99K3RytWj3aEkANOds5narOXDH79618/4lH6Jyd+IldhP+aGy9XmPk66cUe8WvmsbYpz5A4rt/BI3zCl+z2O2JyL0y0QKGyLf+a8ftX1XadotjjGj2Be58KF3sPxhS984aKf2oU14k1jUwyAR2espGuxBFcSFxrbUQDoJYCUucDNiCl1nZMxbLKgEkgQCLkguuAkKCkMSOTq389VmTTSZDuVYMuogTXB22kAtBJ+TpUDeRuuNoxpA4p2CT6jqi3BFtGQmHYdwALY7j0bIhA0J4SLrJBtgCgwUTISvYEMKe/Yrr4Bhz7XCRgEnXMastgAUNDrRU/9JmlA108+tbU0XQjaAIMul1ju/BZIEZDuYVfJRKWu882nogK7qp91RnoWHMiW7AUHBn8uYLFTlWzBwyeykk0CHwmweQmy7Me9bELVW+EHIHPg7BEp4CdkInDoU9JiHhL7MxlacszpGxcgFxDNH/B2fOcuiWOrftZQkrjERlEF+eMv5lsbC1ASQHOlgw0+S6yWAKX32vd2cPoFeI2BzQsmKr8AWACo390WXNv8m3yRiyVE2l+Cxg75FcIHKxenzNNqZtdU+W+HSpV/bW3AX0yo3+ZgtQE2GWvzQsgRMPi4ZB/eGA8ZbjFqSb7x7BzJX1Cm59rKfxXG4MUm30gG0iTB1ibcW7tkC51jN2u78JqfZLdtse3tzmIZeyRnu0Vgo8+uV9DZsfChzveojdVF97F7mAqbEE9FkU2wV5/IOHLAxxEmY4FRZ912fpNw/WnPOM+JVeMxX3jLD3xWxOr+3rHw1a9+9VJcgu90x8e1QxbJrHl0fba15J7ddgzZWeyASbXN5uko4vTlL3/5srKl/8bd7q9IW3/zcTbVdUscfV+sXgINH8wT6d73rZhXnAM3SIfNL3ngJhIO55p35+nZfO2+4X8wWRKhcAWX+Ceb6vwSQNxAP5tobcxgV+ypcfAvOpLwkUPH+aOCQscQZXLfxZtNYDZ2wMz1DcWg1ZtCGy5U/56pFQ/ZGRuzAorzsjM+ijNZxCEDvi/ONLZsteuyreZn27Fxi714b2Oqf7ZrTkvs6cbOAHKtj/NONiun7EIcYMN4KBl0XX0pzDfO+vELP/i4ZJWs+PhypdpSXGSvZIrb4RrsFVeEYwqijWNjY4UN3KnjfDd50RMbOfvQ2gT7ri28cLmacUmc4SKbgL/G2zgrMna8FybCjz5rNxu2O6V3SBTXV2bkJCaSdzuMewdD/7SB83f/LoT0vbhV7MENyKRxSDrpRrHFnHrfQ/i9mFK/Emyx2FjZDv7AVsVh19UevgwT2E1twIs4Ga4gHnVdc8oO/+d//ueSD9gVxefqs3kUexuPxSD8RSGa7MSeLYJvDFxfXt5Xe3hf4954y7b5jt0+fa8fvgMLxZDFmfQOX+CqWM1HusbOgs4tv+fva6/Om6t3mJS34U7woHckXV4CSKiESOEGzrg1fD6u0SWYDezGG288qhp///d/fwildgUPitFXxtd/P58l2CILwJdBCXgCGoMDCgILwBOQNvnt3AqG4I1JlWgTga1qkpu2fQd6HGIdkuEb5wYA8ndMUm9u2u9eCSTnYyhAzvwZq6DWZzJcIswJFiQ5a3MIfANk1ykQ0bcARTbspe/9M7Z1HEEOWNfGVvjW4bS3QaR2bavpb84LbDfgNYdd9d+qNluWnAB0gGibmAAgkQDU+iUDFUX2i4wu6eTMHVNQEPzYHEIooAKX+t1kbMflOJkKLnyELnb1ERgiqIpbW1wwdiQGwAk69ee5RWPYQL3JB7lutRXZXJ2x3+6NxPfTYP3smKKQvuEIGzFu81hivEm3RJeNKm6Qc58CsT7IwTWCLaAH4PxUpRYJQXBrx7Ha8jNHS6i2yrxV6rX5tTnBhF/rQ6EDUTDmPvkzH0BMk3199qnQcMZbAYi8FT2QDSRdUinhoQN65B8IKbsXL4yNDvg6TF6MFQzZ0V//9V8ft91+++3HCnvzXQzpPQ/vec97rn7t137twESFDHNho4J6Ng4/+S4iBxe03/jIrHFF8DrmJzY7ty/0EafEgMXx2qyY0fhgKaKV/Vjdcm/jlXzTk9jLRn1KVLYAs4Vcq0X8KbLT35HP2t7dCGxOrDYnshDXYON5vDCfLxozWfOf5mf8tm0Wn8y5+42tXRAeS8zmul6/VtboGQ7BVPxgY4IkmY11bf7bNXAXeYRJxtK9ZMPuJei2rXssgh/wIzIkO3HDGPXZfRLu7qE3HGITUTyFr7E5HEWRm+/VFy6zxHML7B1XnDPWxU/3wdL189V//SjemrtHeyRrYkBtKYR0LR0tb2Kb4go8Mp7G2Lxb9OjxMTJUNICreAv8kpwqkNSPBQptbgGkcWarrSJ3T/oOG7LTfnGg3Stxlc4p/sA6/Anf3iLaWYddg1Msf+04/ZBb39l482yM+uYrGz/EIDxmbU5MyifsooOnZx7H72D6cvj61U/32V3a+Cw6wDZ5CWy2cEJOxrR2aD6bWMErxQY4mjyyF79kw2/SY2PBB3B689Uf+xUrJKdsCmeCaWyr69krGfXZ+BrT/hoB301W/FZeQof6W+xXqCSr7q99O35wGbzNe4wUVDf+LYftPN5pTF7W6Zz4WBt4Lz9ujApe5LicuBXz5k8+chpjWN5g/jgpTPz/5YqbE9o5AK/wMrZbG8tlG3fXxC34FRnyQ7oSb9gL+0t/tXOONeZGF/S4MYHt4K9dk44bf8fEmwpA191www2PbvK6BpqwAc5WwQyewraKtAWCzj/72c8+3ir67W9/+wjICaWqRC89k3ARnnEgshSI8AhKgKrrtLHnrFrV3xqYAKC/TbwEUWDQNQhRyvEWVsGbgaQQFVgOIyHkqJIDcnu8YKi/7Z/zJxfbbATI87w4S5/Ij5/Q2aSKTDcIL0lDVDjKktgdd8clB8bEQZAgRryEofE5jrRyQobJDjZxk0Rw8nPANy/bLTeJQArru/sDlS0isSeEDEE6Bz6gvwFjCVT9CE6bSGmva/kKYuPYEjZODsSRuE2YaudMCoAAnXWN5L5jbIg+zIMeyKV7gN6SXEmoZ7YU0pZYSca2CLC+mdw3KXYvLAHmbKIx1m+23EruAVrXXXeYouACLxo/QrgkDUYILAJpfQLQM6FKlubJDz2KoZjB961SsN/m13+EkP+vXcMIOkxG6afkhA2bO3LdfPu3iUHj3OSFzW7xhh9JEPq9416EBNu9JIcPSdLqyzPWZ9snZwRU1b02zE2/sBIe0/XiCR9cosZ2u5+OyQTx22LCrh6KAbfddtvVD//wD1+97nWvO8gbgihOdR0i1ecS1PUvhMWYNmmQuNEb7GQX7L9524WGYPIh8uXDMJ/NCuYRTuSFPsVpxL1PWyjdD6MR1b7zETF/i1PiHEzbhK5Y6F04bAZOkBmb954FGNh1Chdk6V7+3HcvRCM7uFE7tmTS5TmWiQ3isvaae3/Tg1igYIWk8Z0+4bIEB2dYm9y5LelsPsUtz2RL9tI9n6BLdrBcAV+A5/CKH9ENEtn5+kzm4SWcJJ/6EHv5OOzPz8VJvrj9JofuJ8Pk0Xerc11LJsYHN9k0/DLOTUbgftckA8/fW+0mFzgtwUa+Gw970o+42TjTNXup7a6Bq+YFD1uwaseQ8/rWPt9kmxv/duu7ecOVJesbvzpe4t9Pavr3lre85SgUSsJxE4sy6/Odg1tkawcNm4HXYhQZd5/dEuYhxmyhebcyi80KI+aCt9RmBfsnP/nJV1/5ylcu8QBHVajo+8YAOLCYxRbZFNxmq7gmvFpdnHk3X+PX9Qej4ZaiAK6FO1x//fXHz5M+8MADl50Stb+8hb93Lwxe7qsPWGx8eJiCFB9l22zeLkxxBg+h+66D093rb/kAu9U//DDn+rUoYvyKu8tz2b1jyz/4HPuDAfxa32yALcHN5efsITtU+EtWi0/LxTeHYu+woHGEiRX6WxSw03LjOZktluF4bIWszafz9MS+LMzCpM1j8bPGsztwYLhPPMh3dq2tdKtvehbH+KG+khFfa4yKTw899ND/ewcARXGkrTws+dtJ7bUNVADYFR/CFAR7Hr/fT+ytnBKSdXLEzgoEUgCkkUvBQ5ATkARj4xHUBVOAQ8BWAxC8DcSMwzw5CiUAWwIGytoWLCkLYSNPQGsujItCAevOZQMhgs2xEZf6AdhL+AQD/Zwdmaydr1/3LzlYp0P4BSZGuEmLwLrbaYEnQOgawZ4OJZzIPzDm1LblILL0Q250rb36tPKP3HSsSnx993/Bkk2tHhuvBNY4ECykDvgABPa97UkuzV+l2bgae/cjD2TA6TeIIhYLZgBKAOIHXSMAAl+68JvrfGDtZAEHmHS/BJG+lxin0w16/GLtuvEZB38wvsUdts2PN8GlE0GHvGGD8VrVaBxAu3aMmX9uoWMDPP8x/q4j1018C1YlnpGFtlnBFsC7813yvmCvj00olqCxbYQORjR3ZJctRcZsUyVTGMM3F4O1DWv0wXZgNHzY+ZFlsjIHuMJO4Wnjs7uG7AWv7iUv1y++sVH+aq5srPa6nv0h0OYk2PMzOMe+xB8kmEzZqOCKKIYJ5gMHEMElCIsB8ANOdP0+kiK+8Ov6Nm+4Qd9WbDz6sfKET7ubjF3Rl/i6sWgTqo5v4bTvOMISHD4h2UKcdrdCffFJCfXaElvmD/DUFmvk1Nj35283AVJk4aNshP/pe5MnOLx9m8Pab3/zC7hSe+QO+7TDNvrkcwqWEp5zQYZtSrTSH12uvXYMFxDT4ZrVPbpE8M29djaOWlSRaNXuFn/Mb7FqY3nXL2aeYwm/2jgrtsAJ+uL3fYZhxcyu3fjD3/kS3SrA4i3kwv+zxxKq5MHHF2sbH74BM8WT5s5PyIHPJ29FXC8YZe+Lifpi9y972cuOnxTz781vfvPxLLi51gZsIG9zMXf4jBuwl9q0Ir6JF7thO5IdWGYRALezrX19XAGJPM5xCxflq2RKXru7cuMCmYvp7JKvNFe2vByUPtghruoXOoxDDPPozi5+8F1by7tHQaoC7Nrccg08fH0kmdJ7Y1lf7ThcxHnYhXHX/uoXFjV3cZdPde8WNOjEtWs/Xeun/eyCYgfJHg6eE9HG2bhx9cUb95hn7eQDuL1xihsb680RV+drfbewSi+bN3YMFtfGvudKzOcX7Rh4//vff3CzdgMuVjdWcXrjeO35RR0xt/aMF5Z3D90a8+awXW+xpPGKt+I3nsKWxUD4WZstnNvFyM77hAOwwnsaNo9LN2yLPx+/AtA7ANagBZgNNFshZ5AmjDBlFJyqDiQTmwh2TT/f0m9o9qyLQRko4FeJYlwUhVQQLAM6v3gLwQcoigaCwwJ5f3Nczirg7fg4MYPbZAAp3MTv7EDb5yYxZ4LKuMgfkd0q2+oIUAocZClIdNwWzuTaG/QzIkFsnb6/EUhGCqgbF+NszBy1exaskJp18nUoSTry5I2wZEKnG3Tos/7PZIcsGscWABAt8tAum3K8773MpZ92lGT3WbWwla6eRUIkVfYAgTGvnZ6Tu64Fyv1duz/90z999dnPfvbygjbkDGDXhq3ICgAbBPy9CVo61o/EB0iwHaRrz5OtcwJ4Y6A3RRPtbELSOS/uEwx3RQF4S+a6xqpY4+VPAFJQ36SJjTWf/YUPJE9g4OcLzoCU3SQzeLHFrSUuixNr23BHItCc2DHbQJyznXCOn0kOalsxdDEif+HrbFOFf7EWgePvVgt8rz+rIt7VIWDy4e7pGcD6a0dFx/1XOESwBMa1UXpmf7Btx0mvCBcfkRxYbd5AJunX7hYTtuC1WMQ/yJkeFXH86u8WmgAAIABJREFUCgIbZo/wu+/nFxvpS6yzYmiem0yQOzsxH983iSFLyUXn2Cpb7BwMZoewTICvHYU3cReR4EebTIrBZ+yD7fXJFs++RKcb9ySk2kVSFCjqRyxszBJ3xFLM2hha+8aX7tIbPXcu/XWMvS8GLZGD8+IqX2iu2kvnVrboFInsOi/fWj+H9cZJF+Is/NTH6k4CKIlIbulJDM1mrAZtvGWrsKt7JA12vjiHn/ADdrjE1qq5uZ71JUGA83xpuULH1ubwp47DMJi7nIW9bgJGJ/BdbJBckPkmjZtcwF7EFqkm+3SxxYXaIwM2i1PiNmI9LlRcFZfXzjsvHuzPprJp5/ESettkDcbWZ7sO3vCGN4CTqze+8Y2HveNnjSP9iK04qgScPbIfY6brxr67Avh8Y5CY1DbcaiBWnNnh+vT6ZglSvIZ/N1dcbQtVZCwWZh9wGW7V/45hkyXyd+0Z83HB2icnfimWwuPl4+yw++1YEoPYu2Iuve5c2KlkEabDbcn92kTtb54DM8kVNmzM0I52zR+nURAgJ36o8Lt+WR5w9913H7/w1Vvn6Y7vwBo5UOPiu/t4AL/u06NY+AbuK57WxjknE3f4x+L6Fhs4hvioIM/O+6QzC3Tk0b21m35q089j50/4DttRaIKfe568xRY+hzvhbewBn3FcPMEr2NbGArwX926M2WT66r07PR7kpb6wF4e3M8SixPInstmxHr8KctNNNz1qgJ6xAdycmFOqFK+jE9QSjjrJSBq4ivyZlBOi+ztvBcR4kGmGS4CAaMnKEtRdOdlArXIpgEk2GDvgAQ6cb4MOI9g+jNu2771/QYmRUnxjXrlwBkmxvgQpifeZEAjUG9DNaYlzY04vyFV/206JOAGpDXbk0v0dl2gBpMaXbCU3SJoETwVyH0kABI25+fp1Bo4ukLKTBdzm76Ubybxky3NJiCrnM489Tl4cb8EXOUcqFwjZjUdDBPfksHJe0swuO9bftXHLLbdcffrTn748H5ScarO5cGKJEoBDjvkZu9buBih2IsEA3puc1Cfw9pvKkgjkMhkoijRHY0l+/a0w2N/1ich1H5/YVUI65R/a9zIb/knmS6w2cOvXMf6whFqwoYuu9QZtQY1vsi2rJEuaBER9IJvJoL+XiNuuaRzmuQRgd8EsKTRepBW2wYolxUsyl4xng/viTPpuvohtvtnfH/jAB44Xe953333fUzBoq2PPv/KblRVyCWcEMr8Aor+tfC8GKLTWTsGs57LJDMmvDdjadW27bDxt2WN3xtQ9VlDMUbETVtVe823eFWQUouiEDtlS/ufn2ySCm5gipMiDQpkCHJwRaGHL/gSaJJK/iDN9h/nsq8/m6YVYWxgLV2EtEisJQ3rYuJjKh8mLr+qv8+m+dvvk9xun6D8Zm5/YYmcTggZr4RmbQWLhu3aMY0nsYmjj3Xe5dJ0CDp4C1+GgIkBtdy0ZNjePrsDK9S166XqxHYbjBPRtfqsHZF6ytteSgzhDDuKwexuDmOBXRGByurKCCZdgKvvf9v2NP8FGPIRPwBSYZyx97o6dxQO+z34Wl8SH5VPL5fgS2S7WIq5wuP6TAz9kpwhzx+sbBonL7J6ejUncUjygFz7PfsX42l4b5WcK4Rsv+DnflxhtG13T/LumONhixJe+9KXLy93wrcaTHYS16R9OsE12u/LANyXcm4jQ1+MlM3zv5S9/+dVnPvOZA3vxDBy1eXv8o7F5hGRzBEmuwgJZ9YlTNiZjXu5l94J40Cfs1g68ZNe1E07CLItIO2ZzYxfack/f4cX6AR8RT/Cw5kYXEs/G5frGJu6xycVt5+GlHS4K23wvebmve9hzfbHh7hW7+OniiHE2nl5i2GNxH//4x6/uv/9+tPuyY06RsmvrD1bWlwK1BLs+YOoms8vBVmf0aDx8lk3gtuYGA5YjsBUDh5s4wuJe55oP2Sroiyvd41e2FLXPOI4Tdq2i28odZ11+2D0wW2wyV7Efhoq1Yiu/3PlJ6Nloekg/dqqsT8tNcOrOyethVI/hX3ft2rVHBeMlCZwU8LlmHYGCkNbucT2HkghQiEFucGRAhMMZ1rAoCxBwYMAN2BlXgtlKNiNKaG0FaRV8jUVwokiVY/NBpJaYIOmMHjHdQKqPxr8V8QXBTYYFQf0LRAIeR0NugDx5SmZ2/o2566y6LdlorLYAuWc/BWOAw6nZCgLc3DgumTUWIIwgk5UgusRLwOQsnAOZkfjdcMMNV/fcc89V2+bqv5f21H/PNauUa3dXxZcMkEF92gKI4OzYJHjm1ot6GseuUGmX3mvbmIEPEEXQunaBTtKjAIM0quaxiw1OtaWI1fnalNSfyWbnBAXXJZsF3yVJG6wFHEmD+fLp+u5/ug6M6Bg+IKxdvxjR30u4yd9KlOsXFxqzxNm2PTbYp0JSL1Vi18mwMQtc/NS4gXHj33cfmDdfFaz5oAJlNtHzmv65z3WIhOQM+WXfgs6CPr8G4FYtHRd8fK5c9Wu89d8L25ofImc1SdGn4/nV7/7u7x5b5Np+qk/+gEgJbEgffPGcXsfdU7uwE+nm512jf4ksnae/fLx/d9xxx/EOGSQEKelcxDnSt4mH2MO/lkT5u3HZZUOmWzRAXtn4YsK20b2916biQjjCNzYp3S3qxgkbN9GoDzKFF2wTqdw4DLfIf+0VWYIb+QI7tHLqJyol/M258VnxW4K0CQDc2UcCxEIrJvBHm3gDOyXPjte/sbsPoVtd81uYwa7EbFwApm9sgrfZaDbTKhDbo+O/+Iu/OF40ymbFXLtJ6t8OJJgEz8mK7ymK8e3lAUvExbTG3nPgtn3DwiXLtbE7Z3ApZFViTy6wwUrj9gvr3cMOtblk0goikrrJxfr02d+2WA0r+Qd5wcLlF/SG2PLLxdeVK5vSFh+qHYsctc/ucSd2577FOUnp6tV59/FJsbLjuBwcW44sVm+ia2VaLISDbDO5iV10hYPCQ/pne2yd3JZDwi5tkV0y85OJMAOGWCTCLfk9X8U9mh/chE2bDC+n6B4cR7KPW+4KrrYVZoxJTF5s19fiA72vL9MfjFmdwanl1ebCLiXicBLvg4Hn5EvusZ89dlrc8rPFbBtenpPkTfTX7xXA+To82kXE2obx2mnRrEexWwUuNmgTrxef+HrHNwfCXZaj9TfOISYZF/9eH97Y33V4PxyX8PIXfYoDdrR0L54P42CV+dQvPHLNhbA9lrfCAbZGlvXrb3ysazdO4LzmwTeyxY55dESBLDvb3Ty4346he/H/2mP75Nz4txhsp51jy5ubA3nadXO8T6sCAKNHiAXdjIvBCGBApu8EsAnwJjJIgySSwN0HEATBs0AXfNcxCUbS0US3uopMrKL7WwIDPACGbetn5QEfwQuQEvDKrbbMRzKM+AnaXa+4sbIhlzV01yE3wDUlStA59iqeQ5rLEszasnotiCCUS9K1y6lcAwQAtcpmn3Sij31+TDWxPoCz8XHMJadIshU+zzAjl/0WZ8f+7d/+7Xh+P/n2oklvBOVMawfGqgoLmOqfHSyBdozOkAa2jpgvseM3wO9Hf/RHLy/AzJckoAIBWWyRSfIi2CId9LMBXJWYPSNgtQscvOPCNfRuDAjABrwFe4SETvj9AiDA3jH6e4twSAc5IRoRDGBFH2xui4Hu7xxSS48lM1Z5+UBjAPqrW3Lis2S8xG4DHBxh92TQ9flTemgbpOBnDtrXVmNFApE0GEIv+0iMce3n6mHJkITBc33N26p/56zMwhj6WX3C085Zmd9ihTbhIZuCR3TBNthncoABtl4bb58CePexvX4WsWJEOxQ+//nPX7aUiwkICj9EhgXY9U/ErbmT8+KkNjuHMOwKIp9E/M4+KbAiDh694MPO+y4OWbGBF2yi73Y4wUkkvzF4ftl9yZSOzQUeK8Avdkva7PhDxM/2z0+QUUVpMX4TDIRLkkzf8JK+EcGu86shXdNYwvUIqbYU5NgI4iOW179zEWn/1gYWC+hNXFmCBYvFr+TMf+GpIiq8XlK4xB3mOd8nP7fS1DFyNW7XwCp+5Oc08Sh2trHdPThU53ZXCt+FYRvzrGg5Z7x0aBePAmD2Vqx1vPH3d3IPB2sbyTTGxi5x3OSTvRr32uLGwvrYRIytir990qf40Di6rjbrR+xsHuckkw7IdpNoSRp8hxHmsUWuxScYa3cA7Ns4bceROLdzdr8dIHyHHeCQcHPtX+LA/8T3c1JgQQFHrf/aTdb5p3bIOxkoHtcf/zMWv8QhzvSpHfjhPvJb/3YMBuCMsFncX72zP/JS8MdLFaRhOkwQx2CWgrDiEptJhluYZdPwoc/NhehB4ohDipONU2zk4+wOz1R0k+xqs7Gvj9Q2HMfpcLa+4wiKX/UDz1o4axeef2yQHOtLccb9/GZjILt0zWJM19tlhS/Ahq4Xt+EX3cB6nCkbyu78gk5zk7f1dxjZNT1aLvneeNGcFUvsXEkWEvpkWi7hJxvFbL4m/iYj86V3HEpeCDvgRNfDevpcm+/+7FuMbEz9Z492f9YGea6cup8f029y44Pm6QXE8roebz4eAWiA/rnJalXHgdIaoWC1TrCEUBBBICVgm3h0veR1K7oAkgI3ISE4DuOchIHRM2LGYatOfa7iBMIlOxwcYO1cGCRwUSHTLpDRnmSUjNcBz6RsQa0xbMIk+AKtDfQSlDV4/elfW8gfnXJ6Dm2uDH8DNB1tUNnVogVtTiHgKNAoQNQuIDNX4M6xjQnhZF9skoOtjDu2Kw8rGySo6xVpahuh82xTMmDXS2A4HV0bB5sGDB0PkH7yJ3/y2GYdaFkRJO8lDbWL6APHtR8JjGDMthv3PuumDb4gWazN+hDEgBnZNO/u8VMhAFwAZHtLPCQx5sNuNogkh/SeLBCI5gUMjZNcXcMezAdxQ/xbce8XAdrCBIfYRt+Bp0AHe84BQX8AuvOez+/v2kkmzcm2Mf7TPKwGIprJcXGMDwg4Egg+AENsNe97ugLU7Kn+tStgIcNkt8n5Fk8aw9rU4idSiKgInFtpJvvGRjZ8ng17pwMitiuG7CJZ86/alDyKKbsLh1+1SqHwidTVjt+rbpxWAfgsf+06pFaibF58EZkyf235LnHo+/o8W6s9vgJTJJcbfHfFbGMPwsCGYfKSSTragoRktXF077Vr1453lYQzgn2JWPYJv9NV8uCTfKPjSCh77R4FoH3cCc4itPvS0NpWAFqcVuxL1pIxxQ34wj7bAh0BgzN9eqHaxqUtVLAlsVT8T7ZsoHuXnK0uNz7ym853L/xJ9uYGg5fkwmd2xsdgHUK4CbVnZmG0NhQIG4PHwuwwIve11+S7c+h+WLV2ujxp57/Y3nitAptvshMfzUeivRzCGPCT5pXdZ0fiFe6DEyYPCR7sEJclByuzlS8b2ZjcMcUfuzw23ho3u0O61weWV21S5u/GyXc6tjsOxXFxBn9cbtnfHfdyNO1uzJUMkZc5JE8/Q7eJI9xuPr1c+4UvfOHVH/3RH11+jxy+sB84TFbkWju4Fgyn18a8mN09cFSc6nEt75TBN7Pz7hM3zU1xam2XnSwONQ54kTzER4ko3ZGf8esPJ2XzkmP+AFdh3ibtXaP9/lZQF2trW1yDq+e8R784MxupDTokE7Fr8x/cZR85g/GSPsleY2Gby1s7XnHVLjXxjO+IXfxcXMWlk//mKu5rnPB5+9tiqpjbWPXLXsy/7+xkfYi9wvTNTeU3fTa+MLLrFTTkHfRibuyEH/Odzj/pSU86HjdU/DUWSTu/ru3VPfvmp3IH464vRVbj7ljXZ487puVJeOnKaWMAHzPO2iRbeS2fsnjq2s63q/J4CSCD4zQAYxM0ARSBIVBkzXkT5EiAIufxDKb2BRkkZxM9gUGSArRrN4XXFqNkcFt5WZBf5Z8rUlu1EvQJERBx3s5TLicgD/NGdBZcyULQAmTGr60NtuQJsMjZPUswjQ9ob8KTHBAhcgY45i4xIcetIAqI5OYa7UowOMUmocC1fjmA6wVPwFG7Ei6BpvuQmeRhvAKPVfXm10syfv7nf/6qX5nINpCVJaObjKjAShyAKFKdTIAWkpQNe9cAx9IPeUhuawe4dK4tzW3DljjefPPNhwN6G2lz2MRpQVpiucBCzoK2eXafYE3Pu3K5YNPfCKNkDkCsL7A9wVRixLdVKo0JcAHOTXqODOSxZwA9c6/YuD7DBvnM2pVn+Rt7hYBAG6msbePbINFc4YB5wJbuXfLT8WS+40MEOlf/SBPfaq7wU4AmU7bBd/R3xtuuWzLHBiQHbA9pEqi7R1LOfruGrguO+YTEqXEoShijIAb7BDg+J5FbUspWVo70RM8SyI7zOe+G2fkKrkti2M/Ol5z5rWRrsXmTlw2KxrQEJVupoIAE8cH0n7/WfnNozFb2XQO34YOgDtOW8NQn0ssfk/3ZVuCGcfNhsY1+zH+xXMyg3+4RCxQh4BY/sSup4/+HrXt/vS+v6jh+5o8IEtPwMqJphpqmjY4QIsEklZm3tEQZo4sU3spLP3SRLt4gxURFRUsRCzLvJSHTRVMpa1DTzFJT8a+YeG7ncXjNZr7w5XzOOXu/3+u9Lq/1Wmu/9z50L274l3jeQqJmkHgVO87/pV/6pcub3/zm6/fmWqKbvl2Rgfd9tg0dHEAhRTfrK0v8yb1kZ4ut/uY//NlV2cXW7NLa5NjmPceDmFzZYJB18g/4SfeKXH7d567KrJ0Qv+bGZ9hii5PWQg8ahZoqxmYb+nBlD15Y4xJEnyWnnKIYsG56kyt7zz7L3ZaQwz8NOu+td3PU5ufGDnsbtwaX87doS48/9EM/dOBdudUtacZhA77SmJufcGF6ofdew9FyDdzCSWAvu+Ox2wBgh87lh3xwuUefiWMydLyf3oQLy7ebVyFxyy23HDD3oQ996Bpf7GjsfU5M38HlfAQm9Tksh138tdd0rrnTmoyhqUMe7xfX5GK6l0vplT5gsoaFxn6ft2a5ydh88dyw5b/wS3FkPZun+ezyD/LwmfSxTQA+0/iOwTW2diCnIh0PEjO9Vxvw1813eAT5NXQdI7+JP3mIH4orMY7by7Odr7GiEWmsXnEdXIi9ai5861vfut7GBcfTQby33UKrI3i2dUtjbW3BDnsxh05wbusS//x18X9z7GLW1or0WX73M7uLD2IBdsipraOdyHGDdlO0Tg/u3OYnO/N74+ADuDa/FodqLnkER4PxuCKuF0aoJ5pz62LckV9XL33mM5/53s8AJhBAadCzoxBYAAEh5IVAiHwCbQI6O+YuWEGrm7xFhAVyQsGRPAvcEogA5DxLsAVXYyFsS0gY3NqRj85re/H3f//3X77+9a9f7zEWxKsDBRGSZk6doPSTs9jSrrADMEvCgYUgXqK7si6hQwoYfh2Xfh2TrHZfkBMQmVPSpi+J0nEAeEmGoGajla+/Xd1f8s9+QBPASk4CgOwdR0b+2pNMIyc///M/f20OAXj+iqBtgkGoNDDyW+DX+hbs+H+/bxsBKeAVk/yYLiVEpMYaCsS2Gr3//e+/vPzlL7/0W5zn5pp4kdDogd3FBeDaK4zJw+4AfuNVjCy5POtzmzWNoYg7JxrNDsmB/5Kbf69MCJVilA8p2prDOEug6eQ+97nP5fWvf/3xe66RsWLT/VX0sWSPP0qeXptDk+fsF8g4kq+4BOARzK62RjL3mQdItk4wmQH7Ys8m2C30k0XjVdKU4GCenQf0s3ggRvZKxxbvjiXbGT+WqDkW4RPTbNWxyWaLKv2vPvmZhsP6sHhqHWQ8Ew++K5YlTUR6SdcSeTkGPtiBlLzWI2+R8eyDiKP1wFDk4Uys+FMyIwDWtXpSWNLn4jWsXVm2Gdg5yOfmKsfDVXiEtC1mtJ58KAxTUDleTuQHa2vz8W+3q/BDRaD8K9aXmDsWaeTjcqY5elWkshf7LrfgT84XY8lvuz1y2WeagzACt+AvbCPmwwIy8xe62cYP35db4E7H5AtiZZ8ds0WxnGrs1Zk10u82as551vyKY3xKLlguJ3cpgHCZ9QHkVcGnsKMnO0X6fpuK4lbu2py2GMT+YhDWuc0lHxDrGlrpQXNWvuWTN99886UGVP/KrzXx7P60TvmSTdiezJsrYHfnRJrjgPSWDB2brLjv4lvjbVFTkdAD9eKAHVfuSu70jvSLGTaAMfy74zxYrPPky+WyjdHn8oRca709s6TCrF1DcRj4m374GLzYoq/z2aJjww6y48viq1fP8oGLfBwHFFd8k+8qEPue/Zu3XR3Nmcy29SdTMsME8by5Cj9lf++z2+ImHirvy0+txT/5hp2WI4vZXpMnWfxCEk6mIaJJpBlotxsdadZojnacxo3GLIzchoL4ke9aqwKRrHhEx8LYfmKuPJ5el+fDo+X4CmA5mcywF3/LVt3K107NxnbLl5hl/141g3Es8bT54VxX8vmtD9gfJ2Uv/iD/w/erYe+8YOf4zof3/NKxsKax+l9c//Ef//GBNb/+679+l3iGBy4e4HfqDj4G05sDHsn7W1+re7YxIscU7/HSvnNc8yynxh2ap1uojwaACTqQIBIHArXkDhHawjajc4wm3yJrjWg8CXgDCehwgg0oxAYZ2ySscOSQHSNBcHagDWwkaN/3Kiht9emzm2666fL0pz/98qpXvep6pREhQQDoYwHDFQRJJZka91/+5V8uj3jEIw4Ddb6r5ECH40u8DEmnrj4ZdztZHHSDwHGChIORz7qTz1jpji/4jN4dZ7wtlmzjWbtJOggm3QF5tiOX8RAvYATIPJCGrh3Xz+gkcz+ToYgQfLv1mD76TsMGmdE5zAbNuySDn+Yjv/M7v3MUoQW8YF3/OXf+EQHAmJy2z55BTJKV2CLKJWqFhId5iZHWYZvcGfSNJZGmB+QmvZOTH7oy2ZoWoPydffkG3S7B4XeNtyQSqJ7JimP4GPLheJjD9h3/4z/+45eXvOQll2c/+9lH4b/gz46LDeJm/R+BbL3WjGDtq0S1SSQddmtHT2rugV3IwV4pbwxPKk8/br3Ywgi4LzgjdBHD9SEkpXHcTrFy8mVkodfOsa2erRD89NS8/Utu/xAgx2lErD0QmcVV8rUmWxU3kSEIMFgRYg1k4T9iCakUC82D/DbWNgPkmMULpAXpWiKkuHc/q6IAlnt+S/PwJ5gMs9aedln02TZu9hw5Tw5Krx3LTtbZGpB3TcjOQRY7r8/lWMQrYt8xFfZ0LH/AbVjkAWuthb3JujpMd5pJ5G3uLZiN2auCkK7Z1L3OipF81M/6ycXiXK7o3I7zZO9klTfxExgnHyzGVDCsLsSJ+FIQkBE5Uoz6XgHT+931gP8ki+eYbDwth8J7Omf9g+/DQOvBRci8WC6ee3WbAJ/cZhIuJ3ev/eQ4Y4lhOMkWfL8x2Jwfsxu/YXO4vTZaf1FU8wXvF4e2qOC7OKCYNL7vW/srX/nKg5D377d+67eOJm3/4DwbW7+5sxvfdQECXtE9/GUzD9FkUzlATNE33bpVSk7AMztOfIhb/Cg92KXHt2G7uHfVViHMT+HJFeDv/MMFqNZrzZr14qt58aawrRiU6zQ34djyRgX7mXc3teK08xpvd9ngMWy8BVyfpTO/IhVuNAY74TTyhRhkJzrFwfscp6FTO4/kULkfR9FgSAd43OKV8zTC5EK5f7HG3PJt52pGwDg+Sx/pc3GJfhT/OODWIDjjOU+wl2PpV22hiUOv4h0O7oXL9TGc0njnGGYf+L7xIb/hBFsvwGd4wbf49RnX2Ec8ymHbCJMXt1bBc3AX44gzPge/YfpTnvKUY/dxfPCFL3zhEcvNuRdqNm/1N9+HYfje4i1sxhXJtcewca+eobOxxq9d2Gw+Ndbtt9/+vWcAIOx92b8FIQmhCZagc0bg33vOWDfLvXyNiWy5KtqYtm9TAFBHJiSRBX3HbgLhxOZZ8oDImB8QU+Qmc8WfoNZB72ptsmZcDtyxtg5yQmSQDnqvmKfXJeCdB0A5o4QjcIxt3ZJ8dnAPGcdaUpB+mzs7AHiObgx6ZT+g1NXthz/84Ze/+Zu/uW4r3iJLsHF+3UiByx5IB51bG6BkQ4SZzyno956ZZEdCN8lt8ayrvN1jY0ju5pSgAR1bnGVGGqzJfM1lG7P51oZiZXWMRCCNbBhYWDugU7g0P5/xultvkYPWo1BoToUbeZdAWYtti7qHCJ6rVeJou5FL2ICg5oFxN47Td36KwPMFSZRfwZVNTI3v4TYAD0DnC7aA8ruOsW6JdYmPJMYm5ur8LUDYQhGqyce+7JhvuRddgtjtsdbmPD6BoBs/O8DObSTu1U/xD+wbM2LRfAoEydqxkkCk08Mx6YMPLunh+0uMVi+LV2IfpsgZnVvRVWOM71lv7yUeuWPjanNLPpQfRlQ9VKy5Oiadd3625kfGkzP4LpmROYS78fkpP0g+WyqXoNCrObZxBuP3Sh58bAw/b0lPi/eL11vswf67a4yKOQSIP4iBflqxh6FqjCWLmFnys3gjb8FnMaf5yT+REGNu08K6rJMOFFv0BHeNZY0bK9mY3y0Jl6eMIW/03vx0KtZ9rhBmS2OYpznpiSyds1esxI5jxVnn9bemszmWPIot6+34jhN/zWkXjfNgpdyXvldGBQA8kjscA8/pp3E0SBWgfO2cfzZHuJK5nIvPLNbQNT01tgISvjU/3GMjvqtwVCRuLK99Nw96uBwbNFZNsJrEXQjoV4HgKN/stavfYVEc1TwwZ3EXTqQvPm3NzmuN4lF8rl/vOuHm2gh29rrbzq2zCxutpUYGbqlpye/E5HL3jq1Q1iBy7uY9MbW4JJfJ++mUXH0HBzfPa55mj3jRFmpwXwFS/PR9cuGp8E/O4NP8LJnD/X63/vnPf/6Bb+ln/c8VVnGBx+N4jSHe6MsatqHENvxyX+HRfgZb1C2973sxJq9svnHM4tvWCPTQZ1ubiVNc51zg40mw3K2ZOI8mhJzs+MaVf3FFviTQuA8sAAAgAElEQVTu+XiyaTb0GWxrDr6l4Y6DnHWjEaOh1Pc4OlnNr+nQ+50Xb7MG+uN7fFJzZY+DqRXMYYQ1wP69NY0cy3VggfVWZz3xiU88fjIz7kNXy2/Y1Dh4JRvDTRzJ9n81qnjseE2lzmmdagIciS3Wrta2F6qOBkC/AsBQyDxyKYmsc24SbdCUsMUawOPcghmp2sTYuJz1nOx1o7bRkDL6DfXPfvazd7nXYR0NISYzY1Hwvt/OyhIKQYBQSDA5rIBnfKS98TnOgr5u2dnAW7AtGdR4ML516BBtN2uTkUDl6BIU0G681rGBDlAQor5Prt7bprZEZHXKIZuvpNvxrX8TR8UAor6FO0DgsAoZV7hc5bM+CUNHlw/2PYCXYBCIzmE3zi8puHLI5yQEProJaP/erVfrrxIYIFli1XESta4fYKD3zndFQmNpySyb9erK5BaUdL6FVZ8hJM2/MooXcm6CEJM6mL2KE9+ZB6EB5KtHIKRQTh6g1/muFCs4k0mCkmARj+bdKwatRXOGvxuzOTwYkd3Na71sKiY7t+8UPdahgXcueDc2xdl2fJcsRzZ7SFs7BvidJICcKR522z6/QZ4RZOTvjKuuAvHLZIg0tW31K1/5yvVBYX0uqa4d+Qq/ahxPH08f9IxIIVNwRYEBD+neHMbne2yNcMFlTWL+zy/kGvgOPxFU+UKBQV/G0RxqfQi6p+siRHLTysw/xSB7wyb2YVP5rPdbzPgcwaZnMWV9iubO3cbZEk0EY/EDwWwrp2eNWDMiKFe7Qra5UsGgoGFH+ltMo/u1MfmRq3DKE5v7TMM/e8pl5mq8fv/885///HWnE1yXNxB+uC4+ECj63aKAT2ycn6/Sim0FtDiGV3LIYjCbLTkWj/kDnLcG8dMxfUdGdrFGmN1rsZfus2V5dPkJW4hjObrxtzhRfMEXfkPvHUsf53jjW5rdZOfnS27PRSWCmlz9R0TpePWBa3nAKFttbj5zOn63BXU6xGcWCxt//bTvbr311ss///M/Xz73uc9d7+dvPheBGstONzrtVf4Va/JE3Kc5PK+Ij8KK9SG5Fj7Ir7iNwqXPa+j97u/+7vE8je7X7V9xlT947s3y4+Wi21DtvMUlOlZcwvblCORofD7tb/7b8Y3bWlyA4ZvnY9gwbrdj7lb+5DAmjO5VTHYxrnXjStmy8+Gsq/TOaTy7FcTncnM2kGNq5GpgyAnZSxHJf2EcOTSIXFSxVnNqCIgxesf76N2c9LP5Yy+04XO720o+OePgNlVgiFs6xZhjmo9MbMFX5GmcaOMTrmhILFYmN74Ob9hM/JDZusXr5hx1TGs/cwZ4Ky7ZafUv97G/uWFGrzhlclgDLIEN5Oi1i6U9+wC/1HygZ3PI+XIVPcHS5SzsLA7ODUaY3znhQLrUUIF18hM9qXtaS+d3Tus5fgawhwAuyFkgp2VoyYwCEUkKpCAEb50CWZScOBWFEJTzbdJAyvos8PuRH/mRYxs9R9yE17GC2augAkico/P8TylIkSJesAIiyQZx7T35OaxujbU3BrDgnJsUGL7XJVpnHa6Dm7fXJevG3cCUpCUdetawkeQlkZ5z0D1qS1bJxbnoASHtNbs05uosOTQrsr9/WyDQk8JHorSW5pRM+dmZmBqXLnTQlhQ17t5jtAl5fZI++E5yNB4/4Tt8YGVBZJqXDcgMUNzDtX63gAvcJFV2kyDWtmwm7pBRV9D4uzgFwhvfzuk7V7YQbaDR8QuMCsD1qc61DsXBGdTWjzQ5+KcEv4mx88nERvzX2sSWYi/9+jk+BaXCBDgbY9cp0SDMtkeLa/gIjIuTrrSKW+cpKBcH+ruE62oTeZK58VpL69fAEGcSkOS8+IBAbwG/63IO7BSrsFtC4t+N0/kKM0k7PXQVOwL6r//6r8cVGLi7MnT8kmJ+LzYRIri+xbskzT69F7sSpN1OfB2ubjGouZJ/9o9PdmyfNSYcokvETTxuc3WxKH01FyxoLliw8U4PS7roYAunzUl9z3/FJvzb/Mg/YNkSGGRtiYe4lUuW6KzfaBKIxY5TAC3OJRPiJv40qxHvXZcHJ7LV4iyCsvqCARHwvUrBr5EcV2j3JwQReX4OR8QQP6FPxLr3blvj/64qwwfxqNHFXvJN520RDRfNiXDVCNwGKMyFk674dN7qqnM2vsRsx7FDx2uAi0sxJF8nNx/utf/wTAOC3sTDYiifkaMW38VCrwraJaOLr/wwrK65scV6uuq/n3SES9ZELz4XZ62FL/J3sbS8je7YyxVy4+E9zSPn+gnA1oXnyKl2AdK9uelxCfjiHBzBfxy3euR/PW/mi1/84rV5TFYYJjdZE2z3fALNpPKiWCeL4sG9+j7nm+JUcc/fOk5uxEf5rWYBPE9HYtWxxbAiFI7xTzjU+jVDdz421NwjU37T/eY1u+Wx5vPzt3BIDlp+BOfwbLKwR+/xSj5u9x9fMWd+s3zXrgj5hP3Yd+sCvIhu5dp01TyNuwU+H+BvzhML+BE/E3vWIPaap2KyeLBWeq4p8iu/8iuXv/3bv7186lOfujZb7nGPe1x3RovDxdvl33iI79nzHB/LccRvx9CpmKS7rR/o32fLMYyFa8nZi2mOWY6NR/BfPiTO099yxcX8dIlHtW526xxcnH+LFTkuvtOuTXparHeuXIvfyH1ifBvuzodTzonT3WUHAKAWAARYwo1gIRgNyvGW+CkgGEbgITeUK6Eg+5vwAa1iwPZkxwIsRHyVoajcRM3gDJmBthjedW9gL8g2xhK03jPcdoIkZZ3djukfMNXpMbYuOv3SV99zXPaQ1BB6YyA41tx7IC6IXGEz7gISx0ZWzYfAa5IAHH7B/ojKGWyXSBhTY4WfeAVOOmASxBLA7ZwKCD4gua7vSibJK0EirR0PwMjZXAAE+aAvvtfrPgRrSS19nHeEWDOCDQBs73QectWcgT7icXfNjdX1uSGhQ9g4m+QUCuahHwkBiCqc+DUdLHFWNImDjgFyfJ8/abDQN6IJkIGw7XyKOJ11a0AS1v/6TOzAi419dgece+w5Ea0/J6M1Jk8J0RUYNmdXSQ8Zk0zgDPzyfICNM/GuwCPfEir45CrK+qvYlURtDVtChUhYE72Tf31cE+PHfuzHLr/5m795YFfPXZCskh2ebiynu96LUTZdPEWGFkca1z2yyQUnFRTikE+tr1tHx56f/bI7amBEa4FlYr1z28qX3MUjnE8ufrfxudgqvha7Nczh+qHAO6/QbkOv7zuWTLCA3PBZYpd7lghu4dZ4cIdeGntjmI3M1fd25Cg407e446cKLTsEdxcOUr9FG1uJE3kLz1DQIZudizzzgUc/+tHHQ6RqoJlfnoMfS3yRMDYjO3yg686RY4rpdJG8y4H43Jm0L57BBn7KPnAZWUW+VgfipitJHd92VHnHOrZoM9aOLZ/TpR1CdNMam1OBhm8pJvqeD5o733Nl9ozd6UIzZJvXYostljt0vGf3dI6ryzCErH3+tKc97dIDfT1TgZ83Ls60ftPn1gRXxSP/hJPiTpw2noeesSP/S5ZzfoKtOEfna3Rtc9K8ycbP2s2TnFtIaryk02SD72fMlwfXpmJ6r3DzeX4F4/Cevt8LITBqsadzcRx5us+sQ4yQ1RrldjlPbvbemnq/jcTWlJwKdVzHeTiKQpm9105iFnfc3G49i3nyk63TahT5zzjyefKW8/FwXMLxdCEetmGl+MW55GN+ABe2gSW+5UC50W1XycM2iyfiik3WX9c31CJwIZnwBc+mak3xjFe84hWX+973vodvtnNGbnzYwx52+c///M+jWQe/Nx80R3LjyLs+vovbk1NOp3/63Xyhxlveu7pQ7Pp+cUgOVBvSQ3JsnZocch9d4sT8Uj6Hd1u3wg4YiktZp3huTnG/Bbt6SxyTd+1KJ8ZofrEp7jt+8x/+wQdrLN7w4Ac/+A5ASLlAniAMZdF9L6Aklo7dB0DtFUHJsfP7fB9AJJgssnE2iSzZRz59JtC8F2Q6eQtCmwR0ohQI5rQuZPXsTBIfMEIgAAU56ATR7RVwpQOBknE2MXOu5pfUAOAGrWSzXSDGpjvBhMA2Xp+5T9n2IcmUPRGO7WKSf4sJxJasgrX5BIuEK3GxC10g2YIA6SQLUsEvBTNCRu8SaMcDf6CAQNDz6mf1vfraBMoHFMlINWAnK1ATmNaKUCM7mxA6F4Hgq37uRzHjvE2kAYyA7/P+5osKcbbSoGscwIMgbUzQLUBhw3RBRgWf4sex7CF+FnT7m26BEfsDxCXY7MPf154ATAFAJ/CJn24c+9t2e/raeEkO3VxkR7Jf/fZZ96V3j+ltt912XMFaXYrtbKERJY4kCP5iV5SktLgHOyWOZHIlKhlcBQX0fISuthO9xJRd6E2MuO979QhrIwQ9VbtngvQTM8kLz5EXxOOMGewBb7OFAp3e4FxFWF3zcIl/rb90rsbKEgtNx47lp2zofDgBq+AEPSVLOnjc4x53edaznnXYtKaH5w+wjRjlmwqSJXPWuo0DWJm+YTYbGKNj0mf/0sEmbs0hhZR4F+tbXHb+jqnJKFYV4xuXrU8RnNwKd80QRSZ7ylvy2zYy4V/nwCR+tsTG+veqmwIX5uZX+EFkCpZtw4Tvs7H1a26wHfLUuX4dIBk7z5PFya5ggjeLSXwAZ0oHYl1jN/nDcT9/1bhIplxHN2JWEb4+ChfXT8/cqPd2kCxXYGc2WoxG8vuOXte2y4fgFtvQCY6ErC9HkO9dpRXrrbFCKixLV5roje1YPsc/O+aBD3zgcWWX7tgcL4BVySLvbZ71/RaGS47xDLrF75Z486+OVcx0vOKVzrYw6ZyuFHcVv9sN8r3O2WIId3ELBPsvb+lva1+SL07w2G0oyBMwZ/OP8zq+v8nT2uQUvgGX9rZJeLb4vFjL11rv6lYxzrZyIczs8+Vb/Kb14Yb41xZz9Nox8EsM06MGJZ/hJ85JB7ul/tzAxVX4iPXilZ2fnWviJZsLi43f3/Ke3IlLadh5zx+2OE0PeCSOIccdCePOnw/092Jq8sqd9Cse2D2c9dPqxnL731vf+tbrr5jUAChHdzz9NFbvPZhR8xAenPEXjmyO0cBWe8gX4tka8KLe7+2UdLEYR1/qm141UBYb4aNdfXBaHMg18ATvlgdwJnlHI8G6t9YrxsX/1j54OT4O3xa7NzZhROt27GI/7t75i72d17rw73bSH7cA3Pve9z6SlQcYIJ66OJIwAAWGCiWK3w6U7xZUEZmEAkhrIEGGcHAESl0itaSi4yU1yVDQMBTZzbcBJkGbF2mWJMiVzEAMsAq6XvtM8rB+hcSZXJiTEQESeemIYQUM40k03rMBWekaADpeh1VQkftMyJYocjjgKWG7SkW3yAHQ79UxAjJ5kPZeAUcA9JCHPOTyta997fBFSY0cCwZ0A7yXiGo6+M58vY+U5eNnUEp+HT8NjLUDv5N8JOQlX5LZklzzJO926vmMcRfA6SZ72qWQ7Nus2tjiz6t7BQn9WxMQkbwkVkmlV0Rjm3YSiHVLenS7vsxPHas4oIu12TZukEa44DWZkBm4tFdExNUmOg1G8WpOIE3GTdIwTUEqbpzbOiKv73nPew7zveMd77h84AMfuMsVnSUHCDKf2fvNl0wAaQRn8WSTfP6ps7w7IhbXzG+sLTb2KkfP7OihUopUxyVXDY4nPelJl3e9611XYuG5EwpOGIhk9Zptul2gWyMULNaZjTqHjpFLsSopLZEV452TvdhBAS3ekolvLTlE3hvHtu5tRIi5zu3YjnnjG994VX8NgB78Kq74RWshT+t15Xh12Vg1D6y39blFapu27CuX8YXsy5YdLx/5PD+QN9hV0b/Nr8ZwL/Pm2z73H+E+kyqKkJfoW+w3D/nFoFy1sb/zLDaLV+OvvRvHFVlYtbixV3qzXTmk8ZC25nErAYLUZ3QGU+Sk1vKoRz3q8u///u93aXAt9pxxifxiQcxlez4Dd3tvbs0CmNl3CjeYixDLzdm7q3AVwTiJdcE0fuBzcVNeJc82aOUQNluf44dwV+NNDm48fMOxcn7n9N9V046j5+Yst7uyiUOlJ/aWa1ydVeh1rs/oAPY1N8yB+daz8okzxZYcT75tlvF//Iq9FHN9v0XIOT/TT5/f6173uvzXf/3XVQ/mlbut0Rxyvzhonfk57IENO4dc3BrocDFffG3uMS99iEW5T4wrgvAQXLL3G0N8Tl6w20AcbTGO5/BxGAkjcE1FIQ6q2IeLcA/PxuFxmTP/Nd6NN954+d///d+7xLt1bc2Q7t0mxMb8SBx0Xs8n6Ba55z3vedet+svftslBtubZwpMPl4P9fGWctXPbQdLf1s8HVubGNcba28WNjq2whxF00Xb+cCIfxck6tnmTJV7e1f44w/JbNcY2kuA93Wx9g+MtZ1sOrHYSF32XjzXmcjY4b410a3wyqPH42HJKY1pD321N2Jh8busbjXQ+ABPFHY69uL5ywDH+DwPpe/UltuQHuu81DC23l/u25uyze97znkcjiox8Qrz38MNwuKbkDTfffPMdv/d7v3d57WtfeySYFMExJA4GoySLPhexFqpbwkmRDARSgWKx56B33JIuxzSnAEVKctI3vOENlxe84AXHVardYrZF2JIWSQRplHx1tJaMldQLSESSYnXxJWHkCDlo7tYKWNcBgScHB3jIU7JyNlcsruz0zq2kCjyElFxAHhhuQW69yClHXZstsNPLBm/jbsOheQOWkq5A7Xt2UAw1lnu/WpMGQOcHbn/6p396+Y3f+I0DaLbpw4GRQQWFwp3sCAvC5fUsq7UsaVh9rJ2AzBlYlwRtgCMgfJh9FW+ty1hAoHVIBDrCiMeupXW6OkhGXVGJUMwhpAin48SDz+lwCy1+jajRl7ijf1fZxHPn8S+2QpBhiZjfog2AAzKxuZ3szuucLXCMmZyK4m1c9D1ZxQaAdrzY4SN7jkTpgVx999jHPvbAmec+97nHQ878s/bO8ayHsCh70jWfYKNeS75tb0bCIhu26pOFD8AVGCF2s3V6T4ZI8pIrGNr48Jqvwwk+KmaN22uyRG4iS2vT/qbbzgsbayz0UBx4IxaWNOwatgBgH/4jD8FOSXB9gs/CzubtIXgecpP8u+VV0u+1cRSK6TP529mRXT/60Y9e3ve+9x3+toVW7+EXwqrgQRbyK7do9JkCVRy4Wq8RsHFBPrnO+mBNfk4e2Or8xdu1Z2PKvx2L8CypSqbOSW900Tr6WwGJRG4OQrqb2090IUvwqXnSWXb55je/eb2dQtOJ3ysAszPig28giXgIH9krzGLFMc7BEZBUsdTY/dcEzHeLQ+RxizH5TtzQnR0byOLGtWPpfgtRvgBnzcXXk1GMb05f/4U3GlDJKP/BabijINucokDmT+wGe+2moQ9jwEv+vkVkMvE3PtE65Dv6qTkDszYPWKv1m3Nzs+825pMdZ5VLrKsx2a9j+lxTbHMVP1mclFestXNxMjGJe6zN4AY7K6qW88FYO9PIQgfyESx1HzL54A+Op6HjfHLBaLJrJGgoww+vcmx6xFn44vrw3dlfDCZTPx1Yg/TLX/7yoTN2pn9NBf7GnvTL9vzbbYHw1pj8FgeDmTBk4wdmtg48K5ldpbUDIF2vrdmAju3ec7Vb7nUlfPM1OXEo/Mdupt1Z0Rp6Vsgv//IvX17zmtfc5VdCOp9uyBY2N/feb97c4ky9E7b5ZZhwuud8OWb9Vwwth9imKv1sPFsPXpZscI3u5bxk9eBTDXoNFjGOY8gPeIbc5QHP3sNOx62tmp+fL7/bHVNytLzhFU9JDnlom0m4k/n7rjlgLm7Dvn2vwSjGxBM79apmhBnwE/9VYzYP7m7OxquGKvbatdnc+DC7pDfz9mDq42cAJQyDd/B2ryhlC8u9St7nSIdF6mIvoNlysoU4QiKAJRzH9L3CoABrm02dqhZnW09GKnAiGIqRTfybWMkqSClEYluHohfdxiXTSBrgdCyCtOR6jQfYAOLqxBjJy9mQaAXi6mcJtnPWMVtL+lgSyJZnAkqeTcj9vYUjWwC8bN28584oHdKtZK972ef7wLbGQ9jMjxgKlgU2/tkrnUn8kmzj8T0+Zg5jk1PCboy2wqZ7QMKetjeXOPY7c+hWAiIEeAuYjiGLwGQ3AR2YA53GCuS79/rnfu7nLj/7sz97/fnBBR52Tu4aKflUgA+U2AHor44BzlkXybky8iGEYpsyu6WRP0jEjY8E05WxlnRKkOJTIuhcPgzEz82hxoM/iBl/oHPFgnmQ6SUQSDVbi5FsHvbUNZW4YBJglQAb77d/+7ePIrIOK3xYIr0kruT83e9+9xpnSCP/WZzob7i73zeHAoq/wmF6ZAe4xS/5hOKBrju/WGi9HsqlwZdP2iKIDIlFRNi62c+DE/k/4scX6Fo8IN+wgw+Tk/wb731Xg6ZGtqdkw1tEA6HRjCxeihUFNCJSHPaZIm+LaLomu59bRRT4jwStaQGTEMl8FBatD8M8vtB3CoQtPJaImVscsIdYWX/nO/BBw4pt5EK64FPpzhXcxfjGXpInhhWHG9OI/nnruQLdzzxa5xYImkBL1jRY4NjGc0S+Blu7yuhnc1LrxxPECRIG/xq//x6YhgPIs4pP5Nb2WH7WccmtqOhv+fJMYpFOdlgd06XcswVen5m3c9nNOdZsbWKq8/qs4/zyTvJ2fnzjvMNPbOJDjauAxd8Wh/ks3MYfOkb80pvcLGbICK/lV74o9mCfHXYuuGxBIrZWH3zJ+NZrPM0M3MBakqt/yz28P+d8ujhjRzIqhPAaxygi+Li4yAfZpmM6XgFKVjG+eCF+kgUu0S3/tza5ACbxA3NpGmme+rUHF33wssZvh1z/aqi6vx8nkGPEwrlpr3ZYLg6HG3PPM6eCn17VMvzCRTRcHBeRn1wQYF9+xj7yg59tDqf4Cgyg92144NDyrzil42yX74nbcKKY8jBuvssP5UV5bf2czHbs4Sb0C1fk7HSa7OW65QOLr32uwHTBhyzy2NYw9IyXs9vy9NbcOjrWz8XTOwwkzza64NjGxO7ixDnUGfwah+LfaitcXa5xwYssiz174Q4HFu/wnC/lg9lATONt1qS4p5Pm16Rcrgw3YWuvLkAkg6ag283S9bvf/e7DDZ7xjGfc5TkGy3vF/5e+9KXv3QKAkAISiUERTiEIB4Vx2u2M5BQFSf8kY6+IDefdpOYqxDYhBBbg65h+BeDtb3/70eFoyx5nZWSgsUQTQEu4gr+tEE94whMun/70py9f//rXD1BeEAcKHEnyFZQczjoEi4AW/HTSeQi4ok3Ck5CWsAHvHDMSLgnq1AERiflMhiV8tmjO1pTj9F3/+7v1RYI1T3ovkAWkrp6ksUlkdUbH7IEA9XljAI1NmrrY/E1gIsCCA8jTOzsuePluCwp+h/RL3gto5KKb1qkLuQBtXQtYCDO/2HgQxGzPvhV+gbzELEYQaXos4P/sz/7s2I784he/+FqUSLp8i6x1//qs49l/CxGxC0z5EB3z8b7feE9OJA0JtjUOIJpvi0zAs0mDn8IBPqVQQDz4GJm3iGZDMnkv6TUmO1g/X0b62QYAL8ibS1KAiQvafBp+whw/JwSL2Kj1SBYbB0s2toDQYEN6FBViV+G1svGzfdAS/9wmATsvkViCKXEv5klOyR4+tCsK9sgFkm+fs3NrqkFbsl+sEreaDM7Z5J/s5IIT5Re3fDW2fHPGfD67iR4+dGzn3uc+9zkaBho67KNYYePkUGg5ts+Kz3QurvtuH8QGE+C9uF1is8Td2vmZ93xE4YcEi1HEViy6qhW589wXOE1eOdcuCRjAdxRZydK4MGnHcUVGrtqCY/GD/EiyosJVpdaDVJ+3o8MFRFZcN+ZeQRUXfNp5MEj+2OY37BFDe9WcvTs+HxPPKwdd9B3bL4mVL9ib/VyFYnscQ7MIr9nzkt+DXZHNxk+e/msysFefwbbmS7+NAfPhn9xDPwoEvGEbwR0Dc+VwNl2SaWz64QviQa7vnHzAlWn+s1wHcafXzvGPTRqPPy8n7FjrW0Le+S4gWTeZxRY/hAnLj8hgfXKfvNGx4UsYKa7Yw9o0c+GWtexDYuUuOdd6lguJV/aSL2DIFokbu8mlWO0YFyHkTvUAvcE4+cROtS24cKxue+h2ME1juoXlcpsLjezfeXFxOHauEXC2LZS6OPLXf/3X1+dp4Qv0ak6+1Xs5J/0uhyBPsWIrNf1tTtgYX5/d5oWY3nhb3yVnfEFDVDyLk/TH5nAvGfverx6kKxwVLsAVvF1M4GZkgntwKZmtQXx3C0A7OegBN+z9cvrlRpvbs3XztJOwXZMKWYU82Rp3Y5xt+Jv51YXsyy7qAbrDceVrfgCnyO/iEPnJs3ajC3hOj/Cw9eKKy1nIbm18BWdsLr5/d7UCbGXPbRQki12B1uoWDxdtrB2PwefS4fEzgO0A6CAFKGBNmE3anYAELIHgQEtokUFjUugu3nhbyPQ941rQKi4lR9jaHvMLv/AL14fJ2Kok4XNgwSYQBVLyVCj93d/93XWNPW2Y4RR3yGpK1z1NxvMVTwmz7wRc6+DM65gcRoGJXEhSSHPnMLbvFsjr+vS9e3npFkle2y3oSKbAxBo7RoLjdH2n2cCGCBPQ7Dygs8keSPV9a26cGi5+ZxUh6BzJh8811zkp8gdbagAVoFE48Z9e6Xp1IZB33dlgC6ElJ/S68yFVdLMJkD8DiM6TFB1nfHpGHujCXPzWFToEYo9bIOd7ztcttH4EsnH40ibHPc4VB1d7gCP/oVs+bk4dajslfA8ftqjPB9heQs++FSxL3JDW9VHfJ5+YgTuPecxjLp/97GePmG18jbzWDSs6xxNqYZFdNoC4LYzPec5zLm9605uu996yARKB+K+ezrrqGCSSjSQh361NgT0ymS2Q5PRkTldSjC2hVWzbZpvu+CRdi1mFkKQAv3TV4ZyCgjwdz/HnEZcAACAASURBVPf5Nzzg2+KXTOJOYSrGxe8WUuwkaSVv48CsxUFXZzufvIvBS2aXSHVs4/ifX7CBV/lubawgEzf8r3U1Fxl2BwNij6BLyhu7kjm8FPvixzrhGjxc0tLfrngh7/CSzToGNil26dO6t5CAFQhL4ytS+YM4bmyxhORpqtMN3470NjaC27qR0M7NZ2HIFqBwezFdMbQFz5k3NEbx3g7CrnyYd5sBsA2WkXmJmRy1+cJceAD+QK7FstVxn2cXeb75xXc69mA4PsoujdGxigZ+ClvlaHPhH5r/5pB/+GNrUhTjDJsn2HsL18X3vYra3/lKOuCTZxIMz+W/vqdDRbIrupuv4QB9wMbF3eWqSDZ7wEM+1FyaYOIK0ed7rTMZbI8Wp3JIfuTYvst3H//4xx87wbZZY1xxiVsu54R3PtsrivIFH4Uh1pSu+6dB6/jN27Blbaup6/k5HWNrOexensKnxA+cJ3Pz4v9yZsf2zzhwkU6as1/E6HYzOR3vNJZGZ+8XV+VTuAOz8Y5tkKpZcAE6XG6sAZAs8uXid2NsTbS1Qrb1rC2cBN4sbvgOxjbny172ssvrX//6a3Pd3G6xTQaxqS5Y3KFbt7lsMd+5fe5hdGKsdSfD933f9x3PQukn/3BVmNT6+OpyNhhJJq/y+uapGirf+c53Dtyih8UcDabFOw0ZHEf+kx9gCj3J6+qrvt+6bnMWvOCXbKop5tjlKPz3/FlzFHMektj3XVQ1Nr4glszdK+4j7uULzYOOWQxRO1kbP1K/mUuTreP8nTx0eTQA2gHASJHGHKQJGAOhkUwkf4M4N+UpwgQYguq9BM9o58bABhRQ4FDNywGBbzJxiAURf0sCwAlIZNgaAJ/4xCcOQHrmM595dLgAgMSMxK6iGVQS8kpfyBVAAGTOW4dHqiRJQGR+8hhjiYKEpHBCrAS1B+ZwNAC4ZI9TWCdQl9QRDeQ+PeQjkTdB6rteXY1JprM9JEU7GTQq6I3zWxcf4fwCZUnZkiWAZZ1nMruAsH6BHFg7IGkcnUHfKTICeONJQsbpnP4GwNaTjYFen22CbKxip88RAwkDOKQPVziSzZZUPtKrZGcehAzR2WJBXC9hB069aoq0dbvt1OwhAbGvsZHkTbT0lW36r9OJgCCe5kVW6FIhoFDhl0DYXNbANzqenyHD5N94lCy3aELwJTyF/RbRdCN+ADJb8z0kDTEX333euYo0eLbJvWPTl9gUHx3TZ1sI7rh8Ox10K0Ld+/BN3EsGyZqP0sH6RuvpSmO+KCl2XgkuvRpLjCCdYqfXxcEtoCTVPuMTiLnCn17pIDJVMlXEOY58YgeWwGvFlUKHfrdwQnBav6bXkk4kSw4xRg3YrnC56ipeXRWD4enB1Rk4D7M3kW8Rp8AS2/xAoQ0vekU24Yucsr61uC7GWkc/5dR3NcuWKMrT6WTJsiKJ3Ju3Fu/FYd8ripYnLMZv7MtdxUvnbW7jn9t4NOYWGGwnbyxuNe/uouGv1glD0yHc2KJgn55PjwqTxmLnzUHsAgvwJriOJ3SO2Ngr8GLb8eK14xdHYYzc0nsXLeDwFiG40PIs88McOrA93u4Dxb38i7CmazYTe2KZf8MG+dq93eEK/efvHuwoz1rrjisP4KR0zC/ki+VKrtKJic6t6Pzv//7vK2eRl9an8R1NDbiw66N7eGMX5XIuvpUfbvzDrPVPjUyYsz6kAEkf8sk+n4Rt+E/vjS1eyJmP7pZ2MSaPtVbnpJPGCUPpZ7dO434ao4ovfu9cjRP+LF/Qq7xzvgLeVeR2kvU9v9t8CsdwAvhlV5Y18XVxZYzW0t8aT83fsXweN7Eu/Gf5EGygX74Dk/Dqzb3pN179iEc84vKZz3zm+jOcnZNu8lPx3Pj4A46a3ltjYy83JANeSV76lf/SV9vGb7nlluNBhsmGQ9E1ucU5nO6CQw+9VTumQ7tDG6fnv7Qj1a7Xzscd5FW+Lj5wiuXg4hlf2xoL580Oy63sppG7tsmMX6gxG8NDyeGNOJNHzrVl3/uOTuGHc5f/4OTG37npJ/k9U4ef4vbsBwv6vAtVPW+KDlrjPggbZ1xbJ9PxM4C33nrrHV/96lePAQjD2Z3A8EiNhfUKHBDSBl6Q5OQCMCGXbHKGlIc4bGKWTHfhkvwWEAiywhKgAEjfJxunK6H1L3LZmoGBgqMg55gSpoKPPIDc98gEAGpM+gL41r96XFK9RSh95hSIcnP34MO+655MCRuZ4pS9t80rAGGrJZj0wsaNRRfkZCP6cc46pUYAfdATB1ZA9bn7DYFux2gebTB1nC4YIrXkWTDzEQGNPEr8bGIdQOKcbCTavqdDugI2/JeuJSHyId4S5upw4+hMwDY5NLaGkfX3mcKncTYBrY8jUcgR8G4+TYn+3iugkrr4NxdS6nNkYv1MU4ru6E2Mmn91LwmTW5JqHkDd3LZ3A10EKzn2FhX+v8kcNvANT2bfuJRQxDjCaw2u9gLQ5AC8kp0Cz5rEmXsFxb9CyFwKi/UjBejibjKRmR5grSQimfI9JPmmm246ngZrS2V4p0GVDjuv5Fwhi/DACLgBL9nzHPsaJAiduOc7yIq18ZNexQPSuD4pBhY/xG2EI3kVdGdCy181nDQQXDVAMs5x03nsuWN3nJzWMSXnjgt72YKN4B8c41PiG06uzeRIul5SAFdgZu81ANIB/3GlJJ3ulX32IEfj3HzzzQeW9IyKxmt+zRM5j/636GB7+Ei2fD3fao6NO4SI31qn5iMfS5d2Csir6Uejhp/TqfldjT1jj+Ngr5xBDvpdHqHJsjyAf8BDHAY2uX1hc/7mp8VNa4Ub8on46fs+00QQy4v/i61IJVxP1qc+9amXj33sYwdxbx1ifHO8NfV9a94icI+HtZp0sPWcI/kXXYrrbbJZKwzYgphsxm3d56LVe4WYvE83vocnvSePubeRgIfBKEXj+r6x4TR7OBdG8/EtXPjnbuuGLQoA+YAd4DwftUbFHN3RT/Pv+hVFXdhql0u3tSZbRSWOqOmSTioaevYM/iK30d0WWbBv1+xij0INFsFrzQgYgYu2Xo3c1rwNwtaWTfYXIDoPjvd38/nteVgaHodr1TD9Y0eNNHx/+R6/E7sdgx8t/1JMaqh0/OZImMde/HiLPjFx5lGwdXlXNrNO67AzsbW7VVeOh3F8YXn0NpjENnwVH2zbOPlK9uu2FTiUbHy3MfoH4+iTT7vwsvVT47Jfc8mZuNXin/wAo7yKT7rPfxX2bLz2ZD/nadKRdzkIPeDNaof8KZ/u1Rxb2ON7xmIP2LYY02caSXKfnMYuyZZO3DKkNpSPkmMvJJg//eHJzmksO2n5ztkmHXv77bdfbnjSk550xze+8Y3jhC1IOcYWbn3WQpGJFs8BEVtkKYNs8De2YF/yu6R+CUHHI6tLHgWaQBE8C96IvaQlMXQuGRSfigfgBhA5OmLluHOSVHQKePpSwHUeYHNfhkBCFoE6fQn0ZEIYOJpu995jtWvouMYnJ0dMXwKRnhtfsuq4mgrJiAw2rmITsNOtnyQh84ID+9IdUr0giTADweRurYiLvzcw+dgCtMTJFzdIdx2b/CQE5GUBY2NAEPEN4Lk7XZAIepdI6RX4tE4Epjn4xXZKFYtIC/BFDiW3JRMaXs4Feh0jeYmD1usJ5eJn4wGIIoa672xAHnpQ/FsXgEVUt2GxV6PEPB0Bw2TymTmQO6/wBbAprBqzeX/wB3/wuJpDlsZzDh9tbMDPBzpui90+B+pLUsROY/R572HPyojk8B1yblGBfLBFYwF8RZ6xG0dz5FwowirJVJxIKu4RhQVrt+bmM42jKVpHPz9oTve589WOY0N+HaHsmRYaLvC+7yNobv3pXLZJX82n6y5JJZPYhXuwaucWq/xzyVh/a0rAsT5zJWULtcWaxuL//JF++c36q5jqFVFg13NBslfKEH35Qh6lP1dsGgPGKGJgGZ0Yyzp3i+eSp9aVDD0p+OMf//jlL//yLw89yxVymPd8t/N6uGK3w/SEag0b+oA9YpKNlzzCEk0e5L1zs7+fu1JQiWfbRa3ReTBwCzKxzG506hUukev8HibwOXYULwgqH5ITO47td8zNrzAdcUuGxm0sV1PlQrlx19rffBZXk0/lGA2+jtMghhWrCzlqmzV8XG4Sv/ILjKeT3sO0bWqRRT5Op/TWmHQHB8UITkkHeB15xP02SByDA8Bs+Rz2N2bnbXMB5vaZ4oltvIq3xiNHY/Y5n9jCffUKm8iIE/Exnzd2Nuo9P+AbXRFMNj9Hug2LzW84KLnEVFu6H/7wh18++clPXvm9xrkc0dxhfePxp41v/sP+dNHxsEXhTKd9Xj7YCzHymrzeMbjt4nKyp1t8Kru1C7HXcggOzy/TVQ3hPvfgPNx78anPNOX57pn3udijBlhuwF6LMZu3cSdxhG+3Hj8/vXayvq2F6GbjPx2qg+yW0YDA+8VGr+0gaO6au83dOeEr34F91rF5B5cvX1eow1yypkP4jGtYNwzo+747+3/HKX6X32Z7D34Vv7jF4m5jFh8di4dYC3tWv3RLNIwwDrnF3tahODKfq8GSnHQKQ5bnNX+NNr+skN62ptu8bM7lgf3dOWtHnGIbR/ik45dX5BM1bMjXqzHNzz/JJuZx2HjyDQ960IPuWOBSlAJmpLPJm7BFb7G9hdU5gQmkjjeu4kvQL2mmJMkO+RHIm5jP522CpUyGdqxCiGOTwVqBUkAjuDrW2BK+QBVE66gcCTgGoO9973sv9773vS89ZwDIAFJJhrE43iY1zkcfOWDjCgRBbF2bbOgypw4Ac4ItwDpX8LLT6tJYAgU5LLmUmOiArhV9ZzK5W182eXRccwAUyUSy5i86aJuMNylpTllbr52rqEI8Ot/fgArZAV7ORZAaw2cL0gjZkon+Xt+WOM6EdX16CwpEYxtJ6brudrqVBHTcgVXnKRoWOJoHKeuYEnMJn5wSqiJqkyZSu6C/DaXGS05NKeRIYmfX1udJwGym2BNTSAcC3Su78MFN+uKS/3Vs5KZ/tou7qkdmyVni53MbD/0tebX+/GqJo8I0H0ZqOocO2IBvsPseuwlJ0lvcMJ/YZU9k1Zh0tcllCSZ78CnEAvkWe9mnsd3zKT7EskTbe+Mr5LJ/ibdttP1WcGO2Vj+ZqsjR/Ez3CqZtCPb52hf+wUeYtMR7G0zIi1xmjXSAJEiUnjMBb/nlkiq+Rf9iY+egW/FkfV7hhiIj+fMRvglXt3iRj4wtgWvo5N9yGT/j22JucbnPXJFrfZunsxWdNqa5kAiFxqtf/eoDO2699daDiBcX/G9zF/+4u++sSw6BS3C2c5OFHLAf/vCJvt+CW+HTKwwX82Lc5/ISf0oXcuNiX+fD2i1g6RWuKyyXL/Clc/NeAZBO+3WCHojlCdzWSrebN4ydTB3n1h18qPHE1OInn6R3NnWBYfOfHRjimjzGy1Ywji6Tsc/7B1vkR69yMKwp7vzqRuewdWPZRQJj5YT18Y0N9jrbhH/4+dbOP5N+OX11aldRekk2V6LhHz0334/+6I9efxu9MTx3RfywNV/fNbTr6v/+7/8OnuChw2wj14UX3TNdQWMrdj7vSqAiV/5la3kERvW6zQ8xlu5gJv21Ps0lOSZ5zhcSWpOYE8PbDBKH1rJ5J/k0pHet+eRyRFxWk73x3aIMY+Bo48RpGmPtuo375UfZFVfgY670asbwX/lieSVsx2PZ2kWOzflyON/ZeKD/ZGttuNzGUN/hGng6jtJxy3GTvZ+yLQ+3q09uUz8sX8U5k3Xzi8+TLT3jWdYMl8SYPHTmJvRFBrbwQFoX+tQj973vfY9fd8Nl5G86chw/k8/ljtbAh8ypToWf25Daiz3WBqMU5ovj/e2CYONqRPB1F6mbS0zgHuypBu49jimnqb3g7vJ/F2H6rs/3Ya/p08OV01k4FL7273yhgB+IkWMHQA2ALQqRPKDOIRD1LXCAJyDeIg45k6QYUsABMAlgCZoAB4pkcS4Dc75N+uvYWySsI5MXWAJDXVDFlfHX+fuM8XRcAMDKZ74c7Wd+5mcu//iP/3g8AONMMs4NF8HYOgQZUrRJjLMKGCROpy9AibDlqIEBXUrogCndudKH7PWaE+VorQPBQ8S8kg8gbeGp27cB2rgLIBGZxtJkQoI1ATrXVpwtMoHLFpFsyFcW1CQrfrVNq9YgqS4ZkZyWOIoBwEs+SQpgrj6QBw9x2eaZ9TcO30FQdy6duyXCiH7jSZbiQmG1RUDfSW4IlvECY1v6Og6Y73YyfxsbKWbzjQuEIR/uvOxrDvihyDXeknfFhUIHiWJTNmYHtlqiTCf87Vz8Jq9O6MbkYg5wTubVj4abV2MBaMmIPXovzpAnBQhiIGnQPXIBm8923vXx28VUCSC/41/ixZVaOinOH/rQhx7PQYlwngsG8Y9U8nfEhB6K0WTQaOQHmqGwp+75/vzP4go98H+FHOzgd31fwZCPWIfkC3uzmas+8MPaYGnnwJPmosP0B4cU7zBGgWBdii8EjQ17lROtvbnEDBtpuGwRKTcpdOWglVXDpHlrxob36VKcNGfrrHHfOLBHM1XugfvI1VnmvkeQG49+O775NBH4KDIkf8qTyObmPLjBzvQjJ1mD+GnOHiYb4Wdba+5YPKNxFJh8avUNq8UZ3xb/cnrHabjvMQpiumRz/rU5QgzD9uZsfb22Djm2V7s0isPOQ4STy9rkfv6Ot8hvy0u2kFs9JV86bz421RyiG+cur4HbHZtetmGPD+IW5MNfyHcu6NltMRK+OUehI+/tRRrkGX/AgTY3Nac8wcf6DEbsVb/OwwnkpcXE1tW96N/61rcOPtd8XeDpVqstiDeX4MNsf759iH3l+i3awmu7OxSEcAD2wC1cii/hANbf58mgmN74+smf/MnLhz70oevziMQLP8R75UsxKp5hqRwHs/kR7IZluCH8licXN+VgTbotguHlmevBWni9PFGuMi6ZkxHWbq2wcadGMa6conEhNuT98MlT2ZNRw0IBdt517XxNh14di0du4cgnNe2aL6xXPLqAgWvs62IBO535r3wgBpMhbtZzhb7whS9cd4/BALhEVvG23MvfeJnGDh+ClY7jt2J5GwDrX1s38U88HH/pVQ40P1yBHes7YmP9DF+jk16T3YVdGL/1mbyIC68fJWvzuEC2PAcXh7/J0featWJc/kiO/K3bCPg3uZKh+dkk+Y5nADz4wQ++o0ElQh1dB25CWzKypBugAzzkbRO/pIDMC5IDQefnHyzStpez8gEuJ1syAkAkgI5laAl6P9u/kZUNNGNzDvekOw/R3yJXEl2H3IIQIFs3MOkVcWI8rwITeNE9vUsW5O377Ogql4LXeGyNJEn4S4bpfQOjz4AIx0XyBQQ9npNt3/t5NIkAMEv2nbNFV2NJbEsyF1CAJJLGXwXikj/Jk08gAme/lSQDaHahI0EJkIyPqClm+GI6a52PfOQjL5///OevT2dvHMDRfNvptibkcosG8cMnAA1dkkMSYKdds/jo2H5Vo1uAEHC+LM4A5gI3wmZuJF5it3YNh94j1L6jJ/PSeWuN7ASIza34sq6dE5E5J43GcAWaHhQriFPneKiXhp8t2nwwmdhZzCsSEQM7T8QFPcM0DQ6JhTwKvN5LQmKJPzpHsuZ7dhPAquZAWI1vDORLovX7tOmOz7H1mcAnF/InaUk2MAZhdRxsaX0wVyzyRbhFl3xsyb6/m8cciKWrN55fkEz5jF0GZFxyZ44w1hUojbCO79hsabsk+22xwocUTs3ZzhzNLU9+ZrfVL8xLPxuTS8zhIKIgTvu8ORA9V5bFVXL1D0ax/bkQk182f4hZPq+RLE/BorAQieB3ndt5bvHYxgcflTPsjLFzjY74S2MpqtcPzN9n9N6W4BpI8pq4EYP0Tg/0I4ZbY/MiXvTunm25ufn4Md+j586tCLQLjnzbhIMFzYXsO1/MWetyJf4I48kjHzqW/4rT5JcHOpa/Wt/mqo7z85lu8Wnc3QFAfjyH3WE3H0FwNcb63C8Y4CbLD/hCxycT+dM3Pz8XcXLM5ll/iz8xZgzFAhzAX5Hs5a3nAllxK6YU8Gxz5st0aJzllvRox2Zjb6wuD3FeMu+FEZgm9uXgzlU88Xd6gf37rAznbW5RVLC92CAjO5/tjduoGfBT82rMaFyx9fIF2C7OYZOYrkEWzprb1VC8mW/3nh/R1frc4tlyj2STO3tNv80p7/AZ+WNxtnUYyxrpTOzy/3Ox2ud7O0vnwdP0KDbUUnjIxijuhPOyOywV/7AAjiwOetimvCRXyx2bH/ouHcUZu1hg/fS9jV3cqXHYhZ+Te3kH7FaT8B3yLO8gP26VTJ1f01TO3PorvchHdJXuy0WbdzZfd85iuvVs3QtDO87FPPxy17zHNZ84W16viUTf1ii21Oiwc3ltdsYjXXiFfRoW1onjJt/xKwBuAejA3YKDnHEayXZJhWIE8J4BQFB3bv87F0no2CVgzbMdb8Hb55xjrwJvQEuwCgGKFXQU1DgLlooJhadgFXQS3hbG5LH2ldP6kWvOZs3dC5Szdq+SYwV9r0j2Bjud2cYFKLah0Tx03bkSIIeWgBYsObLver9JQcBxGI4pMIC843p1lZi+N5n1PTCgF0l0Exa/ECgS7yaPvtstY40NjNh+CYS1Sn6bxAH2AtUWz5tE2IjONpEINIEIxJGj833GgE5BDGAQ5iU6xaItvNsUWtuJHb7DJ/IFttl4tBbAALhcrWEbcknUkjd7Ri4qxLr62JbWuo+S8cbafiY58mWx3+euTouz9dlNCgu04QKf2oTBB9hfB76xFTqNKd5bo6dRS8D03jH91vCTn/zk646L5EcetqBOZni5iVwBphhABCtoOr4Ehty3ju2sI2kSDX0iihoKcBG+8FHxoahZ31HYOdatAHRP173usfu578jXcd0aoMhAoCT/H/iBHzhsHRbCMvMpdHqNNCdX5++9gs2HpHd+43VcP9uEBPR58yNCS2aSs/m2mcJf2JKOFXVLxjo32/dZ61jihHyI4WTfXCDmxWjj760jcHO/51OIml0DsEwsIXvmVPzCpb6XFzf3mIsN4ABO0PgK9CXDyR4Wp2dYuTEIV/lHOdBuBHEpp7Dbxvk2JBU//BR2w1IxZy6kyRUTNkCOrBlmthbNIQ2h7LLzbMHCl/miqzjptXNsE90c4hycha8jjLiU+GxNLjwoxPkH/8SP5A7653/bVM+uCDF8Jt+S7+VacgU7iSMcYHmUOekAf6w5lu668r08Q6HHv+nD+9bUf5xmMQI30GxY+ZaDsTtOm13CuPXtnYN/LRbjDo0r1rZIV5glH/7Q3/Bw7ZluYef6t5zEF2C5+Zyj2Fwujb8v53KeueX/PX93g22uNXfy0cfyffP0ve3Uy/E6J/kWC/lXusx2cgk8MSdcEgt7S+GuRdzJD/y413SpIWYcmMn/YCe+Cs8VxeyvgJNjt8kDY3ZXlYuXy7HONsP1t2ayDtvkN/+2BoVjn/e/4/ssPXuOjhjwXa9nTtT6y5d/9Ed/dPxSUDtZksOtJsaGx+cdKPyqud26cMbI5OHn6UFzdfOMeRZH1GA4fjLUkFEX2CHlZ47LJ29+85svt9122/FzzVt70DGOt9xFPYobqGs7J3nICVu9pmv8VW6DVRoS6tq7qz9hUevDR+WEXsPJteXKg3vvhRPceZ+Vs8dZB1nkgtbdrSI3PPCBDzx+BrB/lLCAD5BzascgQjqoCA0FbHELBChtSZWg4AiKGHJwDFvNOJnkQg7kVtEApI0vwZsbiQIYAmQTaH8LtHUkuuk7JB3haLxIb4UQ4rVzA6DW2f90ypiIqPGXpHE067O1R0dfsmvu5PIgP84qcSzALggCHg0Usjef5ErHm6SsjR0kwdWrQlIRK5FLfPSMDEoiEhpbdTx7uIqn25VM2zjofbpZEAQCawO6R2AEzln+9WfHLkj4W9Jr3E2WgJSfiAl2MX7vyZD8kmufLVlLh24psJ6z/vjIXuVAJtfXJN8FOJ8hSI2N+ALYPjN2ftc/PxGXHrZRYbxNaGJe7K38G2Psv3G0zUmEk45tDTVuenvpS196ed/73nfcdylRwwZkYZssCJw4YCcxsJ+vH9AHWym2l0zxHwS773pQU/e/BfwaBnCX30tUeyU4uRRfdiIgjzAyvZRU/CyMjnLnpqu+ExuLfzAPxvRdMifjFgCbbJxfYksve8VZ4mu9/fxcNunfs5/97OttQPLH5oxkkwfOOSQZI0virfn2WRPWJa90fLbRFCOj5Lm+Defokf7JAr88aFBuEeP0t758v/vd73hAZf/Se+eWK8zRK5n6W+G6YyGzbCBu+THcy+5sAy/cb86f5ZXVD38mU+ukY3Eh32iO0YmcyA/Ms6Rd7HQVqds3agApEuQ8WKBg8NvKyXS+StN4ruTwO3qE45tDEKK1K76gCUMH/OlcABwGm1/YMY/cxe8WI/nBEksFCN/pVcElBs4Fp2MUBM2BzMJ8fmwuuQhx75zFU3nShRrNn+Rz1VrRZleXWNzcKB8vL3AcX4A/iHyfwxQ8Qp7X8ECQYREijzvQrdjYON+GDd8jE79criGuGys9rP4bt3OaX67XrFquaP38QuOseelTjujY3RlJB64Q49adixfDSTm29fNVtuRbjbc7Q5wjF/NVMQMfNT1xEPzfrUDe8/ktqBpriyHxLBe5JdAa6RX/2XjgA61fwbR2tg726L0CbNeKm8KPfMEOC/7Dl8WJZhnc48NwCI9f3GP7zhF/dIQ/LCdLJ3C+c53P73A/ftCDIbvIsjpIXtjJp+UHOJG9XERsXe9+97sPDIsXffCDH7zL8yDgn5zNZ+UhMSA34Fq4Ci7mc/pcfbC1Ql5Dfrkdf5cf4NautZz6qle96vLOd77z8pGPfOR6EVUelgNbK5uQJ19we5x6qM9qKmhoswf8g438fX2Bj+GWO7eLXm4JiwAAIABJREFUBHgaGdIlfxCDnQcT5AP66WG87b7odnL2ScaOgx04ZP68tXTv14b/8R//cbnhh3/4h+8gMHIpORKSM25ikQRbgEDhpAgvgsEhjGccQdtClnxxYh1OYJwSPTRlCwxbaQTwJiXBqRsFsCmsua2bAjkcpwAQHBCgCWjka/W4DxnZZJsuGMjnnL5xFWcIZ8fogLKDziTwW4DhUICbczB+a7Hm7AZ82QwZ7P0ZWBRbjuWAkkjvnR9oKFI3GLd4kigWLJc00r/kqrDfpkHrY7f003fNvV1U8vILAAegliit7wCpJTSrL+OyP/+WjPNVT6513hI8foUMiDvrQe6XhCCAgnt3hkjefEewL9ggw0uSO96VmM5RuG4jALkTy5KsOXrfVr2ewh9ASbQaXRJRuudHybBbs8gNW1ZuCW2JwGKQMcVEMUP3Jc19UAp8EUfN6751mEW/bLykpM/oiG8ak57EDkwUf+mrOZDIju+fn7XpwU+dU1e+OexuMCdfMD4MQoptkURk6/SXdL72ta9dr7hsQoWddAkfYDMSu1gDk5CQbKjZSJd2DokhRKfXfORP/uRPLq94xSsOuZqD/jYW5IRkciVNQtOcEjMIHfxZjGhsDRfnb+ML1rHRJmS62hwgp4gl+YCOEFuywOd2yXQFdK9m2g2yuUV+EKO9NmZ6+9Vf/dXLy1/+8utVHetPzuSBZa1pSTms21wkv7I5MpOutlBDqlcuV2p6XRLjyhtZ4B75FsuzQRjpZ8pgD+Ikb1ijuDG29SnyllizkUIGTm2Rus0S/o5X9Hom6gpRa7cWcaoAV6hsLkMO+dpyC3kUDxBzewXz3DSGUxv//ISvwgzFGB8z1vIOOOeY1ra5cJ8Hsz60ubTPt0HAh8S2dcoJkfc++8pXvnLdpXOOqcbsv1hKxwpz+N1Dcout7ks+24IP2THItxQxveeHyctmfb78oHm3gcCvxfw2pvCUOIgdZW5Rkv/lw+ZpzZqS/FAcyTtsKAbkbPmk4zSwYNxio9iWJ3GM5Kdb3MLaXHHe2O0Y2NlYuLl8phZYDt/f7LacCb9RXCUHLN1iSm7yXXLBTfEEAzYvitfFZzaFeXxZrGSzPltOipeQXf6zZuPbWbJ4lN9pIMBzGM33Gn9xRx5abiEuyuf77AkYxg87DjdbbsxueHG/5tLPwb74xS8+bmOjBzl9/VJMkJPd5GpxoQHAJ2AUH4Yp9Alfy+1yvQs4bN7nPWC4NeMq+IK6sQfftUtAPrCToXPpGE6ae/PD8g+651/mgEPwbusYsW9Mdtao2FjFX92Prw41L97SL+78+Z//+WEXu3TSd7zpjW984/W2XbFpHPbDmXqPY6fnxe54+g0PfehD73DAEm4EWLBzYouiUBNzUALt/bQUAsgXLDmpoABam6Q43gLEEn6GVlwgv8gnA0hAHBqhYWQBbr5Nggg/+Zaccapdg3MBoTk7D4lHDM/6WeKRbQra9JkDdMUIQG+CtjYGRsrXGZdQISDnbhF7rExbdBjf+aszgLXJZQFdsgJWgMFYW3wJON9JLPxtdbc+09/AhJ7M27nbneu41u8e8CX2zgXmCINCh12REVcnrEkgNscCpwTlOCBacBb0/TRX95UiBZLjFoLiFNGTxCW39f8l3Ku71re230IXcZMs1tfFcK/9k+DEWrsBkp8MG3PIJZCThHXil8wiH+wJpOESQoYsL0ngc2y4fraEDZ40r87sPg07PbTO5shOSxb625VH5CrZIqNt5adruEG/GjYAvyuh6cu9xO7R54t8l02sjUxL4PLt9UtNHRjenIv1jeEhm4oaiZ/9YJs48H4xrDnNBd/O23KtFzkQd2ID4ToXK26D4OtbqNCJppS1d6ziVtz2mYbn4kVXoW39pHN+KNfR+ZIjxQdcpz9kWuGJjG0ehY/8cknixoi1kqt7ziOZ3eZAnxvDzdU8rtiLGTsx5MfWxY7N13luUcrue5XC2hUeZN74lM/XV+FD562viGd+eC7ezX/G0S0sxBaOIab5jgaLgij50km6e93rXndAxXOf+9zjdWVzvm3/ve/v9Q/26fN9wBdc39wD57LJ+RYwMiFo8IWfk0VcyBPbbG/85PDMCJzDGHStoMlmjVMRkQ+FdS6okFu+3WYE/Ypd38kLsKJXJHNzRmP7dQM8EuYq0sTJ5ovmxYXMIf8oEPu8K3Y1eXsIH7xVjNCB8eUcduTXW5QpcOTTdNZ/txMp8PnhcgrrhgMKy714oZDRlGBra4U/fIof49Z9v7mIHJvPNL+dszmQzuEm7g4/xAUuuLy9uRXg/Jv/mUtRvgUgzCM3/S8Wwu8tsvi/wrbjNSjho3ngJLnk/y2K8LFi+vGPf/zlwx/+8IGZ2QefcTEgPVlTr3xwuYKcovGV3vssW/hlgs7D33BQ9Y218jn+irdpIm0ucs5yrD2ff5ybhDsGPbb2jcnNqZo2HZvePEuC/8gNYmftL8cmq12qjtt6qXPC0R4MXPz2nQa6NWmebW0ivhab5Fx6gYP8AJ7QAz3yRdjAf3GhrYuNqfayOx3e4GONSU9bX9ILGV34Wdn7u9tq2x23tVL28Lndd3J7NoTPdrka05ziml6PJsRDHvKQowGwxRcCJSC3mKTMFgBABJiioqdE/sVf/MXx28EVrAnbP91QJL7PNsh6r+BFICSbBZAWcAZdINXxggZJkuR3i59AW2e2NsZd8KSLLZQE2iYP53Z8cuTMXeFYMNpAsBag6oqgRLIEPGcTjH3esZ6CzTHJB9Q2mQjYLUiRwk28C9KH4e60U+ctQUivkpZCidNp0LBjcyMxG7R9Th/NowMrKPmeIEQod/tWciGhWyg69xzo/KJ5+9mUfjO1QGQjRSVCte99ln4LID6wW7AV7wLPuHRH/2yGYDzhCU84tjEhTEhj7xv/bW972+VFL3rRsZXdWAoP8bH+uQUEAhDhQ77ZeWOndQXI6RdgsJGie8kiAg8/tlgGgut3sOKc0MhK180hBlafCgRrsLMHwaRTfimujO9KsLWLa2QfgEvAazMgC9DPzaR0Fhl1RROpb+6NqS26msc5YrbvnaNYc4VoCxZYQ7+IoKucrQnRkNjtykFoNLRgLzLY++Qp+XaumO21J17fcsstl7e//e3XnQybGBUlYn/XYm3wwHdLhPqObvtbkmWLZPacgv7mC2yXvG6NWH35+4ytzeEKJxK5fgP3YLrYgDvJRQ5EFU7tlXQxCDNgVZ8rqDd+5ViJfZssS0rW/nKrmC4ukju7a1ogfGKMrjfO8t3klJ/W5zuu964+0Y8mx8Yg0qaYkWcUVx1rXeZI3sayRqQQyWr+fegrwiOPiH25S64P65/3vOddvvrVr15+//d//7o9crFm8+g2N8UsnKXD7Nb/5JET1netT6wilRoAfumETsWHtWh8bHx2LuK3V8Tpy/r5Ev/gE+LF5x0HF+nK+pYXwpe2pz7mMY+5fPzjH7/+bJfjGrO/YZlz4Clyrejtcxi3z1CAB0v6kw2f4ZeKLT4jxqzD2ujJvchwR2x57XM7L+AIvYoJhTK/IVdrbx55c3nTrpuNcSS4Jj5xXr7TcfmiXW1wFW54bsXy0NUbTHccXqIY7hdgakD/z//8z/Vixa6tsfrP5+ijVw1IOpAn+EHHaL6YD4/VFNnmaWvX9LUenIAccALntB4+uDkMv5V/ydsY/ZpIW6lhNp7WOWRiI7bpu+Rzn/YWszjr8ip5iD7x98U/vtF3mhvLkekB9sAK5y1GL+fiV+YiF94uDzZXcvoez+vz7HFubsMR/il2WqM4g72eAwSj+QI8kDtg+9qHfGo69r67GkTDf/UM/9R4uBAetwUyfVuTppbnr8iN8hcOj/9uTNMjHTRGHK8Y658r+hv/cmefyfs4iXhjR2vl9zisHKM2PPO21oCbdcyXvvSlyw0PeMAD7tBxsdWcQSWSLWAEAgIgiJc495uOBdenPvWp6xUpYEh4QUoJSxY5KGVbYHIgtQpfjoNQLqFH5rxKvr1XQCKFfbcFKuDoe0Hb2iUaYLa6ETDkdgUVYUQuALdgQe4FGpnSDZkkNEGxhMq4SNP5agKQWqKoW8y5BN4SFYEjmQP8BRTgKTkiteYEypy1MRUo9CroEAHJCwEVUJ1LJzm39Qj6zl9bIwOCFYD23t9dOSgwd+s00BOIybGNDn5kbRXVbUMqKSRfvsl/6INNFA19Tw/AF2DpmLJ1+i+e+jnJd73rXdd7xsyvKAaQ59iynnTmu+YH2HzBejuuNS4pdHyyKHg07xpHAU3n6VfjbxP4kk6x1bmurrga6b4z/kgXvRfj6wsaZ/S9RRY8ccWFnyGB1sZm4mmxyblioFfJGgZYp2TAz8QqDFxSnc02GVoTAn7jjTceBYuONxst0RKfyK0km8/tjgzF/m6zI6OkzgfJRDdisveNmc/7eVFEpGMWT9PDeVtqOoM5xUwN4sZEEDofASQDnFBMb/y2Lb5fsUgHfEsTmR3ErjhuXFhhjub0nITOgz3yHALgSpF8J6ErFvkEImutjSkhm5uuz4RsY2RzxvoZcpDO3ZcrnnaufXBeetv4lc/4OduwObsmgyZMY7QToasTdstsPMF5/pp8bLPkbskKfE7XydsOGvGcLAi/c9ItnOFvcFVe5isayoqqZK9B5ycEYcmOR8+dm4/m5yuv+a11Gx9I3+aexSLyJHf6a6xiCTbAJOtXQCeTBsP6c5+lM8+xcDyccmzj5zMaJ+Wo7KGYWbIp3vAkhR+MKAbIjyvShXUsHpOp7zoPh5MvNe/ZEIZr7uJ4ne/Kl+Y+P1s8xCWXeyiixBOesLEn7/IV58Mn8ogvBYW4wtFwH/lg5SDnNokUcJqAi5t9Z63GFZ9950r/4gSOzo/7DrfkxzhVuvcrHvg1PHArC5zACexis0269YkBuheHveZzLjLCimQqBmHOFpVkTA7cxvnwNB24mLFXreEhLoyryu38hQ356XLcnQOnP66W3ll/eEjg8ldxT3bybhPRHHjacpnNQ3sFF2fjA9mx2wTLe5/+9KfvsrOmY7sVJp/A3fkkGy6Pgu/8ng0Uxs6hO7yXvy8n2SZFc4jxl7zkJce2dVxRrbPcUr7DyfmENcMP+YPd5Qa8h17tzIQb7AmH06FdHn0mD+M4eIzxcTH4JT76XAPYRR+NTbEv57uots2L5TfiEQawxTZi6Sk5Nt4WX9VCvdrJZgfbXjRNzn/7t3/73s8AcjLEaAmEASlPAb8kyfmI5waGAAKWimMJEtHiqBKI90ugGivjKlwWbBBpcwsAxqIkBmB4Xd5z0iAn5wBGgA3IcpYzIQFQSKVxrCs5ObiCC4FD0lxZ8HkytX0vZ+s/IrJr3mTDGTURFCJsKeCSCYgaiwyCwLiSVe/psGMENHuZEzBItFtgAGeAsTZD7Phk43vIHBKuWDwXBsZrDQKpcTQN+DSb7Xiu5G9wIl98p/OShy88/elPvzzzmc88csCznvWs435z/mi9iIsgVsh1XP/3HucFvtWx5KLphtQBl0id4oj8zY+4uMIi5jbRrV22q0lXfEUyOBeMbLBxvjFhjb0ipY150003HfeAukefT/O/LdSMLYkpfBaoddz34XAdzw8VGwisK+L8mk0lD+tHoLKNh8SIZb66/pRMSIg1IEpdiewnIZuj8fYBOBKHONx4ppuVNZ3Y/dC5yakAluTgC/8hd+PxfX5oviVmfHZtrnCCKfJBn2sG2gIJY5sPuZfMt9ggFyxGfnXht8gTiwoYpDj5JcjGXn0upvMhOLX+jaTz9Y7pe0UWP0Q4jJF8Gn1sz3/Sp62/cpxmARuccxR909u5aatYbA76kI967UrtU57ylONeQvmL7GLcWjUsshUbbe5HFpFD2IH4irFeN88gs/SNRN0dHstLywX6W6MciWQr+Y0fL9nv7/RrzM3v9G/tZ8yUVxD0bJkMkevGcfGhzxQQuz7x6QGbjZcPI2D0Cy8Qa/7KhnRuPI3i3ivkrcEVq9Xh5vl0JEfDARcocJklzMmi+BJbrZdPskHvW1+Nko6XY8UdXctjyaD45Tt9RzfWgxDjj+4T7hzbrDtPzCjaw7z0znYbszArGekCJrQeBUAYAjv7vLXFtxYX9liyWjMdmRt+ilGxqDlnbgU+rJA3FOLspgDD2/gvfeLJioct2OSv1oMbw49zQ7Dx4PrmFnJuAahBbkvzFjLimQ/QT+tiE/zId2IDt2xODUe2btt4jUiYk6yKu70IRi9yW+f7mWBrXH6+3I9N6UhBp/iDp7sTB17zEfwk+bbYllf4f7Lsrk8Yu8V8txi+4Q1vOJb0ghe84Hq7IXzrnPOuveXVMJJvwZZexUxjaBaKk7OPs+U2dVvfmRdUr3z729++3j7Ah/l8cog3+YbOcbRtjIkhcc8XyaNJmrxswhf6TBMmue36Na88snWsHE8/aoHFUnaCt2RrXt81Dm5UA2l3Fiw+NLe81jl++ciOE5i3fHbxdHPa4gGemEx89otf/OL3GgApSoeLg68xU5BgR8xzMgCzHRjBCbgtTuK3vUQBiQjse4vb4PT3kkOBJWEyDoNydk6zgS2gGQbQKa7ODgbEtsBt3RSefhhHkhMMxl6yJNlK+kjgFmV0ggjrqikuOKz3CCtSsvOvPehHwNOThA8Mz0l4CzA6TW7bSjp/C6cFPvpEIBViwFsyok9gvve/bcIHJBoLZ7IiiPteAQQkJALA0+eulmZTW3ToU9PLXOzpFo/3v//9V9M+9alPvf4UHj9uHGMAXP7H/wX9gsESg42TjYUA4pGPfORxG4NbbDbm6BNB7b14QTz7zg4I8Y2kKnxbq+Jgk4GCC7HoGPrT7VcQKIDoRULscx1N4ymOFaIULGl2PNLAd8KwflKvrYxsx096L1nQgVs4tnnhO6QqeUq64V0/m7JEoL/XD9MBnBND/FxRgXDSJXKmGESse+Uz97///Y+Of1tu4YziLz3kA4i3+XtVKNBZCa91wBw6cqzkYwzYyF7bMOBPvZITSbzXve51+cM//MOjGaa42DnZQnJllz1GvqGv5s4HI67ZDRb5XC5ClhEA9yQ3jqJ3cRPZsIZzDulz5LY5Vge7sysbbL4SY3u7AOwTb3wMLok5caGxnl9FWMnW2NnUVmXEvXE0wPh2c7jaDb/YbHNxNoGHrqCci3z+gsggkbBWbk62/PmnfuqnLh/96EcPEgQXFhOTAzm1Js203rvSaB6cBCYhn8hYZLPmWnjMx/gF+4pXvy1ekyr5PHuD3ZD3jt8GxMqPzHsVu2Kaz9Hzcip/y9GKPnpQRCCRYkPeJafY5UPybGuCFdnfbgY/NUp3jaOZ3XGKkPRmPfLlFpQKtebjx51LbzB5fYiPGRfewEING/ruOHrYnJEcGiqtw9VWHK3zkkmBuU39barAaNxom54KCRxGI2u5ZXqBNx3nai8diIeOy9/c7tGxnbdX5rYxQs+LB2ypsQijW6u4xfvgvvcdszqW43b9YgjnWPuu7nFGNuQnsBxuyw/GFeudrxG+/Dws07THAayfr8uRmzPlXHmGj+E9GmWN6VdQlpc0B90rCsUOvfW9OBULOM3WO3SwOdy6lwunz+WB8Fi+xXXkeDkwOWpCeo7Jr/3arx1cE4bCFDx54y1uWC60VnG5dlzuQgb8hV/glhvzW2dYl3Wn062HkhXGG6Pz8U56ctFgOcryBvFPPt/BjDO+msv3YoDPWQPcwlX5YueJ9cUvHNC64WrHLFYbl0/JobCZvuWp1h+naNfvP/3TP10f/Ahj2Va9BXPkyt0VtvxCnknunrlwPAOAsnSqM8Ymzi2SKbzEtIYX8K5oIdUcp+MlU6C1jrsFIaLmd3QlAVfrmkvTQgLqu7aTbsEAxCl9iy5K4fTbZQMeCh3nJ1d/5zS6kciXLXSNJ8k0X+fYzgxwEUVGByocxueKWk2ZjgOwAqnX/rkKtfMDFiSBs/R+wXSJ2BbZ5FodLahIhpIAYAfQilpBLHlI1JyWfB0HAHS1Vq8AVuHtpzrYfMHC2o3pO6+KR4VEY/RzbG2L8bNTzhXwElbrSN/3uMc9ju2hPeuinzV74QtfeDzV3DYnxKSxkzX9RzQVSn2fvhEFiVYi4m/AjR/sevkDnwOuYlP3c8FoScwWPpoldC7xiANxsTrk2zriknZj7f2Wa1s+pBvb+Eu8rYFuzOtzZFiilvwrkis+/+Ef/uH6YCzA25phkvUDU6DJ9xWkvu+Kv0KOj6+++bNGk7VuB1icsgP/Vpwj7shB7+m921T8brVGiePIAX/FP9vBnC3+YEXyuloPR9mGLyw2bBITp0sU2bBzm38bb/uQOd8h0PweUWcHunZ1c5MxfcGOxTjkhq47r/9wnK7gET336pc7FpMiXR6+6tglRkt2+jt57cpITrZGDqzXq59phPtsuH4oX8md4pa9FNmuKioKEBRYxDab0+FPYzWuAps8cK+5YUO3pnQryCc/+cnrz63SgwfuhY/hYTrg/2IZETvnYbGNk5DBOhdH+Day2G6Hniz/B3/wB9fYgVV8R57X1Gl+V/KNLRaW5G5DeQs0PgaLYAFCCA81CZq38cWeXJnO8xlXhuC3GGi8OE4NC0W7vES3MHixpl0g2bRmzAc+8IHjiqGxVya2k5MbY/MMH04OPG51iuT7XvzAADHJ/vCp98bunGLBPeJ8ON24LajxcB/rF4viyVzybK8KF/O7cOEYTw7HWeDLztW56Qd3MC/c42t00Jx8CweAH427V6m3cNEoNB7/Tj+aI+KXj/aeb+PaMAFXtxZ5tdd0Hb6law8f5rub73cM68tumjj8v+/Klasntm6M5G99dnzApc1DcMgzC+Cmohte8VW8nh+tX2RXftXnfFeO4Re4WHPAOPYxvibQ+jBsU+hq9sFwc6691o7yqKvCOPoW6smK5/Ua7vZZ9hJfcBMXSmb5dfnr5kmNdI0/WIYrNVd/Zwd8epsSYicZ8IDl653Lzht/ZHjAAx5wyNi96Li9nMwH4R89wlM4K27EE9+mfzxGHiTn1mh8oe/Snx2ZiujG0qDoPI1K3DfM6td53vSmNx08DU/l27BUE6Hv4QG55DnYLbf1kOie+bXNVzx29Y/TLn9zztl2dHz77bdfbnjQgx50B2UCK0IAjL7nYAvwAlkSA8C9X1IlUTA8wOz9JhzFmOS/xYxAOYO7BsM2GhgfYXWO4t09sJxSguBECAA5jENWCfSccJo3wyJMyDonpQd67n3by0rKwJqjS0CAl0MgKXQJUPve1a6+c/Voz2MXhYn1AG/gw+7nQpHdHNc852LNGpOT7J1naxgwonPv+cK+0gU78D0JoPcVZ+4l5HN8FVGiI3NJzMlojcbuM1fD1y/oG8lqjN3ChziYu+MlH/6yQcqfBf7ZBskjCXSMwNZsAdYAb8kHf5W48oXIePJ0/pKIbGlu+mn9+7DAjWc+LdEsWQZM+YBknw1KCsiTtUgyyMECISIDeM84oIgxJrk1tdYPxDh5JQBju2rTe8Va40u4fFAyO5PNvo+Y97r2XptLQggMW8EsiRZOrU9ITopKycf2tfQM4MVt42eL9c/GcbVkm3/bnUfmxBty6Uosn20eJBWG0DlyY4cYX/O7tvCo1yUrfEz8wxFYyv+tgW/DSb6A+MAqvuEKGN8RP8g1YqM5svHETqvfxmkuhTiC0Hm2VvuNY9ih4Go8RBlGImu2eYtJhaddAArHn/iJnzgaXWEfWxgXPiIIdlEhv2IPRvuer7kdCYHoc5jSZ92DGu72bAr4wa5bFMpJiLn8SteLqey5fuBvunBxwfNCXM2AL/SwBbo4PM8FB/YVlm5+OeMsHW6haH4N2mwK//glbsP/5NDGO5NRMYCo0W2y9N/29OU3W6zBXHpOTz37oAeeLUazN9xZbHThonMVYrAUHsMLPimfeu1z+CmOcSbyysXiqLyzO/CMpRhLby7+ZGexZi3kZbfGT97yX3ZqO7KGm4czy0n06+qf+BDbeKUGmVxPRnhGX5un+M36k+Jm+Va2WJ/xXmGyHBTmdnzfywUwMV3I43Qqf585nGJFrFs73PS+88KHn/7pn77cdttt11+vYV95kj2W8/SZmgGes7/vFIIdp5hOT+YP72zfh8tiG75s45mv9l05qHGy+261v7tx2Da5ip38Bm9efrn5Rt0k58CTrYs0DOhFvcCHPGsFB+rz/m/u2JxNn7vLhc3pb3FcDLMzn5XzcY/s0LziMT8s1tQWYqH5ycrv+iy999/zsDRxOq+54gc91Lpfvfqrv/qra1NPnC+eaaYnUzLkA3TQHI23/i93wzUYu/xGzWodcqLcZ0d89oC/HdP7/Kj5cJiazj3noB0Z/aRiuj3jLCxUk6gtGrMGXP7VPxc7/L35tbWKj20eLiasPcQYLqTBbK3denvDjTfeeIdECwBX+chr3/U38nculoHkOj9nSmF1repk6DYJgL3asIGiaNtxzc+gnJhTC0zknQOssillCx9OgOCu40ggrurSkcDpWJ1yAMBQ1ojEARrG6zXd5DT9QwYlJIkAAHA6x5FXsX93yRU4KlySQdGWY3BIRGkL0XUmpIT+9hWBQYp67ZcgSjqRRB39PkdgBO7KRx7+CHABaXMuyduExxfIv+C7wc42kqcEgUzRgxhA1BVZ/SZp96sj93xOIZhus8cCK8KydlJ46K4iwGvDJVR8eImT2BQP1kJ/zk+2OomRoHYq9LwCOxIAMl3zOfIjKQoexYLCju3Zormss7GLDVdXWpsGiqTR+YqGvhf3yL5EJEHx+bvzXckyH4EBGk/8AYCmoyXz9AuzYELnVeyUyJAxOjGHbq7i3HY7iUP881+JaBuEySUu2YQvS2gS7DbWOnb9O3l9v40eW+Y6HoZrJolFtoOn1ie2ekXYevUMBmP2WgLlI8hj+uufZ1R072bf1fg0N90qYunY2BI+vEKk+Qc/4vuwFl73Hp65ZYmPiyk+CfPt8oJr8gL7kFHOW1KCOKtiAAAgAElEQVS0RfjmTjZW8DinV/F7xknfwazG8wRrW4mTzRUJBYXcZM7WKR7g4OpgY3Jz6Rbi4oZPs8f5QUxydXbjt60DNiBt2zjVtPLd5hxXzuGAolOM4AnsLZ41HxBQOMvfFlc3b/NzRTjs4p/m3WIvefk+TOOfYpRtrW2bMx1b7Nq2zG78jl6MpfFgLXKHXNVPRrVDTbxvo4dexM1yArIvgaT3jt9ifnngytkYrqqKRTxGXmqt+KDxyUrvMH1j7+yDchbslg/hbXrqt7P71+0h6eljH/vYdeedua1rcywMTF99L142JhVhtvQbh9/LkeLIuRWWfffd7373kA1mJI/1p6PsBnvpbnORuIWVcnlyveUtb7m85z3vufz93//9IfsWqfjD8gR4pDD1HqZYQ79Y1O4ffiTXp2uNFX4sV+MQcExhSqcekFlsd4zmPKyUu8U4Ozc3Wycnf+g4vHdrBVzAefwTFvW9hnt/aypp4sEazWLnww967VWTMntZz+Zl+VLDY2+/UqOQnd7UFT5vHbCgixGPetSjLt/85jcvXeGlKzZwhb75+H3juV3G2JvL2KPPzpx7OcKZw8BaPAOPgYHx0Z7h4IGk6YossBAfd7vb8nN+v3rovPNDceHe+upyTf7f+vBPPBPOi33Ys3zFQ8BrsPb5GbdxFbVXOtQgyP7ZLJwWc8bmb/BoMWd9fGsY9rZbZXXjdofGT4bjIYDtAKBIYCvJmViSRCgSTNHbRJIcAEogpKfXpz3taUdQ9tOAgHwFoxjCGydlIyIW6bvG244cEtbnukF7z4Y1CFYElnMiKhytNdGDRMZRehXMdCQpWxeyuYUu51V4NEZkuAQguCUxc5MDAC8J6DtEa4sCxyCyigIgwM4A2fo4HGAUBJ2v8E6nW5hwxNbE7g972MOu9ymVKGzVPzc4luwLiLVT368s/b1+JViRM4SFrthGwbUkDghlbw9rAj5sgEiRqfW1HTvQogOEBZESvECgOc0vqTum8fmtuOhVHDTGEl9zAjJEreOQjc59znOec3niE594+cVf/MUrWWuemk0VDrZciZ/O7d75fLGkoSknwZJ7SX/jsWdzwhDn5GuSTHLTQY3ACIIk3HdiZwGwdT/ucY87rjIswRNfEtWSUZiwz+YAmoB5iVT6k5T4zsYX4iHhK/jYJ3n/n647/b3urMo4fvgTfIWJirGGtmCoBDQQImIVjIpEwKBBomgQlEEZ1IBEihVRMKmICSRGHBAi2jfigAQBJyqIWIgMxopzwOGFf0PNd8Pn5Orm8UmenN/Zwz2s4VrXWve99yl4bfFEUN3dG8ZMTq6xDZkPL8a1M6hCwq4qNhdjgXFrK2uTS4KRj8VZxKg2FaP4INk2nsZgRUGbZIjwwBPksrnDDj4MZ5MpcsXW+c6SYLFG23CQvtg+PNcW2SIwBb22TTcm5/jcYi07cmztTJ/Nr4Ddv0146aS+FLtgmznV3uKTWNBxcY786IZdbLGg/iU0vWG5lQN2Axu3WC1mIbf7SwcwsOt3FZd8EFwYZncCfBX3yVa/Yh8fQDjYmnZh5xYbyasx1I73mvDjZKOI0N9Ww5HuJVdwq08rKxVwI8f1Sa/k1niW7IsHK4dNFiQk4rCkxQokW4Jx/A/esVlJ1cZw2CQpXIxxX/3ATIWDPuFMflvht5UeSaSYyC7ERHiCb4lNrdRF1HthFEIPc7oHdtg1xzYU2baQu/M3L/GdjLVnXPTevfSu7S3qSJbOSVL39Q6X173udYc6+vnH8KAtuz1LbVecWGXV9Eb8tPvtquK/CtriXcfhqBhHd1tw7dzDH/7w4z0pd9xxxxFHFJCXC2a3t9xyy+VTn/rU0a44ny5w1cbFL8Tu7quPRz7ykQfRl5zBsOTCJuCMObBnNiCphp9bFIFrfMkjLDgK7PAIB//c2LH4X18lRAqV+zhIf0vAxBW4XXsKoHgKv/qN3/iNgxNt/NqcxRzglE/4JJni13wHptBJY6qP9Kj4vTGG33Y/frgr+x1n03RqZwY8xPW6Dx+w+t88egzqKU95ylGcaYXdNebOn8xp5Uf/ODFfgHnJGM6IOY05fVnp1z5fZUt8Ab50/9rd4g45dT4e1AIpfgwjcejalQfQd8fEGrFULiQm0H/fFWTgv4WZ2hCT2bdYx9bkgfQi9nUvnIQJO4b6MCdFouUlbCR/6m/xqvkvdtaHdzvVp92aYlPzw1txEvI9HgHoJYAExiiRN6RdY13XYPuZv7Zt9K/fg/VbwwaK1BAAAsmpVf70u0mfpBRpW6IkkHZMEFhSK7hRPsKyJFRClaLaetFqLlKHbCCdxi9I7Vj8zaC2urSVm+41bmBAIap+5LAEVUFiZbREA8lGklbRgoGtUuTLCQU3SX3t1l6B/rOf/ew1mRMAAB47AN6cFoB2fe20JSbwecUrXnG8wKJjbdsRPPu0XRqRN0YAok2BnU2S5To2xwco9IX0Gr+tox0nI/0tSasdxBI5B8Q5oKSPnWh/A0y+IyAAD20BAoEK0HRd7S/oS4R2G6YALCCxU0T37rvvPp5Zfvazn339ibVkTv9kjWjoN1lv4AZQjRd52TnWnnPAs7bodAG064CZarN5bPJF73yhNnacZE5vMMWnANF1C5Sb1CBom3B336Mf/ejLvffee2BLvlMB4p577rm+RE1QRogQBfa3AWQTUgQHLvRdwQQ+CL6KaCs7/S0mdH06aZxwb5PO3XXDbxeX+IZgl0wi+zBQoEeMEXJJ4xL8xrrFvfy/F8w0z/qmS9+9cG0xdAN21+nX/XbRKOruDpTa2YJLhD9cp5eNBxJFfbCn1Y3gDXOMUztW+tgYkksO/HoJsyRXsQCBgQ1WLWoLLi/5oGNJWDL0zC4bEgvhS31ZYSrutROjuNp55G6TDTLnS/xHe4997GOPgtySSXNEwMWrs8+K6/wwPfKnjZE4yNqMeAXnzgSPbCTEtUeGmzQ1pgilIghS1dj4jpcyNT7HjTOd+W8+tSEu0y17ER935WXtTjzYHTPGTpfwTwKAWG8sXzsX+zqvsO25VHJcW0KEzeHs909+8pMvT3/60y8/+qM/euzY6TokNNtql4HjjQ2WS/Qkqs1bEtgxMhU7w57sWdvLCbsWZ+xvpHv1wibEzqODzxfYs6leENl9JRNf/dVffXnuc597FAGS/bkAhceSDazkB5so4XJWr5sbct+5xrO4rXDYuSc84QmXFkve+MY3HhhOt+Ju/XzN13zN5SUvecnlB3/wB4/ifde0YCS+KNyI25JRnBbONA7xiv7NezkmHMQtxMiNVx3zSMEWbmoHN6TH+tgXti1WwQIxSDJMhnBd3JAc8wU+Sm58V+LOznBPecByCvLh/7B7j+MpMKl5kgeMJkMxQIKIzyznONuVWF/75LlJrT7IS8zIZ+wg5dvPetazjvd9VBxuRXp/JlJetri344dbm+g3Hjp7yEMecnCiFnLJmCz137gbV7rB0SXFbBaGLg/3kmmPQOiza2z5P/MFjxl2fv8lp8VknEo8I2MYU7t0jOdseztuBVb8B3/Qn7nBb+3ySxzRWHBDvtn5zomf8gEyhCXslQ/vOOCU3Im/wBi6anf2g26++eb7gTCj39USA/JihKo9H/zgB6/y6We8vFhmAyan5ii1LeDlDPXpeQuA1LX79kKOsgrcylODkPSZ9Dqe+Wyiy4nOYLAkg1I22XBeYNOOeS1g9LcEnUEvSQSSuxK2c5RY1Rcn2lV6gU9igKgCEkEJUQOEAiJ5L/Gqr7akVQAgd84PcNiJZLDviBCibmwCQMcllt5RgOSR6ZIbhoXscT7y2+KDgNExz/Wx144psEgOOKM+OOH2xbGQZHrs2lbQ66ftOv0TLPsb0Nc/AEQEagMw0AFdAUG6YE8KSwsY5F2C9c///M/HGJaAstfGyfnpyhjZLTnpF7A0HqDSnANmhZNNdK00IEe1A6DZL1D0yYb5sIDKVvqucKKIgGi4Z4s6+gTk+pXkCQT0TqZ0QNZwq7ftVxXt+2Me85jLy1/+8ssP/MAPHMSUfQui/D1ZZ9clnBugkyFy5h46YAu1iaiZt7FtVZp9bjHK3+lxCbG5pAurb4Ka5KPviGmfxsWGfdaH5IQs+Qe/5h9sb4s69MtOVw6dK3kIHyuoGQNsQIJht7ZuVLzxUlZjk2gYI7/pvMIemXaunS/NIx2y9cZD58lUG2KX2GNVqu8KXFsgYnP1La7wI76GHFhR6jwbJofVMZ+F4/lP7VvRs80TUe264nargR/+8Ie/4HlJNkc/5tT4rDIi8uxFjDAvyTXcrAjzH//xH1eZ1HZyjisoZpLTkpv6QejFMbIwD6S1T+fYiaQrDG5MyQRZXdsVTyQVu7KLzPOXTT7hfnK49dZbDxwWvyLbcBSGmtvGNb7EppA99kH+rnMv7tF1VlrpDvaw647DTvIyluUaEnZ4crb7ks5HPOIR1y3zjcEqU3+Hk9kUnlM7+ZAVRphM3nYskHH3lVj0r+RcvBFL4IrCF/szXhyC7CSurr8Rya/N4ng70eg/HE+Gdqdt3KQneCoWSUDzt9qpQPa+973vygXItjHgwee2YBRbV0hlx41LHH7DG95w/BLNXXfd9YCfF2vObEMRjy/Xb7sW87v00nXiD3xYbsvmjD29dH/YSMbe51K/y+mWV/K15lFcbQcJvtV1djuwk8YNv4wRPojzjZNcdlFJwkR2YrPiJ//ZmM03JNqNV+Gh62sredEX3omPNxb8j6zguNiA7/Dv5UMb03HcjZP9XV/aWG6Fh+NLYkxtZouek+cLCpPkaNz5nns6BycbZzuHKuLD2I591Vd91fEod/lffdcu/tGYzFO+Qd/mJ1cT03ALGCGPkZuRKy6EI7BRutC+WLSYuIUxmGAcW6yDS7CS/+jb/JbL15/5s12cQWw/4z5OyP4shvKXPiX9y8PEObLF7/mNPIK+1o/lgdqzY6Sfoj5+BYBx74oiQaiWMMAC+0tf+tLLN33TN12+8zu/86hG6nQTQxMCGsBmk3JBiwMj/UB/wZ1TqcBkvMaI9Lqe4yAFDJ+yGAjHWKLKSQnNWDoOmBCw7jPmjq38tEm2AhGDYISNWbvASJD10g0yawyCie3DjY+OgAqC37USjDUY5xkzQ25MihIAiN7pijwELIF8ddexdW5A3jXkqlLPKPtsharPVqkCXyuFmwx3HtCk375XuOgN8O02QEyBhWDddRJyhSdBGVCZszEtIPlbQKATY9vdMgBMQHQPO2Q/PgW29OGFILUvQUQIO19/JU6Bs3EqdOy4zVsg63OJH/A0Bt/5EtK7RRM+zCYW5NzHt9j7riQ4twG9Nptz/37t137t8uIXv/h4c7jVPPoW7OoH2VkfYsNsQlCQ0LkP6Cfb5mgr3ZLyxpIfRHyqoguOChVktklHtsRvV8/9vdjBX8gQPiwRJzOE3dgEOEmGYOD6zksiN8htst/5+obLgvEG0doLezZAmsP6V33UlhWFJW5ks2Szv7cw6FddVgbGnY82DuOTNMOPJQOCs/aXbJtn4ybP2pBkJrPeVxLWfOQjH7muxNW+4oa4IqmrzdpQBKt/Prg+z3eQVi+echyGaF/MUADoO2KxpAqur97rF8aLB2TU3Jtfn3ZQbIIDw8LfbMXPlZnTjgduk8EmCnSLNJEXH6BLOIQ3bDzuXHjnt6zFSzGEvyazLQZ1XYXRfgJUEcm9iGptI78SyE2yyU9hGb4pIPNdeM0XyHsTPbZGt5uEw0aEe3mMseMha09iUPcbo/HDe7ZB1jCbrZIJv0V8l8CLld2TzfZTY3B1V9jFJ3oIWyRm5gjnNoYjrRsP4JLYbgWRH37Lt3zL5V3vetf1UTIYJnGzcgt74U/tkSkZLX6Tr5V5BYbmvnF64/85GUtexYoede1N4MvXdlUbhtHZFk83KdpExXjy34oxFaNb8cxXK1aYW/fwbXOCg8lWMsum689We0UD/HPnmhzqq8ce+9e1/QKIxwjZiqKjmIH/mws+gXPzi9qE6ZKnjY0STViEE4rJy92bE2wVK9l/1zcXuYF+cT+ygit27cCu7ut/u2R77EpcuRG2iWHpyc/D0v3GM37vWGNuh1L+BmvgNE6dnPFL+LG+yR7wdXGdLeNVa/dkukmjX2CrX22JJzvu5Lfb4Jsn/7bbOjuX8JKDYg0/XjzqnEdiGr8Cl3vx6XN8NCd2YKepvAOfaHzwovn1P/9vvHTHB1b+i1fsj0+QM9tNRmJj7Sqkm6+5LL+tLzITG/FyOk+W8NbYOieu1X4FOvkxmTQWuwz5SI8VPejWW2+9v2DrrdIUsQbOCVU6E5LrGQVCZeAcnEAEHobIsGprV/nWyEyK4JfI1P8mHa5ZxTGEJY8CBICojSWDS/LMu7EueWQkgb6V55wWITuPhZI77t41NKC8VVyKM/YlC2S2YKhPQCYhYTjmu8npJoGNUZDewEdvAJ1eASvQSNYqSyvjBZrOS1IZcuO0VbFjtjQlC8lM7akUq6DRbTZRtbL70oGKn08krX7sYlnQkXycgWkdlAw2kWMn9btbPDnXBrOOsUvyW4LUtc39mc985rEl8Cd/8ievz+wJjgvkfKd7vHAOUQBurln7WfBoPEiO+S2g6E9SBczYVfcsOJ6v7/yuJMKB7slv+ue5sXTQ85Cvfe1rj2ciKwAtKG+ipAjW2LM9FXK2S5/1R+793dwrWP7d3/3d8UwsYiiJ3WIQQF0QRhAFfG1K0BAHgRt28RN4KngJbHwGCUBUJDzmZa6KdnCSvZGv5D3SVht+Nox+JKG127XJoWBvB8IGRmQJNiiYSPjZFpmba2NCAvRjhZUcJE3e8LuEEE5qzycSxn+11XkvE2PT8HX9Rrs3IlWSP2RhCSFfR8IQZji8JKm/u3710txtg7XlWOLSXDaJhhOSFf6GqMIgvuV77XXtJnSIl7iy2ANrO6dwRc9ktzHFODu38kP86UJ84Sfrg+ZQG2f8QMQQ2L7n2xL1+qd3tmPOMNI2bM9MSya77xzbtuhUn0tiO4eIsV94s4kMHSOzdocoutcvO2JD5FO7HrWAv0tgFfi3EIubJRsyTO7mDxNcZ1xiN+KuGOb6xe6NS/y/+9eu2NG227XwQT9kXptspnH3/0Yra2J1nxKL5R8wuPb0sUkdbsF3cBPzFJPTE9wt4bIDic0u7ns0AQfUJhkoiLDTxXH+BFvhQp/4C99038pfgUBi4L7G/rjHPe54XC3OIwle3+Mj9NI4mwtdsN3FWO0sfpVMVGjAUbo+P8vGK44b2xZglj+ykfrFJTZHENfg4S6iwYjd/QQPcV+Pt2TzVvz5A1wl/y2MwrazzxQ3u97qOJ7EZ9rN0M6m5q198XB5P7njF+KzmLnzhfl2mPhlMH3CMTun2N5io2vhNNnVP9/tPvwpW/DyPRiysX8597kAgDtt/JVfkEljWxmvjdIhW8SZzKvFvE9/+tMHTqx/9J2Ps3UxRRvrf/rHxdhgx/ET+um7HTL0Ab/1BctxP2NJ/zCZ/+IBxlAbzSU+BntwPPZNd4vn3S8WZN/x5HYB4W5iIqyF+cZhZxaZL/bEhY8dACYqEa1Thg9oN2EA5hyZEy05JhDJ9YIC0rKBDzgjeYTNsDgQQzLWDeyMQF9LKvacSpCgDozdxzk3idO/Nru2Z8latezf7bfffgSlCO3OxfiXVElOVl6OAQiykfxwKM5aHz3XFqHMqAAn2XJ0ctpEBygvCWUwm+BtoEfM9I98CQBsxjgbT32bIxAxPzLvE2hwNLYmiWefHGMT18DNKi+HXGKzZIjtrN3tPUjH2nzHJC/JsC1QAaeilb7oWdsIDnmR34IL4gVQrDTt81PNuTF60cdumSNLxTC+w/4EXLLvXoHS3+eARI/pT0Ctf2RkX7qlGKOq3L1b6ZVY1Cf7zyZ2dZfcFIe6H5G22seGEMfaEGDXl8gWgWncBbq2P7Y62Euf+tmZt73tbdfglF4WUyR1Cil8RaKECAWskjA2tAS+8WmL/AXMtQnyXkLWvVbSJKSb8DVmSTZ80Dd5tFrUy86QhMaYXCWJ9UueS5jpY0kyG6FDyVljMD4+3HjSofaXBLBzRH/9m2zgCfyvbzqSDLFzc+e3tS+INo/IawSx84ocMN7K3BIGukaKa2vjy2IzOXUtHEUEFNp2foqE+Z2Azu7WH2CCuLmFLudgbOfgAb3yCziEIK0Ndh/fhTWwwuqCgre4uXNnU7W5SRW8d954ET0yg3Mbd7OjdJSvkssmdM3T9YgTQrhjjjz3bPW73/3u61Zn+CQWsPdzwRmZql+2gzQuOSNbpI6Mlz91nxhg3vyeTfFZ8yRLvGp9QB/uXRsTp+Gd1Z++w7Hus8LLJ8lDjKEvxQpJhe94H99Z8ty1bNZ41gY9Fsf/8IzGIPHRH35m/Py/73ydzsWp9VUJHyzc5LT7JVR9siH+IPFLZ9lSL9MtZmy8EWfgO/9l9+TbvKy6NQbFCnGS3BVl8Z/O4wurt87DxxLgeMgWXWBAnx5xSGYS347FFY1vOV06hevm2qdEaW0GF2DfbJM9Gyfbk8TBPX3B89rmO8sn6U27q7t2bbUSDy9q+7u+67uOX3mIo2TLHcOD+TocxOfZE0zquDjJNjbeKqT0s29hRO+SaMzeK6KwKJaQTeOx0CpW4uqbB2QL6anHYWoDpi4mGLvFAHoUb5YTSAj5rni3xZD0Lgnl6/j7eVcJXfDJtXk4L8Hd+KBd9zcvxbNtE7fj3+wOp2MzfDt5WUiib1gAj+Bo+mq8cYLzgpn4JjYmk45pY/EXB/RuAn7b2Dx+2H35PsySePuuKMFeGnN943k4M9wQn9O5giX7ka8Y18ZqtgGL4W/juO+++z73EkBG4dPkGQ0nWQPbBgXUNbxNuBGVs4LOwMExCPRGJMs9AFvQrL/GsT85ZjwLSMjFkrbu0xdypX0AvPNJOX5uo6Sil6198pOf/ILnhAWiZIXI9vcSN0DB2AT4rkE+Vtauy4AClIxQwAUMyH5tIBeNpTFnEMBkSY1guEkKmXIWciQ7xtSYJAeCo0/BFjkmXwbNoXfFcO2AMwMT8tkVRSAvMWhcbNc7JeoPYZMoAF7z6dMziEssEM8NSNpAGpNt13H8Po1BQtH4AtT6sDonqHksQXvsIrl0P2IiYTzr+Dw2AFM7QGbBmh8JBECydgGZFbjur324sEkKMsiv6IC+2Kb+2InEcQlM1/TdM92Sgl40+v73v//qowiDIMQON/hKQJG0xtmjIr0c0W+nCzz8wJgFAX63hLf2Os/v+Pgm0YIWO9YOO0J4JV9L4MmanyCD5Lb+Q7fbPv+lR5i99tB8YcAGi7UtpE1QMid6Xpuo7Y6zIW0bQ9e6H0ZvVbsxIlnmpz16tPpnHoLfeWshv+HvYtdtt9126KyVBcmHhIhdG3fHEUKkelf6kJHFUXOHY7UpjvEX5JPM2R+76LPxwjwkSexgA4jh7pzTx9r02ge5KK6xGWRfooDEGcPaVm3sDpQlZ+IjLKYn42JbnQ/raov8k2fHS7jSUWOSLJN1c78RiWLf7EHcWcKMB0hYfdJpY+eLkjL2Q4dkD2u0mX/Ud/3ttmGFHjolD4U+7S9eeodA7SF+cF6h24uv4D2OIFbDkrU18duOOrjJjlwLF/Y7/GmcsGDjP+zkp+TfOHYsyQ9Zz5dhBs4i8SNXeth5IrpkZrz41CbieAff2gQIJrBtxaUSr33/wvJg4xSfazd5pjOy4Q90J56J9bYYK3CQGZ+UBPdJV7Vtl1/HSzSbZ4/N9fgtGSdfcq1ddiOxSHZia3+bD3uEt3AMzsMx9tp94jN505Ekj+5xG/zXPJtb/+0itlDQnIrPfIyd4bzGIq7CCD4QfuBfCr/d06ppjxV2X7pe3tD5jtkJ0nfxnhzXzvr7aU972rGbsH8vetGLjvcjsBVzhpX4LXsUE5O7Ff36jz+6Fo9RhF1uzk+Wr3n5Id4meW4eXurLRmEVPoaHL0fFgxRwxGYxpEdQK1B0nF3QBVml3/4WS+HEmceIC3Qu7jS++l+uUh/+4Vvk2vtl0nkyxc3PttuiSLtZeozG4pYCS+3iovWzsb1589ktlMEAvmPsYp6YWrvyH74g9mw8EWv4ZOfofuXHt5cbkkvX2ZXnfrHhbPdxoaMAUCdL7Kwq7DYigb1Gt1q21yDDdchJDahtHW2daRDOCe6MULXFZAlQ341RwAe2SE73eO58jak2E4jE8UwGVnCcFrFCagA4Y814gDVnWZk1RkSMcSgyLKHSnrFJ0KxwI8YIC/kqpDAYVR5EsXEvEaQPyXAkwrPmjRtgswFGCjw//vGPXwm+wLzgSF/GDwwab1uqrAgK1HSw1c0NZCrn3W8VmPMrzDBm81yCtvIEqmRQO7UJQIFmAByALJEG1uS5dm8cxp08EPaIBBvaRIt9LrkUgOiOXa99IWT0wn/IgH1sZZ5s17cBliBFl8jRBmorTLbCbl+u66cD9x0ggsraOBsF6OSWbh1rXAoCAhR5Zqs9MhBYAbL1cwlj963NOy7B6RwSfo0in9/pxF4bA2AGvMax28OWVLKXtQ24sf60QXyTFcFqk7W17U36zsFAwFlM3rbJtbb7WxDa42QmKUbm2A375tsbDK1ukWfXKG4gwYsv2oQdqztbOjdBZXtI9+otufQStrbD7Ryq8j/qUY86Xky2RFefgvvKDtGiSz6YvBpXu36aR6tN2hGE2fe+iFBMWEKBjLBDuISIb9IlqWSLYqxxmq84hwQtJptD93o8AoYmOwTKp+RKsaZrixd+NQCBPPuHgmb9id/sV1xBdK0y1ZZCkBiI9JBTbcEwxSbFUIVJOEgOVruQTqQWz4DnYoD7+mQrCB5bXts2R+NYEk6PihpiF+7CfxRSYZkkB2eQRLF5+CUeJAvxCDHfQtbG1MWz2jN/NsuOyE17Ci0SETJwHYygOzoTt8X7xtLPLtZuON77o/oVic5vMWZjFHl4ZtaY2Dgb7u33VyAAACAASURBVLrsUyxvTF3bfzyHD2zxaAvefFYb9ZGNwjiFYLpwXd/xUP4jSSV/Nor/1rai0N7PRvGTztWmFWtzikeR08q/a5MnDr0Yxv/YXPJwvUSZ34tf7A9vXRkk14roz3nOcy533nnnAx5zggs4SEly72wo4SJzbeHx/BreicPsE57hvfyVD+BMsJx8nve8513e8Y53HHLpWPGgF545j5PVHu6j6Cg28l/X4qzNr92EP/VTP3W4RX15bLVr4ZbY36dt2HS7eQwfbByNj/ySde9Ze+9733tNautv8xhj5oc4xOY4ONlihT6cYxNwzZjgq/dx0Uu5Q4+eiKXGIbYld7EbvzVGuQt75z+1Xf8KFp2Hfd2bPBYT8Qv8KZzxQtaur630/td//dfXYnLj9Xz8FmaM23wsLp558eZyazsdX24KLxUwFm/hGI6oWCNOK25qj/0lU2Pvb7oyRrhZewpzq8fOyys7XrvHDoCHPexhxw4AAYLhEqzATPiCj+v9xJ+JSUYpFDBvRWiTPfedk0+DZPBb1djAK4lRWFiDkmitIq2sC9hAZpNGgd7WLONdAiW4UD7jEOg5D9mSn/ExACAo2BaUApW3vvWth5OtwzdHQWgTnG0bEHdtfRd0batmJIFXL9Xp90KruCo0JJva3WRqQWb/ZuTmYQzsQgBsvFZM6ZDOlhQtuEliOCRn4HQAv+8Lml3nmfyO2/YrQNaeF99wcj9jhBxJUOnXPFefyBigEaCaD8e0LV8QRijX17YgIDnlXxt4HVsbO5NZYC6RkNDRpXks+Auk7iXv9SEFEqSITzS+AmGJ+fpq7TeX7Er7tZHckeGOW8lgL+a/q4ISKEDG//pe/4KLxBgR3cSgeS85sRrG7yVrVrz5OiKHmDfmTfKSrxW/LXy6X1Ih2ZEUsVlj3RVEOuKDzq0N8nsBPZkgLYLqkjtBtU8Bydw32WD3S1wkdMaDgJGVIF//SyZqg//bUaPvrs3u9+cLBXtVdsGqNhFU5Gbt3C4C9iGQs3nkeokREs4W+TnZNVcEhu9W6Mqe4Yjj+ULtdPxG+uDr59jmuyIb+ek7+bItPrA7gM6FU8nUEmV+a6zi+SZ5bHK3Kn7DN3zD5S/+4i8Om9rt0HSi0K0wlfzgheRjuYBVY7i4JF/MU/ShJ21uwYrvNx/kT3Gfj9evLZiKN4tpi42d986ATZqyy/TgRVz6FbPEIEnNJoLiEltKfnhQ7ZCBGGUejdtcw0mPEWrHrgs8BrbzR3Go/iUu5g1DJJRbBBXP08N59XhJK6xSJGm8W7Cpr+yivsT47u8RxZ/5mZ854OtlL3vZdcs6zkAm5g7H4fcS/r1GzOiFbG3F7t/rX//66y/jwET4Rr8rt8UVut04yFb4j5+lrs1NYiTXMBFWwyTyhsMIvW3S7KsVzFaSu06CL96za/LQx+p/Y176hDEwgb3C5cXG+pR44NZ0rS9FlJK//m4FWNuKJo0PH4t3ekeARJ0s15fFe1wdBsCmjpMt7ILZmyDScXa+RRG24lo2Vhv8T3vmjJcup+3n7/72b//2GhvCju7fd6Et11oskLA1xsV1tlF/+XznyCEc6if9fuu3fuv6vDduociw8cJYk9/uroDTK3u4Qqf4AF4rVsCA9VeYsTrlx8ZOT+LA2glMrO2ux1X4LH7UJ5ukH4sJxivZlS/Y2dl97KDt8vWFx3n3gTb5UNfXzuYT5LsyZLtdx1adhx/Z6+7u7HxY2AL4Fga1JYekV/GP7/W4S8l6/5KtYhH94ZiwSL608XtjKt503QGwJJJAahQhq6MlgWfDQBQR0SavYoNYcmjBxGQJbZ1O+8Byr5UAm9AqbSus54RUwr8JN0Na8KRYwl9CLIFewtkYVVxKJkuqqz76nXskkDEDXs7PiBk+UkLJ+hQAAfkmOxwQkZI8NteCZEC8Tt9PN6ajv/mbv7mu/gN+Di7pJDcOa5ybTOg/3eSE9S+xAgIAkSMyUnalH4ktUrvkWWDThjY5YN85MufcFUhBX1CRlAMzhHQDKBsEivSogsgONzhJLshwK4EKM0vEGrNxbqLDzvQlsHU9QkdfCAs9rd2yue5n81buBD1gcr6/9iXcfGOfWdaPsdLnyk2bMAWBAmi117FnPOMZx3s1XvGKV1x3CSkgbsIBK7p/+4Ux5iYgsUH4BO/IbG3T+AVD4LzHzRnIC0Dsku3nB96+jmAbI3+mv8bQNSUA5sS2+K4EADEE/HyyeWmvvpuDRxUEPEm7sWvL6qzECC4J0rVVmwVUxVz+dLbl+txiH7vZ4iufs/JUW/6WGEt+N+EQNBWR7O6yqkjHyJLEBEYhhMgqG+r67LCxJ5PmRFd8f4+RzzmOkfPqQrJETsWGm2666bD1P/7jPz76M3fj4XPNyzlEmC3StcRGbOPji/niIZ8QI9hh55s/HfcJk8yfjbBLyaZinuSIfyF+EjEFE7qu3SXHzdN8t6AC/5D85k3OfE68RlbX5ui6T9hTW5L35Sa1IwaLD0hh18H/5uYf+8SDtAs7fbJNnGexHkYqcEjKkq2iLYK3BLE51Z/CB9yF+bCPbdSufvG72ts4XJtdv6T4OtnPF3zYjXvJ0ypTfbRa3Itd+/fCF77w2EHTuOwcIo8tosBbnEwhXezqeHNMjz3z3TP6/fvzP//zy+/8zu8cvGt1zI+aa/1s4ULC1phgGoxlc42n8YZ7jaFr+Q777pruX9ulB5jBXjcBl2B0L33xZYXq2pYkkQkbwRvwluXQ4jqfq49kwz/wvb6HeVsEZF9kwGb4Nb+QVMKZztv9yOeMDSbxNRyf/XS9MYlJdiDt45HsmMyTDfkls3O/bHnxwg6R2oIpzdGCDP4mzifn5pzeKwS5pza7T1HU/XwJPpqXa8lk40nX1O8WU9Yn2QfsU6S220ncgC04Jxw1Bja08pej4ORdS67LmdqJWb8VR/mCe5cTJV+PrTTe2lUAa5znWIcvGRP7qg86wnH6Tt5yoI07uFzXw+tN2vWNm69d5AONs8+KcXzIuHAKsVFhViyQV8AZtp5O+wnFj370o9dfTRIT6FVspV/8k4/VZu0nW5ioH761umAPfHlfIEknx87uW2655X5C4FySTIpBnghVcsaQGYkgQeA6R/bORJsiBSQgjxgwnNpTuRPQKHCdkYLMZ8keZ+16xNU8BAKC0ccKkeNIvDaZMt+eI0pBn/3sZx/wtv8ds+KIMSBxC+prvLu9r2u2YspYdr4LGgwCoXb9Bopkj6CRsSCFCNf+6kp/jLfPnrHtOSsVN7LbpN2q+znJXJDZc/SfzDg7uW+Azl4FECtOXb/ztQoMUAAW3bEdc0K2OWKf5m1uxrRJNFsPFNjT2r9+AcAZXJYsIp50DtAEXJ9ITePyciCgAKz4QvNFKAHtJnBsw0ttEAZA1FbEzu1b140LmefPgk/3LrGiQ0St+fXrBz/3cz93yLhCQNfzEfL2JnU62wDOh4GwvumsNgNgjxLAAQmxhGFJOntFOJNNWxolCLXd9c13gxhcTM533333sQr2sY99DDxe32XAFjqxmEvmgt5rXvOaI4D03KFkTGNngsn/187JoF/LuOOOO44XFyGvzZvsJBFIE1zYot0SCzbFZ8kLppGPMUpC+WXz3KSbDMyR/XedLcESIgWhKvpWaxGoxTOYZk5sVSyCuxsLVMizy12VWfIkaUf62D6bZRfNtfb4mJ/Yy09rQ5WePfa55IDstghITnRtXApHmyjAM7ZmJ04EzeowvSSD2mQbsELf/LBryEtSKo6sPcJi70eBSZI43xV6YOwW1tgYm1Hk7rv5L1FHpPmHHSjGi5R1XhuKRF3TWBTBmr/tvRIO7fIZuIEQKwhJBvmA/ozfXNm4dlaHYoPPTaYWa9lw11mZ5POSGbFKQoxjdR1+sOR57ZCcV97sJNvun5VQ8QOG5Z+29W7BxVzSx+5KW65kDpvkNC6r5/3aw4/92I8d/YexrbB92Zd92eUhD3nI9Z0x9LLJZeNYrGiM3/Zt33b5/d///SsW1qY3zG/SYF7dj3ewTUWR9NCxsO1hD3vYsXIsOTX2LcDiafiCeIJX1Fdj7DsuvHxI0TL9Wfnkl/CIj5B712aDCpmSCjilmHUNWp//AwfVziZpih4d2wUwhV8x0gq1hYSatrOQv+BMMEhiC88aP2wmP9heP/29O3hhXOfWX+hTfMAj8YfkKQ5vXHFscVABNbzrZxPNQZ9sxlzECIU2eKOoXR/sdvW4cbLx203nZXhwtc/GDOfxsHRcnxUztNW1MInfbazsWFvQs1u2tTFV0i8pxQHYU993JwdbgCNii2ITvs63FKPlE3RuruIE+4Sj7JetbxzoWt/hc7v92u3x9re//erf8iHYI4bAVvjAPtj7FiDwHP7PvpIlzFu8r00vN4fL++6UzdvIkC7pUTGsPsMIu/XNuZ/yPN4BwLgISWBMQICqc94ALnHQoeQAmbRK3wAY1pn8mbRBAk2gd14lVFleg24cVn4aA0Gt4Bmz80uIAC1jUegAAoyNohuTSop2kVXJMuBkoALpJq7NJYBMIZxUAnomPMZt3vrTrgSVA3V8QZNulpDS984bSEmAJBDIoPYFKQCIuCAC5i0YClRIHhLAaCUU9MKhjcP1nIN82FP3cwyE01wkCeyaLJcEcWa6Zjs7X8EyIADI5LrBX/IpAK19LZCpyi9QA6oziXB8CQxdItuNHbE0R0nZkng+tonnBqmV7QZ+tr2+lN+t7+41myghBWRYGwi3IkmfVZd/9md/9gDeXqhZcJLwwwKJIBBtbvxHBRX2LOHt2Nd93dcdRKx24dLKXJXfyssSHJgEOPvcAEU3yLyEOf9uy2QFQTJne5Kg1UXjyYY3mayNEvZ+suWee+65bveHM+kv+zf/DeiCDFkU3PpXoQ6ewovGYQXWKkTn+CXyIOjzLSQYDtR+/W4i0jl+7ry2u7++FUY3hvS36nr3sxu+SWeCqOOwAoaQA7xrLhI4f8O1xRuygd2Lpf3dS4X+/d///VqU4e98j0/U/5LT+kZOESG2SC7sYn0c+e9cW4ZbUWUv/Nw14sPZpyX5a2NkoJAoKZP4I3HmkdzJOLl13k6TxfO9HyZbiVzZpr+2DNd+BTb+qQ87DOBrsqodP6kE++CTudN/7SCtuM0WstiYlUa2IbZ2fgt0dCKuwCExHOFe/+nY+mpjFVsVFMUxSXTjaOtodl9CsbYiMamP5Iyb7Oq38Uty2OXyNfiscMGv6QAOssc93zG+sfi22Gac9YMD0IsismuWL67v45AIu8WIEq365wMdD+NqJ79cLlF7S/bFLgmHc/mF+CVmdW6LYAh+58Uw9r28hGxrzztkxNuOIeQ779oRPxp/i0q9tAyesjH6hjElf3abdY34gBPj7JuQbVLdcVzfXGuHLeIlOLc4YI58zvwch4li5vIqxTnzlyCyU1ghxuDA7EeswK3EXy+CWz31d/e7F29g9/RnV4VY4bi4RSZ94gDk2D3565Of/OTLW97ylsP+cG1yMQ4+qB8cApZsLHMMxm9+gqfzQ4WmvvuZUcXIxiBBX8wSu3H3ZOCFpDBHQs+P6LPvCjFsv7GLQ3yQDp0zDvI3p3PySm6KJMkN/tZHcuP/4pLcEuaE63gnP4fn7JZf4Y+Nb4vb5ksObNVjxrswa45iurjUvbX//Oc///LOd77z8pnPfObAGv3oG37i8t3vHJtOp3yLL8J5MlmuZfzpqn/5yPHOBAWAGxHUJXWbwFI642Y4GxAIVKDLmYEuQijAAz3KAToCc20sEC3J2KC2yRsHQrgF202QGKxxC/yMdpNUQUiQlnSZy8oqedQmsrHtknPtcV6G0vUIGyLaeDnkEljK1caOdZ12AQaAMMgde+cEhw1miL9+6KzjgKU+GCEwX4deJ6tP8lnA1wb9kMWOPxtCXJFoQUugW1s0JisIHI0tk7UEir2xVeQHEQgUkxHbJvMlWAgSoETCyG3thI3QB1DueI+SRKr/9E//9GoTwJBsrD5uYrIJRGPZrWJLYtmcwN+1EoHsjRwBjSTSWDeJWpvehGV1V/uKNXx5iw+1izhvkGCLa5v6I3cBWLvIRz4kmTFe4ze2TZS6HyBLhoAs3cATdr5ki0+eg11z30dxECw2XB+tWkVa2SjM2OeUEVMBjs+eEy2rynRa+4gHXGEnCKy2uwceN7fkxx/IB276rK2CbLbiGUd2z9f4PCLJ7hqX6v6SHoFOktW5xasN2M1BgIRJ/NAc2LtiAFtBVCQC5wIuH+XP5uE6Y2KfzQ/+Iot8SQxRUNoY2d9bRGWHHZPg2q1CD54lr/3zSuwWgpyvnf5uJcev5aTDJcFsCQaIvZ7d7Hh/I2QIG+JpNRcew2eYtQVOfqsYlVz4mXa7RpEIdvK5rreKuFhKB2fyXpswp9/z7mcytzBAPhv/1y/EBza0uANrEUT2lhwkuLt1FXZ1HZ9kH3wz2aWrij1hA2xF8Pa+5iqJiJRWSFEM6Lr8sniiyEHO3UN2cLV5SYT4Hx0sJzNH5/hGc9tiBpwyPsVjWMMPzvpaHtPf3sGCOy2W06OYzufgviLO4jjbpjNY36dVv8Wd9SN6gzu1f/bPjdfwg83AR/ZF9h3fXZ/1o3iAg2lLQrvF3ObPx2Ao+SeLTdzYGZnh38ZIhptgL29gI/xRIqZf7ZDrGUNxxNo3NvJmS+L0zgmHpEtjSv6bAMMpMQAGdZ+x4/FscRN29qXwsDoU/xWl+V9zx3Pcz67lJ/gJuYrB9NF53GDb16fYs3FmOT1cJLPaoovFSzGrczCTL4vtYnJjZZtia8eSsXONH2demzBuvM68xf4bzYMddE58X94Ds8R7mAhj+DBeuTjf2J75zGceu4TaNbQ2vfnL4lHy4X84Q7IUP81bTrCY0rnm+j3f8z3Hyyhf+cpXHj9J/Vd/9VfXXIL92+2M/9W+R1bkRsbIZvHOvtcvzp6Nd2/v6vrEJz5xfYTAY1KN5forAJyfoBAiTrQVDqSZk64ABRROt8RoBwz0EW0VoQ2cnFMCJklkMBI89xA6Az2DCDLRcedqi/LOiQXSbE6cQTJ0LhBoH6HdyuU6aH13DpGr3618IWScX6LMKQqEtnAC0fpGAumwcQKvJQjIBxkIRgorwCK5SI4ROqRzq9QSUMC2zgvcVawXWBZ8V/8cHdB3XYYcsfHSQmRJIN4Eses3KQIK5C3wLwFf8tl1ydx2Y+CCiNMrR+z6CGUVNY7L6RUsNglgP/TEHsw7x+0FMH/yJ39yVAnZHWJG9psE7U9IAS7tIjPrT3wHwese9qDy3jjqwy4b9wjKwHmJYG3wFwn9ygQZEGgFFfYlYWSTCBxw67ht1BIpsl4dbuLG9xAGiRk8EZjIq3sFxHOiiEQoLKw91w55SaDoyAqOPs7+QzdsU+LtOuSDLTRGfyMc8AqWm3efiB8s0T75dk1jRkbY9tmn9SH46wt+uZ4tC8DkKYlp/AqbnZOswOOVK2Jxxl/4QO5s2Or64usmBMYoKfCJsG/coG/y2PkLyPCaXyBydNQ4kT/2rzCn3SXTsEzRWrviJzJCRh1v63M7TWAdn7PKJlExR+PpOrpDzJA6OFh/kk36k+iLxWyt68TBtVm+Sldijd8rZ/e1Z+VKn3RgTrhJ95CjOLXEiS2JR425FdV2TixWLH+gD/bZ1usev7GN26qfnUJ2c53lya8k37XXGLveezTgDiwUV9ixhMr2bzswxXR2uknLktZtd30leZoH2Sy2kzcSbWWN/7ln8cW1klEcAo6zu2wVLxFn2JnYsf6O18BqXGMLbbB2kwEccLkifkffja32doFAsry4dy6KaaexeeROAZRd4yddI2ET484rx3S2fMQYO9dOlx6969/u9oJp9LNFF5gjDrJnv10Oo7rONXjOxiZcn/xh0O6U40t2ji1vy3bzt8Uw8thkLRvA35f/bv/scpMxWCkOmY9Yzw6SbddmI/1rrPvYysoDFsEq9mos8A3+igM9kvKP//iP18WTTdRcizPBXD4FexufnSEbvyx+yRXg7OZZbM4cl8/jVRaNxNz1GTaHa60s2Sxb8X1zhI1zOC4cqO30ugXI2squ97FhmOb+viuuKWCy5R79g5lyOHYgMcdv+2yRpYS/a3oJ+gc+8IHjWX/8qM9skp10nb+X9/GBjW/9jfOI+/TRvU984hOPX8+46667jsd5emeJlxbikvXlcR72IAZqq2vFOJiq8LiY4e8eQerXJH71V3/1+jLJ8CK59Q64B9122233I32UVcNf8iVfciSZCdlE+1TZWYddB0EQEtIZyAXkJSkmKmngNIB+ydQ6XIJhTEu8dvXybHASX+MF5Bx4v+81iHFC7W+ko++e03AvEPN9CxxWTQTb5qZKAyQ3mfa3QLsESOIvyao/MkQ+OrZFCM5BD5vAShKRD4m7l/oZM8NCXhBIelryzGg7phpZu4I3GSEF2kAwgE3Xl/z77VsBmeO4T9BeOWxSJyj06biAv7bPzpfUCSRAQtKpLW9v5rDkYqzrpGdwpK8+AbUihrHQla3S9LBBiX2ZEx2xFTrdZISs2ZF+tL9BjN86V3uCdX0319Uh8mU8CJDr+H7X9R/xMA/B0ndJDFtajOAjQBEOKTAI5mufjWd9DGYt6WAzEj/kwJZL5/UPH5AEtggLJeKbiAnU9LMVftimfd/PWAxnjMeqvRURMmZ7ErLuk8zZ4UJPAiN5dM+ZJPJdAXAJ/9qWcdW/ImIB+b//+7+v7xdBIKxCKDqbu8KqFVX2uDqF8WKFtjy6BTOQG3jnc4P7YgOsQpyQ3o2DiHz3lXj3HeHuvk0qyGP7RwZhrbmwd+f12b2SF3izRQGJfPdZlSN/diz2sx/FpOSw25bFNbJeH2mV2nZuSSdZnMkzXEPMVl/6MD8FUvyDL9WGoiQM2Vhf394ZsXJJVj1qkJ3vPNi71W1jz86e/vSnH2TxR37kR667JrxMTcLmk+2T7cZhxBKebtELcTwnneJ0L4v8p3/6pwNrkfva4Qd4AdvunARtOQC7Qt4VEoxJO3CbTdARYiumiaEIOoy1wt999AMPu0c/ix3m2jkJ3voGfgOrcArFA/bQGEqgfuiHfujypje96YotFlMWdyW1VkXFGX6Gp0jWYMDyB7iHH2yMixP0D/bsLoTlouxO/MGxyccjMOxEPF+Z4LD4gd0mFjKat0IBXGWDvRS6ApdHitZW6XplJQkRYxdDGnPf+dfG3eUh4tFiLC6cf/F188CLJGSLkeyE/0hKN66ecbv7YYOkGHdZXdpV0Lnat+ortrGVMLB545HkhoPhwnQIt/Ee3G+58ca9HpH06yB8qU+8wkKtmGDcOIVdQTiUZ/b5g4WB5u5dQOI9/F3e6tEUxQLyZJMWOPFD71JRdKvNxzzmMZfv//7vv7zgBS+4vph09b1cY4v0zdl3Mjrz98azCyLNu58K7PHS/vX4Xn5VAUDMV3DBQ9mo4sLOEbbjwuSKVygY9L2Xw/f+pVb+exlqv6Dhn3FvfsWfzL9PBSBjwb3pfznbymJ33jefvnuh6bEDoJ8BREqXwAC9FALoOQgSCsQ4R8CL3HMMIGHAKsSICkGa2DqhRBuYrHMAhI4BNqRqkzDVDoGzaxB/1UMkBYgak6TIcY4gEJ4TzQ2U+tCfvgCeuZCHeZPfEihJzFah6AfhsoKW3AG0YwLKki0JrKrx+VyA5nlMBEHQlRggHCsHYwSAyJw2AGdtGd/aEzkk6101bXwSV20oaCAZiBeZA1fkF2ggOOxakDJGAWGJ2RJ9zouoKGosQCJPfEsBgC117z4nLRFtTLvtizy0vQQfmT4nMVVV06tA3FgA/eoy39h3WqxeaxMh7x7zEdAEySXBnatNRSPyIUdyp48bgffOF1FpHLvyAVPom13Q+86D3LTLdsjbKpvgLqh2XhBTlYVRq4v0qjC1K8qrzy1KWNVlQ+zBNfpYWyZjhKVrvEME2XEOlsEoOMxHlpilqwq97TLpehjpHqTFmBq7QEfXuzNsgxldnx+nYQuN09Y2GITYpIuq5I21eW5iuMGxPnY83tbN3sUDsubv7GUTmc5JAMjKdYiAWLNJ7uI5PdVfY3n4wx9+6UU75KpgsTpHGJZciBV0aB7ksMUepNcY4Tg58V26o6+uQ8o28cnmN+YrdOgHvvMnYyVjZEqxRiwVwxDA2kPSutdOqY0PnV8C3jgl/823ttjtxoBNpCUu3Seh4oNkpm+Fli1A2oLf4wLpKmzteXykbP3LrryzLcFB9sRXyQh5c1zcIuN0sn6NVCPbqxN4kNy6zxve2dDioDbpuCSBXvCITRDY/fK+roPneKDxatfKMHLv/i1sKQBsoYwcPX5C37A1OUjs4E3jzffatfGhD33oC369an2pa72szkIJnqEv/inu4VJbUBMLyUciwd4kZ3gFTpCdaU/i5t4+JbC1K/FNR81541TXdr8dJrileNh5/CNb20cZs+/HPvaxl7/8y7888Bb/XB4GNyWtizmd679xrz9sYak5N9/aMJ/uax4lt439SU960jGWV73qVdet0eZSu5Kg5SKSPFunk2d9uXb1ZmxsAMcWt8x5bQSPF7eW08B7WLRJ/5mvkdFiO8yX58DOZAFfYNTGMHIV+9h+tlERJ/vnW50r+ayI+Zu/+ZvX3ZP0BXvM2eIDTi7PEKNxzY11xmiOZO54urDavQXrJzzhCceOrD/8wz88pgfX6EFfuBl7MXZjVnhl73gFH6XnLbT5JRIYqi22oG8cm6+KjX7tAl7SBWyD9XCEnDvOpsVzsuz77kYyxuUItbOcR16NKyw2d275efKomHzvvfce8q6ofBQAJMwbxJfk1LhAusSy3yf81Kc+9YACgcAh8O8gAJ9jW61cQN2ESpBq0sCGgSzZQaqWxFHqkukFqAQLgAlW2znTl3/5lx8EbkmJwoMkhNHpn6wExiX868wrT8Z2JlOukSibz5Iazi8ZJmOgjUw4Ty8CbjLguVQ4OgAAIABJREFU7N3Tdfu5jsk+FELMfRM658iWARr7FnoA5ya1bPEMfByDk9hyl76X0K0TWeloDP5mC+xUslA7VoYAzNow8t45jkseSz6A3xZ8zHMTpJUP2zFHAAF0BDdkLPDZYM1XveDDd4C3K0WNDyAaP1mcCyoAF2nX5z5rt3NrTlZTzHWLaAJE49vC19m/lgwK8Hy9doFuSSIAXN/Y9pNB370giT9sgWaJLXK5wRw5rI9NeJOXld5sRyKxGCAxEQBqV9HBSw7XzuBrY9qXICLPG/zg5DlxhXFwgn3BBDjaewlKUvvd9yUMnecX9NgnrPAIUvNHUjuXXfBFhGkT/g3A9Ob+JQ+N+xu/8RuP6nz4q2/2Ske2BCJb+1Ip/S5Z7W9+h2x1zKqiubIX4xUTPFrgOB+vf765WLCkmE1LzM1J33xgY8EmA9mWuIkAImuOb5zz+NLZt9fnF2uzyeajeLcy1/45gWPnzeH222+/vO997/uCnV7whlz4/SYwdOVackV8zjFLYqlAZx7LY8QUSYckia+vLS0RYwPNdRMOWNz9Ykl/Ny8+np103Sa2dGWFjZ3wMUUlRSLj5MOSJYmIcZur5HOfE21MbKP5RPp6h0DJAdxb24LrW5CxgwDfwSvqX1Kgb2MyVqS648mjFbDwMX9mM41XktNcyBQ+k6lCOSzji3C0PtiH5JWfWslcLIeVySf9kjMeqF9t1h+MYJ98cbkEPkj2MGHxhi2YiwQQBpwLHXgAXePA8Jz91Y5EZXmdOdEh2y4W6gt32xd84zrNXTzCq7SV7G6++eaD/8Muc2084ge7pld8jR+QU23ceuutRwztUUr4jGOygy0IbLyFm/Udd2+193jL+fzePDnz2eaeLPaRIGNfHeEWjXkTOQWeVlS9DG79F36xmz7pCT7huX32s5Yf/OAHr499snV62GSuuSjgGiuf5uM4U3rK3v/t3/7t+njCYtYmmLAehrGhxqCwkNwUtTbOw6g9JgEW9+gjWeBV9cWGzTk8aNxt2e8RmApVu1hJ93yiNuBS/ftubn1uQY0uNw6we1ym73YWsfuuhydbKHZMH/xmk31+W/tk2HV8kMw3R8LZcN7uZUPx32wPlsITvsPON16yO3M7CgBrjCYlAAJK5HcbZbxAVBCilHWAdR5A1IQDEkGwPihWgGQQSxIS5Bd90Rcdz4MLXgyNsyGryCEDACjGTFEMsONdU2WqNv0e5CaFS8QoC6EF8pxPAYMB1fYm2VYBrLyQk3E17iUVxkmG5oXoccKVBwBhpHQo8deXYOq4FWRES5CW1LEbMjcHxGATJwaMAOoDeJGjoCpJAr7p28/yIKJIJVlv0t0x37seKSA/wMb+duxAAZizJeSF/Dpvm612N3AAYsnN+gO7EADZ+dqvgCGJAZqS2XZoALolfOt/dEG+jd2czwQBACIRdLa21PwQLXZJzhLSlc9u6SIjPo6MKyg0nsbJ1/gSAsRmgGzfkz8fT4bpGdkwd3rjg7XX3yrvjYOuN0Anb0HPnOmp6xCKzq2OECIFFXbaeK3EmGfEi33w08XVDZh8o+uWFLB/8+oedtXfyDxy1Gfj3YQcmayPyEz3SNKWCJr/2lByXHIFk+o7fYTTiki1L7Zs0F6bSDZIqv7IcImLMXd9eN282l6H2MNE9gHfJA+NMxnwJ8GdHdJR17B7NlTfAu/uGKKv5GHMG2sW3yUX5yIXu3dt52tLccV9tdvYb7rppoMoeTeGMSRzKxYwQV9wFSmpT0mMGALf6WAT5WScbxQfa9v7WcSSLQxtMpf8+u93omEO8gNDlhCyBfGEXYqN2hC74QUi17b/2ovoKwh6dn+xGe7TMT3wu8V2shH3FVl7A3g+3ctb+WHXVmzr1zeaC9zd+KltOmN7uAKfrR/2tsW27lNk6J70Tl/5RrFTPNEXDPDMceNaEiyJM044D+vwg8ZkXOuTyC854F7ILz89Yxm8qr92V2VnyU4c4rdLyhFlvmYcYhQeyydhAOzsfOMiA3a8MVGCK3bjQbiYeW4MFwOSIXu1Ui82sltzgDdsir43WYZHxinBIlP+ROf7bLF4qL/lN3BBrOJL7ByPaAv1z//8z1++7/u+71ogWQ4Ca8mbHGu3tmACX1ao6zzuR3eulYxZGSVn95AnjqlQg3dJoPXVZ/MhG2ORkMFBuNBc6G71uTbS391vlwUOiOtI/tgQjMlH+ynL173udccOo8UGfMjPqT74wQ8+8H7xqD49srW8+EZcwoLS4pzrjIdPSib7DlPY9PIy82RvfF3saP7wmD42DicPvtj58Plxj3vcsTPFI1ebcBvn+q94nw/AdRiZfLawtXaNN3WfHUHJY/MJuxNqo+Mw1rwXt9mlgoWxisF9t/jdXOGHHVh42dqd/Jc8b5T37fXiORzoPuNWlMuGro8AdLBJq9AhsUANUQAQJq6SB5z9nugSVwJAMJCDTc4ZBYBgEPVHWZRd25TlWNcJlusA2tM+UrWGyTgY+xK3JeUEXJtA1DEgJZFAvBl91wFpjtuxZMFI+76gJ2jVpgotkGKcSBFAMrYFYGCziZPrltRJfuoD0AOJTZbImY70vQ7T3wtI5NQ9qpdn3bCxBQLXsDvjAvqKGpt8IrmIm6BOJo6zcXL2uYBuTIEfIs6egT172aDZscbUPb1Hg/MvyaZ78+36Kp3ZdkGATetbEAZuvq8NrkwF2k0Y1oeQHmBxTvhVZiVvVr+BoDkiKBsgVB2NjY/V5v5sTG1L4lc/bBGp3UDWuAUD+qmdKsWRWZiEWBmD+VY57W/gu3ixBLi+EVtkgN90j8QEgMMzenUtrOH33fuIRzzi+NnDnjGGJezHT6otwVkCBlvZR9+NG/G1Gr/+Jjh3TnDad5jUDrlLgpH4+los0w97gyMCPRKGCCgYIEBkBmvoHt57PEbR0Xd2QAZ0t4n1BkLjZCeKzUscEGs4ZoytQNx5552XH//xH7/867/+6/VN6vyBL8NB2Kw9pC+ZIseNjS0Jzr4bU9+REoG/c/42J3YVZvhJvO4VK7ouubDH/m4sHXcOlvmEr+I522QHxl9CW5/ImViGhDc29ikmdg55F2vJhf2sT8JXO+AaC6yp7Y2nsKhPuAX/1ne6Z+MLOyWP2t0VUjbR/LZ4As/00bh7POCNb3zjkVD0zoC+V6QVf4yR/Hflhk4RyXAHNi6n4E/Ng08ggzhI/SF5i79bZOlacbi2FDg9xokL8mfcgZ+u3YhHbAPuSeTMP52fYzE7Nx6/TpGtNJbv/u7vPn4CtedVxevk5mdi4dXyOtiApIv3sKY+FZ2bF9uW2HT9U5/61GPXxMc//vHrCyP3PKwMRyUs/HjjCd0ocHpXBt+o/+V3bFOsbSxbcOn69AbvF1dwIMUjnA0Pg09nbrd4AOP5lv7hfPfCPfrArcWXPhV3zaP75AbsBJ6Rl4IHPoyPbHFZPEhO57i6McSCjhhaWzjDJk9wFUfe69hN41vbXm5j5V/RgJ4VufRPVo1ZcTiZmmN9wBT+Iw5JPjdW0v9ybxx5+QE7E//YKE4pCYfXZIqvmrt5bfxa2xSzzE98hxtwa4+LGeFYOAlHzF/7uEhjwFWNl9zlaWQq5pHpxofNJexkqA87KujOveFQ8j4XNNfe+tscYQMduU9MJeM+2TPu1xydZzP5Dg6hHznYFlPFzuVC5ipf3zF/+tOfvjzo1ltvvb9GrJy1ioDsdVP/rFJTmCDKOLq/yndvFfzP//zPa0VD5QrxUPXYYoPAU9vnRLz7UgrhSGQE7QU/hon8EwLgYiCc2neGBAiQOwk8crdOVfBAsjYh4EyuXac7BDnkj2KMF/AvCaxtSadACRwF+/pSMSZn4Gg8jMYYgJI5A2DORHbmrgDDLuiq6nw/UdTWIiuGxoUg1HbtNEYrDcAZwJEhUNoE09jZGv01JoAosTKuJTrAfotIW80DOohAY+3vtqPdd99911VSJHKDn+IIohpotlPhf/7nf66PVdA5mdOJAMtWACViIpl2vlWsfBO5lfQJ9s0jXwlMl/A2HyCDzCPJ9blVz/5OluwJ8Aoy5GxrOnsB6kAJgK3dsKUFJHPZJB/G/H/BrnbMA/FgX1sh7hpJ8JIXb/4VXPhfRYHaWzthRx3nl+wQNhnP2p7+yMs92ujenlENc8NM5AO50vbqmB+wtT4jH13jpS6C+xIBMtpAmH5tj+1+/Uhm4ISg2Xc+w0fJb/2z+ztvZaXxwAxyWvnB/sUBiaG2VgbsRQGJ3fEt86cvffUp9sC6krNkKIFFsgXx5NUve7z61a++PPe5zz2SupVrfdVG9oTIIh8SBVgo4TDfrhPU8+ve3t8/iYTizN5PzgrEKzOJNT9AUJuDhJ8t8pHagw0Iy64aL9HfYkHXevSmFXX+avxsx/j2e38jMuyOjeEUEmGYsAk2crl8ZPFTvEW82AV7lxDxCVgnCTMHhK12JOmNZxMduoZTMKkXW7bjZYv6VrQl8kvwJfzihEfbYCwOYLtnY5OkbCxZvzJO5J8N9N08NoHi32I12btfMgcDrKDCy3C2Ppagi/H82Dybl2SBvcOM8CwsW1wXF+vbv016cMDlAuc4hNw3bjaPR/ADOumzFdbXv/71R/xvldu5LRJ1TJJUG+LGjqfjHktKtnYhis+KLbgdLoqDOm67/u4IqO1dUeRbjbFHV1/72tceL1iDfeaLI3bcc9nkHRb1UlY2KDbC1TOf7bixwhyFXn4Jd1wL0+qze8yjufIB+L2Lkc2pseEm2u8Td4NFdmXCdPEYtpPFl37plx7cdQsichYYzD76hI/uF98aZ4X89773vccOtOUoZGZuW0Qy//pU1Nm8YovxxiV21B6s7G9FUm0aI7l2P/vCz+CIBRWcdPM2XHzvIWc4i0PDCX1uQYMO4CRdZHO1UwFATIBNfGnxbv2VfBYHV97y1+7HqxU9cd3as6tDIbRx8/n9O2yqTbxfUr02uX02lvomw+xaDkR/isr6gan4GdtsPGxIv7WvuEc/fBVGw11Yu5ypx3eOAkAg1cs3MvB+m3DBsb+3YgGElxQ0yAJUAcCKkuCBHAlQnGYrGoxjK+IUwKhqT/JV3523jU8i654l3BLAPgkR6WDAnUtgKpQ5APJf2wBbgNzguYGDwm3z3YDb3x1X1Ud49H0mY4yWE2zynQ4EPAnBBs3GKRlkQJybs5oDhzQ3WxSb1w//8A9ffuVXfuUIyv4ZbwbbM5/9+9Zv/dYjmJAZ0n6u/nWcwUu0a89c9n52AvAAhnGq7qc3gMW4lwx0PRuin02aF1DIOLv64i/+4uszUwgFmfXd3+RpnGxxgVcQ3IRk70NuNnlvToLB3nf+ewPh6tJ4dlUcaemnQXrrL7kgFsnNuACGFRl+7J76kgyunfOzzrMVfrYEXVV/7brzgmf9uAa56BzSgxwlu/yqc+FPfQJ7j42wu7aU9YydVRv9KejRM3vaQA+vOocgIxjmRX7dRxfmgEzxDXa3fZG9z5XbYjAZsUH2RT7pZRNZpAD+wXS+5Di/UHSVBLJpfrWJorHyiS0ewalwgG9uHCAjuF4CYOVS8YYM0regiFjARjiDhJMHmW8RtT7t6mh88NG9/KnjuyIleVfF1wbyufOClebXvRI6hJXNiDsq+RKprkeE2crKUHzd4t7apfHQqSR4nzPexFhRvT6Mlf7oAEEzZn7FD5aQ8gUFBwTUPCXdfUpE0pv76GxJIPyqn9VXMastyZFvCxjiHWK9fIO9bAxdoiVZWbLE/5acNsa+92nlRpLZ+Ja7SIwaF7LXvUhdfdJlsuocggvP+u7nXtfetqC3pBBRxZdqF3lcHOIH9Nhc+8eXkVp4CDe63nzca8W3cZw5Tv1XIEnfLRSZFzxDXjdRoaszHxLLa7P78FH+y3bZNT4hPpkTm+MnbKKf1ezxlsYKP+Fg48M96Ux7/HJX8rS5xR66hY2NO3kootTO4hTe1HXGulu566OfoWunUi98e8YznnH87FgcAtZIvpe7NLfzlvrFa1h6Hu+NeC8fwbn3GjFGAaprJW7NiQ3DzuQuSevzKU95yvGyuK5TiIINyxHTS/eyC3lDn1u8bvGq32V/y1vecowDX4Zh8KV5L/+Qq+At8Lx36fQTgN5LI6nsJbvtJFlOIM/xgttNlGtvC784yfK+jffaxf/hCf5FDr5r34p+3z0qoVgFnzYHUzjSH3+HCcmLHs9FZlwku6I79izGwRwYgG/WT3+H8Rar+DpdbZERt+kTLrMPvg77FJjyB8VZmL3jWltKH+mve8MHuaJYL27VZvplHzs//bMlc16OuBxmx60/+tCv3LX+jRc+NJbNgcTij370o58rAAA0g9xq3FY0KJ1ANykkMOCiMigQu1ay0CdjYLSIDnK/hLV2e5mM5/gAvaQRWWVsgrfvqpoSCMYIIBjcEm3jYVSAlPHu+BjhVsMz2u/93u+93H333Qcw1AejBJLa7v41QoBbn0jnEkBO6zrG3HcGY67JCoE1dn1JgjjVN3/zNx8rUoGZt5vrl25rr22nd9xxx5FQvfOd77wmPBsEGGKfjbfxLDCxGecZbzIRdAVUshfI2ROyJuAjTlb8AAhQY48AldOxQaR/iczadn9rM10LBOlI4KzN3dYO0NkiHXHEJVwKGo2HH9Cf6zcBpGu21TxtwxUUkNvOlWRVde0NoM7XvlWYjlXM638AB9g3OQY69S1QNndBhZ1sEi+YANCu3cDatfwJ0ZI8byCScPF3NrZV2MbX6m06KPjWXvYqmANmWEReffrpJkkP3Ztzn721uMIKO1gSB7jZIzJPT6u7JavaF7hq0zg71zOC2VtJTnNFKpF8u6rSWyuQ4Z1/AnNj4QdbFBAA2ZzvCBps7FNlWfLCn+l8k20Y1xi9lA5u6YN/I/1iyxY++X4r7h3f7c31r+8N1GRLH42LnwnAAuP6Y3+3elZxs/9duwFbDKy45KVqVnjZK3+trbN86ESf8Ijt9+kNw7WX3vtM77XlpT+KPLarN5fk4i3hqx9ECTbXB9LJJ8Sh7KZ78x3jb4y1IYZKfNmLpNIcxBaEG9ZuQrCr4lt8l6DVtoTJS09h3Cbm2Wg/Y9bPK/32b//2kSTAO3NSbBDj4B67EUPYyvo6crarf7WTn9HHucBVu5vokD9Zw1KkDKmGGeRknpu41RYfXN/3LohWNGE2glm7CqXLu9iMR4LqB9dI/wpK4jbussWqZNC1bNa8N+Fhi2y/742nhMN7fbZgDv8l/3xQrMXZyELijNPhGrCFvvveHMn1zBEVJMR18al7Opb9S9r8NB854TD4aGPh4/wExulHbFh+gBMv16uvZNV44NjaavJRFOga9u5n4zqfDnFAHKl2YYH2GiNMhbtrp/gSbiIeN0cvIabT5cd0QP5sSEzKv/gaG4KdcpD65MN8e22j67TLh2GeeI4vNx4LBMstzYc8YA6fxBNr31zS2S5oGHdY3DX/+7//e33psb7WDtml+AS/8EVxDX6IkeIgTo87rJ2IceQGq1Yuy4E7z58WH/EgmLDcYosB/a1w42XByzPTYX70Hd/xHZf3v//9B49qd0e/sgKn9Lv5RviSPCscbl5T28tPFivF7eUY9dE18AYHTKb0uNxIbCOv7n/oQx96xOUPf/jD1wUrHKcx82991R4/w5f5qbiy8Z+NdD/sbI7JzQI7mXaN3E+c3cII28I77Riov+MlmV4CSImMl5ASAIEYmKpqhCyyKdAAOAEOYeQ0wJGRIGnnwMzgTah2WpH9hV/4hcuLX/ziY7vIVuiW2K3xMFLjWzJHuLW9gQGQdoyStLngY+wbzIFs55LRbbfddvnFX/zFoyKLoC8oIjkb6Lu3qmFJ+MpzyRSDAkLGtYbGKVyz4A8cGcUGZnpfEOpeAcjxnLECQS+SWFtR9QfmiAAHElwEaYkMGzkHbccBZmNmj42l/xs0F8DrSyEqAAlsBLPGByjJ70bEDwjTkeDEMQUUchbsJQFdT2acdhMpYEmGa/PsyBjqkx0g8PSqDyROorWA1zn22vH1azbe+ZLl3lvgRZtL3Nfm+ND6a7pg18BtgSvMaHXibW972wFm2ZBtnxsUYQySKkngY4gQGyab5Nk1PZL0nve857pFuznACW2TOfIheJARW2XLq1N2zl6XcCAnGzzIBLFActe++3v9tnEmo2z327/924/VnY985CMP2PIIu4xRAoW40JcEQLHD6pJxW6GsPQGFzMhFbJAMspnahq3mkM4F1ILlFm6XrCLzyP2SF/aASG9glBx2zeqg+8WXfAO+sGFkB5lCwsWBVoVabXrNa15zFMnERZ8Cce8FuOuuu47zfI18Nmgb8+JfY7HDIf16udPqsPPFvF4K1b+XvexlRxEAkV07YtfJWwGAXS05bK7p1g4YKz4wmmysYu+bntkJu4I73YvwsDUYSWa7SlofjVP8Fg8VG5BaOCYG12/tKALBr+Rbse8nfuInDhmV9MB4REisVpxC9tgsklyfK4PaspuP/bBFn3RPLmtvSHOfkpj6bP6bxMIjtm/Vdo/DWP61CzMdSy6Pf/zjj6KV9tkcTNEGTO28+cEjemY3fSqGn7nhxoJ8/Jd+6ZcuL3/5y4/314g1YXttSAb0B7fMB5bgiBI5LyTd3aG7EsjWKso2z3SWrsg+PYmZ5qHtxQ0JrZiWTbXlvDiYXhp/772IeyrMNkePlBk/nPe9Phtv41meonjT8Uc/+tGXnsetr+6DHzhoNpZ8a4st1Xfyt9ABP4sVXvjYWMSQPmEmTr+8cZNnum8cYmR/K2psMVfiu0Wn+sWL+DncWSxnTx1rHjiNAoxFgU1IjUNRUsEKR1ouq4ANM+EQGRube5arblK8hZzlYvhTNspn2Rs84Gsd52P8XL9n7oez4Zy+s61k1dj50mKC8fH9zYeWKyS3xryLWDgkXBSPkjXsTIY41zk/kmdtjGILjRnG11b+mn9lF4985COPRyH5I7nyRX4rZpOj2C/WkYPYKM6uHMVK3EaOsPmRGM8/dqGaDsSfzWPw+o0F+JZ4BpuTQWPgN+wG90w/4Wgc3DzFs/pObr6T9xbj6J9OFI3IsjY+8YlPfK4AQNBWI5BIQYZAKRMI6XgFLCggy332rE3A9A//8A/Xn+XYqjkj3eSP0VNYASBjBW4bKOofgBMWcNkCxjo6YsaYO6cNQbDvBE0xnIKjEbDxnolibQkYyA6Ad6/EsO+q7QylaxFy4+eMKqJdA6QEPquxkpCVi2KEZIpjkjUjlySTxxJwY10jRtiXWHE0BFt1moHWV393D0Dx97YHnIA3IonAAze2yHn7nt1IaneO9W3rqOMIHJvUDocHNkAIed8qPT0ZM0JirOZAdhx3nR8IStwESKRtV4GNdRMIukJ++VvfVXHZH3u0miHxTRZATcVUXwIaDOC75IOEk5s55sfsiq0iL0hIxwWnxlJftugBakkpfW/QEsjPuiITpJbPIPfaoh/YgIjxxcZZMYlstbM22DXa9VnQq2AKX9m38fJjQXYxqhfStbqXHSCTybI+yR6plLjBosU9tggf6ZrPn/UMP7Qh6CBrCDgM20TFirR7yPcs900C2YREiYwEsMXrru08mexKJfII47aAqg+YbVzGzrYat37FG8G9eBauKwQtGUH6tOOTLfMZMt34yRe7p0dWnv/85x+XveAFLzgShMVNcfmMtzB3yfLaMoLvfr6M6MGHJZHe2o80117X82cr+pLW2l477PvyCTGFb5CJvtdmkXFFJUQw7PVIg2vOBHixzso5e7OSRKfNh0wQNkmEmFnf55UiyRh7kfCxTVhgTuIbXW9izVfoq8/m6A3RdL0km22uX9HP8hayJr+dy2KweIzn0dXyQ5yhOTW+kuOem3/JS15y+IXE1FzX1lZe4rhEju0qKvKdjqfL2rUYgTx3XFxaXzJ+eG6OG4/JR3/NJ9/uZ+RKype34Ih4cO2tPzTX1TE+aTu4op/77NIiI7a2cQOOid/wXl/4FGK/vm+8XdOOlWKq9vS5PJt/ivneiO6XcPIXONB94pQiA7tZPrM43j3pArcxBn5Ix3x4kydJMntgCxv32TXZuEbxQeGn7yubxqMgvgU/mL6Jp2Rwk1XzFiv4MzuBq95NIG7hkOa7Cwb1DdP4n2PGbu613xjNAZftmPipL5xPm649X8cvyIYfwJiVtdjfsQp+4vBydv3AtcaRfuNE2aRdi+Sfn1sc24IAe5UrhIt+iWa5STIhd/jYZ77N/2sL9osjxmfeyQnO0BvOg1/Sh8K5Atn2g1/h7Zusd9/iFn66WAIn17bhS2OV7y3/Wn5aW2KGNo58/Oabb74fCWzyiDulLqAswXWPYLqBHChpq+Srv1VLGZ9BcTQBESFW5ULeACfDklC5vjEIzvWh4ofwUOY6Rvdy4J2TMXIcICcQG/s6/QZv8gCqWwFbADQWxio5QL6QRgWBMxiY48qivhH5riffHOpcvTX/DbSuB0DIGwOSFC/gL9CfCXZjoReJA10sKQTUxkLGqmXsj+OuvWx13/mulwAsuHI2pGODfPpITi960Ysub37zm6+PbnQNotzfvrM9skC8amNX0Hbs69i1KSizU0UnxEWgXaA1Rw4vGJAJGzBHQYK9SWp3/GxB4pmeJZnArDEKWIKAIpvxStLJHDnrPuAm2XXOfIyXjZEN2QtgyNzaCKDWbzJhb4td7jW37bv2+acgCPjJZ+2RvMmEbn2SkZ0JjVHCamUDICMVxmobdvbgWhiILMFsOMH+2MP6SucE+u6HbTDFPfo3N0QaBiGytR0eSvYWK42nFfV2YvjZok1IluAIgpKm7vfCnI7ZpaFvWGH1GQ4v0cgOuk/ih0TDSsSAvfNptm6sfSpIrd8rsPQp0UQollhtEbHjMA8+bBJBR10X8S4R6br/+q//OsbQPzrv7y0OL26v7WqfXpc803Fj9DgBG0G2Nk4jO7XR9b/8y798+fVf//Xj55r4GpIIW+AtmSAuMGCsK2XkAAAgAElEQVTjSfdILrs+X1mZwJg+v/Irv/JI0th494mH8K9j7TLKnlo8cL4x8P/6FytgA38mH9yA/mu3/+mywgxb7vuSPIRy/Q42sDu+qJikDfKv77Vz/iiphk+KxfDYHLzQzBwWvyW+nVOoQDZh85mXJS/xjT6yQ88/SyDhce15rwh8rz96F5vwJzGbvSwZR2rxThxz+QscswMNl2KHG8O6VvxfrpTsd4VVcYifSwLwPLjFJpJL41Y0qa2v/dqvvdxzzz3XZ3Tb4fPSl770eNFgSQw9sjEywqfYEKx0vePLJSRh4kXnGgusIgtzbr5iCpyv3e6zMNC9/fcLIOQLB/kOfAu//DQpfRmzmMeGccza/sxnPnN975aCYoUHL11lx5u04v501rnwKd+EKY2PrW185A9k0RjDBn5D9xsnah+OLV/TFpmIXWQi1pKre/k0vJAgb3Fr45J5wA6xrvvFPFidTGrH7igFEHxDfiUHgds4NR/Df8T2fQRhV5aXP3VP7e7L72Bt93jvDzswfz67sWi5WfNpdfz222+//NEf/dHliU984uXee+89Hvlk641zFzlhFT5tdw77aJ4KCxvT2Sq5yonZUN/lVuJubSqO8x85mTilCCBuwxy6x3nJsM/mbTz8GW6LG91H98vRyUW/xyMAt9xyy7EDIIEvEVwiizgtuepaRsipOUgdSZI6pvJmAiqdwFy/yI2+GeQahwRAxWPJuXYEg60gahtIImJWLtYpVhEKF948vSAB/DkM41kgR9AAijEiYY1VwNYOBZM38FB93AR2iXyFFm+K15bVCIAkKJs/B9ug09jaltN248aCKJMhor9kns52PIjDOgzj1L9zbJAzSfxqo/l7+RFShCwJLB1H9AVOiSC7IzcBdckcm2xc6aqXuvjpIYUPAORZ2OaSzBsbOwIyS1T4D1IggAE7emU/wG8JFLnSBRDunk1cVkddq7qObPW9Z2b/7M/+7ErA6g/gCTKNWTAhE2QGQUR2Ok5/MAChFDzMRaCvTSSqZ8Ba3QZauyJARnTG/wVnOjHeMzjfCNPWZmDLYhz8oMO+I4rsE7FyP8zjqwghe4UJSK4kadt1zLW1ZeVx9Zq8vRXcuNf++SUboTfzXv9gk/CBbxs3ea/vLGmUJDQOSTIy1hh730S/itH9ZJXskI9N9oxLUUtMIn+ya2zGu/bEjxYj6KU3eze+5Cl2aN8cJIuR8ewr7PRvx4I48Bkv4GksMGj9wHz6DC/a+giT6L9zrjMP+C/p6LvrNjZK8MkXposjsKOxKSKwNbYOV1b27uszouZlfVY0w8GnPe1pl3e9610P2JnHzsRHfsSGswXkSbGw8SDv7HdJND9YefF5BB2RMgeJaI9zZIu91Hb9hd5hi3GyyY1B+k2GPcKUDnvpWs+k/sEf/MFV7/UNa+G5JMA5ekweEmJ4kr+0u6hrK1z0KGB9l/zso1KwuU8xFfaxG/NAyCUT+zgiPgQrGhNfXR5lFfhG8de95omkwmj3IN7sQBIl4RKHNuF3bAt+znefNo0Vrog39YUE+5Rs0QM9a6Pr+t/uwOQvtsOaTQj5ERkrTP30T//05XnPe951txYybz5d99a3vvXAgR4nyp46lw/wxb43VnF8E7Hl2Px0bUH8kRgi/bW5Px+pmMBn8arFEHi3+FxC5x0CzUGcgJM4E/zcmATHa28L21awFRIXl7dgAR8XV9gS+eU73e9xlOWZcAk+eFEy3qVf3KHjO7/l68sVlnuwLfr2nd6016dt5DBx2xHrYF3fFTHJHa7jnuymvoyPHiT79O5a+q+N5fvmClv5LrwyLvoR9zZuwtz66DoFOAVLfKBPNsCm02OP3bDHPndHDQ75yle+8vKGN7zhipd8XP7C/pOJ3QVbtFhM2vjE92H1+r4+6IE9kWmPcufX8FQuo3C0OYxFJTmrl4w+6lGPOnbOZ6ObOy2nW92x1frCFfK3rrFrEUc9fgXADgDGXicGQZlWJtd4KZix1hljESwJlcMB4DUmQZHCm4CKBjAHrn0nmO1/HbbjQMicjMN1AtIWKYyR4DiIlacdy5IIAUbQdV3HU9ImMx3j5OZZfwxhSbKgyqg2SdTnErzObxA3d2Br++QGRE7LgBtLABoJiXD8/d///QOeGTdmTgXUk0d/2zLW31YvOWj3eBbcfavD5L/JALlkH/QmWdnAwJmapy11KnUbbLuH3iUACDMH2hVh5/S5euVA5NcYes9DK51ra0ug2eT6AFtgJ8YHdBBZSdk69+p+bbN7kBK6XqBZkkA+W/xhC3QtGABQbSJNbE6AM/8+yafxNAaJrXkiNHxvgwsbWT3QK/BzPSCn4yVEdt7oE2nYwkQy4y+O931t0HwE7kgUgttYvbUYpiwxoCv2LsCQsR1StqEtAV/ZkEk+1WNVJar5nPu20LS+DRM7r6hgJ4Z5dv2+qV5BtHuRBvPd4Kr4o9ApVpg/QiF2CORsms83Dv0IoPwMQViM6HoF6E1e2af5SyJV6PlU10mcXbNxQeyzgrCxgz5LKnu3AdmtrJDJtdXmk3z8bCOfUkgwJ+03VmSpa8hlV1v56/rlJsD0ABck3PVhOzX5SYSX/JsH32o+EojO7crO+jdM3WRL/IMVzb+/t+DRPCs+N4aPfexj12eJ6aNxiylwCz/wuSu3Xav440W8dE+3S+T47xYj2GrnihG9yb6CZfpvhRF28AVEfBM2WMLe19Y26ZK4JVc4oZCwL3Cqz8bf/No+CwvpDrl2fN810TFFirPO6FucQnh31w8MhP24R8fZNN5Dxp3bWI2cdtzuALuJ7PqQELAbcQSBJ18xrZ8k7p6SPuOv/bhML2LrX+MzXnMVV2H66ohPLsfUtmRC/MAZ77zzzuPFZj2209zCtdpufvCidltkyNZ/7/d+77hmV24bY9uj09vGThx4i47ivfvJxULFxi78ns/BZTLgXxurxNONjc6zffyXn/IZiU06q53szssCzaUYtsXuLcQodC7+OraFEv7QuLwojZ2zGyvhMJDd1D+cFSsbKxsmq+VzeATM6fvyiPyKnW4sxD3JrzFYneeL8iP4tvgjLkumxUS2vNxieSBZ4RDirXxn8zh+3VjlZ/CQ7DchF+M3psMsOoeJjbOxnHfhwMfmBysUR8Vy/AaOsL2u944Q+Q57bJxwGd9afkVeq/dzftc1iqew2hjoEU/dRUjt0A1dbb63duB6xbN0VS5WjIkzNF/XLI+hi8aZ7eOTXS9maVOM71z53YMe+tCH3o+81bi3DC+hZ9iqraqKJoSodd7AGL3EjOFT/gae80q9gQs0a9ycAzFeIa+S3LMCRpYYBXDahEGwQWAQLwF7jci1EjnBlrMhTYhb3xltylXZVaEhT4SEswEyBtB3Rs2R3MMQBR3BFGkjN/IHMmRjLggEB+Yoxt0nu+gckt5xFdxN3jqv7e5jB0vkOa+x0K2AS54CkTkALEUHwWJX4ziJoC1Yc25JAPls0rzJaO0oCpjHjg8BskVybWyrkOYo8AJ0xZRNHNhFY2zutQ3g+C4bXkAD7vySL7BhOlkwA7psbnWBOPHP9UUAT378f8kt3KAfWNG82C+b2uJA93l+jg1tsOHrnVuSyR83gPNrhAEZMF8klr93bzJGzGHd+pF++CedSlA32Zbc2ZmT7fScdz9HpNLNl/rkS2yweffSqCre/XvqU596Lfw1F8kkvyZHO44EBKSLfs2BPS2BNg5YsJiKpAvS/Gh1TbdwTttdg0BtQFscRcb5mnjSvMiSjbHdxiTBYYdLcJKhVRS2yJ/qGxmVsNcXv+s82fqJp8U52CC5lWQLvIu7G6MkWOxzMQY5kfga6xI1eNy86RAp1aax17YX3PFbCVl+hpjvCm7y6njj5CNb/CHP5LTxFLFr7DDYeNbXJC/74sN+xxw2LNdwbPGHLSGj7Gb7OOOENo1HPF7bWt2ur4jjycCixMoNsU/ffKK/vdRuHw+zut1n19p5UtvZjxjSnNb32PE5yUouS/7FBBiwxBmeigkSg9rALSp49ALSZExm++4F8lt75uti0MYT7cLJlStORZ/wTGJp/jCFX5b8t5W+fyXedvoo6sN5Sd32LZ7V58Z0vHRjDh+CPc1dok2+FZwan+JQf6fTira9WLSx1E/9JdtW+XqEJvzvWotOdl2II+YO2/AhYzljzCZh4hU9sA9xtPOKtxsjYY7EXREKV2suFcLsWtGPNmCRnxoUn8UUPAc+w2MJi+vYbJ/OsUWY2osSK4bBR2PhQ3xSfICreDm5ivmLwfIABRP30MnyHLa6/B3X0jbdSLLJ2Ut/9Ydv8guxJxvp7+QrnrLjMw9JDrvTAm7io/xPDG4s+7Z5fg+j15Y2XjVH8XaL+Rt/jJXs8b3GvLyULsy3z2RXYZTtOScOLb/mMxY1+s7GcTnxDDbYPcKPzFMcXdl3TrECvrO7fX+VOTVfft+9+oAn27f4uTgut4Fby7e7/sz79Lf5MVvqs+vvu+++z70EkKEzUhM1EMBu0py4xquqA/muW+IYMNRWg2dkCKNVO4QBIAoc+s4YgcQmafqqutvPMvQ8Q20ilEACoGzgRAqAzs7Pz9lQpoqbYICcCqoZx76wYhMYcxa4kXljBNxLhAWRxo30S7qRNKChslk//i4YkSkgMM8NWsCiexkEcDNOpBT4LoGinyUXZNbn2gLwIjuOtQ5ITxKJxtIx4H3WJ9kA0g3o5ARsFWQQuyUgK2/y0tcm4exWAF2brz8BoPOSRPonI+R8A/Mm7ALZBmBtbLBXPDkHwo7TZ3Nxz1kXSK35rsy73zNLgWf2FJFhU9riTwuSyHefwJEMJYRbYGAnAgdg36QN+eoTqPMXQWODCpBrToARoe76JffabKzaYtcwzvwQQ4QJcANYQRKWrn0saPM1BYDGGXGp/1aHBImdBzzmLxHG3rbd1tF+PsfWbLqhX2OFJYsLXcNPJFTkihzyQYUFOCZO6Ie+2JG5sQdxY4nqEkH2rn32XbtbdKZTJFA8EAz5pliyKxhwmX5XRmvTEgs+APPY+8aK5LXkvHPur/3mIzEW9BUGzvEIwSlBRFa0hbCRJ1uDt8goLFlCK3akk35Gt8d/+llaRSm+Q9feEbO4pP+NfY41BrjWiqUXwNFluiqmZtuS8vRrbvAq+UgmKnC1OmHVFlkUh7p3V/nFPriLwPqOIDbmOMlXfMVXHM+KliyQFV3hGwodJTZtQ63P3nXw7Gc/+8ox4DX/0s+SYj7RNfWdrODc4rAiJVnCJvgvkaJzuKOvLWjXp3l0XXPxdnx6rj/PaHv3Q32yF2QaNpMlnDR3Pi3Gb+IGC+ndtTBOoiTZEbPSE4K83ENhDidzf+3ddNNNl1be+/ec5zznKmPyk9xk33ZDKpx4vMWcPCJhHI1Bgpa8tyDj7e+wih66pn8wiE42xjX+bPFVr3rV5d3vfvfld3/3d6/FM9uc66+/FY42UYLndjedV/yzN7sJ8RcJfN/hvb8bK/6LO+CqjUOhCz6JUWxSTIEd4gt/xy/hLQ7K5uC448bFFvBYWA6rknPylo/ANLxMPFMs+v9iuNhMxvxBMru8W9K42GtcGyuaA1tYvsZf2PfyjH1ETVGGb5A1HoNrJQuxZeM0u4c1Pl0rppRHydPWH+sHl2vMHmXWrhjMrjfH2HH0dzyl8/jB8o9dBDamrvVLNThGxyxosRc88kbJrpi8cUYMlxewN9wdP4fdFlP12/nmsPhFDngiPZFTfZ13ry+3wEvkPPDW3Dq/81OsxKsVALp+uRVbXnujowe8A0BSJDFv8rZvcZw+GU4v60ipPSPF4Tm263TKgZfAASSGDGwpOkFYcTwHcgGla9pG1W8A9zIVVTGKWZK1jsMwERqADlAZC+c1P0EaAQYYCAplr1M3FgkA0sSpAYbgQTHds8oGnAKR7VSuadyII1LqWs6sr2RkBZnRMVqJhjHTn/bbHZJDCsT0DPhXDmSPyGzgdP0Cen33kpzeO2AcQFEw0j69bcAx72RdEPMMf8ervLdlEyFhW32qTDdO+tRv/Qjond/A1DmBC9naVS7zR9DIUvBxXLub9Fh54wtdu9sDARQitX1tUFf1lTCsP/Atfm6eigiNq9WJXkL2oQ996JqYIu5beKGP7NL5TSAUlMgLme0TedmgCYvOyRX9JZeS5uTSqsnOmd3XV3JsnK0O9RNqEtEl7kvC15/ZAN9b7NpCDixhs2x0MQsubqJSG0hVcmhuzaV/Ag/i0pwQcljqrc7Gzwb1wYcFWcWw7u9v2yGtBPvtZvZYOxIpBIuNpucIQ9da5Wp8+0gEm61/hKx20ls4IogqnK3Ps2uyre3wzX3msvHBnJK1RIzuBHayJRs4vbiwhA7uWMmB72vj9F1fcL5jXm7UteLnFjOT7dpobVutENSRPuPVDhwS3DsvpmxcTR+7lfxJT3rS8fOYvakdSSATsmBzjvOtzvN5tngm2GQnmRdnlmxKHvS37YtD4rf4G7nN3rNVeI1MIdVW1Gu/LZD5VLbZfGqX7IsxrRC/+tWvvsYEehCHrbyKL8gt2UqK65ONkIkEm3+fCTG/suV7MWHJthiFiyjGb4LdvZITL09b/cGwzrUtfrlA7Yr//l5+Q//6FYvwKBxFEqZQh+PwKXEVz0tObY//l3/5l2vhaFfnyIAfwwBxU5wQQ7o3X8vPvCfBmDZBbnz128tI1++XuyoqiVfLe/UDL8m2+yWq4gf8Flv5KTskI8lQNtkLzLyfQ5sSJYmCfnB02L98jW2yE33Dci+x5qsKBIt77GF9pzHD4C3u+0UG+seZGpuE2fg71q6pbJHc2/FTIc4jDWRER7CWPa7Nwgsxqzngt+wmveER7oWf4jjZmO8uTnatuAf/xBMylkg2z94b0fzIcPF1uYIx4BVyELwQttrFCl+ao3mzN1xDvOND9b1FHdcZL3w7J6JkrgjVPOvr67/+648XQL7jHe+4zm/9AH42ZphP9mTXdztGjKf76lO/jae+LSCbpyRbLPo/uu78dfu0rP/45R/RL4G/VDM53TOVaeZUli1kGk6LC21miVq0kGGFiWUI0UJFm7ZIUAwlIVEuhEULRUmaaFZDUQ20Qf3Q/2A83995fHjNyf294eb6XO/lXI7ldbyO4zzf70tyTK5kRpZwuzHiIHguPo7vLs4k466Lj63OyAmm0R0OgB8sz2AHbFRsF+Nqfx8LkVMtf2ZvWwzo711EYje4QG2uL8Lttbd2I107ACRnDWa3fhRIOxZ5XoIDLBbktzjQZAnc34QieUZucjbbOpZkm+yCMtLC0FI0QRKi9iTJaxz6pjCCfeSRRy7D/qM/+qMrKDKOrhc0BUIBvuuWqG9AJQtOzsCXQK6xbHBDKBgzAo1sqCZKYhDn7uPYjaVxe2uqOXHKxmVLNYdQQQKSDEaQAS6ICdnXl+CO7HSMXgSns0LGiRA6iYlklX0Aqc4DbPrXx5Ksrslun/nMZ17b7RAo1TsBUYBh+7XVSk8vdRKY6di15Nrcz2PdX7Lc27r1JVnbQkltJluB08t0ukaiuABD7hK8E2y0x86RhC067Tj4LvmeQMOO08P6KFCVsNFn/Z8FOqtn7B9xbq6t6gFS9+1qR/23KlIQLSndpEB7jcVKRddLPPkOv2wc3V9QjnDyma7P33uGPrkJAt3ff4mTQONTYkC2yPa22zWwEnYA/5Vnf5fEbDU7WdoxYVxr4/DRSk9zQwwUwNbvkBc+SD7Gw7f5xCYP7JsdSLpV8ff35skjefuZVrpl04sDO561BfqFV/xNItl9cB7xcC38uhz+qV1N6XUJJNnwGffAtE1sJVeCKGwlq9r13KExNE5FJ2Pueo8BmE+fW5yrXys4bGlJMxnyVbgkCSaTzlup1FdtixGNxRzhqsLJEvj6kwQtybZq3LWuYdNLtpYLiH3JcwsBCppLttfmxX/jbzx2U6SviroVhMITOqmv4lmP0/SvRwhq89nPfva13bFdCCUg/f/4xz9+t2AAzyWi4teOvT4kyGwBGV+9OEafOJIEOrnb7qlQxXfFMXKSCPLXfK5fPuilULaZKpYtcWRb9F07bUsP75IrHKFDBS4cTbzoO0yAkWTCPuBD97DDsNnb3+FI9+E88ZJ9dwl563/jO1m4Bi9hF4hwcyCvEy/4N8zlYzAEBksUur7xsdlsu39isDl1HZyAd2sLG4PFT30lT/ixdtZx5xpPffc/meKjyzVhKZ0pPJ273jY2Krq5ZxNDOjKv5fHNGx8hq+XIG1881rIFPn66Y+5N7l5u2bwkSJJxyWdjTXY4LR6zvFTBB86LwxtX7jcHnIZNbaIvhrJfvt942BHO0Gd66h//15Yx1Q6Z4fb6Z4++w8DlgPqUWMMlu2IWm5Y7WGHnR93XPQpaZNR5eVZ/w7zaeuyxxy5+3CIdm22MsE1+pWCyck8OeGEx0q5HsaT21zfSBTvZWLz6dh6/7P762V93WX66+LIFWjoRE9Ph93zP99x+8Rd/8bJNxWNcQEyHy2Lt6phMNs/yODac7z67C1bncrDGWBHEDq7GAkfoWwyB9TgNWSQveGjOjbP/1+JNLwFM2Au6FEkwSwIaNHKyiY3ElBOus7tnHbwBLDggRbWtenFWclKsF3YsSdQ+o9QPMAYEEgOKAuAZY9UeTruEAgDVJrIj4RUgN1l2DeDo0+oMAxOEKWINR1VR8NjgKBhLhAU8suAcAkRtJLPaf/TRR69Ka9s+NgB2Lf32d7Lozc5V+RCi2mVonG2PdU9bJRsXYowwkBuZAgWkq3szRIkPstv5fU6ZXBF6zyAKBIjtBhcryQL2VvbJEvkqcQOmHAUI1SbbEZyz0ZwQOHTcm9kXdATZZKwdQXXbZaOONRarOwLrgi2bNy7BC/A4vyDFbwGKa1f/+qo9WyG73njoM1lmW4GS+dJtbdA/2fc9YIUPZCuQ8SljosctpsGllVt/I0nJcMefbfmFBmNb4micfbK33aYl0ZJU1b5ERLAWzLMFcmxV49M+7dNuf/3Xf323atr15iKwsgmYV9swrCJWYy3B6dj6T+PQhkIczCQDgYDf1ga85WvINZ1odxNjOKT/zilewY4lF/SNMCOKiAR9C37sHuEjz9pZMuoxK/OB8ewR0YKtkmry4SfsYP0R5rC95lPC5NGXTXIk0/QvmUpfjXGxnSwE/NNutw2xgM2JCRvbFGwaz717965EUGF4t4gjQeKBOLhj3wKePpB2cjdu7bBvslsyXBv7YsxNNGvHasUWEdhI82ke5kdOHmfjH5sw8UO+SZYVD9/2trfdHn/88duf/MmfXAlDv0//gz/4g1f8k+xs4cO8xBC8Q3INr7OLML6++htRxpPWfyTX4jnbWv8QP2Adf4LTeAV/bSeT1fPiLdLYfelWMV3c9z4HuNX161fdZ5UWHpsTO8RxxEQcZuMPMork4x/1VUGwYmu+ZLXZbsUdPz9GfhvzbsXX5haCJOYbO7uO/def2CSZ2njsfr4HGxSnNsETz7aAQ+/bJp4iaVEYWzsQd3Cp2lHAgN+43fqGl+c1R763Mbw2To7AL7bYsS+EZmvsonbFMotosJ8szZf94p+bN5y8T//JIf3HtVcm2rRziozYZffDfqv8yzW1tXa0uKd402fzEm+aGztgOwp0ySL86DwsMEdjYY+Sedy8ImMLp16MDdNwEnEOZjSmipoVKflp41HMwzs9Cy6/2B2syWgLc2y+4xsf4frGGpiP18JCemssFiw69sVf/MW3f/iHf7iKiq7pHvmZ9swF7xJjmncLM/1CkHHiOc2V7ykIwejmq/hy8k05KN+hK/kX36JLfWzuKyb18r0WodgdXgmrjRWvwS/YMfyygA0P4ANshwHpB9eSj6/sd6eOwoAdt8ZW3/HOuMuHPvShu3y1R/+yRW2IZ/2E7rUDgCMTModGRoHMOjrgqLENhABvQUOStu0vyUDiAXnnGCxS0DFAqe+UZfJLyBOEIC6pA3CIFSBqlaAg9du//dtP+ylEinZ99ydwCcISNvPiWD6BsfmZc2PtXIr2d9dI+DgyQybL5hQA5AQRzkgAWQiWCFHHM77abNWg5z4/8pGP3G3/pKcFrvrpp40iUb3RfoPCggbjZ7S7GtuYs6cFZPNIX8gCR5FsAEQ6RcrXCe4HXGyLU7OHLVDQ4QZ6cte+dvqO8FoZYYv0wD7XDoEJMka3+l77NEZgsMFxfc1Y+ADQR8AFLgG1ce/LpSR43be61O7agD7YrAQBKUVEJBqChwAG4NjfJoedYxPAVlKFhAq6AL92JKzJSyUVQO/KIX3Uh+CRTCRHcMOYkHBEcd8avIWUrfyuDCU3gJQ/OC7I8/tN/Pilgocghjj4bjs4Hedj9WOrPt01p7Cgt0n3G9OCiLmyLb6zQQ9uNT5knL2SKRnRd/IJdxQB2DCZJpPk2XnzNia2TZZn8BRLOp/+vbk8WW2yEAb3vHntRiDIYgmAPtjzfiYbREqcENskS+mwtuFIc/GsdNfyYc/UwjhxRbK9yUR97socsoo8rP/CP/YAL5N/O5Xe9KY3Xe+AMHeEdvUoSegedgM7ug6hs0UcRthRY1yIKCIM25DSrmPPyx023vFlsoO/9dm5xlMb2Q1/5V/1q7iwvtb57u88eUvwxdLk6PfAYdfGgcVA5NdcYIFCMjLbeThX/8bB7pOXJK1PZLqxdF/XZ78/9VM/dXvta197jX2Js2STzNy3nGv9v7k2RxhO75L0jTeu7RrE23ibiy3HGz/FC9dJlGBKOkFou7Zxw4HlXXxBktk5frhY1L0b88gSdm6CBOeXW25CIgnga+sfyT05Jju/6IHTsLOuEUdxQjglwYQ7tZ38vvALv/B6D8E3fuM33nEw3JYuw1CJ9uqXHPGnZKRoCk/1ZxdIY/Uugq7ZRwdWjptU8SdxFb6wZxjJfuFQsshP4G8Ja31aDKC7ri8J7hFhYyCD2tx4Ql9beIPXcE2yA7NwycUe9g6f+BoQDv8AACAASURBVIidQ43J7jmYg/e5N9vEReDQPvLQ3+I6jDaf5aLtBi3p8ogi2+dDMAjP6rP+zkI+TpOM8NEtptOPuL127l44BrdwJ+3BbP7cZ/rNRiWN4jt/bodtCbLCrXu1ZRwnd952ukbeQ3bsUH5kcUKeAgNrVzwSM8yrtsgRl1j9msPyEpgkBtApvYlF4s3mGziaxJ298WX2CHuWkxXL7YoVn/iBMdMTvOb/dlzBx/rp0eeu75FnNiW3kmuxweslgA8//PAnBLxOADXEru8N2PZGYNgxAR5RQBqBUB3Xdtt8qr5vdcrkfC453MRL5c4WfGNkEPpGYgG3oGdMDJPDdbyVukCqlRRb1lRiM6oNHsC/+8hI32QBtCgYYC+53MSKsS8YUM4JkF2TLBEc4LSVzSWSDBSAVgR48skn71ZmEbGtJCucMPKqn/XXth8k5iTxG2w5K1lJ+hCGBSlBtPEDhf6OCAlC5E+uZCMIIbPA4lwl5LSbqNkeRM+1RbbGAbxWfxID23iW9LiOHhdY+UKyARTJjH74maq2a5ZYCkq16zxfqq2tAgMu9gNMgF3HO8Z+2K4gsQSktpo3grv6bXz0071ertT42MQmSuyG3tmIINB3iQf7q127KuqLfS9J4fdIOl8TWBC4k4CdCe8SAZgHQ4wRKWZvsIsM+54eC54FfqQJJrHfE5PIEiH0LGj9b+BRPe96gU1AbP6tsnVP7e9Kx2I62drxgjginFsMRnTojq8IvMgYYm4nwCYGZInkwhuyZW8IXW3ol57pXQE0wl7gtD2PP502wMckMDAMEZYENefk3HF+iMiyO7FOsLU6jSAgb/XRuM2DDmEK2+EnEldxhc/AvM4jmnwapovb7JKf8j9tb7LI1rJ/drl9JwuEgZ3t7gJ4VV/myL6y+3RQrN9VOvi/czMOZAa2eJ5bbGSXfA3Wboxg87VBt/xZvEV++Utj8WgG+yIvfYuHsJs8FCTgcXNY/JBEwmh9knNcppX8V73qVdduhfrhJ16ydfq3MfKX9Ru+BNvJIZnBGvFLwgR/yQ42Vfz3fP4mUnCIHeOB4hEb4Tf03zwUNPy9eCgenLHacdtXt6iBA7E7Y+DDdJF+bDuWyOAMCL+kvXu88FbfXctu2DCc2kQNMW9+4epP//RPX0XZ9Es3dCyBlDgZM+7R9Qo/nRPf2JxFKOQfJ+w6yYsdmRX9JLwrm4ceeuh6aWIvHlwustwTl+k+i0uLSbAfF5NUwaSTC7N9dpI88MPu7e8KYv2Sg5XXxraYIabZwUA/7AnHgS2wgM2K07CG7LbYzrbWv7IRL/BUQIPLfMw7DHwny9NG+TUujCNse+yXTfAphaDNIRYXN/k2D8WC5ZtdB5N8sqfVEz5GXuIO3VpgMV48IRltnqAIYHywrLEv7xS/GrNz3SORhVmwQDz3aGbH+czagsUEnF0sp5s+5Zf0Tj+1J+fkl/Ujj1hcYtN8ne8vh+NX/F+xbvmBPIZucPpzbHxDP+xecWvtn+z79DjR9TOA9+7d+wQywkHWkJAJAEJoCxYbZPzt/AIBIs2xkQ2gIahvpYSBSxR9R2QXRDjMCpOykSdj6NqU6A3axsTwGL3qn8DJSHf7U20x5O7f5IxSKAm57boFZQSZsZsf56cjzoZIIqBL+hDeNQD6WGMCnAhLfUXi+lf1DxlBwtgFgov4kG1jSi71y+kBInKFeJqn8XA0oJ48VcesStS+gAzQVp/m23WIqvaMnaPrzxZI+uh4W5P+67/+6wIxjxogBYBVexLp3dlgTnSNSLEFIKtNY0U82fEGVdcu0aofumEPm0QLLsCYLNiiCnHtRBoqErWtKx2xIUGyfgClua9N7pyQqk2eGn9V45//+Z+/ff3Xf/3dioWqLZ+VrDTGCnSf//mff3vf+953t7JvLptAwpiOIZv157jAwAf4EDtlQ2yC/WzQXFwTeARzidAmF3QoaEge7NBYf9dOclM8WoIgALGHDW5LHNfv6V6/MHYTFVh3BhiYyc/h1GIcv0Z+d558YmUg6MP8cNfOFe3CePdtoKdbMtjdUrZJCohswLz41+p/iSX9L1kL+/qHjNTGJpHrh7aUkjXbSzbwpf4UUMSL2jtJa/NEGNjI+rR22CY7gcHNgTyRDeOCuWxsE93maneCNpHH+l+cRUTYCTvqu8cgrDDiFCd/EK+6l9+svcA2ZNVuNmMTT7KhisZ99z4Vtpg9ZSe1L273GVmHYUgt29iiFkzdJEtybRz1wbcWu2Dtrh6ag6Js5zZxWIwgb3iHVHavYgGZ1m/j7n9x27bT2jC2roXra39iK9v0W/V9311WEr0+6dnfG3fpErfgi7BpC8T0tL6B8PeJfyDutb2PkkgIksmSbGNQqFxeCH+Qdf7plwDql/x2Bxg73S29eCpdbfFQbIHDZNScN3HitxL/bBmHat7Ny/X4ln63OLbcrD7xYrLIzvq7eTYGBeP6aNzJGm7zPXyOr/KDzlfgrshBn3SEF5+8DxYvr6B32FPy38/bVtjFJ+AHvGfHZyzE35cHS4Rqy/h2XBsXlrObk74ssuEHYkEY13zbLt7PZC5vo9fuYRfiuEKGRB5PVMBeXN1kH+5KsPc6cT3baBz9qz0Y2Hj4IrnwpY0h3cuX2NTu7jAHvi/G4bhiJL60MlnODzfJia333XsJzE+sg+HuYaebA8Lg7Z/+yAiX3d0ki+P8GX8lr/qnT3HaogcsE3/PmLH4J66IYfB8sZ69boGELPlGW/3bZbLxs7HLCe0QYm92trCPJ5544v89AtBNDz/88PUmUsTHoBAlRo9UIEsGyPE2qTHQJWKcbo2OUfV5AnmDp0wBr75ss9D/EgzGCLSNQ1AW3NYBkJ0lBhwOOVgHpgzJs4BHqUiRwA2wFqgKMN50uYRIf4yATDnAjrV2S5Rb/Wu8S/IkeMANMV05kpX7ECpzJw/Bdh2LIblmHUUSBeQ9uiAREBjppvYXpJPBXmN82u0cR9qxkuNWxcgcKCJFnLW2FCbarZIMAnSrfO5H4IBVNtg5yQCbsOogAV2QFESMTzAHzmQqaJlnnzl8bbU1WdAASs2l3Sz9LBwfRRC0sX2r6pN7Lz15yUtecnvpS196RzgWCJFWwbrxLqGkR0UCiSGC2f0PPvjgtfLwgQ984JpHbSgUCXSAsvZUWRurwJaNAWZ97Tk+2jX0J6AjuUu6GkOBvGOKPXTKl7tmC1tIeLJjA15kqvhRnwL6FuLY7BZP6k9SBrP4m0DiPtVsc3M926utrvW+hY6TsSR6cVk/fUoI+TNd7NY6cQFGwZTFL3Lr2O7cYmv0tUkC4tFnetji4mItG66Pfv41vVw/Z/MUHrAj8Uk8EbA7rrjLB7tGnGNfyRAxJpcNtP52XfLwvKiYsGSATcEgNtxnBNIL2oyTf4gbyI5x8k2xAQZ2PTKTfGtPIsU2uga2dh8Mqc1v+qZvuv393//97aMf/ejdL3R0n7b69DKi2kb4yZJdIGII9yZL+9JfiRiOgCzDhuwnnTTGiOHaMG4Q0cErNt7qu0TFyylhcnOSzIuHSwjZAbuWHEmE629txcruFnW6V+xt3Om5cSgYbhHHboSKnn6xhkwaH6xhD+yvc+GXn18U85egwxe2wr+X68HNJewnmd3i5NonnW/hiT2K94vr8KFrtLkxfDnG+nvXeF+TOcDYPpOtQrzz7FASAEfp3moyG9/5ww74IG7wncUP8sMtFArWDyQgzd844C77kgQsR/Po0HID97N3sZ7vxwm/5Eu+5Pbud7/77qW0nVMgql+7GXFV2ClhgKm4Og7GJ9gTOdyPj9E/GcK9bMV8zMFKLu6HQ8Ar+EVnG1fppH4kRhaQai+fwxdWj10f5+sFd/3MJ3wQx63Giif8MP3291d/9VffXv7yl1+Pe8Bo2GzhgW0Zv5i5+USyJf9nPetZt3/+53++e6yp6ywcNC7FVfakncboMTVxRvzvHN7SHFvo65yfZ4VJ7M9ug2QdbyseuB8H2CLT6rO+Fc7ZhLxCUt9xvLt2d5ybCJsTWyTbfReChH5/wtJ8zQP+sLWNV1uIYXMd2zHLHeGvfGHjibzAgsA+tsqHcAnxim2SAdwSG/q+Y4cXzbWdPH/7t397V+DewpV+8DvjrN102vnrEYBnPetZn3ASWAHoJZUUIElTWdpEpfsFLR0jLAYk4aw9RIzgAAwlSTpKGtqWhuxuQqx9BrUCBhA+AY4xbmEAgPhEHhiSuSFMAFRFmYLJSXBdoreBw1gEGfMArvpNRkuik4mKMGfgfIgnowECu3LF6eqXMwoeXY9sqIwz+MC0AIuEsZkzmQD4+gbmAO58k7rAvPLegEKuC6Jsa21wbWPJxEnCECeyc98eNwf6skWs77YkWh1YwmCuAFqRiiwEfoFgZSHgmzs7lkCfpIMdCjruMx7fBTvFI7a/NtG5fvIvO6rwcZI2xYl03TsivuZrvuba5th1/IJPShTqHyAJ4LAjGWZLu70TeVyC3fWKSmRrHrWpEl5f5msrW/PWv3YcQ5LZ0QUsT61ECnLsGqFqHMgdmxIE+m4FSdLYtbVfMO+XISJe5sA/BUe+xhe2UCG406vgSH98fgkWbIElAogga95LwIyFrsQC31dGVjX5DCwwv105c3+yElc2EYFd5KUo0Kef8xJIzad7+ufRF4+f8HsBHRb3uXbEDvmO87YJ970xKuzVL/2zC/NqTvChAlzzKJlfHHQ/X9k4lC4QF6sJYsHpw2yT/RjTkhm6oOuuybdLKskPpouzbKnjJamt7onNElgxQszYohh/QJLTtZ8f5IPakdyRhVWJPum7c8k+HURQ8y3xXSE53W0hly3iI3CPrMQP9xWfm2+yyzfro2tsoybr5Sjdq3jFRuAGjoHf2Hmg365PJpLUk6+Yc+2IG2sHdLxEcotbtacgSx9wcQsN5A4Dli81dokGX7bYgPQvRi0eLiayQZ/du1vGG8NZyOx+samxnUn3JsTbPhm5t77guwWe+oMZcE28SS+wR0zlO3SMu5B9+qnYJ6lcedMBTotvsXtYUV+25/NLCV2fjU+/XQtzXbuLD1skZle7kLGcvfMSU7rvU8Lb+ZPbJ9vkb9FAPOHvHifz+CYc3pixSW/3ww82xx7JSZxbGzIP+CUmLl+RmO/CSn1LSJcfdV/99/K9Xp7WwgSdwLm1gS1w8Y+KDS3i9YtTkkaPh/C7zWf0L9eBW+aAP4kRHtFzPBnbwk2G7Eay2ydbli+Yh/7FQwllx9nDcvvGue8b21Vk81ufWj9UnIObfWaXtd+82KG++Sh+TN/iORuCwbWv7fyjduyW86gMP4E/zTH5NW/tmC/fxTHZadfiJXgMjGLjjRG/Wd5Fv/soUuOEo+IDWfIdMdnuRhhaPzBZGyef46vkT+cwtrnU/vUSwAceeOD6GUCV1gYAVAmLQSHDC9YpDREH0oxgAX2r5SZJYAKxpKFJpjCGwJjdx6EphkDOYLWg2ViQN0BO8foF1hQkEHNGRK5PhAgJY5yCR4qrP0QAwTYHAIOQMLBNSsxvnZRhWJVDYjcJqg+BHvECAILFBn7gUxsAsHbJqQJML0l85Stfeb0PAMHvvAJI47F6w4aaU+BRwvh3f/d310pd9wRiDB9x8tl5wKDtfVHQOinnY2e7Ek8eEqQlzxzDVhnkxphWN0vakQuAt+RuEwyBhVMDsg30gAthBH4bPBEl8xRw6R4BZDvILkBd0gssugdA9Kkt42CPCCdCwOYjyog5siFYw4XVywYTdtYnHXS+/7ttdf20uTTGruf3S0DoGQmTRO3xztGJthA/fisgLyaZjyRmd4SQsSKlRGALOdnj133d193e+973XjavD0UdPsaHdysbgrwJZ0Trec973pXQ9VJPBQjtWk3L7iTH7l+7SjbsgR66Z3cVNKZd+WdjXUdfCIcAw1bgg+Sp/iTptWNsijX1JWAj761QhDV8G471HebCdDbWeLdYt8XmCHs7BnoRKrLLB8U+2LM2jwRkn89//vOvMbXLZuXT/MmgT+Oxk4Gf8DfkgT+vP/Kd+m0uXSMR6FxyIDcr6XxIP0suxCNYYYWUzfW51yyJEXcV5cSDJTiu36LLklu61s/6ohhkXnAfeZcEmq84rc+uVxwQ8xTPatPLPfn6xkjH+rS7R7vGQ+5kZ96wuuu6h5ysqGYr4m1z4TNsm7xxIr7uEQz2I8GGNR3Hi8iY3dGNAga+0ZiXDMOcTYrYfeeMofP9GtAf/MEfXAUhmI1g4ybwtHnCcLGi+bFX3FEsbHwlTh7f4EPs33XGZn6SMCSWPXe/nSC4BB3UV7I0vrV3mKkoibOxiV6QWQEX92OzdLOJLaza9skCxuAhjQnvWDyA097cjWfCXLhDj8tV+BhcXPxl712PJ++9ji8nYFsb2zbRYY8tBlSoe+tb3/q0n+QUN3fnJJygI/qWQ9Rm8lAAEUtwIb6wOzfkD/pbrFk+XdvsJdl0ff3gbnCUXNgavS7PgfOLKc3pi77oi24f/OAH7woO5CmpXI6KD8FihRe+gg+Qkbls3/u3QhZbg7Ub18QU+LBFPD64+QZ9dV2F0hYCG3eJfL7Lt+SKcrblRzg4DhFmt4sMP4avmz+y+455LCa8yMfZL7/xAlX4i6fLWxffk23fX/CCF1xjiA90f23LB9iGhVc5Ez+gD5yEDJqfmAUDutYx9+Pp/HT5OpxZfCcLdt38xCqLac6tjZ4FFfajmNTjvtfPAHbCIFwkAWBgCyALNB1f8DA5xFiVirI3qV9Qb5Ili4gyZ2AUnHyBYxMJRJdyjBGp0C+lcfIN3oKrNpwDygibsWhzZdU51UZOJhCtDCjBuG3BWV0wmFUkeXcOMdrkhhECFWQW+CEjawzNo++COOAQhNuW2PPh/axZ5xD/TYgZ+o45nf7oj/7o7Su+4isukfZ2XCQK0C/p4thdk0NGNujPp/sAE3szVqAuoaGPPo2ta9tK2Ns3gQOQ735Bwt+1dc5v+xGwdm6SbwQD2BvH+hkf47yb0LEhto40rB0jxhJWbUuUa/dnf/ZnLx//3u/93rs3Nks8ltA2T/akL6QakHvz8vra6gWJZINk5ZrkKyhpU1t8pTFbETQvwUqAFDgQlT2uSu55wtrTV35eUattdrZX6oPe6kuFmV4BLx9dQm9u7BGpoFNgL2lfnATw8IUtuoftN562HPYyz17g4lk5BTJ4lFwaowR+VwaQYEki3SPAVmQUBjY4N04+xG/W5peMmINEgb92vHvDLjKGKQJ6yX/bDsMbyWDXkHd/L0mqLX6yviCYduy5z33u9dNFvWgKmTQ32EcnkSTJnzb67AVpvaDKKkBzQRpW9kiruAE7ks8WlcUyBaHFBH93TeOJfJWMdLxHgPqHoNJBx5A3NsM3xNr6atWqpGbtTBt02Nh3Tshx7SD0fBZOIHiSPviz4zI+PkQ2fJv+2Bf+wH7oWQIlIVH40Rf5ieFild02+u08G/PI0Zlci1GKz8loEzm6kHzDGclhYzFvtlu/MM67MIwdJ0Ac4cLiskTUOTiDx0mg9M132QE+B+/cz577HsnP3vEb9sCmFDDEOLGDz5NLOhT/sh0rxYuN5tM4a9+uGFyELHp5YgWJdlLsXBQmyGiT38ZhzKfP24W2uKZwJ6HqXNdtH/whO+3nGf2cmQUx+ATDl0taecTV2L7Vvo2X8HI5AfvAJfh68qjfYp7dhXgCOS7mblyHickPbuHIy1lgpD4bc9haLK0IQNd0s3EPb7bbp++O4VgnppFb7Yl3fCc52smj8G/MYjUb1VeF4GTip6fFaUmzuYuH4qjFRHaCv2yRAG8U4/l3YxTjX/ayl93+7M/+7PIrc2cPbLf7tvABkyWkO1b2vFwBrsPjZAuzd8Gi63Dc/K2CXwt9ftnGHH1qDxb7nk00x9r2Rnt4S+591xeM9ylHUUzs++7kNDeyppPaxiXIqE86bVywix3U1gtf+MLbd33Xd13hq0c3vONGcYaO2cK2Tce4FftkvzASd0xG3SO37Jl9ucrG+N1ZAauMw+OcChpsXMxuLB5zM0/+t33JMcWudq1cBYBNwihsCTEAEEQkr0BJYotkm7zrTQiZAp6qYkskOJ4+reJsEm5snHLJpTHsMYF5SccmluugnIcA+3Q/5e45Adcn5SzwI3oIEaUAabsEHG+uu9q4YLPOLelA8FX1NzHaVTAJvmorA1ygb4zJjkHq735BQGB1/SaMbKrk/y1vecv1szjtAFgQAeRIiCBVu2wISCgEIQrkTTaI1RYlOAgShPScAIrAKNwADXNf/wCmCN2Sow2uS0TogH7JTTJgbsCk4+yHvPiMoKH/zvefTpcUsPeIXM8C9gK+VnT8q00+pHqKtC5xJseT0KuM+tQ3OSMqfA0p7Tzyt8DZMfJlE43D9RJdxEyy2pi3SJbsm7Nt9/SXPOgY8UNMke+VzRLwxubebBOxQpgk1DBC9Z6twUqYKEmn+/w94mYcMM53Qc9LnJLB+QLT8CRig1ieWCagsCF6Xf/tmsbENkt6//3f//3ut5O711yMnV1rx+MdjTk5R5D7OSgEYBMJyXT6g938ZX2dDWwCJ1YhMhIPgQ5h4IvwkZ1K/E7bQYwbZwlH2+fZKX0sSYbvm5AgymvH/IFeENiuSa92UfF544SL2VhjMxaYsDh62htfkcBEFCp+9Zw/vW2xi//VN8JBzrB4Sd2SEdhLb7AZSVsd00WyaGweoanPrvc+js7TIx8kn9XnyoA+YIdxW1Rg4+sf/F7srA3bNmEjIsi/4HTtG7NfLUEm10e2yG9s8Ja9bOIhWRaL9Sv5hSESCHrh3+IaPbCn5iph2vef1P4mNOIUueMlCvX5s3Hrkxy7p3HXfqRX7IAfCjib8IkJCmKLgV1nflb6m3+6UfxhF8ZtLOzRWPUjTm0xk6xwQrFLkiKxRKLduzvLdoFEEqLv9V/z44cSFz4FY9Y2Tn4MM7fgsFxpeRs9bpw27o2DbJLvKXxtUQlPTF4wp3a1p68t3NELmeAnWzBbH4OHfhlk7yfH5r2/2c73+cRy/s07YMLGffbQJ6zoHjt6JPEKNrACj4b/tbk+orDY8eJJO8jwBsUCsav+YDZOC6fIfO0F7pkPv4INeIPEVS5T//TVNT0G0ULf3/zN31wFoK43P2MkczbHj7qOzSjGN2YcaXUAB+D87u7aog1eUB8WI+hfvknujvON9OSFsPRnvs25hcjeedXqfwtj9IkPrc/jNLgnnodL0RtZwmjxs3jbsUcfffR6wXaP2NIfDMEJT9witx5P6T7XKbKlI0Whxp4s+77xb3OdroGj9RUHeManf/qn370DgJBUIDcQEw6lSj5riMAWYJvkJmeMmMMZZIISBHJ4QVewrB2GBtDrD0AvSeR4jRGQCPb7nZOtMIDxgtImghLS+jZfQY9DbIIk6VjiT/EppfYK5AvQ2lMFBygcj6xSdH9bEWs+9b0FEcSz+S/x3OBS+0taOSWdmj/nXkJBXsnCVlRzFeQ5Q7pCWlzDPujZPexjk+OVCztavZP7JtKn/QFIiZ8Et+v0BZSBV/e0Fa+q5gI6Ak5+gpzvxkYv9Fa7qthAdQEcKTQfdtD9/GWB1lxcv0mJe53Lhsh6C3cAorEDYD6DABjjFiZOQmeMHTeu5GQ1tfa9PwI5pqPGgPDDlZMYL8gvDvAzGCGZabt3iWvnN+jwCz4BFwC2ZJAs4YHESLBgpxvABe7GXj9bvFgyy9aTQ+8IaEU/n95/bFEyalVqycliaMf1ycfh0hZD6du4JReS4SUXW9hxnrwEZbZh7vxM0o3EwDlkr7l7vnFjS/M8t3eeieXGnsVoNm7LM5uhh01MO3cWZRpj8ilof+VXfuVVLGu1/KqUPyVfOqovOmN7bBHB7Xv2bys6Ih2h7V423mft2fESVjpmLojGc57znKuY0q+U9E8ih/zUZ0lo+uidBP/zP/9z98Z7JB85ZwvGS34S//Xd5QbpZ+2Rf9F54+J3iwHri/CCH23iTZ5sC/Yav2trQ2xQAKWfxeLaaW5wZgs+G3+7bt/L0jlki50hnRLCzsMU/oio4xfdIyHpGGxpPIqKG6/5gzngG0ve6cy4yNYYJGubDC5h336Np/k2/77nGxurJRa173laiXr3LZ4uX6EruLIxE06tfJpXO4CaawXc+qjvxutxD1i0uhZryQ7xl5Do11zZHTxTnMKtxDHvnLCTDDbVDhzim9kgPZJJ1+AX/e1FocVCMqtvOIkTkqGigO8KDrsLZ7kTvrf39Zv0xRiy4Z9sA6diH8au2Lr2uskS+23+YnrXSr5qR1JiZ4mx4vxwoLbwE/yDLfM5Ni9WF4O+7Mu+7Paa17zmenkpzsMu6Hb9k78vV3KdWE9O9Y9PxAPb4eBXO8RWcQEWdW//jX2L4nwLrtQGP+2Y5E3yKxeqvWQj7yEHnILsFoc3Z3Kcnt1n3o1VPE8G7NXcttCxcRz2mlf+2rH8t3m3U6f2drdUx+Vni9n8d8/BaTtvNpfZxYTawZPEdZii743Dxfd2AKfPxiw+8Ok+FTXqx2KsfpKtn9hMdviVAhE5b2HRjuauwUPkWdo3juWYy8WNCxbLU4yH/S6eW4jCDckwuXzsYx+7PeORRx75RB2qWi7RWYNi0ECvThu4Lfu7bXIDDWPb4L8GtmTOINeZVgAMcauKQLRzlL5Bh/OrGrn3dNwNDJx7AXErLSvgZOBnhSRRgp1PBtH5xibp5EAMp7bqp99RlkSYP1IB/DZoLPAhu+anMrxEub+BFCOtjY4hKPcbO9lJgAGY7UoMUFuNnQFmX9lIq4GR0iXna9gcdpNoxwRtierOsXOIYu3RXZ9L1PuuPYTcGDt3Alzbbv3UxiZS/m4s6ax/Gyhri57Z5ZJH8mXrndskaoPXymdBX2BQUJLUCYAIFnkYD5+pT9sO+eHaBZAlp7XX+hS8EULBb+UvqVCs2nu83I3cJb3sRtJBLqqvjhs/cs03mlPJeHFtCgAAIABJREFUT0lSxwL8fk6wN6a2VVOiJsBvfxssYcYmdhKt2kV6JD6LX+TJH9e3+PuSxdpTAIWV/JTOJdfahgEIwdrkEl73L27xP/6+hNYcBQtz6PiuwJsTv6cHZA+RMk/Bv+t3O62gbaVk7ZifiD9sZQtysJIPJcuu43dr/7ADudh7jDOc6v4t1imOCuAnYeIbHUfINmHd+LoEvPaWsPrbnJastXKxWxclYyUnMAhuZrtw7SS4i0eSl65nVzBhY48YxhesvCIri427YgNzyNbcV/7LAdiQscPVXb2HmWfCDV+RN0muOMGf2L6CAFupPUSRTXfv2r3Cz+K3sbKl5koG/S329anghnSfK2DLS8R8sZvM2IwCjgI7vxUv6iOi266gEhjbni3sIM38Bc5v7N8Ck3HUfvOD377jIZsMbvLgt9RtuV2bcC89i8PLNxffNsaxSfyL38EKSZxiDbwkX3GSzthVc8fJ7rc7a+2ncUrgFE7OBIpdKP4pKutHAiwONh+6YqPi59r0yXf4EHvvXnNXtMGP+OMu7LFNCT49Le9SCDEO98B4yV1j2/iFX7Cl5aJiljhHnwoV5qF40Pl2MyXPiqLLC+At/qcAiAvivZtr8GP6Nw62ttwahoiH+N76rBilHTaNxyqOuMf7Urpu5dj1diHg2mwc/tIVjMANXIebkB2foT+Fij5h3Ppuc0inCqT0Jy7gZrVXwakcpgLAxi8xtE/X1w4cgpX8cWO//AtONI70VT/LdcSz5qc/8Y99sH1+ujbCjsvpwiu8SM7TGMNU7zHbXBYPTCaKgVssp1O5ikVlcYOvdJ1dTV3T+JaD83c75/rei4dxEJhd33avwTx42rXXrwC0A0CQXVChWMJjYBwm4fe/Dih0q+EcBNkQrEyWoRJw7TJaAW4H3f1bWUaSGalEF2kF+pTMcNZRGBijp4AFBYlOY1GJR1gpkGGZM5BGSLRHcZscMPauqXJaP1WltoJPFxv06OyOPT616lKftnv2SZbIP8LfXPZNzRvcjY8zAKSO0/luS+y6jq8dSZ6WOLoGGHEIgWUrZoJ3fXKsTabIdoFHwNgEV1/GC8joDigDYWPQBrAgA4G4sVuJkICbR21/xmd8xrXlvhfAPf744xf5YmfsqPkA5E0COv6iF73oes67wGblZwMxWSOq7Hv12HgkBmu7dIIwbjDmP7V33gNcJWjZzyd/8iff/XJA4+NfyYBMt1jAX2t/t8atLOl7/Z8fA3uJGBxIb4BybScg7bn5b/7mb76S/2/91m+9bLVrVPPhHvvqHNvc7aabvAhsfbIhnwjL2jWfokP3LZkXhD2D1zX9F5C3ko5Mut8cFhdgKp02nnTaf1X7jtGrMdYmm+jaCihI+2KY4OT3ZvnqEjE2juyeRZ8lCIIVnDE3cQHuJl869g4HNimeiDfiQNdvYgvPN/lD/LqnPgVUKzIwg55gIcLOXzYmwZv6g8d89vT5M0hLGNlBxdMf+qEfuv3cz/3c5XPN1bOFFbwiXOEMgrm+DGd21bb7YQDf2RUDdtK5Vjyav7GTHwIvPtPhFoH0uYSMLyWTz/7sz7694Q1vuL3+9a+/HoOp7eyz6yVWFik6BzfgDSzmd+yFP7Nr8sBJNnYs/7DTif7J3+oU/OQbfmKQT/Mpq7T8NzksH5KoNb61LRjH3sl4/QoWJIv+RwCNS6LMV8UBhVTJ2ZlkiyE4H1nT5a7Qdo3YuHEPHouX+oDpONyS9uUDeM+ucEusYecmzjgXzIB/Eh8cRuKHG8EQWAc/zct4JVywSHFj4xE/tKMJ14J9uArf2kLEYjy7YbdwuXbtsoR7dhXh08h+8+IznStRgQd9b9xkpe/O23nF1oxdnG3srey2G3J3NGhzk1ayYW9bUMKF2dgmY3uMLMRhMiSbrm1MzbsxLe9hJ12j2CKOslXYt+3qCw6b2/L65bj8fWM7TJH8m/vyVTu9tuDG1+E5uZ/+szKFxcvTyNB9m9vQSz4mvhUzvBhwfUcMM0d2VbvyPfFSTqHgugl9stnCgd1vHcMRu4YfnnmmOeLAsG31tvEOhq2fulbRqvHBsuVfPZ4RR7Q7hx3A7773SGTxNx7ZWCXexsAWFhPXPhQS2L2CZ49gJL8WG+svG2F39cMWFULo94wNcAv+mQO+CJ97RLZ3LD3joYceuh4BYDgrWEkQUJTUcbYdhMGuw3VeUNaue5GmVV7Huh4wATJK59icA4FSTLhfkmPCCFhtEsoSpNoEEpucbICoH0FbwDCv+tlVi+bBCFX5BfBV7AYWzrZbYzYwUWr3M8oCg4oPMq2SvfriwIDG/X3fQgbgp4ut1jHExgSIAAVg51xLaszB+OhR4Fc9BQQSCzZCh2xpizLdU4Ki2qigQreCMSChf7ZrbHSCVArSZLk21rWSBNdrP30Gcu973/uY55WAFmDZmD7J6N69e9fzQQhb83n2s599OSjiYj71xw7qk54AAQIuAUoewI7vrS+yybNo0hhX7nTuOkFk7Ulgc98SHzJr/FVWJVWCkmAiCDV+pKRrkncAjuRKDjoGZwJuNrqBN9B+4xvfeD3v1cuKGlfH/uM//uNuCy5i1TjYPJuQRJrDJo1sd5PL9NjPJVbAAfRbnCBzc2/89Ic4kH/38bG1aTYkgQtrBBd42TXNs1/v+Jmf+Zm7t5GzM30oYMFPeGV8VqHg5t4n4DZOPqGYg6QtbsLP5rLz4gsIanpNTtpEdBFDMQkZ7b7G2Rh3TOvnJdCRxS00154VuMUnOsr/JQHw2fzZ7AZhSdMWMzqGZNF18/KiSm9TlqRvwUwsUpSqr/7WPn8wTmMBPquz2s8eeqShf4omfEbiWxvkyibgn9hMroi0fmAcrIH1cIqsa7c28ptf//Vfv8bTVt7OI0wdo+9tfzmCaxyrX/PqnJUzhaflJGKF+Amv+KxYSJZsXFwNxx555JHbX/3VX1025bGI/kYil3wisX1uDGyO8IPPdI3HHGHH6f9iN3ykI7ZLV7CNbOpDomKObH/jICIviVREX1JJr2QEW+gj2S5pd10xUsLQPWecJktFMPEHz6hN7epLLLIrs2u3eMj3Nv7CKvLAMXaBoMS3lUZ2yV7Ygzlv7OJDkiMEvr5xELLQ1/psbWdf/e8nsOG8uL5+V5swjy/borxxHEbCrcXOdFubiprsk103nor97aqzW6DPfpHmWkl86hEp9n5Hfp76Y7HVOYstJ4b0HS6Hm2e8Wa61WCFONy47zLTFbvRt7smLP8LjjR90ynbwdbaHD9HL6vD0Qxx8fR+nYCd0I/ayMTyDT4uLxiF+4gC10zmywKm7jl31izbJUhzmgwqd+Lex4euNWf4AW2Dpzrl2vb8he+z+diLlSwoA6akxKPzhVnZHLA8nezKvPYVQuAUn8HL6h5U4BS6pCNMYlsNJzPtsDN3X3+0I7vHA3/iN37h70bIYjB/g5bCVjZ5cWzG08/mWn1nvO35DJ+vHbDk5hE3tqNbW5jlio3i2nLK5tCP2KgAwcgPczjeJZLgcxH067bvJcxiDsOKUwLt/CQVyo19AVd9Lkrd9BB9pIhQEkEF1DwPfAI8kACaBYpOk3d5BeMgsx7Q6tgCxyceSCMWE5Az8BC2EiqFyZMG6ce6zMM1JIKJ8Tmhs5oJQapPjLHjcb36bKNBD9+62NMEgeQo+C/6cwvklDIKhuQjCqt3kREa11TG64lhk33lzbIwcqePu2a2r7I5dc2R2DVQQNGQBAJGZwg8/CPTe8Y53XC9W+f3f//3br/7qr9699GWTCOOvGuc9A8a9pGaTY8AJeAHEEn1A3X3AGoEQbOljfS0f9Sz+2jMQRKi8EIV9LfER0CQibE1Rq3G00vee97zn+km19X3Fo/VX/lnftUGPfbcypODQfQjcgrlxL86xFYF7CdTa0GLVYhESJ9DAueYtWaWTUz4IH1nz25OYSurPXRwIc/fZzbAJJ7uvvc/6rM+6PfOZz7y9//3vf9rLYdheYyyIRPIle52DjwLfBnaFTfNii66BGxsAzRGhXEJmhRG+KwLQjXsVHZcs8EnkVQJa+93v/Pqw+yVESATbMY4z8WLTXZ9cP/rRj97tjEBc+txgzK4QtiXKZ3LbOYkPu0LikDG7CBBBGArD2J7VDn2wY34t+RITyQRmkAm8WpnQwxY+jIvMkmV/7+9Yb6JkVYgfd62fhIMrCB8chmvsDd7ahnsSsZMTdL172Zhxw1FkaW14iZvYtu3AKH6Xf9hdRJ7G0jV2N8AMq90bt5f4KYbBVjrvu90Vyyf4jWJi1ykk08sWA8Rk/eN85tj3bb/2yEmi0Xdx4sRCMQcZV6gTRxWoxfa9H9/axHK5z+rhHBebJS+fYoOCBl1vTIDdJSwVjt/2trddifjyMjFgx4DDprPm2XPGHYNLuwsgO8BtzJnfN+9v+7Zvu34++S//8i/v4tqJUetTbGYT2JMfsFX9LsaaD+4BM5YHL0dqjM2nXUf9Tb7LV9g/HuI7/iH+m1fcT6w39jMJyhaWq4j/+oXF2/e5oLM2sT5ND+Yp/ilc45LkBxtwVwtGfMn8+uQH7t0CiPP6l2DjLn3fBRbxWyF1OZMiDj4l1+If7t25LpZ3nI+lDzxli08KWvuJmzWmfKuXCuY7ceF++YA/sll9stfVl3i2uOlv2CVO4ENsrM9z15K81DVsrO9indhMLtsfOyjf6++S9frFSbtWXNzYDLc2jnatAoN2FaJwps0T6AOG4KHpOf2UO/hHJhuz2MHyzPoPW+4eAVjQXdJNcCcREOwWUBiYQG3gkgCVlC0YcBTtS+glp45TEmK6k0mgHRdYVgEnoUFyEUTnzWMTF2NZI2/enJ2RZuyNB3kTbDeglxQ2J0pktKqCZIJAmR+nMc4FEfOkdHPSj6ILGfYJzNchllQazyYI62hLYBkdh67fxkkPAonAD5i3qNT1SKogwqkYOjA2Dp8d15bxshtyo9cljwoi+l4ywzERZURg79eXpNpzPoGDHTA5JiLoBUJkfwJEfe1YyJDc2D5yb/wCYxXd3hTa4wJVV9nKklw+smBHVq2MtjJYJbE31DpuXGyRLAW13fGy56ygIxT8KJ1kk5/7uZ977W5onHymayW8QFDS4xlXCT972CKf4tqC3Y6/40jGruDQK/+zlVJ7ffbbtyrYfElChzyzSat8gmBzIY/k1vNj7VbpbyvtXYtg2OLFV2AMO0e4jbet3xWY+nlHLz1s3gpJbKDrlyQYf/p4+9vffvv+7//+y3YU98hRP8g9Qr44zX/IFyFDauASspL+4Aj/WhIuMfC5hJ/vdT8i1Wdya6z5YI9QWUlOnx2HKfD/JHRs1dg2MHfP4nXt1V9+rZhDn2IgTBNPjBWBNH4FiuS5MRV2ntitP/aFDNU+HKIHfZiz3WJwQwzo+tqNYEr2xOzkRhbGp+/FMfEXRtWelTVxYrkC+zHm7mMvi9l8uPNsET40NrGLv+712tuYsMUZsnWv+TT2/CA/ZafigeIXf5TwaeOMUTCc36xta3MTLf63MRneIeCNk06dY7diUt/hM3nhBXAT3pL3bi9lB4vPyYUvwYPu9d6ElT2/Nh7n3AczlgtKythn7e6LkrW1drcrdeIeMl0fcKx7JPySqi0ekhe/xZUqzn/e533e7c///M/vHsWzU4Zdaw++1YZdCMm4fwpuZL3+jhPiXvy0uP6Zn/mZ10odOShAJLfk41lkuMPW+2y++bTEjKzFPJhGr+a+BaB95tyY9SH2Sby7r3P432I6/fODLTA2rr7TW7IrFnVs+Rffqo+SS4+lJVsFcImPONGYtsDbOOwGqh0J+3Lo2tiXxuGStcnvun5jwi6o0AU/q09FrrXhrpOck70x1T7Zdw8/1D+eoS/xy7XiP9vDrWtfXqbPvve3QiQsxk/Iku97BIvdwll2UHvlO8973vOud9a0w6sX6vJ5ft51mzvQk/E1Z3gL//WxeZA51Wf/NyFmF/oUG2FMc8mHkg9eC0uTtV/n6VjfvadB3OUT4qXrYJT473P7EAvYF46w76Fxn/Y2D9lYssfpHO+CkfqBie1QvX4GcMkeIo7EAbkN4oiFRAXwcgLKcd0SMEkd8Oh71wFRBFdw3MoYp2P0S74lUCYpWO4WE1XArbifDsQQak9Fh9MmyE0MAFRBoq0h/awCIOGQjB6R3wAjeJPTOtoSXcWFMwFiqIiMOSO3yEvHjWsBwVi2395K3spsAWfBdPXACZdA0d8SVsSjY1berUpwwNoSoMgKsLKjBRaggXgV4Dw3VT+qqhweueqcvtJXdtEc1wn7uy1tzV+gZZvAmiOy+RK6roksbsFD0gz8+Vjjo2+y2pWa5rxEi41rz3e2WVtvfvObb1/6pV96uWjbk8xZsEBM1h/rx/bKXpDX9w9/+MN3BSoEUJJQ/92/CeX6I1ts7Eg28N0CAHyxI6A2EAo2wS/6bgugbagbjJNfuufX8EhAM76uoxv3Sx7oGZH99m//9tu73vWu61ksK3VsRwItIU333U8Xu0OHPNgPH2u8vSSnn8VsW77fA4YrfJe+s5f0EwFtHHTLn9s69t3f/d23H/mRH7nIHtAnA0nbJibGwr96M7WXXClguT+ZIqTkK9jUl2Iof1h/WVyDs8YvaAtwkhV+wg+SA/3CZnJ2XJ9wmr0Jtmv3yO3abn9vkWHtJtnsyrTxigXJy2+WGzN/JpMtTHcNPIM9fe/4PucrnjUu+I/AI3niWPdtQYPtaVfBkDxOMsI/6BzW8Uf63hVTRAi2GBvZ+RTHXScuIpmuW2LaPa6HO2KRmGas5gRzJJhsoXEaPz8Wy4yZTTQ2q+10B0NrH+nmN1bGukeyCi/JHqlTuEF4JXvFIr+frogU6TR/ySauQZfGh5dtHMPdGkv40D8v3pUYJsdsZmXT9XYUiJ+SyNUDWTeWxv+pn/qpV+zon1+ggKtLeOsvWX3oQx+6isCSovpdDioJ4rfmKHZIpsWJ7t/EeAsfbKlxON7f2wYbNNeugwddCzvhLxvc8Ujsya3veA0f2N1IsALXIV/tNLfG0C7CHtmROLPP5Zfa6hnmrmWz9Ysv9Nm92dH56wqKpBJ4NrtYjlvy0z6twjd2BUQYXVv65lfp2wLexiP+KFbBfPqHl3CVDzz22GO3V7ziFbdf+7Vfu+Ijn+CrYhdZ1b+fG93EjX1pVzJXPKVjuodbipvw2aq7gsPyvuU15oQzNNflvfXTGCuAeCyDfbtuucX6mQUm84Hj+315Y30t/+ocjMezt2CB/+CndGk8/FFe0Tye+9znXj8t6PFMGAof2T2bZRcwefODzWvEeFymvhv7C17wgtuf/umf3vlA/fEP3BWfweVh8RZp13/xjc13YBYO3TnXsUPcCJ6R6ca8+ibXM0eE6ebIn7rerjf4tliz2ECubEBBsvt77PjaAUAAgg5jXqd3zUmcVukMCkAiFrWr0kWwm5RIABb8KMd9SAvDEYQZzAZCK25LgICarZGcfIsWDDlgK6EDEvVh3oK0hELQRNgaV6TRCtSSiwyvgBnp94yLRMjczQtoMPRkChgBZeMll/7O4IC2hKl76E4w40gneaivArif70C66GdJlza7xnbOxsWJrC7owwqcMSLCG1wFPf3oo2sVijoGYIBX1wOSDRrIWPcLVp4Z350QdMROdx7ADnDW19oMh6I/bbDfxno+JrKgjYBJ+ARDJIXtCQLIhKCYPH7gB37gKgD87u/+7hUMyWVXH7bwtgnSEhHjAkoIM+CRHAI2hEpC0ufnfM7nXAnrr/zKr9zFHTtiVKGNTwK5tkC29ImkA9fTdpfwK1AseJMrG1ryL+Aj8s2n1f4qyMkC8Ar6Hr8wsQJciTPSt6RCv51Tye6+7O93fud3riZ+67d+69KZwLT+qPoeue4dEr/8y798+RkfWfvdwgD/b8zakBDAj+YNz8zR5/oZG6YDdtAY9nEM8um49zZ0bW0lowhnehLQ/N21fBnW0KcYshjM5iVR5iV5UOnO1+sbWbWaukRyCTcsR7DCafjZuQqF3n68hCT5sFe6tSuAHmCn70jTYvJu+6cjuC4RqX3+3N/sU3w09o4rghor/xI3zFdMhMFIhEd8EJKOs1H+g/iwWbgEGzaunbrc4g8yQx4b0+xgg0uwSuKaXulA//BUHJDQkqexiKfmJTndT/bU/NfGGw/+kjze9KY33R5++OFrF07EHSfiU+aIc4gvYU1bZF/3utdddtR/9xhnOqR3MWhjflwj/5IcsTPEz6/YiFu1bws8me1uIWOko+YHE8iWzk97TF7Zzq4kijvda3eDmNYYxWO2Keb02Yt0n3jiiQsj2AKMJ2NYv/YpaWED8OJ+c1m+Ys7kwpfqQ8JnlVKbjQP+KPRtYcN42RtM7Xv3xQ3aQl97uB/bsjq9/shPzI1OkqkCBttpPnSk/X1Up3a9i2GTjeXhd0H8qV1bbHD9dfka/eEY4gEs6Voxlq+7v892I37nd37n7Z3vfOf1voHmoMAJAyVUv/mbv3kNr9XlYulirdgAKxcnnSOTvudHCuiKu8lRLtHfG3/4KVmZn90FMDW5sgexu7YcW1mnq/q2A4Id+jUavr06Xz7IJiWHYpwidefFK8fYtoS2TzikuLHt8ZHlWHIVcaVzxrrxTGwwzvWF7Ar2iG1wiay3rcU5MYnNyfvksZ2H5bvDEp/lL/qRwFtcIpOO83/2IGY2dtfhlcvtzXl5lphN3t75AgfwrtqB5/XnBaD8x+Iqjks2+Fo6g7m1JYe6dgBUAOgGzgBYNukF4p0DrgkixzxXigH5BkzgzFgFoxRkkl1DiPpgSD2j2qQ5F0MgAII/iwy1iWAusQA4ktTGxekljT4Jq7YFMEAjkDPerun6HFbFXtBhhM3JtkpzR8Zdu4FAEOA8jX0Dm0DSGBhnY9gxdg+Z0SVSB7jIkN45ARAAfvS61Wxt0P0mGp2rT9XFgLa+BT1zRmCqeLeVnUwAJCd1veRzyRDD52TAu/7ZBttiA0Bynbtr+/1vv7UtCGpjiwH1j6ACA7bDZhqP3QZ8AGhybitEQNF5uqNTYIdQ9Rk5ajU68pmf0H3PL1Zs2lWk7l+yqD/tbr/rr+zrTDyQW5XjVrfrPx0uSeM77NkY2eHa9fo3mSMzG4Qbu4RLMiDgS3JrC9Cz8Y51fonH+n3nFBrYtuvDoD22CbM2zMUc4RiSFulvC2PEv7fOri2yNRiwCVf3b3K6gZd84GhyEzQQGVixZNvY2JnguX7Bx9JhBcISDj6AUPADQU2AhHF8sfO1E0ZKzvjrJnTIAFuld76GbBu/xzpO/LaaqiCxxHVJivY7ZkfEJubIW+Px95LA5lWxJsywY8DOJEkGDFv/M958eLe9dg/iJcFQDKEr2Mhf+qSHLQJ0jC/22bgl6PxWf2IIPbJH/q+AsXFnr/U320yu7t3rNpHQB17QeMWdxtkLNf/t3/7tzifZIzvus34U9/vePJJp8/NYlHi9/kbv4qJCFJnhRo2nFdZ+faExSaw+6ZM+6Uri+9d211bzFbHIfAsx/FkcbUHAu1Bcr2+6Irf1LX6QDdT+7s4Qw8WIYs8SVQmU9pvbPopBD+bBriROzZ0f0AHbXu6xtgY/yRMvg8XwdguAdOJeifFiA3tdXkKH9Q8HO88n4PPuDuXLPo0dD9I+Lku24qHkZ3F7C+bpBy6IGR1rm3QrpFvY5tc+V1YSsLUFMW8TqLUzHFbhxzm2z6dxK3aIY9EZDpqt9M/jB8mm98z0CNrarr/pg63AAzwW7+98PvYTP/ETtx//8R+/dpXYnbAFnvpqh95znvOcy+faAZffSXTEsNr1wmEcUN+K8vhPMti34SueixeblHbPckF8ANflA8kIvidbCRkOxsbYZfLwd7Koz7XfxXkYxvd9Z9tbLGAzy0u7jrxwpPoWt9kIv97iirnAeIk37tH8k2XY1ouWyWHtnjzZ+PLA2hXfxUAxl832ufyBzOkiW/Xz7F3XmDsHt/BR2AJrzE37ycxii0+8mM82Xvd1bn2PLy0HqE8xhJ4bm9yEv67f1aZFMPEtzh8XS0bGRAfGI1bCJ34QFlwvAXzggQc+wQGBHYUyGEIyQGDIcDbBYkAMkADW2TfQNRkKX9K4Y2kbW0GSwQFpZAfZ7zgjE+wpnnP2fZMwAjImwY4gdx6bhHc+IQLfriMfRm3O61TrhP3NCX2ecuI8S3Y4uUC/z7mYG0e5BvjUMz47HuDj+hyyuaf72hUUTjJCBuQGoGrH6skGagkA4K1f26+Rcg6KGCM19K2YIpAAJWMTuBaIO8ceVqcAnewaj/v1V9AJvHoevuvrz6oloGmsihpIbu2wN7KWhNEBIrb2JkEHes6ZT+Pio3RTYvPiF7/49sEPfvDuZ3D4DPvgWxuwAJr5dE0EUfJl/EjHEjJzElC654EHHrg9+eSTT/u1gvoXIOlb4rrzF9AAKNsDaGuvkiBYxIYkRX6KTtA0T/7Opti7vtnB+h/CbuwlhJ43dB3771orXxtA9S8J1G/j6Jj+ERtFRHNG8GAbsro2gejsVsENkAIIvKZLxYJsGCmBqZ2z2paMG5dCbdecq4eIBB2y1fRijuJJ/Xe/Z6vPFYHFrE1i+APMoh9FBcfhh+DHt81NAGcLG+f4yK74SJTo3DjYP8wnl35qst0dVpJq8yUvecklw16C5FlDvgybm2s24efkEATjVhzkk2LSxgTxTpuNMfJboXWf2WRXdrOwkW2TLmGoT9gAX4yTniXtbMA8xcOdr/HiDvVvm2hjsxoiviypgiHsH7kiL589zpXflCyIu+Jp7bE/sa/vjQPp3ITXjr3a6bpsuPP5SkXP5v5P//RP1/1beOMHXWsn1OKaWMa2xMnmsHYOx7q+NsVbMZEuzCE79sigWN41S3zZtXu1ffpA1yHEjQvPWduxgLJ8wJzWHsx3CxLiLt1INuiM/e28+bg4wydrw7PxbEzM33Hw2V2d7ZhFLXPbVUj23FzFKNj6JkwAAAAgAElEQVSvbY+NbXyg7+Ue/E/hrbbxyWQNl/FWXAcG8GN2wi7TnRixvBOfFS+75vRBsUjbYtZy4cVY+hHT8A+7X7tfjqBgtnwCl6FveNt7bRTG649u8dOHHnroKsTRkTh14gIb4Tv4EHtSyGK7YkB6Sr9wAZ/pfgXv+CEMgJ1bGFwe0v0KnmwBt6hPRaw4XT+J+hd/8Rd3hRR6F4c3BtKP+djlKpnEK3dHzsYHeA1Lasdv3MNWnJ7fJ0tJtLaWS/Hl3l2Rnn7v937v0p+x1IfE3f2NF/aIB3BNoVOBgA5xre7b3aHFPDs6a7/vFlzhGrvDKdmV7+xx8WJzZDqkm87hFGwJRmxhQy7RtexBfiRu4CTL3fAism286br3fpXEs4na77/CBH+kO+Osz+bYS02vHQCMsEERvKANtASyhOkckNIpcr6AvkmZIL7JfYORMDIIDqjvBT3GxmAE+w2qazyETll9ei7EDgCBcolZQuzaAkLtCYIC2JIiQAe4AY55bQDaoMk4FhSAAacQRBdstd/2scaJsCAeAv7pYEt86ahjHJLxbuV3SdvqEjlCBskFmWDYkneraa5nQ91Xf95wCnQB7QYpYxb0ya22PXvoGADe4JvcItkSopPYs6XIZ3YeIDe2VpmtMCI/taUYQEcCp6RQ8GPv5CugNI+ORdKRfKSe3JeMAQLjL1C24tg9O5cFWHbEzxoTEK//JWzGKbAADAFuAW+D6/ZNFgiGF5okK2PpXn6IKC1ZgUdWKc2374L8JnnaYFMSXLbkvMSGTFX5O0435m4e5k4v7HoJVe2x4X15kHYF5AVyRIz8gTYMMhfg3XgW0BsHIGeHfYd3AiW8gd+Ow4rk2FxgGJnRlc+uCSe7bslvu0z++7//+2nvhzCGDUZ0GGaVkMEBpF7QFVN8Dxe8QDUZtxusVYXa5me7ndJ4zY/NCqwwl5xXHkjq2jtcO4k1G4NbW1SB1eFIO5ois4ot6x/NwUoUW9ntlouRihdwoU96hztsE3YiFRufxGCkAR70CaPZtr5sLRab2BQstGolPsCX5RL8dleP1wY8lyyu7jzNQ/9iAmJNFhvTugfmsBMJDnlsQoAMI6qwT3xMz9luuxEqCPYLEJITWMbuyXhxGQY11s7Xbm3W1iYakh12y174/+J47Vu5h6m1Wxv6oN/F6NowdsX3/DgdFOtgEhwmt+UxjWf1IUGBdW3zLq7tIwHeG8H3YA/eBCPEgo0J+zeMYCN8VHwga37I1iXnkvbmowgk4ekYbGY3W3yFDWeMYovLN/QLk/DajZ3+NneFYL6NZ7FlOGaOncdf2QYbEy/6zq82JpJpNgTTG2vzpSt+69r19U0scPTlDovpjSH/6fHAkpYwcbn88mLyIutsle4Wm2vf2CVrCjZ0B7dPm+EnFj7YxOI430keJcbJCLYuPmkbLtFZMt+fqF6uTF5noaB8I1xQcJQA0+FyMvLVLjxbDgA/FlfXhnEXbcF097FD/r3zx5mcU9SyYNBYK+rWH47RsWyKL+AxXdO16Znf4ON8s+/01d/4FN3VVvILU+PFbAGWbhECN1lOuhiLj+P9W4RSxFq+ubFR3DOPzjUG/YtNcNX4Nnfa+Cxe6a9Ft3bEkUHHFXw7hvs4vrlFfdHb9fOd/QwgZzAQzgigc7KeM37Vq151+4Iv+IK7t0Wr9DXYlKoytInQEmbAyiA659jegwx1zvMOHAWoCSIcsWsjio1VxR8xrL/nP//5V9BGpADGCSjGhgy2JSmwahx+c3GTv1UmuTXGdQLOLrAy3A1g3dt5xQm62CQCsLsvQ2/rE5ls0OfQJ7kXoLZamuEBCGNLvhxw7cJclnQz8MbFEBkrcABkEikkSb9LLoBCbdD7CXYAHvmiB44DQAVYenZeoBI0+65qB/h7+++LXvSi6yeA2AufCKgAT3N2nk0DbE4v8QDOAjGdGw8wl6SymbUHbbMDhBsJpDeEHCDVBiAj1+6J/P3v//7vNYeVN1KyAU6bAkSfyCWf3MQFKd/CifEkP0FT8XGJb21LkjwHKGHsev3yHcDXcfaNKDXPbEKfO6cNUF2HUO5ctdOxxRC2AmwRNXjG7vihOdHzkgWArg3XAGx63SKZHQZL9szBde5f0mG3CX/vWmRqSSlc55NrawXjbKfVGL7guTl+vuRzdVe/+ZCEV6Ddgqs+JaQPPvjg9WhOP4vF1gRySapCB7myBdhJj5vUbKCGe3xrC3Cwhi+TMz3xBT6LsCAWSzpXFx1H4uHcEjZj757OI6nIP/kku97BkT566Rs/TCef8imfcq1Qm1/6KqZt4UtSk06Q6/TiuUkrScncnJcw4gHdiyiaB7mLke4T/5FX46qv9TlzgdESIXLEM8i6zyWothLTwWJHfdMlEgsf4GW22gty40H9e8Mb3nCtANp9tzo3Z9vyYb4Elb74iJjcePkB+xbX6GF3+8FWBfsl4nyYra58LG6Yd/PpV2AilfSDqC+ZxEXcX5v+5i8dk0Q3z+RIR+tbEgt2IP5uHGgOFez9NBz8Wy6Aa22BTj/iwo5R0kr/az9woMWE/VlUtuSN+isjfgDn6bjvOAqbXA5x4szpR2xiSTw8FKcXw/EIiUhz7hi9byw7i7z1ZdFo46851J8dOfWZ3WfbfGO5uNjpE8/rM37eo289khPf2ARud92Qr0+8FkdqrPvi1Y13OI7iguRHTOX/dA1HljtJipt3c6yNjXurR7Z1rrJv7K2vvmt3+RgZrx2yczJk2+avCMP/mwOeCQs25iyfMPaObS6VXBxTFNvco/GLUcYltnafR1xhLnsk164Rb4y3x6d639LmQ/VjnuIRvgVbLOLZjSg+GWPtZ2PZm7ZhEU5rt4ZYdcabzdX4znJxvIDeyA7umrfCGvvBP/EiMqEvti52wBe5XufTMRkkq30/EVklC4UKWCKe0mMvrX/GvXv3PiEgCbIMhrG0le6P//iPL4yPYASOgAXREgBUpIFGbbpmHXsDhqRqCQQn4MiMHsni2EAIKeHYgCwwpwTJNQPvnN8pXhDj1BJjSkZStE0GHHFJb/cgvBSwCUrHJAndF6C1XfQDH/jANSbBw1joZgHuTHw6J4AKSHsfJ09mDHUNN9mdQXqJyLZpdVZi01yBKWMGeEAXEaJ749k+ORv9Lxi6Tz8bxNksnSAJycOxcyVr9bX2qE+O1XcBVbuIWY4IdFff9HBW5xEfpB7I9l0fS5jIqP7W1o2j83S8QV6QWZKpLccAZkBZUIcD7LvvZAA4N5HdIK96yYbYSn0hKs1vbWiDlbEJZNnnJutsW3AwRiSWrZGrgpNxSWT1T971sYUIAUE7/BBxbDWgqr6fdtyCgbn75N9AnO821+TaC49K1MhUsIIn9NmYFS/I4cQmNsCOjVcgUJxVaOt6uCQYIQRky7boyXdzXjxcjLSDRnEE3tSfANU5yU79rX4QbtfTOdzuPo8pwBqJpCR5k/Ps26qK5GQLleZh/vfb6cB2YRhCw5/hAUw6Ey/Hfa59sRM+u2SB7BqjpLR76XFt5dFHH7193/d93/VM8S/8wi9cb2D+yEc+ckdis1lbJxGi/Zmj+rViGzlrZ8cWbRAK1yFo7AghE4PNcUlh9shnxQXJhblu4i7+LwGvP3a9CcbaY2NpvngBzGu+rU73bhR4B1vNgz+Kr7DipS996bUI0r/XvOY1d7G2tuvPVtTuQ9rrn63zK8kQDNmEoLYV1zepSFZ0ASfEzb43Bj7AFjcOb6IjzmhTe4q/Ppckb1wmLzi2BQ3E33Z2c4FLkgZJwMZgPsPP8cJNCNzPfze+07Xx17a/+XZtKjyKEbWfXyiu1A4/IENj6V4xHy4j1sj7yhNOb2G9+7pGEt18l9DbJWP3odibvGErTqOtPosnJVQb8xv/9r3+hOfg6HBFEaExJuf67G92uvFMrBMblmPCRlwd//VuIkkyHqFwVhur3+yiY7sLqmvFnOVS5LFc9ORFK5PlTzA1GdkdiP/CrN1lQn78qb7P2O29ZZLHZCFWtzus3Wz8yZw2/yLfTRzJS6xLPzCn6+0Ahc/GtH7bdfgwroXTL37L3cQomEhum/9tDsam2APbMSZ9iENxKj91ye7sunCPIpXcCuez2AeHxGhFJbjO58RS/g93NlaYL38Rc9KR+GQOuJRYhHvBHPoS3+D2Fttww8aiT9yzcfXei3/5l3+52z3R2Nk1TJITiIN0tRi5/nrtAPAIgBMGCbAbmOfcShJ6Ft+EkdE6YITaaRDrPF2rgmN1QKDVHscAqEtmgWCfqvSqRWcix5G7toBvG4p+EkzG37xsR9UnEFpyjCBTXJ85GcBFDjeZA26MjrMiceZaPyk8+WVYXo7XcWDmZUaRWOBFtoxrjUpwtaK3ZJR+gEzfGY4Es+sFvq5r1e0973nPtYLUz5dtIUPQk0wahwqZ8fW9eZhT19XPvtFSYNig2Ti6Lr0oPPVdUNnnxTkE2Uh62B6ilt6qQDsPNL1tV1GkT+BePwBik0K2QY5sdq9Vzes+wX1BQj+e4dqA399kuYF3gzrAs3VPACMHAXIBCEkR4LtWcgLI3F/7AuLai6BjVY5O+BJ/UAwxDj5mDMnENRu4uz//3efvyaAxAk0+hfjuahlyZy6CHIxozvXT7p7v+I7vuN62nw8iHcDU6lw+VbGua/iS4EbP9yM0xt39ybxE4uUvf/ntZS972d0qOD0CbD6IAMM7gWOLAd3b+f7bfWRcEoTGx9ZWRwKZdhEbpGexHIFOjvACViIaSzjIonl7Np4dbEFo/Whxv/5gFfuErfrp/BIr7WpzVzQEcNds8rLJMRmQq2AqdthptngO2/g+3EGStrBc+/W9Kw8bqPW/ZK+/kQ9YR7fJKRt+9atfff3uMlyEaWIuXS5Zq92uR/TTU8Xx5NF1XvQL9xAx9sGXYITknI01TzbZOBXd2Ru94gfIzWKStsRFfcOAxmDbsuQboUa+m1/XvPGNb7xeMkYWZOU7/OPf4mFziJQ2/rbLi+HIsAQAAYdz4gtCWJzrxYHF0u6VePLD7oflnmeFX5IexRhxFJFuftrcWOQ8XcEaeA7DEd/GvsS5Md27d+/iS/3fFzJ3bTLRpkSjthUxdvWssfgprk1cLCLAOf4rTjc2XGZjO3xQqCQzPMHKfbKr+PNLv/RLt9e+9rXXmOGyBAsewPva3iLc2rRYtf6+vrG4etqCMVq95OfmvvEtrOWbfGQLiux1V+XZsgRM+8bUeeNnr2SBJ+OFxi4W8ov6hX/wCqdXqIHRm2SRMRvb/tcexTIy9X2TMf6weQu7dR/sVnBu3B1TsOPHbFQhje7ZdzbRMQXor/3ar714ceMSCxWKcBsxGjfZ4hv5nbiDv4XB3Q+f5FlkWh+4Ds5IR9sP/dXuid10gN/S+RaKlkeyjfSkj5P7ps/uJ29xT9yHg/pKpsmcPuC/3MgcjaPP5UinnViEhsdwSFxg53TEnukbbprXrsZvcr3380G5w/bB9vE453YObJD/dA1MYlPLg8wJ7sqJ2UtxYPlSbdG/+V6/AtAOACTCIAhAwiLAAb9NNgVZ54C2ewDEEqUFL9VGhrXGSiEUL2lah+HMtYl4NAZGJkFFtsyxNoCtwIVUdLy/U/wSLYJbA1nlCgSqhN0LoMhpCaX+GI+2yBCoAnGkdckAo0CKBY5N2AAgB0CiyJpMjN95hK/EqBdcvfWtb712KNxPV4DO2JA+wKyibs7aYGML2goYdNc1thYv6XJ+5eTeJZNIjTGp9guGHJKj+UT2EQjX0WVVy57H6dES/zZYLhggFIoZbEmglKyR/RaQ6IXNWqHs++oSKRLINugD09Nf+053fS5p4W+O6Wt1wL43yHasMSxZV/hg/7sqUPuI6Wn7AtbK3rPKSxzoVuBp7LBF0s1O+FvzzVebT4AZufe+h/pDBBQJ7OYQYMhlyY5C2OLeSRrrv0eLenynlcj6twq6QQJOwrO+ex7ePGFXfSwpX9sgW1tpJS/0zfYaBzuVeG9hT9HpkUceuf3jP/7j1V9jIucNuOtz9ZOv2NnEVvgZXFvSy5/gxe4cgBX0iZA1flvqNnlp/uxeXGrMXdO9VsHJoTlZJVQIIqvuZ8vkzT/ZgfjY+BQVkAmkj/4UvySZS37YhWPiYZ/dJ4GBubW5CRIsUoDou/kg0bBiCwLmehZOyBsJgmUwQLwTr7aggVB6ljdfS/bduwkwORkDf8hGyJPfrY22tdjb+CV3G9f4Uo8CfvzjH79kF8GWCCxJ3XnT9xZaGlvX9x8WGzc9rr3pG9nO3pp/OywkQzvW5JGc2ONJFNm2cdQn27Bjq/bMKWxRPBdXakNcxZ3g28ZsMi5xfvvb335773vfe/3k2sZMmI3Q40ww9Fu+5VuunzuFO/W7SX5jUdCAW2x1H4nsxWu10fXG2PV8GGZs27DTo1L5Te30KzXstXfp1K6XcLK5lTtdbBKFe65fdJ2tx9kY3rIxVsztPrbRWPjmcteu2Z0leENtKB6wK7zY53LTE0/pf2P+Xs/eVzc4GwzTpkRl+fTGH7a9q+dsIPkY7+KI2EsWeC6d4TPGZLeKRFb8qW3+YbGpY/2zsOLavhtDxxyvD36TvDreiuxP/uRPXoX8zuHbYmHH+gdLyJmuYJjx+2TXjUPxjJ0tNyNr93VtPl6M58/i8XIrehEr+k7GzV+hFu9i92Ko+KngsTbQsbVdc5VPSUrJHj7QKUwRP5d/kx8bFU92jjAjrApbybA5mo/xL+fZtsXKja+bFziOq6zNrn74dX3jdutTG4dr66u+6qvuXpgohnR9cSIbaqdouu1cjzfYYaUoZJEMtugLP8Tr8KnGeu0AePDBB693AHBSSQOi3kR2i8kaMJILvPrOAIDoEp4lNzvJ+lJNWrLCeRHP2loDZNicE+kHkutcABhZci8gQWqAQ+clCgu6AjsDXKIr4du2yZMcJAPGsQ7U35yFMzBOAGd8yc+WTjrZ+XIuhlj/fk80GTNgxm2OgitQby79jUzuG7zNyZg4A8JxgrhVutV34+v3ftvesoUhAAxo9G+ubO8MZEh4clzCvBUyziFJZfvuRcrWyZOPhNPY+tmvF77whddv3tfWCTJnkss3JKSCGkK3CURjIi9Ej38J/AKEVcFNuJGSxl0/u226tjcYL6gtoPI14HHaSNducYJ/Go++kwscWXywdYvd8zngzK6AGoK5Pgo3Oiex7Bj8UsRb3Oh+MhSgrZ7YLq56vTYs+NS2xwCM5X7FDnrl431nI7CF7fUm8VbW9qU5m9wjsl6uRU9sFC6xod0uiWAho+yIfS1x41d8GQZvggRL1+521XPxRXBf3BQokzn5bcDUPuypPeQCcfF9yTTM7HpFPoSN3UneXUsP/AW+LPY7x4aMmV5tpVx/RC6zmfP5VuPrfjtS2AHMWj/hV+QGt9gSWyeL2pJEwj3ETzzhL127RLc+mkf3I2L0JL7wr8XeJX7GY7xLYPMvb7sufkVC/KykVW+JUbrCB2pL7CT3rmMjb37zm6+3Ivfv9a9//eVnHgEgl861S6IY1mf3lgjCR7LZ2NvYyUL/G1fINZ0oPjVmchfr7MYji8WwjfsKQuYIf/j/6iodWvWuT/FmCbR2Ota1kfAwBvbm+x4Bo2d8a32/cfh5TAmGuUkO2ANddTy8qjDTT7VFXMWM5EOe5nxiqWQI/6i9knR+yFe3TTGAbzVushErJGeS295/0HszHK99NszG8FkxSHyoHzyoa5pLOwy7ruKumAn/4Cudw2+FOH7ZZ3qRlOpHnOk7zKzt/oY/9GLMOC775PNwDY6wf594tQKL3UT61f7GnuYDY3EwtosPwDoYWTvLb42vtvLhkiA7JugINoixbK97mqdCo5yAjMgvedenMYk58JqPS9TYJntI1jg4fsZfko+/cQY+oX+8tqSuuSk2uR4nW50oBG0OUHv0JP+AC3hU8uwaK/MWivAL+oC7bFJhnh+SMf7KJuGNOZ45nN0rm4vUl5gBm9hA1/UfNxNHtIO78m0+03zklbXPZug4GSg0sjFj1RdOLi9iNyfHdv9ZnO96OBVehrPhQWMOu5aXN+6uyQa8SLl+d6GX/bGD2lYUXfnzQb5Op82vYlXt9LiJcfd5vQOgAgCjREaA1gJbHQt23QywkBOOBti1CawNbBO0JWcNFIBx6rN/oEc5DFjVb4mHQNk9m5AwLA4oCCHUQC0lMDjERzAlbHPrOGNkMEuSGR4HXeWQAXJev3672spIbXedlWj3cwwOilyQT3PpWnOU+PSJ9JMTUBH8altFECFyDRBeIhq4ABrycH39A0Qy23Hps2uWDOx3uu8TUeG8zYHutUv+SMI6rKR1QYC9GivZbSVXUOGg6cwqloDS+M1bIrR2I/Bz6LVx4EBWijCSObbVPYIr3W7Cxlddt0GMn3ZNcrTdXZBmQ+R3+iv9IX2KKeTHxvkwWa/+NkHb1WNyMhbjZs/sLT0EnN6ujqQnez7BBtkkmdJrn/zmnGv3LBmu/cbJ/5BAAOx7z01nE34PWVVWUFqbR7K7t+O2xJLN4pPxwbJNivivINg1digIdoIKjFoitgFBYQABYD9rb+vT/BY+buD3965SIRh+sYMPNB6r6YgdUrWEF7mXULNVhIsvLKazKSRXQqVvPoqEIn7pA7FZrGTvZIjQsyc4SJbIeP1J1pAGKwP8nh3xnfqIPPhJLAQLZpg/WW/c7G8JtfNn/On+xX22sIkFLoBAare24AzMrC02gSwqHpp/93zDN3zD7cu//Msv1bzjHe+4+x10GM6f6ao28/mO4xe4SnPrul4Q+cM//MO3P/zDP7w9/vjjd0mi843fro5ssoJbCWkrK/xYXF35b6xnGztH+CKOI6/eL0RG5qY9vkw+iyn0Jd6ILXwBsV95bwyFcWtPOEiFy2yqn4CyarnJSMlWMtGGwh6ZOA4TxFfxZ22qdvMjMU8REQ6yvdrEt9geW2dHfBE20RVspGcxMnkv2ScrPLT2FWmMHRbABnYt/ooLVlrxzmS7/XuUT2Im0alPMUryya/0xQdxDMmEX3xaXr04AEPMpbnjj/CQHuhIsiOmwxMx27zgBtsVj3EQxVY8jH3CXnZIZ+ShXX4NH7WP/+EDfKZ51bdVUP3wMTqGzQqWO461KzYdHisawvP1X+PWjtgrod54tLxnC+w4h/E//PDDt3/913+9+wlU57XJLsikcSmI9VnxFH7xGXpmz5tEtnuvX2HAaRQ39ZtdkuvqScKORzWu4ouf3cMrjaXxyzfSu7hJZuTLhpKXvumLfYvdCtPdiz/hhLvzT5uKKmsfsG7Hi4PxA5icz8WPTwxfPsfvzKdP17Pfrk9Odnsu7inKeP+BeLJFd+OvbfawuS7/hh1itpjUzu12vfUTxTveux0AHAB46MR3E2JYCQgQEXL3pARbSBqMAM4QGdRJ0AT8PhnIEhNKBtquYWwU6DpCFAAIGXEkUMHrXN3awMkodi5L9hBVQQNJEHC11XnBalehGCLCkBNILJcQSUSbO9kKMBwMsJu3Ik39AoEzwNY/p+5zSeQS7fpYYsjJgLPEVzKgeMCZVXs3yUXogQv9AUzbnQXDdQRGbsxseAm3Yyd5AP76r7/aIVtydP8SwgV9QdZKKgftE1FN9htQVXgBGHsB3vkIAOJjwJotnYC1SYi+6FUbfdIz0sGfyMP8G7NVTXa9yeuSP0Gd/NY3m2svInviiSeuVTdtNP50278Crm2AfJ5Om5cEEujW/rvf/e5LRo899tjdqk3H2Rz5KKDw0SWNbImPRHwD4e5VlFiSIXCwjXN1svYi1gUMSQDZnwkVvGPDjWELiN0XybTzan12wR2e6geeLRlcjFwch+1sG+bv6i+bQfwaR4WXxSh61ye5CvgKenDBeWSa79G5oL9kk29sgO488tL5xpq8PF/eWGEenyO7PpH07W/9o2uSRbaQLpDUvmcnto8ni8aF2Hdfct5t7fyLjM7Cqrgq/kli+L03LPNP8kDaxIPaJSO4rLC8cufTYk/tsCHknV1srKMjK6lWYvh1ffCfZB5BzP8jH/rq+Dvf+U7DuQoAPULVtfVd23TTtbhCz9u+8pWvvN5xgBDSl0SMD50xJj1aDWIXYvFea9WNHuBR3yXhG0vYdNcttiwZhC+25sNH+O9xpgTiMTl8iVxrI2yJQCp88M3m07izOc+DkrVC065u9ULnH/uxH7teYqjoZryNjf+TLfte4mm+S3T1yU/4Fa7DdmGWF1d1HM/Z5Bg+7E4mtumcJImti7/Ja23EeQR5cXJ9El4Y+3K3jQt4w+nj9aNQXB8bR8x/i0h8jo0YC87QHJpzfXuEqnMSbv6hkAOL+46PkVn9w4tNhDc20T184CN4UG0qWha3YfTyLOPkJ+bLVhqPohJfgHfiLQ6El+OHi2F+3138MC5tw+Tmlzw2lnYOR65N3J78mg/e2t94NryDl8bf/TCo9pbr9l27YvFiNBzonJ91Zq94Gvnyu77zafLEOZMz/eEqtber5o2vx2D6rICwNskGxG12Cw/oCkbBLHa0iekuQDRnOzPEFvoWV8hJDMdrcTuFD3EcxxB39jFhvkf+xr1YyF/F5y14nRy07/Te3/3HAfUBi+VKtZs8FDfEbTLD1dsltT+NLP9Zvty18K15yy/NvfnxcXHLolI7rNvpFjddvtdjnNcOADecIE/QZyLK2bbzGjYAAkWGCJ+hcRyA10QZrmSPEAX17iFQBN+xJedLnhCx/991hMjhJXIcTSDoU9AQwDiE711DcYAdQVj5LSBsPw899NBVLf/whz9891I+xkov69CMAzgxAAWZlTG90AfAAvA5ffPgcNoGJBksQChwAzkBYInfzrnjAeOu8q4u6H0LQ8ATWDaf1ZOARh/JuqQk0MgO9nxtLKnjwGQFxBCstuEgcggWmZErYKgNQQI5lLgjNd1LPxu8OLPzgFKQVHiR9HJ81wMuW6aah5/FoTvnzEf/QJbt8Z4nGRIAACAASURBVMEzuRDAyar2Cu7nCzXJkLyWDDT+5N89iobGIzkH9ubE//keOzD+2u+3hBvPxz72sbtHh5ClZEhu5sqmEF1t9gjHk08++bSXeS2wIoyIkzGwBXhmLhs09H2SjdWl9uBX3xegyXL93lg2iRNY0kW/0hKWtAq690mk6Bmm8EFzgvkKL+YkyVwbhDHFg5JU8kD6+Qj/l4j3fTGErZ0+svLobwG/sSFm5s7ezW+LhmJI44NxbAJmmO/iM6LNtpcY10+44+czu6bre8a8n1Mr4NaH3RhsqbnDU8kojKjN5oHgkS8iGC6YLztVyGEXS17ZuWvo1rXi/uqjvzdB0B/Siiz7LtazI0QTbtZHBMf7H5rTi1/84tsrXvGKay6tTvznf/7n034O0i4KbdZGyX+r9m0nl/iJs8ki3cKasJA9dq7+PbrGpsQun3xl8RCp75jEDnbTDd7TNWxuZWIuy0vYID0Y/+JN17un6+yawX34c31JePEMcoGpJWvdL7FKPq3yK7xuIlsbMJpMtMteYNtitKLQ3rOFpeTgTff8fRNuK+Je5MhXl/uwKQmdAoZkr08cjG/hlR5/7Jr6wt9ct0kJ2fOb1RcZuH65E3nXpnb5iYTB/fhthXAFPnKvzeahiHHG4r6fSSbcW96ysbg5wMGN1R7XbM5+apdsbDXeIo43sze+/jVPhde+K2aQj4Ie7IIfbEc8ZD+Nkx/wVfPAWTYubMK/cb5rJcf0uNxu9UKHuCu77ZPezBdnbh54G/+VBMPd9Rt9mKe4Kq51bbL1mMzGt/Vr8tWHHGFzCfgjJ9ldeGQJN9LL8uDm0jE7rhRO5RDwrHHYEYlXSei3GMAXjIWNiXHGLW7hCLBfPKYbMWy5UeMXs/TT58ZT2AfvPc7SNWS6MUE//JVt4y38be2YPyjMseWNMWyRHfETcWRjM4xXhK3d9e903/b+Hl8iJ0UJftn4xSZ4q40eu757BIBBriEJhpKKU/gclVEzBMICcojTKgeYcyxJU/cwyDPpcg9BN9kMKqeRvNvWZUwcbPvj1IxawGREAkD9A18Bn1JcswZCCUiTZJSRkNcCGkf2uEGGKekCRIDGfeRjzoBKsNwqF/Jijsa/iSmwNBYyE4jcK4h0XrVMwN5zCkRbjLBtTjUM0U2HQGLJEh1LrgQ9AZ0syV9Ro88lc2yXfZsLWdbPvhyNQ3afR1KWiLIjRGyTd/ZDPypwVm2Axu6sQC4AFIBge7Xf1vLu6Sd+tniwgRKx6Xq2ehI2fS2JYd+IX3MQMFZWfBpZRNDWZ9i7oM4uAaw+liQonghI9C6ZNEd2w7ZtkVJVZpNnhdeYdpWlvrK15OTFQILmWaREGpBeAL1YVh/IBsxThBC42N8SQ7Yv2C/GdF3/rO4A7+vgPNa0QSa/e9e73nU9V/2Wt7zl7rlC7cKW5ig4qvj3Pcy06r1EAKle/DeGxo7cLblYP7KyZy5ejkXWzUF79LVyhk9kbnVLsqlfuhLUa0vwswIkLjSnzsG42gzLJKr8nF+JFYp0fXavF4chtuFrbZV0bRJCdvvZ3+xuCQ8fsKJBf40dRnbNJtva3WJz8+NzkgnYDke7psJen42ZLpaoK+S0apR8uhbJg6/rJ+KfeNL9+msc9dcz+NlDL8KszfvFWfrr3v7hJov95uf+xR4yda5x4CgwQB8bJzYRWDt3Te0gZZuowsh9F8DyBMQL1i/5RRKTq4KM831uUXNtczF+49TGBvrAJ1YO9SUewXvzl1yJ48bIb809++xeu95wi32GHdbBq66nV7YbPmUbYr25uY4e6QS53VjUMb6Oo2xCL16TSW2ufYiRJ27jwhILBWftkAHc5tswoO/8dzFbcp08mj8euPxE7OHv+qodSW8y6G9zbfz/R9e9v963VuX/X/4LQQelMrf73Xa7Iy3dVBibMqKyFNPMQk0kOlCQURFSUWQgUtHBqOykpRVBUZAVlm36QTvsNJM0yA5SYlL9E354Tn28vpc3+/uGN+u11przvsc9Dte4xrjnnAuXWLvjf/KpvCvuN55P/s8PF4/lPgUHveFAMB92bxMiWTRDHe+2JfnDFSBiB8cVQ5qB4mM3RTSezzUZq3XUxO0ZEPldGwqNi7e4kkK8yztss/WDvC82FbJs0jxx4PS+Od0VQK6qo1sxijv63JrwAOumBzGLBzkOFvPvZHeV5/qoppqY3Fpk6w1+B/etu8/jvXwTF1/+BoOX76yc/NYzD/gU2zcWPqR+xFHIg0eoPeVU9QR/2zHhFvsYy0YA3sRHNh/Q67k5JIacs/mbbNaHg9Fl32eb5bDsnCzh68MPP3x79NFH7y7tp395RH5bDLCZ26+6PeHBBx+8rgBwAlDtPdBOQA7NUFsUAnMJa7siOh1LkCifA3DAPt9kI7mTCdgq9jp/mwsUBXyXuDbG+ZvHS8bIxOiSHbBQvO33nIeTF6wFFWXTg3Vwwk0agANJlvwA5QK6TiMQRziMQTYOlex7Lwlgc0mkbpFxch7JVpACWrIvyUcEJIbWazeQjI6XGOlkn1bMXnzE7tbKs34haZMVYAhCCVMS9DlfsSaJeAlVn0nKfKLvyYRYmZPOJdKOax39f+5zn3v7i7/4i4tgSExI+fo6n0HgNBeQ1AceeODWT3aQQbIWt8mrkOgzsbmNJz5IFxLsxqxzjW9M4yv+d638cwHc2PQLyIA2TEgmfsaXnAtcFVkSEVv1qgOdz+0lePTHluTYQkIhdxLB3jvPmhRP4h1esQeMUECvLLq2kgtS62qRXS//R+bgHlIIr3aM3XVMPj+bKF7IaEwEmB8otOFdet8HDSJ2+a+42e45385Oi6fs+id/8ie3F73oRXf3mkuIGrV8VMxaW+fX+Grnst3KTYSbq8SV2N5LhtkPXqTfiF5krCs/OseON8IEYzvW1SlnAQqbrdf38Kr3jQNfm2evhKJTBBNm8Hm2EYf8zy40EqMQSFfG4k/szoeSAVlECraJBYM1ZhU67IKcLJHXROI7CjFESZNFnDc/QoxPyNlijp+RN1/Lp1sfnBR/jfElX/Ilt8cee+wu/htf/hPLm4tgenpS/NLZfka+PZcu1s8VMLChMZD3bRCxlXwhF9OzXNV7hFNs8i/6Vgx4qnbvkXM+w5f4NcxNPrdYLOeBh+Kv12Ilve/uvMa02JLX6aZ5+MHmdZgh//EN+loy3d9b8MhRCrBe/QIGP18O2ZrLmT07o/+4Gzt3bDLKSzjK5kKy7yaAWFo/h6vsqjjpfLur/H/jW4zTI73zrY2p9M/W67+bcxc3O1ecWSfZu9S4n3Wm43KLZsbyncbQcCALrNa034IIL8J9YRLfpTN2wlH4z+bB7Ifj41lspIG7RSvetLkFBosvmCdP0EtXFXVLTP+6GqnLovF5PEfu6Rj501zLRV1ZYm292kxZDipHwZjG3+azZ3/wW37K3uqm3vf3PhxQraZxAEPktWSCRTZF+k6tBC/s1Ce3GNgGiGbW5jW4RUf4TLpyBQRekuziDfZvHtsNQjmejJ3XLVE1rOGI+JOblweLDRySz/FNmMYHxb7YXnvKL/gq/2KDju0YV0rLQXwovXaOprcalp3k18anW/EnJtXl6Rn3pBv23XoL5uLB6Sp7fOADH/h4A8DkCMwWAJvsUm67AO24C0yGVAgwqiTMiSUp5NxCBaSkuUJSzhYyCgDzAzbGY5COWzLT8XarOwcZSdHA4gwwipPkt1gBoICteelxE0nn0Oc6jSREv7oymwgk5cZQQACcdRyA2fHtSEmKvQbwbLQgyi4KlAWZlSHZEUfrUsjR14KbB6ksWeo4uulc5M5PE63+OfT6DaAzD/tJUEuYF+CaU/AAO/qmP2Mj4XQNBLKL+1N33Y1t97TPF5SRWpf3AWVzr10E7hLgJYt0L274XWOJmcZAjjeOJDnAwf+W7AFFsc9HtmgC5BVOxX76t2tkTLrh7/TBD9hf3G7cwAB+17FbPIkVttniwQ6u+BD/5mucvfxzsQ2JWLCk3+bo3AqMd77znXeEU9EIE7LDykB/4gaIk53ue0VcYBVAh4F8ufeai8bVMOwePvFEB4oRPmw8fpqt6Xj11vF8kw933DYrFme3qNg8AQvNzycl6eboH5/p822m0KGY5UtLFvknUm2uzoUni718WNzna+6ZNt8WS4tfu34yLdaTL1n22C3C9iogjSKEEXmW5xT4/B6OLXne/EqW1mEXVq7a5iC8WvzkR7A03e2l1WQJ1/u7WNqmE9maD9Yix7ABPpH5bKA86UlPum4DWPLDn+jQd43tkuNk13DefMy/5Cfx4CGAW6zDmY0d5yOR4rI53GpVfCwu8WH5q8ZVJLUnL5NdrlFgwPDNq8YVM3To2CWSMBimLfHGfTb2FhdwArHCd5MFXmzx5pYKNrYTKU74VK+KDetczMUTFUEwXz7Y9S5+7C5c6+Z3zUFOjbI4as+W6JcHuu9V7G1BsjHrPHEIl2Hkytp31pMv8G1FNFzie3ANB+LPvcLWzvVMHL5Hd/K+fAF/xRJ5sod7i/kTe8tZntFlTMclW+fDfzZyHJzHJReHO0dO25iw/s0LMKLx7HxvccZvajz1d8fIGfKewnNlbw7+Ad93F5ddjcF3muPVr3717ZFHHrnEfc1rXnM9jZ2e5GwF4hlfGiF23WEpnKaD3osrxyzfhl2f+Zmfed0LTj724xPmkTv5AhxqfbDXmtm0YzUJNd+d1zz8iM9bK/6iFtrG0uYB+IS3bxyoG90u1xyK6uUuyd/55sDr5fRkcK48DKPhEi628eGcrafYznkwen2UHTav8+c2ScJEONvYsH9je/2bL/us9bFJ41ovf0k2Da/Gd5UIvHK82gVuyzO9dxUyu8hzrb9n81y3ADgREV+H8PcW1gSkUJc1+Bz5YDhFhiS5BaOFm1uBAIR8ryji0JKDYmAJkfkZVyG0DtRnHM3aeu+fpLJBzFkFLDBXvAMMa/E9pzEnZ+l7D4CwXgkDYCjQySZxWaPAI+8G0ToXwHT+Hi/hWatLepFHgJZsbCfwlrQikT4DYOwuYSIPp22BEGc3P9DfNSMwHFvg8oNtmChItqCyVgQCePp8g0/Cp7PWjvg0JjA6SbDvXNpnZxhIAWABy1/suDSuy7T41JIr4AB4yITEN54GAvBhG0DLv+herPbaOB0naTWP5h8fVjzxu33tGLuWS3rFGzKL/NED28EPAA6kl8jRyxJZsotvAN574OuqAUXoJglEAblhD+fyfUmk+7A8xAV+8VmXu8MGBIXvS4TNr0vuO4l+9cRH8qXWgNz1UK8//dM/vX6BQIKAKRISfSru4RIi4VWyJ8fugi0O99vrJXXPhVg/NpfkJGbE1956IK7pXQx3rKIc5ramjmc/2JRcdsEl1uaG+WJBvrDW5rDDsLjFj8Ws+OFLW4A0pudcyE/m45/sLM6aS1Mneym04XxjsiPM9sqvjU0W/kp/fFHR3Fr623zwcHXrb1jX2OF2T4/+/u///tvb3/7263fg+5xfwpDmwwUQwC3++AJdNEfnevJ86yteKpw7P4IF//jW5jHyd47LTpcEKUrJsviSLPL2FpGOXZxtTPdKy12wfnf56b15azb03i4w/GvNrmaQw8SpHHQSXnlUs8IaFYWLS9uIhWk7j5zE5+Vmn6f7xvjIRz5y+Yqx5Rg6g7cwSlyLE+81exSNdq/oWcyJ0+WZy6O28baclI37TKHWGOIH1rGNQlH8d95eXbI5h97gp9uj+hz+arj1GX9UsNEFX5HvtwB15dTyFb6H2+138F4sw4TmwitwNPi+eA/Xdic7W7qVbv0fVioKxQ//E8d97ph9CGvyyHvLN3EGOoOZ2abj3vzmN1/jfcu3fMsVQ3KA49muYzTn6MiaV/di/ZSl9/Hv7/iO77ie2/K2t73tuiUJnuVbuDAMXayE4ZvTw1ZXVchrvaazze9yK/u1Fj9BvLXP1mIbUx7CyI5bg2lC9wo/6bzPNEdWj2SUtza+xT5853vyM3/o3NazjQYNiXQijmDK2m/z4vJi8dmY4gb/IuPmwfUHcos/fJlM5sHPYbQ6VvwlW3MtD3UVNdzBkci5eTT/Y8cTI5qDjfBb3BrPbV4yiGXHnnUym2ha0jmuKuc2zvUQwHv37n2McKezKSQ4F4c5k0Idu4R0iTBCb+GcT0HOyRgdOEsWwJtzMyAA2i6gILNAitEtE5ySJRBQGOkOa2aQYa+GKJm307YPqNnku00ITrRJnSNx3AXO5GwuDkPH3q/jL2gINk69gOe4TTzWRR/INsLpUiUAJjjIwSZADClRLKTHjrVu62B7pBNAd1xzLHgi8fvZ+qSA4Df8UsLMJh3vwSX0TAZ+hvwAVK/AWAI1T+dnh8aW8Pk2PXil5wWnJcH8bJOH5Mi/JTq+ycc7h122UaQo0jTSzZfMGw+AIUeNYxe7z/g7GwIqoLdEih4XGK1bIunVWs3f+woldlwfUgAtad1izVz8RnFDZ+IOiUZ0YI5Y2CJvC6r0WXzToXVoQik8NinwEwkjefmrWGd7CaNXRVhj9zf/hXe9bwcxPE2O7fwvlvLP5n3e8553FWfm2wJmdwPFPUKeDk7/oqv1AXgj2SpyEBG2dE7HK8wk7o6x6+73jxF+zUOkAKmALye57/uNK/4nN927d+/Saw2RPtsrZNaH2KzPtrMOTxV85NkCq2PIRWdLHuEw35UXFVaNiSz5zHuFohgQvxvLfL/vNKn6G7Ys5jcX3SLUYgFBVoQtsevv4uI3f/M3L5j8wz/8w+vnhKxJXBgbNihUNArkXZe6wtS1s7WylUJKAd785pOX4GBr8ZnmEhxdLMYPkEP5t2OT1XMX+HHnfsM3fMPV+HzHO95xHeOf/EKmxRix62qFEwvhrJwnLzZGeqADdiUvzFpuhXzCpl59z8ZicItE8i8vq5lZ46Wd8+JBgZpMnm3AV62BnuV+BYbYXSy0Xs2MxUvYwpZ8ybqSl0zwQpwal922iLZO9tUo3A0gf2+RsbHH5mIeL8NzOt+DGuUexL3Czi+JsG/HJyM8p0Nxwc800PFVPIyvmWM5AFzYXND3m3tgEd3S/fphOt1f6cGvYF7vk69XeUCM8oHe02PjwTX5gj9bf+PVaCzW/uEf/uGKN7+jnk/CY5yFj62P4AZ8JV0tlzL3Yry/5XL6xGtbQ/81lWEu3gyft/jfMeUN+lBEL09aHmsNZ2MAX9CIW7yFkzgQTtPr8oFdh3wJn7xuQ0XTTBzLD73PDuGF536lN3Ph941JX8krL+GnYoCOxCJe3HrKG/kYXMRHfefZEa6CEW/8C6+Ld8hz68fJ0jo7f2ORvhtHzNOf2N/YoaPNRa1nG65imS/thuhycfjgQcK7FvHPT/h48+L/OGx6xPF2bd1W/ISnPvWpVwPAF6dROARHWQKCABPmLEYliCXrm6SWREgqEhbjm5fSEdEtPiy0dWyCB/wpJBB2z4hERRaXVnAquz7AZZPCFmuSsnmsV0LtfIRwCyk6BBCIvMS3yT6Z3v/+99+e+cxnXkGUjiW5JUQCg77M3THsooAUcIoBCSuH2wJfUu0VaJJhC1nkr/OXiLPZFj86U4IHWBhfEQTYNkE2Z58DCIGEDABt5IcOJEl+yocWZPnQNlzEAr+iW0k8vRScPWHaWOakU4Upm0rKbEdfChFFCPBsvO3oIi9k246jhLfFEuDtfuoArp+SMnfroruzWFifXj/h24hbY4kbCT7Z7fRIqOJG3CIynY/sION0JlnuMR3buQikAoBPbCz5jt+Q9cQIMolHNliAZ09knx01oZCuJVCOORME/OEz9Gu3gV83v+JsY10ysy54wDaaOZehP0HAikE79Yqubuloze6npTv+zQfpa/1GUcWuEr/1w4z8cy8p7zg+aVx6t2721vg4yQ67tA7HLFlvvKc97WnXQzO7QmGxS2zALNgol/FdhG4Ljr7TBJZkl1gmg59vRMKQ5mzGv9nb2Okfkew4OLZNCeNsYzr9wRVYK6f5HCFgS6RiC1K26xi7EclKb/3duu+///7rJz1dep5ue5if3IbAwUlNPWRyY3PzVOe739xubGPRhQY5P1//X184r+RAfBxPX3xUfPh+iwv6So5+geBd73rXtSuuobFjxy0aIz9fLMMb6JGPLV4mA5zykLD0/VVf9VXXJZpdkkx/m7fZjx9bS8fwpxOX0w8/PAsd3INd+r45FiubQ77BjbYgYq/Wa+1ecaPNWzYF+ow8Z2EtP23+aI3LNfkFrNyimM+dGxDixbqtc7FZDmM/2H+S7y0SPK9FnoK1eE2vT37yk28f/ehHL3/R5GLPzTMwyNUGy5eXW8s9nctufbbcqb9bTwVQV9z05HD+eBbE3huDXenI617N0THlk9bj1k4cTv5je+tqHHEuf7OlmE+Gfh6vc9udV8w+Xs1CJ8sP+0xRRrf8BzYujjqeDnA/PiW+t7aACdl2awK+u3w/+ckh762t0k1XJTzxiU+89ZA2ty3lA8tb5V9rxpnkjI1VXA3HbH55QMGpKXzmocbPX8KUsy4Rb8Zq3C0+Xf24+X1jU73BT/oOd5cDYcNePSGHL0/pODgpny2XxyHUKMunNIzxKTbeesKtX3S5MstzyePcrV9PO/MdOCkOF9/xJ/ixMahWadxs6qobPru+sHWNsfjBdQXA4zUAFjiW8FMIgizpcMJtEnB6idSYjCTZbsHkWMQZUABl5MY8ZGvBitWTRCZbxj+L3xMcl3gh5uZTOEjUgGyBTXdmCS7DMwLF724Xp9sgWYdBSJNP0tWJV4wrQuhtCZICslc6AIh0IPlwanMpspAdAa5oV7AAUOcLYkl27URnSNj619qAjpf0Sbwux9xiC/DlV0ikS6r4C+K9CYGfsrng7L3PyEgWr3X83RPr929bu6cfFyfGR1QRknSqa0qPks0W+ZtQkIqO89ARyWNl3QSLgGUL87A74ELgl0wCTORidXj6feNtUWdOBLRz+8m9D33oQ3e/YsBeYr732+lMth5W1BhdXs92NfEqOmqI/fVf//Xd52KGfiWH5EcmxEJEJXt12d8W0WtzxQzbA0+xxhbIHzIBlCMtjV+slzzsfPOHxUFXTi2Jh7XmpXN4Kcb5K6xCYBCEPt9LzGAledNzxGqJNzwXgzsmf+AzfIluHavBYx3Ni3gkm11LsbjEVfLkP2y/+oExsFkDyzEIjbhDCugJiYU5Hd8xdlwl+l2fvxUNsNmcjbWfWdOujX+6+kPMsfPaW06BqxoG26CiGzYTV/SOmGvywPa1cbrU2EAiYD6M3ZzgwXx0JR/wRTZdv1GwyWFyqfWaT4NDXCmu01Pz4Q3yrOZyxzefcRYHzAEr4dViBkLIv+XKjSvkEYGHc3b9vCcLPGd/PMbaP+3TPu169kHfe8gbruBBYMkIv6ydnvm2eenOTi/MZh+x4jzkn6/AQtjC/+iETrdZsPnbTiEOxg+W1C83MB6/Fu+txxVQjalxSZ+Ithglv3WKF/aW9/AcBNn3ckTfa7Tla/gOjID9mh78bf0dR6H7jYE+61aaH/qhH7r9+I//+FXg9U+DH1+CnTCc39lMYp/1ZzwhGTvPQ8aWz7Rut42lE82H9SP+zoY4JezrdeMAjuRzP//zP389e6ENKxwm23hYL3mty21caz95Tn5tLvFFl4qjjm0ePCZZ4Wo6qpDuSrB3v/vdd1cO9Tk/3YYf/cGBxbLGdWWQ5kLHaTpvA0H82k2mR8XuYhE77mZJevz6r//66wqcv/qrv7o99NBDlz5xOtgDY+QeuVqhymfxvmQsppJfDC6unHXG5ndxw35bp4kluGts9rPhh0/xua1Zkiv520iTt5MfzsBpa8axNhfgU8m4+XbPEZOLC+TY58PRpeYUncs5+8A/elrMlzNxHnzG54vXrcFxfB8Odl5/G5ufnZtfrd0zNTZfidkdtzEaNz+JP18NgAV6ASABcmDHIKtbmKUwijCZZHd+LkBcimY+RjYPB6Z8Rnc8EAJejLoEguM2FmMqCil5A2hJNoIInCS65s0A5Fj9tFad5o4XBHbAkG8JozE2aW1CtrPVMQCCcRs3QHI5+ud+7udevzvdbQqSBLLU+ByBDiSuTej0J4Dpm7PaXUlvABwAOpcj06mE2liaFoBz5SKfopOP6Kg2ri6XQtdcm3CXmJCfHpAHZICMiH/jAsF9YrGgAyqN205Ylxb3mXlaj79PEsB36NKY6a+5kG72QAa3qLHTyEetVeJasiKWtgjkr8DjlHHjzbzmWqKkEPAk6eZ41rOedXvd6153+7qv+7q73UHJDYhJFOYXG1vcIRvNVwe8ewH799KXvvTybTGfXGSkl72Kp/XbcZE4EZXG87NnjZccxlWMKbDEo7FgGjzxtPzmXttGOtqB7gn4CIeiSSNAEt1EDq+apwcCVZi3brqDKckDc3s9faE1IpWOPXGr8zStkmV1D9vhTe+RBT5lXPG1JFJjC7aV4EvuMM2x4rx5kEF+ieT32lwSHOxid3alf3IhAoqEJeJiGdGWY6wbSWFvpJeMYkUs7LMYsheC2fkKVAQyW3legFgQm2Kiq3WyvSIEZoolOJH88hQSnExsVYwmu/wjnum/93DYZ5sT2ACphpnpq+c/dOlna+EnjWcXu88UU4jX5uGNUZ+v3uEZMsY/F+P9koxYak68RX7wHgbv90uwnMu28qCimLzyEGxIR0t+6aLXs3HVGHwsG+cbmqIbf8kAC+SUvkdyjUuv8kdzbt7GHTpP3u4VR7F7pNiGJWJHniK33cG96mWPXcLLj+RrPIrs+ATbb5Eoxpcz8EVkmkyb3+ltedU2nuTFvheXu8bOT1d2POmTzPBMPkwmu4d9Vwwmc2PCneVKndcDL7vn/LWvfe3dbmHzil8xBlsaR+5YnWqg4p/ipJiID3Z5LzttLn68OMdjFvfNhTfhRwq51kW38Ksn6neFodv8cJvOselFznSkgejWOzbdY2r4KxDFrzYfGgAAIABJREFUea9ynLH7TOyKyezY2HG1k8d1rA2HxrKW1uvvzU/qGLnCeHKj5o0YkTvga/qC1WzgHPHpKl6c1HrxEfiI07BB5zWmja9kJCcc42PWyq7LWxSbuNXySDnAw0DVMPinDQS2aXzFLZ7VGNbCJ+Vr8WLN2+jAz2Bic7q6oHFO/MepyCJe+5yOlw82l5oOj7eRuBgOb+HkGe/JtRhDDjUtLFyeuXlJni9+6FtDBBY11l7NaU5zbKyLOfFAH/l9cXE1AHoI4AYcwwrqnYBRvEpyFNjrAowgkdwshiMgqRa3BXgyIUgU57wlMGRAHCk3Q67T+1ziFnxLgjao93JCgIA4bnBtQuIYfc/B6BM4ISCCrLFblwBaQDFec+g6MaqA4RA6up0PuJCBXSPS22fbWDgbFwtWbCE4JIrdkaJP6+w955ZMJDk6s1YJU7eQ3ZAWoMxPJcktQgHdNoaWZCKkfHR9EoGS5BAJIL6FoOaLJ8WmA/Ii8Hb+N3laI8AEtkBNACe/YmGLZ77QXBvY62cCvLEQD0UX//cKFBE4tlo9bfEk9pq/8flRYPT0pz/9VvLv/mDnr7x8gt3YwOf0L/46ric5/+7v/u4F7s9//vPvrn4h7xlrMEFCQaDoobG3KCheFEjIta49sqqBJfmbM/t2Gecb3/jG27d+67dePzUFE/gcW0ga1mytO4dj+EZj1ACpaM7W5+4pu0imi4FITd+5zx5hkFTSg/Xnby4ztAZ+LPlJZEuw2GGbds5D5OAlH4VH7uUTH8lq7Schd67mpRwhVtfXT+xZ397Ebp2tu6ZVfpsM9CmX8B3rkBMlajHUeC5/VXzDLkUb39/mksaGNfeKQLSWJUubC+Xkzl8Z5OEz98kHyDIsgiXFMGxdAtxnHbPnwav8rGbHNntc/rx6Iivf6Lttbmsi03VzLtHbuJJXWzfyy/fFtjwKn4y/5I3eds3k7DM221hOL3BAfkA8dz0IqZ8uhBnsb9eq+5p/7ud+7vbt3/7t126fMeRI/EPubL3bbOP//KL1L44g4B6wyI641pJCuYgOYdTmTz9rlRwu8YZLdmHpCHfQGEGm4VBzKzx2I2iJOjyX66wPv1HssAH8gI3yFNwVYwoydiGzjSNFi40uWGYc8++8WySIQffA957d6Jctdwfc+nAN/Cx5t0kHD+VrvAunaj7ydCy+wsaLiZtD4Wrfnxiwhb7Y1tzLd8szcGs5PBv2qkHCn2GS49O752Us9jUfXOTfy30bL/3CsI4xF07llhh5DEdke3hu3PVnXE5c0r/82phuidrvtrkrHjq2z8WX5pGrs/AqOoJTZBAfuINNDzbLxntVrnXxg8VMOQCmukrQlUcan82VvsKzzomT8H1YnXzLFelhOZl4x8uat7n4Ox1tU2T5d5+HO8ZWSy7HhgFySXPQMZxx/DZT+yw8TrauNuU3ZBPz8gXf7fu9wmHrRLK3brEh3uCgz+mJDjoXRtAr3F7fl7P6bmsxDSS5yJrpRy6++xnAPXABVPD1fcrcRZmco0iKm2BMpNBz7C5GMliABm4FyxIixGw/EwybzI0vCQBeRTdA5UQSFWDYQoXyBFGviPQJPquLNbpAFGQnkTafV6Ao+DZxsg8dSeycZ8mdYg/wcewtjoAze+4Ose8kQXq1foHBPwSexg7yhYzRM3LcQ176mbWCiG0lH0TpnANxsSYgBMzZAHkxNuDg6+lCYqFvyZMOAfWSwyWn5kIMAYNuomQrcXVZeOf0u+YBavfQ0hGiuw2aXRvw54cADcgFAFuASQpeATCQWqKxxI8PWkt2WNJDJ9Z0xhZdJmdrac3db+jzxi/O/CKEWFjS3XyNW1FVQsuGdl/SHzvxmT7ruMUk/mOXwfwaU/wnO9hldz6sE1Peu5S/c0te7dL3M1/plj5gJkK3TaFtTtFjssM+O7V2WZZ0brLgI2y6xLL54doSwf6GQwpaOwpsIPH4vOP5pb/JBhM6d/XOT5tDc5MvbT6B28iaccy3ZE/+OAu31m0tjm9OxQqfYkfNCo2e7Nll2N2qsbJp3iSjHR3r5Qsdv/nMJYSaGeIIxsDSvTpAzuoY/up8O3uIALKRzMlHDgXHucu/ZKI5m7+dtF4jnOkG+UMeEM/eK+bNI3eKo20+8U1Yw+4dq1EKD7aI5kvp7sUvfvHt93//9+92UGFnr37KiM43pjeXKbTIQ4e9hx9buJlj89JyBoUAm8ifiBRfx2HkZPjFJzUlNu8/5SlPua5s+pmf+Znrao+ziFq7b0yZg643r7VeVxglQ9jW3I3vX+vXnPDZYsvyuI61u5iNGue0v3zYWC77RmjxjyWqXTlSwxQxVgjwE5jXeHgGX9OIko+SG27gRfyr78Rkc6bndt7LucWBnXq22g0EudXaFG7rL/IY2+No7AL/91antdnGPr3xTVi7svGd7CkW4Vl+3/ea31vspxdFFT+SP+X25dNb3BkPHrIj7IZp66vyc/pMPrmqucUh+bcRsnFMNxqZchreSI78QmEubjVCOlduYIvFp+UtfNEmh1zQOj0hXu5OBuM++9nPvv37v//79awZusQrOm5lIzs/hbXpYuMDjwt/ralz94oZPJuu4SKfhGedj//ylfVPV4iIc4U8W9F7OoBPfIu/y8F8DD+Xsx2vKMXZyNX58rGxztyqXoMncqGc2ecaK/3tikPj0H3rUy8lvyum0zUe3lz0sJut+NrJe8QULGIbnA52+Xx538mL2K912bCwSYvL4HaLJWTYeoUNxQOMkBPTwwc/+MHbEx588MGPIQMCRdHbIEvMfG5RS/YlO2CiIAuELYhzI72CxThbxFoww2wQA4hVpmBZgiERrfI5mQJxuzacWJGANG9hgAQg9hwKUWqtfr90yZ9iDikHeAoxSc3rBuECE0cDrC4XNz+CoDtIXl3KnWcDDSCtngGhAOtVEHY8YsTJ6GsLEmQSOZMYtguLiK6eBccW3IJvE2MyukdMJ5hNNuHRJ2A2LlCwBoSKnpD8zuOTfHvjBGjQH1/i+72aE6AL4gVy8tFF3zW2tXcOYNYZ3oSMnPbZghZdiAnrk/yMrwjc9fSZ98CU/23yOmUG+rrSkt3ae+UxNt9q7Z0jVlpD7xtvyZmdg+ZDtksCiO/ql4xIHZ9e7CPTNg0UHY3V/AokuNf5m8AkVXHZ+WzChktIGpcdN47YsM+2AEHiJAgxQbdLPtJnCTwbKs5cRoZYdp7vJCK6R9jEJF2J801GjddYCgc4ucS+v2vuvOlNb7qu8uiJz3X3NYbSbzLb1Wl8OlndNZfLwP2MVXpe8rU+CY8RWrEFL7YBTN9wW/woFFaO/VtuWns4F8Zs8aPJvbq1ewh7kHKkQjwo1ryX05b0ZdPGqQjqHt3+ffd3f/fdLQZ2SNxSpshiczrDA9gTCV5Cu7Gw2LsFcOOdhXKNtNe//vW3V7ziFXdXPYhLPrCYv2Pwq527v7NT56Zft2XAxs2tYtIVdvys22P6jI7Z9cy/sGJJG74BYxur85Kjf8klTsRO6xXr6R7O4AvmFa+wxquY49sdv41Cl74qDmDsXkHQ/OnNzvRyFsQ9eeEvsu8J3GyBUyH/cCsZurIrXHYV0OYdRF++gT/yLfxfriN2xUDn4F9d/ZAs7e694AUvuL3lLW+5u6JK7CcTuWFn8m7hSsfygcIj2ffeW/7FV3Hh5nLrSHLuFTd4l4IKJ1vezSZsz1dstGxO2yKgzzVYFcsKiObFl8xJ/8kSHu9tBtakybR8RAzwVXjV5eKaCHRKdrlG4x62wTzxhnfwU3ZefXWsZpE6oM8297TG5aW93+co8bHWsGPhceyxOXgL0M0BOC4M243M5E7vsBqOyls4D10u76ST5SVwxPFqM/HKt527uVoDNhkax3rWjjiu2LCJKV+pTegF7vAPsSqfqh9wV8drcDQuriVv0C3+yGfkkeVI8b7wtp38zeds3/jhW//7ZRd5AsdorM2/GgJ0s1d7LV9bXqqmkwc0FJ2rxqATOjpxI5nUyLCvmFKfdvzmYcey5bmxSsdy9nUFwNOe9rSPNRCD2PGgEAlDAHgFbgAGKfQ9B0FsF8TX+TtPAwLg7y7JEn0J1dwSOQAApr4HBkiMZoLEBES2kOtcMimG1ghAXsLnfMagS0rmBJyl8xo/J2M8gOkcgN7nCg07GEusBLl1AkcAcYLZghhiiAABS0EFOEqeJWsFzAJBYyDb/CVi31iRHQShMV2GxanZeokysJWQkB6yWq+Es8mTv3VuxyNZ9MV3TvJgLLbovcQHeLawA6Dszi7W0fc617qufJ8/IZnIi6YVwmVeY7rMSDJc4JY4AS6diVtgzjfogU8DNj5fQbX3qQN45wFSa+i1ucSYTrh7OskjgfMreIGIiStxsvaCSRpR4gcoWhtAXVKJcKx9yEDvCHfv+RoMUWwg1goNRE5CU7TS5/q3+G7sSGljix3Jgl8pOOhjQZ5OEMrOlXgRvMbRuWYrOuXj/b7yC1/4wttLXvKST3rwnRgyt1hdkrz4ThfwBtbBo8ZRSNIB323+l73sZdd95K961avumhPh3SY+svBzmM//8lf3icKo5oJLMEKTEGmmN3gmF6zvwIbNB0v0NkfSNX9nf3LY5TPWEn1+iKQu0af7vmvntkswndvrrnVjewlNa37Oc55z+67v+q7r3G/7tm+7yK8GLtxpXk1OsbTrXX+CH3KVueVYcWRtiD3Zt9hazN1cyNf6TF5ebOwz9t/z4LXmmHPItPp1CwM8Er89aLQn8Iu/Ldr44MbJ+kjjw80K3h/4gR+4ml1dadJ8fjLNcfAImff5Se5hBGw6MV+uE2MIn/WLGWuFPWJL0wFn20JfXus7t6jBiyWw8gH/CRvEJcw01uZp3IcvyqsKF7EIT7pyp139bqEIQzq/q806Lj0bhxxs1fvk3wcLKkZxn82piqO+a246tgY6wP/WV+UMvpDu2Np6lpOxzxYW+xkdrf1wWeeIS8ewjfewFS6JX7mVzOwm7viUuMVdlms31jYYjL0xi2fCOvraz1em5Lap1ufWKQbxsK6oyV97FpaxYVHvt2nfODjV6ketoabx2lo1SzrX/eedyz+2WU0nHdsY4rZxOt4VTexpLfwDfnU8PHIMfmVc9oGzeA690iVewZ/KJct3NH0ar7XILTgDe+Oy/A52yx1qsc7fTY8zrvn/6d8wWh5KF2wlVhpLrPKJvsvGrQsGadY3pvWzU8fwZf6CRy433fVuXC4Wsxs8pjONIHa3KcOWbCdm5Ui4bw5YqJnWe7wGr+49jpHf52Nw0Ty4iZi5rgC4d+/e9RBASlM4uS8NYFgk4QGxAFpn1j0VUJuoGJ4wvXfcJlZAi1R2XMBdoPfgnDWuIpaz6OABlU0mANu6tsAB4sDdMbrnHIVCdZiQD06l8FMUCejGrwDIoXWWkGdjMs6Z8JA1Dk/fjQO8V7cChNNyLkDmezJzTh10gVI3rWKewwmO3kuICtPmODuzijVglg6RY4lBUkRIgB7dSN4CqvMUqoJEoge+p98ugWQXgWTtfV7Do0Cye8x3FQyKHiDE1xujfwqxJXPpxLrNSR6+4XsJuPdAlp6trXPWVwEIfwSUdCKRKVZ1iTc+rYccuqx2Bo0t7rIJO5r/Gc94xmX/fr7KP3MvBrCvuPSavLqbGpKruwVGBGZj9W7SeQAZP4BvEqWExfZ7GZq18fVNPPBo46Dj+SgZ2Uhs9D2wFouIBFtn03Qhjq191+0zJNXON7+ED5KQpMCeydBDLCskuxXFvyWkm9yKM8nl9Be+K57gLV3bCUTiNYo6LgLf7T896Th8gQH8RJMDlvd5tpKQ7Q4gCmKj7zvHw+jWdnIKecK4/G2bleK5MVp7l3cu7sN6ZJfekz9ZGnN9g37h5+bPJYfs2meavmKgsc+GJr/fJuM2hqwbQev8mgBdAv2v//qvd/dxwxY/85ScrbHj06Urx8S9fED//Iyd7J6wB+J3Yj09LOnhd2T3Hm6JWQS1S3D7/4Y3vOHuMlrzkg9x3ThQzJBtNz+QQLgnftMFDgRXNdoUPXxDHDRP/7/ma77m9uijj95dAQAr5Hq5WAOcfMkihpYnsBH94D/kIwffxNX4yuYY8bMYJk7sWCmQ+fVyKHmI3flTY7isHwYnjzzaGuRz+mgel+2Th45a22LpV3/1V99e+cpXXs1DO118aok6/zSHQtCVL8mzDyCEcY7v+z7bqzqTo0IDj6MnuWTxTi5xCS58TtZkw+PSW7JpduPkOFH+yO7OYYctplb/MELRKMfz8TZr/BShHGwsNmt+DVZXO+B0+F7jusKzselWTuWf1kvHmy+cl/01Z5LJuOzPl+m1Mdr1/fVf//Xb3/3d311XOXVOMsrBjbN5efl767RD31gaxVvPKFIbDw4uf/P96m5rAvmD/3cuzrT6MqccRy5FcePAyy1grXWvRmlcmAEHxIdc0ljnFXN8d+sLMauhKibxFn6lloL1+MHmNBjFBzQpk5HO1BBb+6VbvBXfEKMaPad9lg+KBRwE7nVu/t1r47WW9FOdpgYQ5zg+OcUIvIbHW6vhQss9nMee8l3zyP10CqvhGP3RLR1Yl/m++Zu/+Xq20T6nB7/Gta4rAB566KGPcSakGgnlQBIdhfqcUBw6oc7LDBIQuGwBYgxEVlIlQ8dy4i16gc8WfEjbgquCZQkIWShNIDCoBAM4BINkxIgCGZByvE0eiCynIC/nBgDb4UMCNzE0zrmT4dx1AiTCg7/IDKgWcHyHuAhkgdV8As7VGB2z4AsE2Khz2WHHk6QcJxksASRbx25yWdnTDfv1uaAHuhswgqRjdI9XfuC2wI18kc/6AS57sn3fs5MA7tXl6BKxNfEDyWntunJI+ObbJMY+iFiJ77777rv1e56IomQjaeieGk88kNl75GLnEK/iwzGrE7JIZBu368dAb5s7ZETYNmk1F72wyfqDeJIsJXj3zm18IShkTQaEwpgL0Btfu5sOq1pX89Ndf2/xjpxIMpuI+w6pERv8mS9L2GIaYCejxtxJWpGpxkIulxgisn1XZ7i4FlOOF7eaMJ3TfbNve9vbrp8rM56klJwbl71XZPQ5jNi84gooecKTvvkjGWC5uF57SrCNb0d/sXltKUeRdXG5X3Ho1xre8573XESYXyPf1ouIIOm+R6D4p8+R+M53bvNbu6f88ke+lNyKCHFrTD52xnHrI6c8tDEA6xVq4lDO9n7n2WZDOvLgJ2Psfeaty0Mk+TvCCC8USEiWtSAk8ujmfhgN/5BbjZYKMMSree1Wm1NzEu4qNhsnefxbf0AAO9fule/5Bn33us0XuLlYyf9XH/CZf7ukE3mmG7EUOXVVXecupuBtK0fyItxwypxwyBx9zjabJ+h1C5/lWzATNhqjNfX3YlNz5O/5JDzjr5rlW2zwCTKzU2thi85vvPw0/XQOGayRf8thy5WyZTLVhMy3rcc5/Nya6XE5K4xejF3Mgks4nfzkmNW3eTWd7PTB/WQt1/NlPHVzakS/5pwCdYuUjXHNHNiUXPucjt5nf0/yJ6/1ypu4TjL298Z+5xhn+c7JndiW7bIR/mOtxtm4WD0kT/rq5xX/7d/+7bqsG4bCPs2/3XBQXLMLvBA/cEcMNOc+F8W6jbM5Fxdq7RvvOBosSu/hGEyyWSIusoFGk1xhvOVZzddxYQm7bh6FrzAeb8FnrFmuTY4w/azFGnNxlU0WU5c7NV7/1Rlk65VNFPWNtZi6RTU80zBXZ4kP/AkvWD/CscS/HEQneLw41bRtI7ArwPj1NkrZie+kFzJYB/xePsbfcaa1C2zsM38v39wcDy92TenOT0B2fldD9YscbnORtzRZk7NfCrl+BQB5BHhAZB1mEzIwANZbCCFajrcgTkcQnwtSYy4pQmQEIYcCMJTCMQEdxSosJKYFcvMLFKDb5wguZ2mcLuXrGL9JvgRKUY9AAM3VwSqe0wEPzQoEc5OKQEwuziwRIZccch0MiPTZAtEGpQS+jRlP1jcHMsROJ4jwGaAMoM4nr9I3otRxp97YD9kC/uyRDNaK2CO9xmdH5AtpQCCtg085HhAB8j4HONsVRvoVVOvPjQmcgKkGClAiN3C1+7SgbDdlCRi98+mOjxRkn3Ypjbv+LNnbfQBudvXIwHZbXGzi4zPscuqWbECbTvg/gPSeH4sX3cuOA+JLOMSDmKNbvtn8/c3nFs/ExCYmPsh3twu9uMAXks/OFD1v4triCiZKcHy2sRCTJbyIFGwC+mQkd+PQc2Plmwo1cRIZVmR2PP1ousBNBas1KJoQMVc8dX6JMP9CWnZHVKN4YzpZ9nJLO8kKbEmrz+2qnQkvHYoHeGIXh+xwujU1llgV386XAB/vst9Ik/PEQHawg7X+ipiKGdi7zYHmpFNkhj40ndjTT19Zl7zJv+QI60gW321zm+52l9aDq+RBsogFDShxLA43V7fO9POLv/iLt5/4iZ+4LqsWt/yKbXrl58iNPA47xBr7a9LCFBjBx2EpmenBmjY3NEY+xzfgQ+9hHTznq3K0nGM+Pr3zrX9vEU02a4U7jycr2ZDWzbmRtX4RoGZb8m7RJI5dwdO6zacJLpfmA9a+DWF2ljtwCfJv3oIR7AOP8wWxr5CiO80Lc/NTvulzMdb5m69aD7y0Pt8rZPucDZfvNDaf8r11sqWcjG/ILeLbGHKnmF655Rh+xsYKQfb1PIRyUQV5n8u/y6H7TD7zHKflj2JRQUGmSP7mmMbYqybkbf69t3F07Ob1va1luTUfwOvlX5sa6oPFC/ErzuXj3QhpDZsHcNTFPNhPF8nlah7y86vlu8tJYIMcsRx1mw1ikG7NyWa7EdZnYoJPrvzWaS4caGU03/Ixcnde9shvWidsze86hi8bf3P6Nis1YzePlfuS/aGHHrq9973vvZoz4npvMZPj+A4+mCytr3MWd/EefrwcHxa5+oRurSu/7B/s6Fy5lQ/ANfyk+c7mGBlwZj5LduNubjjxi12XY3V8svXqpw9h1DbvyNi8/MFm4mITLtmYapYz/8IxPr96VcO5alFDYjfn4VVy0vtyfPLJDf/8z//88QbAEnKOu4mZYjiNgJGsHbuOK1kgkx3b4hMshVKYJKZAklSA0AZsi1mlSSgUt8ag8AKiADCnYmMJFSdZ8o9IArYeVFSXtXEkCkQMAWpNnm4ORLZriEj02j9GBGzr3MkpYS3gC/z0IpEBOsXDmYwEFD1torG+LcatB9Bu8Da/9QMtTmg9QE8iNl5ySh7WtEUEsoOUL6ES0Hxsfc1Ygl/CbzwJB3HjV3TmEmefL6lCtJYAAklAxieBdK8Kki3ezmSJrOj6+9444oEM/MW6k9NT6ZMdqTcOn+54lyXTT69iB+FKDvcXn4TRWiW+3p9XBfFdIMQXJI4F85XRXORBRJBU5MPOUrZdf2p8/q3ARpbJ7fjFliVj7ES3ABIGNIeicP0VmbIGeHgWDLAQaWRjMd7n4uIsLMWepHESDcnaHNa68dIxbjdYXIP7zkHE+UxyapzRkbVJbo9HApMFDqY3DZb8h12X6C9xWFnPgsrVApvA7S7wg9aSryDOCgc6XrzbHOBvmGo8+RB+wAc7fCv7NimsT8MQMUNm+XXfyxV8Ox2LL7lhsds5MEyOXXsi282HHPE7pA9usnNzyC/iYwklHbCh/EAHfJGvLqY6h100v1sf3xW/mz/4DLvCCbqmsyX5iux06J7Q9VOkqM/SjV9WOAswtuIbsA1GwRdx33v+Yg75AkZokiJ3vX/5y19+65L2GgDdeolvyV+dq4FktxaHYF94jxdUfLY2l1OfBbXCVSPKLSDNKX/x8Y4pN2wxJz81Tv+bd+O79SHCfB1miEGYsjxj8Y8uXaoOn5cH8mn5dH/5YOflu3IAboKTsAsfZsv8zK+KbFNlcYy9thF15sHV0ebwk8hrtMKPXuOdiD+7b37kA/Jzc51xYbzlXeJMbDgf57CedAMX4cLqTW4Xd52/eUOB5Wnyu9nCHtschwf8A57LafjdFjQwkW9kE3mC/PIHrCAHncIrsbq8QoNV3IgFvotT9blfZNkcB0c7Xg6lX/6AW69+xBBbdQ4/7JX+FNLi0Po73yYiDrlXl/lsOd/WJ+lwr0Lgr/xgi9WzdvSeHfjXXn3Bj5rzjNFk27ihA7lZnpHb5WbNysUXTWs1hgYE34CP+Gq2aJx8JnvKO+sbmw99v3gvjuRlDSA8XL7h171XvPNjOaa5+q41qVnwIzbZ8WDsYq2GX8d17j/90z/9f88AAN4SSINu9+AsshKIMlpA57sUbUmiRFeS/dmf/dnbV3zFV9y+8Au/8FLsEgmCnuNKroic4Ni5EVjjUXxz67hUuPd5Bn7wwQev+zva1fBZ4xZcAmdBB8BZy5JsBgL4WxRwTPdvOSY5OSsywShAAOEDVpx5DQv0gID1c2KBbAyOuCQPcdigkhAW9JdA9Hn60TQ4E7rzrdE9m2wHTBtTUCxBA8QaSwBE8bIBZO7t4kkQdMt318cAqXntKizgbmACOoUacNvEynfJLyE2r93a1q5jD/QaU3HYeHwRAe24BXSxCoCWgNIZ8LRmhK2xNaWAFTsbR/x2rsKebxlXkbiEl5zmpL/1WaBNJ5qKvecLYgGonkRE7ANz/oQ4KLr6np0Ry+zb/V3N1Y45eSROydg6ERN4sKSjz/pnDVvALIlBpJvb2lZ254lLxIO/b7G9ccLfYA4cVuDtTllydsXINjDhwxlD5CArQrkNoOTYON9Y45dLEtJVz2/pJyFLqGyNuMMXSWx9D2FZonoWFWJuz0+mfL3E2Ro0I+DS5ik+1RzbmBGL8LdzPv3TP/0il11uCsvXj/kau5O1ebuSzDMP6IBPJe822T/ncz7nylP7M26IPX33/lM/9VOvqzSQ05NYiFF4Y8co2SuuWkvHaG6ZY4lF9lAM2VUXd4oWl6HKiY0Je2HM4jT8kRf3Fa5aJz2LjS2EnvSkJ11LUSN3AAAgAElEQVSXa7Idf4W/Cnj5arEAnjuGLVqDohAJzp5hRu81XU6fbBwEXWGoSEY2+Sr/S2+N1/MZTixeP4cDSGI41ti956dyoxy4OLaYxEbW36uHk8FP+MIu5HYuDKDPZLGbTZ+bm2DsBZqfeMI1rqYgNxb7p/OOqQFBX1753z5/oIc33rt37/bOd77zyl27Ay6HeX6QHV6YKHeSgUyINjuSDc7hmAo/OUT+ES99rhFLlubS3O7VFQbmEJdyR3pzmyE+t83P5QknJ+04/NKvEiyXEJt8WCNobUknybFNZWt2BcRigzwgT4ld8ejc4qB1K3Tk/403HLwx4Ti/5pfyps/5IL5sjPM2K365PAimqg3kqR17sUod1NjJsQ1qtlnuKfcv525tcod5jdd7MSN2O5du4aTc0lrlffmbn1v/5iuYnQzm1mzFWcy7vM662X1rnXKeZ8rVkPSvYzRS1AbWglu5UkYe71z5CT85/cgteOyCu23zZutbV1yJSXkDXqfv3YEvB2hirM8t3906oXH4FHzvPE0bekznOBvcWt8S73xA3m38OMU2rOUeG6CwiA807r/8y798/GcAE4ASBIldNILvrorBG2x3O7dI2AJXkd3P/HTfgXsujbkFR7JINAIFSVxCCYg6F0ADMw6yHUnraGyARuGULOFz5nSga4IAbocRcEkEG3RLPvtegErQkuGZ+ACGol0gGaP32UoX6CyytjEi0SEOyMDaj+6tQYAJyHRS0ErEnJVDJYtGUQ4pQe2OtMJEQC0p4fCCWREpCUkW1mktgpn92ZD/IC93aPOJAnObI/yVjrcgyof26oEtshDpJbCrl40DvghkETpy8Ufjr/yKU09sRdS3S4n4iQ3k3/oX0CXNdocqGJZwrx34OB+UiHddvgMo/FNyMrb1sFvzkB8IilPkW5KFL4qiHRsYLklt3N5nN/4MO7br/EVf9EW3v/mbv7l8GomBNUgeEsEGHStWw4XWo6hUeDTGdnDh0hZrsJZf9B2yTkfIQOuW0GFicyKKEvTGzhYZzS/WNplvguQT1sOOdKl4TBaX8zemppxEt/JJyEvuS+AVGBXNG9vwBy4qrGA5f4Z3YZGfNNxix1UGCAi8R/bEl6e+S8Twkp+IA1d8LFEXuxWc3QqWn/VZY/a3OcS0hCzWrbv3fIbN17cVVn6Kjs8YVzEAV61B44cu5DfnLfmgV/6HcIjFPnebxhYf/MOcMBBpbY4v+7Ivuxodf/RHf3T3cGHEjizw0i594yTDFluLx+aBReSnt13bYh+babySQ96A5a2b3sT+NjDoaWNUDOATG+/yaMdrrGwBbA74CH9wCj6iIW1+cZasxQE/38LEMXRNVzjMNrmXUMM658OSzU3LF4yncHQ1hcbREmocwf3C1km25nK7DlJt3taaL8K59C2f8qNeNauNvT7Bb+AhLM8vnMsWO2YyJNviul9B2EJhcb15w6sv+IIvuD322GNXDPARc2n6m8sOMV1qIhnXVXybmxdvsr/mi7WKVbkyubaRnZ4UWuTYHN9nfFq8NxZu2PeP50s4Kp7ZmtQXi1lyT+tozJqRNTvTr3nEwV7lhGdaJ3xiI3lhebwmyRbyfF8xb430Jr+LrWTwk6KbPzYHbkOxNcAIOV2c83H65fuwi0zwhmx8tLHd8ghfOlbdxWc7Xr6HdWJOLGj442bLddU0/G55QufBiscrXBu/5vSv/dqv3V7zmtfc/uM//uNuIyt9aH7gCzaQxRWfZEey0KnYlUvhA5kat7W36Rzffde73nX30M0r6D/x05B7ezD/V4fgX+laPsoWasN9/kHHuEWHjJot8DuZt4ZcTNOQPHmNBhi/x7lbm2agpn7fmQuvTN5k10QSN1cD4IEHHrgeAsjRED5OorBAJjq2gS2MsTioyQEeoKXwBRJFW+cAiyWtgB6pW/DbJEUmRBvgSVbrUIh38nAgQSdIN0DIzREUPpKf4KI/CV8yamzgJwCBRMfSzwIFcmBOempuDorYrKwCBJkyNpIgoM71+px8wGc7TUtYdMPot3VYL7sswQX6wEmSQwqAOyADuM5ztcF2ldlqCdPaQLACrMYgt2bGdv74JbnTCZvwz9MXFkD50soD4BbEXYaWfEt4JCOJDxgmF1l079kcUC+Yrg9vArI+PoLsigOABxwWCJdQmZv/0cn5nk8hoY23BJvvt05PbJfcNCi2gHQ8nW4hbG195udPOtfVTO2U9cCnmo9L3uitXaPf+q3fuq5Q+rM/+7O7zixCfDYByQIDFHorr4JlYwrGWec2AZAOyQhow64taJdMGktSQMgkjSV0sHlJmM/4usadxCTJd9wSJb7vOJ38LWT5wGIDOb2ST5yufddn28VINpjofHjTsdm4RM8ucERMLGH3Nz1Zm+IFOTDfkqzFZ0U6OTrPjp/cuaSs8eSr1uNqHLFqV0DcyMfszO+RAYVsfv/www9fT/i3G67ZoYjZPMIXl4DsHMneFRuNB79axzZQz1zdORUhydH9hT2EaPFQ7jy5g7Ub2zwasIht4/tt8dYCyzZPImd2Xfg1wsYnt7DuMwUo2U7eAmv51OKyooovy6/4is+3CZzdHnnkkQuTwr/OqbgQV4oazU+fu5KMLfn6xrb8yrZicrGbbPQB98U/u8Ea+I5wNq+8TRfG6jv5Vl5BajevijGklU2Kdc8HUYT1urGZPNv0SwZFXuPubS7WsjyQzMsd6VR8ixvned2YEYcKaThQTqlR+P73v//iysh3826xR+/4SnOkDzmn82CPBzwvf5F/cbHlFctbdr0aO75v3Wyh2SJHsF8yJxMfFntsLs5wb7ZczBEXZPWsEr7IngpRjQZ+KwfKC7j1NrQXn8jmCo1kdzk3f3J/vKs3YLaCSY5erFn+Ky7xDbWUjRl8ki81XhwQ1rpKZXGyY+jPeHxaY4g/OQ5/oNuOl3fFND6zuXvt1PHbiBMbYndrn3Sa7toN33pBLLee7BL3+p7v+Z7bT//0T19X8WhawPxem3N9tfc9r8BV2hsP22yBTZoqy1nl/Nb0S7/0S7e3vOUt169EFJddjRDm8k222Lh2BYbGW8fTB5vISzB4ucnyYT5ljWLUppSY4efJg//jmr22drlGDLMlHLHubN4xJ86xZXP10MzrZwAFlF2uDMohe91kACw49n4vQE/ibsfaPJsQJTjKRcoVVJQBkChJV6jvl+AhRHt5hbEldUlcMK0jdAzgIe8SPt0qpM5adVs2gTISAwM6oMqZJS66RUg24aysEjznkATYwlUEgnBJt2CRcBZckU1kYpPjfofsd9wJ8NZKpo51r3pjNKbgMo5ip++3u+U+HWAsqbO3ZMs+AhlQrf34ya5X8CB9gnbBvmN6z9797eGUp94FOlBjX7Yz9wLFJhxkouNcFqhjDcxbm2QCRCU2BW9ybaNr9bIgs0SVzTehIb2dI8HQkVji02ygWNh7rMQbkoHk8GPJKh1Ljms7eEFG/mPuLaStlRxiqff703Cwqu9LCi996Utvb33rW+8ewoPgIhGbBFsrHBCz68uKE3NIcI2l4JTQ96nFe1xjiC1xjtx4Ty/0yh+877i9ikm80JfERUd2UKx5iesmtC02fL4Jp+/ZCEZY29oOFolrY/FvetRwXlJ1ytP7JdGwdwskJM3VbfybL3cszBPbG+OnfMhO8iFyfLnv2KcmQT+9WDEgfiVsOt685cqU5OrcyNDf//3f313ODIvgCExF8NK5Zik89Rwc+qCfzulvl1HzEbr3jBI5anWw8zdO/7taqUJWXlys5vP5ChvA/s01fIaOyAQTFETwo7ngo7jcnAcLNp8ai697j6SJJVe9uIKgudxOCMcUf+ZsLPrsfL+asPHavD38r/j/xm/8xusZAP2mvafaL74u3pw5LV0goo6Td2ATW7hqQIGlgbO4LAYa03M86JlPNx5iyVa9Vxyab3Fq89HqenMj2/W8pQ9/+MN38dN4rlBxX+7OD/P5/+oZF3AMDF1+gmvWvEr/btFDoOGEGDUGroM/mIO/ajbTt106GGi8xd92wfMvGNh326ynIziTvGejr/m3kbu8Us4/dUXHWzSIhc0HNTXyZ7eraNjyuW3myBPJ0t8KHr5NL66kUrzKvTi/PJoPKObh2OpDfBt/6xaxuZtvrVXMtMbF7M4lH3x0ZYJNC3FtnsfLFckO49dP+T07qDlw+K2ljLs4KNfBSPbDG/Zqvc6DR/DC+R0vbuXt9FAMFIcf+chH7h6CB9fUL67YWN7bGB6aDXfzkebl04uH28CAJTUAeyjqT/3UT10/+Y570TO/kMNcwWBD72zauEWuhvbrX//62/d+7/fe/vu///vudis5WU2pMc8WdCyO1t7Li+GdeqXc3ZgavOzHz5djbOOt43bNzoM3i11klJe9it3FwnwsmTRsrisAagBQfIo7ib4JNpjOSUzWuUv2nctBet0uLuF8LiB7rzHAiYxltw2wC1JkJNl2t1fhyknIB5yAhsARDCmZPnReJCEJkWHI0tjI7AmeHUuHm0g24AGtoASmghXx26S2TsRp+swx1sl5FRVnsupzepNc1867M4XsNYfO7+mUCuW+75LQCGyJjW3ToUBBKMi2RaW1KALSQR08BVevkmDyLrFrnAW1/u54xcqS0wV7P9MlEHtFCCU8SZ//AOwtBHTrgDyyi8AiEtav0YAoKJDoSkzwAzKsfMBPkK+tHL9dVH7qNYJ1dkcRRP65DRY67mnx/fO76XTbZ/y5Oda2AHNJIL/k+0swSiySuw44UJRIFALmp9Pm9RkfEMcS1IJltkNMFrgXvOHdmSCWgMC+xZ3+BsTiRtNVIbTzl4z5X7bbNbIJvbEHPxAPS86thz+0bgXjJh927nuEcuPX+rOjIgjGkRPW8QFyIqJiYXEkO9f9rwAR//yIbo0neYe7u8uWjty6pPmwzWZ5bq9OUPSSsTUpktjPWGJIjCLkSAh502fE4/M///Ovn1PcOZK5f0ua6aPz+j4ZeuZA3XqxA2s2dvvOw5r4BHxpjf1r/c0vpuRWuQHuk13Rz4fWNxE6/ouIL/nynRjNjxVb7A27yKaJ2XtXR8jdeIp4cy4dPvGJT7y94Q1vuK7i+Z3f+Z275xogrJtvYJocZ2292pnkI47NDpHX/if/8hdYpjDhO9auEQCn0pOHyyV3zyVK7sZp/nbO3FYCw3GZjqE/eNQrDgPz2E1uWzu2Jr5Mr3iG3IFr7XjpR1Nx8+3GOZ3yU4VDBUO52rMGnC+HkqnzXOmx+MZGMGYvy+84jXnF3hbuCqDFPJiaHvitGJMvyMRv4Q7fgwvWYBy2gJFia7ldY3Q8Pwo7ep/ed0d6uS18EM8whG/Dx8Vx2K6AXp3y2+VNctbyscbI/9/4xjdetz9VRG3+FoOK/C3G2T8Zs32/LPLqV7/6wni2xJXkl837uCd/EkM44PJz+oYZNsNgIS7Fzn3uu2wpR2yOXJk0h8IAt1ycuV3c4Ht8BybIAWK2z22YnH64/HX5I2xN9hrEn/EZn3H7y7/8y7smBr3CrvVH+NG8zeeqCHggHiqca1Am2zYOlsOd9dXWHWwonzYO/+wzvg8z+876awLUSN7GgTXBF3mqOXcTYRuVMCZd13DtKs9v+qZvuvzO2I5Ri521YN9rsPC55kx/4gyH772rfK0v+/MJeL1rSF7fJ4N4hV+wplc5We1Fj45xPp3juPifJlZrvG7JuO+++z4mwAwusBfkGJZD9bpJE4gBK2R7C1zkaBXeOHV7fvAHf/CTLp20eEXDXvpgcQoHoMjhenjSRz/60bsHDXI6AbekuLGQ2+akAzIy3jrpOiKw7Pgdh9MoyhVtnJbDWIMkzDHI2HHuxUT4JA5zKmwBzSbgJaytIT0CtL7zN8BGWARir+ZxPrKpQDIGu6x+ky35BT/wACiNrXjQBQNuipkFSj6kW7fPqlid7cMv+txld3TFhhKzNfheYLvkcsGBn3SOQmB/1muTyxY2/c3+ElTHdr9stgPEW/j3PQKPsEjgAHMJ4YKXhIH8NIdLC/kbokMG97druCBTCAeiv40FBapzt5G0uKHw1hARr+bYwoZd4A0c4Nu9B6Zic+ObL4hDdqK7ZEGI6LjX/lec968EJBlWTFpzY+sSuxyQPyLLiCb/NJ+YA8hLvBq/efaWg77feG3dEgvs8pRfsYvINxd/sIOpuUSvCtzOhfv8hQ0QFg8zdY7kAzsUkuYl+/oOGeEiWZewwIuOOR8qxn5sfyY6+pefxNviqrhA3FYH/LWdrvy4hxayHR3JbY1tLFjFL+Gmhjc88b3cuQ0DxEWjCw5uYUcGcQg/YYsYci49yIEKbLuK9A4P2JTeYBw9V8T1T4Ei5/Cn5BIbmjhspchfnE7+PlcUdqycC0et3zhIjbWJy8/7vM+7/fAP//Dtda973XVpPd2zqUIYlrAF3EDqOx6xbY5wSg5B+vg6wuVKifV5uUQzDM7J+ZFczebmbl5Nj8aHWVu8bE5MbmSzuTS9lihuDMNCNuOjcnSfW/cW7yf3WQwSz3gQ7OdPctmuy2fbJJEnkeGNMT7vld3DCXjZ8QoBDf7zVpzmgJWtr7k0Dpf/tJZ9z8ZwzZUR8sVyO+fyG76Goy7f8Dd/2EKfzhvHc09aj9sAVj+wwM5r8riVbIsJvJEsmhF9rplCj73mT/SUHPnr85///Ns73vGO2//8z/9c3+16N4/iz8ZTOFWo9hDwml1iCJ9aLFoeLlcYy3o1AmDT4kPrPgtMa+nz5U78RL5JP4pDOsWHOjZ58T04K+/IJWwLc7xuvGhYs0Prd7U0/eN2fDU5NAuKn7jKr/7qr15ivPKVr7zjLHIJP+Sr/Ea8un2i99ZwNgx7v3EJa8gmt8BruVZ+3boKvmsU8cX02TjutSc/H8EZ1TNyb6995ucTfd9VnW1GkQX25dN43a5386rm85njNBn4Wesyf9/VLOm75VIbBztHftUtEfJfcp1YulyX/psPVnZO616+RablVemQzJsPrisAagCYyG6IDvCCeMdw1ISRVBkI4ZWcJXmTn85hsQJoCwsAL1AtapOuBW0SBwScuXWcRNE6tqFg/M7f5Lgk6vxbgpDYgFQ63N3J87wFVMZQXCJRa/gldAByA+xMKECSY9IJEkEnuuWCGOB2/gbnAp9Oa8dIJuxKH8ZBvoA0QEOYS2q6UUteJW9r5Re9b05rb9z+7nhk2pqzhfMl1U2YW6z5vuMBgk58c++O1OnLS0QAP7IaIFiXBIvkClggBkC3UyiZGm875D7r/E3iX/qlX3p73/ved/eTl/RBF2IWidRYIMcSZZ+dpIQ/kUEiIQf/lvDFxZJgoEdHCBRfRsjFtsJ0iYACWszsGvgwDEKCltR3PEIu/lwJIFZgB6KzsdKYnqDOzvSHXCh4fM6XYYKdHsefGNs6mvNTPuVT7hKceGsM+oHH/EpDzTydo/CXhIytCbMxRP9sKYlt8bG7g3xEsbjJZmNbDGr0wXM+tQR/ddHfayvntU5kzeW2ixH0jjzRkwIGRtHlYkG7XV1pBOuydfYMt5AWPgdv6L15kZ8lqfyXz+YPHlhJJvi3eZGc5EsOJExR0LqNZU5jbizTscaD5nKfaw73HVshNHxZQ5QN4Lk5W3vPYohkueWmz+xykZvN5SOxCt+9dxxCw4/hjmKn8fNJDQj+vdjaWGKwz83Nj/gtm8ulfe/n9+itdcC4xuq/KwQ3f8Mu+AeL5I6O3eLg6U9/+vXcBQ1zOUG+TaYl1viWggeusRO8oM+Ob3fdJcK4z+ZbtuUTfiJQsbdxvrHb38ipmIWlfWejKRnkLv6IN7Bzcm3u7u9i3FURcEtOxicVSAi1deGEZxNJziF78sMSecTYy0E0VHFlzXVYgLfRx/JjxQ3bZwvNm/TgXDyED+EoWyyQ12YMn1ws6++u0OuyfTvYuBNfMqcCLXn7238bKjiD4gguKzBtbCi+t7Gj4WMuHAcu84vlIcnpYdbi9yw8twBt/mKHr+BvmriLX8vZNpblLDhtjWvT5SrwASaIOb7Q2Gy5xVp20eSTY8kE/+XB5uZD28Cp0P2N3/iN61cvuvpJodh5HkonX4hr/rScn7348eY2WMW2eNTuai8fgK30IQbxLPEkX7Y2jYjWhlvSo/wndvF0OE3/6sWOdysN2fmWeOUPuB3+ahNXHbjclP1hqfXwP3wpecQLW+GrzSN++xsXMmZrWz6BI5w5HYfOz5s3TO8z/l9jSHPAGPTH13tOzxOe8pSnfEwxtUlTYuCYCAFgJ7DkZ/IWH3HaZAFkGGMDFoHYpMuZBHzGQOw4T69bSJ3G2QZFClgSiYh1jEuodAERHgljSeISKc6me2u9AlBB3Hgn4fUd4glMOIfkxymRHQ6G+K/TLPEli7UgMgoNdqYzQOd1AWYTuGaAAGVHpKhjt5Be0i5oOwZALJHvPEmEr3FUSQRwIQ0Kkk3yEpedWXMpvhGWjmO7TV78UHIWrAiC4gghQyKX8Bi7uYE/P5dculz3y7/8y29//ud/ftesIIeYA/7OVaRtIbyg0y7+//7v/165A1kBcAhXYwATyZEdkElrXP9kS+tx7tpMA3Hj1lh8A1FlMz4KTIE+AtP3G4Nsnk4iBq961atuv/d7v3ddTrj+tolTR3cTs1jbpIikizt+qKhQUK0M9LwJkx5XbskWCRZ79CnhK0ZgW+MjTvBTAkaWl7TBBscC/cUKeLh4j0jv+em3Io6/ieEtKpA4vpncJSO6WvK6fqaZCHf3OOsSq2wlD8gncIqPN4b4Nf8SqiUkq8P1AURk5UmOYqvLlxdLNw5dtZHfueoDbos9tk2vCDu9b76F5cjKJu7+3t+zhpEIgbk2r8JExMIakCCx2efWH7EwFr25QknxRb7mesYznnH9rNB99913e+1rX3v7zu/8zqsJYJ1iIh3wVzre/JNN2VGO7fvOg299j1C3piX1eAEfoWtXtazN+GzzNHY7OM0PLxaT+Bg8UmTAyC1mkE1kcvEY0RZD8gfsgQO9ijexDEOsTa5VGLR2c8Fd+CT3s5n5+Jr8u4U0bMfx6EAc4i3Lb05OAU80kPp+8yNs5VOuylo8kg933l3rxjzsgP/yrTXQR6+K4eWyixfwT8zhinGJsAAPoRd4ijvA7sbnfyt3n2v+iH+8c23umOU/1rzcZQulPk/+biXpatj4hp8v697u//qv/7q7ykHRJc+wxfIO+mwH/6lPfer1RHV+SGd8W8FOH/iAuF+87ju3x7AD39X84mdsKd75FDuwMf+Sk827xRzZ4XVj8h3cUf7h0/hAn3dMOmUT9vB8EJiJI8s3chZuuJzEBsTWOOIz+b7yK7/y9uQnP/n2y7/8y3fcNdn4aWOSXcOVH9Hh+qxahR/SW2P2f/FLo0Iu3kbsxlzzKTx9jvNZKxkUqzZN+V9zFC8VsduMgd3Lj435ePXqaTe8NxldfbUNGHWNnApf+UH2bi2aA2oAWL1ccHFcbcAGcFxM0Ye8jJ/JgxoKGtwauHxubUwGVzbhV7hHc+ETH/jAB25PuP/++68rAAB1Qup2r0L81i6hlmw1IOMYZwHtJIG6iI5xDiKGEFigzwWDAhrB6r3dixbu/jE7GQyVYlOISzl0u5r/TLjWx5Cb1AVIcik6ODtiu2tZA52ByCCIj+/JBAwF5OM1PQAdRwPEOnbJwvklVsemi8hPRK3/CMLqmizbYRNcgpjTJv8WmYpCx1mP8ZOnHaNshWAvOJ9F3RIoOtddE1ibbM3DBksqAU2+0+fNFZjmP0AAwCChzRk53vuTtjECNBbgt0iiy/QekegyoE3AyZQMfWYdEqkdY77u842DbZ7xC3EkCVlr40gYm5S3cEVY+LyEuQStcVoXoIcFgFP8S/ALlOmmsSW9JWOSzeKANbeGBx544Op6d09XeqTbBVS68dnG1SZnOjEnYt4azK9QkhhXFlgGL8QB/fE7VwfxWbtNnYfo8fnORa69Ng/ChajRM90hoPmXWxf4zia3JcPiUgEBg61/Y5K9rE2Szm8bv/whd9D7+lG6LQF7GBDd8SlEywPl4PvqReKWO+igY/qv0LQri+xouMgh/NoakAt+GTa2c7a+DE/5kjWvXtYfxIfLbBHS5mKXvYIBjiFkCndr2p8b2liiEzazu6+JuQW7YzqfLyLQ1qfgUsj0ucJRfCgS6M9DC3viMqJsnXRCnvUp5AdxTQdu2/ITac3VZ54N4Rx+vziXPl/84hffXvSiF11PoP7Hf/zHC592p0kB2NUe2cRlzclp7I0xeLoFmXjhA71qrOS/2fzkCDiInMS3xIgcIq80X397gjabaWB3/vIaxHLxUE7m12zJN/EW5/IPGLn+rGDomG0+wDyNFboRvziH82C+/CB21982d9Lj5h74bq3khSFk7RUGnDlnCwXEORu2a15DfXM28r88+MyjuyOpqIPbGueN0999bv34DN/DOfs+/PewP/aXf9KjYrnvTs4C61p/t8n8yI/8yO3lL3/53a9T0aH8DQP5HTt23Gd91mddfrjP+pFvkj+Zzb8YkVzixtpbk1u8FoOWG8I39mwNPS+jZ6Lwo736oXwn7uwwr55wIDULzCYL+26sWz8+TT99np+0hjYg4LoCCx73fjkSjtCa8fp0xve6V73nLGx+Ll/2/IV+vjjOkwxwBgZvTtvaRzN39U+frUlDeXMCTOKjsAl/sZGhXoEvjStviRu6XL/oGFdPN4YrgmGiuN/c19/mwYHSAVy3fjn/jAlrkOfwXHiQvHv7I3xanMOT5Ahj8gU46RUewYuOzz/z2dbAhn1vE0EcLv8VM/tcKjyhOZZ7a5AtB2Un4/T+rgHQ5IxFECCEwDVoylmjAi7O0jktigDGBWRNmgOt83BkQMiIggy4bYGy4wJ24yQLpyEXgiD5J2f/AJwEsGRwE9sm5FWqhOY8ASRR9ZqTcyqgs44IsDmQpE5G5IluAeWShXUy8jlfwawDJAgFamDzx8wiWVIAACAASURBVH/8x7cXvvCFV6d4izdgucUwkONQyQHIgKcxkFoBjhwBQEThDCqAa4370CD+oRhj/y3GfEbfC1L9vZ1gNltQX+JCt2TeIHXcJkgAJTZ6HkXEMoAD6Jo4p61aA51JNkvE6Nd9aX23RQcf6TWQSRaNpW18AKO1oaS795TSk+8UT9k3m7gXbXcMALOkJFbZcgkoItOrYqPjNh6tX9MO8MKDEmPFf7L1t8u2xez6iTglN5tuXDZ/u5me2N755IEZewmXJAFjJIv0LqEjdpKC+ZDDJavii49sEkhuRYuGBZxStJ2+ztYagHyOX3fJcWQjQgeLlnjATLrqO0mLPl0B1Pu+a2xNWLGNtKeXJeDIJx9bstBcna8hvT4FB2AIPxMPu9Mih8ldEr94Y9cdC4lDaNcuchzSku8qZtmFX9ARMsLPNeo2n8pdGuTOgSlIkdzMLzU85D3YrjDZpind85vGsLPvlqwascUS0s5fvcpBmruIDD+Xe+TB5PBAxvSigSb/KnRb7/qe3I/o0LtCTl5dHIaJ+e2b3vSmy21/7Md+7CI7yVf89F2YsYUSUujeabmPPddO9MmPNr7FK/xvrfBSc2PtugTS+jRqzliQ13rFqZYo0wPs0DBYf2k+2ERGsYSb9Qo34dkS+z5TGLA1Ii7W4LY8lo7s7ssR/HfjDmejd2txTt9vsSHek0MTAyHe/A+HFGXwkvw7Lg5GB5svbWTIq+ZfmeQCPiW/bX4nY3kU7jYGXfB5XJmu+CHc3EJjcbXj2HExtnFbQ3myOFi9bu5IH/yQ//bKD+ArvG8uGNw4+GbjKDKzKb/h27B3fc9aFfBwAE40T3GqqJabYPD6oL8Vv+oM+catArgIzNoY9Z0cBhs2N8Ne/op/uLLAOfwM1svDzee23K7Q6Kdc19b8tc9cYbZc3XrYYHNCMrCX7+Es7sGPFIhbo8GaxhQbyc2uapQ+c+l7NmRTONOa99lc5uZrzYP/8cs+63L+OAqO3nmLm8ahAzxhr7JTw7BDuvbcgObgT3KS3CB2tp7iU3vVuHEdz2dssMnpOLqNRrxWrk1O6ySjpjvfgStynRzTHObvnObScGR/HK3310MAuwJgO5aUKJgUVuswkoLAo5zOXWP4PGUKVk4tQDiP5EVoigNKEsN23ymCszQWMiIBbeGLBCPeW7gu0ev7lN/Tebsfz+4GWTiYIGZsTiM5MDo9bZLZQggp73sySj7IDhkyoCS2Mm8io6t1GDJwEAVh66xYrNPdGJIGeziePhFjc/CLLeYFtIIRQco+21jp+xoQ/STHJiIBbu3sao18CXGRcCUbASqBAT2BxU58FZACH0Av8UhIiB+d8AdJ4/SD7P/MZz7z9t73vvcO+PpMF5VNAGSvSPvqPXtvE2QJ5xaAYhWINL6d47Un3zubAyewStL01LyK2sZ9vEJu17TkzNhbMEv+rZmts1lr7dV6mrOiBLGQhJaU050Cs3nocnfxEK9e7ajADKCZ3GvbLeqSuafjVtC4x7ljEYBdf+dtPG3hpJmzmESnxWP/NGMQ5+aRDNaHYYKiUuOmp89/3/d93/XEZT7WDq1btBqvBlXx11okFH4uxpGDJdlicUk2PYnH9Wtjw4nO38L21BuiaZ5e84te3ZNsTEl78Q7paY7NTzD7xAK+nezGT37EgQ7I31p3t8i45l2MgIMaR8hyx/AJOlME0g8dLm4v2YB12boGbkSmc605H+eD8FARs/lJEfJ4jactdMm1+Uvexx2MAYcUNmtTvqyZaf0abnZxxMASGf7N7mL19Leu3uj5GV3uTE/GQaL5oMYM+67v84H1I36/cSCPG7Md5PzhP//zPy9fb25Ysb4qfuXzvhNLCDndNh+sgVOt+2wG0bmcKL9+8Rd/8RXvNfzEhvnzE5yo8/IlmzmP1+TQyJEn4c8e29+KqS3CFLgnMbXJhJ/IW30u/umZ7jtWcxQ+9mrXXDwsD5EbFV0dk0zho+YQHtCxmk10jfzvrjBuxJfT7z60j9+KZT4pT67+OzebVSjUkH73u999d5XuFicKWrlSsXbybBhkN3i50+KJq4vEZ/aHiVsoLYZto4Q8sEUONB4f931Xf/ZQwO5hb+6VpbHEOP/vld/hpPJAfrY6hwu+V3PgBeJRrQHD+YkrqLa43iIUBp7+zmfFBZ/BfXBAm4P8AM7gRdt4OPMQ3o3bwgwxjbPhcJsryeu79Laf4ZTr83SXHGITZpIN92osPk2nHdPx1VRdUUdOtZh6c3EVHxdj2XMbRVu3wlN6gA1ijk3gYbdSXA/Be8IT7ngs7CcLncFOOGK9W2/KrVtgw4htoOAReB+9m1PukGdbu8a4NWjcyWX77B82hR/eJytbdF7v2+R6wgMPPPCxJtcJcyCQ4WC6cQJccAESCZMzG4fQgsXnjUdwScJ3S0AlNooAskhJ5+gcLTBKLJSfEiXVLQg55naqW1s7Y4888sjtV37lV+5It0s4G6ff7e2cP/iDP7jbUd4iBCmSpDmPoFbw0CcdAEjnZ2yAsM6yyQy49plCa9e1DQx60yGUONivsTZpAysOzjZeObLkQC4EWSexef3sEeeusxdJcj8aW5FlO4gCld4WAAXNpahPPJm77+mCXhTqgMX4e8sL0t+6kE/jIAQlrea0a4rYKrY1aDZGABv9IEvORY6sPTn47CaUjitWEXb+JLiTy9hixnoRD0kWSEsWFZ4R5rrPQG9t0BztDPaZYnlBWewj4gCSHswv/thbXG13mc6XyIj1jSHYhRQgyM0FgPubDsyxRb3Y5PuSnd+cth7F2jYskOSNMetOX3Y8JMuTBCiWdG+R2/UD8a1RsYTEcZo5MLRxn/vc517k6id/8ic/6ZkQzudzmi0SXutNHnpYTEJu2WVJhMTCJ8QogkjPYpjsfA2m5N/37t27ffZnf/bdT6OJ4WLv/vvvvy6F5Ferb3+HNVug04sCobkX08R9zZ0K6Y6HbcWUQro5t/iXj5ZgyEON0fHNozGAIHja8ca2/OEcPr36gbO90lcx+YpXvOL21re+9WqUrUzyLnywJrG0PqVRIDdsccGGnYeQaK4nB7y0y918GgD9TWcrT2PVuOi3ppcQJr+rdLYJ3Hh26MUbnID9bHXGY82Ahx9++Pboo4/eNWDTdwWfh6OJ5ebc4o8+l18ke/ra+fM5uMzOHefnb2HT3u7BX/EruKoRYh3sxF/EpBiSx+WXXvdnMPs+H3zBC15wxZQnULP16tMYcE/cKgzowfvNtf4+m10aCeSUK5JfgxbnWd3DGd8lJ0zts97bZVWAJN82W8zFlzzAbm+/EtfdZ/32t7/97mdXYeFeZr7F7K6HjOTaHLPcJv3y485fLtB3WzTDvfS0xYHC+Cz0lk/ylc27jpdD8WQNmebrMwXJ5pozHzgHPon39ZvF3f6GGeIjzOrfBz/4wetKHQUSvFr/kFfIhJvKAzg8jC8+6VNcwsxtzFtzx/B9DRObTTZtlu/isWJLjqfj/DKcF6P0o4HX5zZUNPpgDVwgf3i4PApGiRW5QxNpeRP7rxyK/sbxvVpu+Vkyh1+KfvrbtTl+bZXc8ac2G/qbvntoYZuNxuOvySFHbszLBeKHzdVFW2Qv5sNla7JGeNEc/GTtgX9t3tEY4MvyuhyOw5sTv8bFm8v6d3w6wFVhJP9mo41fMc3Htn7A2fix8+ELO8n9/VLOE+7du/cxQCWJ7iSbWBMkhyiR1pGkuIy0ZGwdgiP36jjJHonh3I7ZAoqRADGyul0nCgNEEaI6rzkf0DqBDBApDhgthbo3heM6BrCl0Je85CUXCa27D5iQHo64XR7JgaMLXLpoLvqRvDm9JIAEbBHcOEj4mUDpw9qX9EminY+0Od+8dLK6RzwQlI7JudMBB2Rzcm3TCMA173bSdBvd48nBEV4EnT07F+AnAx31KujNgXQiLpLbBlGy7vFLwE7iJvEhFuZG3LfgoWdxJMEki2S3oN8YxgEWfBUB1vlDwJZobGHD13pFjF3qlOzpPJBWPPacjz7/8Ic/fGeb1RF57Mgnh7XzIz7nWATnTC59L/nQY59JxnxWIws2aIogQzAIlnh6e4XQNob4CDDcmN24Y5e1MZA1F3IgnhDCXpeQ2UHgu2yPNPLDtbdCSrOMv/eq8wuHkAD+Zh1i6Ld/+7ev+z27XxLhgzeKsk1WroiA5WuzxY4thOgYIUXc+EV2cSkyfPGzVubZeOy8jlPAI+tIwXOe85wLnyPprZsPISbsJgexiZwCH87baNgA0eaLciGiZvd8yRR7nnNsXCefPEfuE3/4x9pmcanv6UPzhi9Yj7jenNDcyIvdLo1Z8SkeXJK4eUVMbD5S6C1mrj3NL3doAMCi9CiXbAGYbpLBU407XuzyR34EE9gIqWNjBXnfP+95z7u97GUvu+59hucIuSs+rM/3yWGdW0DwEbi7eK94E/PsDqsR+i242ZKvIo4InJhovQo2fzc3rBUjYmHJM13Fi2pcazhYC52RBSYbE1/BPZBS/ikeOk7Di718ZxefDyQ7v+Cf4rnvjLU7gOZbPBIvsBIP48PiEyZ1nOej7DitKb24fYnvrX8ujuJs/JNt2FyeludxS/61nEYOSR740Pj41Tb96b75/Bxd52kY8tn0rcmxcb35jA/juItrcFshjZvQM58wBt3w296zazpI3vQu56QfDYCa1O95z3s+6Z5oMbPxhsuRd+daH9aM5scK+G1QipPl7Y3RmJ7DJC+snvigTUw5QRPfhoYdajgvP6+tN74UmltzNe9iPbwXN42NK9nw8SqGyCtXi4u+V0DTk7nFeTLbBNJQz5fkMrnbefIBu2uK4F3wse9x483Ru+MtP7Brc8ip/S3e+Lic36tzkk8Tx/qtabk4PZpj5ZfX1KI1jVu/K05O/OFX4sNY7MDm8pi4cnzfa+TAdnLxHb63fHM5K79ZDMZpWncbrzXDr1sAlsRbpAl7LwFtQck4K/QWIqsEoMJJGG8Lxv5uLmDNKTh8MnDYJdoAs/NabDJW1DS/zpWdHoZsfokGGAqA7Yhyor47ixUgvYHDObeoZ1ygt0bvb4AmcOiGUwl+dui4PVYwk9UaOTQnJycdsm/3G33t137t7c1vfvNdl2p/W3fJDZIPmLc5Q/+czG443VlHxykca9R0bw8wX92YC4hJspJP66oR1S0aEpSf6LL7AAiWzO4cbOq4vstXJPxNPPS+CZrcZOq8/i1ZRPRcvugSRx3MLWjZpHHcl9scimB+L54QhN7zMwmRfzp3kwGygFRssZRO2Bx4bzJcXQIXtk0eMazo6JjWaiyykq/vNymL941/MvF7MrQOupJgdjcF+ANJxFrDA3lS2EvAfG2TATsCb3jkUkhxxr81Kpe8wk8JFEYqqOHnEqtdK1yxbt8lU/O5nDVZ+rud8rq85kVu0u3iGQxC2MjR+mE0UrNXWiCinedyxiUC8gb983W62lxjbQgAHIFnGoTIlqsw2ENMINviHLkjFzyyk9DnJfQuCexncTYXwmCv5JejltiLGTi7sWr9cs3a1FhIQnI1VlimQOV7ciQCI6bNaQz+mx2TY3dJ6BnmyVnwDebxMTGhqBDLe3loV8s1TvqDN/QrdhtPjtoClRyN2/9ygqeUl789mJae2BnGIj2wqPN7QOv6RXHe/Pmoh4UuqWuMZFMwZWfPQNAckN/WhnKsfCEGl7zBY/6HACOlCF7yKujS2eZW+Q12wji4nfx7T3Tn74MTYXFX3OVXGvZL/ptvm9X0q2jZJoWCYHEE9uNaZE1HyQOb+AFshr27frtlYnXjh792/K4bl6IT+m5NbQQV3x7y2HkeMKqoESudx7eXZ1rPXoKMBymWtjjlG1vsIeVwlY3h8xYw4qJj80ENvuSWc/hwa8eX5E8FNz/Y293kAXlCbja/3AZ3YL+YEtPJ0fjWyIY4kvzJl+T6jc3irF8qyDZ8RbG+eUhehbnWvgWO/LX4upgjz7JTcrY2zTB67FV90xrwDust1tY+5sD94LEirbHEx9YwYit5rMNcHYdLWetyD/ZtDBtE5l9sE29yw/9fzlIciwc+oAGFA/Jr4+HM8Kz3cCF5l/stXogn+cUDX+lSvSQG6RIv0HggD3tYu5hqHv5Kz8vb4S8ujUeLBT7bGP0dj89n81dr5XfFWPhqTXLVYlPY7dlBdK7RRubW6uqy5RFwvHHFJn2wg5jRGE4/jsVjOiYceeyxxz5+C4Dkj5g5GdAAYI69RNpnjmkRLmUAwpz7JACIrkVS1BY9CBllC95eU3wKRbIBJTAE1gi/LqigBkwCKMXorC055xx9tomNbMgD4Ngiap0BIGoyAErvN+lz5CWuZzLxnhMjvcmZk+lUcWp2Lcgl0HZGug/4F37hFz6JNCGfwLjjORen41j0wr7IkjE6V8FhXWyOdHHgLSQUEAs2C7LZc39rmq74MXkFMwAiL0KPUJkH+Avs8xVJBuCbcJAWfuSeOwG99+TSCWLAfo2nmYBwLqhapyI6+SQOsQy42Gi7g4qsJeLGR7CSZXcUJB9JlI/vGMD2tBfwRLQdJzGeBSq9biFOr+s/4h+hRX5gEb1IElswSZy6uH3H1zfm/HzSJjZACgskycZc3aZ7yaZYlIDc+kT+816x9YP1BbaEG+IMwfY9fIYP8HgJKFkU0uzfmnzW8W4NMyZbbmKCJb3uZWdblMgT/EsM8R8ET/Ek9pHxXq0jmZ797Gff/vZv//bucnTHyw+SJP2LI+TX/H0PDzYPKjidz2fNs/KnEz63vtua2VKOkjNgNgzgNx3vp+tgHXxiz973dzqRcyT63msuLlHPv+Hx/vqCeF6fl+/kY7ER+Un3XTLfZ+K3p3J3X/n//d//3d0+ppjchk4yL0lHcsX0Qw89dPvRH/1RolyXBH/oQx+6bKwAZQeXi27uQwoVlWTsGA3VZN5CHybwC88fkUPyR+PyLU2OjnFlyOZH5/psSbWY6DPy4Uf00Xd2j61v/XqLni0u8gFXCaUnpLqxavK/733vu65YXE7FxsioXJYP1izZK1/4o2OziXhYkr1Yknx4WMduA/HO0Lfb3TMa5AJcxRzicc/ZPM2HWs/yEDmATcQkjui9qxb2trHdDJD/XJkk1+BufBsuWiubwnr+nw5hO8KvMOBfcLWr2bKDNcAyWNznzpF7+Q2uu0UF2eURRaHYsoHW2rY5IEaW/yWDn1STX5ZPwc/NacvTyIuLL6elM/6k0bL+Jce2fmOcDQD5WlEpnp27OUBxD1/ESjumHkS3+mdfcShfySXmgr3NVQxsXQAH/LwbHxTnncO/bSxsMdhxMF/ToDWvbnFF8d738kjnJCfM7n3j9f5Zz3rWVSie3AinxivVNsnXWB5u2efiSN0B25bb4sfpu0ZlP8kqL+OBOITz+Db/7fiNL3lsMYPvL3/BLTUpuw2wAl+NyYeT3y9MGJN9F9tg9eqfrBufsAN/kKNhHVuyE34l/tgY9vZ+m6fyCMx1Hllr2N89A2AVQyEWx2koYok2EKZsjsbBBb5dPuAMeBVpFoNIIe1bdHKAJRKCJJmQS4mX0n2nSEJSOU4yOxYI7jmAGGD3StGbeCR18wAkJG0T9yYmev5/fN1573VnWfbx3TdhJKQYWlpEKEb/QJlEEkRFqtYBBYyAFOcKEqIRHBGHOIGztoqYIInWakJREAdUxohCRCNRVCIkJPomePJd8NkeXbl97uTO/u01XMM5HOdxnte11uZUjEs7Aq++VGTJUnAiU3PhECsbRgcw6Yu86Uubgk6fGzRV+tc2yN243NPxTRjNh1xrd6uYawtLvswfoHNQdsG5fLJJwCaA7Gq0Z9qXwCDFycT83YuISrDZi7EIgsDrDE4AClHJjgIeJNUqX99tIVuHF2DqV6J21unZfhQ6Ou7a5gWIWx3pPQxbgGq+5tx9ABNxYVvmLwB2XpGDLQl+7H8TUXZG5whA1yDL/a1/ycsSHrIU4Jfs7LZ2NoscSdbSAZsS/Dbh3YIR/ZFJn2xBUm2+yGz99PvJEQjy4+vmb7ux/rtX0N25bttscwMOH8x2JUL8YW1WIgQbzKNr4Txbd0xyTtfpgm2KCbAJAapdifsmDvpgq+kGua4/b8mF6V1vVXllBVsk2MZBT/vJjuhpiSIcZIcwiswEX6tFXd/frTaT3ZJd44LJfEHBA2bpV5zrPrsuGp9VZe3R114Pp8h3Cb04Y4X9lltuORJBMZTtnP1W/OZ3dl7wE7gMv5oP+zA3+E9vi/cSvI41tr73c57PeMYzmMTlR3/0Ry8f/ehHry8E1adYBXv049G9jnueX9v9TFdzQdjhpx1ZSLYYs3aksLb9IG0IofnzT/bTPVYZN/6v765tLEYi+2LBFgDxDzi1xE+BQ0xqLOFPMkh2ixeb4K1/7iMyCLfYwY8aV/f32FXP9fLVPpuTHZhnmbBJyZAEFm9ZnkEf5MIea9940oHkCQfjA2srxrW+mW3a5cE28IW+I+O4nLiHzxrHxmjx5Yyj+jWOzmdH4vNyBZgLx8UgfFusFmPoAtfkc+wMT2sMjX2LUstd+Fi6wJPFAW3VhuLjmXPa6Vib4u3GZTqDI+IfmS3HZ6v4uYQIZiyGsR32Io9YXrcxu3461zi9dLdj4UbHd3cgO+DzZNs17LJr8kFyhSd8DZcyP+NNpu1kzTd7KZ1fMuq44pmfSqTzPsWB2l1eDGPFfvGFz0ky4R6fhUG+13dFj7vvvvvyYz/2Y4dv958/9De8J2vcRgGoOW787m94wx4VWrTRPb2vxYuKzfWMAxuvlvNsjsb3+RkZ4H3Gtnnh6o1uyVpB9cwfYYPr3MeHcRu/OuC46/qEH3InMV0BnZ8vXyAzBRb4gsOcCyjwnTyOlyDefvvtxw6Abhb0VnBnQgUMasSLTIAAZzZYq5iMK6OTcC1ImjSHFgAAFRLHydaJ3LOCQfAEee11bdWlVjA415JCBrskkHIQok02FrwAJ+Fuxc11+rRlcI2ejAA48NMfg0BaN2FntJzFnO66667jLfStqkiGVexUhZAoyaSxMjzEL0cVsFffdIK0SuZtl0rnwA7pE8T0JcgB+k3G/L3jV2UUqNfwVcs2+eq69O6XDjZYs33EApgIxuTfOCQoKrStQvbyGm+oBzDAKVksoUwmKvn02TgBI4AVaMltbYMTSyRqn317Prjr6Zl+2IQgJlA0p65pDoKGhA0m8Afn+bWAWv/8gy8Lomc5mi9Zrfwbt2SKjxt3+itI9g9R4wO15efxJMtwq+/9jXjwKztNBKDmVJ+IzQZVflpbne+cghVsYm9sUlBBQNzHVzvP7skbiTMW5IHtr3zqtzkUVBBshGuTTLYDNxBYx+lwCQV90ynZSbBgIh3antc8ahcxMB46WLLcvc0zm013sPFQ8Kf/dZ9fLegQP1/S5uVcm1Atfm/MgM3kaO7ICNJlvnTLVxRkXNf99HoO/nx57fu8A41Oms+e40MdT7bGzc8QGHpoHFZq2T88I0vyhvdbqGR3jcdKEl3BAO3SmaRt/URfSxZrE16Le3xaslbb2cCzn/3sy5133nnV/8te9rLD58MmmEZX4hMdkdnGevJF9sX3jvMDfts1Vs/Nef2ITbHXXSmGL67vs7a8AGyTko2ddCAW7DmYA6/xCfYsHne+/wpT4npyEFc6Bw/JYBPH7oGh2oOxZx+A33igOe/iB18k/9oIv3uxZ8Unce0cC5bnIcfa5/sKfXRqpTJZdw+7kAjwka53DpZ0rHHXhmRXu+IqX8NVOg472bkYZ54eJzonL+yELSkeZfuKqYvDYmC2lhxwscZADrUlwRAP2Uz3dG9JeWO1W1Ly1udiMjsVo+A4GUo06LXrcDYJpdjVPM7JMNszf4Wxba8xKfLjAs2j45uA1f7in+RzcRR3UxwSi80Tdkvw2UP+Qi6KF5JFtr0FlMbX//rBcVcH7l2cJaeu68W2Ydy+i8T9eMLGXlgnjuEHyatxsGUcZfMMNsK/FiPhD461/gtj8Cd+ohhChuyX7fINdiIeag/H2bjUHOgajomFFhgUPti4nKJ+5YRyTLrUhlxNHBAz4NLKYTHK8c0tatM1myPCiN3NRw/6wxH0u/7dfNgePconNj9YXILjYlnn8IJsa9+J01jKXY4CgI4ITDLIGYGNARME8DSBNTTHBK5NUv1N+QQ33O9KahubiW/gFjQ3wdhxUjpFIFFeGLHkr79VF7XhkxMQuiRAEOm7KrLgwAC7Z5PABTryWbInsSIXyjVWQBOQA2+Baglf5yLO99577+Wv/uqvLm94wxuuW++QWDpEPpPzOkh9L/ByrMZoTtpABoCLYG0FGwD2nWEDUImq4HAmXarjVsI4G5tdZyUv4xEkNgFh4/S5AF/fbEFg7Xok4xd+4Rcur3vd6w7HMScATUd0twSVLBtrKzHPfe5zL/fff//x9mtkk52uDyHtm9gJimf7uRHBkZDV5mtf+9rLd3/3d1+JouDJp+tjd2Go1G5AIzPgvkRowY8f8wN9+QTAtob2HaEFqN2LwAIxuuP7EjOEAjnuuxUaY0Dukam1Xb5kuzs7plM65g/IdASuF2qRB2LRd3YOJwRpSZAgW6Db4gzCSR/8lczghTHudjq2oQ3jb7ywUyK3dguX4E/f67c39lrh3oBOXumKfViB3ASs8/q2K6Pr3c8/kQYrHHwefsIeNk8PG1DNKznBbqREu0to+DoiQafwgHxqi+zZ+ybZiEv3N0d63iCNNNGLwjn/Jrtd1aXn2k8PjWF1wa7gJXK5BJDt0x3s3rhknFs8hlfGtzYq3oo7xtEcN7b2HL+3+yN/sBExN1/2cOutt16+6qu+6th2+vrXv/54xMMqsn632LhECubAD5jPRsRHNrCElez28ayNaRLT5T3IWgsakXffJSBbMKdLxHbfqYKILwdie/jEGTcbB3nUjyIYW+UnEkUFLfh05l2+I7aLWY3FrjN423Xsnf/wO7xLgcXYK+70SxXPcBcvKwAAIABJREFUe97zrlxrcQr/6n7+he9srOrvJez8rTHD3I3/i22ShZUf+W+sFBNhgcRX/FFw7d62C7ew0N/J/8u//MsPU3zwwQevW7DFt8alzfrr+nZPKBjk36sDesxPGhPOsT5vLjtnempMy5MtqLlW/N244Vztwjaxo/4lzfgaPqxAUZvN4fwrLMuj2bUigeRt+TueJ5nlQ10DE9gYmeljfZ5NkIPEU98dxw0UvTomFmp7MXTn0vHtX6zgU41bIQW37P4KYsmSLSsOwUZ+AJfhFV3BTj6Cv7MReCgeaLd2PNrDvnDVlefGDn7anPx3bdfRX+35Ra09tnyRXdHRWT8bK8m2a/zdWPquYOYczsA34FL3eTQcxuobt4Lv7M93ceG8g5ht1s7maLg8ProJe/7gp5bJRp4k7pDp+iB73d11sL9zvT+jdooBy1vxy4p/PZqX3nd3SXLp5dA33XrrrZ9kXCa0yeQqjLIMlCOciT4wRqoYGqIHUBHEM3HuPHLZJAEuMpkwPRelLUKj+E2MGy9lrEM0/t0OBTg7vhUr954rsJzdeFVYznJZJ6dQSiQT5JLsuocS9dtYP/uzP/vy4Q9/+JiP4EVf5qK6CHzWGQRoc9/kTN/AXZIuQbGqD5SX/Cr0AE+r3QuOZIrQ65tDIh6ru7P+fedsgjVyRp5I1JLZ5vHUpz71eDFau0AkIOb98Ic//CDZVprJtbYF7Obe/+2HX5hP9y15kxDWxlvf+tZDr3/wB39w+dVf/dXDzgAReW4BSeDjS+nd9kzAiqivLvm09gVxvniuyAoQS7Dcs6RkSRDAgQeCGB+TEJFzxxEGuLJ2T6YS/9UtUAWam/iSbyuGyaciTX25h5/4zr8BfP4Cg3bVQlCt/cAz4oHoLtju6puxuA52IIgC6I7Bz00qegj6FfG8VMZ8d5z0jhR0DibVhkIu/+86FXtJV8eac4Gi+/20DZvuuk1Y9Q/jsmkJQv2wU3pdne4jA7UPI2oLjm9xYQNp7dnx0BiQNaQqWa1fii0bbMUB9gqD4TMMQZ4Wi/kH3JFMd01bJSsEbcAnv45Jshu3HSfIOX+sfUUf/q+NHU9/Ow8vJLubDCGgjbOfguynPT3/Ddf4mTijH2NurhLcJXHup9vFSdjdmM7FLXGJD3dN47SVVpzpp0gjqVbQFdjdZ26uJ3c2SW8bh8UNGLlzPetZUcvutcUShK8+N2FhW/x6ySBflIQsTiKbnTNGcZCNI7nGA7sVcvg/3xHjl6cZV35eO2x/EwbYrF33wxTkG2ZsYXr7lMCTlYQHGa/vjSkSMGNSIGHrdAZb7NLSPvzeXRnuhV1wgM4Q6o2rCuBbfBOnJA/IP1kh9jhqn5Is9r1yw1MbV3Z+3333Xd274ojH3uADTr6+s3q26w+fk0At7twI983bXJcv5Xfh6WIN/Ypj+CnOqfgHJ/h011m1XY5Rf/AfpxDvYffmHhYbybn7zVF8W9/uXvI3VraOq5qfWEQmZL/vb8KnyKtrYLn7tV/fbHy5OFxrLltsgFO1k6xaWMBDYLMdFp3DZ8RqeRFeLaEXq8nVdQqFfLB+xXnz28U6su6+/u9jEhaKxOqNE7UvpuLDHbOgQ0cWZZqX3RfZxnKNlRFfXHzRL/tkz6svixDNF38Tw7S1sQmHEYfds3FlY3N2tjaxHIQfr995L836BazXN7zhw7WzO2fEJhwbJ1DA6totbLOd2j8KAP0KgARsJ2bABrRkf1dlc/Q77rjjWBUtedpkXsBDbhCXNcw1PMqSJAtaAhCjYOAAAoAgvCYJFIFX9yE9e42A2/lNVvSL1HBwhGNXtRgC4i+YG/MCNIdi7MACyBiHNhH7ziOTig4r7zVmIMOw3QcM6JqhaUeAWkPp2uyg/1Wcej4HgC9ZrW3BWX/1z+HOgcj1GWjXSQJUmRubxKe/vTwNQWsMgaCX1ux23K6xPboxcpR+6q4XfKSXJdArc8UVxBB4+S7RkFyvEy7YLinseP/7neFWQ37gB37gumVMUrgJCL8DokgvW2UbAK/vgr9nxtheshU4tXO2FQC6cpBQAH0kyjbhBVEBGonbOdWOQJhs1+aAvuRxkyhjtRINDIE7GTWX2v/5n//549cserap8ZQ80/0CPD3WvkAMmM1xyTVbrn/+LSgAb8mbALfJw2KO4CfowtlNoiQIxg7Ea5vfKjqwh44jQny5xLRilgR35QbzEY0Ki83F7pZN5ATctR1/sxu211y7N1/1PCg76XhjKk6wDwnQrkZt4EUw+AY9IW/mYe7uNT66M86+8wsknv8iYAi2Oa290DcydR7P4v8m6vSc/rW7cZD/bsxzrPEgmUvKYTTfYxtWhcWXJz7xiZd//Md/vP4mM3tEhMWX5rLvzBCXrIDAM+MWKzfuIpdds7gJF/QFZ7TVvLJTiUd/Z0N+pnRxQRygl5UdP2Jzq3exjZ7pnczxGmR2bUsyzO8lG/pTFK+/nmFtjOKPmIDrNPfFaoUS85BA6EvsUAiBTbXhxVVs2tw8w0wOChZr++fEK5wNLxQJyYPualvBD6cyxj673lZlYzR38WrnxF7XTix2tIOkn6N1/7k4ctYV+7Hza7kS35MgKciIRXjnFhXFi+4Rg23Zh6cwYH0aR4RncJmtSQrST1ykn7/zr5+olICsDdYWjrRcsHGwXViwcZ3OYSc9khWbrsjX3/E6elXEoa8tZmhHwYSv45zdUyz+xV/8xWOxBX/U5hYLGguZdJ3EBc7x2Y2TeAA9dC3bayx2TGiXfn02R4/oLB7RMx/qHH1u8Zmfru0vBvlbbK6/ZPyqV73q+FleMY/O8LWut5Lr5cP1wR/FEzqGnbBo4ya77ZydjXx3fbA+l7NqCy/bIkvXbuHbPM73L5/HcxR78A33blw3Lr6Hi/EzPGTluvFwYzIZuZbuzbcdGBWZcSoxX5xlR8a/cxRT2A5fFfvrGw4tjxRvl8tvgr+cpTbs8pDvZicKQealb9/ZCGxfDiKGygWujwBIpBFPzl6jqkRuMnnGliC/+Iu/+PL2t7/9uiot6bMdhJI2KHeMQJAyAC0wGBfBmAzDEHQYJuMVLBCUPhnVgsGShW2TMLedrlV5WUOUtAraaxRAf6ux5tI589zx7TNMDBpQUypicibh5raETlGhtgKVZz7zmcdjAQV6Ot2kfw3GPCVYa2SqqmTYJwNbWbCT7lUtpufuKUnwDH3fBXa6YyfaYVvA3XeBBHg3N0AsCUDWd14CHgdvDKsb5zkf2QMw8jI+KwwLQPRCj3yocUhCNpA3bs8ldp7tIiwAoeNIy85xyRcbskqy1We2UXDquKKIgM22G09jr39jkFzUvpWgleH6MPvnr4oBwA8B7DtbZFf6ZTNLPJfgIMP56CaDAJIN724LsiGHw2A+HRCbk/cKLO7ANPrqemNWMKQT46A/K/qOw0W2axz8+iw38vJbyvAILuxc2ekms/yXzhQw2ZOVh40Hi8lLCu1aQNr4FAKT7IzH+FT6FfAE39UjwsVXyRcOkCU/RSjgAV3VDrtSRIAJ7BihZ+/dEynvZY2SN4ma+CBmuWcTQdiVzBAJvrMElg+ZQ9dswRYpQkjNxVzpVNxYHYix+mNj9cUuJVn0zB4RxY7TQ32GDxKZxq6IZbVDu10DJ5MLGRkDwttY/Oc7teEt6PWfbXast0Eby/IHuMAeEF4YC38Wc2tP8cDczUcCL+4oahinFeO1KeQa9m9yXf/ioRjVWLpWcbB59Z9enac7GIP0Wb0/J5y2WyuiwmM+Ix7srjwcQayDj+RJ1t27RejkomAhzot1S+a3HXzSSjBeVB9iRp8333zz5XGPe9zBJVd+6xtrC8srJSwwnAwl+53fIoL4gnuuT535gliPT7iX/6WX8IKcxO7koRAg1vOB2uq+F77whZenPe1px3ua/v3f//0YPnl2bf8Vl/UHW8RgO7Bg/saBxrpjqA3jTC8Pe9jDjoLVxz/+8aMv/gH36Ai+64N/hSUtavzZn/3Ztd3675el2nVU3xsfky2bE7/oyLjFueWCnRNf6TH5ru+I3XjMmWOv/thu89qFPxjYOHehES6wPzYtORfD1lbkTvhei2clnWIGu1mfOo9xeSGb5mewg+2LgfAbt4R1G+fYDG66fA3/oGs2WLyEGxubJL77PiJzpJMdm77EEXJWUNoYi6PVb/+2GELmtV3BsF+iWXyAXWxYDFdkwmE2l2CDZFgfW9jSJ862NmuumxNs7rdcQlzRjnPiC7zYe5oPDGULbEBRWRwV78V2hQwxqTn9x3/8x//+DKAAugIA4kB1kxrnJCFLRvwN3N1Psb6vkNehGuSNnJ3hnJMuDpHQkHYObgyC69kQGQWAsbpZ/7vNeIFvkxNK3+fkGP85wAvEm5yShcqaKtiCGaJFXoAFufG54CHgWZGpzwCn5yx7hCADME4kny4RZvIWlBiZ/jepTCYcDmFFSBAvyaxEp3Fv4UBwIgOBWPAhP6DNWYBz40XcyKJPhMM8zomfdtk3MrBOhtCSETtagAMsq5+1G4FQAF8QYAeur43z1kgFFHIOkCVcOw6+BNzNRyCil9rr/z333HNsRWwFwGrDBnxkjP+yXzKuPVV9ACzJsRLFppaQb5BAos+YsdcsHtGVY/zYdicYtCStMTWXDYQKWfpHLhZr2KNP9/uO4Et0ES5yTk67k2XJcee6T3IM25KxZ9c2CLLV9RHt8QdBxcul4CNSzw42eAmwAnz98FP3kSW7FaQESMFpbWf77n5kbwk42wifbIsT6NmyMbNpeCmZhbVIM1zpfgm5gL/EfElmbbRDoceDzkSnsUtu6RluNifEUXFmd9/AORjCRpewb8zwN7mbKztAbBVSSpzZl2ScXSFz+pac0L2xZati3uIXW+p+K0iImiTcua7lY/yTXyaP8Aq51wd8ZicwshdjZQthEsxArpNLetvtlulEEk9+m6y3UNF92SjfTlabLMDJ5EmOdtpsorGYbp78Z+1942djrc3mI0bxL9hPR+xrV0PNd8kzYq6wKF7B5e5Pdoq7/JLOG3vzX+5BxvwtfYh59IDUGn/tshMxdvVKXrDd9RIH+myLdH21IKAY6Rn7rhF/4E19KHb4+UY2KR5Knvk5fJcYsxG4S5/48HIFdgWbOteYSz4+9KEPPeQlhLiO/ulEMiLe1FZz9RJDssCh2Gc2U3/GKw6wB/rii+Ja5yW4EkHYBgP6DkP6+xGPeMSBgT3yhpOJ+bDfKnttNzaPx4lLsIIe2DQ/7XO3uisG1FZzszqLu8GFTerEVZgSrtZuGF5Bo7l3Lpk0dzKkU/YnScJzutZ81zfqL0w6Fz47vrZMrj7J8JzgGlM2wqfokf2wG2Neu5EjiZ9i49pJ58SkzS0Wt2qHvZD3xsXOp6t0jvvwaQkn7NzicmP1HY4qHGzs4xP4BNvSlxhGzmKbNmq73UuKWHIevkJm9GqRSMzcpL55eFs/HcB23BZe083Gka6FQWKB6xdTxQAcQuxane6CqVjf9fuYpjHRoeJw7SWHzuOW5ObYUQC47bbbjpcACniAULKJ1AGcTfIo5hw0ukbgATaEIalDxJFKAYMxdFzAIsAlwsCM8JEixBLJs72GYgSPMwGRMNfOJk6STQm+QKe/vjcGIOg5H/0L4hsIGCRyixQzaEGXk66cEaqznhjOmUTQ6xqjhGF1qa+V8QYrILvOaCznJI3hApElOooIAjA742T6b2ycwtiNQXs5fYTKPQiQ67WJcJwBwfwEF8ApqLLR5mOO2mLz50QMyeHsgsASt93Gs2PihwISHRtH3wWk/k4OwJ+frf90vvEEqI17X9K1RAdgqg7SsYRgidsGkbVFxI/Pmq/58ZvFCr5qHvwOKPbZmBBPNgHIjIU/CUL1rY2zn/MTuKNP40dUBAc4tOfpQUDcwgys6hpBXSEAiLsGMUHSVmZn4tI4PR8qWaud3da32EQPfJ2s2QMy3fHFZMS34638vvSlL7380i/90kHK3VuftQtL+1vBx9z2MRErHY1pMY2sYb++2WP98T2rjt1vm/FiLNwTEPkp2902Gysb38Si8RRcw3Bvol4dkhMb4p9sg90tAXTOuNj63rukT79LOpAz+NRn82H3kqDa9ghW8uc/YhhbIBv3d5wNIz2uKRHv3Sj9ZnD9bJyBs817C6+L4WTWp3izhI9NIU0wC2kmB3HZT76dC3fsEQ6yPzggkVoilU15n0rzyk6t9CObm/RtPLRSyq+Qe6QVzsGvM+/puGIMfFuOIpZ1rjmkV7tq2GznPPZm3Oxd7MTDuseOl2RQm5/zOZ9zvJUfIfTb3fSkOND33c0Jt8yRHyP3OA/ZKJ5IwNzP7ruPbOFR38Uf3IkuENpNRugZD2PTCLO+FzPgjcdekpV3BnSsfrxgUWwh340x2Qos5Odi+T7esXFteYRC//oj3KEbmCtBq10YLobBONeQq4KP+MCeOu4esad5h389JrkYJeZqw/j7vgtB/MbY4El97a6qvveyzzic3QNd2+NK7cBqkao5V5hovGwW5vDn5bWNt19mCrMeeOCB60tZV9ZsqGv9h5+4/LmIyXfxIzjKBtgR3O+7v9MB/bpv4wXf79zmMHgTjrG8EsYZ/+pEvsOfNuHGtYvlPSb5hCc84SH8io7Fxs07ltfYmr58RcJZH/yosfzkT/7k5RWveMVxu3HDFxxsY4c4AAcWa+Ben49//OOvvyii+IKrsf9sxjsyNibRDX3CqfM1zTNMxC3okr2snrtGbAw33AcP6rNxd538RX8bO+RHy602N1+M6AWi+dBb3vKWQ77sFC6zC3aCC1s47PGcmx75yEd+EggsOCJqm3z0N8NccFCdZuCA3fWMZ8kogXAigz+TqXUyQFff59XQvS4hq6rueCV6gqvxSWS07xN4aXtJCVDtWgGOIfnkDPUrIOy8b0S+zX/bSD/1sQ5AloCBUUuKBOHuQZYYCUcBCMYp6SAPNrCJJqdF6JD6Akf/27LpmvpDRANyQMhBkSOGSu7spe/mQ1YC+s4PEKky0u863e6iaHwCFNDdwEDOwAfB4fALGII6woKwKVZwvtoCqAuG7FPbQIF/IajAc0noyl6ST7Z00LazfgoyohfwO862BS/j3cSCHwMU1zYWRJqMJB4CmrfcIqiqrGRALm0V7C3K3nBONsid9jfpAsDAcnFFwNuxbxLp+bS1USSCbNnj6pae1kbhwmLWEv3+bt4IJrtUpV3SvgGEn1pFppOI2Rd8wRccL5JEED0nrWjUvcmHjTduOjEfeNV4kk3bQNuuqU1+k46f/OQnX/7mb/7m+vu/bL9r+JAY0afEq+KBVS3+DMOMia12vPkvUYU5reZYBd4ClcdW2AX7YhtIBlysvTBIsRWhFxMkTEt62AW7dw+yplC7WM1+053dL83LoydLHhWAYc/6F//vGNIAI8iT/dGjn6FaLHF/baTrVosXBxAKyVZtw+Xa3ecO+QxfMI4zdlkhZXf0uoSR3GtjV+HpM1nXDx+oj96W/rM/+7OX3/7t37684x3vuP6sWdexXT62mEVvMI68+d8WPTqnqGbubF08RM66Nv/zwrPsy+MSMEHsFhdqgw0ihOwnzhJWlAB1jO2K32KV8XSNoiA8jXjmL/gG/S7XcayxFq+7tznZxYKQslX62wSG7TpmXq7lq3QOF5HQruOjfA5eivXkXF+7KrjygNXkyyZ9ktnGVYtabASxT1d2IDUWMbX+caI+FQfwuvMqJ564Y8GxyEsS0Ny7v0/YVczOl80/u1Kcwd2Mb3f04Cnpb4vFG6vJq8/mUdu1KUbubgEy65xEfHEV/tcWO+drYk2f3lMB/xWWimf9y169IHYfZyG/TZrEd22KPVtoMEf4TK+4Mmxh82ImHW3OA9voJ3nzFzFKkgePl9cretTH8l78BgbULlsQv+lz+SfsbW4bG9Znls/wP37QmCvmPuYxj3lIAT+bCwtgztrlci9YDRtrN/lmH1acFYrjgGKN8dXuxg12g6+tzi3CnBPvdC9OZef8BG6xQRgsPu6jV52zm8N1ChG4yC7wNH58E6eVL+GEfAi/YpP8mz/5Xpu1hR+K+bgIzk//7Ba3e9Ob3nTc+zVf8zXX4jx5imPLzSwAdk16+8AHPvCpnwEUhBklw9oAzpAWSAlOMNjvTcJ2/E3iFoAY85Lx/pb0COZ73QoPGKzRCm4CKOF1DQBYY1vyBrQYvITAdwRNsEGUnGe8C9LGsWSNg9YORz4DxN7HEZLpjQLdgmC6qDL05je/+XLXXXdd/uu//uv6DBbD3qpg7W2gVTXealLtJ/fa7nmxft6JsSLDC1KIkjkhB32nSyRsx7SkAKFHbLb6So8Cpr4bX//Ig8Oy4yWASwy0t3ZmSxp76hPQN58d15JVIA/ogBHfUq3clYFNGtl8/QXK/YsM8K0Fl47tNqZNEMiyBOpJT3rS8asDVkHqA/AIkis7wCPAIQWOA8rGzSYloGylayQ956TcfNlqb1BHAJAnOiPzLaApCtD12h7f3k/4ANcANkyLXO1v+ArKZEKX3d8z4hH13qjemBYP6d79EqiebY3Ue555E2fjZEPpA+7QJ1ks4WpMSD0iC0/YXPKPWPDx8Li/rWrVRttXf+3Xfu3ynOc859DXYswm5fUF07OdcKD///Zv/3YQERVvft2Ysr3mvf/ovk+ksjEJlrW9gU6wgtNw0S+uJK9IBkLNHxrvJiE7L/i7iQT7ct25vyWFzYdNI8T131izY1iRTPan+2Cm+Ykn3dtY6rvx86slQ2IpYkYfyL34QmdIj8dIxBmxlu0bq4Scb6y82M+NsE08777+7zP2dKWP2lTMgqE7j41jdINb1HbPSz/rWc86igB///d/f90S7VrxRlzYhFmBQGxOf7aNexbV/MypsXbfkmFt8tvGbIz8rXPdV7sSgMVHfiwBS7etWlacaeVz8XfHrRgCf+FC422s7dQpqXrBC15w2B2iKO4uXqwdwVw+BFfpdOPd7qTwc2x8QDyC+/W375XAXfCD9IRzNSe/+tCxxkLGK/8tTq0fd3/fFXU21ksgKni04vyJT3ziwHvJnOTu/+KrzYv/mAOcW6zumAQ/HbJDvgabdj5kx+/EO7sc+i5hhmdk1ljY3Po3+zXW2pA0lWz33b2NkRyME1fZ7/iO+J5M+YaFHfjXPHH+7PpXfuVXDih78YtffMX85TlsvD52ZT//3Mdx8BCcMzluDrBcv+MSHhzOmPhD9ysu4Ah8Bv/cWN79Xc9W8UX+Ai/6lBzCQHEPztZOttijFmQhgXSNsbBlMaq2xJmNrWfc0Dd7c54/W+FmX12Hf7Cd+swvxKfmRs5njkeubBk+JX/cYTm7GI23rDw3F1Ngq327/zbewT/6hNHsCo7pu+vt6CYTYyczdrgFsWw5rrq7Clzv/uXpZ7yzc6JxbbFh8Zbv4R+4LlmKX8mh/O4///M/P5XIz8tKxZ+uVSCUN9dX/DWdvvOd7/zUrwAswSW8DRaMbIM2I6DsnYStdMARWBI2Ymug+uyzifVSwb/8y7+8rmQB0yVHggTgaxwEuwknAXavrRkpgnMRqGAjwCAtS3AEe8CIuHFuW7sZKTIGsDg6eWqn+W0AUCUHXCmPfGsTQbQtLCIOSLr2UY961PF7yr2FFTmSJNDh6sQcBVSySGaNzdvUu05SZIxn3Uq6OWhtpVcrxEiC8Sg+0GNzqT+y4VAbeBCo7rGi23WKF6pgqqrGIoht0KA7dqKyqagjwes6QZl8JC2b0K2vsDH3LXmoPwEKEbKrZYkdXyEHBANA0ucGDbbUNTciG3RCXslliS27W/s0ZySZDOlfUoPoAmMEx8ow2z0HRtgAV3wKwBJB/sm36J2c4ABd9ykQIGjOCf4bYJHTtd8lB3yEvcBJWMCu+bodMPqmN9iILK8cV6eILZKOxCDIErUzDi/GwInuyeb8MoCKfUlDOwDYGF2ZI53CxPC5wmLPkCEl669dV9sIIfzumt5BUiGkILr+ZLwCHz30iXQsCS1Zas5+kaRzzc8KXmNnO2trijZsnP3AbP6FAHYeQfFJ1rXluXYYqi+BHGmX+DaunmvuGVcFkNXV+juf6N5wqethKdxTEFz7rz3YqNC4ySysgA/wy9hXlv2dPVRkqW/6qQ/JSscl92sPZCDesl39INQ+HSezTTxrKztN3tkP/Xg0RfFkCxfszlglU7gD3JX4ksvGabGke2Ggz9q3Mi2h6ph7ahe5ZjtWqRSCG0O6TL8l7Y0BhtQOIir+iZcwaZOOttp2vkLAFl/hO54npuEVYnPHd/XfPBfTmpMYYKUKFtO9pFRRt/NisXiLo9mZB+8lk7BoibWVN2MQg4yPTNcXYVj9tl02GfVze/CBHOmntnelUPKx+tffYgi/gJUWsVzTp/Eux0bM2QGZLi8VnyQy3d9951V59xjrcph+cjjcee5zn3tgpKLV4s1yLPJYLpBtwEu+7FP8X77ZGO+9997jN+/718/0FmcWI+CtdsVRRTkcCp+QkNEx29rHQnDUtQO4b970jGvxDXGg8xX7KxZ55ppNwn++yL/sLOlT4gXD+BJ9J0uxOLn335zhx+KzpJ/Pam95CtyCo+TMXjeZhN3dwy7h1Vn2fFOcYo/du4tKW5yjp92JojCSzCXR7IxscYydC3yR+7A5MeecZ5Ibf2j87Jw9baHQHPievre/7oOpknfxRR6wWMGuyaG2xKwteLlucZ3NwEg+QTbmslwDX1rezZ/tdNi8tVh6LQAwImR2g/wmNAhz1wmaOqZ8n3Xwvve97/KN3/iNxwtSlrjXfvcJRBvoazfAqNIiSQLI7lnw8fcSHMatn76bvARhyQdjQFiQCcrZRIFsXKtt7TFG40JCFSA6vkkn4g+IJJqAYkmv5CmdSADcb65rXAIAvSJq9N33jGkddytTVSirlHeeM9T32ssSEXLbxJJjAyFJLlAxfqAtaQCCSKf+6bHvig1LmCRanIdc66/CVDJ5psH3AAAgAElEQVS0op7eA2ErK5I7dtaKQavn73rXuw4CbKvOGVDpU/BHohqrwE4HZHQjYgCId4V9kxhAdiNitklq4yxoRSqt9nYPfZMNG17w7RyC199AdoMKgrE4UfvAXjA9k6bmt1sZu1/FWWBms3BnCQbbI8sFT3qULLpWO3TrOL9VoGAnCluul3h1XWNURd6izvqEYLUBDCYI4o2VzQgqfFpCYY6LV9pp3mwFTpwTwJURG5JQIJJLCIy3dpHwLebAm66LGPnd+/o1h66RtJL7yqP+b7/99uNt117Ih0zwKdhC/oKepNRPfhYjaq/CZ23kM3YbkDOsOAdqY2Tna//kyj5ggTi3iYmx88tNYJeEWPnTBr+wWs6OEYS+b7zYWNKcssklhORvXgjcYisyRK6SEPNDiN3bdYoWuwLZfXSH+CaH/KKijAQWDm+yYx4bl/3N7415daetZC/O9rOVz3/+849nTHcbs1gmWUxOfJufsmskHS46v4sKEodkgbjytY2J8Lz5WPm3YGFXiwUIvsaWjGdti42IF93DjnYLOwwXDxFAO9hgxpLIMxGFaRub8RCrfGIfXJFcJRdYtgl6fegn+/E4jDi1MsBZOifJFFuajyKXBMU2cTFDMr+LAXzRqlt2Xjzv08vt6k/Cikusja7d8xt+wucVS8mwz46dd8LQE6yqXzZfm3CerYjDCgc4KNuzs2K5KqztXi9UrFjW3F7+8pdf3vve917e/e53X392j4y0KRZ3PFk1f75HR7W93JR90RPd8LuS/p4179+3f/u3X38ekzzDEguGxrM42n1sgb9uIoS7ScrFOFjIpjsvAcWfzHe5AKzonMfYYJE8pXbO7wCRyBrrcsLmYFxsdq/j/9rA1fDoTV5rS/zeQql4qy1z6l7yxPuMbWNux8yPP8k9+HFyYLM4KrvXn/iN3/PpXaioDX2Q9+Z2y/HJRPtiAL9gC2KxgjdM31yFHGAP24Xd5t9x+S377xi7Z2v6lj+y1T6b7+YsrjXfxaXlCjhJx24kd3yc7vXZ/OXA7BMXFhNrs/vztx69ffDBB//3JYAEu0GIUS1IUqzALWAbCKAqcepZvTvvvPO6UrQE1mCRH0Lte+Su71XEAZ3A01gki4710zHf/M3ffPmRH/mRa1WUk6+BbDKwZIIxLxEUHAQ+86K4dTgOGfi1ssN4PB9Ifh1HsAOzwH5f5iLAmyNHWDAB8hyb8WxgPRM/wWcNvmsCuPqyArCBoPF1XgGg9o19V078LWAxYNV/oMtedtwLbPRlflsRQ+CB6BJ3gQSA0OUSWyDQc0+tfvaCGwSG/DgmMOh8z0Z//ud//vGSmtrTDvma2wYp4GKMEgrtngs7yByipR/zICPOKzjwG7pd2+0cGwTakrq+swOkJxtgj3yLDdKD+1xHn1tUAKCSagnP6iJ/8rOPgLLPJZjkyaZWhhuoNkAqbikcIdD8wtj6vqs8CB9/BvT67LiAAPvocglc7QtsSCzZGwuSLhmjsx0DgrUrQea2RVd+tHjY+RLk//mf/3lIgXDlTw59LnlsbnBqSTA9L774u8/F7eZnpc/cup9trw9s4UNgFuzXn+xe6Fj4WvHh0Y9+9OXpT3/68Uz4/ffff/hzjyVlV/l3PrWkiu3CFnPV78Y88kEo6KxreiSn437KSVGkY/usvPYEZXJaEt1c4S776Pot7IorbMH9K2dEAQ42V0l8ckeIFucUfmovMiBpR5phIbtHtmCO+fWdfiSeYhzZLj8Qx5C/jePa5L9IzGI9nUpQOpfu+7Tiyna6RgLHT/ON7GMxgdxcb8dOMiG/tU/YWtuwEY6yK/Mki91ia7WoMewL5sT+ZK4wfcYJScwWWvnqEmrFGAmcpGNjLJvEj+qXHSRLiWjtwuezHdZuL4j8zM/8zMtHP/rRowAnIaPPxrxc8RynJIqwUoIsAe37xgnXI+bmwTabg4UL8UGb9FNfCrtssHGng3NCUfswFpHG2ZKHhPdGuOde9iD2NPbkqxBshw19N4a1EzsqbFuWGNA5DmAusLJxmpcESuEBRuhn+TKO4cWPcJPM2b1xbEIk5pN58rGrM3yO0+sT3pCP9sgB73MerxAPN6HbRRNxmG10Xfd+3ud93mGj/Vxcc5A/1F7nJVfsfOM3znCO4fsYT+OHlbW5CX1jkfP0t/jSXMneIw84AOxUAOOL4gI8PBxkXrJ35mH02f36VWB2H46wPJ1d4UJ9t0Oi++QnO2ftiDfmdl5oI+vaUBzAaXCp5EVu2fJyFxzW439iVp/Glc72jfnNg7zFPvLY3Yi1IZ7h32zcWMXGTeQVdcQUWKeQks/1CNvb3va2g0OIQ2K4OZx5iVi0uSefXKy2q4JOb4Q/xth8ehfE8QgAA0Iwlkx0A2W6DtgipI4zio53XysCnoFM0AUKW00NRFuE3vEtDjBIoMD4JeT1kUD77A2gFA6sGA1nokgVcd+XnCz4kgWjNFeJAlKrIkPZwIMsGM468SoKGCLliBCnqL0FYobOkQA8UBNEBGQkoHkwfs8nkpWV6119IjfH6I0cENmMm0y6R1Ws87blClBIwSb5N3JugZf9sRVj2Ll2bhMXwQIAdU7QpzP308kWASSatdt1qwd2TtcbFLrPC1EAALAg5z4bi0CwgQapBvobXJMf8uc4G0IS9sUmQFKV1jgFO8mCwLDJvLk1HiQCKHY/rIAPm4iwNUHTSqIAsm8Dbvy1S95kdsaFMziGJwKm8dQfP6udM/nJRvdxlq7ZBIP9Kl4tkG+QNTa+URsS2sYCWxbYgTGiKHjzCeQ0P/MzNP1dH4IQQgGr1v7ILVkXXLyYbOV4Dki1DW+Q5a6p34qwu71eOwhesoKJVsF2ZZKN9QnPBTJyE6g38Te35mwOErj03fsUXv3qV2/IuXzkIx+5/M7v/M7xXob0wD/Jf7EULkiy2F9jSJ58RDIEUxpDhYd+agh53MSKrdQ+H7Vz7Ux4+y7B7Xp2KrlUGKAb+MfXxBpYwS8RWUQAZkkU1ob7W2xCjGCIVYJdRYeR2vB9CQWsNA7vQKBT9iIBQ9QbZ9fYOit5qPjsMSm+aYxsmV/BWHiomMLWGqeV+eRjJ9L+NOTGY7IXc/XDlmE44ogkswkFBXGZvLeg2j03ItTi3sYjMUKcXcIucVJoa34KzbCo8bYFvGvDBzph33zGqpFYJUZpW1GDPvoOd9MNgq1/cpQcbVLUGHyX7CG/8JD8+k4eK9MzLm0iC5PJgH+zN9xSQr+8ZGMhm7fY0dyWA/sJPTjVdYj5mVPAm+RboaIt8r2R/VWvetV1W37XiO8SJMlQ/So4+VuMgMnNm2w7l+6WX8EP+Ns17NDOEXGU3BtT52pnuaAYqlCDx/ITscTjLTiX+MeuLCxoG3dZLDff7t3xwWw4xwaMDVfp8Ye/+Iu/OArkZExmOAq+A58VeLbowrZhEPuvX7pJB3yk6/wCB7zYONq4Ky6/6EUvOt7VlD1WqFwegbPWlljDp5aPsRtcB3cQO3DZ+uTLeIRYtP5CTvCPv4pp9GjuJeTNRfGRrMRi4xMjlgfJTZa7N8eKgYr6jR9nWz13T1gOHztX23xV/tg8uqZ2+YGYvW/83xyYzIxdu3izdySIt9kmngdzuredMK985SuP///wD/9w5XV2DCVTc2LTfK7x81ExqTbZBe7VdzGGHOElW2AvvW/meAkg5wXem3Svka+DEYZP9+hkSQsQAjgEusEAiC3gW1VZwkjIEr6E5o3QBTaJMuIpMHMAJIQjIV1AfhMZhGCJPLKk+MHAVGc2mRFcgZ72BI/urXCRswt8WxkTUNYoGJTAoo/mixQANboTPBzXFxms/ndeQBxoIQUZIjkDiNrseEDP+QLzgK/twuRPv2SikEHGCFRteVEPsmn8kibVO05Q24J0f6/Ddg/gyF6Mcws3gg4CJhgCWi+NEog6LkDxHSAKZLQJUMiGbZMf3S3wIGn0A2SRk44r8JDBBpYlmOxcMsQX1+6QBAFNAF0/4Lv68SlAKvwgcAiPfhaM3AuQljzsnJH77VvCqmgliCF3gr6A4V5tCdCSIHr0uWSTH7L5JSd8WSLENrNZY6BH8xRgybW+gPbilX7hZ/ZY37tjaYkisgZXERAJ4pl07KojXcPHbF0CKCHrGuRSLBDI4RIddq0Er/kKcivXLSIt0aMr84E3YWVbv7/3e78XXB+fbWv9/d///eNxAHEn7EDo10fdaJyNoXbZA9xQNGNX/HvH2Vx2hd058YotdBwurd/AX8kPWZo//N7CPLzYhDzZNt/1AX5uTIgs4tfupqc85SmXP/zDP7wm3o0RDtnFIq41Jli5xDF5m6c40TjqrzasuLNBsQx5qU0EimzW35YjLOnkO0iYuW9csZK32Lo+wT4UbBSorH6TtTizxUX+Lq4tQTc2XKHvYqk50L0YA0f67r0S3Z9u2QcMxZX4IN+1Y8/x5A9va98jYZsYnwuA5uNTMUri59Eyx7uuufn5yk0410bxk7P/KbxtsclYd2diY5ZMwPD0tRwr2bqOf7Op5RewCVfl27UF39bfcRKxme7whK49J2NiNFtgg41LoaSCzM/93M9dXvOa11x/t14yvi+/g4NsG0afF4m6zljo65xwikFsf2PqFqe6n6+wTXGPXvFB/LL+7XrtWn4j3kmccA86wR1tq9/kdLFQQqN/cxBTzvmJ5JIfGQ+ZsJ09T8bmunrDL9khDIDP+W0+Vxwik87lw6973esOHtwuZcd2UbD36txzzz1HclghO36KGxtT/m33ZMd21yReyd6NDVYsTxGf4BsZs2c4Y+5ynOW7XcOnz9y9djdGnPGX/7lu7QBO4qJ0CMvxNfzSXPgrG+GrHSdH18rRtE1GYoj5i9kwK7sJQ3E0vqrwYPF5fatr5VS9cPmbvumbDluwUIE3LS7iC8kCD6arza9xHXYvx+GXFhbIm4zEgXZt3XTLLbccLwFcY5MoUcISNYFOgFhnNvDz9mXXMoR1LqC17ThGUSYN1Bk3xxcAKRLoSkbWANcRCISxLugzsHV2xxAehKnxkR/HWJDcii1CVhtVgFXkOS4AX4UzSE6+CeAWRDZAqEIxIkayBRty8knPfrebUQJIcxLE6CHgu/vuu4+tXj/1Uz91fcNmq4jduwQL+PVCnrZitXWXYzJoAVf7DJjzbwDYMRmvdpBTjg7oyHGLTe4lr/SgbceQV0CB4HFidr5V/yVpEsEFJ/d2rB0yvXQGofLOAis6zb+3tUfcA5vv//7vP+zHOBCjDdibMJAfAgEc2SS9AnbJkPncaHW9e6yIkpP7lgQscJG18Z63tLp2iYCkwNyQMNiFsJAxjBHkYZk5dx/SVlsKTvwjDCupQsbpfAOOazeQwrH6WbKfbBRr+LPgINkUOOhz8Y89IvWdc7/AbBxbeNCWIsO+5KixerGcMXlUxG4ZmLh4v3JrjlZu19bYVJ+ro/5WtOGfdmX0XeWcb/bJbhtTj3udCwB//Md/fPnzP//zgxwlS/KQsNauLbdLiJo/GxND+uy+PUeem9Czv65rXP3ySm/kTU626pqfuKVtcxNbjKnrERhykBh1LyKGgIg5+52sYR6sQQq6p7Z7QWy/0vD1X//1hztKfuGJAqbY2Dw3bps/+6gfq2ZsyI4/vtfKULpOR+yicYVzCgzNH94gP4vb55hNdl0jmTROCQ1b7LgVRxyHnJp349hxdf3avz4UffgrDOxacuuYZ5sbo6QjecJXNqm9c4JEv+086YWbflaz+3EKCwab6Jv/GZfYce3Wd4Wv/fUTJHt9Hd7V5sbBjvdfoiO5WsyGxXjSFi7pojFJZLc4CPvo3qp6Pt71ZNPncoAzH0gnawc4xXI5RRDxjR7wBHxC7FnbQe6NFzYuDxSDyOasH3Kv3/XT+rUjrE9+Aw8V59Zu3L9+5DrcMvnhHebMd2pLDDNu810MMJdNMnCdLcr0Nx3DqeXA8Mo1zrmWLYr/5scuuh5GwST8gp/Udv/ZK8zg82yZDmGAvvvOx9kC/cJsc4d9imzJvOetezFn/+JvHVu51Ua+2Ptx3v/+918fXyPvnY95rw2JVcvnzkUXGN+4YRoMMd+NR/yEz5IRn+4eOYuiG53ZuWj8fITNLUdbHzM2uEvGeBOMIw+fdoWxWzZhXt1nF0G4tzaWfS6Pw4HFX5iPX+IWFiV2tZ0cjIetrt2J72yLLvZz5yVWmFtcYxebcWV8s752EVQMJcs+cbbjF5xuvvnmT56FsI0yeAIBgsjnOkTndiI7+K3SSVoFqK4Dbp1jAJ13n363KsL5TLiJAdPapCzHGTxnXtDbOXP4NbRVGMMSFAGHsRtX5xGMBarOn0GVQ5NZ13sGi6N1j8rRzpWcnNfWjsvYAKlrOK3kVmAVlM8EiGzWcRtLz+O2taoArd8NgoJU5/o5jde//vWXl7zkJccznEvwJCoASH8SMIkQfQgwtaFwAOAlNUtUGvdWutmgQLT3Lplo/OeK6xmY2dXOe+W1YBJIRvwQJ9ubI3oSBjZpbh3vpz/+5V/+5XgLezte1i75H8AV8K3mAlAyUzG0BRIwLkniq+RivIItvVg5Wd+mq8aPcCkO9D0ZNDY7RIx/5wRUycCcEPnGYQVxCTs/kgCFBUBS8CLf5mY1vOuWtGybgoAA1nXJ0LO8xs/XBUArA62GLo4pUMKIDZBLpAXvTYoF+yWccGID344fMeu6inPeIr0vNMrGYRP7lHgu9jcWuiYX5OcczNaPJJoeVdnVSPYCpxVQyLmxfcmXfMnxYtn99xu/8RvHz8KVzGhPYqRvGCPWsKfFyuaDiHq8xHWdg72NB04ZWzrcAhmb58v8RbyEt0t6+JIxwWykBL71uX6JfMI7hIYfr08iBBVr+ztC1JyRaAQBRipm8P/mAbvYebZUG9mTf/CULTSmVjwrcIo5CioS045bYelcOvA79eIWH4YLbFIbMGzjrYRX3P3/kS4EjZ4kmLsQgAwjup1r7goCfTb+b/u2b7v86Z/+6fGISr7BhpC5juEudMAHFArYUfNpzpuk8G2P4IhtXSMGsWc7DXASPgbLFCiWw7BR82psinfwlLy9gG+TwK7HE2Fh8rTKp7BN1h3vb49lmCsd64ufbcGZf/Gd5m9ObJmvwVP8r+/wwlba5TDNVUGU/Xd9x+xSXN+Hw7Bu/XN31OBYZ7+FOeYrTrBNhc30Ljkyb4nf8ublVOaiDRx5izXkUpvi7Non/Ns2xBb+L7bCrNpaPi7GJKvl/nR65n8bq8W++qLjc8zr+kc84hGXJz7xiZcHHnjgWoTmR5uP1F792aXW3wr25sMfFeFg13Ilsdic8YzarXD9sY997LCX/alYSSLb7BOPZ3PwHOfH78y5T/LkvwpH7vWugs7v+1K6t4XIxhE/gZHL2TyWQWbsEl9ZbFwOR9+uW7+orfoyl3Ci6yXW2fU+xmgeONAWuGu3Mdi5tbGHv3r/C13DI3bVdWL1+uvaIQ5B95tLkDveBmPEGpwWf6bj7sOltOeelY1YAyt3zmd9GjOfxGf1JaYd7wB47GMf+0kEUDBK8E12E2sBVtA5kwvEfImhQLRBWVAheIYvUBEyA+ZMBLhAv2AjseCEiM46BmfrWkLYALtBynwE1wX4+jVP9y+gbNLfPBEw1VUgDfg73zlFFkbSeLd/5EzwPTtgjtzWoSUjjYvOkCIkgAwYyHnburlJ3gGOcTvPqeiDAetXxYlB5qwLkmQEPPbcjnV1xY60jYBsQFvQSH9VWb0kjW2ug6/zcmD2uQFV3+zAZ33QCdnqB2lnp1ZeltyQHx8Q4PkKAiawGEdzRtDZJVJq5YD/AMol/Ma/JFvA1zfdIUYS5Q1O/GvnKsFoTgjvFgHIWcK+yQsfTq5WCfkhm2ErfUdI+BvZI1S7HfKMHUi5a/s0V+SKvCW8Kzfy7Bgi0Vz629YwuuY/jVfSjIB1brHmXKDjo/BSQtunYwgvew7fvYRHEKaLtTl2Rz9k0hj4uMSCDfJJBNr4EShBni703/Xd27g2kArEZMyeSzKTcaSuN1w/9rGPvXzRF33R5fd+7/cOYlUwg/225NXHmSwiK+xX3/BDDGgeS3zI6RzTIiphCtIg1ilebKA2N3LtHPs1z00uyYBenFtSJ9YsCaD/+uNDK9czbsGOTRzJTsLHP88YXPuuER8QDd/dm+zDvSV2ZMC36jfb9LLHdnZ0zSaW/JGMOyfZqi+JMqJmHJswisXwjf+YCwxDiMUVRE8M5r9dvysz2UT9FY+bU7sfsstzAZVdaU8h0nwRPivtcAnG8SexVrGOz8Ld7LnxkZPrxTX901Xjwh22UCEewqjaQWbrG29zDK7BeTuY+r6P2En+xdDF5/psfLC5Oa/dibn4DR/sOFLPBsSxXdBy3epY//BM8i355R/wIv1vgiR+Skb4ooUEGCBudb6/2dMWheH3yoYta5++FVfwD/PYZMC19df1FprEVLagbQWIZLHXN2f3yg/4AZmKE+Qvid3xsRk2TrbGo1ACK9k8PIRt4io7UMzuxX84qfGwbZ+4D33zu7WhbIB8YVyfu0trE2A+urFm7eqcq+iLTYlduBvfbN5snA4lv/QAT/v0SwtsDcbUT/N52tOedvm7v/u7a7EV5skLu75/FnnYqnHARNiwNgdnVi70pR3xjU/w5/Wt/t65yevwCLZT7pPetWGMyY79sEF+UFv0apx012fXaWeLHd2nf7qDN5sjwUixTnzmV2wSF2HviiTkRKdiCBzc67YItXwQDht/9/bukeMlgA0QUVBpWEcx4LY5ZixvectbjkAOFJHCVTLFd82CHUPaAMtg9MmQBHrOKxCscS8JMMkEYlWTcXFYbVJ+irXNRWK+YGkeS/Abzx133HGswu4KCgJFXsYtcQOsEmoGveR6ZbUJxwLmkpb6FBiM8QwUiFDXLpEg702GVxfIGBnoF5Doh/y28NGxJW6MUfsIL7sjgxK9Vvje/OY3HyvDq2v9qxhzWno76wgZEozZFee2ou+lWYIAh00uFQ363gvR0oFfTmge3dc1BW0AvEACGLu240ue6RkY7jlJg8R+gZX+zIksul/1FLA3HyBDdgggQKv/LQTxC74EACWFEj3JrGSEn7F5218lMWxj5716W7zQ59pb/XhUYPtKNm2R7ZGSngPX39ox4tKcEX8k4jyPrjWW2qhfuNN4N4FEUAC3JBKB6V4Ew3joGSFfzEKqBS94agz62yIIrFEIMGb9IGTmy5/gMqK+NiNAwq1zMsiekyX8VahQZDu/7JX+b0S46nsxjG0LbOafn7m/flpRrp/u7X/B371tP293kXbhi2eY2fkSbX5An7v9UeHFNQK8gI9crF8h6WtTYgu/Y6+wAjZJcLoOLm2RQX/Gb8eCRGS3OsJBbfMDcuWTS+iQEOPare0SXbLgxytLfSV/q4gwcOMJe9xECaYguQh99y0Rq23XikW+b3uIGrznK4h1Y5BkkTUf047YDd/0V9vw2ctNFV2TyzmeSxbYwV6jrz7FR/Yslna8YxJFSVB98mV2616f8BSxbtxk03w9HrSxefE6PdTv+aV3Z6wVI/CbtfXVGU628ZyfeqyITW0cOseyTe7o7cwzvE9AgYfcskn+CTM7Ry9wcXfC4E0b082Lv4p/3vVDjsnbLgPJJgwlr9qNX/cp7ok77K0xJgfcDYfp/PrP/o1zJ1Nyqt3d/QFj+CUMtvtJe4uDuIGERF4ggaXfZB9ut6unsVQUs8PnRn5BppI9dstH+RAO6bp0gJfhPzCnayTk9LCxia90fX+nv/SE34nbfF6MFncla+ZDFuI83EjuduCdeTTb7DgsKffq+uWqbKpPbYhH+bJddskRZ4el4k7Xr40uHxKDzN05fBd+rl5hNK6y+Nf9YgX/NI4KpgoMsBY3pl8y31i7hZvF6uRhKz4/a5yNKw6fLDuPS+LtxgVj+HqfjUuiL4fr03jhJh9ZbIdrm2PwX3adzvxjP41rd0vWtnbpAw8T1xU0FCfInb3LzdpJfNOtt956/AqAwXBsIA4MG9xP//RPHz9j8IVf+IXXn5rqPHK5gYXQgeRWKQSxNY4dAyFv8EFEakcwBJzn6wiEYzOM2jgnyZwnY1Dp6nqJEgKJxCCgnsWgBGTFPDmAKto66AI3QCEncgBUtb8r8443bpU84CMokBW9LAgZL5Kx9wikxseg6XW/r6NsoqLvZJ9TAyxgCljpQdAl3+5pda8VPTsZBP+uJX/ydGyrXQKAoGncgprAxA73c20lm+8nAHvW/j3vec8VZM/2tjYA0BAywQ8AGJuAYP6NDelGInZHiHkvQNPXmeg1B+9xQPCA9TnxIAtbb2ur/+lvK6nwQKK31Virj/qoTZXIVm7zLc95212kncUdYGxetnOzc6CbnKxmZUetCDe+trDxSz5B55IxgE7ngJ6/8gtj8F3g6nvjsZK5welGSf32ow2kUkBBTvTJNgQLgZDMEX3BgJzWttgJ0rd4xmf48JJTgQ6pQzA3WBlPn8lCQtA12UKJkGINeSP7grwEmv31KVk0PrhFN5KezhfEEeVNcDwj3HOXPU4jGHeNucFoZAUp2qDfMcUVmMZ3YI1rmsvGB3q1EyQZSsLpmh8g35uEwCAxtP6RXSRXDFwiLibw1cYn/mxM2EQx+0hGPX/6T//0T9etsnCJLSKRdLG6EZMRtPq1NVlcpG/+6NoziSWHtQ++3LVnn1iewjc3eSRvnAIu6V8cUSTfghHf3Z1L7ucPYkz9+ElFc4SLiBki1qfn/heXza9jG/PpouNiWTJpnooam6h1XfPJR3pMTPzk72S837tGouN+mFE/fBIeiGddqyAheUTQ+QsbT3e2NYv/ruWL7M18zgWk+uCvxiC2ILbwCbdbYty59ef6E6P5P95CPnzN2LSBnIvXiwPG0uOO7QIJl2Bd5zqWjsl8Sf1iib6113c+AEvZMC5HdmLX8gN+tbGiY7gy+y5RT2/F7x7tFIP14Z7lipsZ4p0AACAASURBVPXbdX5Fh99KaNlD90jCyU4sEbfgNZtqjosZYqn58BGYvPkGG2VryyfYCN9UMLCzofknB0WTXVTa+bAJchXL+Rq5KUzgDZt8ww3tykn6zM+3YLGY2N/15yWByyPgH9yGx2zbp/Ouh+/ii6Ii/dB/Mn3FK15xPGrRwp1CER6M1zbf/sNIu8DwBDazP4W43Lh76eg8p80/us7YYbpcpOuSYf4df3Pt5gXb5znekJHHEywy6x/u8NHGkfzEI/3DcbIXAxcDVr58Qft48M67c2I9zi8u44BsEG4eOwD6FYANwkuCVkA10opLDtCWS4CxYMrYBRwdL1ichQVUtYOwbd9rvMAPGRYQchCC4gACxRJEz4LsPBm16wXnc2BjzAWMJaOAZZOBJWwAT1LFsICYQgYQWZIjWaC8vgOtNVxGDyQRntXtkrD6IkPtISMIqwrsBtL/q5hwo2oXXbMHFS7yMN8FLLrIziKl//zP/3x9r8OuZBkTkk4+nApRQTTMbeXBoeg5x5ZcNtbu7d0GJRICFltsnIGYbZ3aqp90Hxh2/xvf+Mbrm3EFEvMgy+4NvOurqpwxbPIiYVgC2hgkgebFB3a+O2byXfsv2Lerp/cyNF4Bu/EDqz6TNUIiKVEdbhxIYtfyS8kMWwBeCB9Q73g+xb59hwPIuPGTHcAuQNUXcFsMWP/v+BYvyKH2BK/1k87rmyzSudUyJF872qYbbZFdtiGJa27my372GTi6FUwFvr4LzOSerjxbCKfMVSBEoqwOszM2230St+5BQNi+vhDqgjXMW+xCqmujPqyMwhz2YceEvsxT3FDB9oy5BKLxt3ok6C3BRYYlhn0a48aaMwFaPe088zs2x7ZWx+xsySndw3HXLCZZRWcXjUeRqv43udsklf/DP6sx/B9mwNyuz7/1w3boyFiX2Ho2+1xs0La++Jy4X1uIqkdfxDjFdckgXxX7zvGytvgH2WyS2HmrY/AbVijA0Hd9iQP8vLYqHO7btsWw1Vvj8o4P81aMZUOSM1hUO7feeuvxrpsPfvCDRxLuXrgsbtUXGZhvY1w8qX33kUtyTmdWULu+a5J7ftmKYW+c7q3j/YvwuoYd0x+sTW5WhvnDrszCKLzDeJdr7ONPsJ1/wlEFy+QormwbMHfxzjG+YS7nRHDtimy71mNYsG55wBkXukYiqH1z32RWEiY54mN2GSyeLWdTZFp/gtF8SfxkYztG2NYxidNyqO6ReODV/Ns8Nu7ABHo669kiDpl3r/HiXeJGj6FWiF8u0Ln6UDDxiySN37zqk1zIqmP9Xb/1ly2yWcUNvih2w6zmojiHn2ura2CEPsQvscn4xQLfJbL8Y31VfOtTzOi+xtH1jaNCEA4AL5azLW/rfPPlg+yNbZgPLBTn2J1CEh63eYhxkx/sJA+2sHGxa2tLwcycvvRLv/SYU+87wRkam3GL292b7rOP5z//+ZcHH3zw2FnrH733iVs35s238J5zcUtcMR+c17zoFddgJ7XDn8SR7t0dH2x848KZZ7ATut/cit4W6/mlubPXvi/n5VfsQvzXT3hrvP3dOMJ6frI+zQ/g8rEDoEcAagCpo2BAlKBsj1gwFLCRGs5GMQgIwSwx4Ww+BRSAzzgNvoAWCAERxE9Q7zgiY5IEpG0EzVyNi6CMF5C6b8dKJvrQxvnaTTgYgnsZQ/1sRcbxbWsDyJJxiQjAWSd2bglh55fwAZ4FP45Ojq65UeDtPmOnK8F9DZsTdq4EN6eumkzGKwPzpzftboLPPmqXAwvWa5sLeOxTIgokjZO8BTTOJ0BydIGKzo2dXbOJPquGtlumf8985jMfkphtYGKLfe4/iQCi1piWIOlzbbxr/EyhuRm7gI1AIyh02/enPvWpl3e+850HIQY2kgtjM3cBtPMFtI4jzwu0+axK7wKYa7ZKv34JW2q3eS2YqyAjqsZGRvxVwBaIa6u3nvc8IN1mk42x74LUrgaxDZi2idwSmoqKXYvg8A2rIZ6/dw3ibJ76MVa4Ro/mAqMEYmSUL2zwIbPO7eqtIMvfG2MJioImm+i8gIfEICr1w+/YrjlsHHAu2Xe9FQw6Q0pbre8N+nzK8Wynn87513/91+tKfnPpOBLVmBAicQAWkKdPenyIs81Kv+OwOr1+3dd93VEU27knDzGJrsgevjQHclLISMZrn/0N15NRc+o7MgNzYHn3S574C+yHGWyCzMXu9CyG8rstmjaP5pSswgAyhDUbf2qTDyFk66OL5RsDFN+NSXzblfIl1MkSua0dc9/V8capYE8HPs8FRX5C1r1noF+hqV27rfhYbSwR27ixq5zZRd/pLtupkPva17720HW/ivOBD3zgiqnpdsktm99n0ncetZde/MwjG0XiFK1haoWx++6777jsu77ru47H6OA+LDjbjOPLoZKrl8zWFhtk00ug6xt55uMSrNq0S2G5EPlqm02Zn3i6SY1E1b1bKFdESX+wDdY1JpxgOQeOowAiFuiHjHdXiPHy/00ytxiOd+Av3bfceJMo/ZEZvyRjCYokuLb8nS37j8Nnj8nBCmV/G0dtSujxA1gOm2q7omE4sImWlfPGS5cdMxa6MlecezGy9hQH95ETOuo8fuIxCjZBZvjM+oJkubFtvJPP4FLNf8cPY/CX5YNbJKgv4944nP7hu3i3elpbZJu1uzsVm7N4YZxkCJvgN3xsvrXDl2EKzsSm+IAxLyeEGeI7nnFeVHOdcZJL14Xp/RN/Gm8YlD494sCPFCz6rPha8UpxCKcUe8U6vK4+/UoLvmZu4shyG7kCXrM5x/JqhWmFgHQntnasglbjbK54Bl01b77ZOMlHrrX67pziOJztfvpjE9oRe8hu8xx2vyv+nYcXsJovNCfz4huNp4XNmz7rsz7rk8B2VyAMAAEHDhyEYW9ia2CAdYXuOpMnTNciGj4Rh10Rq/0MLmEBN6CzCZIgBYSbnwohUsVoFvRUmjqm8mI8qjfmba4IM0LkOPATcDiJYEyxrt/7lvhvO2TStY1rK7Pm7LiqIxJfspMhI7JbKesaBshJATEH7NOKC5kA4uQGmIyXEfa9+378x3/8WM3/3d/93evqJdAV8AAQ29hgLoghhORq9YVhk01tALa1qe7zX0JL9khc4wKk7GoLA2urgIb8ayMA/L7v+77Lr//6rx+/6Xr2A/2ZJ/9Doshz+0E86Mf4dg4bvMiD/yJIZIJECICNhVyas8Dpvk0sACRStQUK+kcK+T1dAl86FzQRjT4lFZKQxoqkNX7y2USGDOuPHAQKyWJ9my87IU94ILm2suJ5MSS59pM58mk+rfgVLHqZDkwzF+C9dtg58lvf71q6M3/yQF422GwQ1F9jsoLF9pIJn9/xSRQRCvbUtWddkjdyQofmJaDxTf7U+Z2LpAk27coPf0u+kYT8u+f8IxOKP8a42Fhbm0TAecUW341xV1XYC2wxr3YefO7nfu7lb//2b68rRogVuW776z/97dcpxA6rkPBdIrr4sCsZ6xvi1MY2+iRHMjCO7LE2+l1quhB32O3iQcWOfhbwZ37mZ45fVUhPcJy/IGpsKB1sDK5d9pHOJfvJsvcyfPjDH34I/nY9kgb/0jVdwkgrYXBvdx+QU+PIluIM7F1S1niRaJyisXthJBwXz+kZ3oi9S6CRP5xG4T+b+cEf/MFDDj0+1u8t882OdT0SzaclEWwC3ovLdiE4j0ec5fTkJz/58vKXv/zo+8UvfvFRoG3stUPnxgB32IAV1i2uKsbZNYT/NO7s+8u+7MuOwnHv2+gfHYon5s1W2YaxSGLSnSRmk3lY0X2Na98tQ1f0SDZ972WhxV5y6loxAl7xBTYOV/BGNr9jxFn44RY13S8ekiOsF+NwMDbKtvTTpySjc9lo/5KPmIGfSuyaCxzFxSRya9vtDAkPYE7XKBh0X9/D3YpjH/rQhx5SBHZP7UneNwFm03ykscWFuraffIbt5i/2iI981K9ASJgW+8RdNmvOOIIiBVlvgk9nrpXYJtf+WZ3vb6vn/LCxmh+8wVe3vcZn/OR+/hUm8XHjDltOr+Sw9kinbESfuM3yt65VGFSooZOw1a42drp44Lrlbfjexj5jhCt2wbiGjn2u7539Tf+bw4lp7Hs5hvGc+QiOsVwAd5LbyQXpRp/iFn33md5659273/3u66NUcIx8K5QlUziQzX7t137t5U1vetOVp8Kg5STiqDxNPJWnwmw20CcZOEZu2iJjuN6ngrO8pO+4T4/83fToRz/6k0CgybRCtmBJAWvYOiBoCkFed2sZgDABBgZkz8awJIqDclxAKqkRRCQXiBuBOC95A+jaVZnkPEAXWQIijIKABW3BjPNyyk0ObMtQ4WR4iPs6H2ABxEsGJLTG4FpkkuwFT6DZ+V2xMZcll0t2EDIJBABZECZfBs14u6YVu2zIioWEzDbUnEUgodcz0LEvhNzKz8r3DMyqXEvsjXkDsCoZUt45BLY26IPtsMcd624PAuJsgH7ZOWBZPeljyQ0Z9rm6RaDoQdKDPKxtb1DYKjgQXOBAVnd8/GOJg7EiPoCZ/AEoORhDn+S5vr5Bkx+uvZ/nZx78hc3Ri7bpy3cJO3JlfAJ51+cXjsMAtrcBV9K/18IcWInE1O4GF3pnd51L9lbFzljUd8mOJFwSkuytPDW+xt/n/mxW87DjwFzZk4C5ZNF4Eaf66n/+Wrvdo/ji2g1oxquSn/y2yLhFHLJgA/CXjmrDo1wCtQSz8fW3l7XVD7tmC2IVW+17+NsqKF2vba/Nwgh6b4xwAd6vryNIZ7vrePPnn+SBOLDfMKSxbbxb/0X0kEWxiX7IVVGWboy/z875aT52isT2mS31H9H+rd/6rcP8f/iHf/hI1JOV2JB82KVVk/RVOxXJ+scG2Fv3wkFYwDb4ee1aDWOfxshOGkfXRNAlQPyG/MWZ2nN/x9b+xHNYsqs37GOLKewVpkh+9Um33pUCw5vHIx/5yMM+W2XZ1SP6TC6b9NY2rsQO6FL/Z3/Gu5BvePCYxzzm2GnXf3FDotSYui4/kgCIhfRmnmdZkKU4UpL4y7/8y0fBoZ0Uxl2xp/gvOeCHfSK4fBRWiicWocQ9pFec6jsuhUdIgmqbf1lFrh38FmY0r50bnrXt4qX8Fr6vjODD4hn73nhFzov1/BiXZdcWtvhNY2anzemFL3zh5RnPeMblRS960bFCj1crRG6ihV+YV9/Jm3xgrzn0ue+O2PgFX/ukJ9iIt0iE2ObyfWMVP2AlDFj7EIdhPOzFzfm7eNFxRSrvoWGv+hNz++5Rldq57bbbLt/5nd95PMsOuxurGGQsvuMOYjnOvbjATtgRn1pusEUxfHu56nIX9y1/ZU/uWX7MrvA38Sq9++lKY2uu+sfnYBnbhVu4kOOwqULP8573vMu999572EaPBfRIQDa6O6SMX/wzr+bKVtiiOeAFjcExfs4H8XPxij+QO74GR3bnnZX0YoxfUlN0I1Pxytjc07zlOpLtio8VfWEaLKMLcl9+zK75E4zdeKGd5SX+5m983v1y0Xal/eZv/uahnz/5kz85CtLHOwDaAUCplAl0GiAjXCLD8Bj5GaQNtInurgLC3CR1DWsJVvciiIwSyUEKkSyB3XkJqvMd3+odZzB+xseh+66IQVmCDYE25x3XKlnlVxBYYidh617ALhgANYZyNloEALFBymzDBtABnW2RQCaid8sttxxV8TXu2iAHQLdOxLEYfuduBIRkaptU9227SyTNA3HRb59IDzAVUAVvYE5nxoesdp8VHjYk8G0wX6ADdsmifwiSYMr5zbFrBJcNgB2zyoeUePShFRJ2Wz9blFmSrAJs5WULALUfyLQLJjuSHJPbAkpz8s4FCaLVxZ0HQF4d+HuLP44hrmy7z626axuhUWBhPxJKNmy+dEUHXcf/2cImerbMeh5//bu/N2ld4q4fPnojQkffBQS/dqKgQNbbDpKE1Np6XB/ryzAEprCdroOh2UtjJ3vXboDTDgzqXHLchBr2KtwKCMaz84F3ZMgHN7gIvvwGVpGjwFpbgpCgtPiMbOxP59EvUi4OkDGfJ4vOW4Hqb8lNY5JE1VZ/93v3rT7xfYQS6ZfUsmcEcHFxsa/zjb2+sj14aN5ijliCqMByWN99D3/4w4/dDf51jgx2nOdt3sbKbvicIsEmHPRCxvpvXMmwx5Xuueeeyzve8Y7Lu971roMYt2W9f2SQD0gcN0biBvVvjIsPZE423mNSG2Ife5Ikw5L19SV9klU+bZzmvBwChuIrZNt3/qUQiqzxM2POpyqGNZ4KSXxcHK+PxuyxCeMRr8h/56AIJQ4mj66TIO2YEFWFbePKBu1SstPE3BcrcAK4K/FrPHZE8AX3SygkVDBy/aB7vJlcodAnv9/k78yFmm+cpL42xnU8mZLB2qtx1f7u6NzCxBYdFNH41+pg+Vv24EWC8GPxEe5ICsl0F3rIHC52v+QHjsGkXQyiBxxVQY8u2DDO8a3f+q2HbHpfTzIQ5/AksjMOfrkyaGz8B8az62ypd3195CMfudpk1yefrhFHOsb/NwnjR2RjPCufEu5s5eMf//gV+2pbvMTBNqYtx8kO9iWzYgCMMy5y9qI9+Y1PPvf4xz/+8PHwr/HuThi2z6Z9V4hPt/rbuGyRiKz7zm4UKDqXPOG4OTY+fFl+xMZhPQyDn+dCCT1tsri4tzGZ7OEj3Ge3jYsvmf/ywdqt6PjqV7/68pznPOeY51Oe8pRLP+G6WLZFJwnv8iNyhKGbh4if+CH7NU+2gwMvP11MFyfYKa7TOFu8/Iqv+IrLAw88cGA9jD/bl+LR7qTYhFt+tbEcjstR8WP6FSfohQ7EUzkzrqM/9pM8PEoHM8koWT/qUY86Hksr1seHuqYXrd902223HQWABrCgypnqIBKVQJYUrWNcvfjTz4ZyhK4BnoLHBkjHFkgWmAT7rpMscoDu2QCDaEmytr8dX3/v2CkE4BLsBtP+lnwx4vqRpOz7CSgwg1JJpTwBjGGsbASe2vVsMgewAr4OQi+d0z/gQhLIJ8PoWcSnP/3pl7vuuut43rbxeYEEGQga9Ky/vksokBXyWdBdp/J3bTYOBQmOaW7JBsHccQPWziOSElhjUehBIAD6VtEBEAcEwmTDHvq+9r1BTWKxVdq9nj2xV+PpeMEustaWWiSMfyyJ3cozwNUv8F1Q24BUe1Z9EWe6RdgVNSTOkk+rdh1n44iotoCkFRa677NjfIG/IzWSpNo9J6fngEV39K5vQXL73iLaJgp0Sf7sVpDcYL1/r1/xBTiw+MCWNwjVDj1KKtiD40s4+I+xIkqIHz1JuNjrFjgcs00RJiGJ9Zu8Hve4xx3bub/hG77hIS+BM/6z7SMggpJkjC+w+X3Bm7kKYHwYWSQ/OtuAz64EZbpcjO/v3RbfvAq8bA3+aKP3CUQsdzVQEN17mps3Pe/YjO88FtjtE3Ybqz7WR2EcIkX3G6PqL3kq5q3tGqNi4cY8GLJkzdgV9fip+C7Gw4ZWat/whjdcw+NLX/rSY/dWZKH3LpDhFlCRyMbkb/5T+5KsLaArpLKRxoecsxexZ0kqrgAr1leQZP6nbbi+/AUue655k0Q2XXt2mXS+JKgXVPFd+paUiCcd9+6V7muMzWl3T5yLSs2xdq1eLs9ZDCMTY9z4it8YD/tr3nZoKEywAzixsuq+dJEt2BXQ2Ngkm6JD2NM8b7755oNM9neE/6//+q+vhcjGR6ZWhRUUJMLm7efg6kNcWzuDIYuji8Xmw+Y2gcK12AM90lXxuXcdfOITn3jIC2TFx+Vq/BmfWa5I51aZxfrlm7XVeX7C8ZJfY7aC2HFcrntgDj+DH4vjm5D19y4u8aPuk+wtxnoEh3zpYGMhn2WTsHR9f7FdfIWH2myu3/It33J5//vffzxiIEa7V/GcPB3HMawc43X0s8dhKrvDn+UR/BGPFDtg1+IlefGhLWriP3ITOF87XnSIy+EG8hR8qO/9bUVZG8vB2dByIHPpcwsIbKJ2zcO8ls8tdpOXMfZ9Y/7y3uas0Fzf9Nyx/lcoIqM9D6dwTDlR45DUmif+Ujv5S//9mglbtqsHNjbejcl4CTtqbGRPDstJOwa7w308eeM7nJEnK8ooZMI8Y4Lzimva2t1YfJtNri00V3ZPznhCY4GX/JStwp7aFGOaTzjrhbTdc+wAqABQ4xyJ8iUB3dRzbK95zWuOtzeaDAAARiovgGeD1ZJ0pLj2BeIl2/5eoFpgWUAV/DmncxLDDSacQVsqkxsMU4aKq7bJRcDpe/8RMEoAMsDcPAHVEkp91l//PdsqcBWMq6i1ErNzEMQ6VvX9bW9724H7vcCtJFq7nATBbixVtvp5vQoB5lZ/nMJ4NwmuHwm6eXJY81zj1l7jWCJrPH0CD2M1J8CgXcYvQBiL65GHvrM5VXC2aJ7GLKif7QV5YiNkITCQEftiE5sIsgf6Wj+hZ0RWP8gqmTtfW0suFkgAM5BdmwC4xkkOxrREgk4WwGtLEFj9ZY9tjerZQb96gAzRuSIF4BR09mdu2EXttRulbcbnpGiTMcFGkoB80g9fNt/OwyPHAKVAzK4ECASFrtcGnFufEGTIXxJeex3b3T/6ANDGzf5gKKyFK2esSY8dW5KzBIwNwDTt9RbwKvJf/dVffeiV3QroxldiJFAuOVJ0EKzFBvORMPEDtnnGBjomx+bSNVYw+16cYVvrf/S1WF9QK0h3naB6xqG+1weZsvclVsZb2+xWO+x7ydDiqljRvT0zW+LMviVgix8eXWDD8KLn4vvb/Ru0yWFtFJGBdXyezumCX9NxtlmM8NKm2s4Pbftvbm0vbtWyf5tY1qaEaZMO8l9cNOaNf8avMCEmPuxhDzt8piQSXyCX+vd8pbnhKV3j8QkyXvJ19unu/8qv/MrLC17wgssrX/nKTxGfTy9OLNbCkzBL8d7K0har6lP/zXMxc4s2x6TmBXo4wGI3O1uyDGM27tQHu9piILyzgGAOYpo40ucmtchv+mT7Yu0WbBZrN64qcNRv9/eC1ZJoejD32pQgwamuwdHEQDhdf/DJdeRBRhJWst94DieWA5JJfdg5xI5hGyxwrbmufXX/+h89NN59r4QYssnYFiI2qcf5Gi+eIgnmV4pNyaq/63dfhru7xvhk7XlvBBthd3gYXlGxyzsc9JHO4HzjVYQkH7bU+MV6HG1xSxLefRITvhPe03HtrK3xYckU7O1zEznXsTc4xe/45q4+4yzLPbRPdxt39u/aqf/sX9LZvPu/fWjvzBeWEyj6izl9L8fCkbXBFulRf2TafIqfxRB6oTurwnAVr6uN5tGjShV7u89ukcUX9smumrNHxvYY32ZT9LYFky2C8PPaa944A4ykx96nkh23I8W46BaHUOxgG/zDryKlg032u253LmpncxO4xX7ZzHIY9gNz6kNxgN7JmZ2KN41h5WwhDh4pdpM3niMOKPrwc/OjR5hb//mbmGustXv9GUAgx7kJp+9WBlPCJjzAycCcIyhkXNDeZKTB9b+fsBG4BHmGuwSXgtcYBQOkwtg5GOdh+ILajm+vlSQ5xgAFFwEFQAgmwG+JJmLs97Eb/76peLc/Ai46QCw5GQcWBFzXSn7PavbvCU94wvVXHBBMBscAzb/rBTtzWV01dtuVtrK5wNj4Vbo3GVCdAlT01ufKgqwAGaO3NRLBsr0bCaML5JZNAeQFAAEVWJCHJLh7C6I9PrGkloM3LwBr7hvEAekSTzJmu4BHcrW2ugR9AaS/N2iSL6JUH17+yAfJha0LpOawfqtfOkI2Og4Aa0/C2Pl+IjB933nnnQ8JfGeZnuWo7Y6TazJoDgpLS+7Nw/Xm0TW249Mx8BV4ACsCQ/ZkxO99X/0C0/pvfOx/icaSV1hjxYmsEHQ+yAa7d4lk7Qr+qua28dIhfdhhQSfpwd+SB8mgXSDuNX7ybDzpxDNrtdM9999//2HrFQoWp+i3sQvU62OCPb2xH4/BbEFCQEzvWxTVRy+g69m0ZN+84KAgyV4RB9V6hSeVbrt/kI0tuhm77aO11VjhCIK6xTt4yb74I2Ij/vWdn8NTpNa95xjTd4GerMjJWMUXRSAYK75t0mBVxJglgWSwONO58K/nuNN72zUjgskGvkh4JCx8QMyyIiU56LpNnODd4iH/3ySmdulNnNWH9rre+OmpaySB/c2nGkfzy9YRsranRiZbfSwW1R5MaPx+f7o+2vEYEddnj2pErskahvIvZBc5873r6Rxf2TgM0xdH236aPvCLLS7AHWSv++2kIIvFO/3b6XIjjgRH2XH9WtHiGzgRvNm4shhk3lt4g6lwzeduZcVHzGs54HlBxnglOis79pHM7HLhL/yqMdKfGLFtiut0XT/4MJ6xyerG3sYPA/jrbgVvLng0jKC35TYSiU2w+AG/2BiAn8AtMoGzy10VbvQPj40D3ogh/MunJBcXIp/m1lzx1mSFe8Kf9Mp2yJSuxJ21Q3PEI51rrI3bLonlbDBq4zj7xdX4xcaG1aM5kRE86b7OtRjSjmi+KT7iMl3HL8lJPtEnnktv9Ey3+icvNutTQYYMk333VLzlj+f5sInaiPNWMGgRpoXGP/qjP7oWcbpO+2yCrzbO9Bt+VpyVwy2/McZzrMDl0vPu8hCrcMLwmn/VF7urXTyLPteuun9fssv+zGd3ucBtfYtT/ERBj03KT2pLjGXHfSaHzrX7sEf6rLI3dhhP/3I/eZbxsUnyIy/YyObFWDaEH7GZxipfggcbUzdmXR8BMAiDXQKTMlTsBLE1EKCPICY0RFAgAMw+3bMGzRkoVSBjuKoYC1ACOCJK6UDcJ8fSP4K5q5MEvmCJAHGADfxkwUkQ1DvuuONYPXjf+953XRFMninDvLsH8CHvkgbXIraCCvDiWMnDb6560y+iWT8b9I0V0GzQRxLJyNYl4LOJLtIL1Fb+W1SoLXpbEO9v/+mRM7MVIC8IIi0CyZ20jwAAIABJREFUi/sbi4qlayT39c2OliwuAXIeOaVr897x6dN8OSF7MF+6Igtza052iCAuPuuPrhfsAojuD0zYzl638jZf80OybmRzSxaAx8rLmHdOL3vZyw6b/omf+ImHvGCLXfErgFP/ikSAz7VIOX/TDx+GPexcUQE28R3EReKF4EkC+Jp+ETK2u0SN3uqLTNgF3fO/c5UYyK/uyDMiXZHT2BFchAVBMnYYQgZ9en8DP+0aSaNVGraqyMCXzr6FvCkqNJ4wpG3gybu319rCJ5mpTb4BN7aAyV/Y1RZvNujCjvXf+oDFu42OPcGkPhVpOmcVjo6e/exnH28871EHK9fIqK2VS+IQN74nyeh4q2HhqccOFlNrA65toqUdJJ3fNeaNE2wSodh4wI7ZX/PwU0lsdnGHj7OZ2mweFXf8U6DiY4sT/a2I264AP/9Jzmx04/D6cv2m3+wFQV//b/ydN0ckUcxnDzBrY4Y4JfYgNGIt4sae+QbbSE5eGmhszbG/G5edJ9rnh5Hhkv23vvWt12IDWbIDcmmuVvuTS21s4ouIRbKz7XY7uU4iscSaHvlDslMIRg6dE9NgJPxorFvUQFLZPr/dGNw1bMHPdm3cqk3km32L6XSYHPhZfTR2Y8Rr2IaCp4KXQp5VfxgmgWt8cMR8cU143fhqf2PFxnq+IimiB3yRXzcPCy2KhDgFHIQ59JvsGl86Umzgy2JVnxWVkm/tSCwkDnCVrfadrzX2ri/+eoRC0gEPGmN9Z+Nd2/3iI7kb3414bu00h+WlW7w0d1gvxnY97OSTbI5PdRwmw0K7MMSy7lGoU7SoT7kHHPPOFRgirop/tbPJGjnhw/wTjuzOivrqkZZnPetZx8vSnJNkrzxwZHKBkfyEPUpY4ZPFzuWm5sBv18c3J+DjXQ+j8Sz5GYyCJdrcvAgGdIzvZVfsHA7DBf2xafy8nQMVj9/73vde+Wv3KszwE3MtrvYiug9+8IOHnYlp5gVzyBBGwV/Xw7j1kcYEg9j7JshyutruvznC1a7txX3F/f7zHza5OQlc4QvaetKTnnT5oR/6oUu7LtudiO/DzI01fJt+dve4OCm3ED/pgTx2VX+xCl53fXOBMcnTWOipR3BuuvXWW4+lzq1QECKlAHyCAbQLdAu4AjgjQpBUZQVRQuTQn/EZn3FsM5bc1L5EkJK9YKFzVaEyXgIUIHYsDEYgUZkzRiQNmW5sfneX0ACteRCygLLnm0NA3ziRaONi3EgkZzTGDeCAwecmZoIlYxCIGztSVN9WxZBz4xVoOIQX4PRdUYScBKf6krQCaXawSVtzBXRL5Jd8dj3j3+SHsTN+cgbYiLt5cwrVtGxliUP99B3QeSO2FSv22TUC1TmpsrWP/Bs3O9ifdzGnM/Atcawftk4eAs06vgDLYV0rIGyyDNAav2BFPj4b83klxX21ubpen0YMgFfjEHzWdpGL+tt+kEB6E4CRE/bReS8Ia1zeOWI+cGIDmrnxsU3Y6NP1ruUH7AxBQKAEauQFmeG/SyQlukgXHxAQYJAA6Lug03f+uPoydrJBKtlyxzfh9zIwAQEWGDv/1S6fYc/pREUeFnbtEqDs8Xu+53sub3/724+teLbqI+bkqQiyO4cEcpizsSBS0JvKN7ghqK6rrYhD7y1BwiIeXtLTGL7jO77j+n4TBVXFFlhiHLWrOABH6Y4+NqFyThKKOCmi0N0SGDqDmcbNZ1YnbNu5rpWQsTGYYXyLt0uM2Jr4uQV4WF9/Pffc9vv3vOc911U65JqdbjEJNpkPrlB/KxcEP51IbuGFmLBYtONVoIP1kt+Vy/oj/cKe3dpNTnAUgWMDcK22+Xbju/vuuy///d//fbwECuaJqYrNiOX67NmP2WD9h2XeiA+jxYQlfriBMdOxZLd77UyiG/fActjiOIxBgMkBRigMiCsrn64lU+PGRfq+Sb9+0j/M1RZ7Ehf5N5te32cjigPaVfjmYwq2/Ogc9yTysNj13R+WfOxjH7tiKF0lE8VpMb727Txjn3AZh62P5MjXrMbuSv8WxswJVvadXLMLutkYxe86b67O8w8xYRN+/qi4Ks4rvJ7tFkaTW/eTCW5oW/X6VOfgYXJR/GOntSMmLCfBNZMZP17sTRYK4Oxqbbnx63ftCg8Rz8hawQE+up999Ob6isgveclLHvKYL53DH3KDHWvz2s53sgG6w/nhSG3AH9fgkGsTyXb5mXmu74ovy9Ma2yafyXjjyd6Pn/En9kjWO085gAU5eC1eN4fO7YvG67vdV53rsWa7YupHH8bDPmAknMcl4Yi4jteIUfKP3R2yhbL63DhPpzB0Yx05rF5wwOVpjfn2228/fvngvvvuu+avuJo+YIM8RNGy6ywsKUauXMXJ/0fXnf9uu17jH7/3H4GEtnQ/e29KDaVmSpDohEYTtpmGagkxVGMIQmRLaKWJmiIkpdUG1Qqi8YvQiuwOqKJVpCGRkPR/2N+8L319cuwzz/dJntyf+xrOc51rONax1jXcm29hYcdlVw3j5tKQhFGwwsWFvlc7P/7447cHHnnkkSc4rYKOkoB3g25CJBxn3OM4L6DbZCW4dyxzbeCfRJsCNqm0rd/a7W2o//mf/3n3UxMR4q6aNq91mWMVAOQkG8XBJnZ/U6CkRT6fAKIxJF/bdIqTvbkCgM5TqCvuECbkW7MEEUAMATzZ6I2MgJmON5j3ijnQEIASugDwsprT0azLJ/CiW76AJJDb88saOs2zz83pyp8A0PfTbhLuXlHhi0C9jrkO3tpJ8LOl5CBw9koE3Z1AIEkDBmMKRImXP2zCEJT5ApKrkwzc1s+dq7Otm+4Y627ObZYBC7GzYMv3++RPwF/88g8yNc4W+tYmqQDq7bIDOD7pk/3gCrBvLiSEH7rKBiTZje4bc4vejXn6aAxNk21g0AmbnOSDL5Ob3prbmH6zPHn5GQIpWVqf8SVU61XE9V0iXPIk2fB34yz+Lg7ADDGqYee7/WIrPSg0JCC6y57F0ute97rb937v916/IkKXi4vbQBVT2wyCc4hJ40dMe/67cfwXs8lIf41dN9uVDr6fLSORMAzWrC3+f7FH18kqpuhhY0bBJz7MDefpUpywtcJxb6Omt/VdvsA2iE62QWB33WJGDpZnGxuO+BsRsL72p/M3velNF8z2GNnmbjiXbfb5SeQo2VbX4luuWb03bvOG8TsHHZC/MVy1hDHkFx8KwBNXm1d+5SsIcz7b+xXyL1zgzPV8kb8i7fIzbOs7Ao9L7GNCcmTHnfrZnJ+snc/H+RT8gsdnQ5YvKa6WxPIlvruxbRsf6Xt2zQfgJEwjS7rAVWBl5ylWYF/H278coe35neKnBkjr604ocy2fg63xtuK8xh67sLfzltMsue34lUVB1tjyg1jSZDBv5/ILMciOjbONbtv5C1/mGy5EwAbHi2l+vPsRfzqE8fiBY9Np8mhedbwrzB3ruLU5bgan8Xt5XP6Qf8Sk7/mpixyt0QUlx+EcxVp+tZgBsxaT0sfmVH4t55HPcd0BpVgqJthS46zvYpPftq/1ehzOft/FZ7qDj3InHXeOq6owbXPncmC+s/l6Y6RjxRpcwfXZR97SuLL+1qRJcl544ePyB7zdO+m2Sdp+eJZM3gXT3/S+d0SkQ3dz81u+CXPUKvLC8hLy2uZus41pcdE6+TsegrMsV4ILHUMW9uRXy9U1p3FcXEDsaPxY/+WcH7nQuWtJL2Kcn2kqJBNZxRNssV3DzdjiZy9eyQ0wB+fjOzDZXUAaOubEOeXO8yLMNlLI9y//8i//1wBIkA2+TmZkzrjgvQTGYBxpiaMARY4kImSQktsOpMyDEHJ0C0RG+uwqRh37DF1Ho2dZupWjZ+g++MEPXoEHZMi5nSbOtQAkoDlN8wRwHVsS22SnkOnY7STvc1873zqIRsB26TiGxCUpkwn5XOdEOLerS8+SHce33Tz7Sc7G26vSAJA+yKtQ4B97Oxt7d6xkST5FwZKSjgE4u0YJlvMuYNIJ8nQCC4DfpIc8Wwv/RBobs3GSoWN6sVEA3FXPLWCWIJB3CQU7I2OuCFrnNju2SJREjMm/yKRpBMCAnUTMhkiA2KHr5Db2JpBNyuLPenzS85Ifsi8x3+MkSkm57+lYDCF0W3SylwaG+F2SxrZbOLc2ycNVAfOXFEvunpETV41tfUg1oL+fLvk+e4jTTf70SjetFWlDhhb32IRe4SCyw+dLxshAY0qeSOduE9cKMEXoXhmDr24vjWz1W97sI15bj7szEEd6Xhzng/CiY7aQQMSSLTn846tLZPgTrBdvO3br5xMKQXlp/QuGbJzyG0lcMcEuEvMSHb7CnsZtHYsnp9/AwjNPuuq1ZGTvHKAXiV4jwtoQBMVkxyuGyYSgmYPOevlfPuFnypZMibf7Xb1qDXIbGy3JRD40BvghnbABHbLfYo58hhMkW2vMB/u3YymU6WTxvHjPz3qWXxwg3nBYQ9zdQ5vb2X7XB28Ry/TZfs0Aek5WmCd++W7r0STdPKIo7vj1NTG3eIAUNm+8p+/irTH5jBgjl/n45MkHxDM94DRnbNqP9yhi4W770xWZFap0YK3wWWHUcfyqMfiC48mvKMdbN1aak3x9Vnh0x1Dvt8BVcNTlMnBpyfoW1eyiKMV3YQkcT9Zskt8pTs4mUGM1T35SnNHv5lO224YSvcI7uWoLGDgsVnznjysTTu2Yxpdn+NTpEy4UbUPCOzPk/lNmenc3gcLLoxDWw46bZ/c5bMfdu3fveoHZ+sPyKNgMxzffKoysnZ+t3+AHySPXs7Ox2Exe21zVWO7kkWfFAM6zsSne4SdfUkA6dnPI4v8+IkMOGLCcF84vTsPi5f8wy1o3H+M3rU9Dgb5xKGt1kYQO99079Al7+RkuSr/OZcs+2YoscB+eaFYqqulgL4Bubl9c0rhYziyW4H3zaqqzSdtwJ/hMP+og8zcf2+K+je1uzo73mJqx1BStEX+CVXJ/x6grxSA+CYOsIRne97733R54+tOf/gSgo/wlNcBUEAuKTV6I8AneSOpJrjf4lqAtoQb+jLNAtMULR+/ZvV5k1L+ex+ilPQiHAFogSMnGXpKm8Nh1UrDuC2KDpHC8LV4EekbahLdFZs62ZJizJxfDuz13AUOxAPTM0To4JAc7dbrBw7b0AsDpbRM0ULKNrBzMuVuUJXu3PyIK5OVvOrA1WGra/O7v/u6TrjSwi7ERXOs0F9LqpYFAArFHRJA5dtog5ofGUvg0B5K9d23QHXsixpLbFhliZQOfjV05RSi2sEM0EVZyrz4XpCUF65Z8+NLpp/TYcfyerpE/65E8jAncNk42cW9R1ZhsLo7tTw8SGB/nu0tYJUkYtf6NePJ9Pg8nrHsLDUUsQs6fN4msb/P/tVuY8+xnP/t6ZjgZkPDFz45XEPFnfrzFvvVsYkgvHfOt3/qtt7e85S3Xs2VAv7HW3vyQDtlHIvO7xRJVstIpf+JLMGeTDl0uMUd+6BX5YCNEw/Ydg78jfY3Vi4ny+dbokQa38lmHOO3TXUXigt2zRdvcRbUkDebTE9mQPsQA2T6TNizfRqbiYJPtJnY+39UshSw7L9lMttbUMXwZMVssQ0gWH60dZrClcRRksKDv4mvnkLfE7OlHbC13GaP1wAKxJNds0a7x0TYF+RbeuMHGnuYH2yFpSI68wo9xhyXl+Evzd1yxtI8NiCVjmkvub03W0d/8gg0QfsQVGZNzxCe/ZB/rNDY8apzm4G/idmMJVpGB7RSzGiR9l8MaT4OfL2xR17EaGq0BiW5sV2FxFjnO2Mu3loDKs3Ibe4t9xYRi5MwpMM8FDbhlPniRPMsbs++znvWs6yXJv/qrv3oVc+ev0uRLfH0fI5PL4E3H9R+m8PH01TZxkQxws3VYu/zZcesLuJycIV7hbJ8ag/TW+t2tYqwtFJId1rRdw2PPl9f5IXwRB8nj5xmtxzGKf2vSWOZ/J1dse2N5+ab97Jee4F762ppDzjBHx/p7bUBfyZ+8GitwHNdZrIaVsHDlXu6x/GFtoUkC02FM+vEOkm06thaFrLjHCTcfkRX2KiDlzLY3d43cxmMXeXfrgP7Gh3ERMSJe5NaNq+RuDcYWJ9ZIZ3IRXKLvjm98j0jKl/LdNmeMuY3j5WObC3AsPp2tG9sjB/AKf9VsFWeNlYx7B1drVA/CpLbt3S/LHZOt/x0r/swnVvIBd4fSb+fwH/qDEfjOXoCBBZ3nxZPic3m/8eEnmfizc/gKrtBF8rs7AJCUDQKkncNI6JKjQGVMRGuJo2MynDddExg49n2JGIPr/FO4+Y3P4TNWndlApsDvJ028PV/w9nl2rCWWlRfgayw4X/Agdsl4BoFkbT2cRKJEDsgiGNq+xFwCXOegA0CxJNt8yOsSsPYp6szn+LZvB26JGIfPMbvTordbct4FHLpz7gYufdAposb+PYuavTQJPNdrrD63sSBJLugABPZy7iYtYIYICTLAw+f5sbUvCURMG3cDq/UqRJaQbDGADFo3G3bu3na2ILO2QTZPv9+kJzlIkJpVyboJet8LoQgpLjQANtb4pASyV5vZeQkvArAJXEL3uAdfl2AVosh4cgAyupYk9z0B3lS+RYZzSwYlHu+2YO/kIzegR94UMAiC2LW+lamGVWN2WzqMZDuEZcksO/Ebx4iLxmBvvrGNoN4r0m/bL/Fegihx98nHELwtqBaL17aSs1iSMJK3qztu1bcffu2dLYvh+Z5HiKynBNbdWmJabIlpz3oqhMR9xytYuqW7nxrzjw2TR3NOcls/pmf7vHFejJ4FBZvvPIpOsbBYRu9slk9ZjwYGf6Bbvr3rRag7VoJPho7dIn0boY3HL5pLvDeW/Ar3+VnHKOC3EbHzIOz5ePOtzRsHWSMLv5MT5bzNV/ChOeGVZodcbL10ivwiWOnGO3rY1dx8SvG2mE3fyZdPd4GA38BX8im8YRRdsSmMSO8IpysvHYtQhkFIl2JBboc71mkNyelt1nQnr7CPItOaXIF3XnLBJzlYI0LuVKQkN7JOb5sHT2IL76ybL+F+bdd4sNb27V0J8M+5HXcWtO3b2OhvZN4+vkGH7LXyI/bp5qGHHrp0G4Yg6OmHD2+DAlYqGBTYOMPm8va52infJWtynHKzQ5/lEb+EJQ7FwebS/t67/8QOPFseIwb2dn04uUUT+enYWGyTT3QnQ/HvWMU1/fe9dyp05xjf04yBk43vcQCYhj+yDX82937CA7ipoF7M3nGcC/Oyw3IFmNHdneUjdmr7+uvimNxGR/IevSzOnMVqx6gd+pte5G81ydrB3+7GoC+1SPuzzTOf+czbP/zDP9zdAYQL8Q98CO67SNH3jqUj/DR/bC7rwVf2U2NvOTq9WdtimTnCeXxsc79xtkilE/jWuJp0dCHWl2fBoM2fdLIX09hTTk8v+aicjufEu3pHkXEX48jtXQhbJ4pHeukYNQ4Ouj7eufI4LFuMpE95cy/28BVzyo/7Th/5Wx4Rk9cdAE972tOeENgIw4IcIsxhUyjFJaQCpm0AWjGB3G0BSog+Ff0crm0b2P5GriXeEitAppw9dxNL8nKoLdh3bEkSUJ7OXQHcOD3/2r7W7Op231u7IKcnDsG4CJGiXgAKUobf8xjOMeuIEoZ5lyAKWODJhvTX/m3anIkEgXEemTt/kzCCsvMJ1k2gydYxbr+ib0SZLoDxFjeCeRMn2ZPT2ILCuXxmbU5n5gPWHSv4BW3bNEf4GtKjiOycbWIBJzIseTBu+5Z00wWgWrumMz65MbT+vAXJkmrko/m2e973yL1bFAGNoogeEBCEUUyvnG2rC925ijRX6+DE+r+ilN7FLL+0fwuWxiEDfWyisTY2RTLEjsS+JHETsuPXprAsOV314uMdF3lozeJezCKSW6B13vpbx+arO+52qTsW6S4+mkMc7j469Ck+Onef8ZUoxbxOs0SERC+pFA+N/cM//MO3D33oQ3cvRmMP8sMOxYkCQULvO8LENxA2duQjMCNZPduvQVgS/ZiP+ZircIN1sIFtxJa4WyyVaxYfKgR7X0zni13koG3in275n6J+iczq0R0p64sSfHEHR/kG/4BZCpH040W3i+H9rbA4195YMIU+N2cjVfIwgopI8UV2XD+D92Qx95Lu4rGiQcNPXJmnTwUBXOV7net4Y8qbigR4Lp6tg//t2jevL3FcsrbcYm9RTvfykXEcS4fs6OrY5ni2bRs/kI9ha+P421WsLaCdJx/DdL6mGIKf6Y8dxQaepbDUDGVLOGDtxsIJ2brzG0seYAd4woZ8TtOdjMvP3C3RPhdq4MjG9tqMXy+H4X+KEjGxBSEbFbPhosI4XNGU6fzNb+LaWtZe9Nm58Es+cRxdwYv1MfZNf8lSrMBKPuw89udXcDJ88Uy1uLKP7Fvs9zfZFDc4/pmLbccDWm9y4Qd8tjGzY49XdCWxf6278dzRQadiAf6LWT6aTL2Bv4K8cb1AMV/Ff+iwseTFzTX4/PJq+NI2d2jyw8bW2Nv4IiuO5fiOgQe4RcfuNkUmXVunxiEOJ58kn3ng3uYpXJqsbNV64l39es+jjz56ca9dg2aR+FB8s+1iAj9Z7MVfyJf8dC7/J4u6RGFqfJhhv7iTu8UyTiJf893lBS46pYPlgvyytXc+nsfOy/+N3z4XO/jx5r+Nia2P8FHbYCfclw/IIn+Td/kD/8xefAq/pZdtMPEPnAw3pXM+sfWLHNA5++6Fvm/ev3sEANBRhsBaYkZhOwBFNHnKRW45LlCX+BBbgQ/MdYc7nvCUtoRtyYi5FIBLbBiyfTmQ9XAazmF9fe7fABN5rsvZ1WnvAGguty1v8rfOJXTAewMHsAObLfqsdx10A5/O6dC4gqfvvV27uyA4O7IETH3StzF0wpbQIUsbKJxx7dmYS3Tok435mOMAzybPDRQkQTAhJIggm7n6wS8RUORBgSgp8RMEz/yNKyEgN5s0BM/GyAYzu/ABIMs/7E/HdVoFOXChc/MgAY3jCtUSgY7b5KEBwl6nr0ucfUpUfK1z61C6oiV+Hdf27rDpmeGSAcKVnjQTVu4TjJDAJbRbuK5/t0bJLLme+9zn3t773vdeb4FvXOSOT2eDxu+8feEYP7FGzRpNqAVbCVbc8yVzLB5IJksewoJ0s1c6xCd5ycE+sHHBHinMRvneWfyIu+TqmD4lbsSOrHQtOfYdcdk5FQSNhcDB1o7L7snSPiRrfbXtigCEj/6scccTW5tzNFKaq1uzERf4Dc/Flthv/Nbk0Z/2i7dtssG3tQGZjA3L+EX72Rhx1RBQJBuPv4rxxWT4xe4Sf+eK34r8/i4G224Ni6ewGv5YqwR/zrO4ilw2h9gUM0v4O84VDceJAb4Bb7eQQGSsEfFma5jPb9h3cxbiq2Bemy2WySer8y0UGzO87CKB4hY5TD53a6UL47odlM4qQNYPloPAa9yAr9veOpYYNs4WT3AJL+n88nV3t/SumWTXXENYN+fB2b3LhI3ECyIKL2A2PYj/jcHOdXt7+13YwZXWt+FP2zQO5Iz2af4szshnnWOutq0+5Wq5k491Dh9ioy2yFdAKimSo6OiYZPm6r/u62x//8R/fPfbR9r26yn/go7Xw4+V18Aa3ImMyKxDYK5ndTaLw7zi5aH9Bhp5hQueaC3az/XK/5pKTFh9xE3G0BWLzt353aW3MnZx4OcIW1Mtn8YSNZ7HVeJuLFZeKYVzCuYpX/rYYuNzL387jI4pHTRL+ZR3rY4tb8qTYpaPGxRmWR8NUtjh17/z1TdiFq21e25zXcTWnaw517N5V4i6vxt18uXXGvni2dXXnS7984SWNy2vWf+mILJtP8av0A9cXE5zTGGRZjsbu+Y34ggnwij584urL0embzzeHolgs4CnL1fZv+m/8M8Zx0dbmQg0/2XFd+DOnfEln/Kw7H72UfmXIf9Qkcoacs7bES9Sw/GwxYOOOfunO8Wy2tumnae/eASBggHIHLpnk8ALF/jNBIKYKtpRGOY2h+FTgSUIAawFoSUzzJI8EssDQcZKbBXLIfdEKWYHTksTt6gFfV3J2DZuMER7AjIxLREAO8dlCh0HW6ZE4gdV35wos+uVMrcHLIyT89nW7DYBfB6HH1rFybRKgy21MNAaC0Xb63UKGvEu40hGSsCSATiVExIysSLYA1Q12Kw37L1GNSKeLbpdOBwtUwG0TdX+fVzIROkB3du/IvUBIB8BAcjJXMiIwZxL3na+f9g2082F+11yAdYGSfyRvcwEv5xlfMS62F6QRFoUs0l+3+Y1vfOP18zh16SV1tgPobEJGyX11iDh1bvGFqCEUS6QbtwZDidBayS2Wt7AVN9ZEb7BLIZdOFDIA0m2Cjb9kTdHUOcB4m0ebLDcJILkKm0h+bySHgZKPpIKgIQ7mXaKLQGzRpxjmczBpCXNjap7UqEj35u1vTYDssZgGj7ZoVHQvDi9BgtH0Ctf7rqG2V1rJsfnEtmRJNi8PajvMEofuPNEkc0UGBssnyaHRDL/CixoOdOXqIBshFkg57ESk0ou3S7dv8ZI9xLcCHkbAQvlP3l28FxNIrTy3zQqxBoP4A5vCdfptjBqQ5Yf+XgJubuQHVvAXstLH+r6x2C6f8JJBctOfxkrrEO/Jz5a2aZ6x4epBTNMrPYvxze2uIpkfPrDRkj4YAl/ad78CQLw2H18kJ1kUhOaTg/L/r/iKr7jy4jve8Y7bz/zMz1xNgP79yI/8yIUTHqMp34nd5oKxG+fpQBHGJzvPP77V/AosBDLZ3G3zKZ/yKVezVS5Jhnylf90F2bFdxdOc9NjWEu+OlUc88gkDNF1OXsWWCHFrgd2Nnfz4ALu0XZNH7NE/fpcuyl2//uu/fvvGb/zGuyamfNU8mvGbn+UUcYbLynsba+3DIZafJlPkv30aTPC7z87T+GxtijbNgXRBH87fGFZAaBKJzR1Tw3Ljj32yJb0vNyIbDlEMK96tPFv5AAAgAElEQVQcR1dt3+LNfjjiPHMmv+fKt+mm2cRvxI+4EqdwCK+zZphnnfKV7xufYX6xgcvyncbqBeL9othyfHkansLE5Za4MU4BG+hGPDVXfOd5z3ve7e1vf/vd78XDH3zKOhf3cOvGWMyjazly8xA5yN54Yo8v5uPJBHPFl/2KU9ihvmq+tu0dhcWS5unJ5+Q7nzgUv6fnfCYfqWiG13zcOWTNlo5b7spf7sdLyd/x97ur5byDwFhiOzk7JhlhP/vh2J1jHhyq8/I7F6noFU9UT4jJ9sMI+IkL4mxwl7/s/sX+cGTtqQb/p3/6p9sDDz/88BOKjgU+RFuwC7YtciRZSZ/zNSFysJ97LocWrBbRdwqkRESweSQDnVXBTz6EW4KUDBSWZF7iRcYlxuTbcQTfFsLJhHQWDJ/1WZ91BcVf/dVfXQlH4kK0llTTN9n2eRJgAPS3ULXmBQJJacnzAr+EjzBuM+IsckusJc6e7QJeyd3fXnjiFuiVgdOtzugfQRe8yaZhsnpdW3NUxd9eqaUDdqIvxyDxwHlJXsckd/bhY3yrcRzLl/rkG33SicDks4jtkjME3FiblPzdMYJ6A3cJr04wYF0/Xxu1nz87trXt4xZsxlfoF4ApkFuHc+s2f/jDH757y2hjAKm1qeIKaeK/ixFiDzHIt/cWNHanCyAMEBW0CBr9KfJceZL42ZjtgCHijMie/iuBtL/fee1nUyqcml+yV7ArBNmR7eBb+vM8GQzjU8hYcchmnqlENCSMPtlPMbD2g0XIg/mRKvaRXGGZZMYHzIHwwLlkdqcQ35a0OmcJ7CZgPgnzGqdtHdPYyMQSSgX7+osmgJcaatzSUzLxK7jCf7JBzSQkmf7hrxjb3IcQkWWxAFGEA7BHbCTrkvZ9ESP9yr3OSSYv30Lu5Do+p1GTLHAgOcUHXSj8yJyuxezmJvFuPli4hIauFhvZl4740vojv1tiuRi6zYSOcfW4sZZEdRdehbGmAd0vntJpn54p5wObB6x9sdZxi4lrX+uwNoQV3orP9Ud+xx/hVfn1cz/3c6/8WpH4yle+8g7q+mnj3ljvDg1+t3cuJRdsUyjDkORr/G2UwwK4KPeJwWQuNl7+8pffXv3qV9/9LGNjlTdqTvzKr/zKJWNX0+lyc7X5+Zo8CgfNhU/2SR/LTbZoxJlwCP678YVP7Tw4gXfGNKaCpdhhF1cCkyV/6Xb2bIJrwSeYzEeMxyfgIRyxnn08tjFc9JJXNcNdLaRX58FVxT7fpIfeodRjqSsv/+zY/MAVbbi6cbOcwthic/3c3+IdPso/+E/nbkOs7eUxjQy5SVzTJ27pSjdMXMxtrsUpOhZbsMo6ycoPcRT5CWfahrW7RxVMZ32zOax5W6s7gZNtfy3HWjpuH+VrTf38anekiEeybJ7j83iueGn76p+94FHfxcRyfDiFm7YWeWJxH06vz7M/ef3KScfC/MXZMx+o++i+/eoictMtX5GD4Bz55TR8xH744vvmMNvIS0etPzu1X83K5vRjzXgL/iH3wis6XDn9jSfxNXNsLMISMQ+jGqP/mm3sotiX//iLJnr1W48b+onOrW8km/LMAw8++OATFMQIgMyB7e8foEpwVwkBOtAF6hKBABWYjm8OAMwwlKhLLXGtUyJbFoz8dw6Qt49hyc+Rk/WFL3zh1e3rJRqUzegd3/r6p2PWObpDZ3OBIVtbt+6UfDu2f4J19aAT7jyBz5hIbOcAR6RFYdun21Ccx170aR565bTIBVLRdkVYY+U8rhABXkkXeHNU5H0LUk4KdNnc9vUzL3RCTJFm462PbIfL2Agk0DaHDjP9SeaOU6y7ygewETgJhi/xwbVDYwPm9R2+j2gZM5LR362pRzQAkFji2/TDL4HDzoEcsYtuppiR+AQ+30BUO58NEb0FemvYxMOHJeItDte25DQnPaT75OJrW1QgcEBzbS0pkBfGpEu+q+HQmIpKel8isQ0JpKFt2T+/bw5zS26665IPggLQmxM2wlIJw9olSH7bcbCBvTU2JAx2p0e4jLjlN8kmmZJB0U9exHPjUFyLsy3EJBznb+LkD1sk07OiTSwrEBDF9Rd3MexVEjjWeGcnvm38M/s0V9jBFmKHH4hr2I9su4radlco+aEmFPIo1und/GwsRuA1gqMQheuNs8RmSefmWDm0orBm0Y5jH9xaP+udFN3JgJyI7fUvzQGEkV6sgV82Z8e6WrHEgtx8Nxu1TUGElMGmLRAQJTqRk/wk4ZJ/+XXX/+CDD97+/d///a5BhvB5vnav8mfX9jcmn4IdS7ZhxRat8pmiZrGXrdg7+Zagwo2NdXkDViVHeuvqVXO0ru4A8O8Vr3jFdbtu/+hZvmYL8SxmzQFHxPlyBfqnW1cFm2N1A6/M1Zryx9e85jW3xx577LLBHs+OeJiCxVVFumgceMsm4qljFI4wQ6HjToj4CB3y3fT3xV/8xbe//uu/vvS1Mc8X5b/NqXJ72+TwfmklTvj7v//7t7e+9a13d0ix9XJIukzP6Wv9TM6GxWxB3/xSnqMfssMaMdx3z2DLv42Zj//ar/3a1bRxhxx9KnA6Hla66OHupeyjEdpxmouNgZeyafP5W64hr/UqOn23PjFC13zVdk0BsjcXPBHjHeMxlrZptOKzuAOubqzmMH7nwU7r2fwGX5eD8VOxiGvxn40VnEds0E9zqSXclbP8mH8s75XrYFW6b/zWAsdP7q4RYW38ig4aw08qtq2/PfKzul88WLvD8mTTgGwc/9UF+BXfk3fZffGXr+Ag8i7fEFv0zh7yNbvgd8u5HENuPEFtx07GkLNwGXbhF+JWgzpZYSnftja5yH5YtrVx/iGeYb98J6fAzOU2cgJOIZ7FJfys+ddj6xrh4hPeNeY//uM//t8jAJ3UCc94xjNu3RagsJTgKU/xgCgRbBPeFmYWpihhDIm3OUuE3sjLIZAEziWwJSVGogyBvMUNADXmkqPk76cCK/4jTo7pE0EypmBte+Mbx9oUqBJh27eIpEvkVxEkYfW5skqgAFn3DOgs4VqjmkcQILoK4NZRc6Lx3DbDbgva5l8bIMKSgGTKPmc3apObYoXtNvmT1fk6pQIDUGWrr/qqr7r99E//9GUfwedWYgDik+0QDmAkMUpySN7aDmGQwIGL4G6s9n3ap33a7SlPecr1E3DOB2BLEOiTrj75kz/5Vuc+krHA2/5sxsf4IjnEDn9szv5ewJK4gcHaaxMc2xoDCPJ9hQMANgfwZwO+tfFPB+xtTWzt3C0mlnQDXglFnLEd+0gS4s0aNvEu4LZ/kxTSrwCVoHSCd039zY/FirVvouEjyehOmfUtseyZ9U1G6WcLC7ENd2CwRKWLzD82Fre7zl/EBFJ1PxJiTgnIXHxnSTTfbd8Stk2cfFaychcQnF4ZNk6S0V0ZOtrrR2y3uE1mdhQ/Sx74g32II7xhqyWQHWM+2LUFllhiD82bbMBnyA47zmb4Jm/yG7c5I+uKDHG1+vKSJ3GELG5RkXz9h7Hy0N6ZJf4b29Wtir9v//Zvv4qN+ACd0Sv98F1jaBT5vnGwuNff69tLguT3jV1XNNfOYjFZ3JrpHGR6i0ZxaC38fhs6SyrTh4JSvqcjRQjdJ//6AD0g7giY3JRtyyXdov6mN73p9s///M/XW+rlsubZBhJcgh1yJ0JLl8tBxAYbKVaStfPdedicyCw8xefkSt/FkHXAVqSV/y6O4oubY+3Hj+RmhVvj7i3i/KWx9qodnHTFbmN5fcoaYUfyxkNf8IIX3L7lW77legSj982weePiYuJ2MUWDYnmaHMfP8WX6p8M+FW70LT7llfQuRvmpvN93b+nv780Bqye4Re+NvRfM2KB1+vnALVAWV/iZJpSC71wrzmVd5HP7dHZwJxP8E6PtY//FLHjQZ3KIEbpvWxy3OeTTdLIXHOACG/bdWhXVdN74eEbr6ziNEznjjDf5WL7dxt82yeA4fDAXu+2azLWNANjlU4ywVbotrtUNfMidilun4WxikGz4zPLBxV0xxhbqNNhDt5r9ydgV6b77NZ/lvGIYj6VbsSoW5bXVkZoDVi73JedeWDZX+2AWLIdl/A1vgO1spKnH1jgu/4SRyxGaI//qv0d02NUaOp4OYQYOas3OsU7YsH4Jy32q4zwC+J73vOf2wL17965fAej2p25f/6M/+qM7p2kw4MCRlkAqOg1MMZK+Y5d4N5fj7t27dwVqz2wLfmDtGF0o560zMAg5T6K2ytlEuYUicmt9nGQLjAzNWMnLUECkblpKbb7W4cUP6UdgCqpkdTs2mc5kLUk1niQHaBEuJBTANSZwppfVZfPTIYIieSMIwCMZeytrz391G8mSGM6MxBt3icrajl0FCRKwL6ABNJISfSguPvuzP/vS/7ve9a5L992u2BrSu+Dka4hW47uqwJauwiXL/QgKEEa23bJrjRsLxUpXavLd5KXr0wbNmW1KrGzYsZIOm9yPMCMBSALC5sqPhN+npNU5yV2Rya59d0eHRC1GxZPzFX2ICMKrMWFOBQidiMEl+ks81/+QaWDmSgRAzaaN75lsSUdnVcyysbkXB8Kz3legMHvJS15ye8tb3nK9yHOvLrceZEXjBmEDuskL1LegoJONbWRr47Rz1z82UUgIiImkB6Nsl4TZhR020Vm/WJCA6PL8ebHV1yb2ZNDp9kwfnxM3W3BkD4Rrr0ws1lkzf+H/xm2/n3GV3E5MFiNI2BZ1cJlcnatYRFDohU8Yv/1kRYIU72LVujWuYJbCyHmeiRS7YkCcGU+hyof4zR4nlsRqcsI358Hh5CITn6br9OVXP+Tq5PU8oqLLGEhldugKfbmtn4HdghmOLF50vkdkcANraD6xIz+Jm8VMNrVW88gpfI0/LVnrVyJ+4Ad+4PbjP/7jT3qXhZwjvuU9cb+FlRzAZ8htDDldQ4U81oaw2W48eAD7Fic7tgsh6a55i7mNRz4nb7eP31k/3FgiKP7Zt9i0bfHsxOxeSNjVyuQRR4q0XWf7cK4+vUdli2xFJ84DU9mz72IEri/+yjNidPln57l7zgUPcm4BpoBfDifOGqP5sq+itnUvv1quwIeWH27Rp3DtOHchujUcP8RpzbdNgC1gxCoemBxiEN7JA3gQXOAfWyiSEy7QqWPxP3l5dekcutAg5EeKjL47X9F/Xtjgg8bqeFcqYZDx5AJ+LXa3GG58c1o/3fJ9XH0fhdw1iR+5sji/37+OUyPwXfyLfV0o2YIO5rF95+6azws998vleESP5HThUj4Xh+KYLthz/Xd9Lv/EhTUE+s7ui8/8XZHc2BoH/W3N5KZ3duuz9f7BH/zBdUiPEuEW/LCxxcw2wlpPMq2v8//Ggj3JCw9gJSxaHaxd6Ww52voWnOCzeIucvPWpRpML550jduUFec1a5Lf8Tc7Y3EHPjscrYJr8ZE3yAdxsrGSUj6tN03uNw146e90BwKGBPaVSMoAWJO1H3CgA8AETjsUB1kkVQgqydb4lB5JgY3iuzbEdd79k1LxAT7LYTwUX510w4ojWjSBy/r4rTjUFtggD2AG+OwvIuMUC47St/TltCXfnR8JdLVQUAS36XqBAxthvb9Hs/OR6+tOffvvABz5wkWPAxa5AqLEDmW5DlXROeyoMJdotEDmphI6YbiLcxO/4vQMA+DSPQr5tfW/c9CI4Xa3hi0BA19OnYNFBXL8Amq1H8peMHdf2j/u4j7vuoNi7KCRB9kTy0nUFZ/8F+gYmokdeICVZAY0turfLSub0kL0K6h2zubo9uHP8gsUmUEXOJuJ0q6EBjK1fzCNvwHVBXnyyKdIJDM2vmAOkMEHRxg4ncLMhPaxuFuybl49ErruK+Ru/8RuXHfg+/0Fis7dkJoYcj5hYl4K8/Yr7iKPiFA7CKeRzMVTsLoFEmjp+i8mNJXOKA7hENnglvrfgFcfitjEkh8XbfCN/gsd9LjGAQ5uI+fY2NuEtvZrfc6vbledfjd15EqH3JzR/53duRWlyw/H8B1HYJNs28bS2bI7O95OJ7MXn5TiYrFDoO0JLX45l/2T7xE/8xFsd9r2DQYMLXiwpVPQ0Rn9vTHmOdskHvcJ8ctKRPLiPOaQr8bdxRYdiUkw13xZj8Bc5NmfrXw4BLxrHo3D8mo2sZeXVCLAmPu9TPMDFs1nv3TU1/tZv07d4ao4ll/LQNmLEfmSpPE5mPiOmW0Nrjdim531sQ/5u7i2K4Aafgdd+7rGxNQsUEJo8zRFPEP+aC66ktp0fL/4mf2N66zxckFc1GPhKTZ/yW7pS1ChSl7uIM1jCfuf25YBwHfZuviB72/CrXSuyDkPW/2A/H24f/cgFcJounA8fkXD8sfPxQ/jNNxQJ62fr987bBg1+rViCcezXfK3brdrW2RguJMF8NuMvfFKMy9HOs1Y8BL/CIeRdtpITt9CjW0Ugf8NNYUr7G0eBJ1fgZ+K378lXnnGOsVtP/7ZpLY7gkMKG32g2qTWSz/oaLx1o/jsnPW6xz55bxJ9c4GzyqglgSWNsQQ8jNGlwHv7WOrrLtXxRfKsj2EwelEN7IWfvqoCvODG/Va/x3335XMfEFbs9XJ6mez6zzVpjiG2chU2XO4rVPQb+tYYwrubsH/7hH97e/e53392Ria+IGbFMn+bgm3xYbl9uQic4dWPg+z7hq7tRrHuL9eZS+8BSXMfxHQObd81yGqykK3yBXeUCF7bMT2fqEJgpR4lV9m6tmu+rQ81KGFuecpG1NVUHPvC0pz3tiSVeCjskRZG+TQDBKagYfgW3TwHMaBQFDDY5MFZzAj/FlH1AR3JseyTO76kCXE4MAFqwpGAtAgAYUvAWYp0vYJco6a4x6hYiQFlC6LM1SQCbgNN38/rtU7rkRNa/OgZSAiQdpufP+IzPuB5rYLvOARrNHQHoFilvyV/5FpTpvnk8e8cvrJcdt+jYQEZQ6X8TsgBCHDZ5LXngM8CYvIqWTaBs1ifABNwSwxZ6/LL5lpTxq+zlahY/yc96U2wv3tExtIaCy1X3dBVIv/nNb77uqPmFX/iFS13NpSAG/ktqBHrbBLJtbG59itgz2SHL1sfvrct8yZFttuAG8ks8k2MJkmQncYoZYKgQQyYlWr6o6dD5AM748KNj/HpH4ynUAKcY1zQA6AqzJW58gG8ubpwNFt+TtTj5pE/6pNs73/nOJ3W34aFCTaywL/v4vkm+Y92p46qFONGZh0Wdr/m1RFDRgyiRmR8ggPBV3MLsitOuBkue8PdMvkvu6BOBIfPpU8lQfFQIeSeFWM927evOjIiO5MWWcMqVPProzeQvfelLbz/7sz97xVfj8ZeOhRH8bGNeAm/bNmxgbuOYn97FM33wG81AdkXSluC3huz7fd/3fbcv+7Ivu331V3/13d1u4o5dGocew+X8CdnWaHHVA3EVU9YC8/jH+qJnPOG0W5W3SGsf+cUi7FxsNsb9sGjJ0F4t39iE2/AvbOwWUD5AJpgkzhGuJVeNRea2sz8c57ewwNjkUbgpoLYAlWNhbbpwpXMbFjDTuXI0HCKXdaRbHMuYHVPOkF/5qhdsba5LL69//esvNXTlzHxudeb7q5clq8uF4Ld8rDjm/0gr7BHj9JWO+ruXMn7oQx960vPA1i3PumXe2GIAET/tuM08vo6rNac7DJKx7dtcluPJxxbrH5pZ7CLG+SEsPHNFMe1qaUWMghf/ouvWrQAR343Z8bvmzaFiEK7Jo82XDfqXj3R3VOMsL9e4xU/5hZxAn2K0sfi2IkteWG6s0HdhpTtCyhmaVZ3DPxt7OSz5k0WsrZ00zciy/Af3K0f92I/92JV7//RP//QuV7W/NcMADdUuyiRbTSu8jF7lLnbYonH5Dp/AZ/vcnAEb7G+88lGypme33MNN8UxPNdW6Q+k//uM/7vKX+ekPxigqzdV+PsrWsGeL5fw0OWBdfmNsvqrY78JQjVI5Y/Mv2dUVYgkmnDlwc9vyUr61dYY1aZD4vrWDXKR2wEE7R3ztxcrGcGfW3pUOh8jL53w/fZ/+W/dHf/RHX/av0bL5yONS+BbM2/imS9gDq1oP/rucZOXz9xb/8iIflof5dp8uXMCi1R1O2nrFdn9f7wB46KGHrpcAcmCGEGSSL0dbgrrklpMgZxSDpGyyViwT5n7HUF7HLuBLCDp5C0ZrYMc1tmARBIJog8c2gd6xihuBKjA4FiPR0ZLHJWnOl0QBM7DiIH0uuDUuu7hixkEAratDBb/3KSx5W9np0holPE6jeGwOV3/ISq7GkIxKCgo5YyNiSNIWyicQ5KRAiyzbTV0wlgwlFXZt3r2CSg6FD0Ij2UuSAlhC4L8AxlUi63Mlz3j8js102jWMumrZm577NQgvpwS2S87ZapsQC9Zig82MsYWEjvQmhfTv2eG2O2ZBmX9vzPI5+hYH9APs+QWiI0GdMWC8CuqSYM0ntutzn0kDjkgwW/IJNluiDfg3gfPnM0kis2SHP+J4MSBZIz699GoTBh+GHes3yFm67jgJWAyemCg23Ja4hfWew7/5GtsrkhUVYiEbIN+wabGnsdMxkpnP8pGKMzZS9CKnfJD+xDobS0ibxPhvtv3lX/7lqwnwNV/zNXfPf/Iv2N3YmiTJlX+4QwqmKBzE4hI1MkjCZMye/YoFnyBX50qe23SFE+Jt82Hn8E1rFRcdV+z3r/nYzPoWa+m1sSKSXanpb82F9dct0F0xTA7+KF/uca5684eNafmRDzZX+9NT59VQbx5vmae35nQVgW7cYbXxs7jP39it96DUqJZP6bN1G8Odb3LS4grshSMwKP3lK0sm85/GKBbFH9s5Du70XVEOJ+mVn0aca9j4ubBtTrNd8y3GOYa+jHlyjrYvWcyW6bbH8byF/9FHH722iXk5Ejlvrva5qilm+d2uZ7G77St3+4zJbggkud3dgaDCHLikQCNL58vzpw6Wo3WMmJcjPvMzP/P293//93dFKP1qlolP49I5PFhf6RjrVZBq7Mq9jVue1oigK7pN3uV/xteglY82HjUwxLWGBL2xlbGsReGQDK1r79yAl3xvfWwLeQXBNhDguMJncRW/hJ8K7y3YmxN/8rie4jM5cFZYK4bEctvFN/la33d8x3dcP5XXv6/92q+9u+uWD8s3HdtYG7/WjL/COQ245W+NczZw3ZbPbn0uDivGm3c52D6OuI1MOoqLaYrw9b34kh4Wt8iJx6YrfkK2YqS8UZ5Zfz7rGvNpFJ4+olnaWOdPLncuXNb0kBPkXbl25WPjdOEXSU6+tw0q8XI2x8QnXfOlrZ3kj+x53qmDa+O6yZXNt4GwzV3jhvGNZR/9pwPcbJvni/0wxJr4qCYBP8Bz0oOfcre+xtNM4X/y18YBedPB4izeB/9gHp6X7B/84Af/71cATuH3YMRFIPVdwXB21QV0kyyBsgBB0/mu8AG9LTSRGopeoBWQupwCnhMKOM4uESxgC4C2Aeyds23IsWO3O4z0OW6V3Tqscwk/wzYOJ91ijNN0LrBqbTlJz5s//vjj17jI19rD/AC2feRA9AG6RLlJPT2wpbEao5cT9VKiBfD+jgT14kbyrx+07XRGduQHbCGZKnz42pIwdiUXu1tP+wWUuVu7sRYw0oUEmAx8BCEUWOTjm+zZdi80aY5dx3Of+9zrzoC6autryBI5JX2A5BOpBVCSW+dL+nx0kzD/3qsUiIJmhJjQ1JAwG09RAOiWAEn+zbeEjT1tQ8LIuY0kia3mVGvtUQT2gRFsK2kgmn3fRgN7KDiQhtaxhH1JyIlFiu37FR1wj58CT4WwhNf4EhPMWyKxeGV+BTi7ik9Jf2OADfh4d/Z03t/8zd/ckZH10f2bj1iDT4/fSEqu5iSrQqNPVwTFBqxb0ixut9jWGUeQEBe26NiaQOktH1himYz8n3zi1nc+JkaR5PQihjQytkBfv1gSxXdbH0yEH32XfCV8eEIf2c/LdBaL1p7ugmADDQ1v9c7/XWHmW640Kp40EOin42FXNvWYSzLTw2K4fNk5jm+b9fX3+kzFZvbxSJoikB736jcb2iff0QGfkWM3N5x2RmDp1xg7x16hcaWHXTpuiRFeAK9P0kuv1r5YIpYVNwijpmrn+P3qJbH9bT4xmXydp9GUDZItvbqjhS/zRflosR1hbY7WLmZgjRwOe+UdeuYHS5zZbXWneEe46cIa5PYtjMjLhn1XVPA1duwTjufr8qF4h0d+3aTtvZzvRS960e1lL3vZ3QujHS926UGsnQ1rxR65t5BrX98VOOwh9uUluJJOkPblE83de626M2Lv8BObWzC4sKMpsAW6nMK3NbZsN+fyJw0hfGkxTIwr5Nir8WHX5iP5Z3WZftxFtPmi83Gh5ciLu/wL/zhzE6zTMHjOc55zvcvjt37rt25/8Rd/ccFZ+lo+BuOWj63dtkkNl+i4+bdpubgl5hdPt26BSwrVjsPF4RMsT0+bZ/AZvoaf4VPGESPwfGukbVTBLrjR8TU600lj+QdvYIc7MuhgedfqhjzL/07/ogc+owHJnzr+rLGag33gFXxIJ7Aa5vD7/eWCxhVD+LDctPhDx/meWIOr9IYXnHm8/RsX/N67c2A7G8tvncNP4FTHLl/iI627deyvcsAomOYCBQ5wxifMdFGcT5KH39OX9fez1tdLAC2AIp2w5A9BldgQO8G9ifgM9I7dbnAO0ZzrpEh846VgP5kBvADKLo68gIwjA/vOWVBCEACQwE8hXdXueT9dlJOQL9E3n2JUoCG9C9DmtFbr6UpLZKs3zvophy3+gEJXS3pupp+pkczJv8WEbUDBFetz/QuiHZuuG8fvY7eG1St9IxTNI6iAwQLJgunKdIdGH/mDnJxxfQG5ARRsz+fMS/9k0zwRmG7Lb44Fan7Njopz3/fK2a6x8b70S7/09v73v/9aRbc6Ax0v2hPobUeIJGo+Lt50BBf8+rv4iCj2EkYgtSRUMSlZOcZnACTe7hfL9Gz1EVwAACAASURBVElWfqXQ3YQg3m2TDJF7djWmuCHb533e592+6Iu+6Pba17720pXipf1svldeJYQ+u1rclTaJHZlEhtND/zUT3U7LvhvD/N5a+/7QQw9dV7tdbXRlRSLgy31m32c/+9m3v/zLv3zSM7hIFRBe/OCvEgk8skY/bQSYFS2IZ7LWGUYkPOZ04gTbdB4/X5/qdrbf+73fu0z14he/+O5RFbjceYrVJSEnyRbPZzEuUZGfHyYDP9T02cKT7/Apvo/sGTc5EHZ4lpyaDtusWB0i6vQNn/MZSbqx+b0cxi8RkbNYRUwcv/lmsUh8IX7k7HzFeNsUVWIDxrK7q5HItniht729f8mi/LDyy2PINr0iF4oD2Erf/EmRq8Dq10wqzjYOyNX66RLWwX0y2Q/T+P7moMaRJ+CZAnWJFtuzr7XiGptzNDa2WQyzsk3jesmsJimZFODJVR7vrpnuFJJvmmf5EV0hfeRzlbs1a+Bu/qQj8bZxIlfJdS5GuHsKJixJln8UFr7zP/mW/Gxu3rPgEL/iB/HuOFgtl9PtmU/E0OacM0/Gk77wC7/w9id/8ifXbd7iiK83Bpu5gukqLK6yuuvvbUpZh0+5lt3ggMYdPJFn4B0e2RXZ/mVTd4GlB+cr4jQ5+LSYI1/f09f6kmKubY63xvbRTb7adjnQ+lvTFkAwZY+DQ9Z35icFqrgw5z7zDweTQ/5mk41HssAdvt77N7rD1LFkWv4KF4u7/KLvxpEH4Qo54B1+LKbxbTjITzWyOs6+5aybL+W75RpyJp2JKXEOs+RaXNTV4cVunIscdINXKNSze+efvr95bbn58uniKJ9dPpfP8LX0B3vlQXblz8Yzn7FgrTsk1zf4Kr23r+Oya5/0xX5yI7s0hzrEvPmli62bE4ztIo4Y6JjW3nxytvP4Ed6wubq/rQUGbhxmW41O8tCh3NZ8/bO+PptTDYCrwQT62IatMeEFf4HbHdu4/Q8n+8W/6yWAEoIEoKsjGQPGFgpA2uZqETKGmO55HL453DLWccCDkKsA4KZjAmAtZOW1D0ivcSkHEUEoGQdIZPAaAD0T4x/ysFeCJFnBsEDZmHu7iO9LYiW2PntG9Du/8zuvrnYv5ACYZGvs/nsb9/50GKcX4Jyz4zfYOO92DTuX7ju+wqZbVnsmE5mSkMjU94hO60Mc2QuQIK2SI8DbooQulmxu4l+AW4JnXdZLj+ZkK3MnpyYTkGzdQB5BaR+Ci1AJnubXxXde25qzgqpnMX/zN3/z7qUyunR7Hv35bA4gKNHxUcDnWOTQLWmbODZZsYMkCxjpUnwk9zaMELQtSiQdfiORAVRkrf3JHYisLaxhSfpP/MRPXMTnVa961aV/VzzTw3lHBpLS+RW+rixsLLYteTpX0uxW/fzXLWjJ5+rS4o7180OJnEzO5x+KBOSo7a48JiN5JcK+K0phA4LRWJ0rOfKFLaYX3xAU25Bysdv5SDU/5iOaT8j3M5/5zNsv/uIvXtDW7fdiuHVJBjB1Cy2+YRwEw/fGUwzR6RKqjkOCG0usKTjWN/u7MdhLkwee7faTULDXFpORERiw+UN80N+eK4YWKxaP4SMSxBcR5dYF2/jUXuXcO1c27hQL2RMBbD9ZvfyNP1o/ncnbYtwYbHKX1D7iM/kJQqLY6ZwlE3RJJwp4c+1jGuRcXJJn+K38THaEBnmCuxsDSF3bPGK1BTsSxIaaEMaAjVswpsPezfD2t7/9uposhvhkx/Z3GP/f//3fd+/tkY+Q3e6Cq0BBTt0xSD45yxpwBzlkiT2+tMWGbTDY/JsXXSixTa7Fa/glkik25dzNGezvdl36gLF0LAbg/voae5gXmXXXVTqgh7UV/8Ql2kev/Ki17R0T69uwVkG48bh+LJe2NsWKhm3b6C0Z5UfrXZ66vqCIgF1iPJl65rtfzxAD8ljywQf+vzwK1uG/ciWOIZbknY5be7ENDraxvnFojbZt7iLzebFu+V3HaKpus2ELO7kCNqzf4zonr0seeWg5rZypPiHj4ll/7wVIOUscJY9m9+YCOuBnGkRsIMcq4GAMu5El2ehVPHQMbmQ9jQfTWr/HTdRGyb0FqtqqsRq/OyqrG/qb35pDTDZ/9hH3Clxcd3Fj+YbcCDcVvcuXxR/OU2xaJ3nsa35cGs7jcFsQd7w74HAZF8LEJ26Ji+IfcJkdxEQFtMfA0sWOz5/wOFjjAlqf9jWe2N5mAhyDYdbuLgF23AYCm9AXvKrp1brLK71/qu9/+7d/e6c7sshr5IRxcqvc0ff+TgfiFK9oPVcDoJcALnAvQPS3t9PqhkoaQLdJ9nZ5znYm58Zy9cCtGMjwklwB0qdmgyS0BYnFUgYyBKjJucUxpwI4jbHgAziRYUAt6BZE2qbg3yS9gC440w9yKHAEV05Fl1uMAlGOj2wDRgEAYF2JXjJRUGwwNpfEyukA3JIDtgOQzdHVWG8elTTZDaCQGejumgVKuvK8i6Di2EtUgdm5rTk3AJEbnbHO0wnejiBbaMxs0ce+EuYWihEit09L4GRwyw1Q22f8mqc1s6lgl0AXdMhMJrZGFvu+SZVO2m8929QRV+Z3PkDYR1A2fpKDL0rYK78CeYHLmJsk1jc7H0acyXkTVHJsMcm3FN+dq1ghJz+wvXPSYf6l2G5ucc0f+P7OAQfoavWZbOKr276f//zn37rymRyrS80BMb7xIZYQICRHk0Ocwy867vsmt2xrHwwC7o3tWczGkxjSx5d/+Zdfz9DWKNGIXd3yNUmPXeEwXIENitHFLs1STQ2+yb/58PpvOktPrXHtQq+bWNlSgc63+JvGRr++EVYhzLCWbfkhG/RoQs0sb5xWiLWfvegc0d78Iz+RX4MADiIa5ECW+dySOHjcPPJLc4mNxQ/PJyNFHacApTd+jBQaF5bJ647fYpl+yAnnkFF6L6f0X0NwG4AwtWNtb469XRHWIG8Kx80LS7g3x7LPNiTSFcyWm+T+xvn0T//0u5flsnH6Sa58oXO7MwiGL77gJxt7EbUuHmw8yafiRHFK/x2LCK5+2V9uhJFkoaPlKnRsjezDxl5YSmZxBGvIrSAjO51sXli+QBeaKPxjm53ZZbEYf2nuXRPCDkPECOyQe/BTaww3Gmcft/E33+CnZ5y2PnhprWzdp3iGcbhU+nO8XK1hLV/CXmukc/s3vukRl0kHXmzdceGSZ8jXRuTgC87HQ8gv98j1ZF8uicPi6B2jIQnr2tc6xV/j4rZ0Yy78m2zirLGyWTLKD/h2+zRpkl0eXdvY37nsSdfpKBnFk7hwXOPJt3ImXN9cvbKzvXdtWU+6c3WWLHTYJ/1peuG/Yqm4+LZv+7brTey9J0peTZ72ycN41cZuF+N6TOJtb3vb3SMG7feuKbm7z3QhzumTbjUArFGzerkmbJA/1kfTAQ6Gcy52mJ99xa7mymLpGZvyEL1pGPPpzWfW2/o9/oAvZufm7WXC3b3bL0FtncK3ktFFA3rRYNPox6m8A6F56RZ359etMft252U1BE6hOdUcsI6ePK7dWrvryXt42u+nSeUMet76lT5xNY89wNAucmsaNeb1ePfHf/zHX+8A8G+NllEQBEaksD4VciakuD4p1NgLckuQJY8ltQIQ2V3AAj7JCwz3U9BLVAJgZXNuc5qXfEiHIOa0ezWQA5nXMcbYsRbI/C3YT3K5iUV3R0La50YRSx1E+lobbefPeiVVwdb8n/qpn3p73/ved5fsJCoBh1Tn/NvIuHOYj7xZVnKRCARGgfDYY49dnaw///M/v07b29uBd7KwEbusjddPOP8mFfMhFhLvElpBJxG0pvYrDLdg9jeZNpluMbfr5jt8UKfauXQrxpBTZIb9FVBt3+KO3SSaHadYfOSRRy5bbkEAZCQ4BISs1m87fYk5IMjeS2y2yGz7+j1QbtsSpyXkipXOdcsafbpr5fQribD9iy10s43KlVWsKbbc1ijRSmAKvCUy1tm27jb4pm/6pturX/3qa72Sg8SDBIsfhGP1SoZNemTl89btRY5LfDfGyNknfUiOS1I14xTcJ3kiU/Pv1SlN2DMeFvvsSx/poUcresHMFqNuq3ObKMw68XFjHvltXfB8iZ+Gy5KP9nscJ52dBTFCs/MglflUifdf//Vf795hw75iV2yTSQz6zv9cUdFs2cYrUgOjybRkYn1udb1+0BpgIf/a2N8cJucuSTVW4yAzywPOvNZ3d/4oYFtL9m4t2Rzxoo/FbVeB6JL87MRHYMaJremBH9i39mh/8rkaxX/wEeeIE7miT3eN9fONEfsePVqdaUos10gHNZsiVV216Z/CsX1iMnnYGg7TtyJo8YE99i6W9pObj22jankKfiAukMQ9X/zz32JAkQ2jd5yNF9xE3oLVcqU1rq/2N4y3dph36kSRpClKjs7DQzS24HdrdNVtz8fVNBjTGa7RmrYBRhfJ42ohrtbYcqaYbp84PXWSLuQSa0+//b1NOPh9v7ilJ4U3LJNbWxt+y7bbOHEhwzZYK4fygS0SO4f/0Tusxk/EIPk0fGCLmIQlzhcD9N92+KBpx1dbq0f7FJlbaMMOcbG+Si7z4jjiETZpMie3IgkOwITGoNv1bzkYHsDhxlF4eRxnaxLFdr+i8ZrXvObyP7/soSHTWMsBrcOFgOTpv3EbY+/eol86kdv3kRN+yKcXR+k2eTrXe2bEOY4jduAoXm3+fvEnHJXX2r4X08Q9zrEc1fpxynLyww8/fPd+gOZeDOVr4uiM8X4pIjm666t5Oj87qZnyBc1KMb+5cusA8WFONuXP8LM5m8/7ltoOZ8UcnXinDJ7asXSwF3c1otrvWL4nDpMDduKfvZC8hkS/UIRvpNPrEQADAUDOBOAQFmDX8f3teRFGIqjCRyLnwABnnW6J4G5n3CW1/ian4wWhJEU5ZwKiGElhCVD7tlvNCQQa0mJNZFknWD1K6BxsHVYAAxdjbpebE3FCgMPZllhZ7xJJQco2dMNGSwCSB5k+gcC8m7gkrebTpDG+QpADVpj2grw/+7M/u4JOEiPX2pdM7OnYLXLM53zgjVxsADUO8ocouAWxfcjXFupLAjrXGgGLjuJJsppXs6Y1RyIRljp5rtYtcG8B3bm6g3trmGP4rqRFHt1UfsgX+Ctfl7TZZwntFg/9LeEC9CVeYl8xkDz8F3nYRhNCLEmcmCLhb0Ji03SWnOlvyc9Z7AJkybcxxcn6Q+voal0vOXMXi0J9cYjf0B1yxxesV2Ljr2J98VC3eIle55UIisX+I4hsJxEiBMYX06dNyVOX2DsD+hsB2SYYzDQGnEOs0xGi0bjIxRLLjU/xhcxXfHe+n2Sy7k2mfJefNV56cOV8fdm8K68xO048bLNn7YdsI5+KJnjF71prd7v1H2lZDHeXG39GMDTo6JXvNf5eyeFn/FjDDTnLL9vnl1XYRSMBbvAt83eOuCPDJ3zCJ1xjdQu789LPWewgwitzY/TPy+r8RrdiWBHARuxqu9iFo9vkkFvYFKkyZ/u91EtsaYAtWbRv4w1Wi+vN33IMncn7bXe1FNlaEi4/a4jBaPJX/PcTr/3U6+te97pLJXAu23e3UFizV+boi82QRmtpDLklH0nmzVmwbsm9Rt/e8ZYePcsL+/kcnKF/XItemo8e+c/elQFn3aK8PAseuMODj2k8aoycxWtjyO3yMTvzD7iUH3s0UtxvXrUeOBMmdkvtT/7kT14vl/uf//mfu3eArK7xL9yKTeAdoq2wbvveZbRr2CvjthdTe9eocTQbltPAnmwlPpOHjZfXWC/OCKMa34vT5LA+G7tPmNS8/GzvjJTjYZYcUUwqamD42sF560PwAi+xLvhnbSeu9H39lHxwz7zihi7g1fJz/n/qS/zgcPbjvn3fuzNxCvGpPpJ34I3Gg/HlsMbqsdvv//7vv/3O7/zO9ZjIXlw7/V7Mt6b03eNHndM4PWbSu8uSSTzyU/bV1BAjH/VRH3XlGcUhHTtv41mtsk1MHNB8i73ifXkoGxl/9SvW5Cbc7rxQwbfxkcZwzsllcPv2wxSxjPOLyb4vh+54OMNuuCEfJX9x68Ks+i45XTTb/MEfybE1x8a9/MDH8Nj17+V/8q1mozy5HKg5w7/i9t3vfvcVEq3heglgDQBJaImiAN2uTwveqysdIxApab9ToG1LXpagUxQHYbQl74BCMliSuCSTQhCzPW6JNzKyRAxwLvhuUgcQFNinLllGJzdnRd4A+IIfEF4SZL9PgbiJ6CxoVh8CfBO69SEmyem2twU4NjLnFnE7huDiH/ZtAdX8S4w7xq0xHNU8btuShHYNOwdfE0hrI/pZIDBO523xLDDoA3iTR4FPHn7KN/nwJhhEo33dnhW4V0RIEHusBEw+5AJgkheB1kjRoNFkaJxIZm+Ir9jqJVRkk+wVcMhCa9jOcnPwWX7Ejggf/+fT9NR5kj9/M//q3jj8CYnQsLHu5tX4AIJdae8ngV74whdeZFazYK+msT1w3mdH6dIaOiY883NrYmlB2TNiraGxFP385Lwjwvo2RppPM4e/aUCJbXp3O6TjJCgkApE2PjyGa+sPcPB+NqYDVyfgj5+7YVe3Ukueiiby9F0srF/1tyTIxyX+7eaTUaJqXr+lDEPbt/63hcvG8/0IQPIt9ie34h1udwzsExP0uURW3CJBrmAjLc7Z4pR8iolN/HSsCOqYvdsC0UQOkKmOY6fsE2ZG+hQvi381MH7wB3/w9oY3vOF6wazYRGrEFkKXLMiQKwidk01apyLSOIqW8Ly5+kRel+AttvAHc5/F/OK8F3o1j4sMyaih1LlyQdvZUV6ik+baOPB9catz5Oh06N/pVwhi2zXVOjecD6PSdfLhB8m9OVjB6urzYoa1JB88ZZPmIIs8ofg+HwlZPtMaNQDwC42w9S14ujgJl9joJOZwXEzCR/Kww3KX8HbzKruIK/Fkja4G8yu5Ltn631r3VvFk4Jfk2CKjW19/+7d/+zLvj/7oj16/xd6/fbs+HciDcgMOa93tF9P+XryDg8uTHE9+eU4hJe4Xg/CbznG3Wts0HPJJHEVjmOw+O3cvjKxO4Do7474wku9tM4ZO4OtyPvpbbG3dHZuek529cRvnF1PJDDPlWr6FY3cMHtkjqT2mQ6b27WNjzb1X85ensqU1y2M4FoyBi/wSprGTnMjX4dj6NV6iqcZuHetFsBo1dNR4Z80Et3BNMuXbFfN9epE3myZHa3JhM1mKmwcffPB69GCbGhuD27xbXih3851ttrYGsbkNaTHiTuIdAwe3FhcB8Nf2b70Dm/DqdMjmcA7Xx1PETPnMS5c7VuP35G38l42tRbOEbcUJvoCHqUE2FnG7zmmN/Iif4SCd4382O5su50VOfuecrRPFlrnl3tV5dwtfjwBs0HeCAG07QOuzWxqe9axnXbdy75UUxEgg2dc4Ka5/69wUQNmE24BCWMm2oAuUGXkVDAzNzQGXkAgQ5Pt+pJQeOGHHnIC3crR/AaJjAeV2fSW/1sW5kTPbEERFwxa79CEx36+gSC7Ok/wL7kgTvWzTA4GTeIG6dZtLF5rjsZXCrPX0d6RIwFirgKPzTaiOkagU3/yDvyD5AHeDFhHgB0BDoG7njZ/bhqC5NQip4i+IlduYxYY5ARMA38TCfwSt5AZoXAVA+vkCYsrX9opVoN+bkSM3/WQOPThn41Bs2cfuCxT9jTRIfop6uliyuL6zcaYzvDG0pJZcW2xtEqWTz//8z7+KjN68L4aMIwmtztdfJD5624JsfcM4fF+iRcrcDbUxIM436fBF5J++Nj6Br7nMvWRziQu/Y1c4t/7OZmRaP9r4XYImUYir3Zf87HrGHRxq/o6hW3kCNiGmJ4ZL7JIy3Sb7rpEvwHzyaO4gagiHO9HMv1dMGwsuSeb0jeSe+t2EnN9VcCdzxbC1KeLYRDEF12AYW2/+6TGS1vJf//Vfd3lUvLWGxuZbdAgX6uT//M///O2lL33p3ZXMjtnbQ/lN2xESNhf/bCtOEKnORZz73Nxj3D7l/GRFavjR+o1t1r+E8vRnem88MdrLK/Obrt4iv3QifugeptL5KQdZNPHk7I5DPvlG9lFswUC62viz/o7PPxBQhNDt4ggyW8kR9LF+RQ8IfOdG7rPxFiNwlMzkdIyxvdxt8zUdbiMWZ0nfWyRZI2xcuzkOz+P/fdesxHk6NhkUQbiVuN3xFSTyFj+WF2Fp8zV+v5TU3Rg9jiFW+Evr70WovfvhzW9+83V33v+v4IXXFQzpPQ4D6zZXt01hJc/1uT5K1raXx/yyVdvFTDaDueJLjJpvC1kx7Ri2diVS3kk/HkvjJ82DF27TwDkaVXxR/IinxnMLsoJoOfRiy3Jl8cJmGo24qZyOjxmH3+Fn8D4deG/LYoCLW+LZxRP5pGNhmga9fEnXyS2f4SfiRr7QJIfRW9Dht4t7+PLySHneWOJx4wYWywcwerkjDnryIDm1c8nN5niSRwJan6bbYjhM1EA3jjxqPdbfcfsopDrG7fWLEeIMz8I7+1wuyGblYHiWjJoP8hrskgvg0v3wA2/ZpsfGldg8OXtzion1SZim1hBPfFMtKtZ3HY5tLvmFTXGXvXi0zfSVnz/hOsbwXTxuPr8eAXjqU5/6xBpU50kXbskY5yAQpW8i4oiNeb9bgHa7ZAFgJM0lGkuMAK3EcQabxXJcAbyJXpLs2K6qeHZvwQ4YbKAtqbJ/AUv3vnHM9w3f8A3XbRbvete77hogkvVZuHMOALUk9H4kQaJZ8tKzmF0ZKgkuoQEkAhL5kDwB/haJbNG60pHGwRbYSzj4xhbcuv7stWS5uSW+LSTJAlw7t+BXdABjtiaD+etu9qIzt10CVgHQGoG+tbAj4HcOwBTAGwv0Y36BDMA0vIAtEN0CSwCbV0IUF7afV9DaH9lMLz1L1i2NrXe7xsAaiFn/Jjj26Dz+mNyAmp+vbc8CUWd740Px03lngdAajcGvFXqIArssmRQfkg3SuP4i6dnX+JKPuAT0jtlj4YUCdd+KjHzTxfrdEnD4t2Q2uXTAkWH+kt46R9NEnBlTsqIb+ly8kmh2jXyYDukaKULGz2YIsgE/FHqbmJNZwnYFFQ4lP/2xP/lOIkJGPteYe2Vrk9WSFjpeIpmOt8jmg/INe7Wdjsm8jzwsRlonW5yxIR/xXzhnTnO1TuSIvdM7TIArYgjG8dW+RxT7LN4rZmrCI+HWA6caBxHqHHnScQoKOat5do3ZYa9aIyfhDaKBhPHHtvM1RUlj7hXsjWcybSFz4nD7ut01rINv8iJ/tAbxyfdWp/xsdSGeNpeLH8Vm8rClOIH74kfOhK/GgEtLms+c71g6lNPJJj+IC2t3hc6cuwY+1DHpxL/FCDkaSVQww5T8w+MrdCFvJOvmw85ZTKJ3+KbxYY5do7wPt+UjRQF/sT9fcieMvNYY+WUx8Z73vOfumfJkcudB44bl5N7iH0bx08VJjRA+wF5wAUbiiScXUUhsk0jBshdZFCurD3o88yesgQ0wqLW5+2HtQVac1Dq9dR5n6JziDG9hd74opulHPt7mkJrBXPwIp+2cbfoaSzMFpohXmM535Wf+C0vhLtzEH+gfvovhtm9+3vHYkJ8qyOkB7iSjJiH83EYGXrH6X74nn60v8g35DXYsxtCNz7XLYs1i+nIlGOR86+VvzkuH6jo+s+PIMfJ9eqlpVsw1ZuvyyAsZ+YG54M1ymeZyh4y43zouGcgmxzd+F8N63OrUsbH5pIYsbiGmN/7lCdyrOXFi54lZOZiNFsvoqLk1nMzjeNy7Yxpbs8iFPvHOj/gY3yZPsm694rjlGDBD0/d6BKBfAVgA87dPSWK3bwKQwC2oSXrjYi8ESiDEVrArOtu35HOLBkmL42wSMp/FIM8UVbA3l0AVaBvwa+xN9pyFcZe4chRBsaABgDbB5/xdrfm3f/u3i7wgWEtUdZGaT2GwgE9OpHiJa/O7qslBO44MCEDHnUVA+/wEm6CmBzqQjPtkQ9s659zG8QEK/UjQOseuvtiP9JGT/AjHBp8rCuY4i7DWCXS2a2YOxSr/Qh41wDo/edkKECyhPX3EORLGAj4/FIw+ASBCZ07Av4DIdvkFUolcSdbt0/BYcBVfxlgfjDR1dQORArJuEde8Wf8BvBKvjrTEK4HRFzK6t70BVXJKgMYWczBmm5OKj8ZAUPkdP97mAtCXFMRu57T+fLKf+6rB1TFAVDEDk9iRT9rfeP2DaUC541uzn9TaIhluIZ6td/fDK7aSROgSjiHWbfeyMH4uBsTY2t34cH31vbG7ftQc55WE9ntemz/Qc+M0N/82Z/rpPLbj73SyV7GXIC0BomNyw2WxISbSqTGWLMkfydwxfS7hkOjpjH3hkEQu7vnI+gR9LcElF8LdeekHWUK82q5Jo3llzR7d2vX0N99ovr3apJBq+zZjO2eJeOfTVfKRyzmKasWfOchhnXTRp7uk5Cy+CHv5avMqVGHNNjw3T9BD2/YFW+kL9ijKFpP8zYaLKYo75ysekmvvAqAjeAmzW0fHRUDTS1eX8YHlTIqjJYXGWlxfHtDfXflvf+c1F77TWrZQ6Lv4u99t30tmxRsfhAWa6u3vOeHG6T0Sp134uviRO4yH46RLhW46WbvSgzVZo+bU4oe8SYe4CrnlNzkYD2osjSx+DUvgx1d+5VfeXv7yl99e8pKXXMcmb+dtASO3LLmHceJ6C0Z2ZSv5I7lwDtwOjnc+G5/59Mzjja/Y52vG2fhaf6e78x0b64/+hv1wUfy3fjqXC5f3b25Lh80lvuCbgoVsy2mXW8nj8h1M4i/WjWs0nhesiYXVhTWx++KuvGOsjt3c3v50kUwf/vCHn/TMuDkWF/gcjFh8hXswG+5sjJNxMZPvwV75SWw4x0VX2M1PN++tPytga6w13/JmxancoN7Ai8U5H+ixjO5qMyY+sbI1D93yCTmcT8GKfVQGBhkzW7iDQQ4Ug2zivyf+LgAAIABJREFUijqO2bjwHVbKjfTEPtbWdvELc9li14f380/4ZZzOdUdZtoEN8h9/zNfYAGYvri72iQFxw1/wTzGzOZF8yXs1AO7du/cEBXHCJTcJuqSIIyFGkj/wanudoIoLxZ5zGl+HB8gxBCCQJCwGibS9sWowvP/97797poNSUuznfM7nXEV33SAOzGAKbQ6zgAU0kmMLNcGyBNOaOYAA5+gIYLI8/vjjd1fjEWDBD1CBEzvQP6LScZ3zjGc84/bGN77x9rKXvez2zne+884uHNS81keHkssSRbqQGDoH8VwCQ0eSTroBdvQr4DgicHKlXVNDsuSEAAWB4FNskbwKw91H7+xOPx27XWxyKFC2abFgk1xbwCMUwFYAKbToce0oSQIZV/xWJ4Btf3poySs/4hf0yi/IiWh3vJfJ8U9JDKApvoEJwEMgxCZbrA8D6G2q2S8GJLCTwLQ9eXdcSYl/AjY4kexIPt0i0eYRjz43gfKDHa+Xq3VXDF+VSPqsCXDv3r3r91AloT4V5OxhrWSxfTvR5DG+mLZGuEdP8ExspFekRywuSZJkddHN0/ol6MY+8RgBJ7MkJjlsHIgx/qYgMMeZhNdfYYZGleKJD0jY8gSMy7fEzvr3kmfziy065LuK6sZum2Zjf7d++Ciuds3ik68j6Hxek8sc6cC+xt+i1B0JctnmmS0YYC57baEt18Is9tu8m8zOlSM0kxEWGC3nyrewl62RMURlm8qd47ELcSEG+u59QOYi13nlp+0wtHUlu+IV1nYMX9GcViS1vQK7NypvnIoxTcu+d263W/eSrC3m+Spc4f/bxELGrAPO4kX884zT3rD8yle+8vqZzZ/6qZ960s90IpTpmw3YqvW5c0GRl1xux70fL1h8kR+agx23IGBT+tYAVZxZF4xa2/S4Z82MsJOtzK2I22bcORc84BuLHWsLc9K97z6XI8nn8GDlZ1f5oO+L9bAh3ab/xi3uHn300duLXvSi29d//dc/6cWwLja0jr2C3PiKWrl2STm/6rj+w3mchj6WY9vHt/kFWd09xrY+ra/jt8HnQgddtNZ95rnvchzuJYdo9PbdvMZxoUGhbX66Xe4O+/anzTSm4IFGcOPzH3e3rHxyX/OxnSu5sFhsyQ3yjbv46Ezsii18iL+2FrgjvprDLxJ4jtz6mk+uE8N4DH4gxpPfvJsbFpvZYQt92/j7YgAuvPjC99RWHY//bc7GWaxXfBlrMQmW8mmfagY22twE27eAxU/6lFOXg8LY06eWD8Id+QJ3V7v1XfPFy0JbE/wzn2YjPdGDJqxCXOPb2rbuExtbP7CzHIvbicHVh/wg/y2PhAd8EldRz9K5c/qOW/CpzZfLmfv7egdALwHk6IBHgAJJnZZNZisEheQMObsXA0mgSC6yAnQQ9gUSgbHFHUUiJL2HoJ+V6xhgRIa9ykve7bIC8zOpk3VJfuMX3H4Go3EWQDK68QQd45sz2W1LD4gm/SmSOYXzENGO75iaKu94xzuu81//+tffejZSQ2GvjCuyt8tGzxzktEe6EOzrgI11dgHXYQXp2kogIDFABaC3rr2FUfICOvu8EXDeW9uaSwLjnwg9sr6JT8EqMADJFrJslwxbGN+PWK0vAjOEKNmsX0whCZI5Yg+M+AOA3oaHYsk8xmQXxVbbNT/MtyTAeWx7dk7ZFPg6DnhIvBI8cAHwO35/ry9tI6J5nvKUp1xddLf08ntjWTN7ncRS3Ej0Z/feM3XJ3AsZey70h37ohy4iK8YBKcyABQq4E2ARFL5hTfCMn0iSSz4lXIkfAaQnOhYn7K+IbLuGhmPNq6GFdDbmJkHY07oUlmwsCSoY+bViYQmRdZHjLDKbH6Yoivu+GMbPl/iK27OgWIIDb5t7f9Ugne/VRT6rsclnW0e+5ifCloTRm3GRaOtcYi/5yw/yFExHIhS66yt8WpGzP1On2aLQgIN9GkuMWOOule/xe77JF+AdffHltrOPfLzxv3dj8IXGNs/ZyOI361dsQF5XZKzNfFu0biEnZuw3B3n5N/+EO3S6+iKLfUvC9kIB/4RpSCrMgIFhS3J1hb6rx72otJ/16je96Qapg+3iZnOQomg5UXPjBY7NHhXk+fEWuduYgv3WtvPDtpUlefrP752PUyHEZMN36HKJbjLLOeyKoCaHvC2ezUX321jaIkXswAQ4srkJ3lr32fQWE5tPl28p4PCKzd04p4a+K6x0K3donLEXHkc2epdrxZ8Y19CDiY2/uHvmR9jVdg0anEbBkW5tw/3IbfzlYvSOo8EHa2J/2KeAaix+uLxq7c4n1AfLoxRsLowkKxyBAfTsu1y+d7/BKfJZjzzffi+P5Avk2OYYvMGr5QF81HhdbEpHyYp7Kkrlw+USxoVbfIK8ja+4hQtnYYk/iB+Yspi4NoaJeDb7iCO+rrkD//qevH7JpO1ewLj4ww9x0d7NUGO4OwHkdfqS25bz76OR7ihqbRoruK/81TwuTDT3xh0eAtOMlx2ze1jdMewJs1xUoWu+zO9hz94BsXXbeRyMW9vzX/ZrLnLwRU0fGJB8mhCNydawj24WE5vTCw/F5/IptUPn9OLwBx588MEnDITENAgCACA4yv2ACaj12QQUup3KdTwL7jjOoXClBItHiCluk8oGg8ABDJxoQV8SP0FlwYCcnIFuGGWTCcAC1IyVDB1PF3QpSJEwoI9EAg/nbyLqqsbzn//82/Oe97zrlrXusNjuJz0u+RHMrnIgx6urTRALoGtTjgx0Oo4u6ZlO+9wmCxma2wtC+BDHROyMxcaA8SQtgqF5AIhzFfMSL9BpuyKILSU45GiTOhImcBEGBY4CzZjm0T1cEF699bfklq9L3nyIDc6EL5lKWAhV2/3EYPu2c853jWku8jTHNsyM2X6NmMaURNbufJOeJPElI/7mK13F+67v+q7bq171qjsdIIB8gZ6BKn05Dvgh90t2FVitye+qplcvX2q/Arlx9g6PxoNBrQWJWqxQbO0VYOve29XWdnS6yYn/KSYkSgkBsZbotinG/vCRL7EpTCE/EoQA+lnCJQ7paN8azrYS/cahKyr8HB6W9LtqWHOnZotzF6/JYl1k6FjFyGlXOARrlwgqXNKjWwubQ/6Bc+uriweNDdv4+fqXuNrGl/O3yINrin7FDJ3DK2vjp0so6CuZPe8vbuWNzSPGZH94tCRhSV56aR0eYdiiR+xtXpa7xeESe3PBL7hgDWRyNb53svCD8lj7vXtn8yrM7NjINQJuvGQQpx2rkbmNjM7tO1+D18YWY2KU/eltiRZb052x296t491l0N1DyVlDIIKZTOzl4sHmT7lMntz8peCmE4+A8KdtIm++h1vs4Hjns12YmK/ycdiUfHunVjro2Igk0s+X6Mk+ujFnY+4VzyXB8JO83Z3ld7nliM5XFG8ubP5+3rKxI64KD/68PA+WiG92bF18yz7n0YX18bXlYjB2/YK/aMaKsY5Zgi+P8EsF8R6zRSR/zS7LS8jdNnx941xzGNdrn/yBGyt25cNk0iTNruE3HiG/wojVJVzEvfhtsnnEbrGdrvlXY7mD0XE7X2PU9OJPsJ0O5F7xvkVu2+Ax3+qz9TUmviWO2EfuhRvs25z4uXXwDf56XmSCnY3NL8RLa19btV0dsO+uSJ6VgbyLFXykedyxxR9hJ7xbHPf34srecZbeOy8sEA/4mLwsRjUQegwgu/QeMjkV91YLWDv/c9du87lwibviCopqfrINp2Tinz4Vvx1XHur9aP36R+u7Xx7cmMZp6Tr9LDd2QUXs+o7vikvni/U4SnWbBmvrTRYyr47xHNyFvhdfFu/Zu+OKG7X16nxxpL+7U/5J7wAwCaBANgGqLg+FN4jFCyAkQAdU8SAYkAe38FDOJlfOzUEpwyc5U2BJoZ9c2+JbApZkJV3keDs8CsYlToCegZG9jgUsS7wXCAQrYuw4OuXA9GQOCXQThUQteLcruOCyoGU+wGFf4wtujsa+AEpwLznqfLdxkW0dla4RRgRtAWq7/P5GDJqLP20SFxQ6VusLSxaW+ApigQVEbGen5kRIN9CWeFiXYyVcQaf40CgydmuQyPkUmwhmtl876Bj3uUlCx1rScxUNkQAydIgMLIFnT4l/E8pTn/rUi8iKH0l8xxMP7M/GbLJFPDxwjuZO57q1V/dz8YU92iaRNr6Cc0m0gpms5oA1HZsN+IEYZ1PHSzZIsbmRSjZN9tU7/IFxybnrZD8FjCTZeZsMO06T0N+wZgudJXiIAgK8vg2nN8Gy/caCxGu9kaISdz8bp6EFK5P5Yz/2Y6/iJmICd5Y8dmxJp6LobW97210SZzP6Yi9rg8vs5Xjxnez0nlz8DTaIGceLRdijMCRrn0hGf2+zDoHJ9ny3t/X/7//+793VLXY03pJ+5A1mbzN9E/wWGmwjDhBcfktGSd+5bF9DzS3a/R50RCpyy0bpk4+3DYniH3B/rwBr+MOI5qIn+CWXyP+wqP3ieMlGY/Q/3VYoJ5MCf0m6ghXGklcuZe9tzOANe3cB/EjOxsA1OlbRAvcVI7hN+9O/uFIIyAPyv1ysicgHG5ffKaJgA/xZfcFpzSokkk1gNlIKO/licyVbL8H7u7/7u0u3flbNGuUbYze/ZgCi3KdGlpyyTS6x17lwNhnDBISTLjfOrVWxkw3oJR16ZwLuId/jaMuBFG3Zk55bW8Vrx21RR5bWJB74YL7HV42Pe8A9fEyjjN3Pom1z+64b3soNzefuGboXh36OMN3wETZw5wc7N0fyw6nGgAt89eRE6wdbuJG3/cZrf/LZh0MrEvFV3GbzNvmXH3ZFuPzRI7s4cGNns9ZEz3Kc4khDahsZcHI5LV6GV29OFpNrF7GQf4n1ZNg4p1O+yDfhnwYzjHN83xcv5YR06xdC6J+8cuByq+VF9AyPGtMjbvJK8lg3brTbxC75NJjlqGTRJFKQajYbdzkPf3I+DOMjySrul2dvTpFDYT19iD9xpj60HvroOPmcbPC+fbg8WRqvOGOzvueD/F7c8S12YXP4Yl7j8CHNKLjNXuxa3guXNTxxh40V8eEceC3f4wviXc7ij7CZPc4LGGJKXi0mrzsAdpH9DfgpXwARKEEF7ia1JZnOZWhJkPOsg/T3F3zBF1wg0bP7S/a3wFyHTxmAbgsQQL5BDLQ4g2PW+ZIPMQUqFNn5WzQBFs6yScCYS2YVIMi1ZK4gF/DsgBAjos2tsNrOl+PJxzE670wk90vKwMLaJVC26RMx5pzI3xbGHJYe2FgBhbS4bTLSyhZAqXH7L4kAF2tRKJ1ABxDsl/A7fwkYAowU950PI4x0zL83+QjCXZNbDRH1jhGM5gFKrdfVHj8JtAmR3wCWLRTYQ8CL0c5fUksH25wAwJvszetTjDYuXbRPASYONtmLr403dkdeFpg3ifb3Xp0VK5Iwudh6/RuZM142cnVYIkPqxAe/bvsSbXGHTJPD2hqPnygiGgsWWIekr9DR6IBXfNx6Gn/1uw0KxHb9vySVL0sWS/75P6zoPMdLGMXdK17xitsv/dIv3b3w0BrEAJ1nf/6DMO+Le7zld2PdejbpVRR8z/d8z+2tb33r1XmnW5+9zb7tcgoCsESHbyfT+ax2Oq4psbZIB9tgZJd0pIiGn5IhH4Ezil0x3X7Jesklctdx7CLnwTDNnm0wwQA+qVO/jyE4ZvMgQsY3O9966R82ayLCZX64REI+Xvywja4ax9UZuAZ7YAJiJi439hXb2+hIpvWxxZ6Og9utb/UID7dgMI591rvYwL+WnG5+wg3Ez+KkbXySDqzH2PavHMmuaKT/jRm+qVlFD3JIunceG8kpbF+cu0LfS/uQy2zmkRekkL/hBXS7HIe/bn5YbijnsxNco2/8TyNu5aXnM487l99oSGx84lvyj++do0FinenN7fqbTzrXlbxkgDeNIb+c+cA8bfe8uphTEJC3NbsjsfHcWbd3hikW8EY+To/8d5uHcEmec3cbma3flXQ2yC/iGc15vrto8ZrPNk6yiq/mDffxcXbDGZfnyntyo2bc/d7Fsjpe7D0LIRy57YpCWCs21g/OWFxu4+9yUrJ6Fhv2knvxj2wwZuuWxqNT+XfzpzhJnz/3cz93e8Mb3nB773vfe61DE5MexAUMWT7FlusDzSP3iDPHLTenD1xh81v26d/eQcyPW4/Y2IIxORvTufLuXvCB9zBU81kMGE/MO44u5JqtJ5rTS9Q10OTZ5cFwDH+W8x2rCYNrbT6jI361fpDPJDf9nbUen5QT9jgYoZ42jwYzTknfZ76B/50Pv/dY48I+HEHsfvM3f/Ple9110Db1QzrJVh/4wAduDzzyyCPXSwA74ARdQE+JDMbBGUCwOL7jBEz7nJfzbnLhMAnWy7j65QCJeoktIkSBHMZ87QdMSA5lChjAba1ktjbJou+S45KB5kas287hNghtV0Rx9OayHgFPZmsCgFv8JJNOlQCULLaIAACbzNhAMBkXwJxgtGR5iSf78Y2Ve8ERcHBaCZ0fJMdznvOc6xbhbptsnHXmE0AF1BZnbLbgmX4QVoADBPb2RYFLH5uIJNO9cq8DSU9LUPgFEKT/xiTPkj22QGAQww14a1N4rL/0d+fwVaQRYPFxiRjJU7AACEmBHOuX9MH29rUO4wGYJUYdB1D8vQ2lZF39KC4BZ+fSmdjwnR0B8saAOEBYnCN+nQM8kQh+Z02N41gxRffGdg5itqQJMLuyTLdLQOAcG/ObviOD6XlxE1bCqy3YNslYx+KtdRjvkUceub32ta+9veAFL3jSrfYRPFeMk+mMH5i0hH8JyhI45ID/dOWn5PPd3/3d1x1afEPxkt7Nt0SAL60uYMuSJDZwHMLd/HAJduVz4dcm0i18lnyaY4kEv+MPPerQT2+au3MUy4szS2T4OzxrLLrUqBRz4oDcxpdv2y4uXYG2Zr6mEdT39e/1e0UDHyMTu/L3vQqtuPFJd4v7cmLr2/g6GwHmhbXy7pLtzt/z5Gnzyvv8ru+KwPURtteEh6VwXfzBD8VLupDPN5fdL5+svTvH8WzVfldlio9yYfvKO+kqPciJzZttI6DswHfoo7s+unsL5uA4/H75mJeYOXbzdX/DdsUbLtHx/Dx/efjhh2+PPfbY7cUvfvEddi355qPwS05dXpNdmkfj1p0Abl8mf+uVa+7Hf8QP7qKgw8NOH5GLkpduxHv7vAkdHjUuH3UngNggu5yLF21jW3HknOU81qaoqbHKB+XtU0b520s2W98WF9ZN7uUwbIRz8FXcQDy33eMAdO9KKW6S7doHn+DGFiRnYWj8ZFL4NHdjtR5+qaHYcTW18u+NO9wHx9jcsJxfXMM+8maLYlsxBKOWJycfHcMkeOH78js+3zax3nprvH/Jl3zJ9SLwHnmC0dbcJ9xaTrZ1R9u3yWWN1t1+d1Phqn3CjMWA1rAN2/UveQGHhbvwUs0H1+hzbQNvO4avy2nkgXGdryGmmUI/fkEGJrE1TBEH6itxUPw616NYm+ebE1/zN14o5qyBr7MFnBbL9NT5bNEx9LXHwS4cYOV27vqfuxc6r/04Ee6023A96+Af+Xd33hQ/mjbyBttUb1+PAFgM4Rl1yazkwghIKAE4/glIyC7ytAEnuXA+zg4UEQkJYYurVaYxHed741LaJnwyKyKQPccD501EmxS28NvAdXyfHOYkCoCJjKvPJRudB4QAgMCSsJErettndlwFkrxXF2QAZktc2EJyXVBPPiACuDgc/UiofEggtN+t1WRhX8SGPBzUes2FCEu69N04iBWiZ42b6NjdFT224Vcru5ig60h/t0gvgLSmHWtBA7izjYTDX/icW9X77l/jrK+LNT5lrCWLkcGuADU+wLT2JWj8DWC0b68QiOMlT2zr+Tnj9kK/5O95L8frcC/RFPvWCMB8pwu69qwUMrXgCEw1pDQU6HF9RXHduO4MkSDoQazzSbhCRglscS6/9GiGu0AUQGzYmiXmTfLNp/ssCTUevxJvG9M7Nh1l73y+u6baRn6JOjnEcnGXvJEQeIAsSlqI4Pqw5OYxjI5xezr/dB7yypZLRhX6W4S53TgZYWGf2dPtofSjKQwHHSN//D+67sT1vrUs//g+/0KEYJ2jnTrNTmmlkZKZJZFF2WgllDRRVlREWGRChNA8QDQq0ggNFgYlJakUDZZmpWmWVseoDvQ3GO+Vr0/XeX7f3xe+7M/ee63nuZ97uO7rvtez1oabW8QhF9bXufzNFsi+0yTcsZGAxZclAn1u9xYiBKuWrOw45k5v1gd/yG+Xg4Iz++ZDGn2u/sk/bMBmm7f4Id9aeyF36e+8LQzGeCYEXDV2r/QnLvEGBYFmjHzUGporGWB849d88nljwa7FBziiyONvtqzKtfxanHaeYkEs0AU/YTPyd063FIajdtzII0gYn+t19U0+nKL3+9BKsSS38XnkVRFFZiRR7C//WFtYt7iD3/TMh+EdnM7fFWX8NPvICx23Pisn9QtMH/dxH3f9GpHzFRXwhv1219TmAzyCLOxujUjxrlkx0ByuVtdEieD6TvMGhst7W7zgGo0tjrYI4COrG1xorwTmv5pEy1OtaXPz5vjlVY7RxBL3mgs4UzKfV/E2X/H15Sb8QIxqMrrNZvnNcmnYUCy3U9PtHR2Pv9EreZuLD/TZ7npYzsjntwHD9+jCMfhvOlYIiTn+IXfw8cUAuUpjhW/DWjUGDM6G8Q6NYnMsN5FTNkYbbzGf/ugdXsElnITMjpdT2rXh2SYaFRvvxoHv6d0tumwuX+BdmlcK/uStOQGX4Z9826u19rcm83LX5ap82vgdt00kTQM1mLjefFwuyNfkJHbBnbZmES8aAem0NfZsqZe+9KXXzkD5gS75KL64dtu6T54kW3P0Wb/A9rd/+7d3xT6eptm8MYgzyhnW6yJLr+oDec86ySIu5FTvG+v0KfPBLHxeU0PzJbzM5vlMur5+BeD+++9/P7J2Fg5Nvp81UWBLqcCUEy+QCmRBumSn42yXMqbAtGAJUFfIeBLbKo6xBIoEL4gBFcUD/nsRjeQwDjC3PkSr8YAgedapkQCEzjGKBcULB17SIpmchezqNjk4AadCLBRIjteJ5YwFCufVaSKvRAzAOSUwOwsZpACosQlA2GS4ftD33gPTbEYOyaljkLTkByDWaAxBAfCAU9+70sBXz+3UiBfii0wI6I4PLCM9/fIEGXUyl4hu5y4d2z4kuVnjEpslamJkidEmRqRMbDgumfvsEz/xEx91Gw1gbwzJgW4kS8Q1eXdL6QIgUEKkyf8xH/Mxt/e9733XvVUdwx6SrXvgybmNAHpXHKYHBM4WaLLxSwlGjHY8IEXy+AI78V3ADl86vvNdfRMf+7A5Mq6N9m/FB79P33QlVuAWORzb/G2D7/2//Mu/XIlFwSD2m9+TvxfbktHVEQ0o+LkkSbzkh5L62kKDpeM0JU7faz3wWpzTnbmtiX/kR3yp9ZtHTG0yR+507yUtSY3fIpb8UrxuQSXRiXV+Co/W9zt/8xj7kBeZ7pz0nd94gE/yn1fFYRqfUHBpXvQePphDPjmbCWxtrXIg/S754qP8XnGk6Gj+mkW9lvy3WFmy3lytufPkz8ZyTy79IK4wWmxuLG6euJf/s6n813sP7dxcLQ7oFh6wL10jzx0n59IR0tpYS9bkLutaEghz+47NVvfLTTpPc3GPwRkQTRxruQOSLVfvMcm9NqXvjhWPfW88cb92Wpy0Fg08MYFYOlbc9X0N39bfHM3J1+C4ueGARiHcaazzKnHflS+2ibWcBRdic+va1204tS5xT1/yZK/J9IxnPOPC2Pe+9713uziTWd6Ea2e+glfpwVXvzdH0b15+sf4JT08f5sv4D38R61tswqnGImPj8emOtcODXjdXi0F4CBt6r1nX365806k47X1228bsFnswReG5XMPfMMF5zYeb8i12FLvW0No0W3Bf69+CUXNVgWiLO+yFXfTA1zd28BA+poawxs1nH/7hH357+OGH755Tk5zlCPi5eLDNWjyQ7WHeFqfWp2nKB+iI7lwM4nP8h3/L+/iqmG18vom3yTewgC74uXygAQ+fraPzNi+uzWEq+zUX34OR8KLzNKzgHcyx0xJPgO+Pfexjr59i/Z7v+Z4LX/AZvoUnyHP5U3/TOfuSf3G0OeNqXTHHlfhatUFrcpuCfLn5Xr1Fj9tIMx7sYBOxLh+zY8eny7XjNljEjhhoHPaFs7hyDY37HnjggasBwEEVlFs4agIgyQKGIAg/gzMuordB6xjglVACRaGCMCIkySIxWIzivVeLfMxjHnNd5SKfruSSEGAGDATOSfIXJCRfVwUEMEMKpi1AF+h83xx1YfZKnCBTQC1ISTa9tpZ0FlHee2V0fQAGw0vKHKtxgdrKs0lrHau5thgwbraQGPkFIrnAvclYEWEM5BgA75rPhE+PfAxhWQCTPBUiS2qsgWx8gZ+7tw/4SUzJ4WoxoEAgBfSSy3PXCnCko50PKAFORRBfWBK2gGl9Z/yl14DnSU960tXVS25j8O8FBHHVZ3TH/+nHHIhLxy3Byy5Lisgmlj0FmG0RbgkM+Sdfr+mw+ZJ/n1bf06L9tAxC0TgRs97X8ZUIxQG9sX9rlrz9nWzI6r7yH3aCR+I+WdfHJGnFHv+ANeKKbiSviviSlYbHxp9YhcvkQ9qaA0lEdNOD5C3hdj5f6Dj3wikwFOqLZetnzj19vs9LjMmfbEtIXvjCF15X5l7/+tff/e7xEnXJVfwgFpIdPUuCmjzyD3Ijv7CF3SdiDUbA8sbtOw+52jgik7FgufewmA2NuUSeXTdfdjz8Zgs+3LlbUCye0O9icPYmJ38QtxrqGhflmR5ieG3z+wC5F2PbqIL/1pluO674K+bKVYiDtWhgy93Wo/hY3908sDmX/xnT/IoxRe7G3skBGkOMwm+7JoxHP3xKXBhri0dYhNydhLx1w9p8yLpArqf8AAAgAElEQVRbowJJ0cE/2CudIKHlcLFqDHpQvK5exJbvtsjb2Ns8sjlk/WwxDFauDtcfFPz0ohjy3gUi5FTzxXFbWIjdzZPLm+TnzQ9bcOKN/AlGkQWBZ1e5pPOe+MQn3t7+9rdfOHuuBS9Kp1ukyYP00fhwH4HGTZY7iOH1v/Qh128BAavp/8Sx9c3G4AeKPDtxGqe1LScm416U4AdyceeduE4/8gF+3br4Hc4AK+Q/jUz4uzbZePM3XWleLH/Dn+At7IC3dLX8Blb2mbjji2JnOTq74QHskR8Xn/w/OWEeHwkbuyj05je/+W6u9Z/kFw87jzlcaBKnYkgjvPfGox8xQt+9xo36lRVz0BtuJt7sqrTW1S/eIR75HWzCY9iHXfH+Pldv9JldI3i+PI0D8GO5Sq0hp/EP8SWvswe/tRZxaVdmuyjaleqCK79ofTUKvuu7vutqFPh59+TUOLeWXu1SFEMaNbhl8iWbn/Xlo/SZj7KhvEMn2cezldRT+AOsowf1Lf4A5/lI64IvMN08MFjjIFnzp/5d3ODxj3/89TOAjEuIJVeIk+2SBOopxE3s8wy5ICNBbGdwCzfJvfMU+RYtUAAA0k5Wi+f4LerzPu/zbq95zWvuHvYCWDnMNhJ8tyAFNChxDXoWnoy0RIzMALbxNtA5bOtGdASXxHCSDk7kSqUOPiCkO6TrBFpEZAsc+hBQSIG5JDskja4Ug4o3tpEQFJSdJxkgYKvbE0has4TbXPcquHpK+b//+78/6n5y40gCgjZdLMCxywahgOHngJj+t+DSYfMdna5egAIw0d1szl0bYpKs7s05bd4Vu54+7p+YSo4TJIz/nOc85/ZN3/RNt6/4iq+4K8wRZAQ1GYE7EOYvCyLnd5uY2XqbCAoT+gUwCALdKMA1kTa2rZGuFBed+0Ef9EHXmjTBJPUSTXPbmkkXncuXxeJ5JQ9Zcs52fiUUcSFOtrmAYJWASzZLVhVM+QAg7ko+EIYrEqK4AdbZSOLmn2exS9edo/gTr7BkfdgcjZPMNRH53+p+kzVsRT6RQetIZ2Irm/d9cV+s5r8S1ZIctzXxI3ZgL1eCt8inj9ZHz+yKmMkLYhNpQzLW1+AFHWqqNGe66cFXcllrhfXNqWGISBqDPFtUuVqBPLe2Tfpw0hy92rGUX+vyf/AHf/C1HVdDW/5NZ/ykv5H5iMtTn/rUa6y6/L5z9ZCf0AMiDgv6HNlJpv6R5cwd8jAfao3JRP+bz9PNzoWU95nnEdhRJX/AgcaRv8UXgti4rbV501X31pOXD68Nd0y6Xw4EC4xPX+yFzyBuGqPWJublguRDJhEwMvBz+t6GAP6Eeyj2iwGYvDm5sdKp5ikyq1DcfI5HyDHyYe+TYX3NXPSxmATLjCM/JXNjdIUMDrAbsi0XuRrnIW2KfP68RVxrQLBhCB32HexO3/y7RnGNLIUEfZ6NKrGMk/EdPg+r2MrVPuviz26b2XnsvKQn/ki3dIov3SX/Dzw/KtkrXuJAikv25nc41vJPXG4L0p2LD7d2/6xTw4s9XIX2Hm/L5uU3uKRA3cJyx+YjfYYruF2ETeBHfto/nJNv4jb8b3nWNmZg2e6c4BfJcRadchx9LPdR8Fo/PoXXKNAcZ/3JCjPEbnLTkzjgb8vzNM78esr6LP4pJ2pcLqbBZblFLMm3ayPrkivFF34Fg5cPb07GucW7XKyJhtutzvmnQnntrEjON+RFsdZYu8tNbmC/5DKWBkPx2q6NF73oRdfDGdWtiyPwFwaIFU03a9u6r2P44XJcdjT/1hYu0sFkHKlbjdtFojkht4QffoXJ3Mm4zRRrNxbu47af5XMd08+p3vfggw9eDwFUYAM3StnihYMD8JzSFQJkeQFukxNgJtx2Z84kjdQKvt3my4GRCQRQ4iI/IF1gAMhb8HL6JSfrwIBoixaBt47MUehLF1QQWCNgWQDbYyUpV1AVH0gYOykWekVeEFROKOnQPYeRKBqTo7sS2Bidv4XAkgROJaitS9GO9G5C6e9+bi5H7OFZSCH/ENQSLVsgdp6qDjQFlIRvrlN268snJAB+sr4gcNK9JEYWhKPPbQ8HqkC07wQ7XS34adIoKtJhMqcPxQ2d87P8Wue38cm2a+TH+cq3fuu3XoXXN3/zNz9quxxZ1+8aYwve5Nl10xEM6HWbafSazLbnaQjkR/3d8bZxaQR0Xt8rRl2J5VNil28t2MMoCZBsS0bTUcAa4VNANacCOR0gEBIiEqIRyJbJCTjZD5FecO781ude7ZM8ivPWIgEgivCDbdaHkBSJbXH5LDgUE/QmLvg1+9Ih+/ANsQt3F1NgiFiUVBeHETSYJE73SjF9K2I0Dxq3NYYP3U7iysX6m1haIkh2toHZsI1/WEs6bt2Nb50n3uTL7aLpVh8kVf5wLJ1q8KXr1Sf9eN18aAwNlNOXfQ9DNw7EOl3Qz5ILmCYHwVk+ihQhT42pQU0nyCg86L1cpMkjrtNxf/c9LKMPdmguJA8Gy0d0KMdtMSQe8YUl0a42yXv06b1xdi0ION3I+86Baavn7KNwp0O8ZXUsNzdW38trvYrxGks1f7paB3v5bOefOQ/ew5OObT33auJYCzJp/CWE7KGpAK9XL2Jlc95iyeYDfri5jz9pdsLmxXcyNhb/d+VOXpSf2FVuNB7+KRfCv9677W7xkz9sTrdWul9cs850g3tuQ2n5o0Je00ejufE3f/GvXncnifi1e8w5rQVu97dmcnkGNq3dk9kWfnaHB4p8MnZe69nnJmlo8pPWaAck3r+8Ug6jP0U334MrPt+i3/yai3xBc9U5ZJLv8FfNqnQn1/TKplucyUkre58ZY/Ebl+3YdlBl/5r7Hbs4wVfEwOlf/KOx+QNZxfnGNaztPM2c9fU+bwt6zR845Nj1fboQk8tn4dbmoC1qzduuxB70+Zd/+ZfXXHYnOk9M9IpPiWM65btk5T/siueIUbGBU8iZxmE7elfbyeeNS1/szQf4HbzLl3ARMd25yyPOnCXfdczanL41RGAlvMKdnCcO5QWxsvW3gp5dm2M5q9wi/vqu9RhLvjRH32VDfImdO69boq5bALaQQjSdEKC2kECdoXtPQMXBJrs+A/oIcIvUmfbdkpc1ggTgauluAU1BuoWbxHWQloBv4UX5QHUTeOcAH6RpGwtA3jnmOpW/SYJzAl1ybfe7dXJ+ya/jluBkwL7TMTL36WyCgkzADFE8k8ES4k//9E+/fdu3fdvti7/4i+9IsvPJByzO4OTc1rKJkK4Dn4qyOluAsPFd9elcRSE98QdAh7QCE4QwXbXVNeDqZ8XSU+e4usl2iE7ztBZ+SY8bGMCEvcVC63C1IjnovONbS3IUVIBBYiPzbvuRBDsWUC/4C3x2Q3asZ+2jadC63R7SeeKsYwGj8xu/Bl5b3czLtgCs8SSAJX97PLIhkS7IbaG1eIE0ANMt5oxtfXTXGhXl2SA7st0mEk2adK3gbh3ZvHlgV36zBFPBQd+SFIxpF8Jv/MZvXCr6jM/4jDtCQJ/pQYOA/0ia53qNCS+AOvBWEIk5eJgu2AaR6LPWUnEB6NeP2IcMW+AYYxP3R3/0R19+45c6Op9/ihuxq+khGZGNXWDHkktyeEWe+ILkTIdsB1f4ivOQuWLTseTZ5sX6k7zTnPQnDq2B7daWct0S5+SSgM/tzWTV1IUXi13G56v81hoQLr4hP9FXa/adNdIDfN3CEek+/b37pJvTb8nLI/ugM3O3xbK1iUPYj+x6CNH6NxJjazH5lxB3Xt8jQVtMIUkbU1sM0zUMU4A1/pLlxnTl1lXwJexbZJy5QRGAqOI5sBk/OgubZNqmjxy0/GWLCEUgG5FDnhSH1qbRQafO24Jm8zM5dzeO7+kv3chf1o1Mk7VxtrCAhcg37MBplpR3rF0GbCtHJcNe8ZMrN3fRyWJL89CpuFgMhbOwBAdQmIhPTZLFKvlPkblFh3ndMiOW2yFbjOAk61uN4zgFpgJHnPEzP+vIdztXsd+a5DL2YF/8BafCS8SVZiu9npwIh9hime/KCc2R/eTL/KH1Olfe3wYLv+Vf6XI5h/X3evrY8qDlX5tPNGRhiwsQ1qkOkevZDxbjMp0nVyymOk/uWU5uTnphA34Jq3sv19GNcc7awdpgXDpJLvktucWrnEsH+LZj5JWzBuObYXvj1oyXEztnORrZ2YK9FMrbzOq7xV96ISds7NUc/B6Gs7MawSs/lhPsFtkGKP9rTfscCdwWHzQ37N615C/788fkw7M2v9IvGVfPeOri2eZBMbM4bxzjNga7u3Cz+Wt1t7HCD5cb9QDpu18B2KDcRbRloi5YWxCBH4flwDpBAjrFWJgkuQX1JkjzNrYAlGCAbp/vYhh1HWBJJ3AW2GSQGHMU965KkptcOl+Q79ySDQM5RoC6d+jsqje2AFXcS4YLvhl2C7IFLA0ASYMOlhByhObYgF/jA1uNnuTo5yI6Zu8lssaOt8UIOdhX62AzDQHOTL4Slqspm7w1KHqlT/Jaz47FR/hNgPWHf/iHl0jPetaz7rbOIDRsIbkBnJ3XWn1nLRIHIsOnG0sXv/FtexU3kpl1nuAJjOhj/RQZWnKyICa5byADAkQNwQE04nWbPsldU8YT/BdonC+et2lmLZosjXOCeutzpXWbEOlXAQDUl1S6Uk9vbNx5Fd9t7/38z//8q5GEQO02RVvV3Hu3fiqmfYYMwobkat59UJpzmqufKX3Vq151+/3f//3bT/zET9yRriUpNaHq0pONXy1481+EAtlErCRMpHmJVudqiEjssEWTUNNT0pZ0JDrxqcmwcdtn3b//pje96SIAZFibITirGzglTrdYQ3jEo+S1TQdkHUly7PozP2Jv3y1G0Gnj7JZPxcb6VWvd7eZykvW1Fn+ffkS3m+dggq3HYnLzGyK+xD9dnTZAjmALQoogVlh0RbmGJ9+Ccwoe5An5sga4j8Qh7l3xKicq6sX02oDN+1nJRx555OIEcENRKh+ELeetgbsDAEbK1eRA5qxniZm18rf15ZOEwTyYrZDouOzejpOe9u/75R7LH+CDWxJOLmFbNL3yCXEo//V5a/rsz/7s6zkt73rXu+501xrXH/EJuveezhBs2Nnn/I09PEdFLCkIFBdbdG0htNjVuXJV4/Yff3E+vYuJZF0cX7JLdxv7y6kQao1p2NEYYWu3digUYCH/1uBtfRrFHaM5sjxrc3+fw41e4a0LNThu72GzOPBKT43bcXaB9OqXYNwnvLnyzI1kpCecmC1Poo8X7LN5Gr+5NMLXTpvXt+Dio+ZTDNLdxh1eAos069hqebgcv7n+5KJ4PV9f7sd+bAw/PSvmXnHRuv2TI2HdGSPLy5Jxmw3mgkt2K2p49Xl+Jv/jSGTOb/osTGULBao8GXftVjm5x1jN7fZGNdDme3Ju44cu2HJf+fvGXfjstmI8FxZu7tymk1pJk9qcGr19D/fy+wpntoev/MSuHxxJ7udzm+e3sc5f8gl4JF8u9vQ3vZqbf7uQAvfkrMW21pKOsp81wEaY33tYs/y58btg3vrpDHaIO37uPX+D6Yt9yd96+YC1yblyi4t1MJ89z7HkqOsZAHYAUCKBGcTn90qUWxBtUgbkgjrlLMlbcmSrc/MgZC1gyTNlIa0dy1E4ISOZcwsLyQIZNt6CDdJ6FqEAwPgAHkGkJ0AoABDCJSLNT2fbYGAQx9If+VoLMFmCwekQCGNLumfR03G20zvmJEr0tvJtQ6P5s5PgQl4lNuRJcpMwdPQ5Jyd2XseV+COVax/Oz+brl30WMXjd6153e/nLX369AkU+Bvz4tSSafJKVholi1pV6TyvWnLANTyPpO7/zO6+fHiEjgEUGJaJ0JcEgUgp5JBZgk7cxSwK9uqK2x5oTcIgHspmbz7Xe5o74du+PmNikINmsn24BkO4B94IPPW7Cd96CFt9y5Q2gLsm37T75XTlJDz3bo7mf+9znXrL3t58IWlIL7BcwFVzwhc8trgBi/pEP2IFELyXsmg98DOaJq3YJ/Nu//dvd7VTIV99v4w/hFHswxdxLYJCXs2BGuLeQh4WuGvN5+iK3Tnjr210riGdyaKakW+/F+vooHCQHv7IDR/5A4hS8CFPfP/nJT7699a1vvSu4m4dPbD4yl63j6Z/tdwdX63cVKpvtjjE5wBrSL0xD7tgH7nY+H1AQwN4tBjQ5xQafsgOA/2viyHliv/mtx2caaZ7I3rzPfvazr0Zxvy8Nx/k9MoPs271XvMBe+u1Y+Q22iGG5RN5GOq0Rvm6jZDHJ+XzGnNa3OkmOCKN4M6YcJDeLJ/aUa5BBjVhXNq2ZjmC+nQYuSoh1OqdL68FFkgfZRUTXv/0NDxVofd7aHnzwwStf9D/bibHk61i+TjdsCRdWv/CVDsjDpuwGWxpT4ZQ+PagLJixXWyKMW+Bki02NubxLM5NP7XoQerFhPLhAB72SnR/YXVfDS7zBjzBXQxieWwvf26IVGd7Y9Lfc6UGSzkOwHbc+Dz9cddwcCt81FeDIcq7OsxbcRqzIL71XlG3zonHP9Yj7zklvPc9EfBjfa7vG/BSntbKvWFjOzB/ZCp4kR9+5ZYDecby+j0v12lb2+AdfVIw1Vue57XHn2J11/JzfwYQ9ng4W0/gif+49HEgGRbDx6KPjFPviT27amJD/Nnb4hPyJB3be8jTja2LRJ93L/c3rQiLfwF3VBXy/48yvgSS24Ck5stM2P+BlYyqyyZ6uGg+nUAzjI/I/e+z5/EEDc/PQ4qnaaePZuukknVofWeg032IrmAwXew9zVq/NBffFuTg1lrXwJTr3PaztfH6gUab5k4zkNI4YNp618WN8VUzyTcfh0/gbHxDLG9thQuMl3/UMgB4CCFQoB3lDchZIOb0Ez3BdnYuUKGw4aK8WiFgppHRklmSY02IlKMes8wAySVARZB4L36to1rjERNGOcJxyUWTncMpzXZQOHJC9syBrfY5BPBl6g4BDLrAsERGcjNl8iq0FVYSVvRbgl2Ck573qglArnjZAEBsOu6Qx3bMDPbK/8dnYdrHG7qpWc3p4mKRIV6sPYOOqrURkjQAuX1zSu1erBXvzBBjJ0nkLnAr59S9AyA/I51VQ9r11Io3pgb3M1zGdY5eFWNQYyy6u3jp3iUVjKqqcq2gj/xLHbLUFCj9Gaio0ehDJO9/5zkuuTeaS9Pq+mAD8/It+xRTwP8kTG2080tNua/M3bOpBiV2FlLyQz8bh12JdfNNVshmPr/BVNtvkI4ZWr5sc6LRz+C1f6rtsiyjCMePTF/8mv+RIF40TYUvOdABX+lyykVBgjPg0xiaa/u6ZEd3v90d/9Ed3D89a8rRrSW5xgOTC6G3yWA8ckICte78Xm46hM5/nG64ki23JUHxtI2r93JgIQzpBmMUj8rSkBfmgQ7pTPNI3X3K1E043nzhUrCwpkz9hJN9x1bDPOwZWksfOiebh35uPFJDOpUNxCMdhN1K6uWKbD4qGCnO6TxbkCV7xC1fIYcbeOrS73zRZxJvCJn3KB33ngXCL//0ND2GRuEIGxbx100PnaggoRtniJEjmXEIpLvgF3W9RhHfQo7WSwUOouvICm+HIrnOLFaSOfXvlC3yt+VyA2NhU2JARHiD4sIZP0E9Foaub6XN9prUku1y65HR5Dcz0/Ah8aAsD8veZWGk+WK5YgzPiFjZaj+26OJFCim+7Yonwb743xmInPONb6w/8AL/dfCe34QiwKR00Jrzh+8ayY058+Z5M/Ies9AJD8OCOV4TQReeKxW2eKI47Z+0J43GsxpGb8+fziefyOxxTJG0h7UqqQr75ssnmYT5Kh61JnJIJxnYMm2zxrhBiEzZy7HISY5IzmeA2WTTNmmNjaOfub78IghfhENaiuSC+yC/vwOL0rLm9DVscRf4W4+LB+b5PXrjBl9eXlhfgJ/gofMc12X5rhc1ruFWyxCXCNg1MPijOexXbbCPPuPCjKbuYw8f4FpuTNf3CRXmZjYxDr27/SG72cUuYPM03dp7lUJ0Hv9WW9CtvL4cxp9whtvjeNg9hHQzB7eiAPdh6ebUcurmXnpuzMXfHwvUzgB/6oR/6fkZBqihHcl+yIhEt6PS9bS6rcH9Llgno6gdiBmAYziJ0RhnS8ZLsgoFzbb/0foswoLCElCEk4b6z3VXnBpFF2BEccmlQbMEA0JGRTW6OQ9T+fw2TTW50jYhZ+xIY40rIyPDOLWA2kSIDHM55bL4gYz6OLFAkda+b7Mm8OwBaG4emXw0HhRC/OB0eiCdD81QUdWzNp70Hegs8tl+A3ySrOOkzjRSESoCtvwIpCXwLmeRaUoCE6JQih0iMwkKS2I6h+DGeOCIjW61v6+TapaGoci5777wKo44NrHrfVZXT79gXYQZ+wKXPG1dC5EPwITmBnbVtcbGf8QNFaGMj/4i54827a5YskCp6QMrEfpjRmj0lGiGCBVtoS9xkXnIMuMXtFiB8eMF4ddnTnfOprtYsFiFIZOj96nTjmQ3X9/gn2/eKDCMfEolkeMq/eEnfSEXHaphJ+tYqJviQtfN7xdGuJzsgfekBNopL+m5sW5PllMWm/oaH7LL4rBgWP/nV5iFExXrN/5SnPOX2Az/wA7cv+IIvuLtyJkean822+YjkIEKbu1YvSyI2wdMRbEE+EE4EsXW4sqvY6RjkavW4OX51+LznPe+6MtDvpjeeOBBP/GGvXvNDmE5euk8WmLUNAD63udAa6eLMA0ga/0VUFSB9vwUYIi2ucQLFnQsKdOT7ZNuCBx7JIactzzwKI7ZBtcTZ34g1excDyaIoW77TZ4oEMUgPfJ4NxB89wnufwwY22l0y/ITO1hb8lbytswKvc1zhxicd0zmbYxaPlm/QsXwsX/AJvoA/KHxwys7vM9yx8+0iQ8x9Z4u1dYtJfqBAPnMsfLQGxzU3bCW3xn126wJHOuqYxrBbpXHwKH+Li8Zp3LPZRia+j0OJw9aSTZ7+9Kff/viP//iaEx44d/MgHFle6XsctnUuF9t4aOcmPBD7rYHdyMc3vRoD1mcjDQa8qWMVmf3tIY+wyZXV1tXugmTsIlJj88fWIF7g2eZSclojDmbtmirNryBr/OZ+whOecP3SSuM1N75ibXCBDhTndAmH4CqeiK9srpWnNBg2t3YcbOIXdAgz5cBe+a3Cf/P26uHMox1HH47jd27d4WM49l4Z77PGkCdXNt+JYUW7+NiGKlykczHnvVhaGTvm+c9//u2Nb3zjxW83tq1/9V4MuP0Ab6Fz2CbfLP63jm2C4BEbt2IbxnZMc1krf4LP4qnPceiNH7wPNvIr2N155ULcPh/qIt/dzwAuoG/yWvDtGARVIrmXIQhvnHV+itpEYkyfrWMD7MZcsrQEdmWQBBboFO0Klz3GOAtOEgqHFLRryD7bxLNbXpc0n4ZmGGvkLMgtBzAGcgZgjcfgirZNBgCvz8i8jszJbX0EMs3tHAmOXk65kATrYR/klOPueEigRL5NFr4CHDgugtT320HrfbtO+q3xfov1W77lW+6KB/4HZBbsXbGjX4U+f0lPXfVC0BB8PryB1TklJPqOvAUsglDQ0jcQ2bVtQaxQaA4/h0YOxfaS68ZnFz7O3p7MLbkjAPyNntMpP0DU14aBRrdZVBDsz0vxV0mSn4pvgLoyir/1JckjXyhhAzUxl46Tz1UUOJWdPMeDPyESOrcacWJtiSn5Gx9Y078Gj7m2KG8ufkhfC758zzHr1+nCcx82NpeAbDyJoXTJ7mLGmmEfTHObg/g1P70uhiZ/evWZV7GMYO/6lgR2HPsaX2G5VxCtSZyk70/5lE+5/emf/undvcsSKfLbObAN6ZJz2LP3/d2aFSF8oHFsJ4U7djnRjfEUQ73vfNvcG9tTt7PbM5/5zNuLX/zi21d/9Vffbdmm370CvbnUejaBL+E39xb5YhT53ZyLDItbBE6cwzq+3OdyB3zP7uRhv3QSgfv6r//62y//8i9f91vLC33+dV/3dddOkbe97W2Peu6ABvjq1pph9zaE5VRFOnkVaPCOf8PpxQ6+1rka9nzFMwzoiX00sl0B4Yt0i2yy3caZscTBmQsV6841Fz/tveaWhhk/lV+MYXfPeUGFPZ23OYQfmx+mbQ5XNKTnxnLfuIfabq6CKezHbxQNWzA2p7GQ7mLRM6PwhC2icIqVT1NuC2oYuTl3m8B8W6GdnLsTQi6yDleIFWlbfMARFw7oMFnDg+y3GNrncm1yrI7Yhi/Ti9flZ3xDYaUIV9CJHX5Cjwrg5Sn02UWRX/mVX7nctdsUuypLJses/21sLS9IBzARHxFPmzPEKMw2F19fDsm3xJBb+VovTm1t7NT4e6Ft8RW299qDTFtrz7JavijmraW53QbXcXTfuHAJB1iOinvzq8bp+3jI7uAS96tz6+vVeb7HReiWHC5obEOrc73H23rFLbOLumTjl87YQizgvXJ543T+vdbfubBGnG19qLlFfg18c2ie8ROYxNe3/oO1e4W9+dUx8ojY6/jlbewPQ3CaboH9j//4j7tnVMk7+BNfEP+4JD+hR3GkLsC/6T9ZklF+Jq+mDH/WtGG/xbpk08DEszveWtQZ/BIfgjMwnX/BKOffNQC242UQhATYIwqCXeKkCIrcjjfDOwZ5BGKIFmP3veQJnBOa0i10ZVrDCEzJRIAtORLgEs2pNIDryoD1LsBLas3TeAHAAjSZOIPA4VSSvQJCUHf8dvk4je65+6YEtoBA1ASQtSU7EPbKoRtz5+Msxlh7N84SMvaiO+tFlNYxOS593ouUSEZ2AXS+7tuCP5Ayfvf3fvInf/L1kyXu+1nS5W9r5x+NuaQBIC1QSX4K0T2GjvpuQYs+W4+CQIFr3Svfkp3OfcxjHnP7hm/4htuP/diPXT7VOeLMPGcMSSw+F+z8tu+RSYlBbPNDBTBiQmb+ygbm6HPr4eOSlbhlw87dBxKJPw/VaTd9gKcAACAASURBVC7km/+IAbpCUJakLwaI2W2SwDRJFRgDP3rRuDu7vRKCqy/iYXWCAJ6Eb4uHxQXJX7xLnmtn4O3YXhU5zc0f6V8MLmmClxHB5qiI7R9slcQ1KdhbAjUm31O88GlJ2C9O3Atn6YmvZRs+QidbmDZ2t3X0YDbFLf2IPT5dgdEVtX5SVMJu/H7BoIfW9qDG/vUZYu/czTWSNxLBxpIyXIWVHZdMzR/Z/N3f/d27rYBLoo1nvYsRcNbc1qp4SQ9wiBzszlf5JqIlb7pC4uF7cHLxCvHwmWO2IEcw85fG7Jh+ZvSVr3zltdNK8XPGRHKsjyueeoBmP0/6spe97G5XAX9E8vkE34T1cp85YRUsQ5g6nn/uehFD/uCqPp+Vy8WC+4IbV1MDpnYsYnlym+ULsEmM9p3diTCOrpakd97GCGxvXjZZ3Fsizf8W97YQaZ7+F8vhQs3zxowM99pcZ6MtGdcX6XBzeHOI7cb9tV/7tSvEXvKSl9z+9V//9VGN9FPnfL05/B68YgD2tHZNU/yPjxiPL7k1wvd8hJ+mI0WKwoDf937H3WKs81tjxUMPecUNjKEIpePWhdDDdnEm/jdOOt+23eVWeNd5tX59B3eCCc3z0EMP3b7sy77s9rSnPe325V/+5Xc7SvgTvxBj9LrFCVt7oCAshOf7CxL0gNfDq92Rt/LxVTre/Cn+lu/IR4osO2Hgcu/5EAzYvMAWZy0BpzfOxKcmqbpGru+9vIWvakrBCxyDreXmzdl8Ra7GxTzvCafmezjXcuw+4xtiEM/h5+Fdny0m4XO7fviH06o12I39YSHOIF7pafGaf+0uA3gtLxtH08G68UcxzPY4vHWJRXlBnO1ts+IFN4Un/EZN1Od0Y16+pnEFr9lB7CxWyjnhIfss9vV3c8G/xXENvZPrLTeHHYsldEy/6eHk4o2Z/HTYRb37HnzwwbufAZRkOQunWqK0RIcT7zY6BuAQSMx20pbQcRgADJwUR4rkBeQFfkqwKEGuw4j4cSBFDCPo1JxX88ghQBEVugFKAneTIuCWeFZ2ehBwxpdotxmAbAg6c9Of5MIJ9zignH7TJVCSYDh0n2/X29iAoOMqRj08sPUKWk5mnRIAB/W9YE9e9+33ywM9MM0xxlT8sRtA4LxLdJZEb+NEACqmjMFGiO0GiABuHuCBdNGVQtP60tsC9nYg+T9ywr99Lukj7flDW/a+7/u+79qmJJlIHtbPf5d82waHxKWjTfJbSEms4nKBiU86F5hI+saRAPnnXuHa8flQn0UkJOwKqM5xbzyfQvroHbHaeF+AdPXAevkDH0dogOcmZs271kaXfADRF8caD+ToXDLDHYlSDPK1bXjAS34pedEZArpNH/6+sWQuPkJePmZumGcMCRlx6Ty2gGdexV+yZKd0DZMlW1cg9hw+RFfNLSdI6vyKnPRRUdIOGl1vdiFD9ux/T1JP/+3+QVQao6ZAOnEPcz7XDgc2grV0KfHDSvYmD38QDz7/0i/90ttXfdVXXb9I4bYjOukYfstXkWlxlIy2siIycGKJDizyJPEtPGC+fIfk8aHew3b+v7bZfCPvy1Psg4SwO9kar7FssRV/i2lLWHr4Xf/bjkw3CC1Mhclkafx0uU0rn/EbOhMvySd/bUyIF/EhB3uFF1sosh0ekbytoaJW3qBzeLCY63yNxX5loV0VZ3yIE9i6a1uixxbp2jbhzX8bv/xkSWwy5mv53Rd90RfdPudzPuda9i/90i/dbROvuUMnfJ1uvFfcipVe+UXPjvnpn/7p65TiwzZbO7gUJbCT7zZ2vmRbvjF7hXEdowjjb+K5V1iPj3WM+RbPFVTG3vhZ0p2+cLHsEP7VyHr3u9991wCTi8UDzOTDnX+Ov5iQzPBCTl1e2bEKfBiigbdFHR/jOzC3sXA/fkw/cKJjmyOOl/+uDTYuzgKjc5LZeHi4uLZOmNfYfGu5dnq2a4eM8pXbvBSHm0v6Trw1x3K55LbTs8/ZDz9Sc+BAdJBu+ebmVjbCUTumfx4KTE+bo2ET33SxcznInrfcUa2BX21ziJ7VAnb8Ld6uXvBGMaWx4aLC6VedmyzqBgUj/SqAO088wi5Ybc12JshxZBe39M8fjNf3y3HkpWTIP/1S2mKifEcv8pMYaz0eUgmDxQCcxCXYke6SE2fi92IfRot9tQP7y02aTObkg5r6YnfXDWP5jDmWI8gfOI4Ysm56aT7rcX4/9Xw9A2BPOjsenH7JOMcsSBiVwlOecxg0IW05AQwSSk+h7qoPcgpMVyGb3DgHRQGYxs2AyQm4gb05KaCxFSOBj88R8TVu8wiGxtkC2PqAfDqQIDvPGpZMAA+fATVgwNkkxdYDzADhJhxOcdrEOcmO6HJ0gClBdeXsPe95z91vpXM4QILAL3lBPpCmXc866BZKkkPjLTnpvXvxALtA4ScIa7K7iqMg4If8bhPh2ggRaIzdzs5W/ALx5MutYYtd4y8YbhJJ5ztm8wKQ0158WxxJWK0pGfseOUbsAOySY/P1mSS+/o4wsJuYp18dzZXVOeJ3ffsEa77vlwsQjyW0HVPB+YpXvOL23d/93dd998ic+Odjm0yXaPEz8S9uJK7FHgWDJJZu2BJOdJ5CxtzsKvFLnpox5nTckjo+I2FKbgoTTRGxsMlOoStpSCJ8a+NHk2T9yvcR1bq7cHCTSp+Jn/y08yO3tuzSAT/YAlvSbwz+JrFJRJIWArVr2oJGI2yxF5Y3tytMijZ+Cvs6ls+yC6KwBAg54a9yQuM1t8SILIstfsv3nN/YrhRkWzjV33zZudtgoC85hi6X7MFsWMe/YAS/Yz9+ovnA99ndqyf/7q+JbMFNTuRpScUWIGR17ql3BL9zxC+biqF2ebRFFxazhzySnrb5iTyKZf5wEqolR4sF6aYGilui5KbNUYoqY4th8bS+YB1I7On3dLj5i+0VNGLkJGl4hIaLeMG9+Le56UTBBCcUVCtbY+QH7TLrZ0z339d8zdfc/RzsiUvsr1HTeQrr1RObN34Y38+Ipnf6EJPZWUwZB4bhHWLtxAY2s345WV6kpw/7sA+7irPuzd4Ycv7yPOuDE6e/JiPuyl5i9/ST1Wkxsk3T5XdnntFgxmE1thUTcIps8MB6ybE7fxYzrFcOYhNcYBva1uvYzYX4kQZHx/S35ktrLJasey8ILb9xa568qUDHFZfvNwf+uevcHLYcb3nDrtvnLjqwpTGXz/CvXulmawK8YL/rM3jMjzV1Oo6vO07eb374I6e5Qi2/4RIax3JzPwVrR8q9xtv6a+ul3UnJvrA72cU6jgiXtphUx+yF3ubgC1tMb1xYk11RZ3Oj8XBguCsnpCsX3fZWSv6y9ZlYkhM1G/hruiTv4u3ysXvVDrAbFpPRMz2Wh8MUOMyPF0vJzs/FDG5B93zSLic62ny2uLS8CWcic3L0/7oFoAbAElkgw1F73eS8BcMJiEuEkQXGR2p6fxrjXsSSIhwvqIAn4yHCiP0qmwMDs02g1gzEBAhQ3Kt+m8QWNAHhBrWiaefc85fwbDd2ryDtll/rFHxATdLXmUWINljpIt25SsxB6Y0+JRlEFkHeRLDEUKBwzCU+QK05BaLkcSYdjkr/5JPUATfHvxeR19DYwFqfBuS9Ai7z8D1gvkldUeB+5iW11o/oNd8CEBIL6JJbcY4ELfHkq65Me/o2v1dINl5bi9InW22TZUnsCYx0vEUNP1LUVXi1FtvGW+f6Av+DCQvSG8cdd4JQ35e0IokX+HyAQCCuigKYYWxzbTGyBKerax3TlV92YV8JgK73ezGjkOGjvQeS8Edi2gIyWyC+yHrvJXtJlX28t/1rE8JeAYAnrrDDYHihqC6+YNomq8avSy7W2GJjjd/2WVc2IxK29PfZ/ue7dLAFJ0xY7LcuNoIN/EjRLXkt6e4YVzU6DkFojCVcigN4K4nDS/FibL5zEpzNd51rjv5m3411tuMXvSLqdKEwa+z9B2vFWn628vB3jc3WLmZdTaFLumksBJMvsLPc0D38PWCS7Hy07+UB65Wn6XevVMBUhAIeygHO3RzDbn2ncQC75CW5h58hWdtosEsNdsElmA4/6RtOaW7Ii33eZxUCuAzfZYt00mf0JH/AK/YTs6dekExxCNeWB6x/4UPIMf+nT+fzK35J7s3hzdFP42mu0oO46ILLT/7kT9655V/91V/dfuqnfuq6AswX7DDgj173qigcxNPkqfyl22O+/du//fYlX/Ildztk8Cl2FD90qpili7VfYzdfON/aNfwdm3ywJV3wWbi5HKWx5OSNa5hFMdaz2Mkve3WVNFmKr3Y7NJ8LG85fgg+jzQWTFg8aW9NLPpJPdv71qfUPRSQ+Ii+Jj+Shr85jD7oUJx2zDe/N0fK8AmdtKFbcKtR3CuN0s3luOcTmZTtG+mx9Tt6jF+fDjWSEcXILnFjumhweNghH3dZG3uWZfJGP4QZyJBxnV/4HR/gE39rik2/aISmm2atXHNqFSHWXNe76YZsCmW+cdQts4VutZRvL9Nbn1ouTw+t8Bg7g1TXewg/12DaX4Fu48IY3vOGueYEP4KLilox9jvss7jc3/mV+/gvL+Mj6LF/HCeEbO5tD7JPn5DjLQZ1Lz/y5+fd5LnLjciLn8nV5yfr4olheOZsHfqgHVkf+phdrSI53vetd//crAFtAN8ECxlksS6JAnEI5ONKyRPQEjSUPiLgFSMRIKifjgMnjd5EFMuUBI8QQIK1TUT5jIeYLcoByQW7Bk0Il1gAPQWYQwbck2d9LVJBVACPolqAggwuUzdO52xRpTiRJJ7n1ORZZNM6uY522vwH3SUQ6B7ghaey5ZGqvMiFF7LLda3beAm+dXGG/hIQNga51aAZIEpJy8jofcDdvxwd85ziNt1uh7pWsFrAUAWzJhtZGLysDWcneHBXI2brv2Fwyd3/cqYf1G37OF/c7hYEurYKBD0l+sIB8W/B1jDht/RI6n99185OO2+QlcekS05H4OsFRHLAV/+61z+6///6rwMnGZAd8mwA25oxJB/AD6Ivdk2Raf7GFiCuW9hxrXF8Lszz7wG4lIG8tkms2PwsBBSX9kI1M4lVC7T1yssU04gd3FYLGZ0vfJ5uHJi3G7998UpLynh6WUC9GKcDZaTFH3kFYF6saT6OGbyHIm7hP4sDXFkfN2TyaNXLQYvjaiv9IwIhcMio65aslgI1h/Z74zp78iJ/nX/RGF0iHPAK3dofdkrf1/8bNb10pbMyuljZmv7G+ZMJ2SfG82HySZFhN7+JCXkVim996ECHxAbesfXWdTdiBrTSXFSnG42/iaZtGyeM33jcPr/75tHF6v42L5hEnrSW5GpOPJk+5YDHLmjX0NpfgK83Tua6eKpb4IV0adwnv+oK8zceWzDZG2/S7hab//fvRH/3R21//9V8/6sG3i8Py9fqmOITD+EHvK4Zf/epXX2N/4Rd+4aU7WKeB0WfGwwPWHnwOZ1Skkqvz/SQqO8vFuKc4oSdFjCJksU4+U0xoamTXmsqd61kwfIW93NLIP5H1zfObd2CCmNDMSA84FIySm8JefLfzxDy8Su5k9TA6+ZxOXYzjh8nIZl53TFwRP2ZvOl5uhtfBv919uOuA1ex9L36Jj9GF9cuD1ms9ze3izGKL4q/jt9m8ficubM3fYrZxxbx8IO43Jy3m0p/1FcfZg5/LN/gYHfJHdtCc2JpEwQ/jcExcofebb8Xbchl2Ms82d5JNXQDHeo9XiHP+IMaSvbnt2oVNe1VffaTRUAPyVa961fUg3W6JshZrWL4ln2/MuBB4Nl/JvXmd/9Bl7/G8bcLwTRy9OYq3//7v/75Cl5/Ja3zDztHGlx/5BHzh5/xrn1Nivm0ENtfmrM3J4hq2bRyz9XJ8MSGn8vnG79x3vOMdt/se97jHvR8J42ApExiaxMDnRBKYQTsXAUJ8FpQp23GKiIRbcACakqUicAGYvEjngrzzdF84yAlevZeYEN4lgRlJ4qEXjr7JUQAu0eaACLbEApglC3MsmVxj6Xz6DKiY0ytir9htbSeZVyBxtNbMPuRa0k4nxiEzJ0SQtivZd4BBEih4POhHQJ+2XJAU/AKJjRAbCXT9ROAs6AouwItw8s3G5xvAfXdV0CHdr83pid9ZFznIvH4JgM9tvOJqCQu/oKczeRgrmRSk4ojvKTi2IbCF3cb8joeEbdwsUCWTOCfX2k/TIrtvAyc5n/rUp95+8Ad/8Pac5zzn7h5uyeyMe+Qs4tpVajgkBpGaJTsBs0Kh1y2m+b9khmzAwMc97nHX9nnj8t/Wq+lFN4qUJQfrA3x1/WDBW3IRO/Tf8RoFMAH2rG/DsrPpIXb4DQK1hI7N+sztMHQN843T+mxPp4fsKM7JgcAuftAR/7ZmpGIbAEtY+I/4JIvz6XRxqHkRDckVubFeNoF5fV8xkW07l7zFCzIGX9nHufBco3CJmMYD3Gyefkbwb/7mby5sRE6R0vSLqLRmMZpOYILv0327NewUEwt8ZX3EQ7zggBjtmH7d41d/9Vdvv/7rv37dC26eXv3qRnrunzyxOKjZIUbklLUBu/GpZD35xhmDMJp/KQDl9OTrb3aA22yOdC72mR8ukAEB3zlhfsVsJHBjxTibW/tbw8TPMNJTMhV/2aq/Ycg2GBQci+/WttypMbdgaYzWIyeRrVeklB/5rHMQ3MaLhIspPqtpmDwIM9Jrl1Dj09lJdounbOfXdJB88eUKNyzHW4yDB8ITOWH5XmP0zI+wq+cy0BMswlP4zGJUx8pLfa7A3oZu8mfLbo1qLtvWYRRyLSb5sJ/AzS7Wl/x2QCwu8QVcW/z1XgyFQ27dUdiuH2QjFwaMndytOxnxbf5q3OSFW6eutohYvrd2EPPwbfOedcnJjsUX2JUulz/Adfyl75ITbvUqhpfv9nk22lvWNC6aX+MTJmSPPt8cDt/3Sqw6peP6fBsAeB29bOOED8vNfJ6enOO1sVxoWR9uvj73azRrDxxSQ0Qe6Hz4iFvgAPIJ/VqPJroYk+etsbXDEnlmfWqb8K3RvOeFlXYI9Itd/ZyuPNecGhC4olzSmsSw+b2y3+bjjTWcRf5erMdrja9ObKzip/c1/9K7te262BoXxLXELt+TN7f+EBcbB/LR6lts7a6ZxU48Iv3sbTX8obGSx0PqNSeSuc//4R/+4X9/BjClbaerhVLaFqecA/AvGG6XgXKWQDIick4IACUQSh46K4yzZM2Y5KVwwAEEt3hCiHqVZJaY+azvKbjPdlsQA0ncjLgESeCRBaFGdvs+4+zVP8GEMHi/hKS/dX92zA3WbZAgTpzQd0smloQZM7klGfrZq9DWTLfsA2AFJKd3JQSRQFiWUFsn8AKQwIVetnBSvPuu+Tbh5msFcPebNmcPG2yeTaDrH43DD5tng5B8kg5bOt4VAIRCwQJQJC72E/RbiIoXfmOOJUhs03jAVQKUyCVa57PXEkKgsQ0QYL+3OnSOcdY36eejPuqjrk7uC17wgutJ0muTTZQSLR9urc961rOup1D/3u/93hX2/I+uEFqg1tj9j4whS9bE14Be20Qj7RLdxqS/YUTr05xr7oAeYT99W/LgK/BLo2sLG8llbc0/jcuGrgoaf/GpudamElBzd1yyNodEulc71vYdj6giUAi9ZKoQXXyT3CSvTVxwavFo8V7MJ5MGDHk7DpFZPcKAJXvifuOPHja5LulRbGXbdoYgcfDQ80aQLj7I3+U/jTxYBJuQRmtTQDSuq+tLPq0BQd21r08uaexz90bD6uS0ZrrcOBU3iOTmHUUYEs4PKnKTP7Ijl/Uqv5oTeYBDmkZstfm8v8U9XbtAoDhgQ4UKsiKfI4X8HKYoUjv+vALTevu+c8iXnvrvis/iMf3AX/6gyE6G5StkbS3+GVe+xHO2MBIjW9Skn7DqkUceubsVCi7xx17lULjD5+gF+QuPu6Kz+B62aG4h+uxui7BdJisbP4L1sBseiUX4wLeQdscvBslb1qaBIDY6lozL15bjOJYc4oWPKsIRZjwDDjeW2DWGmFYQ89vFV9xBI8BDSunMsfuTXea0LnG+XEuBAjetWyNALmg9nuPB73Z8n4nfdhEWz24DE1viA2/nq2Li5FF9DpM3L8kH1gTX+AV/kJvo3UUI+jz9SK7b9Zirz/Cc5UXyvos2cGvXKN/wL3jgmF7P3Mr35feND/Zx/nLXzZ/Lw3Bj/OWUM/3iNPRGBq900FqtCc7wKzGyeESf7N34/P9JT3rS9dOJfac+wo1drWbP1pMNtpkhPluXXCSG+I+12yWrqdXni3l2UoWpxuLTOxbOtutwXJ9pGBmbb6x/WYt6k2zrB/wUV8dHk02jV3zL6esLm+fZEDdMNrl8YxqmwS7Yxif4F/uK3bPBg7OwjznEYuffNQAkdcDfwYxIaUCu9zoiAJ8zEXbv11Z8btEomBLSwiR+YzseOBLcewSrz7cAkpTI0nsJKVlWDoHfsUsCljhZ2wY2GRjYGozjnC2ynM/A5DIGQ3L0xkTW1inS/3ZyBC1QUGDQMT0BSgShzwGwAKUfQAFMBGrnuOWCX0jk5tnAzSldvWEjel5itk0UMtHHCa6KeA0nQEqP5Og8cyNy63dsxTc6H4lVsPTeVTYBhNQgyfxNQdf3ycZOG3h7ZYz9NQ7YnZ/zTQCzySSgbG11J121YHfrNy9S4TjzKvx6fxaf/NcakkXSAyj9/GKd3LZyIcFICcLB19bPNgGyxxIRsRQO9Lcra3bW8AvY0XoV0b7rPQCFP2fy3wcVafTxAaS68aybXTuvv90nSw6kc4F5fRRmKNLFlie8swM/gl9wg67of30ZSeKbZNgiYQsSa4HxZFJongQcMZS80o9zJcfTxh2rELVWuuq9hhhCfiY8RRZiAzeQEaRzEyRdFR89Z6LiChngV3YuwE3xa36+eMbT+h+i8rznPe+6gvpnf/Zn1607jdm915K7qx/JCC9ciUJiW4cHU8FkMvC9PR/pNMfapDnIzY/YBVnn44tbmhbi3Vbik+jxUSSJzvpFl9bVbQTrx+K/z9hGLllij1OIocU+eLYNK9gmptd3rJt/+Q5O0OUWNJuDl7wiu8hia+SHp38k87mV1Fx8D87KnelldwXiX3CU/VunWGp+Owrkir7nT40tV4gtWC++8TY+ySa9LpY2V/LJTcuBliN1ngbNFgJy9xLhM+8tHjZPsRXH6N+94sDuF9xKPGQ3OwysG/bDRTJrQjkXviH2xYOCCCeCmXxP8WFMeEwONvYqjy+PYLP1Y1dCu1KaHsQ33N/YY2u+qNDJThU2HsK4PK75W9PyOPy/1403HI2/NA5Olw6bN3vg7HYl4Tkdjws0r3OsQcy4iGKngy3k7Kd5KB/jBnIP+4kvu574r/iQK+Riut2mTN8lDx9cv8J1YYscot5Z325tGrjJIbaWk8JAcb8xxZ80IBSLcAvW8wF4jru4ZYVO+lxcyKHG6rWCVhMxGdsd1k+3fv/3f//d86DgsnH2uQV0qwnXe3gOp+CH7/DtxUPrYBM4oEZQJy7HlNs08czDbzZHiltccbGNLt06zfbsghevvy4PY8fFjtWZ8WGk5qwaBsaQ33G9XwxVG2ZjupNj1AUeIL46sFb5+LoFwK8ALBlfsEIYABPFA1GLphwJkvNLZsCO4iXqPV8AAbSuTvg99FUAYACmAozcCGafN7+OPmOYB6CsERXdq3ROA4QlVPNbG0fpNUPoCAPgjudUW6hJno1jbZJfc20RypmB2DoyZ0AOkX6Jnj4UqNl0ZRdsAlPgIghkWnBaJ13iIpAlkcCitXHI7X7tFhu6JrPkmGwCg1yaGnS5iX0JXvIvcHRe9yK9+MUvvh6A1AN8WtsWB/weOQX2a+O1l/XyMcUfXTmffdcH2aNz2WyT5wJE83f1vHF6mrZYEdRI14Iq+9GfK5adg+A1t2SjcDGvmHCMcTypnS2R7SXk1r8JShxpbLnS2jhi2HdibUGcz2+ziN903j7t3Fx7TuSqOKxA5Ce+b57FOvEq4e4azY+IKB5g1ZJAMZV84VHfOZ5eYWvHagzBx7a7VmzyL/h6Lwzs/GTKPoqw/m5M9kZm+DByBg/I2zx+ImqJyklo2XkJioJD7G7zDhbBWcUTUh4haV52afzGg0Gbb8wtFtjKWAhL37duhVU2gM3wGtFAKjqXL/KFvut/RX+7TcQ6/zXm4iVitEk+e2x8mAcxdMVB/MKMxWPxjoDJFeJtv5dnYJ2daOlj87yx5AdX8Vu/QlrMpwfHnU+fhxt0rmhrnK5OypN8bv0FWWFLYygeyLy2QRq3oBMHfbYE9CwO4DMMXkxOFvkIzuI5Jy7gIvyTX21eX/JOJ82PvPv75CuLq+IeTihK5GP62hhgd3lSLuvz/hanndPuhOTwC02+a3xbzjVaYQm/gYsKr8VwRBXXgHlLnmG2vA3Pdi2bR8m+O1/gywMPPHDdOkZPSLgYWu4FkxvbT40lZ+O6NWyLTrsoYJQmlViCR+K5cZJLw03s8/WNczlRU0Psba7dxq05FJjyIaxKti1cxVxz85Uzt20cLfb0txxpHFyMX9IJLBS3fE98rE3pg+xylXX2Od+TY3t18UuMixsXnfgufIYzGiaKZPpRM2gy44X8DPcmD320xsVYWAFT3BKD0+ICmloarp3X38lDb2JCcWlMdl+9447Le/m24/gR21dr1dB+zWtec2FdDwotdr7yK7/y2nmppsBpcEVx7Hv5rXHTX83hhx9++C53sy38xSOW78s3e2Gm4+mNzyz+8Eexh1dsHlxO3t/8exu3YpGcMPnjP/7jrx1Wdkzho/xfnPW+c/jl6mXji/+3xs7x0G3PBepYu9jkInko3abXblXlF/wOvvZ5fmVty0n4Qjs/7nvwwQffz6hAmNIQJYuUXDjROmUGoBQFHfKUUMgAAG0si228vVKzHUlzmFOBtA8GWecXzNa0iRuInYlUzLGfpwAAIABJREFUwnUfdfJuIWVOAOJ741E6JwAUxrCedXaOBKyae4G4ORUK7sekOzoR/OQRGK0HaJ4Eer9jJ05CL5s8OM6pM2QeMQfCikdE6AlPeMLtv/7rv65t+LaYS8KN2ZokRsAliLZxwZ4SluSK3NMBMmP+1Y01pOfP+qzPusCt/2s/MSCZLCCw35JFZKcxdi2SRIVbYxXgnV8CYxOJaZtNfKc5/Gf/bRoBEPOcV2rudSzSRA/0jUTzHwkSmPKHBb39DJgvwSaXc7a4MQ/fFx9A3o4CvpXf5F+68gCx4xcwycR264v8AildIsLm/LJxahIUf43lqm2fIx6Nw+aScfbvJzUjnH5T2znIDR+CeeTh860JSVwSrzDt/J3XWhWbiyEKDQ8fVPDpcPPtxoQFEhbyskU/nGTn5uKvMMn5bHtiyuI5/yL7JksEHonh787hu4vTSzrFlu/5FMy09W+xfLHxJPF0SUYE3XrulQt9BruWmNHb4vSSqeSCLY0Tbti1wuaLPdt8YBc2VBgjsvnBNkX4lPjrvR1DyUR3itUlzNbReBoBHefqJWyzlT2Z5Pr0sZ/LNXJLY/LdxnFlsdcIqyuF9ItjIM1e4Tvb0xtMgIsbx/62vtbMp2AAXrBFpO+QeTHGtuICVi0u4hOwIPnNIefwKfLtOdbHntbd3AqKjt9CFWeRa8RQOnIFD5nlB1to8S06JTNOxjbWTR+KH7ioGbq20yBrbFwA3i+vg0t02pjwEtH32eLVXgmF5+bapmcy2/mlKb4NJfbCm+XDLThgL7npBW+i/3Tduj30TyyJk2LMA1nXN+UNMSTukhevzX7NxxYaM8snmx/O4O/0C4s7z84lRRn+D7fZTu3AT+Em3FWIktfnfDiZFUl2SuEPy33kUf7X+fxVoc8/xFK6hSnJ1T8c29j8WCGoKKfvrSn4dPPgHm6hJYMaanne+oldRzjO5qfFLVjM98So890eJVfTOxvKueK342r6detIsj300EO3fk74D/7gDy6c3YsJcNZa1CrL//h1PKpdccs11ZX0bZzFED56r4uffUfXMHnzMJtZW9+1fhdkxSefwVFhN1+QU4uHnlv1lre85e6XkpaXLLdY3mQ9Yp7cMCk5N4fLIzgTrIb1ixl8WIMZjsKn9V+Y6ju6unbs3X///VfrV3AsGaNAztpxjC9xWYRkaizggVS0aAruFcFqHIlKIPRdQkuinFrgM5hEZkscQEeyUyhAQJoBjQDaxEwHS163K2itEmPz0JfEuQSXc9IjkgTc6ANI5ngR065IJ+cmNgGECAs251qPdSKz2+nSIWcjTkz/1r3kF3BwYj5Avl1v62IDAPkJn/AJt7/7u7+71gQE2UCwIAX8zFwKEwG9RA4hV6AkZ0UXkrvkm10bR6JS8GyXNVLZGAKaTelUMYGUkXeBxXfZ49M+7dOuh530r6cuB67p3PhbbEmkzYW8aHIByrY196+rMlvwbSHlfIRCglVoAAogs/HBtwDGJmc2AkJ8h18iP+mzsflja9kGE1supji3V4U5IsP/aoK4p1HSte7WDH/4ZeeJLw0NW/WWHC24+hwoi3c4ImHQPX9oDJhQw6fv/QySwqW4Fhs1Cd7+9rc/6uFu1ks/ihJr5afiD4Yq9nTkER/Y2fd8jk2QHr5C51tM0J3Y6ZxIAGymc3G0+EeP/AjGwuX0mH50+H3OhmKbb0qEiMaex4/IQS5yb8wqPOms+cQaHOl4ZF3RwDZ00npcHVrCujEMlxXL9IYgIyGLMfIa3ONnjdU4PbHf1czV2Ul+kEIxwP/pZHOLXMT2bCXP85F00nn5FVJLBrih+YTQiWs+DU/gg9jYYg5GswfZG8v4608w1JzwHd/gF51LTwqhLdxxDLi45/cZMri8AfatfpEsaxRrsIS96WzPPXPW5ljx1/FL2hdHca7G7rh00hiKmr2qSIfyglhtvOYqj4qDxQLkvXHxiLXvcqd0JZatc2XXMJcfnLt+Q4bmW47TeJ2nGE0GRefmjs73UDzrUPixSWO7pctn9AArxLmYNNYWLVuUsVNrwXuW75BR3hB/yw3xtdZptwF74s1ySq/4Jc4qPtmfr8jhcsziNAxiJ+vH7ZKJnZxnvOUhciXewF+2wIX3YlYeFYNy12Jkc/l+cQ/mwQ+7kbZIda51szF/w93kEBguVjSpOg+eJ3tzvPzlL78K3R/+4R++42aaAGtjsbLxJs+tfVYHLu5srpI/5AoyykHbWIaliznwSUNJ0Qs7xK4aRHxt3K9/iZuOz/cXG/osXtTPk/7nf/7n3S4JMSCfyHP8YRse8iZfg92b05rTrS07/3IB6148x5XVkx3DVxxvjD6XC5Ov54y1Q8Lc9C7Xsa2x8baO52/0xd/gPn9Q6/FbXLC55Hg+gnsZu/lg7zYkkuv6GcAaAJI8xxbIJm4AwYgUIfprAAEtCDd5CwZB6wrDFpYAb8mTq8ZLTgECwwFlCRlAkc2cnLvjdKi2CAPQnIODG1fwcpA1orEF2SYr8glShj3X1Pdt725bKWCnC2sQ4BxzmzRLkDqenvZY6yUfWRTXSwgEtfuJBB/QoRekINncH2sLHdBKp0APWC/BRlgkDMC9VyuBHue2BX0LmGTLtn2WXI3bGOszW/Sxl4SFsCWr4lOQsaP5FfJkbS5X6/PbN77xjVzmrgHQMYivuRt/72mWgBA2xzum+TrGrS18AJAouhWBja977twlqOzABzZh5CcAGqjyxY0PfsonED/Evfk7XgIRL2wBewD9neI+8CAifkqGLcLXZyQsCcw2wHRUg6d/NaPIi9jBBGuXyPoejiyB7PvHPvaxVyFrbfxbPKwP0Uf+kWydlwzIwcbWbu/3eQ0Ex3Z1KpmQS8fAw9a4vrNrFGeussJ4+l4i5Ts4xTZiuXOQ9yU0S+DTWVvlX/KSl9x+5Ed+5ErQi9NIn1hjZ1ccGutMeLDRrhr3u5FncxXMpf/Glx/6Th6io20OrI+493UbDFvswBe+6L3YE7v0C1Pg8OIf/cA183RfZg81JMOSasn9LPzoQnFou+niHtKPrGwsJycb0KU8KVYWz7dATv6alukuPdM1cuVn1pqj5sZ73/veu22e/BE/yJ/9EsjGDCza18178iWZN1+27uLRk9thR/qlNwV938FOuoMLjiGDeOx4Fye2gKIvRS3/1pBC/pc0iottrpC3cfrcrU/W3PdiFw6KzZUdjvedHCI2Os62cnPjfvAAdoudxe4ln0g7/S32yIt91zgI9OaiZOnWvZ4/8/rXv/5RP7OGsy3no2fxkvwIMh+URzUVFwdXXvkq2RT08EZRjkPwAxjNDnS6WLdFJTzPH8VNurbzbXNq52kK9b1GiGJfDPTeA8vYnm6t1YUGvuK4Psff6FAtYK17ux1etBfs0lc4LZ9qZMAj+pevkqlx2IlPWrt1aVI1v+dGbFNki6v8U/Pf2tUVCiS+bKcVbrf+RF9bKPZ3PKAHIv/mb/7m9dpYMIWtYWevim1jJ19ynUW7OG5ddkJ0TtyBL8s3fU4ua5SbFw/gM/3DruU2Ynbzy70wVV5iO3VRNrOW7CRmepX/1ZgdSz7FsfiXI/kEH1In8iW2gtmN17xrd7hyNsO21l2Z2GYLed/3XXO07ic/+cm3N7/5zXcPZd4cIo6WUy4/wA/J63g8Dh+nt22MyMnrQ3xeHufbfM7nYvad73zn//4M4C5sA+8k2YjJFo0+8+ocDsaxNAc4oIRqsYICgWEozsEZKVPAbLcTgEkw61xLADeBA+s+26SIUCGGvpfcvXdVSZLc5M6gyPYGiHGRLcaVdBAVxkO6TwIKlNiEfFusSkAS1zqYdXDq5NgCSdLfjlLHblGJQLDJXuHexNFYEgpyq1Dr/dmMQBAQI/YVlI29+kBk2VSzozVqCgCyJYw7Ht/Yzrf5NSAk9tW9YDZ+26naPtW/1772tbcf+qEfuksK/KBxGrNzbZU67el7ICgBA4fWwb9OMJB0+DIyoBmwJIEdkM/WfMa7ZgryBCuM0/uKlBIUUgLMxT2/FicaEWwn+a//dyzgJBdccD5CpGCgC+RMHPW+mF2cWmIlqfE9Pq15Ialm39/+7d++feM3fuP/Pk31vvsu/5U8yQuDGrdzP/ZjP/b2Mz/zM7eXvvSlt7/4i7+4u5qxBCF5OlYzTeGk8JH89z0CbC30sMSQv5GFzI5d7IcZ9MA+9J28kru18lUxSefPfe5zb9/xHd9x+9zP/dyrIJJvxExkjD082KbvtkkpX0j+e1WF3HKI7+hU0Z+P7H3qm/cWOzbmlhglg/vy26LbWhRDiyv5RutAAhFiRRibdM5e/SQPueGbHMEHl2D3nQdlnr5v2zCf3IJGHqUb62xuRHKbf0ie/KzZDLP5BVxnE432ZEZANneLTzhhHsR5MVzu2BxrLLuwHMMe5FuMUtjgJDB3mzLJCidsoe7V3Hufqs+SpWLL/Zy2rzZPYyN6cm66qrHX5273awxFoaIYlikENt74RDaTp3zfZ9bUenAUsQRn5GuxxbZLON1usT6Ka7R+vmbrsWJMDuHDy7f4Hh8Q8woB97D2PtnTbT9b2b9+RvZP/uRP7n6iETdoLXYBypEdz2/Z+sQ6n1ufAgZPQ+zJSpd42W6R7lx6UCjjr3B69SC/4ReN3S2Kb3rTm67YXo7M38WrnMO35E94lvy7Q9bntvnjBjiE5qrjsqO5FKHLG5ZHwU26XY7iOIVq/qKxwc/4OU5zcnByLG9aTsuG/LvjxQA7+jk9edmV094v58O3vIp38WYOeNmV4NbjohMeFYZoLq1+cE51Egxnl+QSD/gmvcBG9cXiofXKS8nhNiq+vQU7P19OqvYS3/JQa5Vjdu7+bj3LzRZ/m0/RqeFA743d9/AvHdFXMVUtAifEDnlg++Y9esdf+OA2NeiLv+Eye6EQ/8wn9uIZDtEYLrCxZbLbwU3WbbjA/dU13Gp3RM19/N4FB/gpJ9MbXIf5m7/pZ+s83/Pz3l+89SM+4iPev8UX8NdNAUoMKigp/wQyTgsYJXYF5gJLxwDnjmsuoNB7wKhDrmu3ZM0xjUNZqzSFDeekMA6y5Hc7e+lkr6LtOpMTyeXQwCcZK4AyELDbZAIEEF7rd2WGgTgu55fUrfcsznzfXBsoHB9BW/K/hL1xkS1OSFeS6m6Ts/7O04TZgtA8EiUShNzSr+Axfw+3eM973nP3AAzr71VxowBFKpb0IbYCS+Je0GCXLRyAnWRpbH4lke86xAAiSQ6NjgCsq59teyrxCOq1JcCiR69LKCQhduVbC3b5ecV3c7ENP80+4rdxk6XPkDbJrPGXgG4C4P/iXwGuYJZgSzYe8KXAMz/CCWMU7Uv2JRY2FgfWxA7pMrAFbM3bLRaSF7D1Kt62oNiCEOCLeevZuIIVALyn5vYb1PxfrG388BcE68d//MdvT3ziE28ve9nLbn/+539+Jbcwz/Z6YyMaCnBEQ9JBHBC0TSrWvPjKFsZVXDiWvvmJBgQc54Nwc8m6RGrdxnJMa+uf4n/xqa2Bv/Vbv3V9X4Ogc9hiCyPr5A9n7CI3cJFf8tf86v777798MzkUjKsHOaJCw66XLVCTK5zuKmTPNulnLJvPFSjxZhcXf2htniOxZG3jl7/5fokZzITXMHF9FAbBUURQg0Exmrz5UMcp6pbMkrnjkeU+c7484tzG2cKRHegfbieH3ASj5Ze9KKAAkRc6RwNMzrDW1RG9bZxssxFWr9/Cms0Hq2vcR96BIeuDiJgrTgrfztEAIhvdbYMcP6ITcQp7xbA4lf/pdwm/nUPrQ+yJ28hry5H47TaIGt+V4S1e+1wja+2It6xvKobI02t6aQz5mb7l5yWyZBUnFVm/+Iu/eGHF137t114PwYWPi0F0Y+2wg+46h+0VLsstFuvgH/lO2TW8Ok5uSrcbq2zcOui4dSr2zoYLLglH+a445NftEmi36D4Yj3yNrzgmG2y1S3H5i9wslukAT+g9HnherNkc2Xfi2vie1wH3FwOTiY+nM7wCD9E4lJfkv45rno5LZr5ld5wGg6IeN9v8JWdq2MAynBFX2JijF83vvoNLsGfP2wsf/DEb8Vt5bLGlcegKZshTzZv91jeci6PBWn7iAcBbc1jj8mtyw7TehwHW4HN4uU1ghTLuSy9xNA8wtnW+cdV6ybYPS4cpGgE109/3vvfd3f4llqwVD2odfMbcW+PJcXxPDsEr1btb18BgmEyvm9OWT+Vz1rUcXE7EJbJfHKLnoslt2bx5zLn1N0wkOyyyMxtOyq98a7mb+poekvtqADzwwAPXLQCcA8nVNUpAgSEpC8Ytthqw/ykho/fEagla8qkY6n4Jyjce0DqTAWABiGRcAmDeTZAMj3QjphugEgAHYiQBsXMJyFXiOoW5yQv4zEFfgg4YNUc6CtQaW+HUeZxZMkmHCKqAJKvxkV2G344/B+tVkQPM6BfIIEl75aq5AC3yYL0SrqA0Xu+3KbAFApkRita0AaYo5JuOP7uf7M8eZ7BYy66fvEu2AGryIgxekVI+IWHx7yV064eIkyuSC/LiahtqjkcwAS3gRTAkrgXBpzzlKdc2665I6xIiAMjI4x//+CvBttWWPtinMV154r++C6T7yb/f+Z3fuf3TP/3To+7x2q3RawsJmT22yEifgaDOKtBTZJBX4l1cQMrFYsVWD5n0LxkkvrWlGAaexkTYyc5HjbEJQlxpwOz7xtPtVwxsvMCCOr09Ufptb3vbHXGQBPgVctzcrgTsVRJ25x/GliA+8iM/8pKl5gT/sg7n9Ir0ItjsIKHwxyUJG+PwDKFBIpE0OlkiCrv6ruNr+LVtsn/Pf/7zr9dwsB0xEjk9d/wSDdtA4RZ853s+F3fJERnpPE82ViDDtM2FmkmaswhqvguPkTpzr7+QH973vvMUbXCo19aV/9fEovclq7AW8XVOa0P2xRN7KorYbO3bZxpgGgKK1sV1GO5cOX/lUUQ1Dn02N/LauXsbmbjYArI1Vyj0mV9/SCcIPXLamK4MI/f0Co+XaIvz1gY7FF9ygwcWNk5j8p/kqcCC6dsUMmdj0rN4VVD4HLHjP8gtnFhexXawQMFMVy44bBzCSf4mV649tiEE82AizoegyjdiNJnML9Zbk7xHn8msIOMfS+iXJyicF+tPf8eD2K08VOz1z+6b/kaW8SP6kMda32Jz43VM2NMzNdhXY4Pd5Eg5Dl+jr47z03fiwznwdXcjid3VJVnxT/hhrsblH9mFP/eK8DeGhhzskEP4y+oe35bjsoXnJDSubfDLiRdT8JPV+4l1WxSTk0/wJ8VT8+A2chjfw/XXpidv6335opqlK8ZhaBjhwoM4X77spwI3ruRRTQjzaELAXPG1HG6bGHiTBtoWc45bXpoM4kaDCE/RUFksl7edw8/lY7oST2JMYSjO4aTj+JR4kTf7XAxaG//CFdhy/QTnk1fImT/kY5oFjR/Ol//UAeKgWjI5YaU1NDa+KI/hNjATRsphzdM4fEtsdbxGs3X13YlNOELrEMswSu5Zzs9O/BufiLPmq/FwfHNjij/IF+wjFtSG6oB05lZp4y0miHf4llz5Zg3U6xaATfgN0AG2JEhqDMy5OBElAdGSZscWhEBM1yohS6gSENDk3AJ2CRBjkYvTSsCKFnIVMK5sCiaBvcUhRQnmdWCKTQ7rA4ZeEfJNjgwlCC5P+wDR3WBb4sepet2r5QqSdULjSrj0dQZdcypazcXGiqLk2SJHYtnkzyk50CYf+uq7nhZaN7rfw15AWJKyxIBMxtjkuVeqVn9sRxbkYwmx5AH8jWueXS8wWvvqaJpjg3LP3aCnE7YHPgsukrBjNDGQRzsrABiQFWN+DsRcCootfPYeRqSj+RYkjL+ACChcjegY/uS1Bxh+7/d+7+2Vr3zl7Rd+4Rcus5BxfYS99pV++bOC1LZac7CVxCj5LOgin5Euce/33iWMJW8IMDAXg+bUTfaerMbiy+k/uStMxZHiQ3LX3aYbx8GZ5lBc9PcmNPGavP1L3sWFjl+8kfDM3TmbSJLbFQproX9xZC6fw1N4BTP5PXxfPCK3RMffxD2ZfL+xgvCV4Nu5UkHewy3NL1bEGr2Sk3z8Vc6QJMXIkm1r39hPRuQXieY3fYcEyj+N0X9NVHIgO3xtibeckb0UkfycPru/vdhqi/OrX/3qu9skEB55hi7ZHpElp+3t4gn5WKxlJ7rrO/EPL9zqwM8V8IofPikHpQfYZ41ya58r+MwNt82dnN3bXdOq/+SR1zePWmtziyuNB+Nav/cKErhcPJ0+Q1fpRZPH/bb0zq9Wz/L2uUNOfDQe3GvOveqDlLXOcM1tPwoAOMguS+5hb/NswYMDrc8ijXJG4ylGOp+d5RxNjLOgtCafs4HdXJuH+Gy6RLw3H/AlukG+2WHxGl9prMaALY27fAL+NzeiC2uWj/geDncMfaWLbKHgNv7yUrrvGFyEv8ME28b7XIFAJ461e0jsrG/QT3I1plsbjLH5anH6fIaM5o98Rg+wVG5xHN1kB/EqL+FGMJTd4XOfN06ys2tjsFPnb+OAnzsPrq7f4UliF5ZV9CdjD9+DP+KJf3glg6KKLuQ1toeJMFu8koHdfb/cmE3lgmThyziRdVmvhni6Csv5CbzB2dikcbp6XM7s4dou9tB/us/+8ubmd/x4czj7LS+AOctp+LmdYcsXW+/mVg0fa9MsV3vwu87xbIblf+aHdafP8UXzNK780nrhrYsnPsOp8Ej+hKuJ260xk2V348IXPIO9+rwmRvrkM55RsDaASR2fft1WplZ1Lo7uIja+jVfgrvwVX+InMBLeG89uocZtB8L1EEAK4qSCwiIRTgtakrMkVFB1vAQJxCRwiXoTiL8lMWDBMJQOLBiII+saIZgeDgfogNUmB4EFECRDyYLiamj0dwR1HRHACUBJYpPMkvgFyCUEDLoy+lvALpkF/utcJ8EqqJARgUn/dLT6VyQIKKSJH2zgAPctPnuAU0Sp/7pcfIQNNSToQUceyCCUkim/UswiB+urWyyeQHz6MoDZYHSOtZz2klQ0L6x9t7+mKzIu0DS/IlVi2GDkZ9lH8G/SEsi9AsLTjzcpL+Fdgr9zt97dikxHWyxUiOQ7EaDkSb4ectPPoNTgceWUPToX+bAmoERvAB9ZR2YVN9v04RdkEgM1JJMpWbpXylVCnVt6gjfJIGkhOCsHPzx9CNmi28YlnxinN+/hkliDS+JH8cF+5kweJJHOxN42o7ZRsYRiizsEvrH5cfMj6Mm0V4y2MN4iZAnH4mXnb8FkrXyTLeEL/XqvQ52cS57EPRLBRotX/NlcS962wdLnGhtwxbHWxW/pdMkGYtkugUglHZ3EyVjsno6XuDZ2OnVlXZHB7icp6/NI3c/+7M9eu3iuzvx9991tB+TbGg/5k1iSo+l/cwcC5ioSTOFrCH9+4Teq13eQCMWR3AY3V4eLB3seebaZguSID1jZuAqgs/D1nl+xO5K3xdAWLZunV34cQpHS+NZTYeFhVUiiYnC5EXtqmp9EWD4QN/Quh/e5BsrKKe5gEPJH7wr8xW12o9stwMSNNW7zHEbzSfjpHHm895qK8Azu91ojz04KfEXuWR62xQfSyl9gDJ9pvLAX1tA3fkN/y7n6WzFHvuWv/KtzHZte44zllMVo+j4L8S3O+Ic1s0M+4XZQvmsd8gZ+gOTTh/zCXuXc8FOx0XEKN5jOZ9hJA6vP2avxcGvcBo5sAWX+dITHG6fvlvMny+7c2zgVh+nGNm85mbxiYnOzZoh4wtHVDnyy7eFd8fevtSzu4ms4KXtquog9NoPncuj6MXx11Z+fWDueKw/zLZiC43nf9xvPck/605y0nsXJvuvqcf9qmPceV1g9wAa5CIYb68R262k8tl4uASfVGvL4cgcYov6jEzZmx7BCrMltbAsz2AQfozf8CKbyT37Hdxp3817x49i1TectByTz8j68fbFxc3Lj8euNjc3zi694BRuRp1cX+/JNF87pYP3U+uiUr8AmdsJ9YQs99vrud7/7/54BsEkC+bB1U5Ej+e6xHOMuCj/w1G6KkGAoGvAYM8G3sQDAJNydi9GRyhxri19znE6QLB2bLLr1JwnjeBwJeAmuc510g0gwJsfgSOQHeKcRT3K1SQCpQiTIZs4F0U2SrjALdnNwDs0OJHsTlCSTAyLtzdMxikddfqDFZpI7HexVspy58ztmk83qY4FX8kNwz+LZ50B6ZQA4/NW46z/m5Qf8V3JmN2sEEnTnPIlhyZ2gQ7T6bolMutgm1RYh7G99ydWcne9vdiOzeF3Qt77VoyaM406Cmdx+Z5kNJVF2ay6EVOFDFwt+/H+JPNIlTnvfnDUd/DyMuGse+kMMe+3++Z5easuY30TOt/x2swIt3zhJVrpcX2JXvqKgQDLEYN/TH532nbgD0nBB7CGjG5/77AVj8E2FTecjbkhNY+yc4stcsNRWcL4MP5YInjgFGzQkl8jRDb/TVCAr34ex65c+Q3bMu/6ZD4i3LSqcK8aRrfX3JVKN3bib7G01JPvZgBYDdNVrfuyKNx/vc+QZeZIz+JtcAROQAgmeb7DhYpfcxF+28UlmJE0Mwv/Nrf0t/1lbOpFvtxnm+20MrU2NxXetmxybK81pbTvn2o2d4cPKsCRQHjp9vh0/fle6OdJpx8BL/pUtYAiesLch9N1iw8qPOO4xYmDxcB8OJf8ohBuP3TeHJCeMXRmRS+vZ5soS/CXyMPm8+r7+SX98TUyRrWM9oEuMIPfyfsRZ/oJ9eNfyM7HTZ52Dp/C5xQm624JIwwo2uP9Y/lYYiQ3NDr5i587mezsPwoTFJxiSPSuWGyOZsr3GmGIu+yHt9Ahr2NZ7uiODtWyTIzkU12e+gL+bZ5PJ1X+5izzsQdedh6viEttkYncyKCSct40RXKfv6KLXmoWdD3+WG2jIb4FpTfICH+c7G6f0pdBrffwH71++Ks7EPezM2Oq1AAAgAElEQVRlD+f02jj5lB1feAsO4JYfOtFMppvmlQNwHevkW+zCvu4LX1tYG32IfZgIj8XjNjutQw7mx+qlbXbgLLjFciv4zHYwXS7mZ722ppqi+0BK+TzZ8X5NjsV4jfjGCfe6kNMOtxe96EW3Rx555FIBO8jB8iqeuj7N75IJ56LHXaexrM+uGJiG75x8m/835jOf+czb3//931+72ZurYzV7s39rE/92b+GNnY+HiNFs43ucrONw0mTq4oMLqesHcLLzYBDfPjkQzD/5eHP7rrHf8Y533O77kA/5kOsWgDPJUOpe3dsJl/AiCJIwYAAGlA2wEWDdWErloKscCY/DmZehOhZQKRT6bIH0JJ+UYI05rp+SAiSIzIIcstKrgOf8DAvAluAYy9jkQSp6mFikpo5ea9mk0jGICiA3tnE48TqJZJsTfuqnfup160VbhiQzTkNPAplu7CAQzEDI+RzR90BTAjReNmZXjYPOsUZ6zPELNGtzjIBNz/5m8z4Dps2he8YWfY8cNl5r/aRP+qTbW9/61kdtYee362sIjofmscGu1/GAih9LAnynNbmqZMeImAO8fBGZB2ZsjHhu84del5RIGoAFkQCy9MtXJAKd4iWPnSOxKEzYv/M0icSfhLmg7nikhN0X5Ne2S3CWgEl8iLZ1KfjaGfDP//zPl18hGPnbz/3cz91e8YpXXN+le0WGogQpgB1L2hUA1gdAkTFEdItl8zdP5y2II6ibfGAAP0Ac+Rt9KUqMl19YJzKwhR9ioDiFWXTNnptk4TvyxAf5lKRr2x7i4nhXvM+CdYsWu7yWsK7PWovYWfzpb7i1Ol9Sey+ST9/yiriBm2wgD0jUCnikEvng+z6Xi1Y+xQs8XWJg3o19cdcYS6L39qCOkQMQeLHWGp2HUJtHzHTlaBsii6dsvfptbD+Tt+TMQyuRTbHMN+U5vgWn+xyBdgy/lFvhEuLGp8XFxhNMEyOaKDjLxq1tsYo749GRV+tszGRRfPWq0OTf8N5VQeTZHGLWfeuu9Kbj/EMzQA6W1/jRxg19wReEdJtOfIOfazCIz8bV3OrvclI51zyK4MX8YlqDgL4VZduc4UtiZoscRHTP2+ISl9gGq5hcnKcD60TI+5zNzUWXyaWxgKeyk1iQczbHyj2drwECW/AYc9KDuHN7m5yS3eVSFz+Wk8IBmM3+e7VeDMGDbY7zN+f1nYZN82j8ij+xzrabU/goTkR3mtBwDOfAV/EruAQjYfvGD9zEeXAtdhHP7LycAF44h+46N1n7XCOnvz2/AX+VK5ZnJnP8M6738MMP/z+/BiCHtib6SDb5fDFrMac51Dpsoxhki+U48FINIW7NCSOTp7X5RRvn4d7si4eKk70wQPfbADBu3ynmjSXG5Ac6kadhGAyGFXQDR3uQ5wte8ILbz//8z9/tCuGjOD+cYKPluR3D9jgEzOm8bS7Bi81zcEVjUEwXs2Q2x7Of/ezbG97whguncQIYunmCThoTL2k8XH/9GQ/mx2sjnB1+LDfkezio9+I1eWo+1zzA05aPL++3zushgN0CgAQDW463QhJct1nhIPkjjxyL0pGmdWbJl8NpDJzzIYOAYcFp5z8BhZIYRkA5jlMKqC0Um4vjbNBSIIdJH75H9DkqHWhWcBrbZZCNvs/YimUFCj3sXN3zU5PAlmFJXtAsIK7uay70M3QV/y984Qsf1YFyLnk3OJAdAOEYgGXtkRu/ae4Yybdj6Rxpkvj4Ddss+AGsBWnH5dz0Rd/sjZDRDZ1sUZvc1mnOZOocwahI8v3qh9zABjA0l50s2xlsjJIAEoFMiQG2XkJK95Jbx2w3j1/wW8AvyZ3gAoiW1BhjAVMyXxuJW0Cf/rb4SgZ2kCSax1wSniv19L9rW7xZ319SLiZXHmOt3y1QltCf/vSn397ylrdc+t8re+bhG/wL6ef3yDDQzM6uQiKASKKkwEeMAQOXnC5uipe9os9v9kqwLWHm5Z8IfPZzdWMJ9tmgWD/h90uW6FU+SHeLB0tYNdj2Xj64jnCbH2mQS2AIvGo9GgSScHOzqTjdeN9mA79FyJccbmMVuRUD7Gbd5Ddv51pLY3YVo2O6FQW5PuO447bptcXcNrya09ZEVykUAmvfM1ch4Ij1Qw89dPvMz/zM6zkCi0lbXMrR2dIxrUOhwpbslBzyfcf0t8aG3KYA3eIKCV/9Li/Y/AofFDHGhf29Inr9TfaVEQ4qzDpOwdK5/J0/7PxwyjzwbbGlOTcXb1OH78DgvZruuz7rAch8Wd7V0MnOPRjKz0BpWCmijcOH+PmSP/G+xfzyETG4WCDm8S+E0Q61E5c1DWFX5yvSFIDWJgfLD1voLPYvZvJx82pIRGz7J04WO/kVe/Objb3Nh+kkWzzjGc+4ve51r7vsajcZn9Ik6YqwIpzNG7fjFPVkFgewgz/BEPl/ZRe7yws3/zQnG8IMc/N5uUUO6XO8V+yvzc25RYafLlN4LX70md2HdNBrfDR/iJMmAz21vt3V0FiaEYpm+O3e6o11Ntgx+JQGDZ3CK7kChojv5QWaCPTETvKfPI+Hndy4z8XlveqjzR1bT+AwculypcZpnfJf7/kJXfGN1tLDg7tvW85prDPucQhx1Zgw05jsCH/4EJzUiNNk9Ll430av2IIl8EdOkXdxY3mCjug7Gfxb3tdnyZP+8peOa6xy8D/+4z/ePf+DXvFZ49HPWbfiAD5ffzgxfRuOybP5m1/gMqs73BIW7drltM0FyzE0Xta+5oI5+EGv8rMLrs6/Vz5rffnFdQuAZwAAZYUtBXF6SQLx4FiKCxMteSLwGtk8LUx3bAmZ4FU4euUU6/xLOji1YLIVj5Ioeh0DWFIywwJpsjaGIPofuu79ZbutKuP4s/+Ksu12uz0rFqRhB4sokwpNK7QTIqghoUYHipRIfyhCMjLINA2MMDULs6KkA0mm1dbcorUNDVMrO1h/xI7vis/D5eTthZf7ude91pxjjsM1rjHWvNfdMTIBLgYQSFvsCjIOvwEpOSabpkRjRAYqqn0vUyefDgD0mQgBsSYGsloR9OEPf/jq9rPTgtk2DzgtIF+CyvbW3R2E5rKVZwkKOwJcvoDwLegJqj5jHwR6CQbZFCNsu74i6SEkxttECcCBtnkFMVuQeUmpp7h/4hOfuH0SuES2+jmbV71fAoXcAS7+RQY6UQywG/8TU+KVTcSEpNv5yOkSLP643WsAvHPRn2MLfmcsLelDXvjoJlQAxG70ewJc53VdOrctSkxugmscBAzx2kaVcd19Oceg467ZgnvB87QtXyQjwtJxd2dgUkX5d33Xd9382Z/92UXyybN3ERZrxLs7i61pyZJx2bNXfmB+cmlO8vnmpru9YwnDGttYrR827t0FRIwcq09xLf4U9IjCrnNjHUHbpEn/68vJ6e4EjGhsRMlXjegGxkvMS24lYcRR7uK7/GHJnTizPnGKJInL/EEBsz4hxuhz44utEDsxCru2ICAbWzWf70Zbq5/U7XqEQOwpBPi+HCBOkb3OhxFI7BbX8IrMnbvNjj7nE3xMPkXuNufQdUVavyRk/GzNh/EGuEHWJY58fHUvhuEw7CUv/OKr8IIdlhfw48XXJV2dK69Yt2vEK59f0t9n+U22a+1idJsgi9P97Y6vRt02xVobzG6MLaKWn8GLzdvLmcTcEly+x5c0JGBM69/t1jjkiTXOby3WsDaQ89amfMExNhRDZM9X+cvmHXe/F68aY78mQm84heJ8c3vX80P2VYSdPJAf8VP4Bqtss7a29NdYfo7zzGl8bx/QuV+b4IPuVNPVNnrghmdewJi9G7+ccQtpMQnDFGrLV+UPc/fZN3zDN1zPE1I7LI9uzL17ykfh0/o+X2RD3HKLK/mscZ3Px90Fbq1wQk7RNJEbNIXEuLhLN3a+wUXNIWuGYW604q9kO3NmjaeebWD3aTKREeddnSWbrfaaIprJrmuMzZHWYZ1is1e6UEyLb3rjr+KYTyyf7rP9qrA8SW9iQQHeGP0tf7KDXLF++YIXvOBqPP3hH/7hhbHL12FuY1nT8hNradzixs8vb+3ROvw8IRyxtpO/LMa7wbM5cTmy/EHnfBmP2p0Mmixbf+eL5GL/9TF2UCMvvqz8ydm/awfAfffd91ADL2E8F8ABBfMqa5MIwnh27zJEiaCJe6AJJ1asUNwCfJ8FBIGfDopFLxnfIJKkGE1iAQjJ0bXbrRR8ihHXSkAKUPpZkoEEIpnIDmLBeSUQgIl0te7G3a05gFcgI5aNsV00OmlMOkAq2UcCQ7TI0/wLfvt+CelpD2SwObeYAgRk7JWTS7rN0TUeTkPPQIWtltQDbHpGjvz0Dj0uMQM0WyQINOsxJz8HhsCn171jsX7Xd9D7Ob33vve9X7Qdl+0VdQB3179y8mG6957exEY271/2auxA1Zi99nmNHUENoFrTEjFr59d8hF9Lxqf9G7/i23jWwOZbNC856Py96yFuxMaCpb8DtxIfucUkgN84YmdkSRHADq1jdcC24r3rjSsuxXHnIHa9woxdu78BK3mQKzt1Op7NasJ94AMfuGxJF4uniDoyCRvCA11d5J3/JlufsT1CDrMQVvpcPNytiRIQ31g7atQid2KBn1q/uTsOb/kWAr/FtxygGGM3OIEg9MruSD7s2zhF/FdOPg5T6I2ONynyi16XKLIzX1RQkGntbw3buIFR4g8Z7/iZczY/8F0J//TRLTr4a7K25iXmiNhpF3rvtfMVLflMxUCvcLHP+cQ2LuEystL5PZgrcsaXVia45W6bgrGxk6+17rM86LpYWn01pt0IfAsOsHGv8hVsQzZPcoffIIf8Rnw2H58Tj7ACMV08lxv5qzyMpJ85jk5hEnxo7OVS9Ny6PDGcDegDXik+G7Ntt21x/tSnPnXZ0bN8PJ0fJvNHcQUfxYTP4aGY73yNN9c2D+7SeeTlm3QKZ9ON78z6vr7CFgYscZZ/lgOIfdgPq+T5dIJD+azXLWC6tvMaX0EiNk5/h2EwvfPkX3LxQzblr4pFPGwxPDuXczsWTtc0Lq7owwP1YBNbKywXc5Yr4BT40MqGW3TONgfZS6FlzQqTxUFcdLlGtoNVjVFj7+u+7utu3ve+91262pyGe7Btc9hd6jPFqfm3AIRX5pTzYZk8B8/yBbmqV/N23sYa+26O4RvNZXfjNq+MJ9bwNryejuCI8zuv/3ZWsPHyEdxWDMEgfi9/yQXmwmk33hfj5DK5F6buPPAFrrOtueOidozgRGKNDfmUWOCPyavhsjxx69OO98DcagCc2NxqRj+nno/w/9ZU3Gw8mN/OItjFJ2H9yr+6k1s1BDfmcYHVrzyAn4W/8V03//icGwds3zrkF7I1Lr1s3bf+kgx4cXPjFHC5Z2nd9ehHP/ohgMcQS/bXaC14k5WAAQqc405KesITnnB9x73v2PgHmHX3EJmuv++++24e9ahHXaTZ95442waNoF9isiCh0FxCsgRc4twEDsSN2fstFiRCZEPALFkEjIpzQZo8Ch5A1WvfzwxIliTTkwQF7BAUgG5+tgJYvS9xGHcJxYKtwkCgb5JO977zDFAL8OZUfHQ+MkffCOYGNyDawHcenxNE7Oo9HyErH3D3gw9uMdPcBRPiwH8E5TaeTuK4YJDc6aF1A1FALomyDR/YYl0Bt0VO5wFqf9NB81k3sixZdlxnNWKXXvyWMb9uPD+tZs3nfEBtfVsDZ+NXErkN2nn+hSQMB+hQXPOFlau/xQSC3Hm7qyN/decIYK9Pbyxbx9q98cwhOezdBrYCkAiPu/+AXVGSXSJhxmTHTUxip9+y/8qv/Mqb17zmNbdfJeozvsYvxMzqaM9DJpNlEz6fRjrOYhVRoC9jbqNgfZW/wpS11ZK/TVJLWpE+DYvk3t9ub/zdFm2ejUEEX6z6DCZ7fxKZxRw+uxgHI8y/eU0ShBtsigzwG7kE7vCNXhtjbQMbyLl5ZpN0vq0YZK8tHNIZErokzDld43PrhU/I7eKo4iLSZJ18mYybM8UU30QMrWsLfvOJSXpCrPkQrFBEbUGdLhq732WvufqhD33oip2NXQSmY/jKNh/lM/pkCzjSNWTaXNz5nev74Pzo4Q9/+LUDAXbDIQ/wQw75KO7SPOJr7wD3udhgj8XZzZMd3ztAcqS1dy4yKf9pOsFUcd8rmTtH7l2cMBfMEDeN5e5zdsNXcBu+QxdwX/6ypq6zmxG5LYdpICSTZnG6g8fsxbfkwMZ3cwjpl3s0AXoPT/AkGAU3Og4H4BhfZyNk3fjWJv87zzjyJR02Xp9p5IhhMomxxtlGpzv5fZ7uWi+f1gDA+zQo0pO5zLPcEH9bvrec2zX4JsxaDta1fG3xLtnNnRxsCEtw6fUjMa6o4ddyOTm7RjNQjoaR+LS724svikk3/OhYDqIbMbwch10aIwyRr8Xicgzn7lflYACbpme+hNvC8c1z21RrruKEvuECX91cvXolj3nkKvlv/WV9Qa5h71757eINLr7xDXfUSfJq2OOnVI2LK7V++VZTER5XGLcTIj8SQ9aDlzUHPlWdoyj2yxD8GG7YFWB3FZ2RNVnaOY7XNffyMP4j5nuF93SxPGI5Lay3I9JYcqp8jOvYzdcYm2PNvblZ/jTWchc25UdivPd///d/f3PXvffee+0A2O0Xq7guWKIucUiIAJNAFR49POH973//RZqdj0BSlKQhiQMiDvCSl7zkurP5tre97fZOxCZMf7se2JN3wcXazgQnkKxFcqRwAAfEOK5xBI+5zvddr1AmL32tLMiN5IVUnjreZNXf+0AtBUbzCJTtklrTFsTkpfvd/gb8ESsOuiCJ4AikJdg5pe011gHw6Hn9DvgDWIUr/0EugN4JeFucbTG4DSvOvz67RBjB4YMB7zaG2JBOFoAbx/oV7ZukukbXH0kwNjshtslJd5LfmTTWt3wm2JFrMtlCrXDrPHfDFIBIFn1JRHwCsPFbY2+iA1b0LG7oRdHCtuKm1/0PyLpOApJwN1ZP8rK+ukWM5AuDxFtyiAeya8D1vvh661vfem1XfP3rX3+5/toO6ViffPSjH30VDiUhxXm6ZP/WYU6Jx2dIo4JYTNPxkg5YsHerlkjRRZ8jr2LXXWg2bnxkCTlCdJuzgt6DzCRjNtomUAn7Oc95zs073/nOWzK7d0W6ljwKEzEFW5H+U7d0lE5gAVJmqyI/o78dEzGhyz7bbjqCw292/dYsRjq3uZNxx6MLvswG9M/erofVe/4WV56rAC8VDZtnxL71LEkSy2Jm88GSNzjefOyz455ykkdTja7oHf6snZZ8y6vLLciI+HgvJhDxyBs99NmSUdteEecw9F3vetfNT/7kT9587GMf+6KbF/BTMQXf5N6IYH/3efMZW/wippu34KrP8Cb40JoQ3W0CsMvmPL7b/DCaXvmorcJbsCG7ME+8wK6Ob3zwe8WFAs955sRN+O7mdH699pa3mzd9iM2Ow2H4rSCHKRu3MHpzZ587jtf0inAb11dgOo6f7pzJxJfw0V75Nd9jR+R8+TD9wSIxR++NL342P5Fn+Y5r+Atu4hkFHccZtoBgcz7Fx9KTY2wgfyle8LzWoeBZ7Es+jRL6ZZ/kgX/swzc3Zuigz+TZ5Q34QuPhPYsxZFuezI5sYq30j9vjdL3fZxGwM2yWC5eTJGMc4Id/+IevJ9eX07fBx++9Ls5vLPR5OcrPWtIb/NqmlVhvrOYuxr/whS/cfp2oz3e3D863uV0+gU1ktsMm2Vov/g3zkmtlw/FwPjGPk209Zk7Ynl08lDtd97WPnrmxc/RV5x5OjufgNzBmGwawdZ8l1VjJHlbzIb7KP/CPHUvNuPKLzdUNLnQnu+LlrQ3WmQPXEONsYxw+mx5PbiH/ihNYx+Z2rRiLv2ZPD4WE9eKUr1tb607Gngt3fQUggU6SQmiKARic4CQ5Dd45P/IjP3IFzFOf+tTrjj9lUPaSX2Mv4EuGnecuiYeUAIW984ZEIGdAU7HTeGeB1Lx+91XSsf5NnIJxxwZwC5xIm88ay+cMlH6W3HF681mbMXRsAKWksN16hIGcjbWF2SZhYLAAvESKvQXf6kz3tfMBW3MjoquTXSdHXGKs+EYIzCtJKhIAyZInazNGnymEdu1siehI9EsCAIZzEZXm5eMLGggiefYzvi1IEQ46VwgusbCW5u+hcn3Wti+Jyrkn6VuCL7CtbwnNkgF3nlybzrZbv7IAYXZmW8QDgdgET18SyiYMPsqvjOccSV8iW5CUlBHcjQVxxe6NI8EvkUYEYI3Gx7k+5ERxDFce+9jHXjssSv7Nv4Rx/R+or39vUS0GNBjSBx+HQfxT86xzkwNm0q/C1Vx0IHasAfaml91+DBfoZDEdyTRHnyGPYmDxjo+vLowhQcND8dg4iDPys7nAuroOsUwG61Dwm7vzEGkYRZ4l60hB17XjytfRkmUbDkiQ7cKb6xYvrINPkEcTQ/JePcu1igv6bc5tHPJHd6b5vuISSRdHfb52l0/Mt9uYdw1iC45a6xZsciriwGbyTtfAuG1MwS7+feIqOfjVEqaVcfPq4kjHkTl3anrv6zeR55e+9KU3b3rTm65CXjy5jt2Wm1gTH7RtdDmAr8/YHUe37tpuXoYj2yhT8J5xxH/oqfe7K2njNhl6Nsp//Md/XDqQdxdf5RIFCuwmy9qPHy3eN25r5JtiTM6WN/gKX8uPI6PIKj8Qm12viFAc8m++0piaM9vEWGww395Vw/vET+O0m+Ozn/0ssW9/HhJn7Q5leHAn7rSFEvvu+vGIO/EZRZDYgEn8ULzCid6zCX9LRj4gttZHrTdfaKcAX6ZHvt5r67MTbG3Ruaf8fFSBcn4Oy/kGLhav7lkGff6f//mft00Z+bG5NC/UFDAax9imSMfgJ5l8XYRuNg+KA00mPN9c6bjxNA7xCLq1DljU+Z5ZkN0Uy9t4ELe9dg7b4Vvsy5eczx/Ep8YN7m9XsCYGjkz3fM+zAug22bZZw4adz+dgOp+n461R5G3Y4DO1DXyiT+v0gElY3U7VflLv937v927ztLy3DTPxvNx8cwYfPvGObZcbn00EeULebN59XgZbyEWbw/Fsu47olw5hpubD/qKcHLN1IK7bTZVi9ryBAafF8HKxzdfJLO+JT/OsfU9uhROHiddDABsIaVMAMIwA3C1mAIxxAEiKytgB7gMPPHD7vbAm1Lmh2ARsHA/8ULBwco65QeWOiEQouQJERmyOrt/v+KSgAqo5ASVDCnZzrxNsQmRMhgFU2zndpGpcZAZRl0DuVIR1rHVGXmqgkGnBv3U0dg68WxQBqAYJHSBEHIFtyQMsNzELKuth8+ZVmEnewLTXxuq/7245t2ReYlAAIQUAFyFWtJxOK4kiqGuz9UOfb+Lj8M0h6Bf4jOWY4hAgkakxa0bZzggYxYw1LElhPzYH9tslNI7PJABFkhhwDQBs3eJyE2vraAzALyluM2GTj/GQh97bdshHFBSNrSAVy0vkG4M+2VC88gX+uWReLJkPOdMIQfIUH5IEMmFshCQ77zmA84xhNg+0S/SvfvWrb9p99LnPfe7Cj1/+5V++GjT9dI04Wt+DW61Fodwausb6Iukd0xCwfgkW0aan1qDISD7Jkk07hsA1h3MWzxxjDxgFMxFHc+ZjsF6yXKKyCXOTt9hCLsi1MUcWxVkyr73ED12KdXoSFxunmmxyj++tdw6iyJ/FXp/Rh0YqvWhyumYJwZLlJZvncbrkw4uzEvOSQTqSp8zduHatIQswQgPL2OtDYsU6l5wvVi0+Id+d6yf/4JhmA3LhOgRXfPFXuQh+sY2Cs3U1JuIjz9I1Agc3Or46ZkcEFGHGXXrfVtB2Hq6sCJVjfKD3indYRmeIPnwQu3DkLIA6f/00/1rivti3NkXUlgjLiXwGvopHPg4jYbMYaMwtmjd/wCkFAlLfuloDjpQMiOlis/NxDfrZgojf4HYwB24kT88kiBP0Gdzko3CTH8hfuBGftW45kF/CCQV459nNx44dQ6z5h3wrjtIhbN4bVxp18mvz8JvG3BsBiha5dxtl6aAm5D6TAg6LucbdXXiL980vVrsu28W7umZxTfzJQa6TO2FSY/HrnWePWY+Yax6N0ubZ50oomGHZ4kr6x3+X67EpfxILGkZb5G1cJNfy2PUdOKXeeOITn3jz2te+9ub5z3/+7ffCxW/XwSW24n99husu50uPYl8846RiWC6DQfTW6+Ld1hvyyDZPmgcPXLvwbzf4toAV83S4/ENTnU/AveagX02NznFjdnlgMuXD4qbr5Ff26lr5Qc6S/5a/w1e+2qu/YZqcAMfNwQbJq1ZczHQTpGP7cFLxjz/xcfiR3F/1VV913aCraOZPizNiaeXlR3xAntuvO+Haybv8QY446yE1F5+DQbjTcpyTJ5IHxlwPAbznnnsesmBOwHkMtkT9dHRK2ICTmLuunydKaZICIJQ4KFOhSRZzrnE53zYndi7Bl4z9d20OUeH2bd/2bTcf/OAHr20nS4J2bsBmK+IWha3R2K5hKICdjD3opNfPf/7z1zw1RQJmT1rtGL0hNXs3F+AAbgmvc1tHwfaMZzzj+nm/xhQ0iDviwZ50vEWDIFTYN4ekvsWSIri112UO7NuSRH7ggFAAibatIWqclJMj6Oy1Qb+kncOuzskIDAqmHUdyFignuLITvbM3sPMe0WHn1am1bwJlU2CSjZaYIEEbPx3bO3MCk0+RCQCSofdtn2r+uuyb0Psb0IlfSc2akrF/7CPZk239DpmUsBEdcWpdyBtbNPcWEJJQsixYZvv1U3Fr7RsrYnHxaBNr1+SjfXWI3X2+JFghKjl0XYVDT5Xt3ytf+cqbj3zkI1ecdezd7373zRvf+MbbB2fyHXpboCdjCaa16BqnC7pEQiVRxfhu+eZjxjvJMQzscwlPnG9xIrkuWUDu+ROCrKje+OcLMKnxVk74u3Em+ZORr/meOuYgcJIAACAASURBVB+BPe7S2MFBv70WHx6Sahy+mEx7RwPBbH30Bk/4mCSM9PIFd98UO1tgwwAYDSOQLr4tbs87+VvErq9snjWHGFxys6R389KZH7xHXDdG6UYR5bPm2a3/yUdeuNO4sMPdtyWaig1229y6WAaHENolsvzdKxyAYTt21xdfvdohIsfwrc6X4zZ/wD52oAe+9uQnP/nyqfvvv//CWL9EkP7Or8iV4zpXTiG7HMWmd4qnxSM/N5ce5VN6ozP24/uKqpWfXyq0xQabyjX4BDs1xuIlf9s4hD+w42yoiq8l32IJzvEhmK7Y2EJcfPI5mLA+lb5qUMtzbL5EmxziiR/t2ny2Ptrn6aJi2lef3DDyXVsFPtt3/fJbftcxmCG3N6cYKjfE3/ziRWu2ZZmuGgtOunvd+232FkcVsz/wAz9w84pXvOL6qTgNTRgj5jQy6Hy5mWP8XEEiz8F1se9aBU3nw/It7vBm/kR2GOdcMXn6h/il93xi+Ub6a4de4ypckzkdKKIVTPnKt37rt9782I/92M13fud3XtfwGz7tNTlwuC0+YUv6UkgmI39XBPKXxqc78sm5mmy4CP+Xt3rF0+DJ4iisbjw4vvyueVsDP4JNjbH5GQ9rzVsH9Lc8sHPBFlxMfMm7eIE4xoeah57wj8Vs625OslsP3+2zrhUrm6/W3/EDO2j4Qj7av2KPDOs7Jx6mfz/D3nnNx6fFuq9qda54MZ85NKisn19vMU///E4siB34r47GpU9Mx581JOlIo6D3Dz744M1dj3nMY65nAFjUmbAFh0SzE21BgmgaR5CfxKbznvvc59685z3v+aIELaj2fItfAEFye/XTWFsY2MqJ+AugJYCAwVxk5uz9ZFeKesc73nHbBduiA0BwlCWbHXMnpYCsy/uXf/mXV8HenUCBBlA4pwTHAZKfgzQeciBoBbv3kv+SjiX0xgW6EsISDcDV65Oe9KTrZyLoqvW7U1XgKQR7TdbGR+iWtK18gUbnSJbJumRQwlxytERwfROwAFTkN1usLwvGZPeU+bO4l8gAK1+UzCRvfrjJWeNEIjF3YzoPcPFdREzCRerpCmFrXp8hgGcyBQwC2xx0K167XiLZZCD5SupkaB4A29/Iirj2YM6u30Qi3pbUNXZz206rKCYrG7EpcBMTyCn7m8N7pE0StEMDdrHrPj15iXOypecXv/jF1xOKX/ayl13JoX/ZKiK4+NS4iCT/E6/NJbaT304EDTIxvUm88xSN27AgY2S02FjsIJvEw+9gkkRItxIrObYJJ257hZ9iECbyh8aDhXxy7zxLljWmYA0cT2/8BXmnR3dEkluR4TuC7pIg2hKp2NMg6Hh/ywsIpcYLrGU/xEZcGLfPa7R2Pp0vxsNa8rgrT7eNl2zk7nx3Odm98exqQWY3+RvrxEL2RRSR9CVJ9Mz2Z3zR+a5j/WdztyKpz61TPCajpz4jHPAIH7A272GbfLwE1fgrH7xjGz4FT/inmMuv4JFGWzI0pkIKaXra0552/RZyd2Fd/03f9E3XdyMr/Pl81yPw4miJMhnlsiWH6W2L2N4rCBorX61o+7Vf+7ULZ/iinIpEnnkU9rG7eHZer+JODpcL+NDmEvnLWpc/yY/J1v/kLD7sptMAkb8b1x1VjTU+KY6WtPNx8So+F/8br+Nhwtvf/vYLq7MR3JUndzdN42oy2JUil9Mff+0Vlm8xkN35lEbtFnF0imjD3Y4rALOzHV3b9IDhOAufWo67uL1FAaxWzPzsz/7sTc2rGgEecrZ3lzfHyGViW54km1hlT1yG7hQw7IRP9CqO4Pjqb/M1XBBXm1PShzlgNx7Ye7wqOfOvbB4OiXNNQXmhsa0Ntsjr4kURxn64MFus38pVzSc2Gpcv7LliAQc0vwYF3cuLxuZryalQFbeuhYl8d7Gpz1xnDrrceKPn1p+/wgyxt77oMzxt8ywfkDvYGtc1Djt23u58kS/5AX0k62KT3EP3Z66zy6F5Wi8ctGY8Vz7bJg38kfNXbzip+fnJaROYiltYj3wtlraJJqf9f9y+483PJ+RzuQT3h9l8TqOM7GwgHj796U/f3PWIRzzi+hUAZA7pbJAlEJSxhGAFpjxOKCAAPYfgWAiHwEMgEBpgswUd0Cjgu2P39Kc//boLzqnWWbtOkcrJFaabVCVtDpWyeop3xKBCQoIljw79EvndrruA3bV+2qhtidbIGZbE9beiiSzWu0R2kwQH4IRbXDdeeqp48JMi1pJtODkZOIWOpDvY9EMGcyEVChdFvTsT9AQAgPKCscJjixVEDQADe8QRYCMdqyukWscz2QB/60kXdi+Yk+9sUS/I+2yLA40fQInMd0ciErn/kLuHPexhV+Ona9IFoNyiaNcmqdKX4uokZhL6JnEgJxFJ5L1nN3G3iY0PSODW0XvnS9T0Ddicu+DjOsCjc981/d1XQdqFAxusf4nVFgzWuD4IpyR9iQAmbSLtOiAJE/gvTDB2PpJsSySdkw7CBA0562vtjd/a2unT68Yp3SAGmyTyKd10/qX4k7DFK7IrRiUFftX5fD59bKG82LJ2hmP0uCQiedifDy2WtkZ+tEUjnNmEs0RpSQDbKsrMs9jVOPBFTkpesbIxQHcSMBzhazDnxOKNeVjf6xaUSz74vbXA6lMmOoIVzuM7iDxiCJeQl11nNtT4VTgvYbtT03sJZn9r5NGZNbEVwk6P/Ci5+m9bN/9uzmzjbih90e9iIt3TCZInx/vOK9nWZ+FBn2n8aOikk9///d+/fmHo5S9/+e2zOsRtn3tA0vpmdw6L5z6jh9axJFHjjf1gmVjjt+xGL+vv4ngJ9sZsxXRFtRiCJ3RrtwMOpciiW8QQrsgNijA2W24ir5yFF3+DEeLGeuWY5sI3YCr56G99bPNrY2mKOO5cOAR3YCPOVh5//OMff/OP//iPt18hkO/Iw8+8dy2u2dh7k0ajG9fZGJYb2XebhLiIbdTJDpubU5Oz8fgNWfkJffPLPqdHvr6FeJ/BYBxIXs3O5R+Ff2MunjRX54jxxheL8h9/T470BY83fsQtHz99o+vkyuazo4C8rlu78MfsqyjD4beoo9/WJafDmsZd3gmz1DI4lYJy8yN8cc3i5vIn12Zz+LSNxmRenxZHHYO9MBy3lKPUAHJCx88Cmr2W422Dj64aww4mNzM0wTzp/vzlE3LBza2f9u/WGIf71V/91esBq3FftQifU3jjgo1JZ/2Nj/Y53WhwdZ6ff9e0VZ+yNb7HNuL0rE82r29c+xoaDHWeRog61Lx8Fj7x5c7Ld+EVrrk+sDxJnG0zESc4Y5E+yCbX80Frl7s1UfBofAEG8H++Xo17PQMAwRSQkgJDAQrKsggTewXiDC2ITqdAsBShSPBuW+LgDA1kGMSrJHcn2SRSTghcgbNgQb7WKa2JDhDPJUwdC0S+5mu+5vpJhQoH50k2m9gE1plkAb7iivOZGwi4XnMFaEoUS7YUE0CmoO863xFTjKSTRzziETd1g5A9ILoO17WcnoNZm7H63J3hDcjGcWdRIAkU165OkPe1MUBhq2TtZ6MqrhtLADbPJgZBz7clL37FB9kNSLtzgZwqgBu7/xKiRIR8tw6kEIAv8Vu9WFNzAITWwi8bi9/zZf6OkJ4FSMcBQa+ti783nobN2oG++b8xt/jje5tsEVbg77OTrAO4lZnN6AvRjAhnA/Hjzg5wbIwKhbbx/cEf/MHt987EDBKsSGgtbLi4BV/o2vz0p/hdkOUjbAgj+Ju4sV765A+IKfyT3NhFLIjd9S1zFPOLr4oBxNBcCOX6EuzK1yJaCPLGwhamjov7tb1ionnganPt7ip41LnWAlP4s7hvDr8VjhD1mbuMzWHnkebMNkDESp+RwbxL+JFBWCs5bk7q746n520uwA5rhh3szaesVV6FYzsnMubO7WItHxYvGzd8ZPMTbBXHjeWO05lL2EpjdGNCHFsPX9r82FzpuOsaiw+bRw5ZWRBkfr3kLZsqcJErBAf+bF6WNxQYffbIRz7y5s1vfvPNn/zJn1zP7BDLe33XWcfm5OU2dGEtrc/f/EtOJlNz0BP7bj7iS+nMGKtfHGlxSn7HC2C43NZ8PWdJzjYf3XRdXzv87//+7y96PkiyFqPW5L0Cc/0Y+RTzOAbbwPgT0yo6arLLu9ZM9/QHx8Q/PZ0YYteWgpSeYBmb7Z285oaLziMHH9ek6LgbYI2twOxv+CiuYQSbn3mATuCrYhIOKuz4zjbG6YfP0vP6Jz8jZ/PR4+YvHOxsmopZfEBMwCccBHY0j+aGvCB2YJK1yTd8aDGcfrOLxo+vQfA9zRc6l+/JuOMnr1zLz9icf2xNA0/hD12JV3ZlT7kNjosTvMgDLhV5dGMNGgPiki/efffd19c9PvzhD99+jW45Ll3innij/MuXcU0+sztD2KU47BfU2hHS7ghY3ef8kO7kFByPvmATPS3/Cc8a+3d+53duv6Intk6bbf3Sz8Ffd57n6xUwZjFVUzlZ/HqCOo6e5At5WU6zHnm6V7Zt7dVCv/u7v3s1L6rblgM0VuPEj6xfLJKJ7HycPxoHV8Ox4TeOthxIox0+wWb4tEU8jCyGzjoAFvAnOtjj4hrm1kS968u+7MseyjlWabtwhd8mIx0b3X4gxaEkf4oQlMD/vOOVQLpx5tvOzxYkjM64fQZEthhKQRJ41whW4L3rFajbIFggc/25baP3JeIf//Efv3nVq151FdceiLKkt78lUEFmfMGlK9v6AT2itCROMHEqzrmABzzNKWGkAwlG0DReoFQhjagBMKDLH5KD/tx9aWyEfBs4Z4LuMwWp8RprC3DAw7bWvUGhEEhfSzJPckkHmyAAh3UAbgAkDuhmCzpJYgkhAKAvMXIWOcCH7dmu76uXrAPoDXhxovhc0sMmClxJh775PTC2VnelrZUsmgVAbMfxNFOEQcPCegGi5ALAAYw5ThuIN+cvbiQ3+/tcfCMSyVXR0BbQ5Pa5xEhHSyI0wgCk2FoCY+2aD8aRgNOhrjnfQbKQK/bofTYNE+AgbDPuyqSZZ26+B7Rd470kzkfgSb4iNnbL2NqVzhS4vRefkpQxGlfhIS7sZpHwNkkt8V8MZxtYocHS3Ol1SReMRyRgt/havdH3+t76j9wkhrpWDPe3u3T93fjNpai4E8Enkzhzxyx9idvNV/CWD9GvLdTsAvuQrMbfIp6fitPkVMwhtOsTbEMWOlzCiezQCfmXKCdD12yBBcfpTi5tPF9r2K81eTgdWRQRW0zAcv7c2H6Kr/E9WTxfVOCszX0vvLnEtliyro5bK1uTc3OcfKn4XFvDac2ndLONArHEx5B0HOcsQpoXB+Df3sNV+UQhIU+7s6pAkUs7Hw9JX9tkag65m+/Rl/xnfuN2Pdutjzu/YzCuaxUuZ65Z/iRHNAcSjJ/IM61HQd742apcCS92XeKDHXen1vr8knH+Y6s4/bJD+uH7y1HZA9Ytd1teiTPQnfwFX+TH1llTOy75qU996rZZqtnWWpoD94OVKxMZNh/A373RxWaaGvRPBxowcK5X9jc2HcJKeiQvXNmCAw7j/p3T3HZiNIZ45RsbB8mRjO7c5gsda87GWn7D75IbJuEV8iS8T66+pitO+KAia4tleGtOmA4v8BBz4fE4WL8o1LU9G2zzJAxYPMTrNwewiZzT/GJHDMsbzdku6W5Kyjm97s2Drk0eduD3YWncavknnaY/NcByFb6JG+Ihy0satwcse57S8ubkhUu4FXxqPuP16llCjQ3zxNjZQMQBtz765m/+5puf+qmfuvn5n//56+fqt4bU9KFP18FtsQtvxJFCu+N8tGMnVuAh8jzf6JUf0K8cxU64E35DxuUOjR+WpCPcwwO94RF/uHYA9BUABELgEXrBfsn8SVoW6Am3pNK4KVFiEgCK45xVEDIaMM3hm1PQSsiAUKAh2Ahr42wRB3wUbkBpFYp86lCSj/LckUIOG8td4+a3fYWBt2iSnDbBJjsSq/OX3B07O4nI3zZWECdyJ5fA7XpBKkAkgJwK6OvKKgLYHbBb6xJx5ygmtuslONhPcAts28IEyAIg31r90ps1sA1wFkSNL1H2lYu18wYYmZeUOxeg8GkkoLnNxz81jPiGhCsgyYUE8n8+tMml+RDrbcCchV/ntUY+wyfIv7oHEJIInzTGEoT77rvvSkwKs2TzHTI+iiyIq14da02SJhmSCenbWFvCi5wBxrV/47tTKrGtT/IbMdB7GLH+2TUwRCIBjrDEmtiU7cwHwyTJzocn1sgv+c5ij+voSGyw35JdZMg5W5xr/MAlMWGNinokhP9K3MmtsIBN/AShaz1n0UDXG3P8no/2ygYSpcJfYl09wm222GTJpjDCHL3XtNII2MSGRInt9bWulch3PUsO12/2LhXs2mKP3hDA5uorP8URv1mSvHaF8ZtzNVLgx5kvkHHFJ19HBDWnJHg2kGsRqY4rdtIHW4u93VEgn9A/mTQY+DqyErbXoOsnn37lV37l5r3vfe/tb0vTCbLUmPnrkij+o3nVuUgdf6Gz0578liyNmzwIXuv2k6t265nPOisGunNuXbCWX8E2tud7/BSm0vE2weisa/hMtvNsFFggX9BT7609eRQp9JB+kkczkh3xOtc0JzyVA/auFplW99ZNP8mqoJRztrC1NrFMX2y4OEg3zoFLdA7/Wns/5/jsZz/75nu+53uupmqfwV8xfvJVmAo/5SrYmfxiqDHov7/ZCn+CEVssaYCdTYXW0U42+XGbTvgX2yyX2NyHuyUH3fNJuZBdNYTckNtxrKt55ejmXt3zHz6UvPKlGPM1EhyC/uH06bPLIeUMeL3cTv61XnlK48fdbRzV/I3Rtb6qCu/5UGvpM3ePNdiX1/Ev/KjPcFNxsY1P+E3GzYXwQHOqOGmsji+vJt8WpDiJBkpzNn9r5pPpE2+VHxSGim9x0OcKffmnecm0N26NwV69rxZrF8/mJr6MR3ttfdYED2Dq5my7YviTBgfeBT89d8t6G4udtk5dP3Tu8gh8Xc1C3s5pd8Tznve8m9/8zd+8vmqA62av5ZLn+vmtmIWhGhdqB35Op9s8cK28Yf7eu+GWfeBor9tgXF5EL/gATtoui57f1ue4O5/Jr/jl9SsAdgBsNwYgA39Cn4llCQZHEBwLygwjyLdwUMjU4bfwe+655+a//uu/LqDfDhej9iqRCEpE2HEBtkC0xMoagfd2fhQryI6xl+g2LuBAYIDtGpmROtY49MwhHe+1cfopso9//OO3HTjJYzudEq6xkGzOgig2N5J/Ou8pswS3hGjt3hzADZHj8NbQmgSmcwQnOy9p2+SxdkIeTtLVGG377y5ADwHq31ve8pZbgEjG/MhD2wDG+ia5FpzMvU+/3bVvAAtM/qWAte615waxdYshgOec9Vs2U1DxK8Rkm0aAZImm69iYn26jrPkR/TqzfQ2k7VBiRIIHgkj1kh2FBdnNYwtVrwhP464/rs+wxeKCtYpBciy5QeiQNf7YOc3rJ4kU4o2VD7/oRS+6+a3f+q3LT7aAXsCHD/zF+zMZKUaR1jvFNUK1sUV3iy2NDdvSM11v4oOBgXxd+nBSMddnCJOmBDzmM2zCLh3fIoROJV6+J0nuXR0EyNq7RgMCNi0ui6nFgo2nTaz9vQ2C9bvm8KArsSvGe107InJIGP/Z5Ly+hXDzIX7LrvKacXYtYjrZSubyXq9L2t1RQ0bPHLD4zbb5spiINCwR2yaa4lCj3YOaei2fKhay//5snNzBX+ix83zn2rHk06xwjN90fQ+Qfd3rXnfzhje84XpGj7hPTluKu55viHs2VxDzJzIrcMWiwmgLt/UxRKzP+QdZzM8G+XDnlT96Zo4cSx9y0vor3NKAcccREYb5S8SMQ1/yCMKvsAmT+2rDJz/5yUt/iDx55drFSfpTmOIUbojIpzBLbm4M1+RnzQVL8YLk3MIfTomHxUl6UTw3j0KPv2y+YjM62bzfOvPdtuz271nPetZtIYtPwk0Y50bKebNG4c8GYtg4YmV3Ti13dddZMSkXiD9fZ7EDokKjnZV0pxjJ13wvGw4nUz9P1y9myVewpXNgFB4n72vgKZg7F56LEwW+cdOThqbceeI0P2d/2Jbs4t+1y2XILOfhMmHW7ijkt8tl5EccRGyIiebeuegTZrdOfrw+Dsv7TD0hRrtb2jzl0ubP/+NC//RP/3Qdl0/ZabFHA2a5tM/FnueL9L456QW/EhcaDdbAN/GAZKNbeoIJcIZfnz/FaK3ijA7wRD7Fn9U/y4FxEJ/hIenHHWdcAd7yoc6Fu2IwncECcUpnruPzvdKLPHrWaHCRT1oLXKqxmy3E7nKy5Y3Oh9nWZKcE3ck9O54aSR0B05ffWpPdImyXzvK77sovj+K7xY/6K3k15MSK/I3veBbVcvStZ/ORj33sY//3DAAgjogwTINzMo64BLLzgeUSeonXYiVwRgLwS676O+U+85nPvB4u0TaNf/mXf7l9uETXruNv4pakjbdAwnE7xml3XZSyxB0h2WBfMn4SFwDtfHNat0Ba8F5wk0Ay6uMe97jrATccpKeS93Cjz3zmM5cD9A/BROKWBC+JkoCbV5ewV914hGqDGqhJMGQWxOmJI7pzxMHpXWEJ5PoJje6qALteNVzYjHySiwQlENknOe69996bP/qjP7r59V//9ZvXv/71tw+FEsjb9et8xdD6oWS4yXWJeDbpH3IAWNiSj5zX89NthKx9+K3YANrOQWYVVRLZxl92BZL86PRBcWueADAQEdsAjLyABLFHGhufvzdWx50bIVpSbg0+79U4gAxgsueCEptvgbdkQFEJ7JATcumYkwn48WFEPaCNaPEXjcfVa7HYcfZaAqAji4zwDcnD2iQ5vrZFBL0v5rrLAT+QIw0oCQZeNM/e2eg8JJV9l8iLNUmMLyfLkvbm9RCexuu/h1zuGpKj8yIAMITOFO/mSBfwSHHlHPqCD5sfzAcv0gEi1dy7FVTMSNqtS0JEIuEju7bujQ3E4dRJ8/MnsW9LHvsuYdliBobBhF7ZbfHDcb7meQa9Vkj37znPec6l8/6lv2RS9He9Y32+5L6EzzZdc+KF/MhvFD6992Au64YJ3tOp+bJD30GPVCNOnZOt3F0yvvin35NHwPI9vgSVzlvPYrXx+R8Smd7Zw1rFFWx0R6dr3SFjE7EofuX8zi2H7cPSOobgka/x4JWCUxwjzsZSgMA7Y8NE+dZXFcQT/mVO9qZjfElBxRfFj+P8hVx8S5zKj+SAs/DXdXTG5+C2O1F4DFySp8Vi6/WdXDkMRrAdX1Q4yX9iNNnhGp/gB8sFNBPWp9mY3hUPcrCm6HIk17hDvdixBQd8Kzb6WboeZtlP2jWX3J5McptfOXFDiE6N2bztcmlNjWOt8FMh1vj8BueQf3e9bLHxuTxeXu8YbsDvYSDZxBcZlgOn08Y6Y2FzgdrjtAe7mEcc7M4GPs9X4Ulfu+j5Id/7vd97+5Pa8gc/xb3kT3aGwe6or1x8o9cTN5fLqUXYe/FsbcqOXsXi3n2G/421u1M67vk6yV6+Lh/8z//8zyVy69y5lsOeumYPXE+c5Cdw2TX8qs8812nzaDJ2ze5aXN7MTzQe5WSxxOc0u8m0MufTi+dssXzC+b0Wr3KE8ZaryXFyoPzFzo7jONvowLH4uDoMnxN//KzjcZP0FP9Sk8D35IO1rmGPrXv5onm6Jp1dOwDuvvvuhyR/4GkbzIJWAwPyTapLfju+oN+CJE6OswlToFJi19b1fsxjHnP9dJ4t6uazgOa8U2GHAAB0xFJAW5/E2HFjbQEKiBYY13hAGzB//dd//c3f/M3ffNHPdSSfguUsRGzD24bA6pQzpZ+v+IqvuO4CFMBf/uVffv3Ga8DeHQJbhZDirst2nfd3f/d3t8DDCc2BVAFgNtqkswmw48D9/7tGsm5NgH7JqGYBPwCCglpQJIsE0pyKTLYXpAVqZICPAGXn0fnK1Rzpxx00BAD4baHr7yXR5No5gF7zubulkFR8IHwRBdt0FXdLKvgvYpUuzE8/SJP1ngTVuIAvmZKNn/Nd5Le5xMnGy2lDvipxwoNdxzYD05F4Y3vJreOLJx3fAntl2vMQ2fR0PtTSXCsf4LPmXecWK7r8iA35FkS3oF7w93dzSWTk75olC527ja1NLAoD8eBrRcmgGSE+t8HReMDfeverRAgtooZEbbHELtYC/5I9+8KNdkysPylQ4Svc4m+7XjGAkEtmSxoUFnyBDzpODvlCkQfHT2wSp2Js/bu/S651ysXWEjz5YAu9jftkgkX5jwK747ZftjbJ9mwS8LFekWykQY4U/z0rpIct9a8GgLuHfJ38dMpP6G8xN3sih7BaXBln8UtOb+zkE2fpZx/4ujhJT74LeeZBTcbWs0VtcshNfFKuRHps+8725GajjrkTunjFrvwANmmy77qcI05hQu/3mQCKZPHVfIq9dKYwQ9LIxlfZToxtUcyvFbH8TK5jV/wEUcWnrF3jRpGM9DZec1QIhKP//u//fvs96i0UxZ085v3Kxx/E5GJaf6cnTUJfKSMv7JI3kqs1+I6vv1uPYq75+K/Yge/wh6/CgzDHzkC7S/gZfzGWfMa/GlsBQm8KW/h+8iscRhzTjTjEP5eH4Ra4yPq3reHyUa8bQ3xH3H73d3/3zf3333/dQFNYn80xD95c/q5QUpgktzHTj3PJ05jiY3Oz+OLbMHB3poh9eW/PXX9uTufguXQFU52TXLtLhZ863xxdB7O7GfB93/d91/fB4e3mVLmw3Nfxfia0u7RiBuaKVXEvzjc3JZst7mzW+fJ5f+OI+Hev21jpPczpfL7upoQmGjkU5s3dWvBP+Io/bm7EfTe/ssnJh8WY62ETXPC62NF6NfTwETFuN4AYkaM2PpNFThGTZJZ78C72Yx8cAp/DP8TT7hoSv9a+r2e9Qz5xsjtN6IQfbr4pI+3n3wAAIABJREFUvuxOZOuuhWlyIt9dmeSqrqdPY+15MF1+kHva5XLXPffc8xCSbYEuNoFCSTILUBE6RIYjJyhieBbsEqMEBRglW0ZEghFaxRUAZdzGX9Lu/RJHAN4a3JlGgtY5BPJ2eJp/CXvzSvzdqa8wL7BKpHXTkJTGZYh1FE7dMcErYQoUxlmyqZhLHvpecsdOQEOSFJTsSpYFdsEkMJb4nMRx7/6yJQc1B2LIZltc08868wZyuhUcigiEj89sQdJnPcDQb46v0wvs1Svg1JigN3pdnUryvSIWEn1ju7MtUBcAgV3jWevqeRPMaf+1Oz/RNSXnJp0N6j7fwsodHbZFIJpfvC7htdau08xIvrXJkqz1J7pjT4lKTIqlbWggMuTcoksR6HrYsGQW0eIr4rlzkQLz8XlJTbHFfs4nf++3iUE3HXfnTjzTYcf7+lJJJJ+0ra9xvvRLv/RKvr6eoinCJxX5yd5d0sZq+2hy63Av4V3cgw/wCVFCypwr6SeP9fCDzpHMxSESwadaj+LWsSU4JwnY2Ehv/BnGnYmc/eQb/ipG2Jmfd/1ivuRbTIh/JF1cweUwOzL3nve855Zg9hyMz33uc7dEd8mt5C2WEIrmfNSjHnU1XduVRK+Ii6KmV1uDkZ0Tl9fH5Bk2bDtxX31KfjgM2yriagpvPqQjdyu3OLSGzfvWh0iK541b+mafJVkKFjGTv/cdy+/4ju+4LZxhONuQUSF08g842piKB/jDV/LRb//2b7/9RRDFQsc1F5aAadAg3WRYoipPwTdxLr/AEDHTe40KMVr89neyVwDzeUUGLpW85IN5+E/XOiZ25YDWARfYw1zhaNe1U66HyvGhjrnr1rwVxdnCnWIFFHywbvJ57VpNq8ZTMPKh5PFwNzpqTPL1at18gv/wU3gInxSyfAR+8xH5QQw1rzmSpa9MPfDAA7d+hCtpPvAnjT3YBXvYDXfgsxvndgJsHuK76UhsdfOmpl5Yg5NuTsatrZkf8yHz4MdwVzPDDbzlVp0Lf7ehgCsqWPhKx/k5vBC3u6sKPvTMpfxJIaX5J8cvh6I7/CgdxePywz6TY92JDd+Mg4OJW/xy8/biFNzvevEsjhWBy5k0QTpHcYyDFuN9RfdDH/rQ7S9+yZls3nuNkc7XJOWv8hFbiYutF3Anvk5OcQ4DxGCfN36v6X11zn/5u4ZA8sI5MtOPNYkpdieztcC3vQt9p2Yhfmd865KvxZD5xB6MZGu2TK/nTiA+yj/wKvUCPkcGultc9dkW0eotuIKzyM/wDx84OcNyHPazfoX5Nq6sg49uHMIm+Azf1CJbB24NsjLw08b/xCc+8X8NgA0ICtEJFeAUCmw4pcUk1FkoSKoMiBAvoAgACUCwdZzj9RmAYggkFQgifTsnY2zBuUWZu2xL5hgcoEhQAKzrKXqJNENJmkDFfMg5vUmmvTc24AIS7CJAF6gWeLpOkBnP2tlx7Umvjkks/UxJIF5jg10VTslCJ9a0xZ5OMdKuwBHkS+YaW+Izt/lOkD5BMNkFTok04t3uC8GxOzk2YSFS7o4CRud0fZ+x9xIL5yA4SB4gtkY+2WuFXmDM1+mM/4gjhAfBIBd/WmLpHD5G5zrhfFdM7RZO14pn5F0HEqno9Ru/8RuvoqavWABnvsceikN3a+hErMICeuefdEQPkh3Z+cOS9pOAJItCNDstTiiC6Jc89L/JBSDDlAXo/pY0YM/q2fibBNtO2Ndd2qUTIdpk0BjWZhzAjFRK0hIQv6JDyQ2BorPOr3jNFn4ZAZ7CkMXCruMPkjrcTwakSrLo2DYz4N76guKWH9G7710q4OwA2AaNxL9Jb3FWE0e8OY8tt7nQZ5J+Poj4ulYM8xNjd007AtLfxvvi9Jmc+bRdSksSzGcdPnPHI93KdfCMzthOTLWlt50KfN3vO8MKGC1H87WuR85Wx3LENuO2mdV4i8N77RaDjZ/v1UxZ4ty1rS05a4T1Xl7ub9jB58xHbjajF/kRNruj2OfFXD5Vzmoc3zNW2G0BYN4t6vbui7yLy+QTXSNOkwMmaKy4My1uyCiWv/Zrv/a6G6uYgTGadgoNOvMQyW3ibS42z+I4n+dr8nLr8NC+9F9OguPLZzTt3bjhl3iOufCTxcts3zMTcLwt6uTU1l6M+Mf/en/esVob8ElNHTs2mt8OSDyiY+XbHu4oxy8XMtb6ns/ZhF/B584lz/I3PgV3cNCOu4bPJFPj4kO9t5unbec19Vzfa7Ir+M0jl67+F/M0ZOCAO6xyt6Y57MGVrElTTM4Tj5oSfQ31ox/96CUX/mqM5ctyYtd5AB8br+wbO4rQ5pTXYATc2OKZ/8Kn5SfwU55lV0Wv4/KXtWjM9Ln8JQfIveJ680bna3SZa/VzYqUGOlxvrOWSxl4O1N9k2PwDL9aW8voW6HCEH+Mrm2vliOSlG7a0no1dxxT7ycJW+J1xyCk/7Hpx3+Wx6w/4hyagGO+cMEf+h9HJyIdwGJwJLu268Sv6Nh9uLP6WA3SstdjtCUPWt/iOuF6e1FgwWV23zUV4uDmua+RCPI4vyKuaTtbLX+G8OGXXfPH6FYAaAAiHIlrCZ0xBRnlAzvuEQoYoy7USVhNv5xJZ2YfOLLE8CyULY1hKZbRVwBbmHT8dDQksifhu6xoSsZFYOW2vgIfR1gnJhsBICLYOnsXQkiwGXeJL7g18IIFgmuskp4pAHdlk99MQrdVdTNfl0HXJ28lge9M2FZACwYoIIQMIwPoSPW6zxnyRDY0XfqToBiwCbQsp1wsItuk4INptxkueEL8FN9fRtc6eh25sISqg+eKSHgAg4Hqtc11Tpa02wDW517e7TtJf/1+5jSmoxSeg0rgA8khp+uDrqyd64AdsSC/f8i3fct197qGAilPguhhgHR079ZSObKcyPnwRk83XOftwoGyOLKSPZGRr/iEpKvAQXnqSjLbpIU757ZI2dpQs9/rdbro2XhKIXGo+IRTeIzxLPuEf+/Drcw5kLBm7fhMre/UaEVdkpDNxr3A3N50udp9zij9EAq7B+U2YCEivxV0+H6mlS7icTuCAwoAOlkQqApE5P4HFv5I/vWo4kAWZpQN3wfr8zDvZQ2NC/rDGjS0NUqRic468tsfoVDyQAdHoOF+WG+BB7/s7//d1As25xllyHVZ3t0wctz6/TY3kN0bfJ257q2aU/MXf6W7XZ13rH0hZPgRH0pNtpZ3LHn2OACFd4lDR23Vwt3XDicXX1oQM0dGOszkBqd2mo0J6i1D5TN4V53LpcgzFlAITSeaXywOSHyfip7DO3XGFiyIWriRfcnX+U5/61JvXvOY1N8997nO/6AHIsAHZ65r9bnn6htPigA/SM7ngcmPJ5fACRoiBzkleHE2+XoLbnWzPpLjT54o5+RXpxa1co1AgJ9zI95PB8WRKpy972ctu3vrWt15NjfSRjNah2MDpxNZyVD5tXlxF7sFjxIymYp8nm2IkTsVXkoMviqOuaw1hYue1u6udMf06RvLTpWu9sp/c2XiKDjHGB2HQXru8sPPZVs7cnC0uN+b4XLoL0/2UWI3IjskNmg9023XnHU25S1GDl4gt+dta6dM6yQo7m8M63GVfbNqbDOxp1wN+gUPgFM0tFul148CuK/G/OAnn2F5u2cKx8/EAuCsXi9Hllbhc1/BfHBJOLn4tV6KL1tM4ni2EP9I3eRzfGPP34uxyvLMxgqfYfbQ7jXDHXYd8xn/gBL/dHLU/FYkziFt5qPfZaPMSmZZb8UX4wrfgs3ina7mRXHifuMVh5Xo4jBvTNd+Va/BQfqyJ0XX4JB3RmzjHGRfj2Vrs4MK4nBt15Gns6xkAPQRwF+3v7SQgnZvkbNECOr13B4VjUlICL2kU2AKHkzlvCwsgziDO5bQUmeIlLIlyyZliSWJm0CUVOtVIFPlbjwTgHCBmDRLarl3AIFOrR2SF4zXXGh4oS9RkaizbswGma82nAESgFrA5mARHv3QmQE59Oa/P3TVcciHwOGLjR1IEP5snS7r0cIsSI4K8+uFXABcYKzgEByDYQDMOvSDyxhAcS2T4kzU1fv83gQDeQGvBnS+sL5l7AU3gWkNjVLg9+tGPvpoEm2T4Ez9B7OhKAgYojeU7n9bF1siNggLxU4Qg4AswSzr5uO1O1maetQ0ioMg3zgKihARMO5dNNvbXjncCwwXLBWa+6C4EkCUb23aeQhnQn8UBGeDP4ljXwyNxg2BsIevaxRd6scPDOHyV75Hd+RtXYnT9qnHsjqCfxU66llRWbmQDies6CXpjgayK5i0qNND458al/EH/dC+p02eN2Yqhv/3bv72alnyC/TTM4OruYkAkFrv5BvKOEC+B5uOdE0nXGNaEXL01L1t2Hczn87ByfXIJmth2vuvpdcmQeRUs/KAxkIqNR2O0hp4f81d/9Ve3sXWuvw9gTmPIof2NMMBFtiGHeGx3gobPFuDrX5pBGljJ3bnIkhhjD3blSxroPlc08iP+jcQ33jZB5ViNBLnIHW/N8MUo6+0YnW6BBEu3uWQdityNe89uWaImtyOj2Sy5e2Au/fKlxYv9nirZ+Mnb3va2mxe+8IVX0ZC+Nw7Jt0WFwjC5ltPgfwqdkx/AS3MoOvjYFhm7G2NzxuLS5kvkX0wuP5XvshnugPe1vq7ZXX4wHn51k+PBBx+89NP/vVbu73h2lbvFCHnXD/Ab3HX5s7jG0zRu+Nnm9js9pFccLEbD4/St8Ucn5BXLeKvrm1eTEVfhq9ab/I7BmOX9Pt+CBp+hP/bDzRq7xkFcpx07vpYi/tfvGoN+t8CFmXyCLjvuAXf0KQemh3Yh9Us5uBvs31y8OhAvybY/5QezbLFvbOeKK9yA3fhj65Gr8Ry4SkfbqJdXl58uNjWPWqE57EATc+wgL2q0WCdsxtvcqNg8jkO1Ro2RZKBHY/O1dMUP91lYXbNywRO6gmsw2hiwmr01POHQyrJ4oR7El9URchBOhHNoZGzuwfnNvfbcRjuf3PzFvuIk/cHwjQv4us0vmLTz8pOtn87ac7mi/IxHiqWNHzFwfQXgEY94xENNYiKKZSjFjuMMhPgAl6c85SnX91/7/V8gSJE7PpLR9brqW3hI7jkRJ+AcFt6c5NFZJieAFHAcFDhyfgri0Ioi6+s6zgQItyhcg9BF6zBOsi5hEWSbSM0NYLdY4izkZeQFEKCABLjeTz65y862O/6ufxMf8HHursd865TWmHxsB2gAwRm0Jbt+zq/vwCEuSx4Bjs4/vQra5PD9R0QEmRasax8BSH5+5BwggKQjZJo+q+dkkixLLt1d00llmzMRLClAKNeO7qSZd0ExWQHCFrBAR5LoM6S968mpaAd83THZLZL9nb63YF/5JTnzaKDdyY87JmYQDMRo3yMmkoNkswUl0kQWPr6JAg6IcX4D9GEAGczL7l3Pf5A78yLGbILgilnYZixjJ5/u9xk7khJsWPJNrwqKO5Fecbev7nbwGX4F78RO69iC1xgKJXrY2OPX8Bn+Jbffr92ip8+RjeaH73wHufMeieTfyRdm9L/vL9ehFrvrV8gbvFn5GqPjS7rIDRsW42EV321tfQ3K96KNBaMlUo2ezSubQ/u7a5JNwSaWxDEC1uve5Vhybm0d8xDGLYDpjj8izQiGu6Hyj7zbeulIjoERyJLcuvlDroAxYbkHZLGR8cLH1pwuN2dobvM9RXFjbt5XnPW6xQKCvw1TMQ7DxQNskWfYNj2VJ5PxN37jN66i5Gd+5mcu/0V6T33gHFsQdWybIuIPzssdsMo6ko9McIFd6Yr+7SLge3QPIxC65lrOBNPgYOfBUa9yH+yVW8slXZc90ll5brHFzQX4Ix9s0Ul/8nZyb+FoneZe+ZwLI5dTiq3NEeuz+UC29TT9PQ8GVIw2pq3EiwN8YwtbeoX3vcev+IDYwNVcn652l9tyJtzYT6l1bTvw/vzP//z2++MVz9lgb+jkG37GUxEhhxu/c57//OdfTcDPf/7ztzsptjDln8nuDir/hv9yU9fhaTgQn5MH1kfDPVhL77ANpxanYlxjML2IIfKs3TeuFMOa7p3np9hqJqc/6+uVr+IJsH9vbMnzYnP9US4lQ2tnD7grVviLQkwstqvi3Bks14mD5ZPr3yubHCJPsA/McLzrPeGeLpJZjuJbeLw6qrXxazY0Jm4Ge8UorFv94FF0L28ZXx6lP9iwnIW9zEtfruWvixkwsHP8FCUcJyd9rl/w+f8Ps+jJNXa97Nj0RA8+29ykDiN7erc7TC6XK3aHqbGc4waxOTcPkpG+2POf//mfb+669957r68AcDDGXKMj3buVZJWHuAkMjpKQCgxAsIlHAl/HWpKuc2wBzktZwKVjnKZXAW89m2S2gEph2ykWqNa/ZDGZFWJds45nPZv4lwh2HDhuc+JORT9nANBk6Dp3Q2z9TE5Ea8mFhE7GJd/GIw8nBgIL0uk3kEIYzdG8np69iX31xcHJJ4iaD1gK2iXndFwybH6gJIglD0lT0uZjW0AqgM+gWyKxQcI/N6AUYx2jI+DDXxoDUd27BiepPn18E0NjZvsSlaesK8jofe3J/20JNLZfRuDn4s+Tj5E1MSPJLmFA4q15/WcBmI3595mw91wEJZ1kUySTvQHwxoQkKJYk4l4VZWJcQaF46xWxQ/7E1ILvAj4SlyxbbPIHx12D9C82NK+i3517BYjrFzfZvXPhHiyDye7mKwaaH+FxB7PnNQTmS7jhg9jz2W6B5IMwg89us1LMwUtNuY67ni6aS5Er1otj2+PkEWvQHacHGEp31iz2kB3kgd8aV2PFWrfBwJ/Xr+Ff54slssAeWMNX13eRmuJOgcCH+bR8AisRHrFg185iERnkFo0UdieT/KXIN0ZrqSiHR11nDP5MR+JbHCOQxhI/cNr69ysY5x1Svuf74V2rQdlnCHev9CPmxJMcteSfvyUrjOOfJ9nk0/xfsyOdeRJ25/zQD/3Q9aBC+aifYqMDBRzdrE6W3J0+ReZdEzyj98bsbmhPaodfi6nG75X/N976mbWzr7iCNfgEG4tTuaTrrGmL3c01+ZJmPZ9mS/7V8S1O2ZhOrQvGWq/4pW9ffXGdWOl8a1JA4aJ0g3vyJwUQPIUd/L+HVPZVR7lQY8jcYk3OVMDhf/gFn2xc/KNzfA43W7vmqsYPHEtm/ty1PRCvZ5F0/ElPetLNX//1X1/FG/vRBRnZWYw2Z+e3s/CXfumXbn7xF3/x5oMf/ODl92KPT5s7/cBqMSOHK072Gjm9c+ikY42TXLsGfrP+uF9BpTc5UDEDC/gpnBEbeE+vGmu4QccU2Ju7+QGZ0occKx+w+eYbvBGPSDbckm9sfmPv5DpxznVyAF/dr63xefOYQ46kAzZynMwaKZ0Hw/k6ruYzWNnx9aW9dvnu6oV8uDj+szYX32zCX2APfr8FauvKR/AguEkmeM9HYM7u2li8Iqe4pBP+S49yrvXuPLgfjFj+gcPhEdZkvq6BUXSEn5AFVi2HgvF007mtdfPY8h9rpmO+llx706bxanpfOwBMyLC7+CbreN+p++M//uObn/7pn7553/ved/tTFGcCBwwmJhAhN7GZz+Jsh+2aDf4tnCXSDRDEb0kDUEBYe0hW32sGvhkBEVjnEkhLujgPY9DPJuxkUKQr0ICtbtKCBmdaYrBFj0BEptpd0VamQJpzcYZNJJzodFyFlEBd0kJve0eocXq68ktf+tLr92k7n77crdpgZA8FsXNbh0YOx90iYsnK6RsAqeOKPYWxY5IDP13APDv4umu7zs4HlkDe63YBjbt+DXQE8kls05muK1ttQbmJbImEmAKQfFKi7Lg7ZYhX73tC7fvf//4v+s4kP9hiR4Kjuy3MJayVk7+ZC5ExJr+lDyBKL72KD2BnjcnQ/8bItz17gU8uyDZu9l/C0VoQIWTZ/Mgiu9Bnr8Y/kz5Caf3ihH8toHctUmJssin4xIhuu+PIHB+FQYrvxvPdYutZwuNY24b7KaOe1yDB0xMMpHPkLJlgfp/t3QLEmp8vYUpWZOEkKGtXOkUY9xVmNn7j+X4p39lzJdpe+Vj2t7NIHPcZ/Yvd9bmNZyRV05B95RtxuM0y5It/sRmsRQrvRIy2KahQ22YOPYsx5Cw5s213+chWkVJ8bFGuGdA5vob3rGc96+btb3/7F+34yE/hGd+mc9gkJhSMcpTP2Y7vIradvwTKPLgAvxV3SwiXP5iPb68P8gV+BzvpjW12901yyRf4R7LtU9Urkt74xjfehla5zk6qZz/72ddzFKwtufPXriereMBzepVn5C/4vXlaLnRXik7Yn88nv6f1Ww87wJbNHWKh62vAtE2ePelgZV2+Bkc1FruuWOt4Nx62YSDPN9YWbGszRa070z7rWjqim7O5ks6bG1bBBWO1TuteIs2H1x/pxLHO0UiBIfyr+eQ369LwgEHmXTyG7zXxW6cHAIuNxbcteBsrvTYHv2KHxsgWX/jCF25vnGigiyV8ln6az53sZPrqr/7qmw9/+MOXT8MKuCX2+KXGhQJlC0d5uGs1EuSXZDBWc7QWmLUYSZ9s2GfudtKlc/jojqsuUA+wQ+dsMenazaXiSt6BI8ZIDl9Z7bp9Rsf6rVpFfNJH1+AZuHaf0bkcopkiF2+8b2HID+GMmD/zE9lgOmw+b4rxOfhXbNGnmmB3X20NwzYrC7n5NZzdXAmf6BO3Wl7e2OZVIMuT22Dko8lqXHJvE0r8r0/I/3zSTTZ+wl6b57pezSHul0svluOZdEqv4mebUnikz8Rx4/nf9asjetsdPzhb129jF9bxk8U+61RbXs8A8DOAJueYALIJSiQf+9jHrsB+3eted/OmN73p9mfQFN+cg7NwyCVnFEjxPnNXah2MEjp2FtDI2S5S8CA6DNR6SqBPfvKTr++ULhlJxiXXwArRzaDPeMYzbj7wgQ/cAiggFJCMuwW2oKRDSQ5BdK3j9LGkuq2JzdXWu5JARAHRXAK3ZImjS7CaGOd85KNviVHiqXubrHWeG6sn7QOQrkFWBBln5kNLUPp7SVdrbR4OjiT4HtMW3cBTAK7t6E7QLoFGahBUsifLIx/5yJt/+7d/u93RQZ6uB2J0CoQFYOcCBetCHBagSiQ9Db4nYHfeBi7AVAT0HgnRpTtJg67iJh8FDp9AzsizvqzI63WTjHUaw7VAdrvIbLadaDZAxrZBURwq1Iy3JIW9JOTkWgDUMFidA1Zxss0gSYEPS7SN4yFqiAe/4qdiWlJnSwkdyd8Hb23smot8ku9J1MmGGGzhuD6+cbQxT/edi9x4+B//7TjCmj3geWv03h3r5OMn27Do+t4vUcsX2G8JfbLAQF83oRv2UXA1ryfg7oOSlljvrrDWImnLHZKtz2CnxlBrWjkaG2H1M1UnGWYPeGEuuLgFu8aJa7aBIhFns+ZwB2P9ynoQW5hGh+sTS+rkQ9dt0d4xd7uyXYWDwu/0OTmIjayR75q/Md0Zg9XkEbv8m79q9i7ubkEibhdnxN4WqfiAQm25hSIWDtPtcoFd05K35NziARGq0dKd1r4Taat71/WAO78KkXwV/70mX3LLWfBh/QRekvPEWNyHHcmfTuWkPmucV7/61VeT7yUvecntV0o6/+RB7GJM9lLIpxd3pPmv+Ol4WKKYgxWtqec8dPPEmvEj+UMuWp9GdK1ncyq52I5vw005QQEAj+l3mw+tbXWMhzWW5hlZ5HF3yGGQr+isLy5uys8wtPhyUyOZtliQo/Ga3m+uX74p5uRPzUm20STZmNzGJL+TX+lBEU02mMMvloeKya6xZjG2/oQrk5XfiFv5tznlTXGOK6kV5JGNCTIrLMVqx8vfOJF5xY8cg4NaA5vhqmzAPuIN/sICPkmXriMzm8FPnKrz5Q2vuKwbJ7hfc2vOda5nGPBdfm9HAL4iTtYu7OGc7Nl/zxQ4cXFjR6PLDjK6x2fE8+LvcjSFOg7h/MZpl7CfdaQHfsdW9IEXOC5n0TGOwS8XM5dHnuP2GXvCKGuhN77KX+iAP4rtxQAcWp3B9/mC93ASjuPEfDbZcAZ+yD9PLFIn8Mv1YzjAXxpL3MDOjvnVu9bSuv/hH/7h5q6HPexhDy2xlNQlcYvqp0Aqhl/72tfePm16DeV8QW9hHIbCF4RsYaR0TsxhOICgSzakgMIWBM3tM9cD1C0SFDeMKPgQsYzX1wn6GZ8aAMCfUVc21yAbnaM7RQ+ChMOmc78PvMUV/XTHv+9tsYcxFVUSK0DczldyBCoSlQKIfDrNkpHAAjAA292OBV/Of3ZuG5uet7jfRAFw2BuoIom2lepgs1fybUJmX80eOtpx0q/rEICK8sc85jHX77iSEVhnw91uzZ+XEG3CknQlwGTiSz/xEz9x84IXvODmmc985vVAJ/blC5ssBXLHtoDepI4wAfM+EyOKHWOS251qhZsYEnP8d0FJ0m0M3+sVc+4ONJ4Oqq75yn3GYJ8p7uko22zxwJ5rx9bIp8UMYr8E44x/yQLx2jHSIyDfIm/lQwQkk01edCaRafA1h++DiqFdUzKZu2vyE6TGPOSRsNh8i6A95jtnEkXFbXefHvvYx968+c1vvnZqdeenWOdL/AeZQ/4QM2tdPyVP5yre72QvSUe3/07FL9vQUec2LjK9dwKSWbEmz/ReM40tbFvlW7tWcb+khQxLAKy/eboerjjeMTHscw0YvrO7iOBa18O6M5/a3cE3+H7XePL5+h7Ca8x00TbmdoXxx22eSPxL5uUgmAMT2FN+SJbG7s4jX9kcQffNAfMRTvnBw5LgrDygiQZLe9Wo7lq2Jv8WJeklXBIHfBNus/PmCsUkXdbc7utBMIT9kFGFr7g7Md+arQsJplPzkJ9OjXOS6x2HHTWZujYe0M+x9q+vKsjFfZYPtp5+uWdxVy5LT/B/mwViAIfgm8utVm9wozmSX562uw3R3sYg2+B0yzXoSpHMnuyHcypc2aj38rHzPt8AAAAgAElEQVTCTCNwix66gOXWt3nEblNFi/jufXF05qjlYdYNn/gEX8b9NmaW8+wdUWtufA0KDUv2kePoUv7PtuuP+A4uJr67jm0cy++WCywHN+biw3Kx5MEN92YQbFquz+7y2/IluXljR7HUK0xpLjEhPuV3fFzM8w+Y1jj4ilwrPhS+OLcdVuvj4plNew9nNy6Wk1iXr3d1DZzvtZjt11ne8IY33D5MNpmSo53W4W4/xfyqV73q5vu///uvvL65iL7gBQ6Ah8FkmMvH2RMWscVyD3kexotjMS6niilzijlziT26VHTyxc3TfJEOyMf/xZ7CmSx0bqxzPcv3+oydHYfR+BisVmRvTYDHru80jp0fYrEclQ7Lf3THDl7xLr4MV9VH/DSZxdI2Xf3dujUx88nm3ngQmzhLNkhetrl+BvDuu+9+CAitIhMKKHKoJTMWR6lnYhQc21AQlJwLoeeY5iEPAwPGBcslBpyQfIKWoimCzOaVaMja63Z+Oj+D29a7Bk3Z/feEUWDamIzA0Rg0+ZNNEK1e99h+T7dzVq41KscJNOq29eRqwSzZSRrJKpHmnBoKHUv2iBX9NucSXvrl8Aqf5GI7wbSdNMWjxAAc6IGelgRJVMjIadMFPYRW4Hz84x//ot0KjQFMmrOGSP90ZBEZxbKEnbyd052h9EJufrIA6q6Fuwh99vSnP/3SXzsotqvf3CWz7AQk0pcEf8ZQ1yqk2EuM7trX5v39JV/yJRcpTF5Jji0k0iUnEgiyv37KNq2zXSmNq9GxBG1je20n/rfpIckDuCXse/42NTZ2XScp99kmFPHiuBgQS3QZ0XK320Mlze/u3oKxh2t2DZ3DqE1Ku4YlPsgQ/yFH59OpJORctoGZe2cCVlln6+u3pbtT+OIXv/j6nVeyGm8bL2Jtk4bzNfjgyMohmSoqTnw03vof/xCrYm5xXCEAL/buT3IrFGGTO2SK4+2Os595t8hhU366hT/MlqwRNySFjJoWihi5ZvMd22vWLIFvbg2V1f/mvK5f4r4FYiQy3O875J3T3ep+A71z6Mma+Tgf4gtIzRJIeL7F09oe0cMP+ALSC2d6X57JNxQmcoQ8AzvplO95z7/TrZyoOQUPVqcK28UDY/EzBB4pauy+4973wRHO9RmEz0PFxKfCGjfh12KaHvmaXP3/5UvXbcGePOmkX8T4zGc+c+1GgLm9lp/657lArcmuBTmbD5CDnI3Nt42JbPIP9iJHuliOsNwPTsCxzVeIOZ/SLJNnes8+zYWfkUuuE+ewQ25t3bCAHItz1rl8RDyLzSXaeB954TW/wBu34Gg8X5/i7/Clz8od8DAZcSh3e40tjowN69YmbtjBXXYQJ8t7rM98yxXsksAF4ATbGdd4cKpC+R3veMfNK1/5yptPfvKTtw3T5kpuHLA17VjyL0wjW+9hU3N6ICLc6cZNTbver+7X//i1u6Ct0zbpzaUalGygOM82/Z3sG0++ygovki1cw9f5COygy/VtGKHBiU8uD6enuJsGQDdc+6nIYt/nMFt+EjfsS4/iiC3Ejq9IaV7B3NU/+dhPnse31FcwRLzy3da7dYq8TGcKeTf6kk1zn7/DcpxbQ44PwLXFKNi0nAf+42dbD9Ad7CC3c+maL/EFvtZxPKlxk0mDm0+LGbi//sGn+LnP4Jtcaw0+3zyXDOqH9Un21HDJZsmWzssb8fgHHnjg/xoAwAexJjRHEGgbfMjIFnWNoxPBAQQfITmuxTTOSUwsauXyt6IA4QL4jaO7fjozskJ+69tERA7kgdOTX0Bx8r5n2XbBj3zkI7fftWQoZNXdemMKIEC7xAiALEFh6AWtrkluwZN8+z1aTrCEZAOW3QDGElbkZkFEAS6oVk8CxauGRuOcd7jYz53k07ckNYHEF0+9p2N3387kya703JyAYv3miU984kX6/uIv/uL2O1rsCnCWEJxFmeTccYFtLq/p3E4LQAmg2Khx1o7G49utp/V6T0bxyK/MCVgBGT2JESSQvZJj59q/kSVjl/gqOPrekKSHRIkjurAOicF5gA5J9L65dO4XTxzfQsYa1wb9Dawb03rphw/3qktKh8ihddrh0DND2oETnhkPaeAj/H1tBLu2MOk8P5OzOjbu+usmiG2m2b4ladhxAEParSTpVAQE8O5kiVnJlT4kT18xYS+6WNxnU3G0cWxcxZImE78/i0k25gfNl3/56T1+3qtYgY/rw1tYmFvRAPPP/NI6dOuRNImW7mEs30j+xQc+Bjuts1eNwMUDenY3xF3LO2Hp2hxBtna+o3FATr4vDvknPcPjxWA5anOMNfLhPtMkW3Jh/Rt3dCemm2tjevP3cgC6gfea1MjZxhzfW3zp/N2Z0jl2NS3O8YfFJLFTYzjd7V1GOZCPaVYoXnZsxxRg9N85+6R4+l17dsxzfZboLXGFM/y1NewvvvDD4r5dhcmzzw9ZrrS5fYszxFiR5msy7r4iyV0vnptH/uL7vrePZ2gaaNwstxOzcAa2b8y7Uy/u2X5zr+JbQ2Bzvhy7u2M2lruWb2jqrZ3EauflHwi+5yQsVsJBcSe+ccnlI+tffL01KnTc/d6iRLFqLfLO5syNQ/Fi3nSPyzgPdmysdsyYbLEc6O677755y1vecj1As6+G8KO1G6zrOjpubfwM/zx3tMJcMSJexUDH8bzFf9jXMXps3Rp3MGsLTDqgn40z9csWt/wTfuEXfFOcySfr6/lNX0Nuh96f/umfXvm58+UrvtVr85TP8zGNj2SV++HW+pD4Sn+L4+IQx1DPsOcWqHiB3L51oLXCvcV363XOcgXFf3bOFuy63GzjhR27Dr/X/O2a3XUkzvFqeCQfN9auj53dNW+dNVeT7f7777/Jr/tlss3h8tJya/XU8oBk7H146VxxQQ48S34Qv/LHxhhZ5V952nMG9saeWGo8+Osmp/juNY7Vc91e8YpXXOvtF0LuevjDH37tANjk0/uUYOtMk+eQkosFEjiFS5CIr88AwILqEnRJc4NngUrB1ytApUBzAHCdE4bh7NaXnAAIWLmDYxshgtjnOnfOpcyO6y4Ct2QQHIgrAk63nElQAv4tiJYANWZr8lR8TmGcDWrBQCedY23OBxj0I7muPlubQqLrbMtF4Dj1AosEbt2Svp++2UBEEPmDNVmLeYDIWbwAcOd13ZJYYCy4FpyBT0SpwNKBBZonOeq4/7p/5s1OkpxEtD6/vsC+GjdbaEkmbADcNbPoFFHexGxcALJFJ3+0NnMCL36LPAJk74EK/SpMAJ07e8YR5/xXAj0LVYSGrrwXw5sgsh2yCeTJkVzZz51ecnaeO4cKgfTjqcMS5d4dOONKAkGKFjM22bQGpIHv9JpOSgTuiCAC27zo2HbnkS5xwO5I3D4hu8/cKYRN9LhYwQfSkZ/ysqZkpzs4xEfEtuvJsGTMMdiyhXfyaeh1XjrvzkZfh0GyO9ZnfBe2Ws/GmeaJn8JCPugcVoj5kzD0ua8KJGfj2f2DWIk7eQbu3YlsITwInBhuTcmokUEnnYeUIjhyEaLTTiM2gbEbg9n/cY973HV36rOf/eylnhNLYY7jsKtzEQIybbxsnqR3uoQpS5xPvGMHfk4OsSKfN6Z83toUj/xq5aD35QpbKJlLrMOtza2wMtmzS89FyO7rN3LHnrt8gW3Fo/mytTxpbtjV9Yu31s3nG6vv9GdHGAd/kWT4ryBHzs27OQT/ao2eWbA3Q+h1d8XgXQqqxsvH5OW9yQAHNj8aEz5v86mx+AjsNG6vdMpWsG8b1nQYnuW7Cgl6gtnea97gIvIp2cnb54p3uLFjbcw2p69PahApSlqHdSZ3zfF2kbSmxfLNLWTBaeiBXdiWT9Kd+DHWrhEvsF5jwdHG2AatfCX+4cjmKLkJNvUep5PzkjW7WCvfkF/5umJLrMjFGlT4SMfb1dR2dw1a63V3uLlPXtR1sHq5Kz4ifjRNtj6hbzpZrmF9MB6mOQ5b2WKxj2+Qv/dPeMITrl9j6F9fzfu5n/u5268SGIP8dKho1tRYf4CPMCd55K7GOT/Hx9ib/Iup/l4+IL6yM74iltZP6ZVPq0dWDnUH+WCp3HxySevdXEQO86gb75TX6G3zpHhhr3br/uu//uv1P5lxjfUp3AQGLfdpnK2R6EYOF5fLa8Vz8m0tbU1ysIYBTBGX+bI4sOsIl9qa9WlPe9q1g7ldOumynTRve9vbDH81PK4dAJJyBtkEusl3nQ+hEWSSp/ccSNCYEelfwqDQltCMQSZFKCV0bef2uQYF8PeZhMjpBbq5OMs6q2A9i7iVyzoBvyASfI3hez+Kfp9tQuo8oLMFmHMkJgRKc8V7Ntp5OZ6xN+DP7T7J34N96kYGRgvunDN7e7AUvRmn6xUc5kX0l/wIeHJu8lng2SBO/r3zRT90YguWuyYaN84Dppt4+e7qdQkmneUnPSSwn1QDRhusgniLFGMiUhGGkpgECwiBBrkAkbUrpOhKsDsfMeQj7sh4oNvGorhjE8lXHCJ/uu+NRc70t0ldUtqEt+P3t+LaGAAKWPPFvWusEJVUthhEFk+ig5DQpVhN54j9kiR/m1czSBw3T2MqRMTs+jQMtAZ+lq8s3nWcL2gA+B7Y3gFaMsfmfKfXJcrizHlbpO46F1eRh64Rr2Rl201KiPpJ2BD1vXNGL11j+6lCgYznnTYFvhjbu7WS352S+TZfkNgXvvCFN7/92799NUT76hWc2HwiWYujH/3RH70e/vrRj370KqAffPDBq1ELQ5Pfz512TKHcnJtXEEGFztkoIAOCxaZ2TiXXNpmTz50GjbyOrU6su2NPecpTbn7hF37hCuF+J1wu2DzJll7F+d7F7O+Ids0YsrL1vofdGhdb5G6uYTuYuLnV3czFTTEt1vgxbII97Kjw7nM4BhvpTVxvnGieiIF0y6bpBdkntxgSn+vXMGAL28Uy+t78wh8U/81tzvCKDXZM14hPProF3OIlvuM6dlSkkHtjEE6JQ/aArY0lPtgN3svfCHXzwF2+bY38gs73ZgN56R6Zla/SCd612Lk5e5tvfKPPu1G1z4ngG1t0LP6Z01bexWS+z0bL6bpODm5eOUTuU+TDY01Jcds1/c8XakyJg80h9M0nt2ClH1vexQId0X9+jCcvf9sbdpq1bhi1tnJ6HNHPy8pLmzuX37OHHXNhaufiaeJbXlLUaWS3jnDd15g6X+GPn8BcazO/3MV28InvpVO+qnaBz3ha+vTsFXEjNmCfa+nCfBv/y434ZXM/73nPu76a1793vetd16+0KIDX3xWZzdFXLttlbEx8YDGXPRSci9N8wvV8sutr9il28Zjlqls/wBV+KEcp+vk4Xgavmmfj1Od8V/NH3vOe3vLbxRxrU9hvg2pxx/weLkhf5j3Xs7lr8UoOkRvkpNX18np1Bn+Auxsn8psbUMuvNRLgrpjJD+U+eYwuYKmb3+ZqrHe+853X13T6Kmj/ejDju9/97uvvHnjbboBrB4BgMDhHsRCC9IpwbGG8xHmTxxJpgu5YPte1sFDGXAB0neBMNn8z+EkqkEDEmmPp4iIrihuG3fGWUAsQQbqO3zV9Xpelv7sLtN+rN1fXcEjzcmhNjU3CCsTdEqZ4RsTdVUNK2A952i5TutBtbUwJXHBzyNWlIknBtMWiAACyzmEvHdrmkSSXcALTdXbEcQvR/t6io3kFEZ0uoZDQN2lvIAJOSSXw9zMw2Q4Q7B1s/qZIOMkCPwPU5F8CqViVqK3fOWy/xJRuOhcobeNAbCV/dwi3cNiEzb+XhJh3E6K1LwGU/PgxEq3g48tiekE3+2ysw5Et8hAfBAFh4o9sbA0KscZCjBZbEN21ORkkdr66Y8PAtVnjIk+NSxdAGRiLC6+tJZtoBIhDehWnCKl4tcaOr36To2OtnRzG2jhaoqDwdHetayUmJKzPPFwPFknG9EdnOs6wdGMPkVycXKxMRj97ZndU8vEHGNJ7x+GLh+uEqdv1lqPEnl0X8EFDlu5tnWsOSVOCF5Pimj/Rea9ykphbbE1Xii/+Jw7E9Vlokp/90rN46VxNgrr1PdzxB3/wB6/viNIRf12yQf5k3SYu/fa5ogZpga/JjZjKM7tG1/JV+MKX+Qkf7Dz5yZ1XREeDRTzBAI0d83e8u9tth+WfChj4kByKUP5EtmTJN+WCxqBvsbd5jBwKUzbdvEeXnuBNR/LoyiBP4SNr386HLbBVfmSj1ihvKL6R0b2Gvh7/+MfffPrTn76NaeMopBQGm0vE2/Kdxus9v2dHWM8/+UJyLl6duwjIh0OKxS2g+LVYZB/xhl/y281vfGPxd7nQfrccfrH18gFzrb3lXg0YuV2epoNei7nsJeZX/+FX/rB5fseAFzhwr/ERjX7XkufMfZt/+eI2MuVLvAfnFPfWnK465vvw8qF4FkNrB3OfvFqet07c5eTb4pQMnS9fNAbfl29PnJZ/6ObM78sFrL9zNHK2AIXf6hz2giNdT781ncJpv9Rlnb2Knxp+/dxodnz5y19+NVZgV6/4qrVtrtdEbj7ybJ45sSz9nX4q78ApeLKxhxc6F8bAsnyiNdJ7MtdIUIstH24dydD5/VtM6/3JX9k8GeATjsfX1t7yDPn55+ZPWMFW7LFFNyxqrl2vufiJRqR56IhfLC+QIx0786ha0W5a9ag8KBY3l9CZNamZfUUAzrFF/lEtWkMNN+pYPOJRj3rUdUOkZ5Tdde+99z50BijnoxCvKQM4NtEmXE6ywA28e70TYG6HjRIQfwnZeAAa4V2C6DOFuwBcI1HCkgGFbWuxXd1TsznSrlnSSJFLuBFpeuvOeltKfAdc0Pl8A20dR4Bbs88QhwW2TWxs0hrpRfLmsL0XLHS4tty7hcnbuUAEiTdG61eMA/ENMvpobk7tc3MCtS1GFthbq/WSFyEDHusLChFJaNfKz7apAaAEa3LtXR3XIDuulUzNk4z8extXrav/AS1782nyS5R0wabs2LhkQiIBqfk3roy7RRdCtklJUwbZICccaBzJcmMYwQLo5kYCkDfxgfh4uu4FHjc3FyDp7huLjwPLE/RXJ+SjLzKK1W2yiaGupxdkTcHW9REdjaclMuzPT5DhxqKj9b3Wk4941oDv8UmUMGnxja/BB0THg92QtN2h5XrxHRZHLhHPxjq/trI4wvbuzLGdRgFivHGxmGD+LY66RjwjXxIkoiUuHG+c3UJn7eTj7whZn8McSdF2UslaEeNzfpd8tpeKFb5jfI1K+pCsex+Z6Xxr4f/rLwgaH4WBZOaz7CbJK4bodQlRx7YIZEfz9+pOoNiTj+kTJrvmXDdsF49rHw0B+Ms3EKm1EQICmxdHXGcun2kWKIwXX/zNnza3uNsqF9MpjOl9dyKLC/p3l/NOTbQtEJLV09hhCPngYGOJseUa62+Oy0di2Zpf9KIXXV8FeN/73nfb2OO3W7ixl1yiEKF7jfxIeuckV69ii19qnMApBaV4o6eOu+nQZ609PaRLc/Ixdt3ca91LYvub/uE7f2ysvibUVxjY1Xj0Kb/yf3gDz8U0rrF5F5+AoTCi48V1OWq5kwJgMRMf2TUowMm6dnJtcm3Bxj+X3+AXfh5uuRCfd76YMOcWFHSFz1mHuBRHOMcWoda/fr4cTnyQrZyW7ugZb92vcmiS769/7A5BNmtORbCfod6fkYPdYlHzFi/AQbYY3ry6fALHOPGoscieHm3B57fuirMVTlXDzV1W85wYJn6Wo1vvNhlcv7WRIrUxl3dsHC7n4C/7/Bb8h9+3puZtvcZReMtRcgfeJCctj1qs42NdJ0bIbBcazOy48eQ8Y/FzzZNt2svL1qG+qNitUaZJCbNwbLZUOCervNZ8dn9kE/Jbj3hl9477rr8bDssBiwuNYflBHC7HFm9iEB/ly12jRm3u/otNfiAWYY2arfd2QMAJXAufaPf39TOAQEExo2BdQbrIf45i4C2W/L2ggEwsUdhkyxk86ApB6PyU43tEC8qchUJ7v3fpJFhKA062HHkPnNse0Vasrks2zgHQm0fSJRP57gRCnMd4vs+xxO4k/s2h02t9myglugUH5yGwWxg0F8fg1Iok4EVnS1TYfRPoSWQkduNLFEB1C1MBvQnaecBE80ZAI5t8cu8YAvl0k16XvEiGZEcSEHIBA/yWsAqMZALK5/zAQCNJYaghguAhYYCBP3Y8X/M94eTrM+QGUdGIWlvwRXHUWJuwgPp+NUZcmAPxldQAJL2LMTqlT4ncnLulkW+kPz4qYZNPUiH7CWadx3eNAyAXe5A7/sIeizHWKoEBUuCoOEGCdh5ysf8mgdbUuiOLik1kotdNrvyMH0oe1u8uUddJlvC0cYB1fqCRyBda6xK3jWn6WCIhxhfP+UWvCg1r4du9rt8iu93xCCv5Lt9he0UEHfSqQJGAOwfWpdP+bv1yC/xYzG8+RUnH+Uzzdpwum0Pjix/zx42NLYasbYmLO0PJ4rvA4oW/0WNzn0SFL7EJ+cU4vfdeXCIqzS0vw1o5C54mV/Om34on41ek7fZSeWBzDyxh3y1c+KF5ksVOqMbdInyLk902ym577uZ8tobffDjb+bUReXUfpJcujcn/5CCNTf73v3zd+ev9a1X+8X3+hoIzOFRkYtrJITUlmyg7JyRIU8tU/MUGKSswrAz6wRL6IY6RZB3KEAqhQ1BZBCniMRpMqchKysQBreivOPHc9dhc3ry/3w982O/9Gu573Wu41rXWa9gnNvBHtqMXOfrM43CIjukj2cXX+jg7tW+xZ/MKjGjuSORP/uRPXt773vdeH8mAbZpofA2+Wq84W+wmD5yFcfudfvCH5Vn+xsXk6tX35vTVCQxBTjs3GTVQ4DG/ErvJQ0/7uZxvc4H4XjzUSM5H7JeT4WTz4g9wG/+Ay83phXFIN33jWI3TuvLZhx566PKnf/qnt6YyPZ95iU/YfmIjLrO+DkvaFkZpulQYh71f+MIXvqQwUOzgtjDWnYpy915EYAOxw7YrT+NucUoPCrN+UrlbicVT28X98qwtGGEAvIFJxsgemnaO4QPZvdy72LZ3EeGgsHRjAt/dJiNZt55xpRefpheyuCDj++b/xRv5BL7K18Y3t5jw2bxqmsVf/sW3O44d4K6xV2/ynxyJj7q6zsc0I3Zdis78HY/G0dh6MZKMyx3Zu7FcnHARQEzU9HrRi1509aUe7bNuvtEcCnu5k1+y0zblljskCzzVJFELKaJbi1/nkofYjz6Mj7/RZ+vT3GtbLxXs578feeSRL3nBuJwBZ3e8jT0xBq/W7p3Df9lGXdNajI0X8aWTs6tFe6H39R0AdzmMBCKQATQBJWHHUTKHB3QAZpM/JzoJiQBuIRS7iWnB1Xib6IC64ySpjnEcA26yt3+JgDHoxropnKNYX4ZB0BRiCDeCt92ZjOS5boZqrI4RbJxmgVtBseSF/GwlcSXr6k9hYZvzyM0uunS6dlvU7W2ACK7EiSwYz/yK+eSSYKzDPs0VICpIfedXbg9FfnNmYKZxtb7H7nS5CQdQIT1uaVoi5grJBiQfAuI++d8G7ZJUvtNa3f7T+n33d+tw664kJhnzqTP+EJnm02FXnEiugGYBgX4VTZvgdh/d2ib+xCqdiJcziS8xkHCXDIunrnr3t9++5XvWtwUFfyOTZIR0rYxi45R/41yTb5Ow/cZCjOlSobZXlpbw8DF23EQAD9hncWp9aLvX7KsDjaw2hth09Q4mIYaSDl0iL2SiP+Td3QEI/envHe9t5PxniRMiiqQlT2N2Zad9GgfJvXcBwO31vyUXYqG5Ig7ppJ+0YRN2FNdrm45prmLd+tzJJofx4c1lS3jsh1GNb9z+7tnZSM1//dd/SRu3u0WW6O444hoOusJ15kK+5Zdf5My+Z4tkglVnA2HxSVGw+bA1emY3H4KV/WLK6173ussHPvCB26/ebByR3bbOU5wic4jL5q+9ise+SO36c37Ch/iK2BefZ45X5CKKsAZxdqcHrOxKZjbrPH6EtMsBZ4FuDusX42s7OocD/Mj8vvM1vtqYuIVczxf4gLHlVPHUXGSib7LSpaaWWEqObZw0h8bLrmv9dPOKnJ//9g+5xhvpcol1tjjvUNhGP511Ll3IT9Z45rQaYT1v3Tjvec97rnKsvrYZ2ro0BBoPzrUW+RmGmS+7VYT2Ho4PfvCD15iTG8VSMhlP04AMW/DxyeTQjE4n8I/PK3y7ytl+b96Xx/G5LSJxzpNrk3HzOV62hYicAQPYcTkp+7TPOyVwTFdG+Qvuo1jCcztOvoYV/A1Hh9NyPzslI3lOXk7/J8bCGf7IPo2lIbycoHFgl/mM6aLPjsmfkt2Fy/UFOdQcMHpznvHZFzfqGPHDH829/EhOaBx25GvsD6PaXpz3rgH7+JHktXzBOO0zhuP7jqvgEhoO1rD8gF77Wbre7fPqV7/69piXdaoDYVPjbMOGrha/Opav4Et+TlttBTM7zkWB5VzqBjGhTiH/2i/9adK9/vWvv9r9scceu9VeeBY/aM7+py/vYkieXfPWTp1vzcUNflq+Kjf3kj9cZy98sI9cshy84zvvngceeOCJLTIogeIpbINSIpJwgNYWO3slRWBvkpa8JFVXCjnbJuotXBfkJE0ACmSRgxPYGFXi2oSJzG3xeCbExhP051yIm0S4QC7JAhjOajtA47S6OciQ4mOLvCVg7AHMHK9xACyaJ0dVeLAH8NkE1j7FDkCxNqDd99MH6HjBig9JcoIPOWFrvmBu+zkuYrHFJpAjB8BBQK29YCnYIuWAR4ecHuiP//CTBcb1ZUmWLysyt1gUT0ixMc0lQbd2svMl+hBXS0aQdYBELqAtTpBHCQ5A2M6PNX0ADJtJ2HyBTKtngITMKaj4qwQPCJGDgDO5K/pdAdOdRKKsYwuWxQDAR3/tQ/rNy77iy9hsgmjcRaQRZj4j4fgUE77zAXbuszV13LOe9axrAcVmSwqTqTnIsD7Pn+hjouQAACAASURBVHT4d07NI4lKzPfpNjTFOf9hlzPB7xo2WfE/hG+vnDeW5CqeTpLrCkXzp4vufmlM8nS8gqFtkutJJsQ0vG8MP9dYASeWinME1zlb3Pe3pF+y5h9IJNznr644KUSWVGm6wMjGvu+++y5vectbrm96jhiftkSmYXjn7N0QYgt5PosUeL2YIT/DQ7kPAWosGLHxuJjHvot/nZ8+I2mRRNjvPPjW2MsD0qvHn+SEzuEL+AXf7hhX7hTF1tQx7vxozPa7Q2rxVT4VX+J7yZPCtpe9Zpse1XMeAib/uKMDVipOHWdufif2zwKCXsQb/1KEkLd1Ls9SQOz57MqfcYXFZ/nUePIoXfe5zcctDhQ5MMY5YoHv1HDqnQx8ys8FOh6f4rt0KNbTBX6zPmp8eMYnT9vIOXtxpJjuKnnPuPaMdVcT5QI2zZfz475nT+8FgEfJuw0gumcXsbfcsr87j/3FZd/Ts6aaXLW8cn1LvNP9Nithj9hcrob7pDu4RgeKAPKRbZub6zutT/5ujnQEH/kvHdDp8jLFjXNwo3Mty63CFjoqrhU/zb/Pxq/Pa+TQPewmE54ij+06OsZPf57z0S8MEivNTWeKWfZMH+oCMdc+eXL5Nb+Vt2EKfbBl6+pO0Wc/+9mXxx9//NaMpWu+hi/IJbA2GT2GiBP1XeGJb7Sv7fusvhhcX4ERsIR9z4sLfEmDXa7m842zL7Q2l0dEvPNmx4XfySOvb05p7erN9m/tKW7hJNxb7iFG8R+4rq7aJgb/oofGSX9d1Oh83F1OwAuM1fZ0If/5e/2Xj5gXBvF/Ns8/0kkXy2Aov9p8Lx8kA/00Xy9Evue+++57Ygu9BWDBQyGbQBgAEHFAJJtDc6IleJs4zdd+V5zPADsJK0KqCNKhV3T2uUG3QbOOzCklkTXuJgGBDxzoSxDp1AJIBKDviFHrXBDWKecQ9EdvgGfXTi/r/JoJyI51czy64tyIm3k411nIk1VSsl/Ru1fsG1OyQ0DNz+700PcAv4DhmBu0yHHjCARgyo7ADZilA76AeEg4CEA/05Odu30OIEq+kiSycSa8jkvGti8pF4htJ+9eodqg3+IN4ZQgyCNoJZFNcnxLgAM22/mm/QCFX2wSUEwvUAI0hW6yuLqLmO+cHV8S9busHetFcsiRdawMCIHPCFv/P/WpT91e6rmky/o2sQJ825BKCU9yXCIOl4zNltbGhxHaLUKMg7DT0RY/CIe1IjHmlRzcCr+FiyTJn8lG3/xgsYGvLgGgU+fBjo0XGEJOuAB/YLzvMBJ+acbCxyWi/AkhksQRD+RaDMExGJgvdft3zSBJXxODjtiJHelh8Qx2Gb99bLZ4umRpSTnsWjv0d1cXKx7ItD5JH65swUFyLnmU/JdEwCBXhuXFJbLpRHOj4zWM0g07wip4KxbYVY7TBKNnfsTHjQej4fJJ8K2r85On52GLZYSen7MTAgYvN6fyWw2X5tYwIJ95NBGbs2MQQ79IchZT6/f5Y37WC5JqiLORmGdLXCEZmwO+yOt0pKlAR3IeXsAGrR2+iK/VzxJZ9hdD8Nz5m4dWl+LDYzqba/jSkv/G7Y6VGuPLyzQnm2cLLxiDsK9dG5cOxM7eMYifOW4bcXiJ813pVxA0DwyVv9KNdzexGT9PbjxtL1i4q6GxNJVgtVzQdz6YzCc/XszxktHFQX+LFfyl73TsLi16ghcKE9xh7+ZqjXLB8r7O0diHLfl3dwrws8aHi7hlnxX7/TpK76HY5/k7L7/o9+r5ID9OtpqcxU/yNa47u8QMHS6Pg1f0jGc997nPvd7+rfkUl9AQxSsXB3AsRf3G7eZ8/M5z2GIKl6VDvoM7dp5mNm4Kq5erpaPGggPuIIXhMGdzNbuyy+Iqe4hZj515cWQ6OPPX5mc5wTqbqzHiV8W3vKY+2pxwjrt3w7pLSo7dhqGXNFrj8gp5kp37WbpwqTvJ5N71S2vZ3K45cfJZOtKkUgPArdU9+7CvdcDBcqpHGpdHJIcmrPyzeRY24HRyLr/gV3K749Pn1rod5wL4NWCPf/h05+OT29Da5gH8X/yWo+XTjk/Wf/u3f/vfXwGgrCULihqKFiwWSRBA2XaOJcA4OaE6NmUjH4pVSQWhWgDlUJRnMZxXkCvQkAjyd7uW24kpCjCfZH2LAAlJcbHkn0EVdQwEpJZMcn7yA2G6oV/EaMk7g7kqumMsIVpyY1wyIM4chv22AAFudObxhAUpNgX46zNAUhHOnoIc6LWd45NPkYnEInJ9d0W58/hM8tO3bQvK9Jfs7IH8LxnaQFfcLCgJoOZy9WF9jq8Yx21qOy5ZgNQSNXNpBHWs9fA1vsM+YufsZgPvJQX0aW3m5rMwBqFsv3nFSfpjA/u2qNP15gtiECnvnCUnu54FfsSUbRFD49Kf8bYo4mtLbthsCan9CiAdYX7dHHdhWHrk864adI7k1rjWvYnXuAie+dlF/Np+2g4Wr8/ASz5GhzrYS1QlUQRFRx65Edtskhxb8CDryH/HW+cSZuvkM75rEIrBJd5t27UoZoyxzbvmTebVMd2Zg5/QYefwJURfjKxe6WJfnHg2opGE1RcCy/fIY2yde7Zu+8pvnXSwpMUYXZlsbjlRMYmANKfcK5bltfzVr084fsnvk5/85MvnPve569jNUzPWP3mhuBdn8rp1IThuk4ZhDz744OWd73zn5TWvec31ZW7W0mdrIQss0TCSk8oFGhzsTp7GII+Ykg8RX7mjc2Ev35F7FI9kUjyIqeUPm1fl4mSGx61foSL2NCjc+cF+chY/VIQ13xZE8JL/8qGNA/7GpsuRXL3dgpgtN68sD4HXdND4iG/nbEGTHjpeUSAnJqd3OMEA+1ZOfkCHsASfZK/2y9tyGH+BWeKK7mGY3Mxfdn7r7hPubMHhzilX0k+/g5HLachHz/QJn+GRtVur85K/5mIFNZzl9/QkRsjafo0n+hYP4q75ttkj/vC0Yq2XUH7v937vdd6HH374dgda54UNFZ9nsyf5u4OmBkPyNb+55NC24w7kwUUXC5sXR6enxuiYzZkwc/mtix1imF7hKhvLga72r58s/2lsMW9dZFB3iEcxcOaezttHZ8SmtcFx9hQj4nWv4JqL38Do5Tx0jyfwD8f01vcaAB3Xm9/5QzHdNv4N0/E7Ndj6Gz2Lm+XkMLdtrb+r0zXyW1/HF1fdrVcDve3Gxy/w35UJR1ZfkHkviLCLIhrfWH7LhubEn9PRXv23BnlOXt48Rh/ygaZw8jePQr4xGn8bV+Jz88pZe/BhMtInv9dQ9dLCzZOduxf1liMsZjvn+g6A7gDgjIoyTrkDADMACIQ57oIOI0qmkh4A6pNT79+UwcEkpH1OzPwKFk7I4Eggx1pw2IIMuZIcJI0UGOB1e9sme84hiTZua6YXjo6EtV0Qko2zLmAvQPc3MsURnMsmEqREzzGA3SYdQb3NEQW485A73znHKfNdSUtyMqeAPW2RPb0ngN/whRzZ75F2nmIbsCFQS3o0S+hz5dhE2bolDkHXfmMbk60ahz/zQeDhHPKdwb7Ehk8qHIF/wetlReKF3t2KqDhaYN94OJOBhAvM/BTNxhU/lVglpfUp63JXwiZCV2O2w5zcawdkbX0eIQfO7LQJmM8bm741Ada3kPb1XWRGTCWrdcIP61/bIt6dD1OQAbHOnxvzJS95yeUd73jH9bd8v/jFL16JUbJVTPUddvJhJHr9QgKCFZKvpOLKxklON+nAKTi3YyxGneQBGV478R2Jbq/gmzOc6X9N1CXKK5NYbpuYosvsIgmSXSLcgoRO+AwbIvlyAHxMrzrpxukc22C9K2NnkeDqn9inR0RKzO4jAo7dwh7ZdH7y/dzP/dxVZ29729uuOkOOk0E+knfgr4KHbhaX+3vznmPYm+4Ua+ZElGCiRnJX9vJZBYTbbOEC3bFX82xxvXYjV8d0dac7rbr9GgY2hnm814S8G59LRNeHrBGe7ZqaQ9GF/MBP+MVfGqd158d7F87qm8+JEVi0ORW+IVSLpZ3/4he/+PL2t7/98gM/8APXxsoWMfSqeFyMlzM1ABp337Iu37Ntn3S/chqHXyKkxk1GmLk+hQ8tRsEhY4p5WI0rrD3hkosk4k8c402da3zxJKeSnd+zFzuIZXiuiaBoc35z4AjONec+xtTxuBK/PR9hWZn458bl6oIv8u90kC3bbpzNF+nGm8OdWx6HeZ0j1ypY2gfDzEOPmx/dQcBPrZMcv/iLv3h5wQtecPmt3/qt62+Eb8zv37vmxhIrcoj1iA/2Vgs0Vj6xnMg4+zgPzr05GP/ho3xf0cVnFYrLa9hFjtuCEwYv9sTP4mI1Y7ZwXJzGKa2ZDsTByUezZefQGf/FbT3qJs7UNnJo+oHdLqIq1MVTY52/SNI47W+cfc7fvOKZ/Dgpu7Nla99HFejLeXyRb/Y4UHeglGPoGC9iQ7xITCi6G3Ob3WKYLDueMXCM5FTfaI5v3pDn5LPlK1vPwZWz5pL3xJf1uqjW8f5eu+ASms9yTrLhK+Q1N9nUMPIZH/EJb8UI3fHBPl3goFu89jOf+czlnnvvvfcJicBJS4htW8Nw9BVWMHBuoLrOskWk/ZTm+yYDxGUBHdgBCMcAdk7JKRgLEDE+xSF8jL3G2jVYlwTseIClyN5ELuFvAwQhcvV0k6uxAQzQUYBxQETUuAoHIC+JuUImeDgTHVp7x7vytSRwdWou8gIJ9lo/cewGkCJgCdQGP8clG/t5jtSaFpT8zWYAe4H0vLomIaRr+qZP8i4ANmZj+Bk35E1A8qvGahx+wC8F/Snrdhc79rWvfe3lwx/+8BU0+Q1is4U32TbJuHW6xxv82+TFn8yJULjKozlTTETg69JW4PYdSLnDAUHZwnZBSLytP0jUih820MWk4/OKoKKVT/bdVXiA55gtONkoGZZw9B3p7oVKigH+ChglDUk7uT/0oQ9dVft93/d9t8TmEYj0dTZs2D25FKZ0s9u2IOxvxA/28KOzMXWSPT7Cp60bdvJtRM5xaxPrRwzSS/slur674klHjdsxCH9rXN9DBJu3c/gCst/21owAaPyQV+HCFm7NFH/mb959XpSPJZfHVPi9WESgkeu9EtuxyKIctaR984/cmIxdzfrDP/zDy/ve977Lo48+ervKCM8UpPBuC6MlJta/9lG4wRq23JzV+OyFEC9Rdu5iNF+jM3kCRoonfiwfdXzrWtLfNvPTERwT7wgtf+s4eCJ/i3mFG38TDwrwlbVx3DbbHHIJTGwdkfv2yW2LMQoJsmh60Jm4WL3w9+SL+Gb3cOEVr3jF9bZSRK7j3O22eb6/NZnEbN83zjam8BD5dHW4uCU+WnOP3IXn8H7lZxt6YNPlKV2d7vzwUkFt3jPXs7/4gQXNI3e4iiXm1z5wbHMW7LCmjikfsS9c4Z9ijIx8KplWfvyKf3sh18kH1r/xJPgu9hRVOC6fXnxXvKy81mSNcrT86RGI9rfPIwcaQooevGO5PNsoOOCAXNWx+WyNsd6XEA6nn/yQ/GJYcbiYk57h1+aDttUYz/+ztTVYd/PD3i3oFgutf2V3vnP4U/6Q3HCeD59NFpi6XBKPWP4OB+TrzaEnJspPcoj9OPmZt7fOgEGNL39qaqqxcGR+Bpv4roITLnS8hoJ8t+twHr/kV3y881ev7ReL4qg58xUcpLGSN9lOjrePEsDTrR+XR+O2dIcHw4TNU/wcR+Hbah4xDQMaG+eAr/Awua2Zrc1F33IjjLHmxicDXOMLYgjG0pecBivMubm58behlRynHzoGz8XVxSJf3DhtG91dHwHoZwDXqRWFW5ABaMp0jAUIKI5GKWfiZOxtMAjqE8zNqQjJWBZqPt87dp+BAlaSL2In2BnG7RtbACxR4zTr1ORauQEX5zM//SAOnKpxFVSNDZAVMcCPHreLbxsb9Nn6EGGgtwXYkmXFx4Iwu/m0bnIn63kVT7CuPiR7cyNxHLV1uLWl8xpXwbOJUMADFL4hOe0zSYBLQlbkARlk6y4f32S9gLG6pIu9U0HwCzjNHODeXOl3H2+gyxJu53lrKEKCHPf9LDR2DYgPe7SGiEtzewu4KwdrV51jiU5iSU5kGglxu/iCs7VKrgtum/TEiuMbszeVul2w7+mr/d6kLOksrgDVjQUxZ995JQouiHukk22BeGMCaT4LnE+MaIzk7Ta6l73sZZff/d3fvb3YjX6RQjGxBVPjIyzwkO747mIfP5EsyQw73GYrJtu+xbMxJettHu38iCayi4y0XezQUcdoEjlefqA3ONC8e2UKcVG4mWcxd31xMdNVDnpmz8VevoDI0JeEqakk8bkLJ5t2hbb9buVGjk7diGtXQZr/LNJgd7bINhWZ8kIyiQsxhfSJB76L5G8yl0/YVMOFbjevIOh+ZpLOfPJvfuk7UsKH6XgbmvBhf196jxeriGf6QuLW/m3z4kix4pyKTFe76DRZkFCYujaBJ22D0/TcuebeJrTz22+N6XmvDMOlbSBtXhWreFEydhdEx4d3sIWPuqrc8XsbqtjhuzC2YxDwbO6xAsc1TrrSrF2CnZx0T07z5POd4zb3xZol9chvzdKOL162qFhCuzjd3/wZ+bSfXK2HfbdwOEku+yhw+KVYWP4BA5a38XMxCGvZXIHC/5eryWt8XGNhm/rbZNvj5GnvOlr+sbyDjdOHvN9ay+ndhUpfm3dhp7jPZxvfLdJ+RrP926yjH3GM58hHy7PkSAUsnxND8o/j2t++ZMv/ewnhf//3f19f+Np2HAknFPf0Lka3sCOXMZdTiN/2uQLd8Rokcq4rwvsYC/3Tl7sktkklf6gH+BuMaYyOMY8clR1abzi0t9mT13iO4W9ijQ8Zbzn0Nk3Ezsq1Mmw+X07AxvbjSvzMerbYXv7S+emr/Kbobk04EBlwCP7dd/pdOTsPTvF/Me/iKh/pWBcEO0fBvTXN+gXddj6eDZvYQQ0Ir9hN3MiPuAF77NjLfYyjbnWeNfJhusDJcAX8ynl0xW4aPuZUO7KLnKNmoHf50wWUju9dPfc89alPfUKBvEba5GHyTX4E4EiSgWTHoVf52yhIscblzJRxJgnBxtAcr/P9dI/byHVbJEyOaHvnAFCgy6n8viywY4SUjpghNcZTtGwAbGAwhHm3O7REVpDSsXE3OBgRKC/55vjsIuEsQGxBpIhFqDqv8WxHCjbh0lvH6tLpgG4QLPmSIOoGV/wC/iUM6/SN09yKGmvk6AIXKNEJogd0yeNzgVVQSWbNJaDJ5Zj1FX/z7c7J//pEuDuvtdIB4tIxkpXCxjYgQ5fWxHYIpnhJJxHNyDK7O0a8saOYJrM1iFuASH/0RB/imT9Yz/reFih8w3EbS60H8UWQGkfRuclVIm2cLYY02cS1uIInjSe5bmyeSYxczd0cW+C6XdOVJjjQHBqRyNT6paRpm9g945S/8+Uln2RO3o038Wy97AM7V9+LccgOImxufr74vcSw7RqP/LA5XM2RaOxTtPETDQLzwFoJzNrIj1CecY4YtiaY7kqpffxHfLg6tnkFvjVvMdsYmnCRxv65qqEBoGiXnJcU0KsrNwoBMsCxxVy6Z0vn5h/b3NxcsHcMsPE25ztWg7U5YQediB++yN70r6lBJtutB445r+KiwmQLA+fC7eUC7Llxuxhru3kQ0sXx1tdVaG/s3yuUYmcxvTHhX7JoyHSsmOPfcEFRx66bN5asLc6Id/aSK+V8tnGFnz86nt5gtvzL3zo+bvJd3/Vd10cK/MQUvyfXYvY2r+RaWKEZ5nzywxpxpbChw40ztqUHcSUH0C8/tL85NKbXX5wn//Dbtd9ykF2TvJAszceGm/vg/OLgch2F3sZ6Mm3DRX5emcS5lxAqfuFhV9XDlzilx/6STyGCI26TFQ50F1H5SJx0TjlprzBuAza7hV3eEQQPFFR3NXjcFSLHeTxHHJGTjxljcZ/ftWbyLFbyFc0W/kZH9NqcYkMzyPfNoWRbv8+n+hUhFxiWD6SH9oX37c8W4l2N0VjilVz8gy8rRJ2zudga6QIvoadtyvGxxm+di4l0sPmjsTfXKaY717tb6EJsw8Pm0tgWz2RMtsZ2LjssLuGF8FthDEP3Lh52TS9hHRyjW/N2bn4Sd+3v7px0NwEOnixiFbftO7yWJ+gJpxb7+G77zwtwuB6uzMc1FuTjvYABb/ijhpLYhD0dhxviOK2x48nRfPybDbYeVEPixDgRv7d2NoD1sI+++uRbHYvbutjBD3tU73oHgAKXA3DQFGUbIyeEgBCcFAeQFW/GYdT2M5Bgsg1Qb0EjOdjXfJIZB1ZEURISRFkUjrBwNE7V/AEucBD85uTEKRGBs25zAvN13l2XNWmAIDlIFfJHRmukf8CUnpPHfNYi6O0DghIZ+5Ss6si2HWAALI4OFFaPpzx01zFsbS0LqPTUHDnrPseIYCFonFSQLlADR764nUJAu6CxxV7nKFrMKSGtja2JjJuUAKRx+WHH9mKT3pQbmEWOK8o1ozpu9czuyQSw1k+ALb/i2+ItORCktu13iWjBgm1P0kouyYntybJEFngbl9xIeMe6Kr06QwRaEzkXRDs2vyQL+Tfmm3uvuoojdoQl4jI7r003KbO5tbkisTFIXxufEo0Y4INAuGaPx0NgBz3CoLWDcbYZ2vFIm+RJL+5sggUSr/10gLCSYZMu/WeLJU/rb4ufkn9jOjcZySCukWcytN4wpmLtqU996uVv//Zvbw0fSVERLW4XByStxRskDAaKPfqSgGHj5oOOWcKg4YcANHa2+5M/+ZOrGL0Mq/iFVWR0Bat1um1QsQs3+C05W8vGRvs1/joGZi8hQCrElrs3+mxf64EdrlrxVSSWTcmxuUFDR+5tDZofrWOLE7Hs4kDfi3MkdLGdry0GsRO/QlKWZGkCspkCSwzDGnnGFXA5Z33jbOJ6fn5l2nGb0/lk3CJwC8ZtAKSj9rEF7OS7WwylezFCfx0vfyskFvu20IILX/u1X3u1f7/bvDqh0+aIw2SbZDOvwl0BiQyKOXpvnH08wbjWZpwlmrB88XrH5T/kETv50MoNU/h3n2J2i0BX6uAbP6dD57TdP76LF8njYtG61kfkh22qNR78Mt+51uWA+MlyK+MttuzdLI6VO/DbjcuVSQyYd3Oiv2H25l08dnMVP8BfN+fLd44nVzrFq/q7c2Cw9S/fXe6zv6JCtwpiF9jI1LibX/euovbFudKp5m368hK+XkT3+7//+1d1vPWtb73+0kD/FF9sjdd1nl8FgYW4heJNwQarcSt+y/9w72TDMcwtD7cPL9kc2ph4Y+fQZ7qn080h+YIc4RHJGjw1auUwfqfGWFngohhNPvwG3uEBeBNZmlss2qYBK8/ieeahU3eSwbTm2Jjvb3d0bQw3XnL5xRcXfGD2YiQMkx+SaV82K2+2dhi+58BjNTK9iT93I5s7ueRcfrXjyZuNIw+fMq5tGt84fItNN/eom5q7czQqNAnwhtYBc4uH2yMADbbAARQRCUkPiVqyjLBt0l+ABigLuJtEdagoRWAChxYBIChnnXaNIuFITNalgyWwlggLPsYxBkBcsmO8PWYT/QLGFn/m47TJzGhIwSYBuhBEW5RZ+xIJdnJe+toXzhln9cdGC/IcuX0aBvTAcQBoYwGiZD//cTprX7CU6IxBLgDQ9+bbrtXaFjC5ZZMPnuOyl8RFD4JKQic/EGu77uvGhXl067aQ22RmrWdstF1Ru6SlvyUVYMfmyaTgl8CNuzElRsRbnwqFxt+O8xKZ/KQEynfFA18Sq+QGMM39nOc85/Lud7/7+vKr9QvF15J0ayTHxm3yiAfroNu2iyX+wbcBcLLz013riWlnIlyQ5iMA3PdtlOw85OWr9MSnG1vDpo697jif3HjonOIt+2oIwgj2gA9th88wVywveUOikBHFCGxEZhZvJRf+oQiVSBABxRqfNVb+1s/89O+hhx663g2zV/7aLpHRH79o+xZQimz4yKcQqiVw4iE5ev60q8WuSvFBPqTQa650/v73v/8mryt5cAfW+m6dCKICfu2xWMxfOg5B5k8bp+y3uIHA85eOlyv3ai38VqQk82kfOrSeE7fhn3WRp+ORyy3e+PzmFW/ZTp7u9sqXd61sy/7sSXdb+CE3CJrGEX0mk1vzxQt9uTtN80xOo4MtRlo3XIN3xkXq5ZS7cjDMa2wyIsXbkPRcLrwRV2y3cyUf/ZNdPNIL8oi4Nk6kvzdsW0eYk/73rivNaXkDPjUO/EHyjQNjTm7Fz+HSkk25kA06RgFrffwKP9Bg2vmag26Q17MY49OnfBtf9M6GONvmQbky31UI8smNqS14yLcEHG7DSu8WUIS4DZdfnUUBvfsUm/gQPfNjTTUNDzLvhTjYobmokenc/LPzrJtNNpfRGd/hm8aWb/AX58IA8iqS5Gbr6rGBT37yk7cGFpxmO+M1r8J58Qdn6/jW1U+Svutd77pO8+Y3v/nSW89xqbUr3CAPnGidyZCuFtPpZtfPZ8nTnQfhoTsrYLj98tXyOOuDueSR71rT3jm53GebMI3pDlG5vrHkdmsxNyy3nY7guePIQS6xJAbaTg9t4//0K3fhcHBGg2O5NS5q7M2vOBwMJPdZ+Mv3cjbZlvPJScnusWyPJuNN4lk84XUukLjDKxvQ9+qKHppf45iu5I+NGecuD9xt4sXFIPusC4fgn3C27c0jHj/96U//bwOAcjkCQF3iQfgNdkC+AQ4kNkiW1AAz2zhm42+X1+Ld3sOJGFtxkHE3Adh+F3gIviXSW1xsklqQR1i2IOtvBkfsGAApltw53uqVDB0D0JGvPd8YCzZboGxyIL/AMN4muQWC/manJSIdr8BdJ+qYglYC287kBtUSJkTAi74Uaetb9NsYpzwaTsbM3pKXhL+FJycH4tZl3YpPfqIxtMEO4AQ+cKWXJbDb3ZRE2aTv3ihr2/plstbBTpbuzGC3nLk0ngAAIABJREFU1sP/gSVdI3x9l1AVUI7dWNrz6FccKOT5IADe7vMmkCVUbm36+q//+qvNPvGJT9x+23UTGRLD3mIAwCd7t0v2noB//Md/vN1xtOtbsrw27xhXB+jAfPxsSaG10LPnBdnX9r6LMTp2hwodeWdD61KobqG560WMJBvYx9eXnJ7EYIuOBXpJsPXuXQJ7ZWj9GMk0tysp1rG+0bHp3NWEZFp7kcO62BQB+57v+Z7r7w53B4D4lXjoWEG0hWrzepSAPcX94r5nPjevyDuN15pqPEiqZGcneK1oiyw1X1dMkK/Fg12nIgapyC8QGfM0hsZAeu79EX5VZnEv+RWJikexszo2nnxLl82HwLc26yEv3EeMkCnYwicQiWyjCPJ8uDwF55rzrkYDX9O882w68tM5MBB+Kj5hccd+xVd8xZU0V8gu1m8ORfA1EMQIcoUYm08su4ojT1rT2m8LA36/ccQW7pzYW6fXdnJFMi0G41j4lLHZyCcuBCM217rit2N3B8AznvGMy8c+9rHrkMuvjCnG279+uDlJLJ/H8CV4ele+3yIJ1sIzx28e5r/kSg64RE/kaOwdizy40ha2y/OWgy3PwA/MbV8+UgOgO/robYtGPiG+11+scRvD9Jwc7Mb2m8vIjG/RTbIoMGBC+yrO2rcyLk9pvOVJuCp5zdf5+c4b3/jG68tL/ToIrNgrvuJsc0FrxqHxg/W/YgwHpPM+YZj8irPAQziyfi9WYFJrgRHJm6ytpZ8gbfz2PetZz7rmrviJBnzfmxfHgBPs0bnyaJ/uWPBeF/gqB6gV5JfGwSutQ/EuH+Kh/EO8dEdpx2SH1bO43Kb4NlJaP5yzPo0L+trGkXyZrHIaH20becS0GrFjvE9heSPOyMbs2vkakBqjvi9vxeE73pxyvzXLJXgubORvuJgxlvuJHetle1zA/sbSXBIzcIcO6Eccn7wS92Qza6NfdVmfxmqfmGvb05/+9Ouv6Vj75pbmJb+cxlfgEt1tkwgusff1JYAPPPDAtQFQ4Dzvec+7fPzjH78m4AVRityF2S8oAS0QoKyOcyWGUyCBhAZ2a1AJgKMav7Fc9QV4HB84nzJQOIIu4HcO+yhuC7b+XrBx9bHtDHEaQLBxkg1cyWuJGlLCWSQmYGkuelgisUSHo2ywI0973OpAgluwtW0DBFFojv728yaIO10IIqC05BA4tU3SVXC5xfMkD+xtHHbeoEUGFywQW+f1yTcUHgi0RIIcKzqXeN5FLAQVmdwiy8aSA+B0lWUbV8lUMu+nZ1orwFnStToRj3y1OfYqPmB1jvgAnJ4t4ksKJTZJHk0e8iNaS274w86P4C3Jbj4y7N0PmjU1SdJzj1IoFHTeWwNimG4QQUXv4g59LFDvfr4hnpO7IvdnfuZnrr9f3gublsS5ZVriWX1L7PQiTrdRYO6NWXGJ2K5d4WI+0jl+alBMwws4vAnD3/QlifH59HpejWj9xlKE8eOVWdKU8CV59u8csWw+61tyRUaJdQlTYyIq/BBZWmKp6eORLWMuKUwuuuKPMEvy3DuH4ENjbdwrosS045BXsYEsyhFLzOAo8nlXvmybqw/8m/6NtUUkuaxx89Pq0d9wcgt/dkFA5ci1qfH5Ntm3qNncywaN5ZzFz8VrzSX6dtWeHvw0GDIITxrP+1bEKgyHLZsDkqX/biV1NwoegYApGOS0vsNA61Y8LV7CAbi4MSkfyjV80Zpwo3SoIOCD7VsfhfnwZotZRFNcij244bNzFQX8bPELQVe0NZ6c0efZkPH2+LUrmziP7szjTpowLpts43sxh4/DJWvSeGZHnPHMiUguPOOPYkARcpJ6clsrXre5WOMlmYy3GAXjl0uKk7Xb4sTmOflGLswny5GLv3xIoYlnkok8y8PxCjZim2Lxla985bXQfeyxx26PxvBbRQX/Xe7PR5LN8XTbednZr35o+K1P+BuGwqyNbXmKH4tZfifuNa0VVvyJPvmUPGu/uIF39O57x/EfGMC2e4FquU9zeffI1iXWa5tcp2Hazw13a7YXQJqv49Pf+j3/2SISn9jYd5waAl7I1e5Kzs/6m5/AL/ZefdHN5kDH8z2xxOfxCDm4+RWwG6fsKWY2Zxrbvj7lLsUun3eBq/0uOGja0Cfukh2Xx9DjchTxV7y0Hea0Pu/6OBtyW/taP/3D2dXr6sO6rJ+vbH5d2/OVjlv/Wv4KZ5r79isALeCrv/qrLw8++ODlD/7gD27dH6ArWRAImK9g/m6svYVig5ZgArBxOYltDLSBchKOvls42VK8AAcMAtcVC0ZXLCo8N7EveAB9TiYwmocDrk4QW/MCMfI3zzYtgKfA7Pv5duT04MoyUi8pcUDyLxHkiHuVpP3/L/0K8tUFGyzotU0CXOfj1EtAycupJeWSWWDDj+izMQQiwF0QSdebaNMDAEK8Fiw4/hJg5K1xAFNd17rGFVzAQ9JrDUvEyMPuCAhfIV9zIgf0JBb40cbPJn2Awp/Exl1FQOd98zd/8+WXfumXLt/yLd9yjQFFKL9jk8hCc7d//fC0w8bANlYQVTpqrghld+l0ju49AtT+5impPf7447c7XRrHyxMjgGtrcZzObGcDBYY1biFGt2TbtTcfnS+hy9fqtP7e7/3e5aUvfenV94Cy5Ljn9Te/WD/sbx1+iSP5xb/40VDoGIXPEsv+3kJw49taddoVNNuU40+KfTpJDv/olAxLSF2hal4kKH2l77ZpMsGtU0dIsytTJw7TDVIPJzV4trAS13IGfRmzschI/0gZ+STBtiMHxlsywj7dCVATiFxINXlhJH3AvM4nFx1KtIsjWwTwjyVXiCgb99k5kQvj7pUjd0sgVLBI3C3xW3sXT3KiuehqC1/26nOvJiJu/DP9G9M8ax/74JC52Zh+yS12+cPi9xZV/GbvvBJPvYPi85///O2uA/Eqjth4ffDMmVs4wB4YjOw2nitifMx57LGEz50D1tzn5sfkUaQ7T5zRt1hWBC6GpDt2YyfrEsvlOS8+7hjNi82N/JJPKu7cIdJ+viKvk4dd5ZjmEGNiE+6svDBfzrEuPNQ84ojPauY4jq1gd5/7KFx33XlRLzxkB/KQd4tGeXjlEJcwlu0VtOzsnD7jPmHNvhwyGeU52MDujQHvxVX7FAJsxd+ShVzLi9qPX9Gt4qMcHvblw/vCwcUQutoGgnzdcf1aROOX0z2ixBdw6M3FcJTu2ucxkM1X7Lh+wG/l8y2i+D8dwAy66FGZ5OqnD/kQ36Nn7xFwbsctjyPz+kTHwIfFRuedeEKPxX+yerxzddo61SnsvTzS/MuDl8OKNzKIDbbcHK7RTZfm7lgYsRhEz/KkODfnyX/xws0riyFbwG+N1Zx82x3IGytiwt1D1pZOW0s+Ca8Xi9Sf9KmZA39whT73rmc4aZ6944x8+JJ99CYHbh5Kjr1wyLf40slrtsaAU+KAzyezOg12u5gLl68NgH4FgMFSKgAUgAJEJ2SLMAElQRunT+SM4jeROJ5SgMMC/iZ6RlMcK3Q3OAUT+U+Sut83mClTUrEmScMzc0B2nYIRJcMl2uQBoJI5EKYDet5gI6sxyLbnCEgBvUFifeYEugAU+V2QFQQLxsBlndZadXMbm29sYCBWCBLysaDR+Hs3h66aLidgQSrXRguCgBdwIrWCQPCuXheEuvvFG/XPZCNYAIl42MRqLL4BGPg8H2OrPm1TNDUP/wfWS3TYdMkRoO/2+fysK+gVXxEMV8UW4MUb32luSVinkq2X+KyfLDhax26jg/a1pgr9Gizd3s9ObUcytuDnpytniVgBRG5+sUl243MTD593pWTlS8b01afkwS78wBUM8bWYQ7fiScNLstox8q/0vT4ibuCbRC8GrQkOAHt+7Xv7XVkrnroy1y2Ei+GLW4s5+7cuuXmteeWxpvXbfEXyXEJ/F2Hf5JyfJu9iCJ9uHs022xb/2kZvEp0kaE2wVxwpGNvvFnf5LDme9KQnXd8doBhQiCFES+CSz5XovVOhcTw7eZItd63QJ4JiXDEIF+GHT/i62McH5dnFmnw3v/Om8vblc+4AWnKu6IBDSzIUawjJ4hRfXyIiRyCOsHIbYAhcOhE/fAOesgN9pR+4Iq7Juzlqz1sMlg/3ytzJYdjsbPqYbwsY69zmyOYV5ywf0uRAxmAY28szyCm90g25yCnPbrGzWCVPb7NAHOFddLC6lfudv7lCLt9bjOVFOLP+sM231uF2faSXr+0ayaSBxvfo1HrSWzmm/YoJMQE3bef3m7thC57SOuUmd8Km2+WMO/7mVzbbn2WkK3Y+C7VkbPzmLI9/9rOfvcZs+co5fXrsSe7TELVGfrHjb/4QB8tV+3tzljhz7D4eqTDenHLiLQzpmNbTOT1KwUfXdmtz+Lx5ZjkSDtb5/EG8k0H+W2zt2OU1nVO+/6Ef+qHLn//5n19fqonDKzjzzeyRb2uWuOskf3V3Hr2xX8fLKTjNxrK8KfbgBEzkh/ycXbcwhMPGoCNxI+7lGbx5sUSc0ks61azZPEs+uWhjuHXh1Cc3EA90JeecvKs5+cBedGHrHZ8/aqotF29teOXmadhmG13FOeL7csldTaLGhOlyRp9t48vJlC80brLKyeZlK+vOrnykOa1JrUNPJ67jOTgOfnXGsdiQa+DB2WTDfTourLk+AsAZKB/wONniKIEhdBYkiyXmHbsEcMnDksQtnsyHYHCmlYPD2ab48AnIkSUG5vicrvPvu+++62+Vtg14rRNtUaGLvjIqksh5Jl7gss7BwHRmreQS+NkEcWPcJSsKkY7fq4+O7VOzISfr3xLMzmdv6wcAnF6SBbYd11htR9yQdHprPYGs56U4MMKDQK0/LCHjewLHOnQPJSB6EpCAQKAjgeY3HlDcwN6k2fz9R1IQi64aFMDuXLDuBVRdYwXoXlFacpsu+k5mMq4v8Ac2UmRobrA/39NFTnakjY7OxNo5itEStUcPJDV2ZwvJSzzzB/InY77aVZXm4ved1zzOV8DTvTX2na4Q+r5L6q7wWTtwlvy3iXAXEd1tbk/UoCQbPW6S5UsAGx5sN5k/i+uK7+4mQR6WXPe3xsxZOMFECdnt+sgRskZuNlJIwRiJhU/1qcAiiyS1Sbnx+bTkvA0K/if+xEjnLUnZeFv78ndFeHOJO8lPkYEQeA5agpcrnLfJEE7AVfYkr/19ivGVD1FHbpB+ZLA3SrtDSA7YhsxiPx0spm8OhbN9RkaKnXym7xUzFQByKR+E0Wtn+L7xme3CKARhiz1ytW2vwq+ONtfsdvGY7xtzyQt9Wxss40PW0X6FGDkWn7YolTPoYpvpG/OaLu6O2Lhl7yWczbEN7M1hSyaXm1jXYmrnwUzHbg5tG8zkR7CEv2y8ZE93ZylaxTtbi3u40zgb68mHnzk2OcJMdx+wsRypmdf2LZKNzZdgEhxZzBRTjl2OtzLBgebEEfj2you3ySX4HHKueYZH4GJ998hZcdDf/e/4ilH6h8XJu82K4q+5ymXJys86Ph/KJ7fxYW3Wi0fCD3i/vGZxx/Y3velNl5e//OWXV73qVbfHIviXXP9t3/Ztlw9/+MO39+Qs52p+xeTGk4JZLLE5HgT34Xmftils+OLmj+agazG+PLS7ETsvedt+Nu/ZfPOv3CtnWbd56Xjxs/PjMM9//vMvH/3oR6/ziAc+Ye5s0rbioIsl4lOuxhP4nvPwmL7DwZ2jvMDnOra7O1pL7zGxPpizXERTRz5pTJwnO2gCmRM2Lr7hp+Jqc+U2CpYnu2NJg8QjzfyN78IJvId83S0eZ7Q+eYIs26RUI8IKnG3xki+kM8U9zrJ42jY5pzmyOz/MhjC1bXjn+j1uifdsPUQeWNi8Z8MFTqgxizexQWf4JTssx8cRfS6+LGdWm+2dYPzGeviA5s3Oh0vjCvyGLeTmXop5+xUASjnJyxZDkh0C37GrqP1uHAGw4CEpA3wO5DatvS2x8xV/igsK7LwlCYxogYBWUmLw1hQIPO1pT7t2AXMmiX0DCqCSnQMwhoA4ZdgCh/LJtiSmcSUiCW0Jky4vsHaMW8eaJ10Bl/5OJs6xReIS4rUZuda57ZcMtitpbYIcsTZOOnvkkUcuP//zP39NZPuPXAKdrptHoloCD7S22bGkSxEhiQIL9kSEAJh1LAEEFMZgS75JLkTOWAsigMW5W5R5DolOrQ/pVODTv1uIzKMwoTt2bP9d5F7yByjisHVuEwUw+Ux2BIdfL6kD3I0TESzZfuM3fuNVBu81YA9EoH38eQm7xIzUbdISLwh765UAW5vuNh9qm59TUizDF7GByPId8/Krtal96YDtxDsf2fjiS/Sd3HBQUuZD5uML999//zWJ8te2ayDALv6ypBFhWPkXS40vHpbgtpZugfyxH/uxy6/92q9db/tUULORpMJH+bVihI3oVaGuMQK/4QefRW50s+H0Fn3yBT9G2OEOrOi4Jf39zUdhLDKxheoWGzvv4lRzwIWaxBUDHVthvr5Ez/xDwbHFBV8QG3x9mytwCoHpWH6+jSTxyZ6tswZCLxnszgV6lujF5gtf+MLL3/3d391+p1hMsftiuBhCTjzOgQwt2aNvx66t+KPctbaBl2xsTHrkA8sn5Ju15eZ7csvjuAof6diIuSZlmJXvLxbBVGPAsc3ZYpoN1m/IrVj3iEbne+GoCxXiObnzG1i1uW59vr+b29VpvmcuvnPyLvuRSniyzVzxaN3Lm8y5P8FIH8Y6dd85OBdMoZvW2Z02PZ6BV+EBiCtfW6K8uCBu2y/3eKQsm2oE0d8WVdtAh29yuTzDr5ZPrI7OXMpvFC3yLHzbnE03rgbmIx3fL5e0hn/6p3+6+WRzupvIecZc3bmAIp5P/KaHPvM1d72lR1iAN7YNttqPg/jZtn3EkF3O2N2XyzZ2a3GLOz/rnNZOfvklmRbb4cpyMD7Admyy63B36Tb7tkmY37FxYyvelh94XAQXXw7Ft+GUGDPH8kE2OPMbvZFb/LKDxrtHM3AyF6gad/n5cqWtk+g8v5NvYErrlatxrPS/cdS4xVrb+tncH/mRH7n8+7//++2uVWNt/uA3Gx+d71hrlW/FP4zEc2BusolDfpNeenwlXN9/+BjO59PY7J2M/Gr59M4ND23bGqQ5+Scdst02vdpnnOWIYsy5fAYnPePSGpej4498Qg7hF/J7c2T/dJPMt3cALPBL3JS+xqJ8E/QJmCSDkygIMAvh8I4X9FsMAmZJZImlIp5cZO/7Es7OZWzEHVhQ7pJsHRxBvcqzhlW++clofoHOSZpjuzTGEHQbeJyBDfqOKAoWeuTACkhrAp50BsytCyj4jqwiaAgqOyHWCBV7S2rWy54Bf6T5C1/4wu1ZxM5BUNircSMCHbf/2Gzlp+s+Ab0irHGas886sdbTZ/+th31sX5+IVNWscKcEnW/DaPWrUSWQEfZk2i4jGSXAlQE48I9k71yJj76ACQBBmq2j75LTFqj8j38sgRBffepgnmSanSTajZn1wW0Kijk2kJyW8PMr+8Tkkk5r5v8bd2JJrIjTbSCZY22cTMCPzyLR2wnm18jcxktz5H/bJIKBndf4kSuATKfWwxfZruMkHT6CFCHuEuYmk87LZzUC2UiCShZXD5ATsdC+H/3RH7384A/+4OV1r3vdtXDkU3RJbhij8Fy5FWTJJ9muf/MXcZwcGgXi2W2FnX/vvfder8oYt2PEY9u6At/+9Us+BONWl3yGX+1aGk8MiwtkZxNuv7/+6KOPXvpVgwqLM8dI/OI+v/D35kU5kW3lvC3aXHmA35tPkK+2IaCd6+pmDZ3Pfe5zN4KxGBFp+/Zv//bL3/zN31xJEqzYPNqYmt3bzOH76StdvP3tb7/ePusFjFsEI1Fif8k8X8hnO1f87dVRpHtji635vvjBPxb34By704+81Eu1unLl7e41A5LlXINcpYmCl/ikW9hObt/lDvgkn1mz4lnsm0dM7Pct3lt7tnn1q199fVFb62n/+tISZbi6PmY/30TWN7dt3DZGeFYR1CNFipflLMm7OA07msMt0dlJ7u7cYtlLzqzRvNsAx5FgtyuVMIKOzen45vK3Yic9lePxh+VNYnafyd880Dl0hguy4+ZZ2CGH0xcf9O6j9i9fDgfhvHmXL7MbnD3tzOfbD2vCrPT+x3/8x9fduIXCoWJ8c1yyws9kY+O7fIXsOCO7wBSFnDhln87LJ2qkKkLap8lp7c6zLjnW9vXpzt882xxbENOVY+RGdzdswWVdyxtrsCZr/irP4OKNAS+3sbe5hS8svjcO3OD3+Pjaf7mSW+L3PDaS95Pfe57Wlx0nd6RHMdl4+IkLHrAMPliDPBG//4//+I+bv8jx6aBmdO9WELPLkdlCAwm+42F9uptw14nj7nsZ4F7z+PnT05+TV5xunjfvXrilEzWuOII12wCUo62R/tiOry2fghMubIkxuA8TcJPNQ/gk7Dq5jfjepoZcyYfkL7K3/XoHwH333fdEO8/nVyQswCCh7IAbbJwEQDqe0+yxCzaOQ2LNaxzBlkG2EaBbh+AtWJwdWAa3+L2qsuBCaQIKKd/GwhKBFG4sc0gsW3x4s2bABzQ5JgCzXnraAhAg0YXEwhZuidb9A6qCjywnIHM+MkjkHE3i48icdBs/W4BtUcqByb4kM3284AUvuJLJN7zhDbcEhYzRJbJFN0gmh3fVWpDyEQmdb6wt+FuftgObrr52RdaVn01oCr8+N4EDDkWu5Oe7eTZ+FJL0DQwk0gXGzuPPCjHrQm5WbxpZQBzwra2bt+O6GmAtdCchdD5/2oTafiC9DQfkZJso1pwMniHchp+EsHHEX4Cqoh2AWnPyta0xJM8lskAT4G7Di1+tf/EBpNL6ySEh0Ktn3GDSArmERj/wTpwhuUtk1i/NyZfEed+bX+Ep0WxcNuaStsVhPtmdB8985jMvf/mXf3ktgrZBwZfatg0F2AlnHccee+ubWN+k03m9JMpLH08S8t3f/d3X5zIbh134FPIqFszpmTy5RwJMLwh1Mbw5qXld1e78/q1/yz/J0HFdmbt2yu+55yYXEm3NYs7Vms1JZBPz1qZxJtbpmp+t7Zfgwb7O20Ig+ZIjcgX/rDt/i8i67ZUfwhU+AkeXePKNX/iFX7i+ZPThhx++4qNiYcn9ia2LLQqajoF38gV/Je+SNscj31ts7tU8duS3joMn7JDcsGOx7Cu/8iuvDeSIbXrcmEKW6UXc+glIseGuDbxhudPGrIIPxmxeW2xiJ7mnvOn9HmcBS6f8o899jlbOJitbW+fyp/V1OZZti5nm8nx4spEzvbjqyq/3Kuhie/sVYXLqFij7N8yF9639jH2Nl23YdHzrdnt2/Ov0fXi/+dE7gfYOMHhHX8nM3nCe37JNdlWIya+KlHyErrYZt9zCOc3TGuS3jgmX+qlV2NW4GmVdWPmd3/md6zO+PVoAK8ipmHH3BJ/DwfkjrroXKxSyMElcGmMbI+7Mw1c7Ru6TI8QtzBaf/DE9uVW+ueMsitxy1xZUy+XlSTmT3Tu3c+Qh+qYj+MF2fI484oc/yAX47vK8k6fj7/DZY7TuasJBxPLm/eRI7n0fUtv4Gn6lkQtT76q/2re5AZ4nOy7m79bJx9INTIEzcl77+snF5Ovn6/guP98GB11tfudHZMPfNFaW14pZx8hRq18YvDUTH5Cf3Q0hLjq2MfFwvijPwJbO6xg8eHPPcrfW9/+rvXDazaGN65do+A8cW59rnrPegWGbX/lBY3W8pnnbP/OZz1zuedKTnnRtAAAXzmmwJpLwtpBCaAC1AEJEGEeAGWMDiXAdA5Ta37F7vCDs+H4nOCDvGRRJNQOZD2HYzzWKeTiDT47ivO0EMRAHADSrF4G4xGxJiL8FGFLLGft0RUSgIboCBbhwVATK831IY/ooEAP4OnIRG8CBuG0HsHUJMEltiwvnbBLkH+zLfwReY54F4o7TbTvJ0HxnEcVegIfOToBnKwCqqBAYQEogSgbphb8g0euX9AEkFcLskzz996wuYmOMJfvWTNaNL77OB5dASOiS8JIsft+81pGM+8y0Yg/Ro4uNLYBA/vaJyeblm8BDMY7YsjkyRC/NuQXOJkUxxEZ8eEkKYPTsv9joqh1/QYoRDySSjEBQAjkbHNa6iV/zY/fxxb1SkHzI4RLq9OHWzo5JJi+SYltkdhNe87kV1HYxIQ7Xt/klO3huF8aQebEXnm1BtLHOTxB3eLgECGHli16C1zHI3kngTuxKX+K4cc7b2ttvG79pDFcNbOPPyYkUaljyl+Ih7NN0WhzhH7AjuVfXS2yREg2GzkW+6EmcIuvbPKQ3a5c3kGjntE4NGWR88yACvfiPDIlbOAPXxEfNjHShUOLjHb8EJ1k9hy6vtu502ac3hbevuRFldoEb5hVf4pAOyJmekVQ6s2ZjJBM7Wi9/QHg3j8NEt+Cni+ZwG37fXU1yXkWfX4AQA2J1uUQ2I6e8It8iaut/zQVHm9/VQVdgNXzY2/o2lyyWbzyuvyOLfPMki2SAY+yEoG9RAAvWDnx1cx2MgjO4otiUH/ZZ1s0vnc8WYguubq5ZvGtsDXr4pXCCcWy92M4O550/6//8rZfxVVwvv2MP+dyx68fwQ07Akc5zO641dCdEd+W44IKDLc9uLenJ+6BaR+tVFG/Rw5fb/+xnP/s67d///d9/ydV8ds9mjeGnZjens3VrhBttE+Owg//3PdmX+5LTWsnWGHIh/9ix2Uke6dOFLLGCtyzGLU7iz44v1vvfe1b4ClvBVM3c9ityGyeemu67U1UOJu9yXA1nnFVMqI/Wb+hLzMNkuJJsOF7jtX56lDuNr6DDb+Q4+maT7NixYk6MwN4++49z0Q9ftC74Qvf8qeP8PJ6mV9vkljMmNJWSKf16DCr5G1NzBy45n79bB1uoleRS+Z3N2k/P/G75D8zim2qA5FvOznb2ry/s3GqN9K5xpeEAi/lZc7ylAAAgAElEQVQGG5t7eY8LGDhxvnDWlS4Aw0Y+3rH922aqsdPBJz/5ycs9T3nKU55AVHdg4AUMGGCLugy33SPJq8E977NX/BTJnJcwBJTcFiwAhsSzt5EKErcVplhEY8F4xzsLnMaXfBDnDT7yd1wGlmQkJSAjIKxFYqA/a0c0XSllYEnCi3o4XscDf0X7FmdbwFo/52vuOsVd+Vk7cRBOhewCXWSiebaIQHB084BCxwOmk3gKNscugHF4wbkEXKG4RIh/CnZJC/g2N6AVmICA/huPDfh4455ErLHJTE766GpRgNULJDe42Bqw9x1hPK9WnQkVACUbcDl1Srf2I2BbVErKQEYBRmfI/QKB4gW40flZ8PM755IvOVqfOKJj/tJ3TQLJLX/kd5KB8ZBXOlEkIEonYdiEugUo/xDP/BqW8IOTPNNdx/GBJcj8nZ2NswWLpJEOl9AtPtGzAhfWwJZNeuKB3s67eyTGzmFPvrlkjMw7tziw7o1rZEj8KI7WRuKnbYt/q28+gjzSIV+SqBQ7G6MwWlOp+bolPVJW0QZjtgDhi5oJfGevGMlRZLE23+GcHESP9Ksh2PbGKtk7Nvk9hrEYtjhTAeBFShsf7I4cwZ8t7vo72zQH+8E+nxvj/KfP/q+fwI9kQ67FIsxrzORpvo7fZjMiZUzjLylu377AyVxsuldb4YG4F0tk2jyhoBVjcnjj+dUgsSGe6Zd+Nt4ax1hyH7+Qf+ANHSBa9q/OFgubR6G0/m18ZN13ONexcnaPMeT3zY2PNAdfWMLOHngB/gD/8DV3MmxRy2fp1zniW14xNh/ULHrb2952+ZVf+ZXrrdOIN92mB/wHH2MLGKIhyp5yxXIgOlTEkKlje2yhxz1Wd5uvFEw7vuKzTw1m617+cvLTjTcy2WZMOYgvnnl6x+Cf5mx924wTf7AcNrOnIrBbo8PH5lQo0kfFWuMr/BS+8DEZ5ANc6OQwjsEL4LB4xU/4Er1tXNM/3KEn5+xYbVMsbiHqWPIsP5BP6KQ4gdtyGJ4iX7FN59RI6Zb2//zP/7zqcXGGXpfLd66Gb/tPfth3PtB86bRPeRa3a31wv+MViXS9fGSLYmvpeE0i+oAH8HP5PJziS7jT8nfYZZy9CLJcVP6kTzLjx3CO//adby2HXhzERWGJNefH6bvmDl+Sg+VUTWL+LI9vnuVDW+92XvbeK/0wEheXU2B+3zt+L1BpLqcP/kjf4r7z3Fmwsbr4KE9tLaPWkx821rZOkHvVJI11bQB0B0AnbRdhA9nfgIwxCWH7JqtV5pLrM+EuIGxwMbyA7ruXijByv9/di+be+MY33m598pZaSUnx1Tgcp33ImWDc7ynqoYceunzkIx/5krc+IzUMkuwL6neRqOZlGODMcYyD7NDNJt7myAl7diy5/GLB2uc8T5IDcoI9+XPE/kc6zS8oNti2EwUkkV7jW69g30JJwlgfYTeFaMdzaHPTzSYD9tIk2CBGvCT+1kzPm0Q3YQv+bTBY0+rSPACfzhEC618i5xgAyX83iBUpfW5RJRlvB3YBu/3AYhOVsZe08LnGAl6Aa4k9m22BQX8L/BIFMijmF8ySVYx2vKZcNuo4tzV1ruIVEUDuJBFkhCxkd4XEmvkmn0IKWnP/tghcnKIfPtA45qBbjb4+u3W9Y7ypnc/r7CoUJDGFACKBbBZ7ydFVnyUZiLHj1tcVUWKKrhaP2bRx1g900xGIjnO3QPo5sai5WgscRcbF7hKJfEGCXL+X3CVSxdL6nThjZ1jqSqH1n8QFBm88i0/5Q6Jb8mE+eUHShLUaLxXwFSwwgp8lB8KBkPI1V20kW6RIceg4vozM810xDW/Emu18Y+3Pz5ZkWO/6Bz12nMcddj/yYhy5wjH8GPbDYvpZYmfd7GH9zaFA26YfHGTL3UfuPt1Zss3IjVuEK1/aAqhjyIv0KJibEzl08YMPrFxuBW+9YgXen/m8+fat1DiH8ZZYnmRX/qO7jaGNLf4vLrZxTs/izHk+yYvnKQT5GX4Eg5djiJvNNezmeLkkmcKFr/u6r7tefWaDxVf5vc/yhMdPxdbmS7c2L08Ri+mxMVxx7Bi/QCRfyhmtn4zyzsYajIOr5D053GKQY/CPPv1r33Ki3bccsrvaYM4WjvJDsm6jT67mv/Bl8xtuQq5tOtvHLxcb5UxrwEnk64178bW21GQlEz9mLzG6sQ43cTc+kHyuWHuE467xVsd7gc7dP+lPXLUtGTWNOxffas2uYGtosuHaQuGGH/TdHUptW0zF//xKwMakXC+WXZjxfesDPrwNC/bmn3Ted3f74o9iEE+iDxxgaxu2xmnYig9ZP+66fFEOJi97senyvV1L87vLoWMV0Os3cKb51Q7NUxM97PJo0vOe97zrizQ3L5Nji2S+khx7F5kY6Bw5TIxsLQAvxIH8q+6gc3FPB3tRRn6j69Xl+i09hIXy1a4PHyXf5nOyN0bzdXdTf8dl/+Vf/uVyz5d92Zc9AYB1HhasgcGZ8BQDGxAJQrAziVmQYNoiYh0S2RIs7ZMwJd+OKTlzdlcRyNLYJYKCauXfpOZvgUaubpnv5Vi/+Zu/eb3FW5EpAaUHyRaY6oxtIbEBuUG6iQyR2WRqLKSjjudP/MRPXD796U9f/uiP/ujWlWVQCUEiFzzmaTxEIeN/zdd8zfWnWawbgCJ5iKYEIVAlp7Uj3W4hdga9gG17cnRLlYQHoIA9PbEz/SJwwOguOxqfL/i+Y+VHv/qrv3p585vf/CWETiGztkG8Owf4WRu5AadEm1wIyxZx7d8G2ZIyQLFkOtu4lXx9TJyIETbatQILCc1PLZG5/UiivzvfFQZFQNuQJsBpfW4bdJ6x89WerZPo3aaL/G5MKAyTIT2KBUmKPhbANgbhjLWQUVMPAWhc+MEXFdX8t3W5PfhsCjSuF+6dRZ3ntRQHEpMkym/YqztHKv4DX3bfxxwkQom0uRurmEbYNQzF+8b/JmVkzTwS0xJ8cmuUwABXvrfbzi82SfX3/jQYwrPxwOb7iXgs1kuQZDp/csw6NODkhU3SfEYxJ842V3VM+9dP++5t2zC84/iiuVeGE6v4El3yR8U3wie3bhGoIaEgUdSKL37ELq1nn4sVq/Z3vqJIPlGEw6zOMQYCsUXqFrrwuU95oP2eg4Qj5EaO6cJaO26vMJqPndhSEdka5Cn+T387/56fnvtO38ncuF7AJm/ybfFkDeyoMJHb6IAfI7k4U2uJO8QZFnPlYzh24uoWYifXsq5tfuA48gnsTU6xAxPlqy1uzYdziNm2uwopxjYfwhO44+4ZubNC1q9kaOwhv7CD77mLZIuYHR8WINXmlAv5hDts9oou/7gLYzQHO4avwYzFYzmADzSWOw9ar8cr5aDlYs61HnKsPHROH8mAf97lD5qGCoXl2f2tqVuj2kUiuQkfUegsZyEjrsnezRd/VgjDAv7FnssLYIjxlxPS0+bY9du7Cmwcgu1vRP7/GtcKKQU3n4c9qyt2/KZv+qbLy172skt3p5DP3H0+97nPvb5MtSv+cI6tXNzY/Lm4I8b43+JHenO3tHPocBunZJbH8b2tezbvw89tZK0++DRuhwNoKLlQAvv4odiQZ+SnbQQ5trtMvDdFvKqPGre5+RnfUEPAZjGlgYr/KGT77o6glRU/FTPp7cUvfvG18ah5BGOWAy7/Zf90k++EteWKYqkXJOPTWxf1Nz9b/5RzxDpfYHM5gO1huZzlePrbJtP6tfPou7WKLfwsXcJo+Nh5vR8k/pntb78CQCFOlmy3u7EFBOImKDdRcHwJBmgvAEqC++nvU9GUIvFyIo61BR7SplBErhWFZONgW2wL4A0+BExAcFwFqeIZCUcKF1AX2AUgJ0ZMAbrnEjkKe3Q7W8f23oPm5mj9jYA459THOp1kxxYc8S5QWcLPvrYtuAoQyYAdBR4nZb8lZnxqHd4Va+DXedmJroAacqGQlHjprO8FReN1jv1IMlttwlI4uH3UsUCfLOKC//RdE43tydFY22VmD/IHOEuK7TfOxtrGyMbTafPGduVsyZEEjhQgepLpCVBe9IRI8mW2FP9s3PGu6Gg81eyh6+RU5Ipz5AaouYrAVxGL5naVoHXQeds06dI13FFsbNNkrwDy6c7vrbbJUVG4hLC/EePWAyeTlY+QSQKBCX4yiZ1gE19cgrg+LukuOV4shU9tU7xIhIsv1p086XTjcOdWuHjD/pJt9lXYNfcW7Zpc4kNRskU0PSMDNW4V34uTSLT54Rqbbbf8LDDa1/niFXFYLFoMgdfynIIC2Vt9798wZBO9cRcHxX74U8NHXCzh5rPsCMuX1PFhBEwsIE6bJ5YMIWfN0Z03cvBin6aCXGidciQiuUU6e3/iE5+4dKVFowGOyGPNq4HJj63PlUv5go9tTuNHnZv9IzP9nU+IlSW61r4FjFucYYWCfW0sfuinY8/3w6zOu9oUeTr/saGX9IWB3WXHL+HnNvuMgXewpcaEPAdrfbIXfW1BgVfYRvcn5vIf+U6OWB/WUNDEST6FhPhWpNERmU/+AhM7rsIyHqNBC7NwtiXka2NynDkYeRbDW6zCyj7jUN/6rd969csupPADRY35lwsbi98v8ZdLO+YpT3nK5ZWvfOX1olG2x9HoEM9JdrnXfJoYxoNN8Ho5pyJ+/ZWMyZ3/JWs5Fwb1CbM1MdZeON3i0Poc/ZLXWviYAlY+31xkbHjsCvvGHd9ozubQHDqxGweHR+3nZ/xkz2EDnKB9/dJMMlSwyhf0n6z8ZXM6v8pPanLVYMF/NY3ZynYxzf7GpjM244MnRi5W2dcnjtl5+bOcTUY2bx3uuBSTe4Udjiqq+cNyT36HX6++3UUkZ3ceDtnxarO1z3JUnFvsO19O9O4eeAaf+Nj6FfuaC07BXDir4ZON0lNjknWbYo7TQDNnv6LTS3DpWgzCK/o6L5TifWpQnAOnarvH+JY38Q18GE/WpHDXgvP33I7Jtj0CxafpAY/t+/UlgPfff/8Ta9xd4BI6gSd5KGAoUzJhaGB1AjJFbeJnLISbspCStruSwskl+zU0IBBwKdZPjgCd5l2Q3WQOQCQZRkCczNl2zinoBQOHkUyRgOQWONa1hZfEIxE0h+Brn+JJMlJ80ie9mE+QNN4SXA4lKWzzAvCbD7C1nb33vJXVugWYcxQH5gGOCGDbG4f/ACy+sL7p753XNrYBPsZlwyWVrgCvHRBf8rVvu/4CcJtIiLm1Gs9nc0smS2wcD9wlBr64RI4dN4lbC1mBEV/kv/mMQpD/seP6CVBS4NAlOfgy8snGrk773v7eOeG55sZNR43r3R38wDbHSNgaPWRJJ+bZvwO4imxx1+eJScb0Qhm20zTg35vkrLW5ttDr2H0hEkxAJDZpd+52bMWTscV6euZXkvASLX4uLsUxebdY4HOLpRv3sG1tjMCLUWtKhnSnSOxv+5bswCh+AluQdc9gK+LpBXEyb/ro7eY1BpAT9mytcg+s26RmPev7sHALfTlBPBgTPjgHKWh/d7q0Fg01VxE6dokxzILJ7HViD/8T0+mUT8AkBJqPyDUrBxtoPiCGdCXX8Y/N3UuqNHQU63vFj/01pPy6QA2Nrvq0f/FzCQuOsDaxdmSLvq2vzz3P38jRNsuta4msPLeEbH2dby6/WaIu38BJ+5Y4wRxN6s1xOEq3vncVMT3JQbDbGpNBUd627sqrseCn/Z7xjGdc36Sd/2VTV3hduWPD9Y3lEmyjCSkP7K32fEWuOEk5HNrinb3lAQ2B1s4XOwamySN8GflUzMl/jocn4st+eMS2fKdPRLq/Nw/CyOTvzoyOyzb99FUFoDHkecWHeLS9OSsav/M7v/Py+OOPXwsrvt4xranGUDb86Ec/eukur89//vO3F+KdvxSBD/Cd5TTLKxdDzmYzbNxCuvUkR0VqxB7eK6r5/fJCnE3eXP7nwoTCAkdbvmjMtQ8b9pl8q1e4Bb/ZSIzx0+Umm6vxLfGUvOJ6C0/5tuPkLvG8uC7nru84V55gE/hsO91bEw4Ht+hBTbKxx35iZRtMMEIDfP3DHOnU3ZZtc5GJjZI1P4UTYnzrKjiHuyVfTYXeL7K+ItbpejmI+INnydJ4Gt6L+XKjR3SWE2ysOc7do+uv5tnmYfqS3/AOcsFf9uVni2Nt8x0Gri2XQ+35zSkn8QX6Zod05i4LfFKewmn5uv3bKNjmJL5BXhgqlhpXc3HvaN66C26J93/913+93PPkJz/52gBQYHIIAbNEd4kgsKUsYA94OC7St8TWYgUX4NnCQ9eHsDm1W+vIhkBLLJx1CeI6kOBq/77zAHjsC9IomtEpD1FYsrVG5JDpTcefgwsQwIuUds4m2k0wS4Q7Zu98IAv9WWsO0C0sEZFtQFhTsi/oStAIm3F0bgWQQHEu4NrE7QpPchvPfo4pQJbU8Rs+wUcUCfTquwRqbPNtQbDFg+NbC+K4V6ps488aTrvW9okTV1XpEqEARuwmTshnHeQAkvmk4O9T8QQo1mfEFDDZ+FlbLFGSPBWqJyHoWD7YmshrPQjr6lQBqZBJ5rbVdHPLG1BUPCHPbd+4kfDo335Au+s612+c4jeylox8lY/RBXkkbiRliR87IwiSX2P3/CDCs6C+eLfxBJM0IyQLwHwXCeucJRhwg318Wltj90/sbSzBFrhhTfBYkW/NMHLXlk0VwWKajukNFvl+4if9wBb6d942fpassRv/5UfOR8g0XE68RxDJ03H9M57io3Ek3BKp9zQ4lg7oU150944iuk/yizW+TWfyKDstSZW77iqU2WTXCA87bwvTck8FQT/N9Bd/8Re39fJDuTNZ5Vg+gQOQC16Xf/lR5/Edum3MLSTpgc8tIeNvcr6YUUgigkvE5WnFLpu5dZ1t+IK1wdi9lV4Dmk345/KYs3iQ05tHvuiYdIL0Li9qDjpTvLLX4m9FW+OFm/3rLhkEj53EOMyHz3KzNbYeZBFOWBM9Kbys+Tx3daLI71iYLD+IpT6f//znX39WVNOUfBoY5lYgySt8B99bf+Aj6cIVOTmG/uXn5lt+gVspuBWDHi1S6FnXckZ25s/Zp58sfve73327wr98jc0rbl7ykpdcGwWtlx5hKlud+s8v3XlCH+Tru5eDbUMLv2i/xp2YlJ8cn17cDtx5bXe3KdvjJfbDgLbLmWTrxXhuIVa0809rxrHZGW67cgnXxffmZzlEQbfFN9yXP427eQdONvY2IdoOcxf38SexuXpebn3iCF/Hy/H85dyaFTA7GdxZuYW6ec64Ji+8gNH4J9uQnQzy6uZXcyyuayb0Ut3uKPjUpz51e/QThxNXMFrupE821uTouG6j18Dc5uDimLtU1wfFEj56NtXbz65wXk7iq+SSz+VweYiviENY6yIkn+mTP8NB/JR8/FH88B12wWvgU9/Jhz87ZnPd8gAYxa+3bmrc9RH+hvfgweSRhxrregfAvffee7sDQBByVomk7RkLqEpCwHc7dvYx9JJRf2+SNIbEgIwAuF2c5MAIAFoi6tyUs8mVs3MG8jXfXQ6yhvSMI9LLuAq15gdAHAXIS67Ws0TfOtbRFKNAhVMLDkRAQNCPInyJOBBROGyCOAFlCc8WX8BeEuZYQACBcj69IcYb1J3jxST8go/xOeMuaSHDBuGSvcbapo0CaJMR/fiU2OjI9i1sk8HzgnuVo3McBwDITz/0Qm+Op1tgtAR3dbKg2naEmj8Bgba3bckugtxn+4AIwtZ4W9SuTIBkYxR4WCsbnwRRl3PnXPvyabJai8RhneSxfeN9SQjfJ7PiDJArPJJ3wRWQIu0AF/ncGOLHCDWZNwEo7CQePoDwbezSZccgr80BuyQSCZsfnFhJr5K5NcEZYy4pgd3sbwx6P/VpP1+pmdjtk//8z/98S17hlZh2vIS6Mdo+zQx5gn+SR4zA7V07PGXrzpGXkDhJdeXuOI//8LvFTnjDp+nZsWSQn3yePsov+azz1p78vznSW3NE6jefLFHc49l1Y26LSTkK1sOA5Hr5y19+fd9JVy/b3j/74VPyeKfHYlc6reHVlaSOESOwoPGf9rSnXd7znvdcXvrSl15xxa/V+HlUfiUHy5cKFLG1BSsf2Nihe74u5zauRn5j0mfHKxpgtny6jxScfgdPFY197293L20zdvN7P03827/925eHH374S94YvbmzoqkrLulTXC3Wa94svnuEZOMEXvCHvotFPtfV6N4ZdDZ02n82JPj/Ekk2RlDxnc6HebiXOzTYhp+0HkWKWJPntpHEhnt78xL0vaUWHxBz/MfxMNFx/MHV7C2qnUMm69Jcgjt8iV96UenyApxluaucKyeyjXk7pyKJbptPHl3+Qufpp78Vesm1eIr7NM7mTz5mPY3BZ9wdm0zsltyuKMNuduwzn3zssccuf/Znf3Z9nxJ9nbgH4/qExckA2xqbf8nDMDhZvINAjlpuwVflVPggnjcnekSBD+IDuDc835fwbdzSN/2JRX6AL1mP4+GDnNj2dFdsvvOd77w2lLra3nHyoavi1gU/Ty7AP9ZHNUTEJd/AoTbXiymyNV/+FTY1JnymM3jVd+sWt3zNxc5kbp0vetGLLn/1V391Ha/HxT72sY/dfj2mc/i7vzf/sdHyTrWdHCWOWqe4NqbGUccaF5+DrxufJ+dd/XQc/Ic7NWhrrvdTodskUFOwW+f2f989Agfo1Hd2kvfgzXIza5aHYFDrbR48SzzhCXKF49uer332s5/930cACM6hBDVSwakKykBDEHA6SQToN17/Jd1VCJDmfBblk9E5OedXzDD2ud8akHGfOo66UEv8PCeYTIoHwdd8dX67NQ9INMeSyQ12x9DFArUg6XOLEEani7OAMaZuDjsgTAjdFlicebvG7KoocGsghzbOrmETjP3JnyxnAWNdC7zkWLuSf4Pei542oS4pl4QkttUfAnAWHvxWQGwC4n/8RdJAwPgZ/7V956BPZMy6kE7JKn07b4lT5/cP0PU3v+x4t83xYWDlPL4P3CRO84oZekT+TzsvqLLXdpL5VfP0tytoC8Jk4suScbqI6LUdSEusQNh4jc+nGi+cyXZLxmANuyFOigtXYoEfnfapiUK2xmiOgLkr+hKw2EbklgiwH2yLvPWvWDL+AvMmg2QsYXz/93//lTyFKRKoRL3Jlux0y4/pILkQjMUzNkxWt8mdcSgpiAMJSFLoUxOhNXRbYHZUZPOhJW3JIH41piIBcGYbkOJN7LCjeNvmKp+yXjgoLpBe8W5tMGdxG+aw9WIafxY/yUC/27RqjIrl8gaZ+IiYba35hiuAS97OBoQCzRzbwFzchCHWnY6bDyHjA8msIOt8z7d2vsY4Et6c/e/FsBWm8LXzrH+JpmaLHNX83ar+ile84vKOd7zj9qKnxkGK+G1yl0vzh30MDv5pMMCeZHDVib80rtwPz2CLgh0vYTu5QkO37xvrvsP8zV+IWPZ1BVW+NB/S223fNVsqiGAxrBGz4iMZ3d5KfnGCyLG9GLVePAJ+5mPhWC++6sW+HV/cveAFL7gSbg0wekPsySZuxTLSqdCEHRtniurNQWxOP3igGMM7jC8f9wn7+fDGqfy1OAzPzcl2jm0Oet11bV7vWGvETeURz0WLtdWVeE0feJDzG+85z3nO9RGD7h7iMx4bkav3auX6GBvDfPMnd5hTLOOm67f0sOetzPIVXBdH8Es8sKc55N7kz56wtOPy916U5yXby+v4bue70q0QUzwur9hiF4+s2dzzy15kykfkytbX+OEs3oALij/25BdyyXIz+HRiy+KB/Cg2l8PAmbb1WFQF9N6FJX74W+O+9rWvvb5k/PWvf/3tpwXXhxf3G1djBjatzPhla918Cvu3oYSzkqVPjfqNr/wzf+vzxE/+ml3OBoPvYj/b7COa5zuR5Ag+Qn6ywBKxfGIL3eNencev7uI8nS+XnPGxeWXjFO9uvC22v+qrvuq6Nj8Dvs2u5afbPNoaTNNezPIxa8I/NS2WS5J9j8VNkzHcidOuDpqHjJobfb8+AvDAAw9cGwBOMLAAEvgNAjSAyTpjytqr1pKxxW3yktgE43bcgYDCDxHo+yqs+fq/gK3TIUECeSDDAbb4Q5IkKzIBmRTFKQGvxCWI6IZ+2k5upHST6jrrBpJkAqyQR7pAjIAakBYcgnu7ssBFYC5ocUqguSTwdDTHtq4A2k8JplMkZ4HalRMgo7u5jsm3JDv2XV/iP+ZfW5K39br6JGkAgw28ZF+fQPz5Enn6PBM1EiQRsBtCh1h3tbQmmVuBV48d86Y3venyG7/xG7ciS/Jkp7PgYNP1bUEMIICgRMa/rUd8N5fibgkD8sVXESd+rjuuqQQMkYfTb8X3dmclo2RqOx/V8LCW1nv//fdfi2TFJPDepARftrhnEwVSneeeq+15Wn7H/nynY7fxtiScPlc2sf7MZz7z+tbg973vfbeOOYxanGk9jfne97730m949wbiXijjZxIlH/6TnGJGMlo7KpQ3kSMNi2vWiyBuMSexw6HsnowRV5ijKJOslqwuPtneeRLRkiRrQNy3CObHcLV9GhHihk/yV/jMf+7KIYsx8g6MM8cSBwVKc7gyrwlF3m2e0v1JuhWaDz744PU3dveXDMSUK1Iwnf3lGYRHbk0e8SQ3iofkYB/6OvN2+muu1UNrCy8j8eZHIsUDnO38bVSIFXgF/xVube+/u0749V4coDfjypcbyx3jHE0hczpOEQYzrd2cxnCeXCC3839rhZPiqOP71Zq3vOUtl1/+5V++xuzqp3E1pXCiJYAwhu3Fsfg55+XLiOPm5dZIX5unFI7iFt4otsUdTLJm8QPj5SvzwIjWpQhEiJF1F1fwoL0KiAspzMjcvBqlxln90E2fHquhl71LAk4vDqZvvtE5YX+FiHn4Rw287lrpCmXvHXEO3qHJoWlWrGxjkg5xRpjc+OcFDbixdxjIU4vNcLJPV+DZ6Lw63eU7XUkAACAASURBVHmavJs/NGnhec3bL37xi6DhdmesfI9HahLwR3GTPckoZnFNuoZTvWfBO1xwJYU/H5T7+WKfeOLOk33KRfIubPGCxc0hy6VXxs0fGxti/PSbzZ10yr594oMbe5vvOsYarI+Pyod9b21dQe7qsTi3n+9vsba6E9Nivu8duzVTMjV+79S5XuH9v7rJ2DuGeMarcBsNYLqVn/EhfEOcWLuYh1v0BxvlIvbAHRaLtsZiEzrA+fB1/IE/b8Et1sV+MRwebJzRyTYOFN/8fPGKXWGmCxt8bf1PHmcrnPfkNfDBxbBzDM/1J8deYLwF9f/90TxqWY11vIHc9J7eWt/1ZwB7BICBBBqCIYEtqCqaKH0JnqSxZLNz++5zk6sCwvxLtiRtn0BKIAKeNfppCEG+iZ2BzUkpwEqSEVwIW8etXpZknsZAQNpep+8f/uEfrr9NqUCW0ACu4hgg911nrDn3at5dOm7bBgl5BKQAVURuob63NUpkGjLGRJwCrx/+4R++/PiP//jl0UcfvTzyyCPXqQAYHeruWV/HWBO9LSgK6AU0RDOfcMWErYzLz9ru6gZQstbO7/++P4Lt2QGgATjEc4mYoDePQAVYmgu9BK9na+hMEC4BRlg3CUmOir9t4lgvwBJzvkuUiicB3nl7dWzjbUHh6U9/+vXZry1K6BqAij8vpCKTuOZjfJHv1RDp2TJr3uYCGyETncMHkAMFG73DA2uTvM4ivSvuH/jABy4/+7M/e/nIRz5yI0xuP6X75Of3sGlJwkl8YOHePaThsAUNDAD8L3zhCy8//dM/fcWDOuxrs9byDd/wDZfXvOY1l7e+9a3XfWRp7P6bT5JGPhb/+LHYIgNfWpvBwcXMzm97VzLOghS5ZUdjsUP7twiCZdmx5Lu+xQ9hap/mkzCRmvyJj/F7fo4QICpwp/2N05jbeEQK2B6WynOt31zIXHqHl+TeImVj2Dnmp+Ml+rDKvpXdeUhbxy7ZgykIar7ffrkQafHZ+Zs/O7biH2YZG2GAnXI7/ZlX7PJpBTgdiHl24k9sYXx5lL8gOXJ7x8slHQs7l2Dy8c0B1kV/5l8/ax/fFC9e1Gad1pMMYeO73vWuy6te9aprgbPFi2IZftGLGN2iZuMNRoq91VPb2BP2bN7T6A7Hlp+x+RYl8FS8IKXWrUDhT+y083XnRnZr7fghHZBPXGxBsNzDdrkfqVYotN9YyxlOf1TgytPJ35XX8ssSbfitOSPOFUu9tb9HNrp7JSwml1yw6zzxcflrcmyTr33wMJ3zA/PzK9thTcdu7oAvq18+TK/eGcB3slNX/qyh48Ou1qeZy7+XW6QjV2f5QWN3HjyCI/ySvsSpPN58+eXGt7Und3plpxPj2Fp+4bNtx3+tlQ5wEnpq/OQO4/gkLNrY3vze3+HP3h3T+Fvz0D2869Mx6UQcic2Nb7punv7OTv5pkvIp2IT7wxXHa0jB/b3gas62JYcmA/6pYbTFPT0Zd/OGOw8WK3Bycp6FO107jv/wE34E03HmtntMBzakf2uS52Gj+GdHsQZP2ERRnf90Meiv//qvb3cHlVPoffOXmISdcqGcISfLhfzUHQ+wcXOQeIYPHq3bBhE+uL7Ddo3p3MWjzbOLm9bFnskIF9gu3V85vzsAGJwyBBslO3HJjIBAIFZZBFVkcQJJuk+/rw0Qdb4YmDLIsM0GixL8W4gwFrDxfYGewigJQBjXp3UDG4SqMYGTtQmujum8gvD973//5Q1veMP1mTwvXlk9LcmiszWmpH0miAXGTbyCRBJDkABa+xGVTTSrY3pG2vveOdn74x//+PXvnnfsbbcAYkmxoGidrh7wEcG8tuFzPhufXTqO7BpJ9MsGgm1BvvN0CJFF+lVcNMdeRQL0gEozaG3eWMAKGCgsABG5luQjZgJZQnSroEJHsitR+Ak95xhvv5dwPS/XGBuLCGLybCOAPpsrn+wW0g9+8IO321cXsDaOxdomwk1wsEG8IVxuIVy/W1sBbi96Sp/N4ZZBvmDdOp3pEAk/Y6dji7/0g6QB0tbN1pvA25Ys2YSPLBE4CxDr3IYZ32mMbsvt33d8x3fcZEAQHYd4lKCaq64sQrwJeUkscuNKC/xcrOZfEn/7nCeuNVw7P9/qzot+oit7IXWLVdZvn++aA3e9nXebm+JiE/rajf7JzjYwUGOkedzps0WlO1OMw8bwFA5sfoEB+2xjtvM8ZFfRekFSb/h2lZRv9Gl9bLU4CM/kMaQCMUKIYSGcQbSdD8uXFMlLMAgGyq+tcRuN8gAfoHdxmO78hGfz09k2mMyFgG5uFK9eHMVGYr5z4YOm3eLx5jckUPM92YvhcK7jxKQ18kf6SQdhhMZN2xfn2Zyet1gQe41hnQoEJGo5jLyoOGUrOCw/8klz4QKKs/VNumrb3rnXervSWl7Ypg+Z4fPOKT7WVv29vuaqISxXeKTvfjIv/tLzypsLOt88zcHOGjets+ZvdwreZXs5gV8u3u7VVmva9TZHsRi+989PXZ6NCURY3MF93KDPsLmXZHbL+RYWjesKePqRo5Bya2JPMuGN7d9GGZ/BI+Xm5XGbd40DW2toFwPyAMzvMx7duz7CqO4u80sF8iN8WWxIjuVZuz6Ng8ZOzxq44YNHEdb27NW+tisoYctyRDF7NmsX6/g8zrQ46c7axkx3e4fwFqTW3HE4Vjrl9/yqT3ccimFY1LyaM/xUDLDj5vuf+qmfuvz6r//69e7F5kynCrvNQWJdTOJ1HeunHLsDwhrkQRjreHgHczbuyb01FH+ARcVPa5VLXdE+rzTjAKvT5aJw9uQh+ZcidzkS38MfNq+Ru31tV1jD7+X68ol8unlf3QnLnC8GcM3GC+eaS97rmC5y1vg1Jh2cc21e7Vi+2nzkgz+4WP7W4wPLOdgYx8WVYAK8Ib95ccD253P+7VrCjhq48BB2Xx8B+PIv//IngBES03dkeYk6Z+dUCrLOo5gWqTspyAR3nx2bcLpou2DG6nNvL+s8YADkKWgLyv7eRLIOadGM0afkqzFA2QKTMcltnT4F8hpJwhWUikMOuQUt0CUnZ5OgkUsNhiWcjtX4AHSez+EArtiyj8BSRC9oSAgchZ2tv3NypuSIhLDlgtsCJCKWLICQ3I2heGNDybU1teb2803BtPuAyoLtEk7r4SuCCDHu090FW2z5m88AqHyWHvkt37G+1kJ/daOLhf6xhwS0xMdVacQX2VmSz25kQ7oAE/sjyJJxeuQDHUPHwLfP8zEaNkw/7UeA+ps/s2PrSV5XqDc++ffGTfLy68WWziOzRLSkldx8BaZke1c5ShY9frFEXYzDBZ8bj0gW0rb+ohBAhjzTmW740yZIvlVS+dCHPnS9ov8/dN39677/Pcfx8/s30HdfJsywmWGI+rqYhYQhFyVNoabEQpbCtvADiUxbWWbCXGRjbNkFNhdzGRYx0TCzMaSUf4Hux3Y7e+zl7VOfzvd5nsfxej1fz4vH8/F8Hq/jOOs8KwjodjGDz0iw29SQ8MRDuuxvcWEcxVvvFfZL/Oga1iCSWyS23TnyaBurczbBb8Jbf7BNlk5gBryFYd6LG3aUHPmM4xcjF6vkHkW/8Zaw0dNiEhsjcPxVfFkfm8Kgxkds+aqY3lwkhymAJWWN3o5lS1iGFPOxzVVyUPIqSBvD53IsQoyYsT39NFcx6lacjU25ik+ceMBHGrPGZOQUmVySw/fE92I+HSHs5IZDMHMvRLAfDNrGnW3SdEg3yH5rTRfJSnew29rhC9y1/o0Vcu39yGyoub33uybzaSd6ME/jF2c4kPy52Amrxf9yFPlEkdh4/A7hlge3MMdN6DW5+9tPhjVeeoXlva/5VVOyfxpg5JWLNgdu/oXVYh6vbN10YsebPNXnMGFxUa62u80xONjyvs2tZOy4tkXnX7YC91k6cL959oSni4/mwq34BwwRc42nCO1vV9I3T8ibrrrDUI0E2M+e1tJYcHmLEH8/61nPunaZtja8zVoay/3Ymts4DazpmNafPB3rNs/dHQNz7ea0VvOJFXyvuZa/tUY+3vwuXJy+zjdOfozrqh+8P3NJ4+2OS1iO867cOG3r7D8fTQ/8XV6EubsOBVh262Gg//qv//oBD1zln7uLVx4T2+TbxqY8Jo/CZHkRnuIxm9fVGHZWwVqNmtapUYsryIvJACdwXLjAlmpDuIqvbQ5e7Jcj+M/GN/zfJsDiyzaLt6g1BgzsfLGk4Ss+N15hSt9Z+/oFbNKYk/fhy/rH1lzGpWsF/eY3NmJT58MN2ICPstfJM5NbPirG+Cmsc768jrNvwy9Zrh0ANQC2ADsTjuB8qNBZQSh5gxEJWfJtMUtOfbaABYCduwUXQkpuRlnyCWiWBEr4je3zE2gLGvcaZUSdeuDG4c4CcAMRGdtO2uoFabG25OaEu90R0HXudosE1BY3AmIJNIIhubAtR3EO/XXuykRmx9OBJOW98xReAlggmn+v0CHcrfssyBVZkn2EJF1sIYrUs0cy6PJZlyDkC0sAgXCfKWIVvAKxY9jgLLpcnVqQEezmjSz7aSfkT8MBWO0Ve8CwPrYkan25eR1nXoVBsvkZQXpiK7bI5uwBtHy3BUafsQOfX6Dqe/bZQmF95kzQSCKQlXSQHbIm16kf5JuugJz3Ci3gLjFovHTcEoB9Bkhj2ZbXcZKPYkMctl5J1DYzOhGbzb/NIvNL8tkMtjRWf9saJoYdq9kg8UoM9NTciPQWjPAOyYNLvd8iZxMkOXfss7mFhLCNglac8XUNusUDc8EiY2ho8WU+2drskrAOBGX9hwx9tpgtzmGsHAGrNJoRtfWjTd5iYmNFDuPrYnqJSvaAMYrvjj+vZsM8WExPrvoUzx6qKXbPYpmdltTxIb4oxsT1Ehy62pxP53xw8zI8at3JYktn58MSxKhXeRvZ3O3TcsUW54ixeKX7xV7yLa45bteBZLkyA0e2QKZP/qopZScY3dkBJuaMtTxqeQu9ItD0JfcpmBA0mO14uLs5SBFCl3QuruRX/iM/IuGNrSHkiic/7jvFrhyzhLa/FSj9Mki3L9FB88oD6098kk3FsFzt2M633uU57oMXk7DNXHic8fjTfq4xw+c71i7B5qT/vjcuGzX/6h8udaxnH/APXLArrBXkzmuO5rPDSv71ujlz17W5Phzopz3bqXX9jNcjj9zv817OS4f0RL/GlUMU762nQjfZappp6G7srb8bdzlyOscV4KmYt0bv6VX+NJ78LH748xb0qxt4BC+3yFmupbbg/+ZJjv7JGc2zdUg4XWFfsZQO6UCepJ/1peXgG9NiEkdpjGLw677u624/+7M/e/eLvs+WZ05ariLP4SFdBOl4OM/X8R/5L3mTTyMIJ8j2/aLLc5/73OvqNF/GiVv3cgK8a3fFib0+83PMuICmxPqNHHjWTvCRHrMtnfEH57DjOcbm/c5PL3vbFAxYXcsl8HfzFD9Z3JG/7CZw/uYw3JctNajhkhqtubLVYr41wKPeLxaoGbf54Ri4wCby3+rtne985+2RJz7xiddDAIEPEnGCnQUwAIfSiUCQOk8XZQmR4wEORS5R0KngXFuQSBxLkJY0Aj8EjjEoQtJi3AU+sgj8M8n4nBNyKE6NcEhe5Kf0vu//OS5Cz7kQFjqWlBQmwGSLrgV6CZOtlnAsWVtitI6YbrrnsSdDt31ZcHCwBVF6tubeA2Gg3HeAVXJA5tmxYz3NFRFpLPaROBTpS0CRyz47m0x07yrNEhRzA8kSdYDVg1k2CSOtfKb3EoBAWmBThLCfBtnaZQMQYfSwo+ZGtDaxKOr4SboE0MbYYsQaVo98nB7b2twWzUCA7RzPPzbmkluMia0lV4qc5JYoFEJiUFJbUPI3f1qfR0QXRB3ffDrP5F4SoLBkC4RZgnT+NhCQRrgiaWwzoc/4HR/bIkJi0fw7Ca+G0pLF5M8Hn/e8591+5Ed+5J748wtJn30bD772N2K0hFqcnkkQBvUqDiUdNov49bNxb3jDGz7g9h5rNGdyKS7ZjI+IR37IBq1dnlgy7p5HeHjustjk2FjJomniqjyMXbItXhb74AosJ/s2M7aRyE7JgBQjgpunYPMmXg0KORJWyh/bDOr8/vuZOHrqmPNqgnWdmMsHxJl8Cu/Eya4JIeb7i7PGl9PZ1Y6bzQdy25IRf29+1BRCXmAEGeUJmIvwiNuNeXKJ7b1apNDIlzz/ZRtpm4/NKZbELFn5vkJvcy6fRuT6ruP25/5wqnSkcN7cBbdwpG048tdkJCfchf2wk5/Dr+Q3prjpu82hydZ5rn73HdJ+xrH45JuwYP0Kjoj5fB8W8k9xAC/O2IH3W9BahzXCw+VUcI295DxXaRvDlVTniZHsYj1kV+Qh9NYpH/ADa9744w986OTYva8YkEv5uXX1ufEUGslXnvi1X/u12wtf+MLr1gVrteuWbmHGYk1zNL5bWtrNWSwvDtE53bXm1tA5fFGjbDm088zLTptzFhuskw+Yj+/1nu7EipwlP8BBfso+W0gZ11j8vzFXx+zDto2l0dhny035Yr7dv206PBTX/IQfic/W+lEf9VG37/qu77o9//nPvz/Phc6W18A4tiM7nS433PPxjcVymC9e8sNuLar477leyesnfrdhgN/Siwulm4+WI+O9rZufNradCfF+Y7CLmsPFzeWgcgL8g/d48+Jg37Eljt5xxUnyaOqu3Y3Pf+Q3uQmf6fvWgN/jpN0m1c4Z3EYM9L34WH5rPjmEjviJ8Y1nfclz1jtigB7ze+tgez5jPVcD0c8ANgDCAoxy+iX9G6wS8pIAhgCmBD4LUk6JoCo4EKoe7NI9CyfwJgviILAXaLZI2XM7FtCfiYRRBekm4yWwlCfg05Vz9jvjC166PImOpJGRJZ51uM6XAJCGzkH+u7rsPlX6oxNBs8mRkwJtDkNPkp6H/nTlenXBWa3Z+rzu1eRNdtaENJC1zyXY1VWfL5HLvrrMyRhgKMI48haYSyxtc6JrwKhI7X1z2aZft34L5eYmJ903v6sGAEbSFXDm6b3iXRIBlsBIcbC2X8II7DbeBD+9bYHD5qftJCbzSwKbxLdYFrPkWhzYK7v8/SHQBDy6x+laHJp3fQBosQGSJA7EowJHIehqBh/lQ/Si+cceSAZ8Wgx4yHZk9B0f5pdn4cUu6/udu/ItfvHZ/MqT+MULHfJ1cSyR9B4h468wqjngDlIt+bm/dQk1vSWP+03Flvlh0cpHJsfyhSWhi8diiR/BbXoQc5vAkI711/6mh8WcfGx3ZtA7sr2Yx6/FqbiB2wiNte254h6ZdPVoc8zirrE7D9FRxK6dlnyv3pB5epMP+WXH8oV053u2b/12kvWd3Q/8FEbJH2JVw0AzVfwtpoeh/IYuG5cPKMjlSgSPbcgj78GnLeaW9LqVAPlGTpO9NbIrmTUCYDZdwMMtVPqZsyc+8YlXgQUj4CeMFHfZ3L3o+Uzzbr5RODQ++7NHYyUrf9egwIvgIf/yeTrdZyw0h+aU+TrX9lD+dOar3osxhQS8WduJMXlzYwN5FZcaa1sUbYHAnxWdfK7PbQlnm3DdFTOxxs6aIeTuVR6A73xAXLQ2frN5Ur69A/T7L2bIuYpVMiyO8HVNBk2Z5bSLWc2xTayNtc09Prf+Jfw17uPHmjfwVOwsTsDCvS03efLZ173udddP0zaWrf7re/7ewoHvsl9z0Z/6wRqzLZ312jj8BUbik/xiMWRjDtYo3JbzLW/Z/ITfFWPN25qTUf1hlwteID6XTyVDharnMYkleLa5hc2SsQJRzqK/1S0ZNt80lnzQsWITrvjpYT/FDofN26smMo5Kb3S0NQSs2AZncuEzYmQxWu5qHOtk/977vtd0tDsqN76qM2o6dNGt88nCzxdnyWy3gdpLvahQlqe2xrArbfmA3AgPYceul05huVjbvCM/OmZ3ivH7zZH4CjyXW+BB38OT5ev0i0OKob0QtLuIWg+bLm7AITa6PwRwiTKlAk/kGUlGFiwQIEgKtgIC5tOJgCryvKSVAU/AXOKMGCxJMuY62ILHyrh/I7Udu0RDoFrrrrk59nNJhZ6WUEtkinyG6XzBLWEYlxOcx3AW+jrB1doRYfaSrJCJ3tMXm22ReQY7kGFH4yIKnJ/OONzptNZlHc7vlS+Rgy44/BKmlcfaJBGySTb54hIToCvglgxYd3PqNEv8ZATOdgFIHApEPrnHAbIl04DAeevT/HbjiY80FpmWvJmX/jbQk737OAv29a0FSUmIb9gqBQRP269PsRUd9cr2iF9zLSnrGDERcNm+JmkA286nNzJao4cRucrFVxASpHX9VSLle9s4YFPnib9kMGev5PG5RAi7togF5uZjP/ZiA4AstnuPPEiMrrgjEx3brpXua+2+w+Q9Czi6cP/hEmJ2E6/iGG733ja+Pmv+njLd/HzPuRvDG7v8UJxt/IkLWLRNFLZUFCqq+E3jKKh2TEXQFqhkQK736v7mGbbagshVBDZIJ83BV1rD3hdNLr4gbhTB5lui0pjbUGx+uLIkYnEMxtPdieetH0607g//8A+/+wjf25iGC0jEYrXGBHxEOhR47NaaFNmrc8TefLAxnS5JaRw4L7825+Z2+Zo/KkLItvkAdok99k13S/g6zsPN+F274Pqsn1Cj68V2uY6/wabmSD8ewiZOkEDN622Wk2XzDi5hey/8UdA3HjvgGwrixa3lXv3duH0Pu+Sd5XZk3hzpKj4ZGyNsgOvWv/hN72v/vt8cBo/WJ5H51tqDuLra/Z73vOe+G4mNYU/jw4n9tSC+AftwhNP/6XrlSvYKlLZFN7f10bvmnTwJM2DMcjG2l8+TF06wCQyQN8nYGt36IJcuP9uct3wdvmxOFtOKh5ot/RpCVwH5xXI5OLkcYPm5fEPmzhVHm3MV2Z3robz9/GhNDDiFBzVXf+d7+IFm5/IKPkp/qxufOZ+++OHqyWeaN55BRFeOpYPdkdA8sNqzSRZ3+cquEZ7DOWta/ri57YzfLox6xhEOia/Axsa0mw0XMS/Mhc/Wl23c1qRmoRNxwTa4Mezm18ZYDFdLLpflV/uMqmTeHE/fmydhB/z2XTtZX/ziF9++/du//YoVnJ8c9PJQPSjPqsvwpeSB8XjGxgY8wCftymgNdje4ao/jkQNGJM/HfMzHXD8XbL1wjJ+51ZT96AD2i2V4wW/FQOPCqs3pYre5r58BBJbbIaYEILODnsqUVCRuJBkQGAP4cUyGZ0zjAk0GMs6CDSNIjsi8oCGDROF4yuMgxk4mChVcCi9ySj4LDBsIFOt75IGBOdOSL2RguzYe2ua8jtnAluzP+5WAwUOF6869zsyuJVw258R0KJkbf5tCEraGxAbPBq0xkPPkecYznnH7iq/4ius3ll214ewbeJ3DN89A7LvsAvQ6jq4aS7JAlB6SSZJAiIDf2g1odr4taP1NTjrhK2JCgULP6+t7ta7zJDKEos/EABkdhzgqgBFcgY7wKFpc0aUPHeoFM4mITsUGnYuLTWR9t4W0dW9BtYREAdtxyWCNbLbgbx5rXzDnR8CP7FtIdIzfc9+YPkmUpCIG4CE8syPlJBF0x7aNm3756iY18d0xSwAWh8y7BeSSAH4OT9NfRUi7BpaESkySjSTUWGfzho23OUAmxZoikA75GDmMQVax5viOgyW7tY/+xDeCwrb0L2bJhSDS5fpUekD6YQ67LcFuTPmm7zWikom9xTafsr6Of9KTnnQV7j1Jd/PEFoF8mR/7LhK3OZD8sJNPy22IVHoRX3IAfOnzLarZvrU85SlPuR4QRp/b5LBGOmCz1marv+P5CFLhc+8bq6tUPQUblsq/1oYANj57yrsds/m574vf/Mt2W7Hb58mHaDV342gOdA599B1S1c+0VoDAx+bYpkS2gF38q1dEmP7Z1tV3V2o3T7vf2208ydc6PJ8FWc1fxX7rctWM3/fKB5N7+QHfdmzzizXxae2IeMfSm3y1mA9/5CdFyeIBTsIn2UVcecid8XEHeRTZxZGWE+VP2aEiMVvJgeIBhmmSLp6zFV+3Lu814xD85Ti4HD9sPgW4ObLdG9/4xqs51JZphdP6GF+H+fKnW/3YffNmcpCFrOtjCqbOtXsr/3I1GMazHQzWqDs5Ie7SeW59MYa4ruBMlgp757OvuOEb8q/c0HEaXq3DlVg4lZw4G1t0jpiFeS4GwNhe3SJD930mD27u2GObdxtgy6f4DN9o/biY9do5BZv5sRyzvFY+0yDAJ3fXDmwR251jtxI81Thfzgfn6ENsyDHL1XaNcrSY9t1ihb+b39X8vR1PrMubmjVyurhMj7gUvVkTPHCsWkP803c42Hc9j4A+8bTONV67tV7wghfc+gWG/A2O4oryIFzuPDmIn/M17+Wj5vXwTbcOsTv/d+vU6mbzNt8ORzpW3Mnf+Dts7nO6UJPSt1jefMQPlu8vj18f2Bjt+He/+93vewaART1EwPYkxtkC0MTAqu/O+0MfKmz6DKHodXcOMMgqe0mgzxnXe8dwwMYVzAJjCTgjImNLlBlEEjXOygxkGYSh6ASRkPwEryIMmUC6JBEPA1vg3KKw9blvnsOQy3tzu7pk7JwfmRGMCpbe1/nu3rCuKgoaHa7OE3j8omME3RIMY7ORBMIX6q73dPT+Pe1pT7v/ZIYE0piNl/z0BgjIb2zAzQfXjo4VVALmLFIAFjkRK/7Sq65yr+6RQmAkbccvMeWfkjO/2ySIKFsreyGkQIV+6BpI9d5TbIE9HwA67IdMrn1d8XEu/WxxhdQjf86HC/TOv8UFXwCi4mSTa/OINWv1vvFsUXRFgb6XLG1Ssx5YAIglbOsExGy0CYTPmL91Syzbqd+x+t5aFpT7nO3S7dpvcYHN4OMS4/Ux62CD/Lcx2xHgd7E3cdL5JsQTX0/f6srxXn3rXA0/zYjGbe7ioX9Ii/gxpvWLjz63bliyOQE2SpDGg/FwEr+iCQAAIABJREFUjJ0X+82FFFmz9zCBrhEzdux7RZmmAd9Kxv4//elPv4qA/ssf6/fbmEMa+z4s1bBx5QjWLTYtIbIe9tqGAT/gt4rLbI908BtFF4KjAGndCKx5xa64gWenXRbnxO3p97A1neAOyCa7LWbtOAgYfIQZdMa2yDb/S0fJptmCTD322GMXqeSHMJmN4B4fsV7FXPORnU9WKH3bt33b7Ud/9EfvxLnxv+/7vu/2wz/8w1eRiHQ2vmaTZrU80Ku/PUAWPi3esCcZ+QMdkWubQ2KtY8xry+rm1cbcK+kbM1sgkXV9Eo+jH/eNr/8pGsR8V/Dc7smXO54/y138c+1mbjm478QQfdORxpBc5Bz+06tihU9rCKxPhImvfOUrr6uOb3nLW+7PT0iX+HNzaFLidngP38aj2Iz/a9bAEvGyMdHf6dbtiHtld3N9vt7znLrSl03FOR8mW7qR05cvw51k90tF7AZD4Dh90j/b4KXLjeX15bTWh+/0naLYLiv8bnmCz/jprhG2bJ6zdscr3HpVWML85ZHJv7mG37gibrzwquK1xhXZ+DwcXGzld9l7i3M4DC/wH/7bmvjn8rzF1b0oCseb77xwCPv2GMUm3PAdm5HPHPSBP/feXGxP9q23jO/41lX98xM/8RPXT47/+I//+H1HqZggb+uoDmp8t1ItTmswbVGtKcvfxJ/Gs/jZeg+GLHdZ3S428Sc+SlbcWb7hbyfOrY+rE/oMBmUH+tw8IL8tb4Cn5oLf+M3b3/722yOPPvro9RBAReAGjRMEucUZeJUl0IHGEpN1pjMYLQJp4CQUxbmXgAEurx1DcQwnCXbeAvqCCWe19rNZkLP0xFW/zc25krW/dezIKCjXqM0vaBZQge521+k5Ywo4hGcTCkfcYoZ+gMtpO0S8NXMItrYuNlyQ6e/Gst1x/aTPjQEABfJD4E42hUL3ALWteLtgfEyiWWDhIzqq5gZ6CABddHzbzkqENTSW2FjrFhZrP8VIY5FFQG7gkQ9Ray3NCyBcpei4xkEy+EWvkb2uZm2yXAKqwyq4xQbZjb3FkmMav6uV/R5zx/fE2X7bWWe1c5e40N0CySaG1iU5swcd8AEA5XPHbaJZf9mYp4O20ZYI+qchtrFAJ5Kq+ACQCoFkzU8VdGeiggFLvunuvCLgoXySxhLDvbIkjulBjG+ihl3FlcZIx2lw0Il44g90KJ7Zhu8uGXbM4tHawprZU/GRjekATtFj52vwwrPFcMn9LCjlmIhkSVsBt7gvbuBba3WVp+PpfckkvSAHiKxYhTWu/rA/mcmBuK6erS+5tiFjzHyOnTY/WcfOucTIWuRPZKFj5BVyIaxLuOGo82FJ712JFiut05jIau89nBXBlBMaa5sX60ONuaSz90ixz21T3ys+jbENVgSbjVzdXD/teI23tSWMR/QR594XRycBE6N01nuyiRlrpuvWlQ56Vbh1nh1LyW9cuoz0V8jC0t4//vjj13MEOgYmbG5i4+bRXITpvcJaOWUbKfw8mbfRs0SRX1mnXRTsATusX1NN4eOVDnYNMENTnE/jUIvpG88KKevFIcjdeB1TkwxmL2lmu3SGt+B+YjdMfdGLXnT7wR/8wUs3/cPZNPA8ewde8ePmWv5lzXSVD8iZbO3+Yjyhz1tPcijcNlfwLfkAxi8ObEFYLtzdadswFQfpU06BW895znOu+Hzta1976UAzYbkxbgcb4HbHLJb3fnmCpi+e8xBmazTJ6fv8EbhDZvPBm1MONt7Pz6vZfAIfOnc24DRsCbNgijl6v3UMfrkY2Vjsa+35hmbc+t023PYBhtYur5l3sV/zQI2znJ3O+NHu3G2MjtUE1OwzRzpojX2/W9jpDhbLteoGtRScxyFWThzsvKAsbvAdesedYGPHPfvZz779xV/8xf3WteaTA+Pz7TLzr8/tKIO1cmK6ZxNcY7kELPSgWLrEH/lbMolJ89LNPhvH2vELmNQ5G6OOYwf4AAPWXn23u0GWS/B5vBCW7PgnbtPJP/zDP7zvIYBL1gRJJzEQZ+AwAMjkvT/Jvu7LAsmSU464hQbFbpIWHOQ5E7nFKcCWKDGQY1o44Gcg4wr4JVWf/umffnvNa15zbaHch2JJEACo90gTQ3A6yafPbQUU4AAWkXK1fhM0Q9qSQz6EevXCmVqL3wW3XSo5bMvjUI6XHIEM2Y29AWpehLu5yNb5CAAixlfYdPUt2MghMTUmJ09u+m5sfrYAzb6I2wZaV0T7PsCgS8chNn0OQAAHmzaPYtP6ALpEDpTXp/iB4sExkgXw7z3SU6JHYunVPcd7pW1BZhsMS6DpsAbWS1/60tuXfumXXrbpalVNl/QLEFf/fANhWJ8Sq9ZAdk01XdTddSL5w44lCgguXWwXts98j2Ts/dbiSoyThb7PggnemF/sKdKWyMAhRd9ehaGPJROLHWJpyTTfNxeS2Wu2f9nLXnY1gNrGZl18iR17LwFtg8LVa7G7JEasSnjJkc+GQ9uIEmMaAAq9LVz6TNKH4+JAY8sxCofO738NHDbeHGAdjkcmkA02a03IPn9iI2vbIoCvaTzfmcL77zVcfOtYOARHYJf1NUe7otzb7bheYdI2TNgMSYYtNTz7rgcfJQN98nPxyJ9633euBje/Amjxr2M2//Sdq86b82BS+jC3RoC55SLxAYf4Fzt2vvGQFzwChsKBJdpLVOCVOOPjvW9rZ1vA3/a2t90LLj4ghq2NPeG5onJx3VzmkIN3azV/O+OMb8llOMjyoi18mz/Ze8BaP++lYYCM88d0AU/ojD18Zy7HZQf3ntObuIGPHWsceIIY8ldxJPY6Tq7p7+VOmxM7n79ufMFIMrEJTDFm+ldI8QXxtKRbUwOPNL71sBGs4pd4Vrd6XFtc378V3VzJA7v7u/y5PiAPsO0+P6W5YTkcE3ubTzpuG+V9R5+d5/vzYoDtxOJewyZZ8AKce4vSvls9szW+uY1KHAtHYluNnNUjniGPsIG8APeNxTfomq+xL1xMnnyN7y1X4u+ahMvZYBN7iQn4kw6SRfHd8aefi0F8zDw+twPD2GxnBwSe0Q7Wn/qpn7rVZOkBgTgcfrvNCbi9fsePlx/yL3P0He5Nh+QSF3iyWFxMXj7deR27/NLaxaaGCd/H8fFfa8ONe7+3L5lDjMHrbGLXAZ/ZvKPGk+fxI025LerxqsVbOumz1q85CkPWxssXOy9uUrPWBbLNxeoOud0tPOxkffgULsKvN27osGM085bjsbPXxX8XLjuebswFD7bwl180YGAOzPBA0OtXAHoGgMSnKECIGtR3JuQsgmsdznkUtskLweAAtj8iUZIYpS1p7RiFLJkkEgaVpHNaBaliEaghewscDE5pAjJdpKi+rxvtHEazNgC6hGwDnaMmV4aP6NOPrqu5BSzHM1cy6DJzLmQH+NHbFpbAkw0FQvKtjQR8xwEael07n7o2PmBfcreJZG3W58gBwgi86J7D0ovzAQGbcXpXf5fk8IMlMoJHcbjjAy+JUIJfwsh/Vl+NycaIDaBEFprHfZuIOps0T36xW/Al1O3YO35B3bqXlGSDQK1zJaF2QfS7wSf45d995p7TTbp8mK22KOF7kphj+Q49dA4ZkAG+J542MZUoYcgSL8fyWQSfvbeBuY0b8vC5tc8WrYtbG0/8WvNFYdq5CCj/aF3WC6jJ1XvFUPpA9Jz7zGc+8/ZP//RPV7ebr/NN+mL39csl0Jon8Fn8rR6tDXZt3NIN3M2Hwqq16RJ+cjoPLp0xxTccz94nxrERzOtVZ58excM2XhVyEuzqBClzFa7z5QTrRFrpVzzzd00AekfOEEUNOPltY1HsiN1P+qRPunbe1ACAtVswdS4ZYYgr4TUg/v3f//1+VXrJG9mMxb6L3fxzMckYiIFCQ05DpFrrGdswehsJ4kNutm5rRfTgELuK7+Ua+V8ywybzsQeuYo2IobmWy+AGvjuxDQYjTOt3JyldTIbZm3fotzk8Z4VvmFfxYSdMcUZGfpct+yWC3itk+8xtXpoqSKi4se7dcbFjL4/JDrhSn8urYpOv7y6cPtMI4asIf2PxQXZyS8renqYow3/Y1s6i5Wt2XTkH3iiArE3cK2IU5OlHjCe7pj3fI6/4UAjK9b3nzxoUcmZrbH1uf+IrvXbsFn7LjZqbnNZ1Fhl7RT65O04ewpXJxa/kY0Wr73svZ564w9/kIjs9XfASk3IHf9uY5d+b4xUwuGvjy1Fs09j8D1Y31u7G2KIKHrGjZo08JgbMvfG2nAx/UeDKmWJHjugcOA+7xEYNgH7C7y//8i/vV9KX08AE2Ly4BW/pVhEnjuDv5qJkCy+6BSU8CDPUUGwK97dRs9xs19nYm/83n1tH+n3yk598PSzyzW9+853zwK+O64JSfg47Fbh7wRLvVsPACTl3846cxP81z+UW6+m95sPWC3yMjGLHmrKfpp3cDQvEApuvz+I1cJePuQADu6wNH1JPtEYPdW2+xu4cv+S23LZz4AXZ+Ap/Si/9LR6XZ591uLjkwzDz3gCQ3HeQhOhzAYgwCx6TLLHrb85H4a5YUCAnBfKEcvwKmxI4whIYTkBpAr8xjMe5tnARAABrnX4LE3MhBu4vsXYEf8c714eYcIReAU7j5DhtzY74pzPdK45tTYpLxNmaVwfWsySNngUAx3V+a0+G7pE8u797DFAEMjqsgro5EQTEyZx0ojDKaYEOJwRyS8DJLtkD7x1PIJx+iFzSxY61QcR2bGmd/HWTZro+O8sSZt+5imCMHZN84mnBmv+tDjaedm0AwRYySQJRsTaNsmTpH79bH2ksQCtRdbziFOgswRBXgE9cbbwhCeujxmo+xSj9iPnP+7zPu/32b//2/7lHns463m8WA0928p7e1sZ9hjTxIRglLsliPImxz7vyWmfY9jPx2xjwUOHpO3GBcIljfrn21xT4/wgIPNvbljYGmhM20ZWiU5Nq7cuHjHu+b2x2Sq+SORyGOebgC81dIkOmI5G2rSJTkjS/QZYl7CWUHvwWse7zbTgh87ChcbYQO7FQAcD3EAONOL5Kr87fHABLJFvx07GuvrHD6X/m4zPbtLMua9irD2zUa8Sv79pizm/5O9xkGzmL/ZJHQdDcCgmfm2cJW9/l+z2lOILLNmujze9wAgk0dr5EHoXXYh68TPZtqC2m8DH2aa7dkWU8vEE8b4NJzCHesJ1srrpszCjM5A/kvCvL7SpLL/3breTynsKEL20eW/y0ZVcu26tzrSM58R8FNN3umvA28/GRJcmOV2zgOx0D39LlU5/61Ov+5XbMiXPjbWMaAV2dangkO3/qHv84hjxAj3hi+lMA0I2YRNDlWJ8vgd5iQk60Npjf8TWUOhZH0bzgx9skoEf5t3HhOyzYmBB7HVPc+Mm4Je+N5Yr/ytd4ZINV8ij7J6sr5nIFO3b+Xk3Hq+kS7uIr1ul7+NFrOPP617/+8usv+IIv+ICfK0wmOYbtWhO+YR6c48TPzs2H9/lg4qW55Wk5aXMbP+yV3+GPirW9eIHznJxIsxiW0EVx167IjYM+o2M1EHmTDW66ymzHlXPk3b4vn/FZY/i+cVqDhp3GkGIZb/f9R3zER1w1g/xJD/xxC+DsY367hpJvuS1/wU9aqyvaHVcOKO/0XCF+S17Y0Tmw/Ky3et9uqC/5ki+5/fzP//z9QYzwSD2wF/WsGXeCxfipWqnXfL/PN6/193JR79U5J07iKNtsEtP0u7i9ORie9Rm82jySvTT881HxYdzVw16g4KOLl1tLd35r71lE73jHOy7/FUfWIbZ3TvHV+e985zvfdwuAAynN5HvlC5FByBinV4CwyZJDGAsgMPgClWAQHIRcADa2cSRVzrCLXcDYeZAHhnDOkoWTcAK27T6au888jK/PcgBXS3Q5t9Ayr+9an+6xwqExGhNZ63MFIr0AE8Hc6+qj45ECSWgTvu+SH3nmJIA+GemOsy4RXgJ6Oqs5zbOB3HkKn45jV2Btjau3tbEu/DZGFvwkmcbTvQfW5BDMfElSFTh9vs8LsG5JlD3M0SsyD9C32AUmQNaxm7SWNNKfuBBfYkdcIMob4EgD+9EvgkwWa0beFTfW2nHZb7ek8qHOZRNFX+tmz+TcworckgNyu4DLntaWPjpeUfEhH/Ih19XTzhVjEsOOK36RyuSzdTu5t8EDo+geISj51uFvzu6T4v/0LQHo6sNG/oXQb/LYMfZ7tmMf2KULvL7Pz+m8V1sTGz+i8Smf8inXwzXzGQnTeYvvSJIrafyCbjdZbhIq/tKXn25cMmEtMKs5dNs3X6z/ImXJj+guWeZTmwv8vTriC2RYTFo/oU8YIAFvDCfr5hv6ExtwHBbt8c2lsBMvEjuMo8+9paX7Gkvo73rXu+5zI0XJDDO3GEM62VmxuKSer7CD+y9hzNpFvCV/MiZPxIJvbhwjwRopuAK90ckWBn1m7Uher0icK+HidAkTzIC96QNGwy5FxhOe8ITbq171qtsXf/EXX/lt46b37JBueu+XQmCDJmvjkrkxysuveMUrrh2B3/qt33onmXxOI3gvgshnCoPmQPK3eBIzyCqsse10GwDb7OMP1unBe3LN+j6+0fk4Ah1kg4h6cno+DAxt7o7bhsDGYDJo7ucPCoKOUTjLGWR3zF7VVtTwyW0syinyBL4jJyPdvV+9yrUuUsCFzalyjCaVWGEDMjfnchq35mh0pUM7YvBiPGl1dxYcvsNH4AwuIS8lV8fwYTEkpsWk2HaenAnTl3fhm62hC1Jta+/fF33RF11rTYYtaGAEuylM+5wv4Y3iqQYHngsLl3PDYtwzvdPp8hSxlJ7LzS95yUtuz3/+8++YKQ7lYxyG71gLn6DvPucPZFjM3tyIl+BNiyVbeHaOYtyx1iXXwDe1BT07j1/Aw81DfFY+E+dbKyz28unlkJv7YB1sECe9JiddabisjhfrHaeB0xraJdD/f/mXf7nvcGscjSv+uoW5Ji9/W86+vwCjAagWEp/nRYHl1DvW1iawNJnFrdyC34pd59Gh/OS43reGeKSHMm8uWRnkRBxIXSB3d2yf7Y6PPmsHys/93M9dv6TWHPyM7OJdHMsxfKRG0v0WAAHJ4IIXoRYEQAUp8D3lLXgZE1AlWKCZMfanRZBjwYQgS1J9rjvX37Z+IP7OR3ycxymAU++RrnXajjcWZffZdrzNYb2tKbL9K7/yK9d6Pv/zP//aoimI6YOhBbVXJFdiBcqRl1/+5V++7h9s2zaHXjIC6BbwEfEt3Nemm4D2c+vi2EuW3Gu1JOosSIAp52u9yQWg6EHB8RDxXKKMQCIw609AruP3wSVbNCIaHbMFz/rYkl6AVYDRJ193HN02hiDUoLFexRhfAu463gvGbARk+QgAWB0CAeNaE5/u+0j6Jo31YbGAxNCLdW+h09irbyBPN2yHGG3xZ03FKYICS07ZzWn9S1I99VshKnlLnuu7fbaYgcCRs2OzV4XF+ukSuk2qxkMCWj+A3673YoXvNTN6bz2NbczP/MzPvH6KLVuRhb7NJ67FDPIscTSvOFVEOLbP84H0X8deTCAbfLpX2M0OinBy+dy8i6sbv5sEz8LG1cD9RRMxvTkG6adHcb0xSp9Iv8aCc9bft6nETnyaz8NSmMDPG2/1BkvSS7qtEGo9va8I3NjpbzsfxDF9kgnOWdsW82ydXdcP+aArXwjY+tiSH1jS3M61riVF4ondxLSxIhdtNU1WuxsQiGTpykZPF9/8T9+4g1hAPmFD4yBZnfO1X/u114PKdocDHSCF/FieYdOV23eRzY/7uI+7HsCHK2xeRILpJ/m+4zu+4/bTP/3TV7Ow9121lns1yfCX7Nlx/FD8LPaLHXiFlPG17Lccwf33ijX2RigVWsbdixhwpu+WyMP65QnO5xOwfXNQ9l7ymKz0qPCjO1cqxdL6LmxWTCl0rHvznwIMNm+h4bhk3wsD1rA6oVcXNzTOxLXx8T+NpPXVvrNTZ8+zjsaI2H/yJ3/y9UsAuFyfW3PP+2gXxXIJFyc2RjvHbS59bkcJrOgVl4K9zWEuVx35tAYJbMIX+MJyKGvja+ks/tkOhnKmwuEhvojP8ef8I510GxsZXIDRyIRJfNoa+O/qEV9SKJLb2t/0pjdduv6zP/uz2/d+7/d+wIUsWLr4vjXFjiWPbg6AI8sNxDp9tpb1UbG3dpPncBoYkF4e2skAXzf/Lhfob3Gv6cPfll9ufMFceMnfm0sM4yE4JNsuZxaD5uuVfvi4hjTd9Kp20ARaHiZuyW6c7Cen81scBK8Q+33fHO5rF9caGXikz8UQLsBufZ5uxCYfpSP5qnGXT+JuMDL79Dc/gYc4V+PsQz2tz/jwCy9ip9UR/yjPdZvY3/7t397z8GIkfZ6Y3Oet9XoI4GOPPXZd7rDwJXWUAzQ5hEAGThbBSfq+/y26e1ZacAm19xlQN9D5jStJWTCwXQAjJ/LCiLo0q7wUJsg6b52NMwBA7znVdq84+hqqtdXIsA2wYz7jMz7j2i7cP0mYvICAPCs/0iBAux84IhKB2Yc+LWFT6AA660O8rCsduN+YPgEd4gTkHcehc67k6CFyX/iFX3g1N/puO6NsA3AQ9E3Y5mGPbZCctt6Ezh8FoO8Qhe5rTz86xY3V2PtQEmtBwPm2YDfm2eBoLPcuWq/GBz/VCJNYFMONGdjtA3yad5MSEEQyrHHjrXHoV9G330sEkjNd7jmITGsJtDxV31rWTyQuhBuwIp4+F0did4k1X5ZQzgJM4luSBtjN79xNNGfzS1wt2WF/frZNiy2W6DU/QZ6ApqYKf2ltnesc/iLxS3SbTJJDPDQuLIwcVfzzF8fwI/Gv6agQMf8WOktExRMZ2avzjA3DvLLZGa+bHCvw+om7JdfW2zj9nUzJWUc+3W1TzHliTpEkMbOJ9dEV7OhV02Xxjowwj98obpEXmNurHR5IMvnpg+57dZVNrPE18SaZOteY4h+JWwLQ2nufnsIF3Xw60dxWcC5uiYPkQfpao/kWH+l6mypicH2bzo1tDCSlNbTNva2L4kqDaa8+anQgJ2wOVxYTxdISafN3fA2H9773vRdPWLzjD+y6zZvmk+PsRJDLjcFevd+r6Kurbi/66q/+6tsv/uIvXv6MOO2uiyWu1k3+7LIPiOx8hTJ/hY3WsSS9v5eQw+fNMda1WMOPtkEDY/lA8SZHsgeMad626Mdb4mUdWxNGobJ+2DndDxyGdUyyKcbh8JL1bfa0Nk2UXRtsNA59wu58rTH3gYZ4kLUgzvCv4ze/pTc4t/rCg+gHd8JRT1wlG/uRo/H5iUK972oAdAHHONuEEVPJ0FX35CvWFA9srQmjKdjx5EwO/gHrkxFX3+IMhsFEsohJ/gyb5Sh5EBfLB/jaXsiC5euj8G9zjqJqC3/cnX7ToRzqs+T0UOtkjc/8+q//+gUN3/It33Lfpdecm1foGcfoeE1auICX4fx0Iz4XRzZPyFeKXj7sPJjqfJgCvzTDNEfs5PPMizNfip/lA9ssNj4ZxW5y+c6c+G6fu9IOfzSk2g3U8X4yVUw1fjuhWqdbWk6941b8ysMo6UxjiF/KUZtr5ZLkC1thQPLhA40Dy+hZfLajrjX0SwLGkt+Wf29zSq6BGebiKx5mHP7hP8tHnH9y82TDE/A4x/Y5Pukz2NZ37MLPVoficrkG+5sPHqqxce/Wdt0C8KQnPel/FOScS/JAGlbYJuCMEjAhkSYB3isDrgIILDATskVzaAYD3MZd8gVYBDlSu0UHItKrBzBIthy6cZa0936JkOPJjHBGkOo+9u+P/uiPbt/8zd98fzrvBp2ELfCXJCGGGioAv3Nsu5NgJHHA7srmgr5A3ySJ6JzEiI23gOVcjf2CF7zg2oXQvy//8i+/QBaB4sT0uzoXxIBQgrZ+a7V907kScueT+QRTNt4rFNZs3k1GKx+9JYftis2NZCACGwOC23fWLcnyiQXlJayIQTLyCXKwR68BSzGF+PBBxWyvEsrKt+sTD1tIAwi6JYcixffiULzzCbrtc3IjWmI+efg0u60PpANkoe/F+BIj8c03zEX/iIrkvPjTXH2PrNAP7NhEiJQiUUuMrEHS6r3CUYGDGK+NjcU+GlSwqnNrpr385S+/Pe95z7swov/sjzSLk46tWdM4utfuEZVIGlPBIxElk7gwNr2RjT3pdxOo9cOr1uUBNb5zVc14MHSJ5Ekalwjyj5VnyfCOs4VTx+y91sgvPGAPMbAJV7LfImAJB/9YfJf485fmZf/FmiUObEE/aydNEwSFDmDJkpLFZLqAV3ItwrqxCS/ksY1r29n7jgximJ+IIXpESPgw3Fi9igXY4NwTx2HX4jzcZb/0dvpWvtnat6ErP5EPPmqIrY5tA7dFlOzIGR3Y5YYorX3oERlHoJd7KCrzH/i9BWhr5D/LMx5q9mTbLdgXv5cr+VtcJg+dwnakXCOC/1gf3FIA8DP+2HFsSzfynu30Z1GgAQhDN2+eGHQWiMmtgGabzkn+ijYXkOiQv8hDHasJ2N9ywvqnRhteYT3LkfqusZMlGRUY+Cl/lMe2YITF8tnKIS4Q8NbY1fZ2kP73f//37au+6qvuhdrm+s1ZimP3rHv+CNtaK7s8lK/keEUg+ZfbiJGVA1bg9nxdweViBr9e7sZ/5B02Exc42+ZjmIYTy4V8omZqtmknFh6djPgIfLa+5Qf4CH11Hl8wr4t1u5vx9KUtymHT5lhclo6sE+6V55unueFU54gF520OgYvyGnueRXhjyuUegrsxpojeWszaK/Brhv7mb/7mdUsILsT/+t7P5m3zES7KBXzFbUx8hr9uTGwux4nkH1wxfYg/tubjxvJ5Dy5MXs/jMEbHd9W8xgZOwe+WT/OjlZGfNEbrX+4Fqzf3w+nlFnK8PA5n+c/aEX4s98GLNqfws+ThK2KND/H/zSPXLQA9AyChduB19CWqTQTUJR3G2uS8hEKhgHtLAAAgAElEQVRAABiC9+ozDtZnCPwmty0+KBBoL2gYUxBth3TXYWzEbRMBXZR0ADmSmLy6W5HyurwFcA/NKUEVxJs4KRvgmdcaASwjCTBO7fN2F7z97W+/EoXk1Lkr9xLJs+snAIHykrWVyXgaAF/zNV9zHdpWN1c4JHe2Q+wQvQU94NRngZ2HoSDjCNsmCyDFv4AKMOv7bRT5fAOwv5GJJTZsw2eshY/2fv1b04gdFQbsJk7yg4AGQFXEuY9yCZnjkUIgg5iYB4g0jyJt4wawilnyIz19rxjsvHy1V7sSFqBdZQUQm/w7B/FxZXTJe7swFKvWtAUxn4ARq2f+kyxsJX47zvd0vSQnWQFo8+ooA2vrk3DJsWScnzp2/QywW+t+R8YlMfDJ/Gcz4kM/9ENvn/qpn3r7rd/6rTvOWlfHshvckih75Rv8UqMAgdPMWrJG32Jo7QBTyKwxJxazhXvzxCW9kXUTPdyH3ZoVfKdX/yVYjbF8yi6nzScIEX3Qj+S+pJtPyQdixkOcJNS1/cYL2eQs2GwOWAqzFqvWdxTsrpJtoY5wrl9K1q767ftN6ObjUxomCiHH8j2xj1DxIZgnx8DNbTrKw5rN9L35nA+IUXmnY/ZvecG8i219tgVq3y3O9V7zZQkurMjH+G12DteWsMmfbJJOEKNzazf/XZnYnt/BQMVyx5KPbbeAcN7JWxaHNl5bA79rPFvCm4d/7JUuVwmR+I1B/mq9CkhkEqeR97coUPDyEfypcxVC8qyGEt9gewVK8+JNfKxz5JfTPzRsNFDF846rqGnHhiew28UltoyrecQGfmFGjpYzxMmJx8YTJ5oedJSNxGLHWC8/bB5F5GKqJkVryY/7ed7f+Z3fufiDYkoObaxz6/Sur/nFOzvQ9RYSy5XhrPWxP/wR83JfftffLv703jkKtMY6d9NpPIlFHJSdtxGCF1lL4+K5fcfXOgc2aX4sp8HdncvWYltOEjdsC9O2RoFvncNnYfpyRDZqTJiU3RfvNC+sg33lHrySr8eTFdjyavK4Cs6eiyedm5x8cvmYGCCTIroxl0vteO38/Y//+I/7z+OxTbpd/5RL5aPlXM1HV2xjzfxqax6NKxyF3eR0vAwWaYIsxuH45IIn6kY7nRuj+fxiFh05fjkfH8a3tx50AREfdIwGFN7Ktuwjjnuf/DB/C3X+aS1il7+2/r1lyBytRY7CBX22/PUf//Efb4988Ad/8NUAcIC/OSsHRBAJcRa6yNqSAIJ7FUzuo5b0OKukusrkOJL5ysGhOcwS35Wz4xCRXnXyd9toskjEW5gC8RRdoddYFfubQDmqtUsCCkzJG+iSTbDQeevYJ+m25s7tMz/jtoSWkwJJ8wIUQUbPgp2zr1MgWtZekm3bcvextd69unHKQL+cWjLdJNJcSx6N59h1co7PvtvcaG4BuQDDsX23jQTAj2TyqR1r/cP8khTAQ/JsfeIDitDGWCKIjDWepERXkqdEw0aNYVyATkfr73wGgaF7tt3x2wpVQ2LH6Xg/KUO+9MyHAJHYRPwkH7qkN761Psm/jOFcJIPs4mfnYoN8v22qNRr257Ik5RO4JbHOl+AkDsmnzxWZ6UHRJo4WWK1vGxLNTd/IN+DnA7s1UNEOn9juTMBwz1UUGMsP2ZTelpSfhEtRJUa2cFw7LPZrrNEDeZcMObfxWuMStE1eCMEWwuLflRO6XRlOH9lcEBb3U3p//dd/fSdbiwWbB/q7scy5V/82ucMN/sZ/lghvHtscwweQC7Lye8k/e+0YdGJucZ5cdLhEiu/Bjo0Tc/RarDSPK7GwZHV0NkL6Lnto3LDJrgFuuOqqGUhHi/9biG++k5PWnvy747bYTiZXmeyEkwN6VYgv0VEYsEljNoYHGfLtzlFkwwV5uu+Qd8WvRqr43iJhOQ8csGaxivM0Bzsg0RH9mvp8I1n7O3vAteZPTgT89D/rccVa/OAY7N161u8XQzRUtgmhUeIz6/F+iyBrhzEds3xNbqCD3otLPrScobH7p8nJpovjMPuUjy8hxmyKbyzXoo9dE26TH4hHDSE6xSfEKqyhU3l6sbL1uRJLtzsu+5Bvi9J8pFtOzW/e5Uy4DN/GWzcvW9vyFDLKl7u2PsNt4MTyLFxRfihPdxvP1g6bg5t3OU3f4Uh8A2YvL9qY48/kwPNwJmPyAzHHv2oEeeiovKwhoKDcQnR5FrzZxge7iQd5Dy675VmDqM/dyiXWFbCdi5eQF56s3mEDnrDc3HnsevKhjj1vqdn1kl/MLQcgw1kIyzmedyWeNm7JQXb5Td49Y6Pv4TyfwTWSF+6tLGTFwfms+suc4n45XWN222M8WV0I3+04w3mtV3xoDpJXPtz43LnkSLpY/sNf6RqW7O4oPiH+Ogb/02zqPX/tePxHY6Jzeyjj9QwA3VCFMQX1eScWGIJkuw8tZLsOiI6EuoG7BIshAP0mJwqQgNcRBcwC7VnEdfySnA3aBVeAI1kxmsAJzCq6K/oDYMDIMMknmAQ7YF0ysoXBkpMt3BoLgDEuJ9EsQQTon9zOXYKxa0ayJI1NYo0hWM717ToFggBbB6d/Ae478nVO33m/9kQY1p5IKwIB4PmP8wXGEgf6p8PWDIzyY8loC5UFzPW91VN/dxxw7nVjwhrJLJGwYWug63Thv2QgMW8yRoh3zg144KJjyS/oz5zG7FwyiOt8q+ZOr67GApPiHeiImxPQe0/HS3gl8b0Ke5IJpBGYL2izbZ997Md+7O0XfuEXLpN2S0r3LS3JRVycA/jIxaaNRSdIB111biS4c7vHdbFB0SM+6RF4Iyrwyq6itR+Si4xu15svwCw2WgKo0IeXYrpzF3+XeMFgzSsxhtCJ5cZw/6+rDo1/EnxXDfiCNYkf6+37vcrDZzVEYAnM1AwwH/stcYShrS9Zzwfw8QEYRHeLNY3f+iRC+k4uz/uAG2STz+QrV7kW85AS/uGKQOciNXTF/3rdqxaIymLEXgFb3Z44u/ZgW8U2fyH/notgaaQtQUgPi0mKdp/3XhGzukLwkW95SE4mh1zQ3PwXZiK1Fe+R9Y5tHDuV4ARch73py320Hd9x7VDKb3t+Db/yXa+wkzxr1+Ufu5sMzm28NzYSTv6O0yh07ObbbSrDELsLXZ3aHAR3Nr/KAfB2sY5d+bD4E1ewmxxIop81S/7+Xp8UH3x7Cwn+qqhdfGz9re25z33u9dykGngd35Pmf//3f/+6/13ewQXF1focTMNPNQQ0vLZod9+xXM9f8ByYwWfJmBxbWHXcrg029pq/+QUJvgNX2IRv4DrwVp6Qa/iI9YshediOVMUHmRQda8czhzxUdJFXM1Ici4/mdXvM2gaXEwd9l6+lBzpJRru8Op7OnNt7F7rYWQ3Suov9xXgFHN9PR/xMblDM4xOLmY6xNsdYF5xyHK6C9+HeMJ7/kWcxBS6uf/Gn5dHyPju3fvi4hSPei0taF9kcK67ZxXlkxRU6n6/wSXqwTjmFj8BHtrQ232++lWMW632vSOVr/OLUQe/FAT/C7+CqfAHHjIEb9X55U5/LFerSvneRNH/soe7d1s0XW4vmqIt+fEOeX1s91BSFO41p94F4pIflm3yEbGv35X1yvfjZfLQ+IyewIYzMJ3uI7yOPPvrodXkcUZO0LCxhEUvObVDf6a5vl8Mil2Qji32miEI6fSfINrgsiANukYPImtt3EqaOljkFYwZPiYDmTJhnAFuzIo8z9XlOlKOUMDUGzKfYkIjNQ+fWu8DP0IhXc23C2AYHMFRUIPrbMWInOl3ynx3ong/0XteNA7fGfnolW5ewt2DjM+xjHMFq/LUV/XYfXICvsAPGfc92nB1gNf4mAGumC7pmCzs76BhIAsfTV/i7zt8CB30BgN3+j1yQA/AZp3OBLKBc2QEBPfYdwAcgJ8HYIoefAKJNFuYR171vDXQlkXeuBLFJZYk+sut84IyQiX3FnQSJFJGBHbODBqOxNCV6voZ/PYyyHSkSD7uIeXZWvCxIns2bgLAdBewggWzikjSAMjms3zwS5sb06aOSn1i0hpNM8D0+ZGw6XXmXZG5yIAf78G9XN8VY5+gY+y6d8VFF18aJc/ndFqBIyX7mb/EqhsX/+k5/S3h0vd+LryVKS6QWw5ELmANnHQ9fkGUJUvcfZiWvbaZ0BBvlgo7poUPdz9uvwchp/JJvwWj4Iz7gZTanF/ol72L+2mMJz/rAxvOSdYRf4a2QaExXVa09nVizOa3JFS2+1lo2LpPf1sZee98xi3t7m9KSlsX5tdcWFZop9KTZ0TjGhXlycPK5ArJ8g9w4RLpD1thM0xSWw2hXWulnG26Na+7lMEiYnxDmizUski9cag3WkVw9eKqxyS9Olqz6BQ0x51h5wPrtqoALaxOYT58Kh+U7mzNa9zah6QW/0yxqzc94xjOu36yusdPfP/ZjP3Y1Bf75n//5vgtCzhQHiG022Stz8GFzHJ+A2/jOyV/hORwhv+cSwZxe4fbGgqKgOO9CUa9iV6Ol4xfr5SIY2ff5WMdsLuBHZEt2uVGxjxcl39oCfu5vozeH+5XpbG0MM8grnregyE/aEfqUpzzlat7AQ/PDEPrX9BCb8hT5YRn8pNvmbmz+qGl3Fn2wje3xneWk4hSHhv/7+eZSeY3+FZjiq7WkE2vwfotpcderXOSi6uqXLPCGrTWhyLWxjZdlS/68PH7zqfPFrO/oG4aLzW2qykXJhKeJF36zfMd36o0TU2COGmHnTjfN/WVf9mVXbL/xjW+8N813azs/2wsLYpaM+On6Is4E6/G29BxWuuVGnPMja4HZmog4v/ijV3luucT6kQsHG2v8RxNVnttm8uZkx4sxcQpPttFpHeQ3L7/DTbut/GoAGBxw9n5JBgdBGgCJ1wVeRAr4CgbFAUc4iQvHkLQoecfeYkei2ePMSRlL8jYB160sEfVze9/5nd95v29/SecCMAKlaAIEElLj9VuMr3vd6y6wBtjrgIISmG1C5aBLgpx7Fpyrtw10NhO4a0MOTvdb5JzJ0PuO1XlFYCt2u0KKyCHCa+sFB/7UuhAopEiHvicLd/9bBEeS73g+J/g7Lz27KlFiO8kYXwEKig6JmF/wyY47ibWAEpCujNFLY9pW2t+NtU0suuDH5lxdrK9Lfs3j1hL63sTdPMlaw6SnNiOWHSvm+KXvNvARlO3C0s/6PfmXlEg0Z+Khb0RbTCI7yAngJQ+Sh2gt0Cryki0b9wDKfuu3n/R60YtedJHjU15Jq2cvRC4bd32DL/GDxvye7/meWz/N1zp3u6t1Ixdet6hFjhU1wFhC36Jl12YMpIFN2QZRAvywgr7EtJhwPH9um6irhxKvIgLGNPc+YBTRQ1DEGaynj5NA8Qk+BM/ECV/g62Tf4xY3On6Ls7XDNk3J4dwzjyAgfHBxZHF7G2LIn3hO5m0WJgtckCsX5zrvwz7sw67nPLzhDW+4kz9jWFeySs7WIbewcfPk9x0X1tKXorjXLSbot/EqRp72tKfd/vRP//SStwfVeoozEiJnJD//FXPWxLaOgWH0ws81DMTfxuXmO/ikmOT3e/4SziX0coecJS+ai33JJhZOco2Ia2o1br+083d/93d3e7FJcyCYcqB5xcl+vjlT4w4vWULacWK/1zA/W5cLm7tnhfR3Oxbadci384PGgwdbCCfn6ppekoNdxTgfXtzYAvoOrMcfcB+O8w8cAd4t7vtOLmIPOFQR3ZbbHi6cfMst+SGbi3UxSzz8g234K6xR0Ctc8IpeNT7pRMG3xZf8xX/5hLXwezlE3obn3m+DROMMR1ySbp7G3aLXzwfyXXjV8euz+dRepGPnLcw1tJLNTxX2vQtM9IBruxL5OZ/zObeP/MiPvL3yla+8cENxKheya2uXnxRS1gXT+zw/h1291kBtjH5GENaxjUYALNyGFv3hfGRb7sdfFGg4H/84/arjT/7DpnTVfOYkp7jw3q4N93dbF/zrOLgsph2jEEw2z5voeJ/LSXgwDJJ32UPRL0Zwo8bpmC0o+dXiuNjrOHGT7d07L+Y6Rz7hOz4zBhn5RfOFAb/0S790+8mf/Mnbq1/96juX9VN54qRzyScuySNe5FBYsr4gv2STfQgzXo6LwrrlXPIBTIfjHVMT99nPfvaV97OT+GMHvs8esE1dga8sNi8f5W+a6JsH5RZ4x244ipxo9+ZiXOst1h75oA/6oP9BQginUFR87k/3AXukhhAWuIGxgjWhcQHygseSQQbcwLQtaI27jiq4l7xEyiqY+ikIgdD3raeu01vf+tarmAL6rjAgbgsuXf0uKesCUbIkTcmKYwHT94wGyDjjSb6XJC8A2S7KgI25RIg++x44Cpx03N+uaEgsbC1YJRIERyCQdcmgcxAMjmZM/iRo2VYBBoCBD10CJOPwte0cAz7gsklEQuQ3bAA42NODx8ghCFdusgt6fr1kAhgLXglfgbXBT4/b4JIss00y+LmTPt8OsjUjD2xoXWvTk8hsYkY+Vy8bF8Z7qMDcZEc3C/7iAOFjw8bv74C33TZbvNjyikhJsuKw1/SlUNAQEVNLEJEDV8EAfb7fTy1FqvnM448/fsXP2972tvsDJWGJcZZ0pDeFdLbdJgqbA/xNIHCFPjc+XP21hsZhc3HM7kuq+qz/1smn4YEYUrQhdsnMz8Uhcrd+1DFbLJKT7jqWXyenRosYOEn7Eo+NM8fBPGuV3Nl4iQ3b8LUlJ5sL1hZLkBcHmsctAZK/+ICvfADGIGPbGCUTnIC/m8/ItuQxWfgRfS4Bg2FyUfbuf8Ug0iK2rdc95PsQuSXLSy7l47MwW4JpV9sSb5jM7xb7kCa47j0fkItgiffsKXcbW8FJboRvm078fQvOJYrwZglYx6arnhTdk5DlWtwCxu8Wd6Q9f+cXzbNEEZauPa2lNSa3uMR9kqPiJ37RM1niLG2Tj2v813/91/XasR4yrMij47MI1+Tagi559sFfYrk4R8b5+NqIbumDHy9PEr/kYRvF5+YIvEGTZIt+cyXTxob4TbeursMg5zhGM2R3OmmE9Jl7dcUE+y3vgGl8TjOKzPDJ915PjiNucei+xwvkX5i3GGi8zZN4Fh33HbzpO/yOb50cCYaLdfnWHPLOjp9O/Hxwx/F5vJJ9NzYXXzufLuV5MQhnF6fzreYIk/kJefgdrMEXYRUd82V4zgZ8EAeTU+QuMSN+xbgmh3n5CT3yQ7ZfOTX4+qyLFvhjssA1ebj5+dfyfnKKk813bAxf7MLe/NM8GgTJLLbZcuu95lq+ylZ0xgfZZn0MBsoTayfYIzbxnGRJ1nysWuz1r3/9ZXvr2FwgBvsMf25OPIidkk2tdHKtjVfyyWWnnvkRHXgVc5povU/+5uwC5jZm+7v8qdDnk42lIUgO9t9n0Gn64Un0sZyB3zY2bMQLcZiO0WBeH2vud73rXe9rACzZ0BlC8jkkw3Nyn3NizsnREbgtBByjUDMXpQCmkxC1/eijP/qjryfh9x1ndNx2iSTq5OyKmK7Mdk8RcgCxZBTZZpxN2ksyT30wsPmB235Op5LkgqfvJBjgxOlWj9sRBJwaE8hVx/dzFxU+yQIkdw0buFtkIJibsCXVTWwcGcHjYL33neBhe8maXrarbhw+hZQAFkSRTlZOSUyR0XrprPEAJT0vaBt3m1nZIeAuwCWczpW8jLPJwTxLlLYQBTT8v/dLGvkl/16AaM39I4t1AkX+1hraKdHzKyQ+xIB8QHR1IIYUsNm7+++7QuZe5kBGI0mCR7CWYNO1+danNSusZUkAey4RZ8Nk7p8rNwvwS+jEVN8jHuxBH/yLDpGo5tjkbix+2fv+pw++KZHtlbjtzEoy7Le+29/IWWu3XTP98V9N02Q1997SskmXjha76Kzv+mnPl7zkJVejyVZCumicZMlf0z8cWYza5HraaN9vwcDHkn+3KEtQbL769JnE3thyxTYYzCl/ra7pVj6CuZt8z0IDHi5WbYOMb2zRRE/Jv7kScVpSvQQUWbbWExebV4FCd57Eba4tAsQjHWyzb4lw8ywBp3cxRN5e03lzkk08r+0QEj67OGzs5QjGQqLE4K4f2UmGsCx/D4sVhxu/zmscjQ82aU394z8w23uxZ13Osz74IXbpHX7Kq9bc8bt+OChGYSs/cfX/qU996vUToT2s1b+3vOUt106O8ncXKdhBDkovkU7Ej8xij69aP/zYAgP2pidENfk7pjXWgGhXFQygT/lruUZj9bl74q2jY/gp0n6Op7gPe9y2tLrGd7Y5sX5q7cne52JBjnFRRuNOASYu9vjNH8YTtxrBjeMhlWdMbCMKXorx1rkFFK6o8S/vwx9NHDbH0fjV8pLNp3QP32ydhjnbaFYgtMZygge5tTvgVa961e2bvumbrqfBG8vWbHHXefxBnocx573zzdv48id7LAeQ76ynNdJDdUC7ReU/n5uPr58Ptdym3fqeWOAHJyeRj7cRiCu21vS62LjF3u4c3ZzlvNbO1zVicGJ1kAJeDt9cwudPmflEvtoxcuRiGD0t11n8x3eMzb6OX3nJSh4cq3M1qlqniw24BdzvGOOZlx7Ud8beOtX49K/4blx558zNWxMout3CJRdYz+YgPtNcsIAs+LfbYlZ3/Z0vFt8wJ9k0YPrO7i5rbX5ckv7UgvS0PGV5d2O7SFi+dGFxmzXyQGu5fgWgnwFcYoIwbaLoMwvoxLMQWPKn2EgYYLzjb2KQkDnnktk1Xkml97b/WvQmFiAJTDiNY1YWIMyJtuOzRSxw1wToO0leMAB3Otq1cETFyhLETaYLUDlFY7ZWDiCQgTAHaPzd4iuI7yzi/TYgI3n2+wVvwaNZAoz5BJuw8RahS5Q3KQqo7VJL+FtMSk4Cb8dOp+tzCxQIBiffDuEWL+zPd8go6bKB5Nvr3p/DBkuek79/J6FAUCNPv/u7v3vdHvLud7/7/tBI+pR4FogRao0DtnKsKxnbxe185NiDe3Z9mwwA3md/9mff/uRP/uT+oBRx0lrywd53Vaou4cYLfSMRG1/pCEjxb3KIK8SODV1NYhckR4JEkiRe53W/bGvuyhgCJ3H06mc6Iy/8H07xFeANM5KtzxC9zuNP7C6BnUX+vod9mpUKc3ELByT0TRrIN1ngitfGQoqcL26Nr9hd3AlDP/dzP/f2G7/xG5dLKRTICDtgDvKraKlI6bO27G4y23iSvBA9fkOHSMDmlr06xVeaU/HfsXzWOulXTIoNMYEUnASgsVwRacy+733Y0ncKw8Uvfpzs8sVi0/o1ecSz+RXzsKXz89/WqLBbWcXImdwX961RbhUD/FOB7TifL66JiyV04ltBZy3nVbt0nd6aJ8zha7tGpIa9EJmOgWN8RvGAQPK/MKitoT/wAz9we/Ob3/wBvwCzmLDrXwxSoJCPn4t9/q9YExutu2M9WBCJTy+LrQgdn05udtO0YgPNJ7KE8flBsfXCF75w0/L19/d///dfDdhkMG92/L3f+70rlsUJ/a7frm35iCvQrqhtHFXQRkbP2JKrYGRr2iaa9VrTXjCBJT3sry2ye4VsY40v4X87h3Unlznk7NO32cD5sKtzd2uucTaOz8/WZ7fJtdjSOXYR9berl8aFF/AS1xIjy9ecs4Xa+jGOumMtD5LjN+bwNzInD6y0XpgpH+AuFdv9/HS+tlfK5fiN88YkC7zse5wKnvl5u9U1/O8888gbcl5j8yv41DF8yBgaAh2L69I5/BLHuGGfa0zz5ZWdrM2rYNeI2oK87zx7gS42Zpzb/OJva4jk3TpD3LHdcni5QvwbpzGa047ZLaA7f3nGclDnsOP6OFwVu+besdhBzhYvfDk5NMb4Gd3RB3t5les7XmyIe2NtPjGenLDcB/cnMxkALtzZeNwmrzEV8xu/sKVzlycbGz/unHajV9eFGe0+S6c1WcXk2rixrEkcySsdB+vEgzxmvj6nW+uFx3L79eyVfgVggZQTrZOvsSVICxRQyFXHIgVrIABOcEo0niBfsKFUBlSAu4cDsVoSpKuoyFyjCHpzCgLnU/gG4xIUBgKSgsHaEUDHceJtiqyDc2j6FYC26zUOwtZrzqOYoEeFd3MJ1mzXdmvOsXLu8f7e4hcQ0z0ClW72CuCZiDqevBKNDtSST7JskjwBJ31Inoo2RGCvwLM/Z98kyi8BwQJM6/Xkb4F2BmHz9JNjf/M3f/N/rjovAdmg3MTVMQFGBPbf/u3frmDUBNlu6AaphF1CStd1DvmqAkWHT/xIMoCSzyGDfFNB0OetveZED3PkewvQ9M+n+u5MnFv47/H93b3IL33pS6+rWl2lahy64TfnOSfwn+CMzPEVRTr9973GVYXJzpltJUXEf32yMRfwnYs8wK5tgvLLjrU7ho3FAh2tr5PDZ4p1eJV8rnD0t9hsbHJIAOZhG5/DOfHR+21CbLKAI1sUrC8ZU6NmY1xi1AwiDzk3PsWX3GBt+YFGWwTRgxnF2MbXkgEYC8NhgLGQH7iRTOwB35NlCYO5YD6SidQuLiGJpw2Qieag88Zxvyl5+onVczu/NSEii31kUxSIDzjpXD7LBzZON88vUeT78oUmHJ3ScefnJ9ZoPHpabtD4iCG8I7scsDHJXnwTie9K5Cte8YrrYXFd/Vv+sETM53CEn/KZzd0wl+167ep7ON0/Y50NITwBx2ADhGqvaO7VamuBzY4rP/Schor5r/zKr1yTXn/3zJMaxx4IqAleE++zPuuz7vneesQhX2/N26hdP149J1//81F5AnlXVPGX9KkZtsQab1h9I5zFZHG92I8T8Wvxvr4nTtlk/Yey5O/kxCH7TpxtvMBcRe/OuViZ3owFH5KLbK7u8mO5aQvYOKqifJu25hFLbktY/rH+wn7mbA3Wuo2JXe/GgJjuvOUd7AvTlrM6h96tHfeSs6zB2Pgz3Fvf6ZyaCvlCvMO/1re5BYbwVc0h/qUG6LVz5Up8h+06vnySTH7Zp3Vt884FN2MAACAASURBVAr3kWM7Jxl7borx8Ed+wKb8l/6SO/16tkHf49f0pMEAP+EqDgcD4a64hhvyqhjEz3ADHEjcsQd8tv7eu5AJ0/j7NnM6X+NCU43M+JP8A+/Fs4fsba4Qb4ubbLDxLH4Xx+hEPG/zRFzLm+KSL9Fjc+HYmi2O6Zx0Eufu7x2L3PmpW1TMKc+ICeugV7xKjsm3+rv/HhrvGHWfxs5yG7lufaa/t3YTt+sfZG9sOwjx1fuvAFisiTfAJTdXTBYwGIqDdr4taQKNoQTEeY4Aa1xkBaHdjhhSDgAREccaFxgvIbAucwmcztmOvYChbAnOeeRjdASCcwJRIGQeYLJXO5ELetGh5qy+XydmTAmYoy6hZwt6ITtwIRtQonc6EnSSGXkEMmLpuF63i9t4gN9V0d1KyR8AjkAxvgCSKM3Tca4K3bPH+69kAp98gg0bz/zGoGvg5Rjbd8gmgbK3oGNfNgHcvucve6UHEVj9r58tyCs8znkAe69LaPp79dbf/GbJIAKynz2UlCQ1RA0o7pUbumluhTbyAlh6sEsP2nvZy152Jx38SYKQzBDlTQQdo9FhjtUJHyRfY7QTQMLdBKJrKymYP53sdlOgGQFIVnrlc/Qq1ja2t0O7hQf/Qxr4LTuJPdgGa7v1osZJBQ+8E8fJ4eFCEv9iBvvsnH2fPvvX8xDsRtkmBhn2akrynwUn/SF9ktaubRP3EiUEMnm6PavXEu7G+uYBWGZOmK7RQ35kFm5bry2anW/ujnmokEBE9+oJDF1C4PwtBpsHQU+2fK7XOv46/Mm4ftvaYDHf3Py0elh/VvAsAXM+/ZCHXhFAtmKTjuOLycy3rRHp3mIBEabjzZ+b9zbHim1FisKFnzT+3tbG3vB1yRWb8/3W1NXrYkXsLVmXi5Zgksfx1kd/8jlixn8aA0E2nrk2hne94k7OgLvmrAHQA9a+/uu/ftPa9fd3f/d3X7/VvL9W4snVuABu0biwqs9gD6K6hYvv6bCHD+YL/cLKchjxR2Z+2Hl0B8dXH323ux/yrdagubDxDGfl0G1UyofLEfFQuXl5BIIvr8t37AgfxMNyyuSnDzbtVU6XHzb+jAs7jOtCifzMBssX9u+dLznseCJTPtcT+HteBfskD70khxx9xkBjbCG62Ld6cQy/gQt9bh7xjZefuG285tTkEi/pse8rysvVe3vA+o5z85WO7ZkYbVVuPM8Aok+Y6tYfjRN43UWIl7/85be/+qu/uv8UYePber3ck13xBZxmuZ7CWpzxXVyoY8nA95ZnLZ9cX/T3jiuPi28YhEexV3ylBoe6jAyOc758zSdhnFdxvHlpubrv+arcQPbe27UqJuUXc8AFOaP32cBO2t5rspHjzEEn7m4+xhk1yOSo5QPGXZ+m6/X51TvfSO5d/66LL+D5colcsFgEZzZGtiGxsuF2xln+yZ/kWvjaWLDojK3kxFXe+9733h55whOe8D8KI4uQmBFSha7FISfASFeFsSRsiV4wKXwY3Xh7vi1VjOJ1kxGnkzRs49wCjuzAYhNLcq7RT0OuYoGegKNsRackAoTJcMoieXYeUoCIAbL0IbkCHrKuIRkauDfOdpo4G8ctEBXhe/WCkwByenAljh8IDAFsLYhn78+Op8DkzGSU/Pka+0hom+Aks012azd/s41kLbkaWyJny45DLtjJHJKCgFyitbLu2iUc20WBBBDodR/EQW7xsIWrooPu2VixCiD5Re+RIlsQ2cJ6+Sg7WfPOuyDH/5HtvULIPo1FVmDpvBJBPriEdI8hH1Djf4s3tgiTYYniJuVur3j6059++6Ef+qH7cx6SSxOGv9EbGRVDyLAmUHY39xL51tQxnb87DJJdcSmei0+fsVO28eRc8lsTu4lh9+FLlD5XQGqaIBvWZk5XTZABSa/5im1Pl0ca6f/EGqSiedlyr2I0rsJiY2vXH0HpauUf/MEf3O/9zD41AOzk6v1iob/5GOyDveLNuvve/cObuBEKPrBkYeMbHrDHFuqdo/Pvc2S279bPYDcs2XF8t/kBJsKJ9VHxL8Zg8+bgLVCWzMq38jbyhhjw9ROHyLE5rmPyJ1cP6IPN+Jb5XV2FgXCyV40JmKrRBlMQI2TS1ZjFgI6x1Vb+xzt63xprnmmSsTnswwPoMXtoqItL5/BpPtWr+4K3sG8Mz0mxFvdTy39k5YvJmSw1iZ71rGfdnvOc53Dz67WdZxUvFeXpye0WSw7JvoUY2eVsOTEd7tUiHMqaxQN/E/Ou/C1H4d8wnl9ptvBxfEGBxCfEjGKEfeXtbJftt4nR2O5P36IUt9nGTPJY/xY+sF9s7VPgcVA52TGumhsPdxX7zauAsQ4NAJxwOQ8eq0hq3sZ0zuIDftZreOkWjc6FzXBBw0WcuTKOq3EuheHuJEyfjd8DJ63/9I8+X/u21rNZA4+aCweF1eSALX2vUSqnyLeb3+CHsRWVeJFz+avj2jnUT012m2Nj5E/NnQ/1U63dTmQ9W0wXt55RsJweh9pCjGzyM5uwZec0Npm34PN5x4gx+RofYIOVoznFT/O0c+k973nP/Zk9sGBrLLkH1+ELMBsWZtN2rPbMEVyXvU6MXns250MXSuDTcgR6pBN4Rm75ZXMDW+OH8gS+I1bTjfOW428Nslx464LktytCDqPrfv2iYll8w0y62YeT0m1ji+s+w7XYwBpwBDLKt/S59SDZjQ2HYYqaBpav7dIvXiD/Xr8CUANgCxuCWYjAUiAgZcBZccAIgoBytxhD7BLcwjdB9/cSB+c6luIRGp/v4gCY1w1cSRjxIk9zpjQFnMCmC+ctQbBOTsiAm0A4cw6CoG7gGE9BRLcAackC4wlETRhJgk7X2RH6LcQcx7npW8KQ6PfqkODsu00oW3j0+Rb5dCfRmUcCMtbq2t9IpWMaa4MdUG7S50f8cRPDEmyEaH2LjGwK5DeY2TXQbY7k6UF7umnIIZJrR8eSmy3QgC97JS+iqbD7/wqD9RfBzB/4xwI4m1kzwsZeAGWTvnOQtGQxBz8FmOxFFlfXES52lShWZnIii1vwrO7oaQuK5ilhdUUhoryAx9/2lc6XoPpbEbE4xx/YgX3gBuDVgCnO+y4ZNSURM6RITPOn7C5BAn8xYs3s0jwlo/zu4z/+4y9yo9jepC5utqBUDNKRXzOA243TOvfnfcQUGeGIXQI+bwzHKqY8i6IrVz/zMz9zbXN2LzMbbo7hW3S85Ie+kWUJmt9JtPxbfCA2/FvhsIlwG6Iaq2dOkrR7RULWZouJ1rTr2WbdFmTJJ48qbvhAMm5zQT49SQj/lhOblw8qWszPX8Uf0oMgk00e5BtsIZ7Fw/ruzsXH5VUNs912upiLYygW8IDFYd/x98XNjQ+kXhz33njy+JIuRFEuETud0/rELzL7UDNUMQXf4Ayb2bGiiGqMdJHNewZAT/+vYPmET/iE2zOf+czbm970putZGxH7SFp6KK7gER/bAsZ38nsyLLHn0xsbsA/JpEfPyWgs/slnxD7bGGO5FQyXi2Adf2CT5uk8uxr4zWLkFuZ8n7/gT7tm69yYZzu8auWCBTgkv1xuszmJ7snFxsmA82jAng23zbuLc7szxzjJrPCj++bWTMm/u42o3Ee+5WAVhn7hil0bOz/SYF49wA/rli80thQXin5zNWbf4TvLfzvG08xxNhieDB7qJ/fwocVLWO+8vT3WmNbvIknr6udQ/YrG6sWzV+iNr2uClFthKnwWM3CVby0n7W8xofmxWMJ2iyvG2/HZWkzK15oKy5HlRX4C3/Ev+bDP2XM5jfjh++JO7hLbvdZAgZXGoCefW/fyd7G6+MS+9CjPLM/A+Re7l9/J1WJfXtiaQO33EI/kp+JdbKx/O8btDGIWl+t7F4a2DqN/eEPP1uLzxlM/bG4Wrz6T+7YeZdttpva3i1eaUmoJHE0O7vyrcfToo49eDQALAHCUth19AhiUEIiBwoCBgUrnSaYE2WDfwAJKfU/hSxj721YTny9xk6AFH2emVEHK8Eit7flbuO78jLHJQILtuHXw7VwvCd2ibIkcY20htc6O7GxgSVz0tM7ClkiQNa096GWLjHS2xZErubqn21AwNhBgN0UlwKMvV5CsaxOFcxFL3wHGk4DumlsH8rxgUXL00xySqfH54CZG6wCUGgjNpaNGzrWN5LJJmI8hhOx22s97ALhAwWZI0wmWyBng4kNbCFgn2fhi/tm2zwCA/OlIJ9o691X8rg8D3a4qR+Ksm08Zm9+sHwK1juGLSz6WmLVNtqsT2yShMzZdwia2XEmANdYD45AavuoKGVyBIY1H9taChJGhcQFrf9MDMgofkgcZdU7jIvJLEPmmzyI3kZduD2grqHsp97aiJfwIySZ+8rBh66IrNpPMEX2+3tge4pR+XDFSCMM/BAaRzaeSwU8hNd4WLhovxukeucir2NB8RO7kGsSisdJ9a0OSxJE1nU3axXU5bElin20DBxbwky0W4Y9CRg5cLEWS+cbiW3/zTwSM7RGiJYNLAuALzO7ZGz3csweubQPUehA0tkUgybc5rM/Ed/LI0ZtXN5/gCdYvvncO88JvBHvx32e9bu6W39hf3NMV2/CTfgGn5+CUA/KLfLccpBkBd5ZDuCJJH2KDnvlXc1ovW7KB8davlh/li/3XNKwI4q9+7ahnERQHzSOH7ZVPa1y/3NzBRq6O8x/HWLvYSlb6FHetL32EOXuFEfeTm5HYdjIkdzKx5xYMdOYp8jgn2eTf9LJNm220wdXkV4DDct+xnc/hC57Hj2A47ODvybO3Ncmz2xSDYWzdObbtn9i/Oa3j08n+/ChbnLi5/uy7jb39THGcXFvMLXeQ62A/LGqtfeZhpGeBbW3LJfzNV1pX6xQT/OqMVXZTZMnxdKB4cT6OCRc7vtt9PFfI+PxtY05htnk0fHzyk598+/M///PLPTSrm293YLiKjPvh0/BA7lm+ukUmTOdjrVfel5N2TdYJY/no5ovNe80LV8X0+plcBp/FYefBVTruvfzIjuTvlY3624WJxYDlfCe+8zU8CScIi1tbcbDcDE+lG/moY81PNr6n6MWxcI1kVGgvNoub5QCtsXE8P2g5z+ZmGNy4YpmviFfjsmWvews0fLLLY3VDf2zDR3HOzXV0JHboo/k1hNgdd5fH+7xj/v7v//59OwA4RkGg0OD0lLhEcgVkVAoAtCcR0qkA9By3gHaPG+dcMoEsOG+dAehu8iO3INpgkhQAGCUu6RAECPQG6spFHs6FXNvqwZk5sU4PZzjltM10iyVJUsJpLlvJbeNE+jkeGyLZndOYnFdRhKA6jk4UuxJf61J4bTLmyL6zg0BSFDgbEBIYYOIjdLwBi+giWICz8U47NA65rbcOcD8b2b8AZ7dK7Rbuc/yOS45+fildu6IP/Pga8F8Cgrwkiyus20gTI40lWbEHgmQ84Ek3EviSK1cvFXJ8ZxPizinRdFzzauwglPzNFSu2BXh8uvGBkTn5OT+iJ3iwmIGkIBebaJyvGYFYdCzSt+sURwukgA4hghmNkV32nrP0kI4RV/Muoew8vrD2lwR2zXRvjRJ1n+cf68e2jq3N070HVMI+BRw7A3lxlP3YQ/NxfYOc7Lg+S1diW/w+hKMaIemC/8N1CQ8ubP6AAQoNZCZ5uvLZLzX0d7sbuuJJh0sOJHjjey8HwEFFLvJm7vTB35MNfvIFvi3ukGI7Gfi8fLdkl/0bQ/6QL9mQLyLrSBcy6T3fltjNq8GHAPX9FmGN31ryna5i+bdYsLmQbk/SaV44ukXmFuTinT7oWx6El3AusufnuWABGcSXW2yMvaRXrLATXcMsBLhz0kP28RNLjYfcaarAkvhHVwNPPWzeFzd8iW3ho9xOB3s1yu0KeAIbJE/P48jfOz7ddP5jjz12NS7SF+LmAXoaT3BT8UzWbRjRobwIM8zf+Io/HICPIv04EF+Tv/nsFldIJ1nEW7pJX7b0ywf8gn4UIooyeLQ8Sg5cjrJ2RZR3a/+nfdqn3f7wD//wfmGjY7ZooNPWqCmzHFZs91m+In7lh87HueBsMu8VSvxabNkxQp/sJr40bvxqQ3MouvDz5VeawLAfZsh7MAi2m39z9lnoJyvOSE65QsPfeGzge7LhnbujhA68it/FKxgiXyhu0kEXA/YhguyA5/BJu0q2YGzdCnHN/o63K0Ixh4+0jtagISU3iGXF5K5p8wfs9b3cderJ2vHGXneczvvjP/7j2+OPP37f6i/3y3c43WLEcvy+P7mNHKpQ3PfbYFg+iL/Q0c6xhbb6SP5wXq9y2erPeGy9+QWmrL9u3vGQUfHXGP29XEDdcD5HApaIFfUAjFCHrC039vgfHs/n5XO8VIzjRafOl+eyLR3inMtjF/vFN4zgT3Ji8Sd3sUPHfMCvABhQwCAyS2j9DYQo6yQlBBA8SDYgAzbbPWlMWycUKsBVQmpcxJMDAGjOLTlvt24dh3I5FYdzPCWfBlkn1C2izO2+SWzmIXM6SkbE07wSHEfZLtqSemCIsCAHiJDiUxDQmcIDUae35EG4tggm9+ocgAGmdSbzI2vs4RXgsi/b8iHvJRvOvCSH7jeRST7m2UBewpbzt62y+8Rf/OIX34EVuK/d2WTJOhsgKEBLvAjSUw/kEwNihK6N2/eIDdBZ4FIQiEdNEgXIEtqOsQMGSCF8Yo8fIAl8eMn9+R1y53My8bkFbX7gM7YzxjbW+q73jZcvbiwgahK0xMFuiCKf2HiTlBRI220V332mSAbeYmKvUABPcczf2E1s0A35er+Jc/0BtvTZXg1HDOgOjvbKv5MtPbGneR27hTBiusl4MXsJDXxZ+/AJSRDxR87J2zz9g9cI8N6r3bGaIkvazjX2no82TseeVwURKYlxcwE5+AB7w2U5jO+lAwUDf4F9csruhtjY2ERNJk0Scao4hBtsv/i65GLxwRqaB1YrVH2XjHZX8FtEjq/Cgs0NCBJyv6Tm/BtpQaIUrIqcLXaMy1/piO/Icx0nBheDxJU5dw2LD3RmrTBbA96VXY29jRM+YZ1rCzjDD8V38rMpPtE4Gt+dZxu0czQZYLCtpNlpiyY272o7/Fb075XMxluuwV+tEcaIe3hGN0i93KOwMUfrSi7xZE3GJSe98R3rROLpqeMauzHb0QBvFCvNVzH5iZ/4idfugR5OCs/FvYIGoebD6XgLVL5JP7BdHllbwJ99Xf7bOvj0jtvtTK2jhlGfyxtyXOe5kryNquU6MKtXssnlzmHX3vfdNs+ch0eyhUalgsucZOv9NnS2ydFa5JPGYXfYrGEHQ8Xm+hMfkbvSn52ZZOh8O+XEyMkdyMm2yyMUjulF3DUOW/kbDvJjdcVeoNnzxLZmcA8Uhedi3ZrhOTnlKPmE/4l5+NQccqC8fzbY6HnzMmyUN9h37eo7TdeaiTURNYbYZn1gsQOnkO+NvdzavBtHeAEOb+14LO5rPDrEz9kHlvf5/lrO2h7P5TetdbE32c/P+Hjr85BZc/QqzhszXbVrrNtmXCiANe12bNfJ6nx52/qwGk8xzn/wYhwIzsEDHG3XYVy5a7l98c9fxeVyu81b9Owz+aGHa14/A7iEi8NJ1JIFYrlk0mJ2cdvNPAnSFhkLGIBvBbWYfq6M8gG2YitZORUgRAAVKZyYrJuckJLGZWyGWafdpIQ8dC6gpBOAKfg7z3waF+bsmIfGpQMF40OJBgE3HwBc0qWA9rRVyWplJSd9Si5AC2ldne6xnNzalmQFBrulRqHNJ9jS5/QNeJfsSc6S+ibuXQ8bAxQBJKlFqqxR8iI7UNqr8whOx9h5sYRz9QIYH7J5Y3dlpytzzWvubT5IBptQAKv4BKhbTG0xJr7EoMJ6CwONI0nfU2/5qSTLtjuXBKJBwT/oGaEX2x1nSyFirZBR+PdAnn7j+xu+4Rtu73jHO+5XWDa5pCdbsvdqS+OvbcQWG6xvJTv9KKL4q7gRIxIin4R9cE5BmP2Ty/bJTVidg7Qi4BoC6cn38Anuwi2yLw48hJ/Jmgyego7Ew+3dZdAckuL+DXMQUvpA2MTi4m9ys5FkKnnDpcbZX8FQtCKbYkZzyJiN5zdz6WpjkX9JiIsH8pZkt6QVwRJ/bQltB0KdcD69sosR50nWi9GtuSImG4Qv7MaOjdEaijOyyFXk7liFq882hpEv2KswEEN+5or/0xXfakzElY41N+Bhr4szPVujXVD8BQ64ut17xBpmw0NEe32X7y9+yrvZgf/C8LUf8rzYvbmWLOK6777xG7/x9ta3vvUqKhFjek5v/d+rhOST07fY7TwFFVLNBnbfbK7b2GALa9icag301DxwDua4Cox3yGEKzY3VxlEw8iPYQ+/ypTk1R/Gf5WLw1RVjmAHn2Ci56ZNv8yUcZ/Nb5/W+77qi++pXv/r2mte85nroYfKZFx7TYcfDCraEPeSGo72y6eZb8i0PE990BJv5vLXICxon/NHVZNxGHsy/3FayxY+GkzxlzWfTTPzSM2wzlvxl50LjwmRciS+KjT6HX8vta9Qsfq89+ZL1sQ8fWjxsTDl/izZFoRyGy9T0ct+9mOMrjZXc/E9M8EPybG5gM7yZPsRdctDF+nU26+KaWxnFCWzTkNhmAq62xVvH41vbRNp4bM0V6PBvecvGnzVoguEwuKpcwy+XM8EWnG0Lfn5Fn9kreRbD8OLl5esH/s5Wcdsektc5/XfRhLzmEXudgzPJQ3xoY4Dum4vvw2H10/ryWbviCb3iGsthNk927v4ChNqotVSD/ud//ucH5G81BnyTN8Sdz63Pzu/N/TiCZoI18QG+3Dnl49ZQg0Lc8ot0w3awDEbA2r2wrDaLb1/PANikvGRnDYe0pTRFZec5hqPpgi8pW8cFfksOAK7EQrkbzBbNsYFL41gcgsSwxgE6Ag6R47CKHUk6hQsY4AwsBB0icDqkRN0YdZT8DBS9LOhyMnMJTOveBAtAAZF56BZ4CpQFX8QeULVuhZTjyCDwzS2ozIfEaoDQqe85b+NKBoByGyMrv0SGhHJaTixovPJFwAAEAAbQYudNzHSgcEYU1h/JKdEoivkn/SXH6lRCX52wzxbC65fGWn33946NFG/BsORATCyxWEDlz9m8MRAWvkiebLZPuwdI8AERViz1PuCpAPG8iABPkcBnFTD0Avj6ucDXvva1l/i/+qu/ejUA2q7Z/f5iE6BK2mzBpmyMsIgDsvOtTQaSDPvCLjjR53x2CfviAp07FmnZRMCG1is2tyBEpny3sdJa+DoiZ17rtI23rnWyKvRgoHjdIuZ/67p3VmurK4rjx48gCiJEEC+gVioSEtMIKUSwELUKChYWooh2ggjaagot0liIlWhnYxPRKtgqxEsjFiEfxPDf5HcYLl5feNlnP5e15pqXMcecz2Vv04hPb2I68VdMh/tu/6dX+L9ETcJFhPgZXW1cdp5CHnHYQo7+3aYJR5tX7BkPFiNIyepN8hIyzFAYdS6iRk4+tjknfXp8REGxpHKvSPH3JWHNB0u3oM1e3o/CRzfHwdmNd7Gt+El+2LN+smuGieKCzhZTFJvt26smS3KMD2v5BvIpLvku+2owOp+/wN10fSM83XwKF/n+FgT83PF33HHHpYGBXHeuoqPP++677/IM5OaervTkL2KQ7vkae9tPB/KFsToO3uM2eywcFE901vZIqGfEK/bFZzLzn32PgRy5dkV2Fz/2MaHNw47hn/yE7/M1c8uX5GGD9UGcgm9sfBZb+XwFB8zrDoAff/zx+pnsLV5hc7qAExtLmxeab4svayGH/OgleGes4I/OWx5xxre55EKYKp5gwFkM27/FYWsMq8QIW7ETvJC3l4PxTRxhCw8NAbfgt97lhZsTYb542UKMDZyP+24TZeMU5xHTGhTsLT/QNzvw9Y2HzWm2N658hrc2Jv0UH/KgvLzcSGNenMgF5LFd8dZ8eI0cxs/E38nvcS22gul4d3NtnmO/5ub/bdtHSfmHWFeL0FHrl5tWV3BpeS3cXV/bfLc4sPGA18uxNfB6bLarycmxhTbso4PNI3I3H+QzsKJx+O3iq9zE37YeIuf+CtXJcXE8PqT47lxF+nLGjWs5dh8hhi3Ls3AM27JnFwm6kL115WLpxgbOR1+9JPbTTz+9NLOfe+6560ck1Wq4iXyV7vob79wGJ7xujb1L6nIHAEcC8pK2gGdsyUDybn+LXICV6Djggn/HSrIMQ1kAyPlt58z2Cb4F4x2n/b38raDx1krK2PGtV+Ev8FMacmHcNXCytZ9hgfk6FWfN6HWOurIh2I1pjMajUw7JKXT4Oaau8wYx3W/xwSb0umDX352/BMFxW2QKSl16dlhwQagAa+evzM3Bb4BMV9tK/Asoknm66k3u7QOMbAYc+OeNgpKvplsdeLbbhLGkfRs+G0wIGlmWaApgBMB3yeeUvTlcgWK7kyybbxs14sC2JYCIrHhYcr2FGF9u/HSG7PmeHP5HQPjOJmBAnT93vrjit+Zef5PQt+h0PNs13r333nv1ySefXOZ9+umnL1djI4LFL3u0Lxn8isbG+zZtHE9euk4u8WksfmSslRMJ4XP28RXjs9mSRvGs+EbOJBT44soUbIKRfea72y1e/er0W7fzknl/pq3jYFTjISNwgq7Cyuy5t91tbFqzq4TbjIChbG3sxW/ynTipQbT22ALG88l0C8PITUYkuu9nY0jMs8HahE42/o0FH2Ff4zSGmKFXzS1rW9xCjBE5czv3LGCbQ4NjfWLzquS+fg17+DdcMR+8PvHQ8fnWXgG2TnlODNA3ey0uW4s5N14VsJoc9L3kFIaJu451FY6/i9czz8p/J9GRe9iMbemnz/NnI8UU/+2YLZaWFNIP3yIff+eP9ImssueJJZuPyeVOtG3WKVzlmL3YsgUOOcjn/SUIpXg6OQJ9sYX1I/3tzz5y7R5/2fh/PkiWvWhirrBNLpAb924UvrY8i23oqXnEmHiAfuDvfgAAIABJREFUQ2s/eKtIl/tPDrQ5nO62WY5AK4rZEU/anHByPLcPi4/2wyr5OHmy5eb49mnCGZ/f9cnnNe2SSezgDL/306h0BAeth1/gK/RFP3h3eaP3toh1dpcrjc9v3HXQcb3o8uWXX756//33L49SWBt8U5AtrvKzrpx3cYDe6UE+cS5f3AKen9Bha1oeRA45Z/k/Htt4NRYrnMjXuHwRrolPcbScgmyrO+uBpevf8iodm0O+ESdyC3nwE7Xc8hX4s3mocfkUTthYbNp+OV/e2LtJ6ANX3k+4I+7xpLW9i7jLGcjsPPGwzZVdLxnxmuSVp9u375HhD/SHz28Dg9xwpHe2dFwvRZVL8DO6xBc86gL7zeeCDxw4Ly42DizAe3t0+eGHH764Ti/5hXXLwRYj6CHZdnyPEtHn5RGAW2655VcLBXRLMoBvEyhyOn4JEILB8QGbwNmORvt0tTgxo5+Aejr9EiiycDROxaBAX8AB7xsF2yYEhTDHZ+AtPBRgfQLbxt/bLPp98g8++ODy81e//PLLdRECbBGK1qSb+Ne//vVyBTR9ISCN79lBekWEAXSfyBEwEuQSAxC3DnpRjCwwpaMtaO1bArdks+OTMR3U8CADAszZJfwFSgTHHApYvmQ7fTmX3AAuGQSOwFjgMc6SNwQpQAFqQA8Q8HtF2RIygIlwmnfn14kWoIDfPGIj+/W3wuUkdPx6mx9s7liEWXxqcEnIErskhzDQCZ32HVhKzI8++ujFj7uqtsAI+HfNAIrMm3wVenymxk92qzFUMSrekt3jAiceiZn0zua2LUZswQpj2gavEFTgjaQuWPsbNip+6L51rI/Sl1vfN94QvPScDfKp9tOd+F4fhYHJ0f+980hy6fz777//6ocffrhuUIqTTdbGEmOugsITV/FcaaMXNhPHroQrELfAoR9606FHLo1FZ1skhSF8lL2SpXMji+RZW5y+xR/kBbiXL9VgymcQ0yUbfF9s8EO+vkUevF5S5Txkb+NcnpNbEFcyLhb395ISGLN6pW9xLvfdiGCdZCv99A82GHdzL//bnAG/0h2fdy7yJA91RSgS1k/ZsTs9Wis9iYPFP7l6SZVci+SzhxzIF9ue3J17zt2+zZ1s1Ngd3798pEZ069yxxR/ekxwKZBwgv+B/9HQWResDzdmvsfT8++ZWOJT8uNLKjh/wffi/eK4J2Jr4Mn+TSxF9BBd/qTEbNmW/JaONtXeJiJ/k7Djy0PtynMWjcN7z4bAofW1csSGdunLKJ/mgtcNd/s2e4qnjnIu7bK7nczjrXlncBkXjsqE4lAs2jsljXTBH3G3+EMfGa5xs4W6rbYgmc2P86U9/utw6/+9///s379FprM37Cg55o7H3avbmavFG9/w6WfcOhc6vuScfyF+al+wOU+B1cr399tuXIqaGf/LjD4slbfP+GFy773ip+DjzJa7GN8SvMawb/rUfH5fz4JBcbb846q7eHhmDI/yluduWLnBFmEEOuW7zan+7EwhmJL+LaScGWwPd8+WtTzZX8LPl6/AD7lmjWJJz2GYLcXwFXm09Fe7XGFq+Jt/LjxuP7WPD5hCDsC450k3bNULUEGQ6Yw/XbZ7l8OTlO9a2+RZGLWfbvP7ggw9ebN+V/FPHHh/gB4tl7I1/wQmcVe6Sd8WPHPf4449fvfPOO1fvvvvu5Sdit05Yn5FjYQfdyFP4nTskfv7556ubbr755l89/yNRUAqBGYmBElBxJ+g5ORJikUuQU6ZkoYsjkCSnJR+bdI27RBIp2YJkHY1BlyxwEIXCEiAyIDTAEakgGwflTOet1e1/5plnrv7+979f9eIYL5Uw11k8pN8Atp/4isQDIfOs3hXXS3zZC0CyGyekhy3SAMsGCkKUnK0JIVgQEqh0gsghmts9lqwERd81ZqxNp8z5AlUQLGEkHxvyvXNcoLQAtuCik9g2vuEcPteabSPD+gobdhydJDsb8Hsg5qcrxZjGDkJFb9bdp1ui+SH/EzNnjJEFsO556wPbkW+7W5o2rptrGws9Hwf8/Z47IsQnNScQiCUIfJR9HcOPJaEtCLdI3lgEqM5ZjGFz+9a+ABeWSBB8ET513BLOJWare/rKdnwDPmlgbAJU4IonPma+lZ2Pk1VS4rt8I3ngIBuLC0QHKUZW6KTPJboS//oNX5Jw+a/1ro0987q3YLKvJNTYbM9/yUn/MGKJHN8XJ32XS5bs81t2UkwnR88qprfL22//f/cV+U9iID8sHrA33yp2vRmc7WDGrnEJlmJLbMHPxVP+bV3ta54etdn8yvbpIZ11da1PLwhbHdDl2k3e3MZh61CsyB8aZoiK4hr54M98ZO/QQ1bOHKRpCu8UynCi7Y5pHQoYdtmionP2WfnFA35Cjs2p7pqR684r7K4swvrNY80pRul0id3JY+SG1qRZ3t9dVerWTlggd28DNLtm/xqwjZtdxO7KYf71N7G+XEh843XbIOj4hx566Oqxxx67PJaVz1Xs8TWFEj3CN8SczzZm+qUjuAjrFCTJgpiStWM1etgPbsA/9odPtos/ayJXts3OXpi5ONQ5GhjO23jmh2JPUx+2NJbbleUvWGYtjedxAH7FT+mSXciAqLuDEuY3VoVoF1vSMf+le3mNzTVx7G9ea9omVvOW2/NnuZ0ettB1PhsqJL2YDB6Yly8nf1fQ8/mvvvrqNz8XeebtdNTxcklr2bzAzvB+5VycUvzTnTG6myBezv/6FMebs1cX8iNcJYPc4Vixj1eJAdxHnVE+6pnuvm+jDc4oevmJ+dkXZvDLzRcaCOaCzT7h7jbQlr8tXvDpnkOvOQoL4HKf3eKeHF5eKm+SHf7SgYb71pywT24mW9+Xm5BdzpQ72l4hTpfpn682bxixL8/Em/iL9dtOz/RrP9wkZ+vv2HTOH7foV086Dv+mm7U9/bAlrG9uvwxj3ebfT/Gc7pZvutjEz9t/eenqPgKwRSHHSZB95kGCbv9pqAyxDQFJj/E59JIeDtk2BadtjIeIMMyS0S2WOcof/vCHy9taA8cN7NPB1jmbn/zG4ficmeO1H+hKwMCwNTdO5yQ3kEHgOdOCPpLcvl27hC7pLqGTLIyrSJFgkX5gtM7MOfdcYEYWgAoIOJZibxtACmAyNAY/SBd1e7uCV/dKQez8ngNvX0Sjccy7tl6/XIK4QL+EBJBHmjxywF/5ZJ/eDIokSHqunmiYmHOLVr6zZKoXl/WyEHpFAtZW5uA3igoy0KXbstmj4xU8SIVExT9dmd2Y5TMIND1IjEgX8EqeblsMMPq5HT4JZDeBdK6Y5h+62YgJwt4nQrMAu4AnNiQ2tlr9d66rA+svzmV7fkQ+vuK2SPZzPOD2ne0ch+xJfsnElvRAbgUZP/AdUZBAYA4cRYTbv7dnmmsTz5LSlRnGIch8rzngSPIgPvDqbPY1/iaq1qawYD9jSM6KEo21zuGr24xk8/SBNLIPfHCr8frb+j0MWxKwjxFZP5lb/7PPPnvBg3/+85/XbwAW65sY4bfY4GeOWewTg5vH1reQOcdtHoC5Z948sThc6UV5/aypcTbvwIieFewOHTG+DS7Hry+SswKzYoI/w1sx37kITvLDRYWx+dgi24QfkcGIoSaT45Ewd175aSaybcziDl7C2lzIjTuE2IdfwYLNVda/xRfugNj1Pdu6tR4naTsfV+jRwZkvxbi1pq/FCbrld+sf69MwHAfwPguNbPkAPptP7t2GG6zY3CqGNz8ojprDYxv2iyOPjIgvpHrxhq+I//wAAacv+suG+0y+2HLnQ+tUCOAX+NnJS5NbI0gelefKaRUH5efO5wfkgC3Lz+iYD5qXbsV8uhEDGh2do+Cnd80fjTO+At+NAcM1GuRQOcjP8LHJjm/+xSDxwc8VXW3f+OwcTTFY15yL177Dfv6JJ7L58mG6XgzymI958DfxJd7E3ub6xtufj4SX4r1PcdBxMEue7O6kzz///Opvf/vb9c/O0u02qjQyxRa/3rv78IbOt77NG4pkeZjNmqcr5nGs5bF8nB3UEY7hr3j98ivn4pLmIhccb8zVUdtbq3pJjMo19Es3OBCOD7f5Mb+GMeJn+V9jdn45u89tWocBbRPD7kbuU+NmebE6jQ3Kl+X6Dz/88LoOgWN0seOL441rXAm+sqlYkMeXy1n38iRrWG6053as9TZ/OoIny7n5sGb9aT9r33haTsJ/rKOxL3cA9AiAYONAKVowZdx18gYQSIAqAwMrTgMAHNscW/woppDmJRtAxAKACzkkG/IiHn3eddddV//6178uL/lpnBLWgpFkciNnzQCCvrm2ONIhppd93qrjGJghnEtHiMA6x4IlYNUZY3Dgw9FWn4KIUwMFOgU6CBWw5oASwSZvJCQ57V+HBcjksG+DfXWQHvoJvm4ndKVUwObMNWtKyrrcdNl467TsYT7+Q/Z19v4ukEr6e3ulMc0B9MlubMW39S/J6xzJNX3SV58d3zrIAjwW4IGp9Uh8YmPH5jtrp+2Cr56XJDXfvkAFqQFQxgPcChCxXme6dXSrEx9a+fjG6QubnJYYLPFcYrJj0qPz4ExrMd+C7UlM2VLhvtiB8GnaLYluH1ssPolXa+oT+PIXWLD6O3HP2AhtciG5/X2Oy1Yd0/j7GIR4Z7/13yWce7XUYw4IFCxdUrmkd0mDtdjPP84rWPDnjNn1AeTW2iW+PveOAVd9/KwV/fTpb/7kKgcsog/zWrM52Ro+LoGW2MUsP22OiFovc434idf1oSVYS/5g02LX6jK5xfPOrwhlI3oXi4tHOzfZPTIGj8i6JAF2JQMynV7Is+TDsXyHLdfe8qkiY3NQx7Wm/EZcLiZk83RL5wgsksNOi51ijgziHifgA8YSu+Iv+Zb4wW846vvGMxxSXCSP+OpFdt9///0lZymS5RP629hfvIMnMG+b9dahiBcDmr1srmHYfn7HTvDCsX3nk5oz2/TefGF9bVNMsxNyuzyGPdghufu74ltTkYy4GducdobHbE0XCPPmys2jCLTj+p6P5ZthDV9hW6S58fgLXxOXYrLtW/BswZgMYo4t+7532KVPfNXYyxHFUce4gomfk5e+4IFcZd1sZtw+Nw/InW3PLu4sak53s/LjvTBQo/Duu+++vKzXSxndHWTu5UN8LD8hu7Uvhxcf/KjvmuH0sc0p44VzLjSI5+WMzaVBJTe0norIN99883JbdQ3hzpVvOkd+ayz5NzlcRZVX5B1rg2nwWbwtbquT0tv5mMP+BOPvcanV4+IGTr0NID4MhzY3kXHzh7/xRHaBI/bj3o7jf+2HXWdMNYYXTDs/+XrkKhuG/x3TWNuM27zob/UpudRIYq4xs3F3+hlPwZ/fwRPxLg/LUzBL3DS+8+kN95PvYNFyffohl0+6kd80nLc23Qt2bMrfyLB1ssdO+CDf851ui4f+p/PrdwBsIUG4JWgUtElyhWgyoEQRkuWSS8FlPoTMnEBBguC4EvUSvFXuAk2AlvJ6vmgV11gn4ZNQBAa5dmzndCy5TsCmi5wkx2uuHHoBXrA6V7JwBUxXeEkOeYABQiiY9rbxM3gFheDcYF3HZx826FPiVHBlFzri4PSyJHfJF1LPhoiLBsep4yV/yCP9mQu5WLvRa+cLiD3fG5X50PoK/yMLYPg9P0SK2QiR6vxAp0bGAl86W3uyBTLH5gi69dH1grlAbnz7kR46WPklhLVn463/AaS1kQTuChBiuFd16IG9t8PvfGtBepGuje1NZidwGWd9VeIXO0so6bljEKYtNpBVILoAuaQFTnhxlk4wXRtHs3DjId2y5cZH525RQC7+A1vEMCKmI7+y0xOfRVjpZIsnGF4srk42kfJRyZ6smobG28dRtlGSHrdDj0CyNxuxNTLeeXslZeN4iZUk2Th19ivE+R1fktw6tqZfuomg9umYzTVsCTP489nIabx77rnn6uOPP756/vnnL1eLlsxvPqIvzUM6FsOIL0KyxUd/+xkfeAwr+mwN9MN32Fvh16ciC+FEtJDoxXh+1LgaBm2TYxbz5bctuq0PhhUn/m3xv/n/xC6+06fGu0aZ9W5Rs+thO7LBxBPfy8fuLoN3cg0sJLd8l82MB9uSAyljd1jD77qdl33kUL68RSPbKXL43/IK+tyrUgo32M6nFbaKvPTkAkWy7X5X7fijnCCG4EBjsy18opd8TcGkcW+ctTd9svvmHvlhC+bOXc7W+fnFvjh4c6U45ot9779iMR00j4s3m1eTxWMG/AL+Lg7DqdbLt3YePOeM0Y5hczmltWqEwcfFfmsXv/ysY7tSv4/eyYuKqo7Bf9Ym7Cw/ymcb/zBeg7zv/S8WG7/HQeLTvdOqf0899dTlVvDlJ+u7fMg2x4mlbWDgqWyUveHUXgVPHryJzha/6ep8RIy/4zjykzkaY+8kSl9yDv+QOzsWBm5cypn7GIimLSzkY3gB+4sDV3/NSS+abhoty4fElbv36MMxvhsLzi0HWl8TO8svYWX+19X6//znP9fvJ+BDcGk5CV6U/GrB5tr82JrLWXhO+0+cVBRbE3xlT/aFofwdJtCBfEJnsKXmfnPE3dMjXmctMHY5iXhe7MSjNHbkLfnJOOx4xjg9iVONQxyRXGpB8SDWumjXGsQI/Jaz6NZ5HRefuen222//FWBSDidd8rRdG8EDKE1KaRSjU8PxHJ8Q23kWtBxvjQfkORtFIYHbJWUEpMl4iph1fElUomWgJZMIkYJQobDr6BjrX5KGwBlvkwynWDJ3FkACqDmBDsLBSRB8hZFjAdIpD3ATkJyk8/yjB8nfmtcmjtlOqWSPzCLKZHKbJ0fkTwif5ApMAKO5rJ1edv8SKuPzPX4iaCXvTYBLJjcA+RGfo4MFE39vQPLZtTP95m/NIUkj2pIwW++6t6MvoSwh5Qfiip/zbbpeoLaW9OBKqvhZEmYNgNg6dT6ty3GA+SR/9KoBhByYc4GtY9d+4g0uwSmkYe2RXHSrIJIAt5G2NlX0LClrzO1E+xvgbrGIZG78tS53vMDLlX9lXpLQuI0ToPdCHbrYOzrar8G4BTfbiIfmFceLjYs17CIhwaSNe764xJe9Ow8BSUd7665GweITEgV76BEeI078c/HfeMZIhwhAc6Sj11577fLsct1/+N/xNQ96iU8vWZXvNAjYGi4i0p1XY++RRx65+vrrr6/9ij3Jg3z6XJLn2G2qwi42WWIGp/gB31wSZx62OouixmsNMGJJ5pIWpGqLQv62xE1cdJy/2X9zPD/pc4mateMTiiD+1Jj8D+EU82tD9uKbnnHsuznMC9MX52CsXLN67O/FbXrvWGvevCufi2Pf105kxwUWr+AILFNQNJd5+Dns5Uvw/eRCexx56Cr9hIcVcta6+nQc/SPUiCzbru9aA57UHD3yKMexhXiQG5bL8X3c0TnyEv3v/sbR4MDt4Ih8Gv9oH/sorG7UkEsG+EpG48pTdG798GbzYmP3fx87hMUKg74reGAdHOMDpy02b+Ci/GzlYge2ggN9pq/FmeYQ6/xUzuJXfQ//ul3+rbfeunrhhRcuQ7zyyiu/eR5/Y53fwQV2MXf66k3+PU8uB7A1PfAPTUG5YTkUnZhHjml+V+oVW3gc7Gs7fG1M3/kzn4dBja3R4go+P1i8dvxi2OYncY2XnXhmfvi58QKzzIezb2w1nrGtme23mcenzceHvGfGOvD71vzGG29cYrs30m+9uHdVWo8i/sw1yzuao3HkAPoUs+vfYrc1w3A+y44acM5bPtk2dtgL1Xfeeef1r1DV1KqA3hxgjs0pbVucFUeOad/mgOUWy8FwjeTahtiN8FUc86uOWa6xOCdvkV3OkK9hQ8f1M7g33Xbbbb9yAAbpe4Pu7acWbkGMSRkSxibJxnBLJ+cgGAeWAAnIoSm0JL+3XjqPooCVBNF4Od4mjMZeIiCpIB0MAFxXweRY8kmJiDuZdlwGWlBZkmC8JdJn4hdoCN7uJyMQ5bj0ucEmyAS0RMO+S/Yad3UJQNqO6Es05qgz2N9u40S+2Br4nI5KNwrU7WTyyXVkduWnnFtisI4loOv4QKL9221nF/7AXzRv2NUVBeteor9XXOjQ3PZtjCxwI3p7R4dAdg6goZclHvwQsEsCiKvY23Vbc6AeMWyfnwJMjm0W0K/1LAla3Ztf4pKMjZccYkzHe8mDsdzWt8SEzrfY2SRh7rXdYg1izdc6dxsde4VbskDEOmevyIl3NjJW243fOrsK7cruxrnxJUjrXjIhhuhn51xf4NON35xiHC60TZzAj9XVJoT+hpOrry00rEcxh2CzzyY/V8fOeMzf+nWUL7744voxnzPJktm4/N6tbichl5/q6Pc8e9/puWN7JvCll166euKJJ66f122NEnDHLLneHEIWpAoROYu1bYS4KwJuNh6y0r70t1fc6IgNTzuwmeel+ROis5jLB+UCsWwMuekkqlv0OFecIuGKdWMsdiJ+4nx9o781q1pjMQ4nk0MTUqNNTtbQ2xy+/ASm8Tu5Zv0RoZXLNKcXN43T+RqHcmr7PNrFLo5vLV6cJifzl8Vu8ctHYAps5FOwmp+zw8bQybXalwz7U64bTxpBrcdVVUR6GwTbLFwe0Hns0LiKII0c9oC3cBEXEwtudeUz2/jkv46FVQpIuu3c865J+xZ/G0esrD92jLux0gs9k9269yIW7N87H5Zfwtje05EOawCcTUDjW09yeHP4+i6sTcdus7e+vVDGD5cjaq6nV+8fcKGNf8nN7C6e9yIZfueuBy8wFkfNyY8VMriGxzrEfuMqirIpPci9uI/P5la4iwW+DMdgH3vLv8mHFy3eyFXGg110AIfhPxmbb5uVjb8NDXLQlyYk23XV3Jz4Pr009xbl8ODMKbiB+MeZ4YK1bWzJa83hCjCe0Lbkzn58ZOe09r2bqLl7QXl3UpVbtwDmu+JVfC1vhx+td30dj3Eu+9KR3Gy/c61v45q95XxjsbF4Zfvs8frrr19e1t6/J5988ro5unUF7NwmhLsYNp/ixOyy+V9OEytr0z1P7G+TUk5Vi8DO9T1xgMNkH/zFcWoYOm+u77777uqmW2+99dedcMkoA/i0b42LGLQNiOtsClyJlHIkiI4DSJuMkfyE9fIbTuH4HUtwUaD5KKbvZ3Jqn67vrlli71bSOpUIFmdTzEluBR5H6BhBRdESLfBEXMkjsNcxGdu6rNVYdE1uTkrfgAXBEwR0J2EBtNYoUWxR0vkKCmsEQMZKlmzUFcsAoufGOZugA4znuZvsJZDGDTiT2dUKZG6BnM8Cfz6FHK3dgC0SRn+Sn4CnL4lKcNoO/PmCcQWpRMLGml/28wHrYXu+zR6KBp3stpN1x1q5l2DQK5slN9BvzgVcCaHP3sfw3//+9wLS25kUm5ICIG4eL+fa5sr69sYivfl0Dhzoey/oefHFF6/+8Y9/XP8eeGO41ZmuEKwb2Y7/WSe/2wQj6SEojQt3gOwSFv7ODshCx/Cr5pEcbV+iiCh3DJK2yU4cL9ER0x2XDlwVAfZ9noklOTT52LttCCLMOhtSMG3x0Fiad3x2r7huXmAPvry2QARbQ1eWiu/Va3qHVRvfS0oUYmcuQYhbU3O2fsS574ojv02/RH9xoGNrIkTivSS0YxUd1rdNWfjAbuJbDCGIfIKvhXMRKni9mMpX2idPaRr06bb9vTuIPRUFG/9tg/sKib4jjmRmS7EDA7PBNn3sl1vlprbnG17GBguL63TYfOXWbiHmS9s8XW4hnuRVPp0c8gWZrEXeXfxHgk5csma5Y3MxLrNXjOgCz2DPJYdk3ueT+Rd/VFjs88XwZAszRRn85bPyF7mX5Fk32egM/sth/Fecnvqk42SAF2JOnCKaMG+xanMarDJH+oJLbCB+ranP5m67n4flc4vTjZlv9Xb5fkFpx13Sz7a7beOVHuS29m3B3XcvkOXTmlbilnxiofj286V7weH0t9bJN9e2bCAPkZevbGyKddwbBvAZHGAbnotLuAn/wzlaYzLVrAgT7U8mfs9HcAkYoknQ+RqJrra3b32kn5786KOPLoVY2IGPNtYWo9be1ermLYfw6T7x1f72+KccuTi9MvNjjS12hC1iapsBdCcf4ACwumPzlzjxjqMY5MM4vhzOt/ouXvguG7GpOeWFdEzXfLLx1RZwQgw0/uYW3N8YfZJTA3BrENxbvbLz7HrkjrX3yVlgx4lDbW99xt680/azaU1X5F6uffLomhr53HvvvXf15ZdfXnCG/tmVv4kv3HXzI45zcjKYJkdu00z9uXdlwfm9aM7Guw7+6o4yeZ1+6ct4mgF4sLqld3lc7gCgGJNJWA4EAopx4OztrnseJRhziTIHthiFiuSEgOriAEO3cwlgzgIYBQRilfwID8DaZ00Uaks2Om4TLWUBa2P3TGGgo0jYQDvJEydaQEGk16GaWyECLOyX0IyNfFizpOzK3HYVgY1zz9uXtohC6BHo7WABGKC0ZDDZO6dnZD/77LMLeCuukrE5S9Alj22W0Jt1COTGSsclTn6IfO+al4QJ2vUP9kKE2FYSJSMAtqbWwxf460lW+ITjJD4ET3IAFmvbG9lgQVpSb05r5KcAhR4DCgm99S14AR3kTCFuvY2PlCg8JcolIatnCSY5tiCHE2Kic7zVtb+NQZ9kWD2KkWwfMH/77bfXd6LAkD0ehqRbV/SWYC4J24ZY+kBG+IAYQprgCpmMm34UsYiWu0LoZkkxGWGiK098bRMynS+ZgYuOQ1IbDznVPNmCxVVFV1ytT7EnTtq+zSJ+JoE4j/+bF1ZILJLu4qm/N74W/+Gy/UsO6F38dKyue7am+41tOoL74khOWexYYspnkZnG/stf/nL1zTffXPyKPVZnm5Thn/gzL5vLZQoLuFfD9I9//OPlLgh2EUf0vhgFexFipEO+qNjoVwB69CHiK3/JI7BjMQKBMrZjyMoO5lpSlMzN2b+IU+fyg8WutueH3TocnTt6AAABw0lEQVSabl999dVL/MF2+LR+TIfW1nid03w4x8YEsmdtG3cb48kaD2iM7Op4cWbb8iHH7Of6cX9v039jzdU3Tbvk4r/Wjbx1bC8w/umnny56gsViAMnus+InnOyXjtgKqV+ybT0aLEg8edlr8Vkcso8cIcftC3IVRh0LM8i9P3sLE/mkBgB54O0WQ4oRRd3G3+mP6aP5vB8EPijiNXHwETh+YhRbWHvH7fsxxEPjK0isBU40JnzYxpBz6RpeGMfcbA8nVrebG/hFx8lbsEy+8311t/bcooKssB4WdQz/FXP4nHwg1+5dOwq35kue5T3mtfa+//nPf74UYt2h5Y7fbVRaU8dmE77dscVCn8uBNrd2bN+LPfGy+QI/g3/48nJuvi5PKL4UsnCGrvACcrmLBP8Ue4vBzbe51zH0JZeJcTi1uIvnWQsfZxvcVA1EHvlY/Hd7+AMPPHCN03Itf1tOsLnmbDCJVRie7ehy5V6sx9VhqRyGI+FaYkS+sMb1+/7O/jVi8Gx3PzR/vtz3coJx0oXaiV3FEHxb7gNP+LO6YGN5uStOEAdo7urJxt8G1OYg2G98trCd/umD7I6nA7aGQTVM/wd6KSWcU5Y1twAAAABJRU5ErkJgg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data:image/png;base64,iVBORw0KGgoAAAANSUhEUgAABAAAAAQACAYAAAB/HSuDAAAAAXNSR0IArs4c6QAAIABJREFUeF503Xnwvv1Y//FL+75vlhThxm1LlJAZtI0aGuouTU2ZpG3a/Jd//FEpM8aYoiGUxqRmJCpaJa0iRZQoEULa973u3zzP8fjMy/n79p35zvW5zuX9Pt7H8jpex3Eu102uv/76G//nf/7n8t///d+X//3f/728//u///HZvz5vcpObXN7rvd7r0jF93njjjVfHOabtzu/v933f9z3O+8///M/jb+c3hn8d/z7v8z7Hcf1rX8c2p319vt/7vd9x/kd/9Edfbrjhhsvf/u3fXl7ykpdc3vnOdx7bO6bPzvuAD/iAy3/8x38cYzV2n41Pho77r//6r/9vruawFvI5973f+72PORqjz/41tm3tTyeNS1cd09/kaPzkav500r7+0/euwfyf8imfcnnLW95ype+2m79zk6F/zUuG5PD3v/3bv10+8AM/8D32tb9/fdJPf/veuWxEV2xC1sbtOOtj60/8xE+8PPWpT718zdd8zeUd73jHlQ3JZI2N2//+pYvGMp7v7J4s5GOH5HY+G5gjXSRP3+nKfG1jj9bCZ9hs56EnduTbfJFc/C+/6xw66fsd73jHy+/93u9d+WfyF1v0lwytpc/W3VgdI+aM55O85Ow7H0pOOrkKsMvl0EWybjzzD/NYY9873lhicO3UWGQUD+kkvXf++o/j0kXrEzOO2fXxRfL++7//++WDPuiDrnTR+OkOBpkv/+avcCR5i7WOXzu2nuYWg+3rfLFr3RvDH/VRH3X5l3/5l6vYNUZrFe+tn15aZ2N2HJwU62uX/t4Ycn6f9JUu6GzH5cPNv3aHMc3H181BN8lNh43dGH3yqcUF45A7eZqjtWUfdtx1dCwM5g+LdezB3uQ3b+f0v+/NtXHsXHjxsR/7scf+8kBzZqfG7X/HFGfWwO4w1PxtT7fN5dgzTtnO3h3/IR/yIcf4bJ9u4Du/lifOMdp3eALn6GHzbNv4xeqazeAzzDFf58ilO4axrEdMLr435gd/8Adf/uEf/uHQIWxwLBusrtJ9NitemwO+kYNuN6+07o1XOLj+IYbgOZ82NxvCqWQwl3MXc2AgPIN18gody6t8b+cns5ySzTf/G7M5xBr9ih02dp54NLZP69q8JBbFyOa7zmOztssncMK4Ys2462OL082VzG3DCeXZZBM3sLZ4/Kd/+qfLv/7rvx7Hf/iHf/jlb/7mb64wqnmSpTHlX/xQjJA5LtG48Z8zN0uf+Rh/J1/bPvRDP/QKZnEJc8BjviefsPMtbnGLy9Oe9rTLt33bt13+5E/+5GrN9Cc3LR8840zrsMbFdLlZ7IorvtzYYermwcWhdNpcZJCjOmdxpjWlN3G/PmdOscEf+Gd56/a3v/3l93//9684Ks6B55h3ucjaNF0ur8IB6Bh3c1yf2SfsaJzlNskLS8Vx89NTY3/CJ3zCce4b3vCGQzdsJX9sLUEn9Iq38unk8DfOlD7Fsk/8Idy77W1ve8yZv5zHzQ5wTV7E8zaHb9zKma2Rf8oXi0vymbj5iI/4iEtc5ZM/+ZMvD3rQgy4f9mEfdnn6059+eeMb33jkRbIVI3hbPtUa+LOx2Ewg5UPNzdfgGt7Q2MkKD8zFt/vs2PSxWI1v8vnqu+///u+//OAP/uDlpS996RUP6Hx6oyvj8Ed2hysbJ3zMGnB1sSEuko+s1pRM//zP/3xgGjka21rxiWLnNre5zYFX6Xh5i9hfO/rbPni+vOgKyN7NFXFP+V6+2jHYMnuof9oWXwmbt15qnPzmJre73e1uVAz45GCSLgCQtICOAD0Dm2SvYIpUlBDe/OY3XzkDR0OiOgeAcSiL7PxnPvOZl0/91E899HL/+9//IH4UCRzPAAHsU6xEIDkyZONpEHAC4CPofF9SuyQyo2+ArvNzxgVRTglgkl8iFUDtE3QSI4fr/JX/nFCSZQt1JJ29yLcgu4WUwJJs1x8kUr6AxN7rXve6POUpT7k84AEPOILGesylqGt7Y7Q+pHrJjiBOttYtKSwxKuA0PiRdCUCAt/7+bl6kgx4ESnNYW8dJhmRujubqn8YRksXe6c34QII/Ai7EVhIBnvSsINiih6wLmmyUnIoOQLrJEglYQrD6FFfiWHLko87TZFBQ9BmYlFT4HB1Kan0Xa9vgkTgkZ+sCdGRCqpHstiOmCK84kMw0U/gLUo2EkXHX2bnXInD0uPHF9xT+yAN7sFXHKeCTNdz6x3/8x8OH6AS5cA7MlYDNlazZIYLTGACdXEsWxcAmDbimEGN/erbOxk3mjuOP6+987UzQluzBRdvWtuLeusVzvg73mhfeka9tyH/bGoduG+NmN7vZsdwawvnjEnpr3eTIJ8hKV5Jvn1vokFMyFWdiHLnTtEE2kxX+Jm84FJHIB/76r//6/2scSeyNoyGVzZunQhzpWfwTB2IEFpJ517iF7xJp6+d3iLwcqphen4LNZN4c+JEf+ZGHjbKFHAGj5ArxaU18EGGyHvLDAngsl8pbimn2ZuPGoyP5Sey3LgSbbhZXjAWr+dDOJUfTB/yBgfSzBZTiormtn0zyGV7QOvOBviv+4Gbf5Sm22UYe8go/wh24tZiw+YBfLCZszod3cKZPtjc3XS7JXD65pL2/4QE/gy/FW+P3H77y621s0GH+lv7S9a1vfetLjYhf+7VfO1RzxoTFJT4n14XVFU7hiXiS91oHPTZP87VNI5SfL1a0rpVtGxF4prn5EV6wfEHB3r7lbZt/6Yt++Nry8vVF/EBeav6aJzVB3vrWtx5yG3NtyMbieZt6cOQcA3SOh4kr/F/O6Txy42eKNvOlQ/xu17MNSjqAlzBDEbocEBfFr9UgmsfyUvuLO7iDf5/xA/44Tk7ZmBc3jbFrXuzb88W4msi68IvOa1/j9r9GQL73l3/5l0fu6bjWiYvBDjI1vsYMbBFvjf3xH//xl2/6pm+6PP7xjz94vePZc/k5Pgb/xM1ejEn+5NEw7hh6qkZsjmSV7zeXLIfkKy5A4XqtuVgWw2rAZItH5T+bR1pPx7iYhC81l3zsmOWXMJMfhh3J3fyN0frUQPxEo2vrTPFBhtbP1tvI2LzU38uLYQTbwAY5y5rULHAmfdzk9re//Y0cWvLQDVsQpuAlIpTfhClWJ2bJRYuoaGjsFgfcGLaFbFEFaCVVhr7f/e53OOLXfd3XHd0MDngmuAumHFFSAiAKHQAGlCiOcZNLkWqtnFwgbWIjM4JA9nvf+96XN73pTUfTwr8lnjrtwG0TFdBfgth+czgXoEjc6brxFHFAte+u0rGFIDkX3JwbSC9JBLqAvzERX76iKEd06A6p4uDAyXmKEfsREzZId/7exot5yIQ0KXLymSXyydGdFhHtEr/usgCT/NiMPW2X7Pi9onKbCXwKCDSGAGyfbqL9ZBdnW8QESHv11THZNvC0PklQIpH8+uTTSzL42Cbj5tXYECeIcvMEsuKr82CGtZ2bKXQF/MS8xIf8whFyKgwbjy4lauTYOhWPSKQCwnm+i+8FWHaRkEqk4Yzik7/BSD7aea3h3OxYmfgvEGe35hLHe/w2B6677rrLH/zBHxxJy90F18LnxkKUrLfPzovQpVeJzHHksAbY6fu5KcBHlwSwyx4rjtJLfvJxH/dxB/bxXWSYzM7dxEcv/BApc2z2CFfTzV/91V8dCVf3XT5SqJTo4OQWwfCIb/LJ/Krj2y9PsTECt2Sg4/oOi1onuVtH5Lq18ic4pRjdxt/Nb37zo9ndvy//8i8/sKl/Gqbilqwanc1dfMp1S26tU2zmR+kG0Xfu5lSFGWzQyBEfS8ojP80tp/Fz/vRTP/VTl4c+9KFXV3LgJz9DIjsPdtGlJpGxrBtnUUjCC7GzOX0JPozr/HSlyXuOYQWQOzvgslygAUR3S4T5hnU2jwsdW9xs3lU8Jk++/MQnPvHyqle96vKMZzzjqjDSUBbfSK4x2Zlt2Bs2kctarE2eJ2PjIu2d2/HJVBz/+Z//+eHniktXFY293Ilvro0aazHPd7lJEbV+Tk7jtH7kHLb2/Vu+5Vsun/RJn3T55m/+5qs7nZy7vrnFIH9azsGXy6li1tzJm54U0Xx4x7Sfj4r3ZLjVrW512PPtb3/71d0VjeViGZxKBnyoOA1HFU98uDWLc+tr3/Imum4bW+I3dIcP8xtjLQ/1N/6keOVLrZ8tV6eKkI0XsbwNC/GGx/JJOUdcJwd84XN94mDmlmv4Y7rqiicOLp/TQevBv9smBpKrsdq2hWzHr535I5nkaLpkV00X59OrGN36hf35D7lwfPysOfEtzbD8FnZ3Pk5aLdbfrmovj9HI6nj6qQHwxV/8xZfnP//5R+y3nQ34i1jlY/AJH4OZPmGdcRx/9jc8Y/k2/9vcSdeOl8/hK27nrr3l3HI8bF3e2Vz8Ci9dfo4bys3FIv1v/unvcuSLX/ziy6Me9aiDs+zamwdWqzfPuOSY9X/6Z1vrFIdwwjm4S9uTuSbRTW5729veuIUep1kSuEl3gdnfAGSLFUDJiSmSAhuzRQH8HcN8HL/vQE2AKOaRhiUIDOdKSoZvfIS3ORsPoApsiVpBs3IAAleVOTHgsx46ofzkC/QDnopyDsZY7Rc4S+DXKYAncmcfnS75AO7NpeOkIOr8rkaV2Or0LoizU2NzaAG1DgTQ6PPcrGAzgM6fCg4NCevok/2vBRoFUx39ZF2/BEKrB1fvNvglDY6PMCGEfe/KlcZUoKi7j1Sdib7xl8QCtmRcPa6fOR4obnBaR+NkywVO87Nx+9YvAVfAvl3qxm8tX/ZlX3b5u7/7u8uLXvSi97grhMzWKSEtac1/JI907l+23AIf2GUDsaYo0mlmMzoCqEjS6lMsIy+tUdEivvgunTWuxtaZgPCtjfeNdXfwmLdPRRm9dm5ErO0I8Pp4viSmFY1bdCItyX1ObObLfohw27aY6bxit2Oayy3vGigwpO9byC2GIgxL4jRxECFrahxXBGAK/cDRTbD8x9oVMmzRWCsr8tcnX9gcsHkCMZGnmqO18DckBhFC/sRR+5M1f0YWrNfa6MmY7G+tZFiiKkdubtHgsk18Ka4WT+A9kpp+H/KQh1y+/uu//vCRRz/60cftpfLqNrRaY74p/mFI8q0vtnZXGhszXT/4wQ++POIRj7h8yZd8yXE+H2i/ImGbY3IsHBX7cDS5FOzm5+OaxulK40fOgHXshOzLCTDfPEt+jLvHwoL10y1+5V6+SR4+Kxcbk4/KecjiEvHNRWx+5kHyHDzAPRRH1i+Gy8+PfOQjL694xSsuL3vZy65IqLnECf9jN7lrfRsZlNP7bj7rVlDgOOzLPvAzG2u68oXlg/TE56xvyS7Z88O1J8xqXHfOsAP/kjP5CbnYu/W3lmRMLvmDXTZ+rA2HggMViTXdcBRzb4MbJuB+cp5cJk9qGvCH7PcxH/MxB453qz2MEzsdd7e73e0otN71rnddPQKXblyh5AON7ZGHcgGcTU44pynhTgh8mx7ZTgOCH7DLmeOwnTjwXU5fPOgYd7HsHQV8E5Ynb2tRmNJVMm+D37qTzRqTr++N6S42umc/fA028Mm+wyG8UP5mN3lekxvGdt5iglokGa07+/kn7ulLTljupX5Il+YjHx4Jm9nNBaHF3s5VHLN3Y3du38XW2gx/E9PiJb3Ev7PDNppgO/xwV+jmYT7Fl3AP84tZdwPAKb6J31mr+BQztmvgbn1pPfDcHV8KZWPAYee6AMF32Iv+5YP0aSy5W67a2F/+V/P0Z37mZy4//uM/fnnSk5505bd4BqyCadZXjFefbO23NYF6I/tqIsAn/sWvya+GbdzjDgBdB5NLEoRirAVcC2awxkAaOk930rbOFfQ61YKSwPZvsAo0DsT5trNLrjNBTCbBgVAzUHNSmm0URD6EFRCuvObKAIyg6FlCRV5XxTj6BgYisvIvOWhcNloiRac6Wiuf7nsgHACzAyIAPNmPU9EFWQDFdvbNs3qRDAG89SG5ZBRUmhpIzAbQJnpBBMw6DzAvsaVnxLDP7KJz3jxsJVDORBO53ySBLJ2bM+Sml13XBqvCCFFH8sylwAQyAn99CIBLgnUT6/DSQ1ers7erEoqNQOe5z33uYdLP+ZzPOUBEwtw42Pjub3ZF0tim+SSSJbt8xbmSmU/NAwkMWaEn/o9ssQufXEBr2xZ4QA5mpZsaHrZvEugYeMCH2Zc9EMf202N/h2euQiskECFj+dwCB5lw+7rkvgmPPlaPQNuYbhNezPK8tjXBH80BRJkdGgtWNZckXZIvXtJr/5GmLdiQH8SZf0r6S2D4sKsIkjf/a3v/mx/50vjYu3DOyT6Z+bz4Wx9hD8WEW/BgAplhKT9HXBXO2+3ni+6g6Fh3GiD822BkC3hHX3ybrenN3TQd1/+Kgx6l+o3f+I3LD//wD1/dUgi/5MElh425+XgLK3KYr/jorqf86bd/+7ev7nJgs45DsLMbnfE7xKwiNX1Zl6bgkmaYTQcwTiEmV8Dujl985Dd8BOZoWmgot18jqTHZPdn54Oqncc3VmOsP/Biei1f2gZtLrs3hvSXk4a84DBmscXFDLpdvNTwrRjUd85X+aejL4fQHy/jG5tyO6fxttsFScbM6khO2sUyvYm4LJ/wKNsLT5jWuxot1LGYshzHW6hh20bEcACM2n/EFsYX/OIavs3H6chu14ilfNSd5FNTO65y9NdujSO3v32I1vTS3u9rkP7qSJ9d/ttAUe/S/XI4/n23Cr/gETg+zFAP7eBU9wQw2JKe8wn/Z17r5oxzmOfTzhbZkkZNx9bbBic0xZ4yGszAkXRcz/Xf1m55cfFIz4Gzk2yLz7HN4hJoAb1XvwBLcqPnz0TjIjk839A8vFZPLLzVi2JI9Nl73jqFkM3/b+7c13foynYhveE3/9sv98pXayFVu47fW7hL4i7/4i6POgEGNK5cvD9i/8Ywznogbc2+8igc6gSF8Rt3Dt8SYvJBc27Slt7bRu1xLN7g7X1Dr0JH96/c4K//s+z4mJ7cubpnPue6qbm24k3oCTyWLPIynySNyJvsuTnfn5NEA4MQCekkVosWpFKNIB0dyzhIT461iN9i24HLbJCLPCJuUOIQ5ySB5tMhVKGdJkQg3QGQACpIsFDGbuJYsC6YlBO0X4GTiLJFrz5WZm1wSynaBJIjWRG/r5OQF+BwdmVXot55e6vJpn/Zpl+c973lXL0mRRLahAtB3HQs+m5CTz5VWDi8AnM8Oay/A0DnAjm8BV1cegCuQIStAARzr/PxyizLyIcTWQQeSyCb2ZONPq5dkpWPHdJ55kYgle45DBIE/u/bikGTpliBrbJ4KO1eD+Zu40G0mW9vvcpe7XF7/+tdf3YYLDEsGt7zlLY8rCu5yEE980VrPgME2EtUmeTLxS2NZL/siZ1t0IkJIlGPpiN/5BGhInQQtEW8BWvKt6fG2t73tinwBTHHteHbTYFLs80WAyV9d2RVfPuFU8i84A354RxfIx86ztxayAxxp/l529OxnP/to5jzrWc+6Kgrder1XtmA5PBYDYgnmisc+kQkNpLZ5mRe52VqSEttLFpcALvkpbmtSJYMmkHhaOa/A+90FWnHgyoOkyJcWn7NtnfKOj4gkGyK4Md7cfNX2xltMJB+S0PHtD/MqertCuFfls03r6zEDPssP6CzZEai17+pgsRcWkK2XO3VFSXOGL5+bunJaa1vM4ctius9zoU0+xE0xwn82L5pXDMNtvr75YM9ns3MzRCwr2Bsneein8fufD6WT9kVeFLNslMz8aXWLL3Su/eK1uWFQ57vqyM8ax/7N/RHN4g/HgVPJqVGogIHV8tripvH5yO7bv8W1uE0Wd71tbj3n8jN30PTb/NHcmgMdv1e9lyCTX5w3hqu8rZmPNMbKxD62s/O5Gc0+OA5/WkLObnx6L47AiC1+2M56k0Xzsb87f5twcL59LjDgenJHOoHvjasQZ0vrgvHirmO36Mcn+pR/4ANOmF5xC7aUs+Tbzel0QP9weHXOfnyufRqcsNBa4CVO1zniHs9om6LN2OJv87P4F49916xd7D9zBBexWndzyXeNo3Gx+UxM7tx8qHPKE8n7fd/3fcdjxatXdQgZ6Q/n3Hy/TQB/swX8Sh/wXH6gI34O53H6zal8hA/Jx/xePLQd/vGLjS85zG3wzmt8NlAniYHlYPxALODS8NN6t/mMI6RrseQihVjomK0dN0eJidUB38Bj4CJfdqfM2o0+vfjQudayMbOx1H7817rkOjLDrMU4mLkx2Lib59hra1acxHo7pnl9t39jERaohfgn3ctBznGnTGMejbI73OEOxx0AncC5KEwQt30NtYs9O/WOhSxu02BJ4pJyJJRxEH23L62hybdgs8TK/vP8W/QCOklgE7BED+gpkWxAnIwAhw6BReuu6xN5S9Z0o/urE9Z2Ti2hN66Ch6PpYjbXNgc4ZmMoJNpfN65iqPP//u///nC+5HFbL8DaRHYtso/M8YElQUBh178AySacX2LmnIKUzyAfjedZKfLZp8BHYAWV4zZhdYx/C0x0rmu8vmAtgGBBmt8Dpk2SrQFpXl+SLAUv0Omz5xV7U7Jb95FOJNw5S0D7GygIemDOVxCStYuEZmzjAL8FJHLwc/6sgYGYid9s5c3obUuvgHzBfd/2K4Ek47WK+S30jHUuwhGnnYt/7y2Eim7NSSQGsPKNxRgg7tk+hJNPt18sLGaxyZIb5IgNtrjsOKTcmjtu/b4Xa37Hd3zH4cqf+7mfe/ViTL6OvBu/9YifLbb4yRYR5F0C07itKbLwf91WLDc0lq67gmyLXTIZZwt6Mca/+Cs7sas5JN9zTiBvxM7tpjCV7ZcwGE8c0wsCtVe7ydhn8yNX4ro3QedzNdngf/tat/zDTvBV/MAy8QyvOi4Z2KQc4l0A4sXjSsgbe8CrPl2xFeNtOzfLYUvbFTP8aXGs4zSF+H362tsqjY/0IuAbJ2IOlm4B3nleouSKrDjoM/zIx9JTjZianv3tThLkcpuW1scPl0zCr5pHPZv58pe//PjlFkXAkm62O4/jpVMdu81UPgVTNIXgL1xUfPCRxVzbFFrGR+xXPthhXH7SWmD75o71l47N12pofP7nf/7l13/91w/OgGec/VNh23h4hRfDLieSe2H9rrn5xJlcruhNtvJJmFGjR57tExeDGcnQGtsnnvjd5m5/d4dNc2c3TXbcprHPpHsbvWyzDQTrVTzxdZwCBsAG48vRy1EbX6G+c+TPYVtjNp9/cAS35KOLa8sNFme3abw4vLxqx4fNbEgOhR+uQhb42HiLwWf/thYcYLnhtXARbljr8is5e/M8+fiqXCHH8hXnwkq6sp9/4RVwhM/Bahyp/fbln33PR3Be6+A/rWNj1/xip+9qJLI7fi8gyk/WAaNbX+d3IYiul4fgpfxOvrR9OQ7bs+vyCn6A07dO3L3j/INp1sIubbf25t4m3M6Hf9GzRwz5Ptzntx0nH+KNzYOr7Hnyx5lXb91HH3ghDBXPbMJPrRfe950+Nifx3c0zy7c7B7dRk+OkvcSzWtOa5Av6V//iMr2U+CbXXXfdcQfAFoQIjIk50wICx3QuhetIINkrvAKpxQNyzijZmItDSKDGFUACou9AV4HtHCSs78CdQYC+Y8lPWYgxWRUCjAXIySOhInGSLVKEnCiCOQAAIwfQIN8GlOBhq/ZZf3/f5z73Od6E+2M/9mPHXQclDQEoqMwP9M2vKBBYG2CSJ5vs2pfsrn8orptPkFtbQb3PzXUe5yQHIFtysOBBPqRgn3tDGpEivijpLciffV2zyrxrjwU6iaG1KCj4G2KZvIoVgc9fWq+rJggOm2yhvaB5LcIHWLYRt+Ah0SxYsBN9IpT0ZJ0b9xLUAip52laRUkdxCwxyWBfQ7PhNnBtr4mbHJk/jaaCVTI2/8d7fHd+Yit/1m9WnOOKfEjSdmXf9fuNNbDuP3RbcgTO8lND4A/zbtdCxplK+cte73vW48tythXyWXNuks09CQ7LplQ3WFksAJUdjwws6YTfkQwHWusKbfMC7EsTyxtLKIXYldj6qIQMDYasX/dEpHW4RVTHXmvu/BcHmIWQPuW9tjb2NIDnl3IzYpN287Alnt+Bakinur0UcxPCSsOSXI2E0fGEvNqLHbE6H2U1ciy/+RH9s6Hy5ka/yobYvP1ji2Bh7FY/NzhjWHPwUGZbzFUdImuYVncJTb1buTozIzute97qrN0pvc1BTgg2Xi8gNYjfdVBR2Z00/nfVLv/RLVz9ZxX6ucu+46QA+rr96ljl9rX1wk/Ux8YHoboG3hZCmgXwip7YGOlnMOec/ciRbWNUjIK9+9auv8s/u71GxGgAV3vK+K3j8FEGWt+585zsfv3DRu3rgNt3J48WlW//xMTkbfvPz5Lz73e9+cBg/sXaOL35GNoUUu/Ateml/DY7HPe5xl1/8xV+8/OzP/uxV/uDvW+yJ0+xVjLu92bxsBVfkJbwEj3CLPV9Z7Iap7nTCLTXUa8I0DwxfDrvFCUyCxfTJroo6fIiNcOjlpPiruN5n6zseV6MrMYantob9R4/u3qSv5Xd83VjxIm+Jz9f8jZs3vkJL7jWvY5Zv8Z3Nc3SkMY0/OQZWwU4xxd/WJuJCrtj1y13JtxdAlivD33zIuPjW+f1EsLLj8PBkxCPwH80CF2MWi/jB1h58aPkNn6Wbc/NGQ76x95jG2otkW2ssxplTfoGHmmOba3eMc4PaceQjzzbC0v+5gG+t1rBYrhbUMFBnZYu920dNB9MdL8Z9Lv/lD7iH+bMT3ocPnRua8v/mNf7QuO5ssVY4664IctLL8StD/Qwg52AIxTan4vycltAc/kyUJbT2nwOL0hegAQAFbAGicN3EUiDVyUJEyClhbQcQEQG2W5gDBus766HxGOp8lQ2JAnBLhMy5QbXBSgeAl+MzGFLpjoC2K6yQRADIOQPCCEzG7uVOEfESKeJGTkkbYLolaJswOFpWAAAgAElEQVQJS6itAahJlr6nn473VtHGTxbP3fEZ87LjgiVHl8TX1tl4ixDdLXJt5063U5BJmMlHX3RtXAmNXjsHiRDQrVXwK9TIKFj50MbCJgJryKaN3xvMewa3cckkwFfXbUMmJC13emy8kN/V5E0I9iEpndeYCoz1RwRA40tCIQOMEGvtX7DfDrJ42uSMeLfP7Xvk4f+KGMRfwbBvcYUZQLZjWt8WMUu6kJ3GMDeSDmPEtEalK4Hsg7TwHUlabNG9BERHzu+75CLRtm1jov1sg1QlX2MX2zCr+N7bufhhsnQ+vCEbXdqervhPcyJO4qQ19jcCQld8EzHqPMXmFpp8VAzybXHCn+CD23D5OHJCNslr8WtzieZAxZxb5csRFR5ijC8nSzLTX+Mg7ksmdPE7rzHZZnPJmZRKztZJJ9uNJ4/iwl0rMFjOQQbJDfsUhEtO+b/HODY/8AHFkMYA7IZzzm1ed3OIM3lE45IvG7vj0nc+esZAhLN1JJfGHBkVVXxU3DSXKzv8jl4XI+DbkrjWqKmz+cQxdL240Tl4BZxKBr5Izo5rTf1efY25Csq9+s+35Qq4xnetZQkjnqRZtnkbmZcz5UkYj2AutrRtfVae6yWTX/EVX3F5zGMec7yIDjbxudYKS7ZgbD8/3WZDa/E+CO+hoafNf2zfufu45dpVIdW2ivXmU4ht3her7jxavZ7jD9/rnGzZIzs1FiK/HvdAolu7JhkMlzfEDLyGU/AYjrX25trjNs+y8/IIhbVYa9/mUQUxrJUX8h85iD+LBbmXPsiJ38B+jRoFPayBcbgQXfFt8WdtfcIzfrNxTnY5FkaQH8ZaG87Ax53PjzVLrGMxuTm2UG+fmmWbPHgu/GdD8UqHG/eLWXTaOH7ykZ9sDULmm970podfv/a1r72qK/iR/NZcdLL8tTEco+kHo/Hd5TvWgMvgr62//22HI2xu/Y27+bbt4s8c/ObMsVZ2PIktG2drGr66XNK8+IKcIEb5D9vADzyQv8NC/tH+bRKTiW/AUDx916Xm2SbWxjc85FvWs3mPHOJv85j4Xx6Yn2newBT4uHUj/KY32N0n7DO+nE2X4eDVSwAFg4WtAgy+RJjTAR4KRMqAk4VyMsqywC1mgP0ZPBfcyEWhCK8AQZ45iuDeAprRXRGWQJAZjmlezoa4USRSzPnWSdu3568cm7gVFYDPcY3pNk9Bu0mUDAIdmWu729u8RAKBEVR0uMCxCWxJwBmEBI5EsIDN1hyZTySjJHZOlBpBG5A6obZJQpLmFpQSdt2v3rfwhje84eqNuOZfX+AfS1L50BIewKOYOpPiJefW5Nh0grieEzJfcyuZgN2EKHiTx/qsHcBJgEgD8qJgEvR0IKbEOR9su+SZ/NuQAGSNIaGJM74NaNvv3RC7JsW7q1biVjNiY2ZtoqkAN7Yzngyu8K4vS8hLXnTKNyEkE+KySZ7/AvwlGet7S9Qah09JRu76oIeNB3JvcbCkiJybpPnAFtOIA0zoUwMMiWgO8YUAmbdCrWJnm298wjrog+/w841P/kQOWMNufSK97SMPfExWuNSaESy42JoUJ3xnk/8m/O5CaayaI41P3rULH1u/oX8+fS4ilqggvottGkXkW3nbFvHriirbbwLns+tf9CRH0jFbsT2bKhb5ycbGErbFji1S8itX3ZFZV7Jbe/vEP4yEwcnqKpqrGNuw5Yt7N85uQ1D3Vk/xsmTbvEgNeXGTvTKj+IcZq9vmTr5INEK3etlYo2/+oWnWWjSPyju9/4HMbVcswRG6Yzf2Wl8U97BWXOzLR9lyySH/2QYETLIu8ZtsvUfh+uuvv/zmb/7mVY5arqLZ0LiN2RqyUed2RdrV6m1S8le5ZOOF7sUzmfCGJbV4GbvhV16AqiF3ww03HM2L7gDB2faWdvhAz/KBvKoxkmzyMNvShRiSR11sWhlxr+Wnjks/ig6FgXglD5tvLC2h73wNoeXnZ53KsRpT8o95jNN+HNsx/M2xYhM3xAHYlN232FkfTBfiapsFfFchujmKneA1fXQMeft7eaD55UmxhbdtLneniThYm9Kl9eHfe7VXDMAw+X/zS9s0y+UBPk//yZ8vV3g5Zjm45upiAd3u+vhYDcjuvPHYm9rKGuimT1ikkF+OY2y2li/xz2I+mRbXxLpjdz04rmJ3L/byN7h/xkZ+0twuEG18iLnlj21bPru38ONwjZccrQUXlQPpTewnk/pqedjmk/U7/stn5EwNdY2xzYE4kUYVbscflq/BM3xSXMkR9CQXJvvilTzjfE2Y8Px4BGA7qZKLARhkg4ej9Cng1hGWFJoMODUeB+co10oYEgXA7TvDUIg5jWk/BSE2CNqSIQ5D4YB3yU7nI6cIpauMijxgwJGXLCMtCKE1Ibrm3CJti4HWR9eCuHk5Gj0YdxPMPpu5a6UDjsf5WydwJxfgAxDsZP+5WFkws0aO7lnJBYr1n+SSSHu+s+IEcACSzmUHAEJfyd6/bTzRD6Dukz9uwazwXV9XmC55RKx2XMSv9bq6H3nuNzYF9bmw4rebfNhasAIjRGmTZPOkz+SVyOneOI3NBsAUuV2CLhGwD7Cls7OPLhHfolx3NXmBIxIlLvkamyF0zrGGvheHXaU5k8rAbpNz8rlNcO1MbueLHz4H3xxXZ77/vURO3Hes/2dbsTfQ3SRLDnZvDmQWNiGfbNI5kjMbukII6MmOWBijz3yuwlfjZOO6492mzcclzU1q5hWjmiT52P7soLUqkPgEu69/8XU2JjtSD1/hD7k3WSJzzqVXvgs37njHOx65pd9Pp6vW0PnIY9s3j/APuNr87rRAVqxv9WOfHLMEC+lYnFwsaJzNZ83NLsm6cUteuMXffUeQ6VnBoCiAia74LNnbPKqQ6lMxhSDBXX64vpPffeM3fuPl/ve//+VLv/RLr95PkZz5DDvIi40hHyui6VKswVTzLTmX48iLEMLJ9NxdH36/3dhwbeOD38g9+zOczclPNqfLx423FxXkCzG88rG3uFpdL/dpe+O7k2jxTFyIOQWH4qJzxMnmMdiQrItrmnj8htzyD07Fl/E3+t/8eY5teKfg9t264byYZ2c6tG6YKSbJ0ksxa7oopBbr4KiYF4OwbGWAUxt7+GZz4S78Evdgg77T4/q3MZJrb1d2B9tyZmsnQ/I2vnwqV65t+aDcs9xTE1gMuZNAg2z9qL9xLHqxRrer0zkcgh/izbr7XCxq3dtk4yNb8MEy69lYlrMWG3e/CzLW6dErMSTu+WBr5U9tk1/kY/4i5rd5BMMa48wx+JWciNOIq7azbfvITfcdh4uoh+jjWnFgfZ0jH5JLzMIutQmcZ9u2L6Z1XnqQ4+XXM96LF1i6+XDzrbyBw4ojWNf3sB+GNA5ZG9u6zY9rsX/HyqfwXPNZ/OC/y31dDFIrdKw490ipPL5rJDc9F0twBX9ajiVW+Xr7+vnPmjV0gdvhyJoWZyyyzrY3rpzFT/v+f/EtvgkT6Tl5+t/jpMdLAEt8Cqp2tMCM4/dUKX5JBIMvOSMIMAgAutX5TW960/GSpCXRAm5BmKI3gTUW8gq8gMkSwfb1T2cIseNkgGAdtb8lJ6AuMJBZBqDMjstZvFXdmsjScbrom3S2iGWQBdEzMRO05NBdFBzmW7JoH2BFeo1l/xItgSKxA1REoDG6rbYxu4rlCoBbqTk0B2U7wGZOgMuG9Ez/nFPgGW+vDEXMt9A0d2O48oJsCRY2YCd+0XcBai6JuzmSM52cCc8Ce/vO62YPiVMC11xxPP0CS3ICKeDUp7hQ/LKnc4EYna7M9C1OkVDkgY8sAVyw6fhzchVr5CCrRhebJxciIRGu/+ZDkXXAuqDeT8u0vYL87BswAfkS28C7cbbZgUTwCQUO7EnGuunXXXfd5ed//uev3jQsxjrPFSK62ausCJ1itngJ7JcknwsXa5XwADsbbhG5pIPfsCP/8NgNDOTbEqPC0BVFiXHJ0LXucJLolkini8V9GMJPlzyKqX6RpOd5ESuNusWLjUNxAx+se8mRvx3rSrR4MDa/XFK5+Lq3UiJYCnTPf7MxzJYT5ROydJ6GFFK4eaZx9g4RpGzfacFm6RNB5R/bMNr8xw+aK9v335gKytaGgJpDTt+4LLeF8+Js8eRcMBS/z3nOc44YrQHghVfwH/EmH/LFZ1oDEqVYgS/ylGOsfZvJSCYyeiZMChvFprhy0UNepQfYkLydS3fyCpK9BSLbyDHwsHUgW+4I20b15g/nbqFGHwivcRUZfDKZ6MG2GjOuQMlZCLXjYVq237xFbj5Np+szYks+lmfoTdyvneEDHyWXc9g3H/KrHpFU5NinXNl5NW1771G/pCNm5Xicy9oaX46Q3+Uldu5c8+AifIZeYCnfgqEKPLqBFc27eZB/pw+PaZ4xlL/xy81FnRfWedTJRauOrdB4+9vffqhW/LDRNvbSXf8UxXgfX8OH5TRjdJzcYn1nG8PxM5dj57V/87iyLF/Sb+vZon0vWomF5iqGYRROxDbwSv7QtIHfHU+3HSsW5GHFOf52LsK2AFtu1/nL5ZYTJfvyUP7Af+Rw/ionyZ2acXuRVkznZ43vAtHmbzKoUZaTn/kh/xHXGzceEYDbuAiexj/IuzmLfo0HA9iHDp1DDjyp75sL4XHH85V9hwz7tK2mYZ98n/zqCGOTCc7I8TgybJPf2U+uVv8tdy+fllfpBs6kj45LzvbhmprLzbn+0dzLPTces2frk7e2NhHP5oN/N7ntbW974woqUSYgQrhA14lbVCDhAAQZY7g73OEORwMgoSWnLX6A6yoboHKSLTA4PyMCd4DZdoQv5XkBAuc4EzBK75x+Mq1n+l74whdeEdzWtUWuZCiAOQdypXlyrRcjCTIFCnIgsZxBgm6chxACXIGMzG6C1W0GZIBrdcuua/9Nyo3f830/8AM/cNxy9+QnP/l4gVBXt2sGCHzALiDov/H7O1DqbfeArOM1agDCJhyEeYtGiYnv0X9jCnIAtITH33t7FuBku8bUOd/b5wD1yiihbDJDcq17CZr5N0munOLN+hzHbrZrflh3Mm3CSA/Zy34gyUa2L1ibo/PE2tnXABY52y+xdX5rRg4AY8e0TWElkYtVINQ4e5WguRqvtX7DN3zD5bd+67eO9ySck4HjsimSI9EhLAgxsFzC0zlb+CBUHcuHYdUSik2KW+Qinsj72rex6c6tp5v8FwPoBYaKfw0MMsEL+1tLets34G8sSgj8fYswJH8xRCKEdfZJwisf8sT2fIn/dWwYco973ON4udiZ1OwaVz+SHr/kQ+wKu/aKlxyULGK8v53DFq4aLLGie7biq+cGCp9HBszDTxTA24xorB2/Y7NBnxU4buFDIFzd4VcIccfzeXpHTPeWXuRTLhTDcgJykW7ol2+xbePCzP5G2uU52/ru/QuLSXKKl3Tlm2trzbde9lZuWdyR7xeft5iC1+RHnujVy+Y6Xx6GRXsLMi6zDQ5Fi1xs7GRy1QZ5E0dL/Bd//L35iA5ggHhxNwQe1HH8QP4R0xurMFxskl9+IjfdbH7ZXOZvnMJ4nScWt3EgjpMRn+scmAFvK3Ar8NrXOQpe2N+2yHHzdEtq57kYxdfkHHHLV9JDv6TTO4/6STf4DS+3ObQkX4GuQYA3sdPyMD64WNtx7mJx7GIOrikfbE7m97iN+FMsdWznVSwoJOh1i1zxKf/uPmuFOeIER2ZTfgtLrNXxcnjbOwYWbvGtqUCH5mx94UKydx78wO3obZshOGDHtAb2WT+gL80rsa4QxA34TDjc347jQ2wi7tijcfi+uIM9fJv/8Qlz46bG8tkcXdDoYoY4s+7lY/LXeXzz7N2P/E9u8Pgl7rE5h281DrzY+Zdrbgzgk/QvpnGtxbXG44Prb7vtrFv75Jyz/9HH4jsda+SQkZ957wuOhCfgAfhWF3xqlJ39R5OJrtSHdJCecW3xJG+Lgc1f4hNvwJ3h9G5nu3N+TgaFfcf0nZ/3iXvB9uZfvKNndttce9wBsFcIdD8XFBm3iShIgLXN7Yh91oGsOFQUARuE4JygAANjc/YNAucq9BRFCBzCul1cCcqxlLJXWiRShW7FRv+6nbGClfGBH2NxWGMiu8j0tUjwkgEA11yAqL8FuEBZws4hN4ED0U1SgpnTdLyX7iCtgM3c1oF02C6IuqK5z9UKgHV0Dsl+nDKfKMG/853vvGoAAMbOZ1OEm5Nu00XCNvbOYR8wEoyNy/YA0Bwrv/PoDSDzeefSNUDZpNwx+0Zj9utT4YIksTmARlZsR9bbz5/5H0LRGncNneNngvbK6gICUJbsW4+k0d/nBoO4XF9EJiUCPr3+orCmx03eGhatQ9JM3uYH8q07uVzh2KTFz+ly5UAWNknzZ6Ra8gCazesOE77YtiVjdJh856uB9JE9JGL+sYmpeb0cre2N3zxLnhH2zocDiIixzokV2TIn4gkXF1uXFJuLj4fpzeG2vC0akuEcd0hq88NIeqIHpJGfwsglU3IMe+4xis+NGzpLD10h7NbzX/mVXzl+uq0CUzO6ORFkuaPv/MWVj72CgsjyW37MP+EzPfEz5FYRDL9gPMK5JOGcL+ASXcMA9hZftrNf+pBP+TassO4laWJEHnc3iDyo8OLna3fH+JQDEVq3Rcrjbb/LXe5y+e7v/u7j/2te85qrOwo7d3Oq/I3EIeUb5+eG3ubg/mYnd6eccb1jNJhwAMXYFoLpkR9lM0W3Rsu1yC+fkQc2R5850+YRfIHt9k5HeLh3E+6VJdgAE7dIZyNj7Prwqs1jcLwx+Bg5xWuynW285JhPOs4LA898Tk5ORrimYc5mdCZH9Mmv8MrOEecuJnjskeyu8J2LE80ysQsnxSX/z56ac7CqOeVh87AfefiZ3Knx0XGb9/FEY24Ro8CzTX5anrVNTnwcF18+gSO1TmvG3VozPA9DNcy3+KrJcpvb3OZ42aWx+BsuKQYUG3Qu/yc32eQiGEpPZDbH+lc6xB/I2346lIM1DpZXrZ3EN8y1TrkTb03/ONH6LJ5If2KHfNapWSJn+Znk9osNWIJbWL85xM7mf/HOV5tHs3nHSx62ZhNcSl5Jz7gOzNi56IjPbU22XKRxYeVij3xGxzufmF7uZ72NpTBfHKdjcsBDRTXeAxvljGI43VTTdU4/j/7Yxz728pSnPOXyx3/8x8cU6hDcgK76VB+p/8S73LucDw7imNtcbh5x7Tg27zsedr5AudzMuJuH4Zz1t0+NJdfitRvrNRmPlwAKQEQZsQR6ghxwIiSKoCVS7VtA3TGdhzQoZBK2FzilBL/7ClDOpN/CmxugbJHQGMgWgBHUS1h175d8fuEXfuFBJPopIAq09tbothpkctff3xxui8cl3nvVUdAv8ecEfQIB3aAlDgJFgEqYjUmn3kravuTWCTXHGbAF2iZbQQ7kzjKsbI0LoAUgW2yRZ96b3/zmx50ExkDGtmEkYVmnbhpiA3QkI3df7C18AM05zQ/QNzFuILKlOBBQCrYlGmy9QMU+61sC15jWZN3iBqh0nPWdCRC7JA/AUsxvYkPmnG+Nnbe/gbyFscS2voqg9BvR3SLv0SDJtHH5PrnFePvYRUKXtOEBgD0TvtX7Ni7oUrI1jpiln7W5YqnPxQ2J9Fp65+/0ZgwEX6EiXtnd8fQqySKWcEmRpjHH3l0xP8D53QmaHHyk8eGqGMteNek6R8KmDzjlJ/KMJ5HSnzwgkfAf5GjJzxJRPicRGVest98dE25N5h906lgYIk59kqmxWnO+WAOgf371pO2LWZJf2139pntJFVnnvwixNe9aFENk7dNVMkQGwffJr+QxDafWaTxECYbABHm1u+j+8A//8PBbt67D5Nao6YeswDVYI162KSB2YKW5FVgefeBDG39LUJdULp52IeAZz3iGYS8Pe9jDrm7RtNGYGy+bh5qbD+5aNFf2Z7XMzU/gWOfDsmQtBh75yEde3vzmN1+e//znXzWF2NkvGciT1if/J/PiB5/LZuyIf5yvNvIBa0GcN75gBj2QC7nn330qruCr2DjH1NrF7eLIJlsihvkDuWAJGeDIGT/pqPn7j2to8jivOTTEO07h35x7tVg+cPeIHLdc8FrYbBz+jj+QQ/6uWd4xe/WP7Htn1xZD/oYpMAD51/jYuGretvcpR2Rrc51zrLvh2FjeZg8ytC4cRs5h481BMGJje7FAftn4kL9xuOZKrnSGm1vz8u628d3FDM1uetm18V8xBAfkOW+7p68zprIBHKUvutm83d/eK8R/cbfloApBTR65FjeBWfKfnNk6FaQKcnzH+uQ8+Z6eYJVYxLf89KT8Ko7El9zC5nvhgM8k7/7KjGKZT5hzObNzxf3ygo27xqB7a4VtXmC+NY1xcHx+1LnLW8Xr8jq4sVxLfLct+b3gD36sXvubPtNf7xHpMU08K73I4Wo+MuFadKf5yI6azh6LFovyN57c5+K6+NR0g+lyPPy9Vg6W5+R8sbc6TS7v4VHvthaPcR98sUcABLKTCQpwtyjbBKTYpLxNwktaGaQiP4Vv0bPktO2uxDC+ADwTsw0WwSkBkpuyl3AnqysADG1sa5NsAaQrJYoF49LbEjiPHGxybh4yMdh+5/Dm7XMBtfm6TbLHEzrP2P2tyCFbOmh9dbsi2+d/bMRhgO0mu+RFxPubLcllG7Bsjr2dR0CykcAyN2CWHDZQXWnpXHZrHrY46w/g8Fm+Sr8IINLYOIIBCeGDAvBaOtN8cHVIQpMo+V7nuhq4RFkSEAtbdDlXcpEogCcbAfy205mkB2TYsU8Aw357xZ9PZoPGQlKQota7BC7QuOc973l52ctednUrIELXPHTZOYEOH+kYz/N3u3Pz0c/Zx60FyU6XyRZuhAt+FkpRgBgC4m1ELoax6xZACPvefg1o+Sc8VMDzyY2d9bv0sF1qfiRxiFfydK7kssWlZEoOSU+i8LmxzO/CV3Gazdx+u8l3SSD/pfu+I0hwVQxp5J3zQt83uSWL4ic/4GP0j1i44ix/wL/GQsTb1t+9EFIRJoH3SNJ3fdd3XV7+8pdf/fwj3e2VYCScrhfTJPO9u8N6xBvscCzCsjkq+yEpjdXb1psX4V+SC8PkH7LCdb6AlJ0JE10jioiwtYsPfivW+R3itP7O1/iw34xvDXJymNBYS2zFPi5Atz2b/aM/+qNHCDzrWc+6/PRP//R7vCSs8/gI+fcT9mzeR9itxzrl4cXLLVrTkyKntdc86gVyr3zlK9/jOXnxvnbhM82hiUTOjrvVrW51PMbR86XsuuM4VlFyLoTgbscVu5vr5FTbxBKdyI9iV/EGn85x3hyLixrIZGTfxlsCD1+XL4kNMRzm929vuVbgKyjazydXjsZVhMGj5TNwVG7LJ8ME3Ed8dpzfwobDcN4VYlfg9lw5z5zkVjS0JnEs5yV//xVfsKBY7o5J765ZOXq5cX7SMZrocvuuEU7iHOmm9S4n6vhuY37b2952xKO7M5IpPyp+NZSTQazgAstJFxetr23ylnFwLX6+dxvaZ5sm2OKKvICb7DphqotrNRCf/exnH79W8bjHPe7q3SJsJL6LyXTTP1e8+QPMVcjhVZ5h58PipzH26jN+0lx8gP5cDBVT7Gj/3gWyXJEPb03FNnAVb9x6DLcRSx2brC7k4Hpsk1xbl8hpyxu3XoMljlvObsz0iHv0N5s3Fx4l16887cdtyQXLYcvalQ6XZ+02NpI34Rx99ckHHOsdAJqA1t5x/FA+JBvewNeMnw6KLxgGszb/WLMaB7bSS2OIDdwMh2YL2KH2wQtgZcfxLfrp2OWP/NZcxux7nOomt7nNbY53AGyB1N+cn+GaoEADXGtgV36c1+AWBWiASPs4b2AhkDZYFTjAW4KSLCnadgRgi44NIoS1/ZxZx45CgHlj7lUaczBCn5IHoo1QcSaOxHEEOAK7BVw69dZ4euQ8bCI4Gmeft+QQ1i8o256dWgfDSzD0wkaSyu4nv2OBAUAxrpev7DrZuWORgeSuiMvhFLvmA9ySbt+B1BYnCBwAlXDJL4gFD4K5vqb4FyRkpUcFWevhl/ylY/IVwM0HBDZyRK71RYBENk0OiemcoDQJnCeuBDm/6JMcPvkOEJOQ+TG5llSuj3Se55zYV8PO2hE2jx3QPRm2sECQ2qZDDhPIJN4QnsbL3m2/053udPne7/3ew12++qu/+nhua4FPHLsFfBOLdYm/TQoL5pKCZNR5S1StG9huslwQ37jn32cbL9lS8NLHfm6cSBbwzxol09aSLTq/ri490+/GzBLA9XHrVaisD0r0cKBjxen6FQwX+55Xt2YFsqTY+0Q6thfEdgy/s7+xax5FnLtiC7/FGFxsDCRZIaJIEuuNpVhBzppTo7Pj+8/njS2P8ZfW2PniSOELexVV8Mzaz6S07fvYjfW3ltXv4hudJ0vr9MhGhcDDH/7wy5Oe9KRDj0tkknfvGmBfpJedEczW3fp6H84DH/jAy/Oe97yrwhS540/WiDRG2nuOG9HOJ+nDmuhB807ukI/65Pv8rt9u7xEyOupTEcgX2FTcIcpI2uYHnAamk4Et5R3YJWbYvvP4kjXzu8bwngG4YU0bR0tAFSJL3vlb2zwaINb4hAaBfKkIUazC8sUga3IOzEHs6a3v4QP/Z3vfm6u4vM997nP5uZ/7uavmyGIg23ROa3BFf8eCtZpBmvO2y2d02Gf2l9/5ys4lFy+nXNIuf/EDMi8HWVKOH3snlpy/3MnfW1The2vrc/HPX5fLJZ8YsxZ4RtawoxgNF3FX+ThZnvCEJ1z+6I/+6PLUpz716tG1bEAWnDE+2fnLtZf/r27YwLm71s01ODK+2Ke75fgbTgED5bLmbh09ctAa+vfgBz/44LP4F52pUeRjedydIN6JQ5+aJPyRnGwt7sUwX+xTkxonpms5DjbLA8aEWcuJ+Co98me2IG/nmE98LPeR2+SqjoUl/GXvvh7qPZoAACAASURBVBUrfcJF48LwjW/HsBlZ+PrizTZY4aU1b2wk17lRI572Zw1hFv/HhRdD1w/oDCaSeWtDXJG/wH1z7F1IfJvPa2gtb5ZDW1/n9jPkNeTI2DyttbXIF3QjD/YdD1t7ktEaHbcNGPZYbs1nGgu/XO7B9xq3OyCOnwEUvIy/XSJG5kiKF7fIdA7yKOAbj8ISXPe1v5FsilgizhHIAZALfs9Yt0/hBgAUpOfxJVRzCWhd4L63PkpdcFLcL7BxrnWOHGLvWmg8V24QWQHKEQRbY3elpHErjjM6IsSh13E2kQOcjpPU+5RIkiFwlUht77urXRugHANpWMBTRO+VaUTS/NtFW0DihMBNQCzp4hPIaDImD92ur0n8Egg7ZRMNFIEkCMgIFDsnHTiu5CQBZYs66Bot9AYksoc1AYcFgo7bZG1ccZD8/GDJqSQgvpAXga/ooOctHoEvYrXASDa+wfZiBwk2Xp/brUTA0q14Ep/0y8c28e944oAd14b0siApiRUbL3jBCyzn8uhHP/ry2te+9gBYjTt2WUKrkKuxtsWzccXfdlJhjZhYLNyChH2RjOQQK+ltrxbBib26fLWYdzdJt/AWXzCXT2xiJztSyr5wVLODTYy1yR/GOHfxHxYix0iR5k7j0fXGweLV4i5sknytv3MVnemH/c/NlY63JrY55x4xKvmJOfHt0Qc6Q3bZWOHXdrdIk1dBvnHJHhu/8qAYkHT3Ey5uMYocI+caEnRr3sXv5kgHHkW6733ve7w086u+6qve4zl7uma7bPt5n/d5l5e85CUH9u0dIuKcLYqd4q+r25vjyAM/FXWNF2bWgOKjiFD7loTIx80pBpew0Su5946h9CJPGBO2GYOf+M6H5Ky9A1AsbC7UiCS388/NHuuzHnks2+Rz2bLbphE1/EjckU+MwqfF5iWryLPY0VSxfuNbp7hGEFfvchc8EwtwAnZtsWc+JLhYqQFSA8/anbfFwv68Ipnav3cZeOfHYoqxfCqKYRTbbfECK1bWnbO/NaXoxTiNay62bf0uVME4fgm/2o7PbDy3Fv6djPxJ7Mhd9snF+aeciaucOe/yUzEJa7tT9PGPf/wR/g996EOv7jqAe/C5Mdxmr7Bc/LEmtt1cIm/TMx0uL1QDtE/c0vHmHufiBe3r3ArC/KKmP0yQ1/rE39OnOWAVvOSHOEM+e7vb3e74RRrnwW4coO04IZ6pduADMJxu+MTy2n28zJrEU+e5as7nxXHHqiHwcnrFxTtWPFirZjO/0rgg+xb9jevOF/6QDttuHH61jQi5zzr5NO6yeZNNcN719+WH6pqNp+VM7YddfHCvoIubjqFTeoaxyekxHTjL78S6ePV9ecTZR7Y+kY/C/DBtOTZcpbe+q1Ose7GKrtkddtEr/6OHdMaOy5Xg2HI7fMC+48Xsd73rXW80ACUTbLsNa7Al0sDPrdESyvmYFaRjGBuQ6a5SrMAyjqs1HHQNvM7Y325h7ZzG8dwppfpEmq1BQC25opPkPL9Zfx1oSUZz5pQcwxoEImIqGQHuzqlr2XGAOFs4zzjAh04XQK3NVQhAjUgABYCs6SDpbGENEJACclprnzq724WyPqDXPsAlqAQtHay9kUnNAjYXRIoTAJOuCjxgtFdgFMWKFsWh28A0dZCIBUDBKGj7RB6a27OE2+xaoNqGjXE73/GN150R3Y66pBCR25dVWfsSgY01MZDOAiIxjdhqSmhWbdKwL793+z55gKLC1jrazw87fxO02ERY05WX+vG7xtFU7Hg+LrFnt/TbT4t95Vd+5YFdN9xww0Fmsi+iJRGQxd0EYmJJCHuI945pm0cjxABfTofJDbD57uKkomCTJp2JLbKks325Ydv58jnGJGU+uAU4fEmOLX4WD8SXT3ibfvrb83BwgZ80nqsyZLNedhIDrUfhzg72IV7pwj/+2pybmOkVvohVdlgCYCzzIEbJivzBATlr7d3cnhWEPY2/t5KmXwRN7PODjvVCJzZD4JvPumsi8mlXWSR6mCz/LMl0ZdzYZNS0ps98NcyDgetzco981nGtefMObDY3UiAuFXkb10gQXIJTrrzxIXEFkxpTXFpXuKe5YJzFSzZ0fGO5Ki2ukpFviqU+/awxIpdOs9n6upj0eB/fNJ9CZbFNTK4eYdxyCbehs4N3B+1twfxW85b9lptsPC9WbWMQRrEbX+MXfO6mN73pcXdGutkGiNhAnvk+/a//42hb9OAI8gI7LI+Qg+WFLRLZfM8TQwg7nGMjuLR8aLHDFUZxBr/Fw7mRcfYntlicM5cLMsloHjpYLFcEmAuv7dhtUvBR/GO5k3HJj7vxGVjhOFicfbtbruZTj974CcqOc0cgv21e+W95DAzGA8TLNl8We+Up/iiO1g8W9zcn4Lpb9IhtmJIcLmqt3skDa2AJ3IQbfD4c6s6zHtHorqLmNn9z8FEFOFwke9/JhgPJ/cnvmeszbixOWefiNP8SK/St7oDf5RUXoTSJlkfACXPgdC6Snpvp7LbNOLKun9KNHEcvGhF4UN/l9o13F0l2nG18bKMbTvvk3/BwdWud7ghrbvjkPP4dd9TYIX/HNDe9Ll/cRpxx5c1kaD978zPjbU3XNnfhqUk7151d/Lm1wB51cWvxbhDxz/+yKZ+DK5ub29f/xtDckhea+3gEoHcAKC6AviBioCZ2SznFMbIidxMgJ7QIwGseQjAokmEMc1AGpQtCZNb5QBRYSCAIqv1AgdO2HdlVCC7hAXCNQ7E6XRoS5ujYlOoFCwK4T0lAxxKRBhxAmdyucNETAnwutBb4zUeHOXuk50y0OcQ2ANibfJ1jToRzdcG5z/ZCkJrDCzEaU/DkyPQk4I0BANkKYVxCao3Ans34AVsIJKQEkGyCSY6e0y0Z9DOVkdFkYH9jIx/GBHBsaP/6LP+nD77Ssa4cA1dge2680LE1i8FtBgFvsi5g0rvGC6KlAcB3gF+f4hVx6lxz5PcKJ+twy3bnNq718lt+oADI/r2BNX0jK0tAJVQ2kOiQ93RkHuexaXMvGZB8GoNuFdFLDK0bCLPvJio2bl27RraDgcl55zvf+fhpqp/8yZ+8Ku7PBJMN+BR87FPsi5m9u6m5Ww8ytMUDfbLZOWk2V2t9yEMecvnar/3a43NvZUf0fDYXLOM78Ip/83nJrOM0qNgF5tPRfm/+XnjYWhW4iLDYbQ4EbR8hUey7ywl+2J4cXUGK5GVbJBp2SKL5hlgj++a21qrw3JhvreJNrMGf1SXM5gMbv2y8v9nOR40hiUvw18K4xul27I6tq89PkRk5y9UCNtgiH74Xo3zIeum2NWcD+eGY6N1NNH6ZPZv3Xe9619XVVDkQvoitxkruXgYL960PtuQX1/IrNoKtSJ8XfTUXXGxMxJrOk7f5YVdzbLGhgKGrji2niXkY1zhyLRt1DP9qfRXeyXBuJCLTi7NnbrB5wNx0xV81vGGe2KOTjhfLZEPIN9/JtfhV5zQ2bFnc4p9b6FkPOfg8DsGPFhtwo+UyYl8zAy6a090y8oWYhh1wcXmHF6FpwmiMLqnu/C1w5Q2YT+9kxSNhNnvg0XCazt2xA+/Fo5fG8T+8u++4GfwWS4pHGNyxZG9bebZ/4nB5yjZdrEHzok8xTY7s7mKH2O2zx7MqIpoXd2Jbcbw6oUc+03cX64yBF4pvMUU+uheXZ8zFofkE/cBReYYOyAvPN3/tGvgWm8pLHd+YGsbb5NVAyt6agsmv+QKfybzFebrfNcP0c5zAYHkKpidf/+VsvmS95zwoNvFFvg6b8PHGpwvclAx8AH5sDpfX+Ffn8Mm1JbncdWOOc6N68wW8WZ6Ccy5f5Et9unONr/NrWEffzbP8DUaqBzcHrm/29z6u3TjWS4fWCoP77u4TaxHTYtE59GLcravYnk3T3daeclM1z/ErAAaVJAUNxRK8/YCHAB3bNs9Opiy3YTCsxIWMm2+B20KAJ3KF/Ekixt/bfpqHgzEoB5MkbCeD8VK0qxGAmkHIL2i3u7kkj4J1oRQRW3xsQApCDQ1gsoUPx2ML8wFIjrGEGXlIHld91gZsJYlw3rYv8AJm8qWr9QVzIuQcDQk0Pn0Chohuz3a9+tWvviJnHJssgFpTpO0lyHzqcNh3305qTucB7l0T0tU+YNj4/d1V8l5OdYtb3OI4pZ9+dKWGHbbYS85NoulfN3H9WMJGqMUJorqFGnLHxkhr9gPYOnfIVeMhQMC+sRsLYUJ8tnjc4o0OEUT+55g+W1/jbXHTcc19Lgw2rtc3OnZvpcuOGg70Ic6TuXH46xbD/I+vSJhinKwAWOJmL8cBwY3vbnPue7cu92/9kQ0lNH4MA5ecKxIj/K25uzpqLlWQIWGORwBgltg7xwK/aB0KFQUksiCZtY7W4BbsjYfGTb70/xmf8RmX29/+9pdnPvOZRxxIBhI/IqZYSzeboOEQXXe+uwmWtLHB+ug5r7DL2tW4ir7mTqf5av6kscjP3LLPj8jXOf0M3Z/+6Z8e+m88/i6mxI2r+3B+/Qmxgw1LypJb4l29nI9RXDYvbOx4+NkYe8WJvRUKza35xs/YBC6Frf2ySr8WALcQ0MUFjRgYQJ5koXNXetfvYBOMWMKPyKbHHjFIxn4yzF0V1k9Weu5laU9/+tOPRxcqkjeeNib6Ox9b8ohc8oNkTUfXX3/9kV/wkeZqXDZBHOGyMfdqmnzoVm34w1/5aHF+t7vd7Who5mP5p3iSZ2CxhkO6oUO5bkn6FhrwIfn3ZU640ua6zTNwS85wNbqxmz9iKp92noIZLrb+jtFM2fzS+biM4k1x3fj8a3MEn5U/+JmrWzBGHjVfY5yJOt2vr6Qndwsoopd7lNuLi66I7x02dC1eGkfhYUz6WR309+YvBe3yRS/hg1cdrzhc3dCFq4HkP2OlWEwexWq6rsmZD77whS+8KlTorP3ujHQeLNhmZ3LBQFdL19flK1xaDGV/2OVuPr4BH/AS/tn+tV060whRX7AxTOcf/Fg+Sw6NQsfCM80/MYTv4wTN65eytgCT98SQHImP9V0xCjN3Tf2tUQZ3FHOwQNyKz46DAfSphjIGPsQ/k8Fd1zAObvElel6eyb9a/+obpmQLdzp37HJbOQq2Ne+uVfyztbigXzplNzHFZgpjeY+ecGrzbv0kTnBQ9sYR7W9Md4K52INzqnP4fPK6w24LZzGz68Dnk1GDV7PEnYJwgR+n961D1SlipzXIR/i3F3uytdyhDsRt2DUZcBI+i69sbN/k+uuvv7FBNpmswJxU4KxDCNTtmnJmiVBxYfGUBCAQWg7tU5FzJvubwIG8xHaWDbhuIkdSF5g4MlnJxtCNLyEIMp/W2ydig5zTnQBAhOim71ukCUKJicNLqucO85Jza18isJ24dVrjJvPqjN3pJltx8ALi0z/9048raq9//evf41khdlgQo9MF+MZgK4AMVBYsEa62ueLUNi9coQ/r47vk4KtbBPEFzt+Vqkiqf5/92Z99VVwgCRK1IgAQAXxjLSA2t2TLb9rmKtzGmXUokqx317k27jiFYONUyDVH5EaSAS6blNgFqQbM9OQKxhYxSBHi0TkKI76eDG5Pahu/Xb83TtsQFzGNjAAtSVuBtlfM6JWuWid7AGnrgSGSN3zr3E1G+WMvsfrlX/7lq+LQuekM2Cb7uYDYjjRCWAHSWiJTSLFHeuCO5Mb/JcG9ur2Js3kRJOQkucLHEgys6opPVyI1aMS7GFHwLbFpnn4OR/HCVmJlCQC5+br164TbL3k1H79LXkUi32ifNbSfHuAq2zf+c5/73Muv/uqvXp74xCceNjG2+FyisD+lpbijk/1ZqcYls9hUCCEkiIZ5siECtUU1vfFjyVlj2H5EWiysT5OhfXylz/wi+c//YLftsFtukUuQCoWb8eUqGCZ+O2/vZEMayIQIWxMOQB6PHyGsLirADFyhcfLfbk3vRWb7bwuOBzzgAYd/vuENb7h6MTFCu2vnQzV+uiq55Jhu5QNYueSQr6THe93rXkdj+Cd+4ieu3qjMrx2XPvKn3r2Qf/acctvgBts3pzUvT+JH7ANrmp/uYNXm9l2z3AwL+ZWrkgoU+UhswcnNRTBHDrr1rW993M3USyDDsLAN1oiLlYvccEaD3DnNxSbJuQU7H9r42dxKzs1Bi+Uwgc4RfFijSPR4W/P07oJkq0HrPL4dfsu7rVGhBJPYzPblPQrAPsPkL/iCL7jS4eKH3EX2jlf04THta06cVwx5bCUMqunXM/8vetGLrvBMLItJ9sKhmksu2TVoapCJvZyPW+RfcZRi/TGPeczlOc95zvHCQXHWOvYXLRSkfEOxAsflS3a233u/llPBaGtY7KenLYZWFwq9XT/Oo+CSL8UnvrE6MCZMoEu5EQaIOzJqMMFU+LP1QftgvpjE2xpXzIs9PG9rtv7GpfgMHBKnGj5s4Bx3qeCsuJh4FKt83ho2V7JXc+NN9LyNmvbzeYU739vCtn1qgrUX2dqWL7ZG8ZwMcjxctAY4SJa+m28xlD+r58LAxgzrlytrXMhL8M08fEkjFL9wYRInWy7IJ3qxYC/ro19j0ZM1wXSYB19xcv4ijydb8XWT293udjf2hbM5oYGXqLTI/hfYirIlDRzDOAgGUDVugeblXAK2eTY5dux2ljjUkkhXN5wr2XXudpydu8kKECejgiodCHZAscWn4qVzm7s5JApkyK14SI8Cr3MYexNKf3cVpPPSK4fdJN/YOV5Xv90qtoTTWptzgcZb0TcwgcW5kWC9Cxr0QW8Rqwqlxz72scdzZYICwCC9G6DGQM40O9ruVjx+w050xpGN7zigym7blVtiB+jYAjhLQp1X8rz73e9+rCvSCGQ2qBY0JEv6N5ZCSaMAoDQnotKnlyHlPwV2cyIl/FdMAB+g0ljr88nVGM3Z1bPOW2InXhu3eRak6Hpjlp0lktYgEW0jCTDtFYSO5VuaFIFLBSmZJD+FrsafW55ap8SpOIZBHdPjGorGBbNNcJLRXq1doJaQ0m3yddX83ve+9+HPwLq1epHL+grC1tzWsIX6JkK+J3HzvSX09LIdZlgmafqUIOh2yYoGWmtq3TCiOZPTM2p8u08+ab5tpCm+6GrJ1/oLfEdWJVOPA5h/ryb7FRkxzG9gh6bCFmqN1yMVJfb8KZnFUeOwv4T2RV/0RZeXvvSlR46psLQfXvEx2I7I7FWP5nTlDiazF5n5qByImLlz6UwOlwBJ3vIN3DrHb/rgMwpPujnnXrrjM+0XY3Iwe7tCKCfbnx/Qb8doJrSfn5G99djWOfI1n28bsmFdycg/FWn8yLsxxFHyJ8+DHvSg483Kr3rVq66anBqRa9PO05RRvG28LXeQY7ZBvPFb8ZvMNbrphC3kSDgpdnCKvV16fQZZhV04137nW+QXU/TY9nMjTb7IVm5vljM2huUHNm+ueIWfZU4n5xct88/irl9i6FGNc1Ep11kf+8ubfI6Pu/K1uK1g4+OKEHZWeFoXzqMhwJ/JshdVxAl5sk/FwqMe9ahjPc9//vPf44XA+N3yET6fXG1PTxq7CpfmQc7xveT6zM/8zMsrXvGKIwfzGTItOV9+ss0HWInHkaXvZG29fv4V8W+O5dTsTw/Lu+SX9T+5l70X75IvHWTrb//2bz9eKvo7v/M7V82ybf6Rkz6Xj7UPbuHtYnjzNi6oUbM42d/8wxrhwtYiy9nEhbuE2AV/3mKTTnBYx4jfdL/vHBGfG99yqnGbDz7i7ckqd6ZbeAN/YJm7kPcOaLlGfBgHVvGDZNrmhKvEfJkfifsz995Ywvfa1nzGoEv2PmPacmg8BPbuOcmpaYGH8f31V9jojqXu8lns6W8X9BrzWu+yMsaZ97Nha+y8bNFam0PsibfWJWcZbzF5ud3yG/4kvvkuv26+/mmisd/yLlxGLtk6QW0invuusXe8e6xfAUigTpZwOGVCawL4exO3hXbeghnSlAI5/xIXV7Q4gC4QMiDYkBlOA4TWOcjXmP2TNFooADgXiR0n6TCk7gtdbKBvEe02JPvd7gFQV3aODcQF/a6DDui/+XebZAKIJdIFcA5Of9YNEAVh4/a4Qy9AIYNjEbr0CJgR88Zte0FQsblzWxvANldzu7IssBdo3WJTEQbMlrA1jgIUqCK1AGFfrMEeEog1IBVLgBTDnaORoAAV9OZckm7MZEdmyS74yAGM6QXoKxTSpdvOt5nC9ut/betqwj3ucY/LL/zCL1y92V4ibA6+BZgXeNl6CW9yIN3IGxCTtDdh0ZU7c1zhEfv0lc0q1vvpnh/6oR+6uiqwRQIsgR90vz6p0++YrtS/9a1vPYqBLYDFPz9G7pFBvstnAGjfETnr5e9bMCF1kqHmH0Bdf88X9qd84Aaf2sQljpEpP1kkabfujoeV9Awr03OFcVdG/UNG27eFd/NvoQL7lqyQ1dollcbmw3SH5ItReUMOEB9wtrVUkHd860yXcHMxQXHQJzyCz/RFlvUB+JK+urMnjPusz/qs4xEfa9X04U99yhHJSeYl3+QRX2QQ24tX9KRozhf2/QRLMjQdGhd55fsao8iPwgBxRvbW5q4SKoSulcvEibnJi6wr5lsTogRftuhU6MAbZFqu2zxAx9beWvhK88Nzt0tXkLWGZGC39SW5hk7WhxoXKWp/ftB4ZxwlvzjbRokYpyv8pUarF4a5G2MJmNwi/9JB3+3T6LN+es928H/P44fLBZIPvmhUinmkTzzZLk/xs70Do9zbdk1oNkVqjcFXVi/8VZzu+owDk33yPUWfuGpd7LCFdPsXo9gSiV2cdh6+1FzN4/e6cVq4HUZ0TmvP9xWI9L6Fq8KnMfJHWLkvHqYPHKFxkr01sLn3TYnxjt2GiTsMtiGLa20zSG7ATeQVOUIebz+5Gqfx+SScWhsvJ2BzmM72zqMvtttx7Nt45QPGPXNUcbI8pmOWI8jP8N4Ft8We5MCHcQHYCXPkRzJv09K2zhUr5qM7vAjOirnlNXSwRSduppEhJumCfcR4Y+SnXnwMH1wsglerb2vBM/m9POrC0tpGjbZ5Wf7ZIt06xS3MFQ99Nv7y0eVlfJAdm8PPFi83kjdwdzxDU148igO1EY7HXmKw78klvpqLz1gfHagNrI3NrG1laj1imW1aUxd1b3WrWx2/WCU3853w47rrrjuay527cSGet/ljjZqiOFWf+QEfsD3saJz+wycxJS5w1uNnAO90pzsdjwBskeZvDrHPtiFnhFylU7hA08lasuZvJArYIdrN7TwOh2ScGxObEJCLjt2u2f8FIhLwkg0Jn4zAh9FXyQy6QG8N6bPEs891ATjkhdMKRAkcaHM8jirIGptdBAJ9A4IM7o2XQKn11vmukHrxi198dTVlQURj5VzoSpoCc0kVX0FMXR21vrb3997mtaRFs6i56Q9AsENBtfoGwN1++bSnPe3qtiiEYDts/DUZEJAtzPiWgF9QAUoLfNauuSGY+Io1CMAFjAXO1uaKi2PaZlzzsF+3Y/aTPt/5nd/5HoWLtfxfZF3CRSRar3mSFQl0dWNty/eQKsmefZC/zkEMxB6Cyr/EoQabc7dgXj+mEz6ta9nciqvG9F8zA7Ev/hqjK8dAXUzRVfMtAUP6JIO+p38gz+/ghHixtnMs8J/mQGTFEiyjY2PQY8e5S8GVN9ghaYij5NgCoDH54eIHX0FA2Gb9nA3gGl0sHhkTuUSU+uyqYv81ChU3yFiffsN+8dYa4KG8QudrB4U5XfJL8SXhIcRw8kxO5KAliPkRO/ap6cFn4Ak8omu+lN76t1iKjHkbN7/aMZfgp3MEbIvLM+nmB9a3uAbDxdvivHEWZxWKyYEoLU7zS1e7xJ27OtK5ZhW8XJxIDiSmc9lmyePiI0LVsYuJS9Qcwxb8Ygmiefgh3YuPxbS2kZkP8UfY0JxstQUJnxEbGstwt/1iiF43d7itm500QFf+bW7zHQ2SztumEx/sU8EgtsUUmXAnebOxXOjZizlyo09zdP7ilzW0HXdsra7cwwJXTxFfOXQLriXgfG5tuPxJPMhv/E2cd6wivmPPdmjcmtfp0YsbYcBe9YcJGufWDwv4X3NsA0tOsz5ymqNPBYn4Z7Mz51pepzj3yY/XF619Y0yRS17yaVwozui1dYr/xlNMyh8ro5hsbPkPd+XrzefOKzgAm8SZuIODYn5znDy0esdH8TvxuHiDoy534qfXwk2xTIadVy5SxDt2fbLzcFnbzccfxQBbLpbx1+UVOK38ab3emZKPwW54A/s23tMLLrRNgs21ziMj7DQ+v6a7xU6YsHrpOHdh4BvJqIElrho/ntpdNP2jf5zKmvnfxr36o093Q4pbx/vc+IMZ9No5+64jsaUm0lQKJzq2C3ZvectbrngAmZLZe2OKLzpsnMbovUW9w2YxmI+QW4ykp3S0DSG6gO3rT3wTfh7vVLvNbW5z3AEg6TcAYzhZcdbieonUwx/+8OM3ufc2bkYRTD1b2jPWD3zgA4/fiUXoOKzuRfPpCGeIBeVNFM0VmFKYcQAMuRlmQW2BETAgbJKY8zYZWZOxgZoXTy05Qc5bf7r0eIDv6Xg7u0gS4JDo13DAeokVEkufC0YboDlrQSPwBKdCSmJdu5iP8y8JXYAWxIhDYwMTAYpwtU9xgsAAsObzLFJzasoAgL2DgM4VL+yWvZA1t0DToUTNj5B3civ6FaECzXgShKuhdAlU6IHt6HRBm24UGewAcPkWfxA/bLGg2rF+xmlJEp9NjgVahQf/B/Dmao6ulHVe4+7xCCCbeKmkOx4QFYnZ2ApwBQXSJnbOvpJuJQp+RweaSWRgzyUJSwxWph5Z6Qp5IFwTQLJGjoyRTyRzhI8fSDxiGlbwD7jHDyRWWCSB7nZEho41UJfIIV7rt+LHlUfxDkv4j+TQ8fy3OSQwWL54I1nADfqjI/q3H5lFHPnwvnBN7pAzFEligj8Ye3OM+BS/yC89tl2usE3hmc7JVblJsAAAIABJREFU2ZyNtdtaGzLTOGJ//Zaf8anGkRcdv/lFvuoz3RQbK/u5UEAWJGBjw5HWkl7uec97Hnf7POUpT3mPN8+fY15u2ZxlDmRejkru/oZpSBqdyad9T8c1cZD8zulZ/QgLjIEpbCQ/WH/jd4w357MXsqUh3HgdC5PlJ/HK5uk3mXo2/3Wve93BJzq24zwSwudgzRJRuANb5KflLXKXnNi6w8eeF+9xEn6zeXYxoDXc9773vbzsZS+70jO9bkHS+HByc4355UJ2hUfl8/I64gcv4bmxVj7bll+IyXO8uLtriTG+ZZwtoJLPYwd8UcNg9bIYvdgKJ2EjX1gOqkiU/9unkSAWW4eLRvyfvy1Panzn8AP+yj+Kuxqu/U487CU/Ei8vWMvGcXO40s+3WkPYgPPic/BoC2h623W05s2TuIFY7Dtf4UPLzeGa2N/CnYy4C33Ai20u8LfNT+ZOF2KdPdcfcT/xsHf9NgbbwDi65beb8/u78eSd5iHv5p/Fe3fuLq4sJ9k8JSfh2ho1fM97ZjTpxHafYnHXw9fat/y7ixSaLHIVPgCr5ZZ9+e3605kTKfjFknzvYtpim/ztYgS8l9eSIV+ulvuzP/uz93ihJIzgW3TJ9ueYX46XHtNh6+9CJT13jscXjMfXYR5+Y7/j+SY/YEN8OL2KweXDrXFzH3wQD1vj8TscWI7bhgWfp5/l9c2zjyuxUee7aNyFvt6n4WXO4tN4my/4kpjfuNyLfIuTeEGfPcpwNACADpIGKBATE/TZW9yb+I1vfOPVT+twVmQq5fd20oc97GHHFVpAhVi2iJ4p6/gIuiQjCFMGQuscijCH5IVI7C2rCHvzMi6FNM4Wke5+4DhbJAJDMiji1ggSjWTY+Zxzr6ooDuiqMTiHK2hLLhsPQLAHgi4BrpMjoGwlABE0CcI6ORT5rdVcgAIoSEAdx19ai8C27gWGLbytkd0AHXB07Baz/Y10rRNHBBvHvmRzpQGoecPrFpXAcUEheflGn62j2666PQYRcVVQgG080AeAlYwWAPmjJNRa+lvypJN8e4tLttPpJKtmS5/pIrBQlG2T5dz9te5zckfAFf1Lks5xJ0EDP4lLorFuRZhng9lXjNM1+yjsALziq/VIKuSmPz65CRphaD6J2u3NG0cbtwoHMhljG46I6K6f3eAkX1jMQWT4dTLnT5FMhNB5jZfv1YxAKpFDa4cBbKSx2Hcx4EqLRLf2JusZB62L/jUH+Bz7aQJoQIhDmLfNZEWdnxNb3+DbutfbQNw7p9heDMkNSOMW6UvutnBvjr0tVBNCMcPH6ZZvN+e+G8Ba4e6ZZJFlbSOeYVQyLpltzo27293udpcnPOEJB4x+z/d8z+WVr3zlVeEu/yAlYkdzKNt4LAqeb3HoCgCMggeKDeRArmo73Caz3IPgimc+f75bMFnF3/oMrCtG003PMG9xKQYRoz67g63GXi9haqz73e9+B/71Dg/xmd7a1xo9BiMnkYNOzCfGfKfXzusN8t/6rd96ueGGG65uoW5NGkxsDX/xECR9fb41y5dus+cP8u0SeoVfa09PvfS1x6BqaJq37dbpKtTGMF/FazZPeVeKmF0yn/xkYVuy9n3zdHqzfr61eMRH+ORyDTmRD3a+fLfzpLe+K7qW4G6hJzfD3eVIjZ3cii4Y0jH4ZufZLkdsk0xTaWNGnKR/doe9W9DASLG0xWpj7OMvuEHydOWzvKBw3yIPF+PTmgvNZZ9Yxe/XXmzhIg3O1RzFm6ueGxNyhzmXK57xePnX8ia4RxdbA8DjdChOnLvFory2GCSPLIdZPHMhkc+cax1r2avIm4PWD9UFeKJz264pYB4xRs94jeLbWHIV/xFP1p8t2Yyt4Jex5Gq51VjOg4di3NzySvvlisao8ViT1V0FW2jKiY3lAoaiWtxss2Zzcc3cHkd29+nGhfhNp7bjDGKDLlqXupB++VD7zLn5GkbCLRxseTv54YGaRTyJQ3ilSbGNARwIb1Kf3Pa2tz2ayh6/gjUaw40FHzaHyAn4Mkywflht/WRPL+dmyXGXU+8AWPInSW/grsM1oau2Z3BdoknBEvl+Z7AtxFqswnyNQDbOui8Lcj6leibIXJxY0pWcBeh2oAGGQh6ZtCbEeTt45BSkEtYCA1LFmegVwd4iumOXtPc7q27/3SLSmHSzSUtijlDtFU3rkkCty7oFmqJnHSm7JEsvjWgupJj+FX/O8Z2eEW7ECdHgxBITkKP7ju9viWYTKBDbuSTyHa9tvksy56uPwBoI+K4gJEM63atKdLZkCDgBA7IDV6Cl+LPG9Q/r3ES46wSOPpOPL9KLbXy/Y8WQRCV+V1bbNl4VKMawpvSp8dMYwElC6tNVUXLxv/algxKL2DqTBeek8+3g+5WEjf9kAsh8GjHoOIWj4lgndpsy21hLPolPUXO+8p+O+DwARmBdlaRzscruiMdiLxvDW74rOfDfLTbaV4c+Ult8OhdRkrRWN3ARbtAvgs/OG2NIDmyTJ845wHqsD6alJ/6yiXJtLrEi+go2eqC7LQz8/OGum84RN3gDc/mzuOa7SzYcK7mLUzG5hUDn97+GrSJ9sZH88h6SjJisHXox6ZOf/ORD9Y94xCOORiRcJBMCJo7hsRzBT8iyTSM+u3HIZuwiVq5VnCqSybT2bx/CLieLNzHOpvApvXox0zl/sukScASpfTUDGt9VcWOau9swe3afj4kBOTaZFPLbZF3CqUFRESZXL24q6jfPIOAwYfO0czW5rBFxFYtySjLmJze72c2OX8F4wQtecPmRH/mRqzfD4zD5Am5CzrURHraNtjPJbk53ei0308SVS6w5vxPfjleU8EG5jL8pBpKXf/FTuM3Gy6M0tjvG8fLLFqIK8L1jgF/AMDrgB3zaePgHn4ULdMg2bVe8iEU2EHPs2nEeC23cip+ufqZveE537eerclcykouc5uTD7M3vxDE9wo2OI59P+Z6/7aM+y2/bvw0FMiwHET+NeW6e0ClZFj/Itfi2DUcXucwpPy1nwYNwOTbjh2SyXjyY7u2XGzqv9SxuGUs8bKzKc3wSP8r+NVQaF+cxNv+TFzRH+zTOcmC1En4v35GrY2EpPcB9PiKPkQFv3XXmg3Ix2fAbvAm3x1HIwEfEWDJqJuPVOLEYYgN12j7DHtbHbzZnatI0twbL+gYMwgOLt2KQjPxpOcjmCPals82H7Nw+8WFc8YwHWxdcbnsXwLsFv23NTyd4Eyw0pu/N6wKo+kkeMw6ZslFrd6HMLwrgrMc7AO5whzvcCLzXaSz2THwE6XYjz0pYwgqMBNo6YPMiP4BhjboK69huxet3fnvLM8Dh/D6XxHIwtwq5KrRBBaA2Gei8NKZfPUi+zs9pAD9QNucmzXOCo6N1Ko6iIF1d0NOCDYdaR1xABoiSYJ8AXtJWGCyRFShkBprrD+uIEqj1Al3yA5vm7hhXKQSvZ8C20AAQ1tjcOuLINsflF8YX9Ntw4KdtU3RLoI4XbABii/EFYQnN8a0PeAhuspljCSGSx9e2S70+I/F13N5uDaQBDTAAvo2xx6+eko8vSZR88JxcloyLne0qI7JiZcG++du+ZI6vmZ9/JH+A3l1Cr3nNa658FEZoBPaZzygA2u/OiSWJm7zZig4aI/9jDzGyPrH+IJl3HpKw5+ruug2MDyuekDPxJrmsj8I9sixhoqtzUlL8ils+K3bdCbWP1IgPfg2DsgvdkqFj0pN1IZV8DjFyJVEzBDlGOpKTHa3TVSlxvIU9omA9iAZ9tYa99RY2JQ/ctAa+h1Dxo757PIg/iyF61h3fZgEMYh9YwietQ76QgJuvfW6j38Jx1yWBNx655LnWFEGArYiwR4Daz0eNub4oNl2B6pgtApdoIInJKcY3tpHDc55vjGzjcTe4QB4vOpWDjLmESZxaJ7vgF65ibYGiydA2OZ3PKaBrDMELuWVjBxlFsm95y1sedzXCSHLxLRjQJ51ufClQYTVdiQvxg9xeKz+QT56E022veOj29N/93d+9utU6/W8ulPfZepvVm+voWOyKARzqjPMd13+2wAvEmxju/LYlU/Lubcv4k2YPGdj9jA3b2KAXfuWT/y9HOl/AwgOygxgj53Ia/rUXhehDPC+3XE4ih/MH391VAGsVNOFCua+LO/HL5d+d0zzwtX183Ph8UlPFnT8KQz7NF+FTdmK71tRxezGHDjQqxIhfodoYzQb20yN+w17JC3c1ndluc+py9+UdijF43rkwfRuNGlFy55mPkw8+bjGcXK2PbhT+YgK+NcbmreRI7/B4c6z5znm941trhWj/8K+OY1tYDH/OnNr64RB/3Ys0MHCxa3Mlf2tsBajYJnvjeayGrHKxJkAyyhnsRrdrMz63F46dx1fxJ9gll/RZ4doj54973OOOuyPPesWvN8bpduufOGfzveMd7zhUw8biE3fHw8WduDjXAcsPwrt+Paaf5GYL+LyymIMNYHzfNaH9bT3slG6cD8MWo8IDv8Yg/4hJfiVuO+94BOD666+/kfO3czvEEsEWDmsYScXgEkIvUtm3qzbZJkIK3UDlMEtMGK/j+u+qXUGZksllHLItEAlMhRAH53AUaC6ycQpg1nmC0jaOvcQCSO4L9zb5IpEKDcbdYmybEesoS4IE396mLFE3VsDkDbicXZEY4LUfCDffEr9tijiX/bYgsC6Ou8653WeBxqERygUixyigFDzAxycfA/Z7exHwkUAR670NyzoXoBBJcy6xA6KSB92wY2vn3wgJcgDk6GwLidWrpNjxzUN+BIKeXF3YNdi3SXeTq4JKwdzxrpxtYYJ4SDB+xx65I9vK0t8LumvXzlP4La7w7XQm9pZsN6Zx4co2TMRz+xAEOGDdiEKy6cCvnvqbfABRDLRvmylkaSyk4wyq7GEOMp6JdnM078ZL5zq+88mre7vJLn3BF7HmlsbFPONowDSfK03iGDHuWB3ibep67IWO6aFknH7e9KY3vUchZC7x2zxICuxNVsST3H6utPH3RY50ykfTW7jVeXwROdpYIicdsK+kmnzWKdE7Zx+jgs/03TjmFSPyptgRt7B8cyl9K5AaX0zCJ/6jedR49MNHfC6xRu7gP0K0Ps9fks0t4+ufYkfuQFY1RPZRCLlSgyNfpdPNI82pySGH82v6MO+SLNi+DXtjrU63mFgCCZOW0O2VOP6+uYXc8M658H+J0/rEFqfkhmfwojVHpunN4yhicTHG2OeCGG9ZnBJjSLOCcPOOPNf56Qj+bBO/4zX8klGTIrmSlfz8aTng8iUElQ7J1/n50xZiMJo89ExHWyCsbfZOgP6ugA43ks05/IJ+cSy4ixzz2bZvAdX5jbdNiB3bOHxqMSrdWEN3TfZvf5psOUB/i9WOa9zm9sJBvESs4KCarO5IdIGFP5vj/9F1ry/bpmX5x+/5I3oRFJWNM9ZMYy5fGC1sYQ7qVNNUJkVQlPYiqUgzIw2KlpDRmnKabG0vDLOwMrAxUltoUqJYmtIKoj9ifnxP5nOzzcHze+Dhuq9zcSz2xbZv+34c53klW/7FNsQ9hV769ghO18Ol/g7vk1+rrwoou+MAhipaLZaxI34BP3FT99KP63zic/gYDDi/81Wcc5NI/knW2uYX8BhXYOMnJyFH3CAZGc/GFPiMe/Zdm7UBq+UOrl9b7PrFFT7WNfAYdssDGkNt27nBBprvOYbaM48tahizttn16pHOlmOtnxlrOuL34uTG6/VvbbLfba9+Guvzn//86+c0K4rjE4t/5Mi3+764lo/0Ppe4b+/3YIvL3Wq3nMnKPB0vT8ZJccjuSfbtNvv2b//267097RYTu2rD/NkpHrh+gW/oC4ZsLJRr4HpsZm1aDmJcO3Z6lY9cBYB77rnnCcqUAC34beUIMAJrE0KIEP2qmz2rtsa5DtX9/VRCBuL5xTUCRpTikVdG3DE/o+AYJfbpBSzNAbkF7kvCGA9iQqF9RxaRX/MDwAKANyADTE5bG42jHQu942CBglEaO6cAXmTLQBsLwOsccBCE9anyjXzWHqJD9q5BMjjaJrzmXz/J2vh2xW8BluMBOdcDuCWBjFoQOgFbW5zGfAUVyb5EQLDqkz7Nv3vJoPPpcFcH0p0A2RjdR+7ISvd2TMLK+RYAEY51XvbH5uiNDa1O6VAg7LvzZGWuiK7g2Ng9Y21sSOJWFJHMZHD//fdflUo237HnPOc5F/D18yQIlco6PS2ZICdJPluiCz5hDApqzYeNbBA+k+KVqfmwHzZFR3BI34IPW+Yrp/9I6siWnjdJAfhwpQBrB8v+XM/6fv2wN0kvQOYXAkTXwSlBcR9zYtf5cj8t08t49hGItXuBcckw++u6/iN+5AsbNrDXTvjcNrXsgc3WbqS2MRfk2ANCgaBskqZo1dwUKzu/q/oSjfVDMYCOBXb2swGcXYgDZAJPFic2dtlNsnbF9zxL3/WN9UyyllAbt+ArICOGcIcNIEbkB0u6TxLQ2NmQTz5Pp4uPsJENn5iCdBg3fGxMiAQMFO86R5bJXfG1trPRV77ylddPHb3nPe95ynt8+Kt5bfzjT2y9713HV523stZxO/gkas1hd+CwDXi/BQ4J4yaxbGhtYXEJjsITSSpfWdIose2cbf3mQj/LO8RVsQJuLldhAzAb5rN5+MnfmzefYsvuJV+cZrmS2IbjwYhe9PzhD3/4dqXSveQitvHz7rODhs7hP4xfHsMvFYe6h391ncK3/ujXeOF990h6urZdH+ur7MpOBKucm+CKuR3rfImw8W087m8JsDk15/QOK8ST2moOb33rWy8T+9qv/drbFzfCWTyQH9J/96XDfTROIYlf0T+8gffsmQ/tCmbtNj67EOh8MQi/35dcxy26t1VrdiC+9dlY4Bx9SWYUhdk4vdFVxc3+xvfI1TjIwU7QTZz0vRyAHMzVoytwbXcKOLaxio1a9cdp4Y7vCj/ym12E61gvTE33r33ta68dO7BFnxIxdsav4bx8hbyaY336FRn6hU/mLdbijObfvS1Ieq8V3IAF7Mb8l0N3TDzoeveYAx8xFrrbNuqvMeHAcAZe4yUwq/GIY53DP8VNnEms3nyEjraNvS97rj0xQnxL1jiosXcdHsKG5QF0KibEBft/JdVP7lTF4RVbjEkMhmfwzZwXs5fb8Puugx9sATYZj/MVPOwk5DN0dL0DYB8B4NgJwiCAWg0CBqTBgLbT7kUYGfAGI6v4HM/zH5vocAyGiVAxnAVIAgI6jP5so7EwlE2Mlpx1PqU33iWjOw6Ax5jX8AmWEXbtGj+Aq73GaTscwrCJeNcap+CqrSUYC5pLKiQqS1wRGeRL4GV4AgZQZVz0W//IyDorWTAwRBXQkB9bstK2lWT689N4VklUKOvDeIzPGIARZ+2zubhOUN0Awe6WVLIleuSgCJl+JHFLFFe29H4G16qLEYy1EwC6dui+Jc6AqnMChfkBGHbX+d2+taBckOhc40AcdyUPgeqcLVuIEwJgq3jXCF71waf5TzKh6wXQJYmIKyIQMBvPElQvrEpHSzyRUbrPXhAAto8ILiGHKWQN09hk4+3vPv1snblugUGAgoXAX+IhmMAuNmvc8MRY2Y7k1ItyOi/4Ng5Emc+TKXylA3Pu+6mLjin2SO7oyS+IeMGkeADvjAE2mR8M6Ls2z9U1do3oixfpPbtEeJZA1q9VpjOQKvAgMPxSP92riKjIzY+yJXOGDwqfCkGSDCskEnmFmF2B37i5uLTESZxRPFtbEbjrI7vb97jobxMYGFuba4viX3MKd3q5YI/b1Ff3F/yXYCJ3XVu/a08KBAgbvK/NCtwI2RbayF58QlqQfSSILy928xGxBvZpy3k6FW9cx37YCR/k6xuHl0hJziRafHST/NoQM2qnc3DdLpuNS2yRfvg5vYpTMHrl5h7j5gN8vtXZ9JicxKTulyjsjhY6k6xIXowD1mZP8B1PECf4B+K9ON/qmtimWCRRWi7m78aZf7VyVswpwVxfZBf1JQGuXXKCHWs3YZYEnky0WV98H+9RlN7EfjkAn3B9chBrl+PAYr7fAliJQL8I0dgrkPF/sZt/LUch38awfbNROk4/vQgSbsB4bdq9VXvuEZ/22X5+spxuuRqsJ3McXTJ38tDNB9xDd5IcfAfPgy1iBY6Jr0s+m2u4hCdpX2xni2wWtjVWsoSVfHJj5GINbmBM/JutdT++t5iCH+WXf/AHf3DzW7/1WzePPfbY7a437eEoklBzpk/9wC+2I07R2/J2/iAxFQv7bMGnlelv+IZvuB472VheW/gMPN18a/Ho3C0gPjUuu1H4Av6y+QlbTw50AXPJjn1szmW8bEJcNseO421dKwfc83x8sRnvkOu1uNGcvIGfPxpTtoanLq6HMfrEfzrP12vHHMQ/83NcrOEn7Kvvu4CNZ/Frn7iGvvgqLN8iFJttV89dz3nOc55owozOoIGtSZ+VCIRSIKFcytgqPPLKEQVqTswR63uLDEtiCBZR75m9zrfTAFnfpA9oAwJgZgz16d9ewxk4huomxQD+JTBIU2C3chEoKVkCIaHmHJxAn2sU/Q0gFAgYAUBZY2L0to4CSLK1kq8AIWgAlwVJfy+ArjHTY+OXJPa22kDGvcmJw55GSqYIjWAtoHE2ugLuyIH70pH/3av4IUlRlFr7E3jOPpC/DQJ2Uth2y4GWiHMwxbMFCMDKHtKF1SL6MtZNFIGFwo+AsHOljzsVZyST5shHF0D5IB8SMF3LVrsOoRMQuwaxkvBJjtgwHCF7coUJfHzJN5vlLwi8a81nK+ZsaRPZHkVCkFeuxiZhal77vLIx67e27RjZVRU+AyNVkbvfdQpbbJg/wxF9CDbpHNayodqtTe8yYGsS5PpHKsjBmPqsTckJnK/fM0mTJAiSsJaNGFefkvElTnSYfeQrsNAuiE282BVdNO5tU/GlvuE6eSuM2goL25dMiBera8ESXq6tsEuY0vctNMFJJGRJmcIAX6QDfrYFCmSDzu5UbJccJWekkK7rF04aA11v8apjbEYxtTayIY9RbKLb3xGgVq1+5Ed+5LINRL/57E49sU8yxB+XqIhlZAIfkCkyI0+PGPAHtgIf2Tw9sAFJBxvYRI+s+Z62xaHFqK4tZpbIKjbiBcttjAOm1yYsZ0+4R/dJXMRuY/ISuIuE3XXXLRfxB59jxwjh+jlfhpPmKS41HkkC3z45R+MqQQgfFHPYK59gc/pmT8ZaH2Jkf1tx0yf5wT5+2DgfeeSRm8cff/z6qWgxYj+TgzHD/5UJeVY8/KIv+qLrpY/tSpE44nO1aSXReMwPFu5LDdceNwFnZwh77duhAh9bdWuH1MYxSU/j3XcjSHz4suSyFdvk1P/wtKQyrqtoIRmjYzIi441dqwc6g/0wuuMWv9gP3iFWs9ONC2uD7HB5ynI+/oTvw0mcFH7pD+7UX/P3Ik462ERSzPJJ18mu+2Aq7IRv+fu1EjrvF9CGeeBR9SexhT/itfv5Pr6Q/jYh3Zhi/PgkDmd+OHTy6W9YI0dqDo1V8t/fVq271hgr1D766KM33/Ed33G9ef6Mp7W3WLWYzXaMiW6Wb+LlYUD/K+bRNZ8Qj+A9bkPWi++NHY7Xr1wFN11eyJ7lYIuF+ALsTI7hhFjERsRY8mSPeF/XwbyN5fVlsaC/l/PzZ1gD8/jU8mXnvuZrvubm7W9/+y0OwiWchKzEbX3KvZZLLa/398aZ5twvMFw7AARlBtkgBXwTXuLKCBxjJO6XuBAIY9mALFgBIIC6gMHxEHKBpna+67u+6/qJpA9+8INX4O7aBSOOtgGV0wP0zgW0HHsFuImPdoEuY6agtsy9//3vvw3im+ADO0TmVObKkJMZB3kucQEmAJ/ujFE/Kr0SAI7BWc9AAYRqT3/aXGNG7MwjmXIY8q1PlVrHBFsJEXIJ5PQrAEokN+ECyALHEjn67xzwWFAxb2DJibS/BIkesqEN1simpGcTc+CxztbfJaGBzn/+539eQcZ5Tk9fjXvB1rX0xqb4ABsG+OuTG2hrdwsJyDp97ArUBt7O16ftd+aqoHP6V6QnO0he7IWsOUbHl0ALbPo1TnNNzgF7b0aP/CzAIiwbBJFF97OxM0kwvrWftrxHBNiy7XT8yxjZM5IUfiRDSQO98aeuW5uwmqad9X9ksHO7u2Jxy4qd4geShGw2bivF60Pa4CfsB1FuHAgD/OfHi1m76ur67uXvtQdz2GFziWS0SoAAdI+5rF9v4sfWl+RKpAR3sUWRz/xq3xwF7+RbkttYSxQUDOyCoHs2WhvJ026hvu8KKrve55slgzDceJccJx8JvV8O4PsKk2Snb32w9yW6bGxJ/9ocv2le/e1xFjaOAOUDPWv5zne+80qEkddNOuBVfUl0bgPfk29EPotkCOUS6o3V+3NjZI8P0Cd9b1wxX8U79nriKB+ToLNRWEZHyJqYJAGDg5K3tYH+pis8hV3pV8xufHbo8Ds7rmAXu6Fnvic+dN7OQcfIgW/1vbnVVz5HprUFN/hE1/VoUUX7torCxHyzhSGyIdM7EfmVl4IW4k/nMBfGi7/kIW6QkV9Rcd8mSxsr2Ufj7QXRzfWf/umfnvJTm+weUcZpxYnlJvXjHzmvbzYvc8jOtYnQNx8+TC/GLoasjZNv59IPWbJ/9k6O9Z3u+A8+pi8JKgzuOvYOE9ZfxTH+pX0FWDgqNikSePxhca02NtmlG7FpufBZfDWm5UXknh7SbY8tKizbdSWPaNzkfvbTteYB08O6/s4/+Ihz8G7xCoZ2Tf3stm4ca32V3sRGcR+e8w/Yrbi2C1N2YJ7xN/v1KIf7t3hOFjiaBY7abm4wBh9jezCHLbFH5zc2sy/z6d766fGH//3f/719FGdzhy0osW/5AL5ZO/2HT/CGneLm+Dw5wr7ls5u7sm9zEIPZBq5au2xqcxI62CJ7Y9n5GYP8wDl+oF28hm/KZzpeGyt/L9g17z610xx7h5LvAAAgAElEQVT0hQ8sv3cdrBWn4Of1c7K9BBDoUYoL62CrLys8HSJgnG5Juo45NwDsnp2Q/hHKBSjtL6HpOqRlK+IAGUi5RnsMkGGoqpl317mHchiGAC1ga0MFsDaMhWzWcay+ABCg0bVLmPSjDaTk/O46pEMQI6dArdX47kM26Ig86GrJhQQGGAgwfWpnCTLH2u3FSAQCJADT+wZcSVpyZtD1nVwDOSsL9b2FlfoFCgUFK0oSAcDBiQHFOqVghRQJ7HuN+S+J4ugC1IIRYEEU+r3Pqtd/+7d/e/vcM0JM1kgAIoxwCvSSUEGn8UZ4gOYSQUEYEVtQp+9NkugCsPBxRJNt0hPdIs/09oIXvOAK0EhkY2RviycCMaDTHoBlz/yr8UlY+NP69QaAjhfY+53w7q8tNrgAyafpvzYkel3HzuCX79ogk87b+mrctW0LNdkihaun/kYayWfHvImPQNM4PR6xL/VLdohf84i4I699IgtscskQm2jczSXM6AV/q4fGImFFLpKF4lB6ERg3WdTfYib7WlvsWHiFdNZ2f7NvhKXjAjZ/ZN9LuuEbvMqv+tdKUD+n1r3ZqXHxLwSQvhUQ+kSGBFxExeMhcBdRZv9iHvuS8CzhlURYkaiNLV7UhljVGPW9RXq2taSHb2oX+RNT4J25wTUrmnBQQgu/4VArx/lacl1drT0r8sE4eiMvGK5t2Fh7SDNCBMsRV3GCTNOFuS1fgDXmYSdX8/YCNXJbIimRzrc2ZsEIMdg5Pi1W9ilRMYeOwQO8Y+MyTOBPZN3YFweNd2OteFQbxZ0+P/axj90+4sLO+7wTz0BANw7Tgy3bGy/YcNd7rExMa/x2/vAJulV46rxH1cSb7EAxFYE1Lva4Y9+EEaeEMbW12Of+ZGeFn41tkYxNije+906nnqOmy21PIrzn4F99ScKTGb/j90vk9cnPxbDkufxrZYo3k1f3bsK0Y6sNyTsfYbd8c2N77Ww8w7M2QYNx7Gvxi4w6pgicXPzENRtSuGbP5kc/xaVihJ3F5GNuisT4Yu1uQr6ch1+TOxlrs74bI/vcR69gCD9dWyF//iV3Eb/dS4aNcZMy48U7ilthK7kuxutDbMJ7z9i32L2+a+6b0HYtbtX5jSWKWM0p3de/OIQrKF51b7JTgFg9sGGJ9sZ8vlN73ZvO/cQrrNwE99QvvdEnHOg7+2qMi/H8yrU4HpumQ7oS19nnxgByEK/5wXLq5RqwUrwgP3raxcnNVbWx/rs8Wrzboqn8jI13/cXVewkg5wCChCDgEjoQ28RH4CZIAVhHC9qESsECcN8ZFfK3oLjAliIFYEZIgIyWIWeEVk5UHAVbQlpi24pGb3L8xV/8xdtn0hieeZxV5A3+CLwt0oJT1ySnfq/7j//4j28efvjh602UyKvxImoAAFGnB+TzJBz0IYnr/sCyZ+KWyNPrOgjjROCWUCBYS0wBzAZe9/SJPJOrLaecc8FvgyUguhOx4XwClIBH/4jFgjzHFCCSjUSfPXFioMYmyNNWRgRZ/+7vem2qCi8IsBkBtjF1nXHyHQlO7QV4qn7Gs3NwHrmX+GlDgnbq0RwlVooWwMRxBKz2OgY8XQ8DtljSPVtBFTjXz+2eWV9GhvSjjwVGONI4BbPV4xYUjKFjfukCCMKe+ijRjRiayxam2DccgxeCr3E0FomHYFzA7pnWXpwHzPUBrAUHpBa+pGukagNG7SCF6zvwsjHASnLjD+xY4sBG2LFxd7x++pmdZz7zmTdf93Vfd82tHRGb/PK33WFj9Zzdu76xIPpkiqCLJ2cA3GDaNewH/gmogvKSRVjascZuNZ+8jY+9LEHWzhJYJIFs6Zv9skF6ReTYGzyoTbsCxNe1BeMmE0U/eofZGwuWyIkVMNILyZLB537u515E+33ve9+FK9tX46qP+pWkwhn6FRP4QtcvHiCAkqzOwS46gvFsZ30YqYGvPjfONRaPvqwPw4XGViGifv/hH/7hmuPiucIQDG4ci0VksKRtk5bFHeQxnWwixJaWbPM99zeuLYawn43ZdLcYKwHiK77zJdfC0G2Xv/ObZLAr1uJfx3flkZ2Qg8/mIvauLjpuV0TtLMmEXeRQn+mzxEYM65xxGyN8lpAYt3k/9NBD189Bl5ArqFgNXX4KX9kuLJGUwXWYGWfqXDbC17uXH9aHwptk5tQJeTd27SrIdy8OeyYz8M89fDPfjVPibfwE34I5YhVZi9GboJlTY6jNtmuTvfbpXxFnY7DCs9jNr6y88ve1ocYpGTQm8c714iFMsbLM7teW2Z57+R9cJL+NQeyQ3uGmAlvHyal2JKgKVGRjwe9OXBBeGhfbwuMag50t8JoNKJaR22IKXmMMMKP2zIPtsHMxh2/BZXLevIf/b+ysD1xSrNjVddxheeRyMbpYXZ18iy7EHTJhG72EWNGH/o0fN6hN+dX6unxPH43XT7o3L3KBaXBLLrZxfTmc+IHf9d3YxBX38vm1R7aFE/HhvsuB6P70oeaevcZfw0/z5fed909bcKtPOIarXI8p9QjA3khwSBHD4hAGt4G9xpEuAA1otScxbBAblIEcEKWA2qRcwblrN9FaMKEIjozMJQhEdJ2cUzJ+24ze8IY33HzTN33TbbLBKBmBfpaENg6JWO2koJ6vAI7A5yUvecnNT/3UT9287GUvu7aEr8Osghbslqit0SzYIatAqf68A0BA3dXkdc7GrsLJMAAhcERcGdUm64ItkAdwDK82a0/BgEwAn742oWz+CAWdKQyQDQc0fmC/BJ2NIhG7Q8P9S9TIV8ADTIgS0DQGc3Ef+SsMbGBSgWML9EI2ZE1uS7QBijFv/wt69LrEbVcONkhvwK0NO32Qlz792sJnfdZnXfbs/trfl0fpbwlwY0Hk2SeAFJzgxvogEgwjyIMuk4WCVHOoDysaAq6kFMjTT9/335KzJT/sfYmfoGteiAESWFsdq498r++q2xu4aweZzT4QKnhk3ojQgw8+ePPe97732qJLFrBnVwcRpcUcQZK90JOACZP7rO2eS+6adOD3druWP5J7x8zJTgO2v3gpFqz/iAt8y9iQUH6O2Jiz4ojEGJ6oktMrHK1dZFuQhVHuQV4E2sbGVrt3X6ZlzhtExU3tKySZA5k4vkSHDuBV40XejEc7Yln3IAG7ctl16cwbjvveL+X8zM/8zCWWfkO5lXo/9cXHERT+54VBbBR5Mi6y5Ufil/nBaokPksi+6LTrFTKXR6xNaMtW9HzGNld2jKN0vL/FuPqrGCdRY4fkR9bGLz6sDSmKLHZsIVyb9QvntvAJiyVjEvTFaHI956Nt8heP4K5iDvsLB2orfXqfEx1KZO1AEePZM/8VY7pPLIZfio3667iXgyLQZMn/zUncwx/xSbbd8caAWO9xsnJM8aEk/aUvfenNu971rutle/AahsL1bXOJvjHA9OZTIqzQxCfhA26Rj23cE3vpx/gUIpbnLm7Bpq6D15IebYlrjduOHNdK+OG7l+PxT/OTVPLP7t9FsfpUKNX2xh+FQLyH/xpr7Sq28Rf8RuInXit6ZA/sdwveXYdX0ju/VgwQK9aHjLu5w1v2QA9wxao0/MLplxNsHgGbcLGuo3NtkPnyWPbHf8lA23jhFh/lOvynMTsvJtVuusgGveiTXbNZMZ0MdnzsjV2LQeRDz+yHzcJRcqfbjWH4JL7QNfDQopdcj82Ja+S1RQp98OFsAZ/Df8zN980t8YblzninnJTecSdxEQbStzgDMzf+beyQX+iTbeIqMJHPyHU73pjENwUKvgSz8Yx2IiXLOJo4KZbvfGtfcZQNN0fXXI8APP3pT79+BtDgBJ8l3hwPOCBxAipFNNAlZO4THBhW1y/Qr2MYB0cztnWCJrskiYFRFFLeNeezZMaQAPufAjcoAkWgyQnJZQsaAqUCgHkAM/dw5o5n5AF6x84VP0YgMEkCOPUSVz/voErXtTvWyF4kCPFgdJwOOePUdEKn6xQMGUEGGLv6LAnjPAK+BBTpQvQ3EHGAJUmqnq7nnGxPskl3e92CD3vqPn0iMt3jBSiC6jr9EuWVU+1v0gDAFvw6Zj5rXye5o1t2uQCOSC+BRhq7no3yFfZMh/Wrii9Au3/JVXbF35dsbZJn613tFcAFEwkRcNpqtfFlhwWtng1bOSIw/APZAfZdi4Qsqes4fddv1/AVALdkwdyQqrWDDdKrU8HBvVbv4FBj3gRqK9FIHH/VHxkhqgJictjiTHKgr57PrVjYNRvUkZNNOuEJeyBrY0USHBfIYKCkrHb6J2noPF9n+33Cq9pfbEJwus/bgWFGfe77AIxBktG95okM6YsN1C4bX39FIBFTpBBRgZUbj7aPxiLGiSWO7e4LZIfd1p/ClbG7n32xJzECDi+56BqyY3dIBRuCY7siag76aDwPPPDAzRvf+MbrUD/Xx/e0C9MVfxu33STsgA/xqfqGu8YtTpgXEo5kGO/GWWPYAklJXUkl28UpYDWfYYfGvz6b7jw3W/9exCUJ7hj5bnxiXxKc3bliwWFt3fjJKxkiW3DyTr63vIBf7EoNX8ZfNgb7e8chBoSvb37zm2/+6q/+6uZXf/VXb3mNBPBOXA5XW5JIpmyWL4rptYPr1GcyNN/G5bzYJ3ETE/idmKEfWA4LGpv2zBsPxCPYHx7XPelDkWsxDvakV+9Gqn0EfG15MWOxvr8R+cVRf8NYCxKSJ3NJBh47aA7wvvPGJQGAt4ozCk98D6+ASThpx5uLOSYD95DbrjTjP/imQpZCxuIRGbpGvPVd+411ccN1kre+95x4L5xkB3ydPbCjruW7/H/jeo/79U8RCF/CB/i7scOb2qILcbU5SyThAJ6xBRR/L3dfbr1Y2TV2IJMLjBZH2SkOzL/oeONt13bd2sFi1xYhlr+47zwmboj3inXPfvazr58BVRBYe1gOs3NdfkbeazPtNsEzyZcuxUI2tHy6/rSDR/O5jSPLg9hk7fb+qPoV/+JTH//4x2+L7Yrm4hXZss1kJL9UUFqOjut1P45I3rh042g3Q/97TJZccRc4o93GTxZks3EOTiYXmIqL4oVi9eZHZCRPaPfU9QjABggGFfgg+hzToFYAOpRsFMjb5v593/d910v6gOsmpxla92V4CFdtbwKIHKs+nQnrVlsQvAUQCuw+oLwJ7IL+Cre5mZ+g0hiW4DbOwFfgry8ECAGkOA6+gYyxCbgSrYJq82LAnG1XZjaBs72eDhhe9+1zjt3DGCVUC0TJR3W040vABd7GWNGha/0GOB1xEPduRW4TawELcNQWctC4BFiOQYeCq/nVn4py11gN067rFrhV0ZdkISpLbOlRwO87+bJ/9ibpoyfzE6w4cufX9jbAILiAZEGR7ACecUpkkFny2mqkPhxDrCUtQFWAcX77F4gFnb5vpR8QCSSIq2Su89no61//+usNze2AkXCQ3VkkISu4ILguGeHnbJN+FmPoGaDDjwXILUYBYX6xwC5ZgBldW/v5DFIv2CvWLF6R+Tnuc/zskR33iUAhdkjNJmJsVuDcFQbEw3iMYQs3ApsdGvBvCe+SXv7VseKEmMEO2emSnJ177WZHCJaCgMKudsiBTZizqvbqko7OlVtEnGxqC17RY/eyBXpfHOwYrF4CRs5sRxxlC7UJG+B2Y9+CCT+ln2yKn+lXvOBfXQsbEEaBfklsO3dqI4LsOV5tLklX0DCPOxW72CpbOYuG7OMki7CBThX9TnsSnxbDYSZyTFaLzWyxOVhBEg8id427eAWbJbWSAbjChsUWsuA/p4yMvz61D1MlNEuE+QI7ZTvkiugqmnnmvuv4IR/CKdhkxLKf+frt3/7t6y3SsJyc4BbiB+NObNy5SCbSAXmy/dptl2P/dscBO8VLcB44Zo5kyRZwpfU9/oiL+BST4OyZFJDnEviukRRvHwoAOBGfwPWyn+Zn3BuP2SJ8EQsshHRejMMv2arv+tsEh33UTsnKpz71qduihr7YLmyp3a4vtm4MZDsWAeBG+nFsORd50BuskIQvHuFAa+vn4gA9S1RglUfS+Hz91YfFmNpcfYvl+AZ59YLljvUssz7IGO44vji7x3BLc+PXG//heOcUGfkCHS7OLbdij3xxfde94i0727Eq7hizfEasxj/Sv/cF5Jvd1wqxuEPP7LK+YQwf4r9wgd+SDdnCk66jS/bQtThtY/XTnGyWbMRubS0HFyvgFH6z13QfW1+sdtzCbzaS3WUjzaeYWPGJrOlni1/8RL8bw8VmeRqf1A58UoTig8n67rvvvgoAyQD2Lf6fnFdb5LD+0jE+g3esnlaGZALXxLSrmF4BgFE+61nPugz8Ix/5yK0SkVJgVieSigUEwfrLvuzLbn7pl37p5lWvetX1jBanX2VlFBI+ztXnBr3as1VEPwkOweuYNo1/ye0K2DMT2vHiH9XQ5gPcBWpOgAgyPlVZiWfHkTdgKHhSzJLHdbLmYgWgazjpOhbnBAQLlnv96qVr06OfktmiQfcjQwv05Ck41bZ5GL8qU/NSAeXAHbNtH6hy+j7XOBH9TeR3LiexZ2/a22TG3NhCc9uALwmnx/r2N8di40B1j69uAZtKuznVt+opJ0OcyG6dmYxtSSIfx+lcAK2fTfKMd/uys0TwXNA0Bu0JqOluiyeCLjAXdNg630PS2b6EbotkAmLy7ic7I1K9eR1gphermKf/Cr59Sqboxn0LnIJOxyQgG6TqkwzYlkB4JhPGvb4reRSY4QxCAmzd4zjAdr7vks/VAeIFAyKeSNf2sZVheECGdIdUIISSxsWgDexrW/x7CY/+u07w4z/IErnwm40LZCAxlYAZF5tk05KXJfpWdvSrffZYG9k/zIKFsNpjFrBCcrHJDbuoDzKhtyXJJwnuO7mlW/YDAyUXu5rSPeLNYgj/6RjsbQ5sVQxee+YjWzwXixFqq+a2CpsrzCQH3+vH4w/sCmGCDSsncaT7yApukkOfvdSpPnqcqDl1Tcf7b/zszbnsYAtE+oJde9/GIgXiJY1wQgFJW2d85FvuVbRZzgGHcAi7ZWD4jlN7ki7j3Mcm7SZIV+zZ31ss2KR+C2ZsVmK8vKW/l9/wuY1zxsvWTtJr7if2wQBEd3GIXLvGStvi6sbz9auujSx/9KMfvf0VHrsyxKLF2rWxxavdXcGnPDZFBwoF+peMJYeNxx2naxyCzPn4+sr6e2MSv8QSOu7TMdjXmBTa6iO/7Rifgg1dw0brz84ojyqIJ+Lp2jV/tpiQfOl24xn9itH8nmzpkDzFAonexvKNNeIUu2p+Xv7I99cmNqaKT+TNnnEetkuHu8jYOXIwT/3xJ/y51ePGZEFDTsDHul6OQnewxfy6pjbEafLBU/re3ItR4rKY2bj21zj4qziAx3f/FhjWLthCY1a88M4W9pQuHbMLJTmtPMXrxthqfv96bEYbG4vZhF0vuA5dW2xcG4GfYpf++O3ian+3GNlPqLKvk//IszYe705MMW9zIf6Cq5hbx09euTjGb5q3WMG/Ts69uMWP2YrczM8o4tfm4rqdK/+3202binEWWNem8Pfr5y/vv//+6x0ANdSz6R/60IeuLafIv84oYAkpcBA86jzw7hmFlNP3DAvoLoicCTQCWPuMkWAlV03GhI1LkGE4CPYCElDnQBvcFpyNj6AXkJEHxGUBF7B1P7LFoCWvjGnBZ+WxyQWQNYeTsG1/iD19uVbiRD7mtGQdkVQ57hrPTwM7xgck++Qg7t9CgevZBNvqGsDEhgDpgiXdID2ru3U681h5AqwKH20FlCRKsO7U1pJGDowsCTQLhHRmLOxQ8A1kVEXNs/Ek49WroC/ISfol8I2rY+TIFrteoQXQIjEADOjRBRkJNpJ+x82BjrcAYe5IljlIBJYwbVW6NgROyRwiuqQdGJG5AgEiuvbN908wYytLGOi+a+svUBWIBCbBmpxPv4NvEiK6RwatMNav4E0n+7zhBsfkSF9IM2zd5Km+YKd+N1FhD81zfWVluziGsGmDfHZHh2vMB5YIIhKY5iAo9mm3UW3asZVsBW+2vHYIM/gxf/IdjrL/xUDEjQ/xPfZGHkhXfXlng62fCDrds2NzR9AV6chLYE+O+8sF2UJtKIyaX+NmP+bU+Gt/Vwt3BxZ8b35ws34RWXaDIGwxlm90PXwmFzqrTbi8u8jEThjGViUp2mNX7FVbZAPD64/cO2bLrvdLkDW/NHZxWnJyktv6XUzHJRRikku69/PAMF7xif3STcf5pHNLuuAmvUU+u75nKBtH86i//DU76Hsy3zgtZtaW4rxdFJvcijldvzGdzcMCdrsJJJLqWr5u3hJXeiNntop0w394zc82DooHxtm1LewkExi+mLixO3+V8ME+5zveyyt7V1I/9dzulSXzZ0wmV7i3ttJ9xrx4yT5xGdwOT12CXdHKTk/6YKeLHfSiT74KN5xfbmGxonb12XXu1U9jb57pL7ta/Gjs/La/k8MuZLDn7ml+cZO4OY6g7ey2VVI+7jgeKB6zdfhp0a77FK0lZeI1DO/4nYrM+VOLdH7qd3VY/4p5MI29ivfithwAr9zcILmE197hQI7Lz9m9BHvPdYw/k4m4I8lrHLsNnC1s8U1MFFM7Fy769aTGJc+hs92BzHZXH12/9i2Jh9Mr983n+BI5Jr/0Y/VcH7hc/di9nc7aVs9vFXd714x5409wCR7wBbjiOD9v/MuX0yOs9ncvt21Bafk//biWf5uHQgx57OMweLcY2TXkt3xn/RdfXvnjs7ChNmBk93ZtuxC+6qu+6ubRRx+9fLf22YOcwbzIkL8uxzau2mfrxg3bjREOmVP9pb+7nvGMZ1w7ABgGAzNowWmDM6Vz7A04DVyyyyi7F9B3LTJH8SYpqBvkOvYGLYTDeQRTcGWA9UNgyIx5AKnGSwHdJwgi8gIIGRl/AiQr8ljh609SCZSAIoWvDCmLISN9+lpCjfwxFEavPdUusmRYyCPZAXpEwjNL9Cg40hk9AmVkEnGne7pkiAoSCC15LLGmR/MGSI2R8+yuAUEHgaRTfbJpZIVzbuAwzg363b/JFl9ApNjAORfBE5D12T0Rmv/6r/+6rXCTPX0K3ByaP5Bp5wtc/Rco6B95MCY2uVXg7k+vBdnuF7x3nvW5SaIg3L2dOyul65sLhOZEJ5sc0N2SITJdP0Pq6Fxf9IpEsM1NYlcnbLH7BG3kdDFmfQFWCY5sZgEUURDA6JkulkDDjZWHgMgntS0JXV2yVTaxK/580jX1QYdbsXbv4gpZLq6zQ+SocTWnLWDUpz7gHn2wX8VP/nCnxH/HTE+20RonvfBF2MOfxZ0+tyC7AXXjhrluXGhsVl/1Bwu1kzysiJNbY/Izpc2Xf1RosjLknuZTP21HtE1TrGlM7GADen83J3jc9eYpkRNLVodsr+utTCLOrdxIqNKhWIfUSHDCCUm6pGO3da8PwQm40xjXvmEh+9+EDzZIBuHIvpclua5eliQm//ra+Xtcrja9CJdfseclRXCfrW6MhU0IJDmmx+T3P//zP9fYHJeISQgUMPgzfUSe+xcWwwexj+2J042rdvnmJhNLDnEP9gS/YMtyra4xNrKgH7ImZ3YCk1e/EiQYoSAmtiPG2hZj0umLXvSim7e97W23L5Hjy5KMFpEiqAjy6nhxkz/yD9xB7KSLsCX7x/dwCz632ID7aROPpRu7GZZvwDO2tvGFH6/9+XvHRdeKGXSnIMc26UBs5vMSV7HULxqESV1rN5FEnb+LX/pj0/xTwg3v8aF87bnPfe7106rvfOc7L8zgj3Yb0Ss9GGvjUeioXS8cFkP5lDGaMx9bO6UnXL/xZWPtOuzv5efsmk+TtaKxWEWfyXJXxTvff3jfdbt7YrFc38vr9IO78FeFg9pmX3g/nIPX5lu7dFM7GyfJif/iufBcTKIvBY7dqYAzwRb+vnE9PSiEJGf94kYbo8R1clk5br5hzM2p+OendvkhjkeGeJDjmxs1v9pLhtkH7INR2u84W9j5OQZ32V2fdLccvHuXO9MVztH5frWmF/S+/OUvvxamFruWC/Z3+qi40q45XAa28a2Tfzneddo2z777f70E8GlPe9oTDWqDlWDOsAGfIAW8AIUAx9AJhxN5ayUn3uqbNghYsseJVckpeT8JBEmvLcrb7VqS3K4H2gCAQgUrRiVoAbtNaJG5Kkq7et69jLt2ORDCJqFBOsydYwga5HuS+U18XIsMCzy2DDX//tZHcsuQqv5KxMjcNqHaBBCI2iYFtUEeZL06B7RIzV4vmHAaugO4JxFiO0ty9Ins6w/o+i6wmOcCxRJkwYC8P+3TPu1awVAF7RPxEVQRJmNhe8ZpLOlun8mz2odcIC58B3glJ0SAH7lGwGcvC64bvAUFPq1vAcLYkSVBKdkoHNEHWzV/21abL4IMsDdZZvNIC7nUbsQkQF6ytATV+PgPwLPSzGeB6lZP6WHnCjO6L5/wPDQ82366JpuMgGY/kQgJMAKbTJAyc64PdonssG1zo9vGS9a7fTTZIi2Nn37ZSvdLcLS1bUu8+G73k403L8M99wlwgobdK0tglxDzHzbJx6xCu+9OWNAxMUWCYnxsARGg266HI0iKdmzth++NyUq6IGx+dnss7qT/9Wf9wJ7OK1zCRdd4+Zm+6w/B6BqYsoUnWEzn7DjCV2GgPmC8nRTsQBGCbZFv7SNd7l1ca94IZCtNduZJMPkAfTQPK2V4ABmxHc/asxmffHznz//tLIMj8BEZIfNNEGAaeZnzxpCO2SEoiYNNq0ckjb2JxUglXkCf4niypQOEe3ckIpIwahOOTcg6D7++4Au+4CL5H/jAB253zCDX9de/zjcW+l57M1a4sAkgnsIG2JiVxV0dxHH4nms7vgm/+Llkll5hTp9wtr9hrEQJ3tRHxyqCFGth5PKYtSP9sNMzHvkOj41RglNbxuicZMkuDfYiwWI3zuOizuM8Ek72zpbYAs7D18RUsqhdWwCMUloAACAASURBVMhhe76ncEiHq5/lZfwe0edbHc/Xf//3f//mx3/8x6+fx9xCyvKI7I7eyHLxdGMejiLGFiPf8pa3XGbYauyrX/3q23dCbJIqpsBExUTjYL/a3YSIXRjbYh3esQsatVH7vRfjk5/85FN2UNITm6pfXJHsxARjWUxZbr92hgNo71ws6aeBs50KJMv3yIM9NsfdvbEFDb7ZNc1bDkU/zQlWyUPysV70tj5Kh9mdRTw2VR9yJHNdviB+bZ6zGCtO4Kf8BU7htWIxPG8+8jXcdftanrYcgv24dvMqvtbcux93wFlX96tz2Ion6GNzgo5lY33arb5YbF5k4xzd13e7gkv+N37DvR1PRcv77rvv5u///u+f8t6C5e5bIKzPxeZsQuEPt5f39ctSd919993XrwDU+ZIhIID8MYRNACmacSJdGwj6++lPf/rljIzWIPtM+RlqAWNX65E527K2baRBv1sRqk2Au4mNAGg+CDQFGzPDXxJhvAiRihcHbhycEmAxJEYJMBgwwtwYbUvtHGIi6DbvjM22GAQBoTmNd597pfjGJ6AbM10bLycSnMx1CyGcE9ndwLeBCZmRwJAf8sxBzJUeO84mVua24a7Tdo/AdwYOpB0wSyaMl67XaQXbBTQ2wgaRcGQO4QZgGxQEfzKgJ+0jJo0BuTOGLfQYI4KQLJDCtSmBqvYlrJJgQQJZZaud1wbApCPkVfVUQr9Eztjoe9ugY/OHL46zK36SXQvGm8gqYmww2bEIDosp7HQBldzZV+OQnAFmdoREbDByjl43eLMz2NNYK3Kkh6vKetddT9mit3NfDOWDggO/tTrAHuEdv9mkmQ52pwDfZBcIauOWXNG3YnDH2Sw905VAIhZ0PN017v5WbfYS2RNzkE5ko3u0tTYNs7zfIn2ay9rAykGAZ0POsfX6qo/mZzsogrB+t4SwNrZ427iXPEm6us7LxtaWFD0QNPIQx1xL/4tzSyL4kJjV9bXNb9hmx42Rbazfun9lDnuRBwn7EnD2qJ/FSjae7r1wdROU7l1iJL50nM7YgbGLdexPXK8d8bn5pccXvvCF14p8z413f2NsDrXRdxgOdzuGFNL18hiYILbXn4Ku+C8Okkff6SgfIfvFqP5uXBWbW9Xhd/yVT7CJM2mRaMNVc0V02Tc8XP1JtPiQOIKXbRtrd9umubgXRlqsYGfuX2zcnUFwXRK3/dVHtrkYtIU03Khr/NvYq0/cq+srqOyz9NpYzgsX4UG6seWZ/u0WgiESMr4kcVjs3MRaf/g1O2ZDsN7x2uFPdK4g1bX119y6X9/dWwL82GOPXe/j+tM//dOnvGuKzGtPXFUoJWd8G+/v+Bbx6qOdMF/8xV988xVf8RU3f/Znf3bznve85/YXrhTaGhdb1habbm7Ggpt0jC/wc4kj3+Kvy7mX05E9jr2xWrzt3ootkm9jhEXwXuGE34lz4TycFVv4xvL55tJPVia7CjL0vNwU5i4PoY+NY9sf+5HXwHR+1XmPpYk7y3fgNV+rbfkXf8dTjJl9wXIxA67Tp37EpcX4vZfPpjt2sEVTeNx1zSV+0Q42diHu7tw7B/P4qLiyeGz+MMQc+AMcc5wMcLDwuwR6Y+3uOCPDjZnGYbzif5+OZSfFM8WixQfjh+Ow11jFVL7gk03rB1a16HDXvffe+8SpWMGD4gBQAwACC7iINqIkwDCuvi+wCRbaWLBY4OcQOx4OzNm6JqUQOEfe6zawN1ZVEaApkNtuqD3zaHwcdosUCLWKCqesP2B3kpcNWJI2cwE6ihTGDTAlY9q34kg+FN746YpOVPX7bv4IFkIu0ebAnGkT+pWzZBGA0fcGEfNlY4x2jXFlgjTWpgRfQO5TUad7tCGobnGKjPZewABUBWaguXZLlx1TVAGkbHll4frkjvCvLSL1u6WVnDbZWGDegG/eW8XTZuC4xAIwd49VDKAhODZ2SRT5rz00j+Szz0UKCECN3vmvgEtvALqxBY4BG58H9Ev82C9g5MPwhbzpDRj3yR7oe4MpYs4mkD+JtMRyAZUt6wu48ondVcF/u9aYHnrooevvP/mTP7ldoeSn5rz25lifnptmHxJgcxR02CX7YcfsG+FGchQb2Rh8p//6Zi90SueCaW3BNjJi5+SISDd+q/RsApb1KaFavGTHVlHYvTmau/ZgJnsylnwCEWOXgnvj5sPaZzdepsOfk0lbXEsuO2bHQ9dvQk+G4gTfUChgo5Ks7oVx/AmxQXQ7rrq/RZ76loDVRm3ZmbOrbeKWGOncjpGuHBMf4JS2F1/0LUnoXoSVDZgfOZ4EPbuyM4Hs2Jq+6qcxS4qRpK63E6YxtIDQ+4ve+973Xm94rl1ka3E8GZ4YL9aSg3GaDwJWn7tzo2dQ+9ejXdtm96UL3CLcg6PGz4d8X1thm8bDN/AOWON5VnxG4c4cJVRsDMdR5OJHcIzfLBYg5R1DhGGKBYn0wDethincWUyBM5vQI63L7TrGjmE9XJTsiQUbz/rbr8s0Lt+TAVkbv52R+MgWV/mhY+wxLClZxLfIQ5xa+Zz+05zhr7myueaSfe9Lv8Q89oa8i2Gdv/fee29aVf6bv/mbWzsXp05M2pgqPtExu4VRXWuBQdxn/zBJ7KyNr/zKr7x+7et1r3vd9Xbz/rFlc5YE8h33szd2jo/0vTFsjFpeq/iWnXfNu971rpsXv/jFt4n1xgdJGx9YPrZcZn0B/9yCOLzjWxurzdl8FdPEue5p52169vhl+k/mOEX3yjnWlvj62svJzdnLcqbF/cVdOCq2bq4Fw+0QElfFxc7vbh4YzQ/XX5fP4qLwuD7Tr/7wZXI3D/ay+YJkHbaxYzuy4Kn+zd2CBP5fO95dgefWlr5dx17MYeNUMiabLZDw8fU7XMo7nfCR9QG+2H2KU2wdLyAr92++g5PxJ/mfIjd54999v14C2A6AJdgEQYibpKyRUbgAxYn6ZPwcB9gHZrZoAgYGxLmQFYnKBiRCql1JVkJotS0QFXSXHFEUYs6Z9A/YCNkcu05wRH45lnEIIgxPcCW72mRMHBtpqs3uE0iX+Pb3OrpAvGRV3/pgZBSMIJAv5wc2qsiCWuf9agCiW1sCLwBYZ9AX0odE1ibi5T6rgcmDHLeyK2lRTd3q4YKpJCd5Aiv31JeqPTtWIRUga6ttNTmjY6sTBJ+d0JHxCHDscwkmxxS8a9e8togiMa4tSYmgsgGFjSz5A/gSCvcli+aGZJk/AEVuECF2AFTW7/hycmU/HQMm67PnSqgx7+oMMN9Amm+xJcmUFb4lTOSuXfYjeEpCEQs2i/zVt7fq8yv+tKC5SUfnG4sqf9fpf4GdnBRS2DpMbEy2cpM7PFvwdw7pQVhg7CZ8ydXbkjuOIG4bgtBJUJdc6H/1tMWO2rBVT4BDSNY3lwzpLxnVLgyTRJqf+/n/+gg9SHgRWvZLh2yk47CO7S+2pst0gGDwL3YEW9I1UsCXFoN3Puff659ry3xGUD+TzcZkHGTd/bYFW91fnEUUxZjFc/iLvIm3J2aw4doPl62UL3lYjNZn10tY2II+2Q7cWUKFTPMj+KddWKagXptiqfb5hBjIPnqh0pve9Kabn/zJn7xeYFzbYiPs0y5ucpJN9sqvduxwhJ2LdbC7a/ngxh66FgvwFfFUXJFsGmsy2kIq38OhLDbAmI0DSB49Isr8jl/AXnFaLMUR6MccyLy+FrfE4labW03SHr4EW8x1k5yNd2SIjC+ewvddGFh+x6ZObMPnxHacTVFiky44K8GprfS0LyJrTOneOFYv/Al2baytbbG/9pL9xv2uhXHapx9JroKK4mHv6CipbFftLgjAUXEUJ6y/1Y3jYj5ufK68S1Q39uM7XdsYegfAu9/97osb1MeZJDcnOHSnWN0xvmGMYtnG2o2/9N8x2OL86ls+sAsd4ofkF86JXcvH+X73yFv4XdffabeX2GDsjWc5OBnAefwJ71xMlOBpQzxi6x0XW+lY4ZJNNw46MbZNqhuHl2affsWHtpCHW/BZuQ9e0piaU5yrxw821nSP2AbPzHHzry3Um4frl8c7Rz4WL3DD+lMcYCtyhc/4jM+4cLYxsp1t23hgO95Qn+uPydvOIrkYP9Un/kYW8EBbcBpuL8cRs5Y7i0Hs0zkLuGf8lOMtV2hM19x7CeCSZw5OCZvw1bEBUbxjK0RgK7AyagoD/hS35AwoAeHdltJ9FCI56ffF2+bUVqSen00ogLCxC2I7do4E8PTZHFTv6wuRWCUwrp6xqujAMCmD/AQDBMZ1+qLEvp+/UbvkgQxPOTSOzqluCYSthrRNBqEFPoxKhb37kZETpARu5II+yZ9sVh/nysI6pyDHwOkf8G8SUZ8I7DoEYs15AAdyTGad3wJExwuYBd/aDphssQGMSI1AZ/WLroAGgiJoCO4A9dQxn1gwXjKGRHseq+vYRdvrdruTwAOIlgie9qldhM341/8ESna6q1ZkisggtoLgBsauQRzZU/cDwcaAQMIM7fNJNmq8gIr8zG+LFcbA381NcFyCCZgRn76zPaSZry8hXxtDSi4AfHLOiEXjtvVZYY2emqMgDBuQxz4VscgI3krwyMg89S05rD8EC2aSG5wjG8kmf6SnxUPJh6CxPnAWgPina9k/PIcjiCRCtnbFH8wnOYZhPVOq/SX5iA5iiTQjQ7XnJXIbS8QzelEYovfu75olPetX9G6ubFmBmd7MFSZ0vcICW2j12PbB2uUPCgJ83VxsJ+fXMGJxY+2evNhB35NJRIUPIyWusZukeUl8/NyTMZobH6lduyzs5tC32Nt3NsxfvC3f+y7Mv0/JOh/pXjaJ6MD6bOV5z3vezWte85qbn/iJn7iekxRv3d/Yxfn00Jx6uRwyBnNhGB3Bj7VdcxGLjc38usfKKbs25q5BztmKBJoNK8SIzci2+S5+whw+1T39L77FS7Y4TibiQPb38MMP3/zGb/zGZRPiO07BluBJ+q5v4xP3zoIbXPVOocbdfyS8edaWl/Gx4y1aL17WD3vamAPPjRcnbFU8e3jHO97xlLfq8xt4INE/2+QTbGPjUMc6v9wMD8LRYMkmqOxqk1r6Jmf9IO7G6x4rh+Sx8UPcSK61y9YXz8RliQtbtDjCB+Ic6abCgjGKHXBCsUD7tb3XKuryOyvizWV3FdRuC3fJB854KWb3sAMxBUfbXUy1YU54IS7LZn3HsflJn1s8MC98RUzkx3wcFvLFE0fwKroybt+3uFdbCjiSz030FCn6tGiBc7NDhVDJvfP4YUWaeCQ+hkfgvucClGTfuMnJIgq54Cf6g5d2rJUfhbPLOd2zHAf273XmLf6unjeJXR3Rv7ZX/is7Pr553soeRu48yZoNiLt9lyPBWLFbm3wZDpC/HJU9bZygG1yFbPb4KQfti6Gbu/mbD4tD1wvF77nnnusdABSOJBIkB6xDAQtxRW6QslXsCmTJOCA14TW0DcYMY8Er5Zw/jdX2zKo5BX8TJThJqf4B7AqEcQCDrcgpMhgLgAfcO3bBgQERtr6bd/dvVRZJlGgwMG31yVBPI+1ahGorUJzMWH3fYEuntQ9AOcwCuHF46ZPAA+Qkwvpi1N23K+kCZXNh8II4ABFEBPwFhCUmayMLEK5pjIEskmFebMKc6x9IAn/6QFrYsG2DwFYQ8Z0dkPUSjg0YCMhepw8OvfMXBHebooCzsl6SKxHix12Xz/A78kMQJWN0hBwJ8B1XNFobggdkVztWMti+sS6Yamt9tPl5jvH0qa1aNxfBoT4QP/5JlnSefvicdhQbshErLfx5AR2pE7D1t6RhcVO7EgZvQUYyl0gJQnR9FlvZF5voXsRun0NO9s2Zz/YpWEaGH3jggZs///M/l7s+5Wcx6wOhdwEZaQcZso0VPgli3UceVp02aG31HZaYi2p132GbwhusRN6yK0SkfshFQUhgJA+4sJ/0g7jBi77DAWMxB7GnFRKrW/yO/S/uG+cGc2Ply/XFbvgkfYtL7JrNdJzfnv6G2N0q+Uk/lBjUdvP4nM/5nGu7OvLSiq3t9cbRWDufjVU0NR+kBq4p8HR9W6PFKG/yXsyDGebSd1vFYfEmTlt0gyPGtUkBwuc9N8k1OxWjasdc8ZKNP12vUJzdwUlJPjuBYbhAx/mD5MX32mPffENS3Hc4SBZ0xqbEQNhTe0v0+Cefhy3wK9L9hV/4hdez2Jsk61dxsncyveQlL7n5tV/7tdvHJc5Yatz78sHF3OVSq5/1s5UhfIBV2qrfc3GDrLq2/16eaE74i7aMJf2W8PQz1luQXf7X8eRbm90nKYXbHWMvix+d5593WsFr3uIObGle2u38PkrLx/u0aGGBYXmrnQj8XHEFFp9F2eW2GxcdxwtgLtn0GWfKn8KGvt+pkNt9XurNH/ka3euXPO6UgNRGLxEsCSlBFWvgMR4Oi9kjjLcoAfthKnzcXICsOwbz8AyYz7/pH24qrOC8sBBm4RgdX73BefMQ8+UH9cs/xIsTc3A0Y5Wck+vaHF6grZU5nIFlbAcWh/Uem2Jn+DsMKs/ys3/8s3HhEP2tfbjdODvvpbIKO2cx3rxhr3iXbyrcdC7fbtW6vuRtknO8BwckM3qpbzxzz8ESY9ixwGlcWCwzvvUvudjqsOuy8eZQ3/BaHg3H2SD/Wd5Hlua1OWjnLEicXFTOsLkIHYnPvRD4KgAw7jUQyX2T2AkjKzUSYPzQD/3Q9XzkL//yL9+uZDDuvZYDcFAKNPDu2SqOQZo4stDxdW4JTOPlgFaT9GULMmGaZ21L+pYwnQqRsAHLc16EDAyMg6OZO6K1hQAgyygEaWMQ3Pq03YeTM8BN1gCUbbHIgcQJCRIAduxkvg6svSVIC/DAhX7WaQTSrdQ1DtVEWy5Xx3Rj1QzYkB2HrlrdS5QE6a1m088GJjacjflH/4hG19ANe9KWuSBr7KX5LvAJ2JIkgKDqRnbds5XEtbFWQAuMAB5wsKcFYD8Z0zOwkb9+P1lhwhgFI7pRuEFIyMNc+nSv+SJf5E8u5IQgNWZFJePVLx/f8ZE5IsYGjaU2BH0BQrVzEyh+0rktRABMNs2eBQHJJtK2oO5axLvvikHJJZsDqhKPJRueQ28uXduKR+1LVrYYuAHNaixMMCZYV19rn+YuaHf9l3/5l998/dd//c0rX/nK2xXYXf3dgoUgWr+NsWfD1mYE1+Zgdd28yXUTW6Stc8htbdh1ITh1rDeif+xjH7vIUPPqGu8NQHjMu3HC69qVeGzSwc8VTGoDBtJnnwjTBmG2BlMUBvY4nFtydmKDIlpzirT02Wq3f51PBuKY8S+JQojpmZ1KDiULfulFMmuOZE9mCIqEju1JIJbM1xab6Hi+GYnbHVv0vnjWPGG9lXy2oz26qE1+bBeB2I4AaaOxNw6riYoEClX4BrxhA7XD39gh/8Q1ln/ANjKDyVYd4Rjfdx4OIZP0XP9L5jq+q+adU2A0R1xh5ypGs5fFU7i5CTbb9o6FzmVv9QfXl9TCbhhErngh3+XjVi3P2Mg3do7k20/h1v4nPvGJy/e81Cu/UGiqPwkYfsIuxZ8tUuIN4o3xipsw+dbxbm4u/Or6CrSS802e9GeuSD/c4Yd0DXP1yQf4dOctoCxX2Fgb5ubH8Wi8W2Lrs34VWz1GsDEXRzBOPgIvxDtc2DjpB16wUbjJTtjxYnvy3bHgUeLbxuful8xlB/hdesCRJMf0w76Sn4IxHgx3XMP22M/Gp/V1OLkJMt0tp2Nb9MyW8Gj8rn7F6ZNLyJ3Mi47EM7sUYDP8w8/g0e7KW8wTu+jI9+bYv/ATTps3Weirvv0qwy5ubLLatTjVYpvYsXkR7tj9jQcHIj+YyR75rFhPluKE2Ku4F14ouCocmsvK3/3NP//Kx4thcJZ+xfq1F/Gc3sx9OYr58QcygGFij/bFpB3XctKO9x0mmZOxrL2TsdzRXBZTlvdqW1ti//WCagUACgK0FNPNu+2mm5Hl/v7qr/7qm/e///3Xlk3CEIiB0AqpQRISMDcBYIUw66f7q6REav/yL//yIqhnorxkkWCRKAQBiHHqTcQZlRVKAFhbHNC89j7A6SU0wAwpX8MXqCiK45ID5auUGcMmh4wEWc55uy7jZiS1Y4UT4aEDRtCnZFgQ0B8AqV+OyogWaFeX+uFI5lQfyC7nQ6C2kIE4shmguEBs7kCs8XHOZKkatgWfJSmCtb7M23jYhwKOsTQGRSXkq3OqnxLa9SFEgu2tb5w2os0NEILErk4CQ3rWXzaQX/SvN/JaCWseEng2x4Z9An36BVjm1Hdkxt+q4r6zT3LdAAaIAOQCf+1K+HqOtFWp3pTr96QBLuKqWGD+nVdYWXKlwrwkCKaw+b5LQoA5XAKwcMLY6Qex3/t2JWZxy3zrtzlWtCI/BUq+iLytzhfU4aP7kVNkld32vcDbP2NcAsnPkSC22irxL/zCL9z84A/+4M0///M/3770DLaSR+2TXeeQC/3TubkjTfyL/IyPHUkS2TniBzeT4ZKh5siX3Atv3LO6aHybbHauuSgWCM5bjFr/6LzkfkkbzIOt4kPt11affhbNeDfR0FbX2UK5qyVwxjjJp7a8oIyOYIn4zTd9p0NyYbd9l+B7mzGMQF6Mc31ae5exPVmc3xjQMUmM+ZGJZOdOfqTv2mqhoTG1UhUBXLIliZZswC9y6P6N97uNHWFsXmxTTNl2Ns5pawvoyzf46MoD5pCjsZmHGGUMbJnfkLt4jFtsv3gLedSn+eEKuN0SxvU9uNB5Nlx72aQ+6Z6vI6HwlSzXZ9NZRW14bhziOLlYtWc/bLQ+V29iY/Pb3Xlr43QmUVuZ4x1bZKPXPvkSToHM4w/ibuP3nphslF82XxgHYyVuyxHEG/N0zkIP293iDYyCu4upsGwxEWawARyJ3s64j6ckN+PZRAWfYdN7/cZl9r/Xb9IN/5qb9uUWGxfoBVYoTi5PJ3eYYRza0RecwVU33vM58VZBTYxem+GHXYtj4AZ8SLE8nfA3shfnl1fxKwUj8ncNP1zOpWAhJi4W48on7sPozeNe8IIX3Pzbv/3btcKvX7FA/lNfCvP54mJX/W5xSi7ET8lQ2+x94+9yx71O8VKeZfz8AM7lc/QqR1mev/jE5pNN9/dG/3bHscONkfTaseSMVylaijswbTkYrmC+a2/8RnzGz9iWT3gOk1y3nBjHZ/cnH2FDbCKsavy3OwCWNGxgY/QEBmB8Iinud13fP//zP/+mqm9vwQbGAFXAAw6MmqNIzLSbwf3wD//wzSOPPHLzvd/7vVeyA5z0KdhpG3haTQPAhLSgxvndu+RIAAEIjIrzGesSljPxWHKBFC9YcQSOIgEB5IKfQIn4N5aqW5xvAc7vl6/RSYwAV+cQHmSDfBZ4NjCRDQDgoCrBkrTGTJ+Af/Vta5R2GDg9mdM6Qu0I0M53fWP6zM/8zOvZx4pDK1tzTTZLHIEwO9jgVR8SS7qjZ4Bx//333zz++OOXIyEI7gsANzhog80ssXaOHS/52eCs/w2W9SFw+EmziPKST2Co77URIArEJJ5WaNl8bbAVNrlEqfPppv92mNSWSiObWJ3XZ4S+x3f+9V//9SrwfcmXfMnN7/7u7176BHD9nYwFZvNnF+bfeJbsCPpsRpWb7N1Pxot7ilfsni/ACYRDoqhYwoYWxCUSdAIDyVbC0L1buEHwuk6wYV/ds9gLD7Zos4R32xAs2tbefdkqYpLPtmvgrW996+1zxORXewIHIi8h1/9eq8/m0fm1JZX75uyZZfjdZ3L1CAW5JXu+ZmUD8UimjWlXepawsV1Bmr1LAODTJiRW+DdObPB1LxnwT3ibLpInbHdcrCND8+OnzZMfOkavSOAmd3wPboq1G5MbqyQ8PZA1TIADyI7+xbHFKH5PFs3Rc+Rdz275QGNVZICp+jkTjMW2ztE3fTVOBd/Fa/6w89kYR34rEySvfuiQjvrsv8La9rWJAbtuTB23iNA415ZwEXa6vMbjWWQBDyQOtdN9yfX8dQM21DkxCD9ZTGcj8FHcSHe1yXaQ0s53bQXBVqUryG588shEcxbrOt+YycL4w4xdYYc/ja923Id7SWb4TdfhQ3TGPsXKTWrYh91O/EF8IsuO15eV6Npa34EfWxhw/ambk/zjOTgGueJO7Ak/4iv0Ik7y0+WgbHJ5JCxqfIv7G0MWQ7oXPpOHseJVPUJWQijGkfUW8xRbxer9VQ9+pV1zaXy1mZ7EXBhBHo1t476YCcfFfHJc/BL34TEf0Se/gEUKCbghWRtbbS9erQ97qWOx1KNTuAt/FBM3KatNc8Rr2L2+zFkc6h68RGIJr3AaPGF1yzZPPr/XxMMaZ34Oq/TRdz6iaCTRVqiSl/DDZGD3lvmQCyyil+V68IOOOkcfG4d399jTnva0a+fr29/+9lueyI9WPrWZfcpLxOHyp7j8Bz7wgWv+8gl9LwdnI8uv78Tf2UiyY3fwDXfkmxbL5NRwx+7c5Sp8IvnDlM2X+MMWpdi5ecG42i9HvOvzPu/zngDKTnLyrX4A5CUQTXRJ8QJdFd/O93xP91Zl6b+fCxEkgXntABSBaolISmoHwKOPPno9o7RJuwlzLISWMdcu403AAg/DBfKrWMDHQQGrJJriVy7IkXaRBccFZ+PhlEuEBAMERKVuyZBg1TzaCt8LpWojIHrwwQdvXvSiF11bf08ZCRpLPs9iRd97lrAdHeYOhJCa7V+i1zHzO+1C0mm+5LKOYr7mv0YO1DeYcAZJJvIZEAsInE1y2P3ZZYQVMAKWLehsEGDT9B0YfuM3fuPNq171qmv3C3IEdMjTuOrHygEAEYDZ1CYW/GADvLECZQStzyWpC0ZkvYHH32sX/GF9HaggURuUNtmV+CFpu6ogAWJrp63v/IAsGwDc5kMm2xaA7pyE0LHGj8jciTTwpdpTeAKUAHgJr/khq3YtSMQWzJc4LqGma+363vgiWxVAKoQg5OYMS/giXcTenAAAIABJREFUHfqOKCBRyMAGK8RTgtK5nunrs2fqyEMi4V6+Ta/15fntTbbJce0Z8eGLyMvK0rjgSS8nq/367f/qAobC6pPQwwZyWRunt131qB/vCaGnxWGxBCnxHgDjzwby/XTXp/EuntbeknD3GiubM2b9s0lzqC969g6cJahwDi4gOpLoHkOge+MkW7rmy/tstKQzkmRXDow3T/iJSCN/7XbpJ/nona4laGKt42JG45EING+7XYzTp8TY6ijZiTWSKDpAPOm14/7pmx0s+eVP69dnwtL1XVdcURRwvaQMaZXgI+v8A/diL4tb69Pr93b5NWd4wVfpk2/zMbbiN8L7vjuS2FDy6vGcf//3f7+NcZKh7n3FK15x8brf/M3fvH0UamMefpccGiffg+nra+JL48jWPP7Q2JKtZJHv1282Dvf5FZ5Q23xMLKjfuFJ4J5kSTySLS/rhzYlb+sJdlh94pE/fnet6iZKYtJjAf8RxBZTuFZvdh5ewW99r79nPfvbNv/zLv9w+VlM7YixezW67Xhwie33wXzxK4nLyEQnkJrLGTCabtOF8/Fe7ZHTrjE/O270bx5YnJH+7qjZJksssP9d28uw8H2rOFtC2IMHOFAbZ0GLltmVVOJuEXWyMLRpP/eNVOy7+Kt43Ho/beaRmxxGedO0+Rrp5j2TwxEP2S994ttVtCwvdt7ym8Z/v4kgeG3Pqs3v+f3y2NuitT5hcG7bp4//kiCvb1dtn1/pVsX4F5qUvfen1PpPm37jpiY3W5uYOsLZPuwjpn+2m+30UUdxzHiY3PlyXrGsX3jkGR3BrY1q+IO7jTskIxq9v8YPF0DOerd/gcXJVOH3tAOhXAIBPRqVDgVWg4jQmsAZW5wlySdAS1e617U+wYjgEKzAtcVuS0d9AAWitUoyHwRCIoOBegkcM1lgRga3mL8Feo7wToeHkCLFCiuNnIWCDCMO/Eynh7IyvJLTVbqAhuYp0teOify984QtvfxWh85yB8XcvUninhAmYNE/VSUF9DZ1MkFmJwbZNF5tscTiBwRgYZ+NUBesYMDr1KTneAGMsG1Q4k90UAhBAZA+IkoIAe1Sh63wAVPLQ6gi7Qx4Qt/pWaKoNiTN7U/lDALt/C1VLTvjG2vCdAvOS5CU15KEQQWdL2hW2BC467tOqfueWYPZ9V3SQBH60CSViT3+IDt8AqIsHkoVtb4mIOQJHtldftbPyX7/iR4J437eQZYyCoLEDXBhDZvra5xQB/gYbtmQs9K0qbb58T/+SPbjS8Y6ll8ZCZgKwAMJGFlPJCN50zjiQI75Av4iWcfNFwf5MRs+CFXyqT88EGpN3lcDTJX5iT/fD0togW7baFsZ//Md/vPCia9lI58UKtrsy46t0ZEySouQC88wdhlv5lLAgGHSI+K+82anYaJVkdeh5YZgvgRMryARJFSPZRtfts6WwYz/pHibxBzpQZIBtYv+Siv6Gkev33XP33Xff/PRP//RVhO6Rl44ZPxICHzdZI2v203cxjn/Wrzb8LVHCWYyX/bILWC/2SfS3+Ns9G6/xBdvTzWOJ217PpuinscAJ9yD57HiJHGLMbmGNJF18MhcJMn3gb/CB70rUmp/HRlr5a/Ws31LHD8iEH9IdLDK+uEZ20iqxYse56mdei6eShsUQsb/rNz7TK1KPZ9pRkFzt7IJB7BznkWwlt9UJ7Def2sJN2SF7P2M7HbA/fXYfHxI/YQgfW87XuWc84xmXj/QfbsMM86Y7ujBWY+94u23jI/HCxpUc8Scxu+vEFnYOt8RftsxmzZ2tspPlKvlGOFhCUTswPTltUso3Oob3wC2ypsfl1zghn1jc6jq6bIzeL2EbOiwRg/j6YoS+5S/4zsZ795MHbDx5O4zvOHmLq2RqzniHmIUb7hhX/me+sImiedIj+a1tijuS6R27+MqGcQpyEndrw0v9YBOMo1NjEDNXR91Df+RgPOlPsQNm4N3a4Hs4rDgihsIX+MWe8H/vH1tOof+9V/ymu82RYKu8Rl/mxTb4J9zhh3DDdXisR90Wy3CT5smm042F+L12bY6+uk+RSL/49PUzgO0AWKFSiqDe4HYlmxEKOIIZgGNASxa1L4gyPIm2BEVQA07a2gRSPx3rv5UAjoe8Nj6V571f33sdAFkiSzmMWvBGSjZ5ch/FdM0mABwC0HCcDfJLXIGwviSLW81HbjI6jt0q4q/8yq/c9HKHV7/61bdjEEjWwBl0YwPm2y/ZJ4clgvS6gA3Y3Y8QbHAVzM2pT9VGNsVJkb41/uapCES+HI9j6Jc9bcC/E1DTy0lk6ZwMyHdtgiyXTPIFRbKC8u/8zu/c/OiP/uhFsrYK2C6LHBCxlXwYc7IQPM2rc1ZHzsr76gkY8g2yE3AasxUpQQQ4BEL13S6bXXmk903K+PX5Zt0lfII3cNyiHuBzPZmurmHCgmZ/k5fAfAZe/q2Kr006F+DoBHguFrJfQdR4kUskDzFbPZ0+u4F8SQ4/Wtxkb/AN+d6inL6tkjYmO3UEN20rvDWG9aFkQm7dQ5aICtvoPsVh8lq566+2FEPgC/vuMztpxTx86lGdyLvAvsGU/zi2hGm3P9qC2dgiJZvsiyEFP4SO3TTe9CM5Wrmx+cZrbB3Ll3vB5utf//qbD3/4w5esOv7yl7/85g//8A9vV3/pUQF0sXCJZjsKkB1khu+XmL3lLW+5nsv8/u///tsVje7fwuFiEB9iq2RmJS/ZJG8EjH/AUITxJB/kaPsz2/TsLuzeGJf+Pv3TP/3aReZ6hREJh3jnPD+FY+zHClX6aE5dzz7Is3t2d5T42lz8BOwWTuho429t4hanjS/uS3CWs/ChxqPAJIYlN3NcfzSXJW31Qw4Kq0sSxYRNGNiEoqAEWtHcyydr7+RBjbvre+Gs5GOJI19WWFmMgscbF5aU4gK4QX23E6UEFY+pDXFZv63otXPECnayS6bp0TgVsvkWfgNjt3hP5vANpm3RB64vJ9zVTlxr8VABe30QL2nM4oi4Q3d8sPNhys/93M9duPXN3/zNt3wIN1IEhAt8ka6XJzWOO81tY8b6oPlro/nyPbrbnTBsfB/tJINNgMgA/ok5OMnJJfkaHbCr5eR8c7GUvTrGtjvOr7UFS9hb12RPxaC9lpzZwTkHBQLx9MSh7Zve67O/4+bJKznjYbCTX3WtXAtO7rFd4BBzxQNzE7vFvZNreLyz+3b3FD1toVUO6FO+trEGHpMjm8BdJJ/i6Znb9F0sMXdxF4bFSZtf8Vq+Q99iJ534TocwvTGb7+Yl8FJe0hgUjI0ZFrMPNkvWZKBY0Vh3EQcvql8+vfz1TjlWx8yVnaxP9LeYu7F3C3zaJbv67u/8us+rAHD//fc/oTIBuO7UcJOQNNSwKh4DI8B1cMQKMEsGNkALIBuUDbK2N0j094tf/OIrmeLcnA4gIAz6ACwLooigazcAmKNxAVVbCuuHkacg5BLg73yqitoWtI5srox1gcnYllh5GdYGcIC/AQ6BWHLVWDdQAsN0ESiV6G1gkKAZ7zqauS1oA3xGbjyIiXEiE5xbUAWQS3iMsWuXAHKeBTWOgvhKznbckhVy7nMLNALrgiaA3cSQja9/IDOcjWMm37ZZ/97v/d71XHXVcYR/yfYSdklFz15WqfzQhz50S3oRzvWHTaaTrwCxCT891KeCmLfx0qc22YF2S1KsdAJuc5dEJTPBnS3wzU3I6GALCKfdsw0yJ0s+zt/4GlLlPR/7UsbaupPeBTPE0zwE3M7z7002Ol/7ydjvl6//SiiTnYIaYkQebLzz7LZz/Sdf95AFW9nESXvrjwja+g673hUg1zmnwg3TBfkNSh1rzLb/L9bWdnbS+OiWrMiaHhcjJQu1tVun+eUGcnLjf/Cza5Obbda11d/s4CQbtSkGkR156693idxzzz03f/3Xf32rl+4pyfcvf6aPkpoewUKWkYAtMJ1JNYIgGdjzzSHfr5Db427vfve7n/IC0k1SlngrCHZ+467YtgkuOSrKLWYmP8WCxWY47lrFI3iQ/JC+/u5Rq7ChtqzYLkbueHb+2qVzz9euPyBpbJe/iSm4STsR0lXbQ0s8YQISDFf4THNL9hUv/vu///uWmG4CsaSKLy3OwE47Ij0XDYcVvcXLfUYUZ9kE2aIJX1LAEzcaz7aBr4j57IJ/b7E/3XRe3CN7xb71202gt2C+iYgdUAi0HQGub8766O/lCo0vvvRt3/Zt13tgSs7gYnN+/vOff+3ysS2XLvukTzwz2bANPCBf8+Z/SRNOuMkpu1z5wmjy6nv3SISc953c+lyuAj/Ent5/87M/+7PXIkE/17q4joufCdLGi7UJ+LW2zS4lG/VvNyfbZ5ewoGvEPXxAO+TEH+hyHyeBf5tLWJWXQMdv0mMJCBs4C344innBk8a0dgMncAk4wV7FhvXR4kNjzsbExuTB3mAZfTQ2doFPsz/+trxfrmAnRPbW4zQ94reF6t39Zv61Ux9bSFz72nPyI7hLLgoXdkAqAnfeYzMWzZLL5lD0JhknR7pz/eYisEb/OIvdSRYrYI24VVs9liMHUaTsfP+6/0u/9Euv97/1eEvF98ZtEUy/bITPipF8j17xOthDbvVX3G8HTX0WKzq3+SEf0vb6C9tSNNTvJu4wA+/BYTrOvuSWfJCMn/nMZ958/OMfv93d454tYJMZjkV/uDS+xz/6fvsIQA1tUrdJ4BJlHTcwQCIgdk9Ga2v6OcFNlDawUBqFM6Kt6i5IAXbknzExhiX++kT8AJggWFuMQtIseUJsjOc0rhP8GdU6q79XGQKHc6qIW1hgAObW/bZ0AX0EYq9JBsivShBg3HkCkVah28JX37Z9cibE0QqjdjjpBnBzAoKIN/AIgLIXicLaGgMVvDnTBmBjWeOWDJIbfdjOQz6cnz3Sa7bqXQDGwx60ZUxbiSf/LUywz+SfbNNBbUqOvCdgE2Lz7ljtC6b1mV66N19SRCK/ks/uZa/sU+LWJ1ImaAGvDbLdB5gBFf3xF3rcpEOgrCobaAbMtev4JnnGscnJkmY+27EtZjQ285GsLFFgb0AYBklcEM0dC9xgL2S+tiWBYPNIs1XhDbgAlUzhlW1cZKdfn405P9ht9Yo3S47Nm3+bv+ACI/wms3EI+itbiUX35It+rx0usctkA48E/OTUMb/By5+6RwCV1IgViBM50q3gV9vwm43stku2zVfZ39qxrb2CpHPIDJxSJIBrArvtscgKGX3nd37nVWRuRc5L1/Lnxx577FpB/7Ef+7ErEYEvCNESdolCcuG/ZGPu9ctv1vdhzhYHGjMdwShFJONAHLufv9EDcsD3zLkxbd/iQniVjRrrWchDerfoAbfFX5hp6zofhRMrB+e2XfqBo12zuz8Um/AGST+b6b701j1tr+44QooEwWA+1fn+ZiPNGz4j1Sf20AeZ8sv0A5+MCc/ig42ZXVr5T46uo7+u25VjeMH26/u+++67ClH959d8tXE88MAD18q6okz9wLctcGxxEgbB59pVEK7t5Vxn7K9tsVjMZIcwV0x2fPmlJIzOlw80dm03N/PEUZYD8ksvPDz5GQxzL4wPI7vXqqFk+IxNZCcm10/vMvnUpz51WyTUtr7Fp+amSEJGXePv2k7ejcl1VkUlQfBCIoyXnFwXBuM6sNkjR2yNPPtulyufZTPGsztDapevw0Qru/qG6yV99V+RbeP7chpyxmNhavOStHcvXgzLOr84sYk1X4W7dF1fdjgp3DZ3v/BAZrg1Wbkf3tLX5gbsT1GAz6dHWKF9MUi7/I4vwJHlaelfQQveNL7+FgPZxuLdxt/ah9fsSR+wEJ+pXQtNYloy6z4rzF3Dp3FJOpP7sWdzF7/YWud7Z9wW3t/4xjdevzjnPTX8nu3hsfRjvid2w2pjqe94W9c1dvPZXKhrcDB/4/30yB/InR/ASnjZeGFgcTa5xa/ihP1PVn2y0851zPtLjF+77IL/bLyujd3JYjG5NsKpawcARzUxyt5ESLAxWYC3Qcj9lMgplxwAfcIkCH0Jxpu8L8na+21lYOxIwCpG5de4OdWZjDGaBWfXMAifXQMMl0ycFVNtZkgJ3nZAgKgdicpuK+T0C+hLiAEK4kv2QMQbLd3PoZdsMRiJuuIHp+3TqjUgWNIIvDvHsIAh2SF67q9NSQZ5kpMkaR2t8S7oIITIGjml561uL+GX9CEROXtbwDgUR6ptBA8IJ5sFqT2/dg3wkLclLOsz3e8+RI2TkjsQro2KAW197B/AQhLWT5dkaLd7gL9ES8BHtoH42gndnQQPiAsYfbIZfoUE+A6k4UQ2bkUw4Pvsz/7sq7qJeBgP+xa01z9hgOAq+LAn2AFLOu9++txVL3jFD+tzg677V5aSJYkI4r6BnV01z87nk3BzST7d8V1jVaCp3yVY5smXYVEyhHeCH19C5rqHvZ33r94Xy5cE7AocH1z/kFCa5xIKqxpWZepjkzL23PPFjcUWzdrarY5krwiwGAxfrHrY0QWHYB1CuQlw8wgb+ueNyGyt/gvWViaRrO5Ze1zsOhNMY+OXEu3a6G8EBsbCFLGRfiQI7LI+jcNYNnlHJOCj/pHrPvlpfTWW5LbtL+nYWCqGwDW6MHY61V6f18rDkzt0FqcRo8aCiJOJ9hQGlwz7G3bQ6bZnnF0jZm5sImPYDG/1K1Z3D5vt0w4/CT89rI/lPwppdICrKIqRA1yAl3TbcXjctd4D5JGtHvl729vedr20jw6WcNIDzFyfVuyrr/XH2sFp2LIko/na3tvY1n6SFYyCDT6NQzxir50nQ7jJR3133hw6nvyMmQ3igx1P3nB7x8lPxfPmKgayvU0AxBLj33i7/tcjQb0k+Ad+4AduPvGJTzzlV5a0Zz7a4o/Gb34Syr43F1gKC/sulrJfsW/bpjs2x5bhDJvtu9V6sUccbMxxB/wYltktIg7CfTEMf3M/39wYJnbikdrCwehdcbsV48aCY4lVMEVRhx773hxxidUl++j8Yia7ZMsnN+VbMEdSvH5f/3jpGe/5C36t8CYXE1thFR3iKB2XtC9GJjvFnbXn7qfnxt79Ht3ki31axRYTtpjITslGwgs3tnhEXuS7RYjLiJ7ksxZjyX+xvALAH/3RH7n85nWve93NBz/4wdufFeffZEn2+D67EfPZ1cbDPce+xB+xgD/iZ5uzmkdzF+P4zIl9fV/8a3zN8VnPetbNa17zmqu48eY3v/kqWNvpAFtgGv3jAOTW3PBWNoDX1ucZG7v2Gm8vAeSMjJhxn8a/AAZElvAIsipACUpSK5BKGLaPFaiB1r6/JT4ceImU/pHg5lKflAgYgavEB0ARMDBc4kpZhAs4KHuJO1JE6BxHEFWs4GyuW6DcYLRBD5CZywYQgHwWCrwJekkcR2WggBLZIFcvygAG3beG1xzqz5a/8/wSV/KlQ0F9k8tNIhEsYEKvZO1a+gUCCETHkRQ6J2P2aSyKCRuAzWXBcskjsFmAZL8SKt8FJr7CRlxHBuZGbuwM2W0eu2KNxJ6235gFTYSG/fEnba+9at9bn71IiD0ge+QpAes7fZqruUDtAoDVXVV2Y+yangmvwMEmG2/Xnb9jv37CpoEggOMXfrZGoOo4WcEw1epk1q6K7hGksx+kC2naMe/qkCDceaRasr5FlUC+X0DZgtomiM3BKqCg2GfHJd3k7ZGH+maHzbV+ycl4+o4wto0yn+ZjVpfgbHLdQiUs3MSTX5CpoCtYCj4CIx8zBkFYXKA7z/N3X1tE04kCnbmpZMNBWGC1ZvUsDix20xVbQDZsWUZEJRRwDibsihhi1jUKY/xe38hu91XRz8aQEzKFLTDBeGEGe02O/e1n4yS3m6D2N515NId8rRx2v2QyXS9ekk8FAIVCpNp1XeM8H19yK+ZLdMWWfOGhhx66fm/57/7u726fOWfDZG+efMGckosERJuwgp9Jpu1mw2uSCSLKlshHUYrOGgcf3SSWP3npHL0h37DojOuIL1ltXIHvYmTf9bNxErGrj03+bpnxkz87aMUSb2E72aGEaZMtdk1+nZPULx6zSfGFbYotZ/KJK0hE6FhMYkt933hElpssGJNCnraR68biufQt/HS8/murhHFjAQ5GTmJ6bcNGfg1P2WVjhmkSUOPu+POe97yb1772tdcLMCt02eatL35Pz7iHQkvtdw0Ow0bsANHnWcA2JvbJZsxHEgMzzaPv2RQfaTxbQIfTMJOtSNb7nt3xGe3KHfAC2GhcYrWY05wVJBvrFtbxHfGSHVlQ614Js/FXGGOf/MD98Ipdi398uLGtL7KBTVb3nvjA93zP99x85CMfuTC6nynfhRD3i0/aV5CCSfImMoPxZyEDd2OTONcWNmCkc+aWnPKX4iueA/cXz3Gs5cwbs9kTv6Jfjz4tfi0mKsbIPfbXPHB+sm3lu8WAX//1X7/55Cc/efmVR2m7BgawJQk8ziamkv/yGH5WO3aR4MjO0TeecPJIiz14PN9qHN6poW8ywK86ntz7dbuf//mfv4Xydjz0CFRzKM42Fsk/ezEvfrHxgex8bu6Cn/LNq/177733CQ1tcEQkGFsO1YRbAWGgSB+HQkY4nKCtslabJoMIrRFLgN2/CVyDZ6iCNccwbu0zSlIFvgoc65CUjTykONW4DRSuc2yBkBzqz1wFSyTy+s3FJ7cxGidyIxAzQIQAIDCelS+y3z2caslaSVw6kzQwCMnDkgcgscQY+TlX6IBq81qisePQjvkIEks0kIZAfIEV8dDvVlYBFhLT5855Cc0mbK7R1zoVG1MYoq/mDzTZEz0DHD7Sd+NlkwCR7gRyzqo6CbQFhQ2MmxysTPmJ8WzgQvhdQ8/GwUaRL4DU+wr6/fd+3vCjH/3olRisja1eNrjbyrUVyJXLguYJTrUpEVeUoY92PmS/baUUjLSFcCFuANgYu69jfNF2UX7fdfxTQlNg6T5Es7Eioua4OpVQwKT6srWXTvXDD9gk+SQzWMeW4ZzjsNWWz+YgCdj5sB96JZvakej1U1G9wK6Ci+BFz2REbhuo2KGk18qBQodghjjCN2M1doRGDFi9wvRz3ggywuxTsO/8JgkSBEHbfBDjxmBuSLY2FndV1mG0GCn4mgPsRMAVfhsHwuRe/mSOyLc2+AB88niH1T9Jwm6PR/SM17wRtNOHxQRz51N8ZYnR4oyxsuElWztuWAsjnLMCXpt2gDRW1y/5dY+43rwlHF1v5UmRYGNybXp+eIss/la45tNsuuNiGx2yX2NbQg6P+eKS+dqBL7CZrde2e+kZPhjTnu9vuuHj7GkJoEIrvYtDjePkLCf/gJvip9gE78Q/mNh3yRoMkrA1P0VJchBzFD/Mu/ZOrGSv2lds3qQUN8ENzFXsMz84BRPwBskJ3Ys5fNuYFDPNUYLC7sRy8q3fxn/KANclz+V9yUbBm95xEfFyE9yuVczhu/RXW7irOeAd2mqsYhd5FPsrUP/FX/zF7c4bfs6+cczl8ril3Z9dqwiFTzf2LfLhN+tj8HeTRtwGvq0PdP256wOmLq9tl6eflV3uIRbAksWs5cs47RYt2AjZpe92Mfaekf71TofHH3/89oWO5KZ4zaaWw7ABvIC/9ZLICqbhPVt1X/JoHl62qoi9fO8s5DT2dFXS2Uo6XeEMFmq0IRaY8xb3O6ZP/OvENniyOR7fxf83qcVZtt/GtAshXa8/RSf91D97hzGbpyiadc6/9bkzPvPTzQ3YGa4Ap7zHCB9kUxYHYJ2Yl/2mv3YMfcu3fMua7bWDKI7m3k4ma3GiMWxexk6dF2t84m+d7172fL0E8L777ntitwYaieCPgLb9sWNVDQRoCeAGPGBMwYgQByA4g1bFEbi20ql6GmlJeUvoE7TzJoZwMxJgeCobGAC5JbDAmwLXKJa41cZWHQl/gzNit0aDoDG8Jb4UJeDUJnmdRABICNZ9b4XvZS972bUVMOXWHhlwckFIMEeMyIKzb9BSDV2S2d/kzyE5szkCdiTId0Gg70gVB0G2GOkacfftaoSKW+2cRSHzJD/2vDYi4JB38kqG3/3d333zpje96bI55KHPcxVecEI86Kg5sbHGpgq/q1BnwrNgc/qQNtYm3Q8EBVTt8Akkyb3No/GwV35YYOhaz6YjFwuWXVOF9//+7/9uV0Hqt5dJ9mZ3Ng2Qz2QEoSZTu2KQFfa+Cff6KPCiW3oPM7Y4xN8ktSub7u0ZxHRZMdO2fGMQsGt734vRXBq/sbmuYz3nXbvJgP/0iQQ1jvWJxQj2KIldEpsdWfFdGZkf31eogLl8nT4kI4LjRhv9S2B91tY+fqJt44TbW4TahAQ+0LmALFb0Ke6wB/iA8LJhOJGOk4PihYC+5G8DLvvonuIXf+04nO/TNlr21Xm7n5oTv61/uwB8wqeVB8Kg4MmuF+/4ODuSVNDNBm0+vKtim/Ahhwg47ISpG6eMF+bRPwyv/zAgP5dIkRUbZl9d05jEEDGJPtcXED/9I0Lwef2cHWxMaAz4hoQNhok7zRO29em5zjMO8QvYVz+SU7JkZ1usWlzmc+KKLfn4zhkL6QSWiz36ZbdiLY4F65bwldgki2K8sSsOibXsyVz5PlvauNC5ZPXwww9fq08wcWOEOKA94+27MSOmZKjItIUuctgCVG1btWtcMEOBlP0mqy0e8Sv2h+90jcSzfhT8YLdFHuOEW4qwiyfkvzxJYU9MXZzC+U59wrotIikcNC595nt2pcA5P7u2Prt+yy83We5Y7fS/vmFY12wcqJ3idzHsP/7jP25fuk0/fA52df8mtdnNI488chUP2CN5hs8KIvxIHJUPwFxY3hxhn74k28ZO3vCl78mqNvY5/ROPur8V5RKsFjuSNXvSNnxaDLNwxN7gT2Otv+751m/91uudBr20lbz5tuvhJoynw+VL5t947MSVyONkZFnfDz744M373ve+25+R5KdkiCcmd4XTYmELknK77oFH5oiz0qHqZYS9AAAgAElEQVQxixN0vLgJC8g9OcAqxQaYC0vxB3HWLi9+AAfZbH3Qx+ah6wNizdouX3WvXZUWH9kln1x7b4441MbPtQf50hYAcDa6gNViRrJ57nOfe/OGN7zhlpI1rle84hUXBqeD5QnL4fnA5i7yIbGUn5IDOzPG+O/trwBQGgU3yBW+wHI70ie36C+Z9TfQRLwJ8//Rda+v921VHce3f0MPojRF7XjO6WhaanaxwtLMNNRIJCsyyRCFjIrKHmRFWRyi0B50pYvQDYxMrLB7aldNzaj0ZHTHB/0RJ94LX18+Tk4/+LG/e+215hxzXD7jM8aae+1el6AhGFu0LDEg027R6BgDK7T6HkUPv6FwnwuwXrd4UKgh6QpScwsi61mA0eUSMAvEDOt6ic+WkMYD9LbHcSg6oGfnNvcWMJyp83eMzsuh+i5gXUh3+ayJE9CRgMoZAn/bvvdOoGSP/GvACFq+sNvROCmQQiIASuujl/5G9hX2HDo5ddfoQgdy/UuikvAUsAu6AG4TiEKH3o1ZA6Cn837kIx+5+y4luyIBxiaXxojijUwC0PXWZq50r8BbHwRGiIACUjcT8EiQbIwgIcJAEcmmY3EY+HVO4zZXWyXX7/rbGlpTT9XOVz74wQ/ebTVHXiSn1raJjy5OeyyOIK+uI6843jiUQMR+9ur7lv2cksaEAsw57N54FbW/9mu/dk1f1/53fud3rjVGCiPx/FWiAKoKPLZDdsU/PCiusumZKPkATDOO15I9P1XctW7+bP4lSJqg/CQ7IprGQnKbP9v1vr8Vk+KVbyy2klXcI0WKe42XLVbhM8zYJHzmjiUei6eKK34gNuBqukXm+bwiBOFd3xd3dLHJXG7abrs4bj56knD5Bzt0jqYlfTlH3mk+a+gzBQ297hq24FQUwduNb9i8xaz55Tfzbs7Ydcg1zpPn/EQjXSIO8KKvCrUzp/PEGhnls9PW1kpv9N71cFXxJCfQK9+Qu6xz8QLOiCfkFs4nnxiSU8koz8DZ5EAMySRvN0YEukLiox/96GXX9NTT69/61rdeJJv/8jdjJIO5+DKCvs0dBE6Oxl3IHeZVeFVwsDV8UWCKVYXWxoP80bmwv6boc5/73OuJ9Apkdt+cwH/kPBggZ3UNDFGEixE63aYhHdGHV37Nd9mOD9DpvroG3ot7PgCT+Ebn7T9yn/xPjtvz6ZdNYBk9NFa8NfmzY4S+vBDOb3wuR24ehUnjelK9dTXnNgrZrrHdJS0ONt/hAltUa/6IXXfot/EOxzuWjDBB7oBjzVcDwY1B3K7P82lY3XExrwm0sYJr8NPNj123XAq+pmO8o2P0odBVlDmfbaoXbCVv7c2lEbA8prWqPcQV3q2A1gQ1TnKyQfPJNfwWZp21D76wOMnn6YZOxCPfkmesAx+E57bZyyfLFz1zwBywtbEXy+VCTe21Jw6RHOkxTEiP+U6+5hcc4petcxvqqxccZHmq3CQX+Yzc8gnug2duzhLX4VocyN301kKnYjJ7ewbOWdttHeaz9dPGDZfTjc/hMrlgUa/pJ1989rOffd107F9fB+gXiKrfNCPUSfyXvhdH5PLFWjpQN2gmwKz48vUVAMDSCYp+SUJACsCU0HczungTnKRJWEIKXuCyCgG+S+wEmO+iCRQJuNdNOoj4FraeVLvjbkLZBLDkR8At0aUPQcOQkvka4yQuzuUMkieQsd2YbpFzTQb6QaI52+q0v/uJnL/927/9pJ8Ty4lrCLAp+0jQjdnfzdV/AZWsCgukeokTcryNHE81tz5ybyKy5sYEYJIm/+ucxnWnXXG6JAwAAL/eB8IVSv1bIkhf7p5IRhskfFjCo5POWdsbO10INjoVI22lK1EWvHxv78pJxmwgoCXntXPXS6wSqc/3VeLrfFtf6RjQrU2TYQndAqY1i1HrYmtEiI3EpFglyz333HPpoIeZ0BWZlmTRL3vs3S9FEtK2ybzzHb/33ntvb3nLW24ve9nLrqQudgDtjtN8nf/mN7/58pX3vve9tx/90R+9+7oAIoSo8Alk1/ElHXAhmzzhCU+4Gml+TmaLbDij2FldN17NlX767eu//uuvdaQ3BQASISFYEz2Qi58AeHZUSCVrCe6xj33s9Z263UK3RGX9FB6nu80NYhshhO9IN1xGFOxEUgAp6nZnGPKxr4spyd/54U2vZNrvq8MSa05nEZDIR3NqNskBMEZ8J2d6ryCK5IUr1i2hwgA62KIE9inku2YbDuy6GADPN2eyHX3KEYoQfi6+xOrq351KuY9eXbOF0hbZ6dZPe+0abeNvy2I/W+YXZNhCQdn4Xbeyw3S5UMwnExu4ZvEJDzlz4vIR+KOAh3d0xYeML/fxFeQxmRBdsbJkznitC1aI64hlO4DEprHzNzbnr3QgL7nDJ0bEjLzgBkKvyDM/4zvbNKOzk1dtI4lP5OfxhH4hoDXnBxoA7NDYCiFFW3Mkb2vBW8jkbizC3Lzy7BYaYqPrNPfpiC74UOvmK2Rf8g1vOmfzINKLFyD9irSzYSKHNd7yN7rZPLYxyXfkit4nZ3HUebZLy384jfk0muGW6+HEmT8XV/obJ+i8ZEhf/E6e5v+LX/0dxin0ycefkiPbl8+Nna3M/853vvP2/Oc//5oTrjSW+Kb/zrcTI/7e3+VK/iQfbrynCw0F14qd9TvxvDGxhVZj4C5wnm92vHxS7JLfHPjdNoFhKB6Kw4otfnDmSr6L8zW2Z2iJU74uny+eGX85qb/pQjzKBdZDt3i82kWRTyfuDMO05pdbG0tOwwfZdHGxcxqnz+KvL3/5y28vfelLb+95z3uuJ/qHM13feZtz1CBywXlTUc1nLo0SMbprWPnodPNt69NI27gW82zFn7Zxglslh3qPD3Rsd16J2eaGFcbEX3vf0/jTVeOln/5Vv+F/uzY4Sj9ymxgQMxpScA9GbKxcXwHQACCYhG9gQLTFSnfRPv7xj3/Sw0Mkiy2U9xhFAzwEDHBLIhLnKgwoMqaEgliRXXfNeQhjQc6oHEiQdxzoLVjZfiWIBP4mrT6r4+Nn3gSuJCYQNwGehWVjMA4dN84CCDDuc4lC8lvwX30UvLpRm2w41RadEoX1n53orpd0FQeKj16bV9eVPk/CtsHe377qQTZ3XIFhMrXexnXugi77IFgAUiJMf/7epO5vn+92oiVzkQjzkQXYaKpo4AB9SaU1sZN1rx8hykhIOhXQS1r9BrY7yr3vnwSsWIl8RsYBRYRut/InF//nb829RJZfpOvG8wA25MHnvdKDREIPzvXkW6QOCNHBJqhHwhdA2qs4bd7WVPOx8RDh9fPOZU9gbq5e03s6fP3rX397+tOffvvWb/3W6y4aUiohLolDmtKVIleykkjS7RJj8Yu8wDjrgbH5BpJRUf7N3/zN18/M9blCmb3gxm4/RWzE7dn02IS0a1tyKUYWVxYH6c/WXLZEDraQ08Dha3BDslOAIwibH/hj8ixB2cbEEpb+br592E7vFVN8sevDwRoAZIfTco4mne2Hz3rWs67fHu5u6G//9m/ffQ0oG7s22e0YcfcIUSAn3F/M1DxLN3w7HbpLgyzAkuZLX7ZlI3knYd67q9mdryYDf+44rNJManx2k3OLs+IEjm0MaQi1DnlzC/jG80DHzU2dA+fkZcUXYrkFKx36VYaaMbhBn7HFYolYEmc4TPpzPv/aPMxn4L8CXG5a/+WP8mHneq5O5/V3DzatCYiH0MfqawtB+SV5t/kGc+zKU4h0/j6j48xp1m1cvEi+ae1wRG7AJ+BO790ISI6am//1X/912RZP0cDAieRUcWCHW6/4k4bf+h+85Ic4xVks07n1bVHX3MWju3dk2KLHdSc36L07jHjRFpBiRn51Fz+fOmXCizp38Q8WdzyyX35tfeJ2OR+78XNzbFMObvMRuXULo82tcjY+1StOjo+QkZ/xXzjJN5sbdhsXR91m1tqg83AhvsYO6/+LY67JrjWqytUnH19f0Nxt/JNPwrLV99YJ8PZsEG/OsH5rJp9cBNOX57CPr5OKHfjD32AfrCHHFTif+O42PgqXXCPPWI9Yi8eV9zq+HMGcajCyKGjlTp/jKXsTV/yKQRjeucVSev6SL/mS68F9/n3P93zPtbM2DOm/eexewaHyC36smbi4q4iFY25edo7n46gZN3ctN1w78GX6Sy4819rNL+5wFJiFi9iNKefilpu3z7oY7qfLmmLwRtzJ59v8ZU/1QtckAx7BdvTYnM7xtY6rAfDMZz7zYdt3gJbki6gqsgD5JmzEcZMusi3Am7gxei9ZcmJzNLcFm3/BFegsaQawglvHZQ3aZwoSgYnUM4oEar7zlYyKcgBWMVL3s5+qYAgOsCS/8W3NFeCczVyti7NuIS/A3OWQFLfZASAQrtZpSzOCLtEvCWQDDg84BCIQMteCkW1kO77OG4KX3ulMQCha6HCDzvhb5LDtAg0d0x0AA8zWsa99xh+3OeG4Y43lt9wBlATllZ4VasnDdvQLIJJh7brJQXEnySCgHac7QIb09bpbVQHVEo4lfAhJMgPaCD77ka/zEJLm2M4h4DCHmKcHILNxxP/JinhLmr0mJyDmF3SOELkO8HanvObjPiHV2s5YktA6jtjqjCJXawO/HuBOG3/cIhSQwqHd+geU09cWXh33IL7WKYZ3B1BzSmzNu8UkGTf5+FvRtti5eIDc0jf9O87mvvMOZxafJJNtwPEPcWPtcLz1NIbG0YltvdfI6rz0486dhi0/FcdiS/GdzHCX7yGgjblr5BvipfPEGN9o7TXP7rvvvtsP/dAPXT/N89BDD90VchtjjVdRlH/39bNtci3Zp4Pdasm3W8fepV8SCB/Fw4kn2yBYQpQcm4PkXEUkffVKn2xNN6tTRR7sFK/J5U4fO5G/8YqZzmGPrvfwLTEEm/gXeRYze8BWdk7H+chnfMZnXD91p5ilawVbY2sm8Yle+aG/vTa3tWnYnQ0AjQtzya3yHbxFfr/wC7/w+l5uekEQO0cx2tw4VPK64758CcaKWzJpmsi7sAGe0wM8h0Od5788wDb4icYc/DC2Lb3ivzhtfDFO53wV19Ak9CwV/gE7xfUWLnwHZsM5uvNqfqQejrkR0fXJIxaaa59Q3uddg3fhqL537ZkOrU1jkU/TrcIZyefHG9+40NrBbhGcdvUtrr3SbefgB/xFIScPwzzX9t5d3WTbnLG73cSJuGGDzcH8DY5v/t7ir8+bx7/FePPz1c6lM7xIo19eUVils+ZZrrSNRr5k7tbgDrtYsh6cFOcgv0Yh3pt8e2NLDmEHfosf0bF6afHwrGk0wmAhzHVNY8BXuQDPxa3ob+OILbdA1DgS/3yKrtRL3jc+3N9CV4zs+XQJT3vfPDWQv+VbvuX65Rf/PCAx2fgF2Rt7MTzd0vfyH/6loQsznau+gjFyY+upiQybNmZgq5wGD/lpYyxmqWXwPLa162YbZWJ0803zuMZrcyWHOlkO3Hot2dstEEfpYc6N07H1URwl2finumXjsvVczwD4nM/5nIc9wbALKBAYrAMwtvO2ABA8QEdRwHgU33vOvkWTbvN+h8LcLUaxDrA3mQKsJSmb3DiBhKADksE4HiMbV/FAeYqizjNeMpNRd0aQJpOHo9Gpczj3dqeXdAGYBUhJAmBKRs2/RQUje0AfvXEk61mSZR6kvFfdPrLuHSWkidNu5x6gATB+ALT4jvX0uk2NLbaQti0Ul9gIAEUyoNmil12Bv0QjMUpKPt+1AFOysu3qfoEKOW6tzhEjfHMD9AxSeqDDXrf50jol3iWfZ2eY7+7uBoWI+ZdYGYsvITTmTs4lABKAgkGCXfJJF85FDgH++hxM4Pf0LgHb7cG3JTKJVzIV3+5SKYYk0LWPn/KT7DfpK7759941kKCtw7okIDIiMEvctwl42jGb+Zk+5JTe3e1TqPJHxQD863M+5U4Pey8BFGNiYf3Z+UgC7EWwNRq2ASDuECrYs7pxN5Df8R2YA6cWyxv3sz7rsy6f75cpxFUJ8Fd/9Vdv73//+28/8AM/cLcdVa45CYpigL7ovvGRv44pkpMxndtFIy52zclSMdo5bR+l0xPfHIdzfBxJIBNZei0H+n35jdclcIsj/NwY4je5YQl/pQu+1Zjp3to73l2ICBzshkubt/y9pJjP8cPTDshKr3BZzC4h3FzD5o0VofzQhz50+4u/+Iu7h5XRSXqkW3FGttbeGj3sUaHuLihusjaSUzw80g4M/ou48XkNlcbAheAHnuPVWrdQW39oLPrtHJijQcamcoq5k0nONDYZnLsYCxf593ICeL/+LP+dBFZjhP+5a9ddW78axRfgPswgn/y7u2XgnIZsaxKDcoR18l+5APltba25p9x3N7LnxbiTjEviuuyDE24+VlAh/WIDvnctjFMg7HiwkN/zm13jxje+pvDABdIXbNh8gEs+Evax+RbC8tQWULhlxzRH7HZIrzVF4L/csQ1VTQU5A8+W39mCjI21dYH444/7GS4gHvZufNe1xjC75m0x22+qh83wRY0jz8hv/HBxEkeGlZtDcSLXk0fe4p9e4QVOurHKZxfj+SSugsPBb/6w9t7cyu83t/Gl1W/jJ5uaxDl4Yq84u0amNTtn6y3+gH+Uw7LFgw8+SMW37/u+77ueH9Wc1mxdGgfwq+N25O1anvOc59ye97znXQ/Og4cK7+VguCFu3Gv4H3cQ73AMR8cL7CIQs2JdIzC99ZnG8Np+G3fwdHknLGcn/ADmpIfNnzAEt2n8nj/T12uTS01ujrMWUC/BS/7bddcOgCc/+ckPUz5FLNiZ2J2uJnra0552PTG05wDodknAClkgKJgol+I49pJWTr1guQnD54Dh0Y9+9LXFpbGAtWsRS0nDtV4BoESHsDPENhDuPPgTf6xMiEDrBrDu6uyWx10bp/cKHDg6ciZImk9SzQ4Mv8Vt1+yWOEHLwci5BSsHBTrpLj0Iwk3+WygLLskreRRpmgMcjqMjmmufTeYcWIKVPIANsEIUJBHFi8A6i0QkGPghHM0dSCn8+O0Wu0ijZoH4YC8JDKiTRdAirwg2G/kt7vTcuQgUH2bXzq/jF4kSZ2wCaCU/RIQeAHJjAajihP8kkwTn3N4HuojI+h9wda61NZ9xd30rB9uyzYK+cREc9miebSwsWdjEjCxv4Q3gd5dDulaY8ntAD7Sb0x1w8rPlkkF+sORp40McuQYIk8f7/GWLgn2CMV2K1yUGmmuSBfJCBuOKS1tV/awcH0ea0sMS2cVK8/M3SVNDQbNJDuEzjUGeJSX+5vdIxvrrFittp+6ZCMhcYxa3fZ/wZ3/2Z2+/93u/d3enwAM1kTIyyjn0ccYZcmmHG7zX9IBZ5HI9v9G8bs27g2Kxis4l7M07zmM32LcFreIu/SlOxfbiDf3LuzAa8YXdjbNfW+k4G8jVrS+dIj4wY/XHV+C0AqFcJL7E6xJ7uhWrcN/c/MkaG+/++++/7v5fdy4+ke8U+9a7hGeLXWszrybfyQvkqcUqvtrYCJbz3A3XJDzvosOn7LCNFoWcvCR3wPPGdy3MFnviff2bj3a9ggBPWm7Ex3dnFp/q2o0dvtPn1rU4jAeRaxtRikn+sCSZ7k4exEbucNdA6Lvn4iMZFA87xsaPAomfO6+GYf/amdEzYDSJ28UZLvYVOnGHW/DbXsUPGdfv4Vw+euIgrBaXsIJucQn6cb0CrfnysWTs2sc//vHXriTcyXoVxHItn4VljS9nixW68XyCjcHlOuoBOZSsOB5fbXzNO3yKr6YvsZPs/Xydr2VtAwaOWJ91bE7lb9bGZ9uR5TfVv+M7vuP2sY997G7nLY7Ft7pWQ5BNzzXDbHG26yUXO5WfauBrFGqMtG6xtvK6a9sc8riaKTtvbMF3eQrPX/xvvLNg7nO7JOQq+Sdd9TXIt73tbZ/E9+R561JruGGSLuiDbZeD4Wyd33rawdXPDvbd9h6aWjyn7/7jNDgfzBAruDv9tQukZ07071WvetXtX//1Xz9pp5niFqaKLVibjjS0lqfATq8KfrhiHOvtc/bFKfi75sDypsbdZ1jIBevTcr/m8PL79U+8FO8Sex2HSWxMRrF/NtavhwDec889Dwtog3ngy3ZcTRxg/uAP/uDVgSmAl9g4ZwkcB7dY5MX21+2CKaQ49iaIkzjmwL/7u797PTSr7RBdS5aUqGhbYrMBLZgZl9KAwCYSzuLc1rKAzViSY/IrWAVv5+SAyaUIpRvBJhC2KGJoIIw4LggvwbZeScN5wEVwIBWAxlcztjEiEQLuPlsQb+wtYOmBjZeAAODOYfMlCYhP4wFppEhgG1ei6j0w0eDgg8CWTwuwDcyut42Rzs25hGqbPPQv4QLWDVh+JhkDFCS+dW8hsETDXL3mJ3U83/3ud989udRWYvMHitkyUmw97ugDDj6YTmyLWzvTaySj5l7dc34BRM5iiN3FC1/Jj2zPEr90uzGzBIWcfB05qtBDTuiMfTRJFuT4E4KQjrc4k5wAeXZyDfxAVDTOxLz1i5/G8oAchQbytoRdjKwtljzuXaPVuadBb4OLbyDBnS/GmmfXn5xbuHQe+fzNPggYIgXvkpmsfEgRt8QS/vRZ5/seGp8gy55Hlk1oYnQJFzwTS96nt5NIKHSsg57ICjf4o6S9RY1rJU0YralLN9amcdLnCoHG2AYmvShWFUV8a/WtCcTPrFuDejEX5myxiqTvMUQGpiSbfGy88GR/qsn6Ok+uphOFw5JEn9EfHOeffGAbruJm82B/I2xy0mLlFjGL9TgH0qsY05jegkIBBPdsd4XldMeexm4NbgzAEDG3jQHX4THypuO4B7zjQ+LNGpfIin15ic82r8JLbqLDsBPZXP23MzEf0NzJdnQB/7aYNSc9nbhgXV3r6xGbd/P7/UlGd5I17FwvLnvfOV/6pV96PWwyXW/hT/fyaXO25uznPO/Zrqdtd+cwzlhDcXNif8vRxoBVyy82JuUf+oU9cBjWNL+8s/ij+Mw/xbh85ettyyk6p3hoR1S7YORIvIqcy5n9Lc/BwW2M4ROaU90h1dQSJ+RIt556L+/Km3Yj7O4WORT+7Fr3Kxb8j1y4s9yjDtkmGezmi13TV296dkv/fuRHfuTiMfwaZ98cZB5cahsY8FZuFD/ZWSOKfjauNz+5M71NNbFEp/Bpv7rCr21Z14BNhhMzrWfro+UaW5jCleau+H/Tm950e+ELX3jF7J639QTbpaPkSCaF5Mrjhq68IkY7px0ZbnrJE2eRLQbpOR2wGT9O732l4HWve93t677u667nrMgNW5Qv38CBes03wyH+xm6KeI2G9TPnFnt4CZ/YukTDQ02c7OlpsUWMwlh4AIvk3K7r+Qnteuy5K4ul1gZT5AF8yufiQt6TYxsb37h2ADzpSU+6fgVgyUQXAekllUtGFBkKKkZa8k1BZ8LofeMHNh42pgha0rhjN5ZFdDxAf9zjHnf78Ic/fHecMjrPg1Y42oIpZ2docyJkvSIqQNP1qw/nWzMDI0jnPADG+Qt8yWJL4ga1v31f1ZiAxitnBkoFnO8dL4lH4AtmBK45JILtXC4xUWzYMiSpSNpd59cA6E4TJp3tdQtEfINtBXR6f+ITn3h1DtcPBJbxNGokRADJpl751/oRvbBxr4DfHZ0FQ2O4k0tWoLc2II9u7RJqoATk+E0g4s5EcnT3v+++7hr5nMRr/I0fRFCh13t3Jsm6d4AAW+e769KxRwIXMS3hKyDytXy07dDIEVk1fNYn6dVn3vODJXkLYsZODrG9iYI86X+JN9s0/v5HEAEqQmXs5JCcnYtcIv2tQdHQObq9gH0J7mINv6YnfrjksnUan50kjiWka/+uFwdLYPg+HSVrYyaTz84CZ/W48q3vb3JxV9m4EqA1InNsIPmeY2dTZOvEBtcqqBcLJTd+6r1mYfPTDSxXNCAqS5CTv/NgQ+umP/YLD/wKibvkm0uQD7I0hudNLH52fBtaiBx704likJ8gVTBdPPBJn8ObzfXizjZr17oJkC7WH62/MexK6+/FX9jS58mk0Gsscbv+hld4oC48TIbGtnNHLLA3AqqhokBtTYoPsSDuFAS9uqstTjfn11jt55n+8i//8rrRARc0J+iBXyyJpA+vXUPniCqd8BPFSLLQh1zdXOlmm7cwSeGZzro5o3jcfAc/6CXd2BLNt3p1Hv2SpVc2tY5eNTr5EPuwsfnS0RL08no67asmdrbhActP5K+9Q7jrkheW9Cq2GmdvgqRD8XXmtY4bi882pzyKz8l5m9/gvfyhAOYX4sK6kn+3DuNVcNqDDDXOus4TweEe/sj29N3nOA2M2nPFBLv0urkr/vHiF7/4arrUJIEXi3/9bTeE/LP8EqbyK/qAWc6lLxgnByXP5sX1/cbYONaw6/ywos+Tv7jtGS5xEfkMl4UHycf3YB9ME9u49sYk/7ezAw9b+eESH1IbLc/kF7BnC+iOacjumnEiMQCr8Xh5hm7p3HkwrNds3Y6F7Jx/Kepx063j5EzNxl63IOYnmhn8kq+w0xayrcF5XS8mNn4W5/l+c8BgvmMeNek26+0g7DO+eXJEzyhhb3mT329uo5eO8RM4ld7lIPh47v4wFi7A/snEXl3bDpnG/+///u+758isvdc+OH3XkbmxxNHZHIEt1RaPeuCBBx5OyE2Gve97Brb469xtgtDFAL6cACmm5CWAAkDC8FCgDZgdj+DI5gYbsNtChuObW/ALQOMsEUbAakbU3VKQIIzAbhsJjKYzBxSWeDSnO/27boQ6o3Fq+iDngqikw7DmBjiArbG2QCmobQlCKICn88gAWFp7NiEXwrGEdwm7ZkO2b3vmL/zCL9z6iai2Xm2wLyECXoIN2RbMgiBd7E8rIb/WvWT6tCcAEACbfNlz/ZNfrQwACrjSGRsjJc7bwKdvAanDnMyaIvy8V8C1Ca019V7yF+T5wfo5oqFhUeMrgtXPQtaQe9cAACAASURBVCYH8qzY0wHkk/xHsyj5koffuVOBPAHltX367e5K2+5e8IIX3N1ZIid9iLXeK2aRqwWu1h4oIwu9SkwSoobV4gWf8Mom5gLs7AJ04QTfW0IAsDdW4Agf4t/iy/z8T9HrcwAsYbujoLGEWEksySXpboJE/DqvRNfDEa2JfcQNDKfHjZH0w76LIQgjsqQ5Bq86vttmk3Njjf8hEOKLfSV+tk/v/M06rB3Wkk+Cs05x0OeKiSVwigH2ZDsNC2szPkxY7O4cRI1/smlrMq8cyE82dq1HTGgYyJNdozmwJJHOrZtPd3xtR28rt2Py6RZ7zlPoJ+sWTrgBjJKrFd0KFneMkTH6YPNe5Rf6YB/5c0mRnCRGYDzZO1fzs7993UAeFPtdH7Z1fQWnGGejzu+c/lcUd17n98CqSFgk6du//dvvCmBF7jaIxZRiUIHIh9I//VjrIxVS619wVhGBUG5BY8zmkUdxB3gBc7cYwUHgoMKA7uJ+FU8aY9YqRvg53ICNdI77NDe/SUfbkKbHdCUGxQAuyf/5nHiip40heZF9+ZbCxtqSCQfw6yB0ZN7OlYv7W8ydBR39ySvksbbNWfBG3LKZ147zeURfnBS3FWu++59sdvF0nZt17NrndlH2eXbMp+mXLviMeZOxPGI3oRhvXD6yN6noS36jB/qUF08Oa83k1ZRTU8iDGox4gKLHvM2jCQU38QkNLjdUVrfLu9lF47XzziYEP9zmrNwOW8W476X7vLk0l5xL//yFT8BM+lbjLN87uTtu1Bi4njXRKz+EoXAJl4fR1qlugVFyqvgl9+ZKnAk/gwnJoilnNye7d07+1vG3v/3t1/M5PvCBD9ztIsQlcNYzbyQfvgqT1GnNmx2LGxyo+s5XXJejs8vWAcud7SLld+bqOraBN3xEXhVzjm9NK/cYFw/qXDEMf/rMGLDirEnghs+be3G283f3xvUVgHYAIGIpDGADPZM0GMdkQEUQYJbALYzBlgQQSoG9iRrJWVK3SYEMSBdA4MgaFAC+NbhL1LnGdf0mmhzFA2sYU8B0HmIKPMgCjLcIWOLGcEg93Tif0ZAGCQyIdn06WmINQJDeHNRvubozbqvOOitAacz+ltgbR+OjNTdfhSdQW7K5eowo1EHMD/o1hLZdtUUn8rDfrzIPotXrkiR+wv5nctyg2QLH+XQsqPlhr8lmu7A5u07xVOOnc9Kf84yHXLsO2HQte/KDJZ4dkzzNtWRXAdgYQLq/EQr6eaQ5+AsfFx+2Dree7BdxPUk4uZDL1nUWUkt+kq1OMbJxJigd38btu179+5d/+RfYd7cl2hyd1zW2piKwkiX5NraAt7iwfjZem0tC4gLuAETEAg7wZXEhbsUeounJ0PBmccTYCjs+2bVwo/H9Ekl+0C6Ltrf+0R/90d22a+uyHn5O5/mop1gjY/yndTefrZv81Vi9X/9TJCAKizXOFR/IF7xIzvxC0wI2iB1xsOQv+eBm10u06xfwS7xoPmy8I2aNpam2hWfj6ea39nTWv+zeeJqifnFgcXoxRyJGLhFbuVD+47cwpjkVM3wLVpiLPjfGl3jArJqfSOzaub/FhznkseRYssR3lqhpCpcf+lwjSHytjuE/X4BpCKJcLqdpJgKAjRd2Ff/u+PCN5mC7bb6zhVjeu4+ti9/DMrHPnvJ/78UAn9DMwR+SIWwKQ1/ykpdc//tOcb9hrQElvrcoSTZffUon8ATPYD942eeN03X+Rq7JRIfG0LDAN9bvVybXwQB5veNiKp36+lIybDOk8xBF27SXHxgf55O77UhY3gij7YgiJx9WGIqNnRsmWf/GnnGc02cKjV5h8mKq/Cpf9l7hbL29di3MkX97DzNgAVnFmFe/mCDHiW166zzNa76y54jlM8Y39+J0eFGv1n+XfD/xcGVYRY90Brs0B9xZDSO3GXHyAzEkLhfDYb6x5ZfFAzHL9uRZ+4h1xbM8LAeJHT6tKe58Mm3BrtkhT7tmm4ies2D3Az/Yr2vAOP6PS+G26YWvyqVwkM5gmON8Fo7Sl+K4xmXjN6540+DBqeQ6+VntsjrhW6vfrdX4ivoAvjevdfNZvEwMiUk1IbvKR/i1Gi3bpIev/uqvvp7L8Z3f+Z3XQ3376d3+0TkOA1PlPLkp3tlXAfaX7GAqn2cjMloDvi0HqlPgCT9iLxhHT/yc74oN8+KbnScf0TdfWEzc/CTe+zweUr7GsTSBt/lFH71uU0Kekg/EQdf29YKrAbAJEYHjcF3AcRDsPpOoLG47H4zWtR2/9957b3//939/58SKWgANgBsTUdQ1WuVtIt1gACYSuSaGDtYaSreS0fZVQrZmAcxpEWfn0cs5D0NK6kv6EAmBvAnVeXs+fXQsObpuDY8M043va9bMqMO9hEtCW9BiA6TOThCFabpbJ+paSbBCpi5S5wYEzRd5espTnnI9rGODd7c40QEiIOEA9E0guqeClp8lhy3ldKhwB8JItgS7AIuY93TgdNWuhebaOzXkBwiSMrKMGEvIksLKb40IQ/rtzlI/Z9fTrJFeSQBJU2QiUUCK30iCwHoJaHJKml2HBJNlizh+BaDEvXH5GuIESNytbXzgLEkA1s5la2AoOQLpBUR+KSbFFx3wQz7JPmR1/ibnxQ9r67z+lqyMD7g1U9ZvmrvzO5avI12r0/S6BU1rz7carwZjd+g71jwdK7Gn3x5m2lYvd9PhzCYyMULuYq9jJT7rWR/qvJ5S33dG//AP//DuLoQ1ra9LRkuGjKWRsdghaW1jgc0kfrilI69R0OvZLOCDvbLpYrG70OlHonMM1ireFIJk3OJ0STWs8ZCkTd6bLNkkefg63Dnv7PA1RFjspUM23e9I05WYZ2/+m7xLxjZPuyuBUO+dECS38TXwyNR6wmh3u+EMMqpAoWeEa+0rDskrHuHwFpQ+Q1rgwBZacjKbwTY4CsfhGD9FbsmG9CqMrM1Oti2cNM3lgcX2xksmzyBQzFkvOdIzzIMPfBhO86vzbtv6itwm5jZnpKd9FsryBs9aSR90RR5fp0jGJaLiq9fyUOS5v93ZRXblUoVFa3cHXEGPK2xBgQvhFWyBV8JaWM/3k1+cbMw63w41uoEFOBZZHMdRxG1ywRQcgty9Zz/6Sx75oM/D/B5gtrlOzk2mbND7X/mVX7l+Fvod73jH9TUHzX6cF9aSpXl2HHbMbzQuI/9+IUY8WoN8ajwY4SHQfFgsGH+5d199Il823iIWL4B17MY/cD93d+X+tTO+tJiOg8CM5MJd5Rr5ZTkHub362tY2UbbptzcpktXWdTisuMWjs/neSacL/ml9sPmse/iZuGstmqpyEx+gy5MLtbZwu51H73vf+678LZ8utu7uTvaVZ+hQwceO8H3tQ0fOodvk/fRP//QLG3pIpjnEnDnoFUZszXjGX9eIu+aFU8vlOsdXVq2bvPBUXtGYa0w8nV75k3PtzmDDXW9rYuOOqyHFi/m3qSSf+Ow8FwbxzcV5/qPu2mvNwf8fiRcsDsnt61fG2zxAd3yzB/k/6v7773+Y0yAeglqnsu+WRWSBD2KPlLouwSmZc7RAd5T3buI6f38veZeA3dEAPooJhEF3CXFAlhCUJWiaEc5BTE8lU3aOXweuxoViWKDQQ0QqHVFscnfN3n3tc9u+18EEAnDUfToTZPJYrwQpMSEVHHkJlAdxSWzG4XhIE3Cl284jS+cqmjp/Abn3igiFVNe1Bb0xci4B0PsNaGTL3bINFAm+c+xmWJIKwCR8wawI6lx35AQe/7QGiag52i5fYYbk8WlBRad07T05AXJ37Dyd+iTufKqxi6UeRNS/F73oRRdJsL4tXI2BoPLB3m8xKnaQ5q5DOqwBAaZ3HULkS3MGSV8C2jnJh+yuDyBJu4WTrwJuRY54X1uTR0w6ly2tmR8CXHrqOmRU3CiE+KextrBkQ0QTGdlzEaLmkrCQdgWstUpyzblNBU2CJd1kR8zCi1/6pV+6vfa1r72ecF4MAe8t/sixhCOfy4d+//d//27HDr0n00tf+tLbU5/61Nsb3/jGuzuO9C92s527gXtXBj6yP6K29l970NEZY0tIkm31SZZerdk5HXP30mdyxCbc9JVOil+xb8fUkuzGIHvXb6ONHyjAFHEwUrxoYpBDHlB40gEb7HoRMT5Er3zD59nDrzUoehavJHl63rjvmAaVra+wh/0aC9mhh16R1OThG61TYSjHKMYXK9iYneDCYijZ4LYCQhw0Z8cUkL1P1myZbhRm/L+x01P4aRchjFHEktGak7286EFQYpX/baO09SYrbEMINfhgk6Y8uegHbvNJvs6nNEBgHsxO9hqDycjuzYETrU758xbZ4hb3+f+KKjHSuqyFjIqYbLN3GuUAPmveJdIac/xSrGpC4D2On1h/Hu89n1/sQdIVz/S1ucwuIQUAefHKzt344y9rS3aCW2vX9eXmaI0ve9nLbl/7tV97e9e73nXhujvNsKHr2VNew7HkcnLCo7W5WGhc25lxE2vhY3yv4+kneWtisBFMWHylb3Oy1+qEbTdfs5sm0eYpWLXxxSYwlb/iQubfm3uOpWd8sr/9XOuuBybDlOWiMBjH6lUhxsdw7PPGS36g6YJjyCU4q5jDuWEa3bAPnW0Thx81Zk3+5OlOreJWEVkt5RcH2Gx5Bl5vPcnCdzVr5DG22OdPwR47F/kIzOSjjQEbYfzyz+bVjGoMzdvNlSenlnOsYf15axM5E38T73SEy/c+GfEJdZQcTBbXNR/fWN4rH2m8Lv/TFFEjLg8kBx7NT/kz+9OD+FLbLCek48U0vg0b2BUPMZ9r8Zu7rwAsURI4e8dOEDbwbu3mcBKvoDkNt4RqQQABkXC6nlGXYCh4BGnzkW8LwCVyG9xLUBBLgZHhGB7RWyC2RmAnEAoM4AO8XEefnIAsitftNuW0/bRLT30sYUhKxlhQ4zAAh54R8QUCjYcFcnbYDimCSO+CDeBsgjbvOt+Svc7ldEvYmq/xWisfQcoAKnty3gWndeQtUtiEzEu4ux7gIbJAEGD0eb7hybY75ybYBWzJZ8Gn5PrKV77ysl8JFnHXVLGrADj05NUefukptRoWiM76i4SIpCJrwAfhXHsBZ+s7x3skG0v0fETzL9lLaBWb/fYoHwO2G8O7pZLNtkARn+JliYdErbgGvJIoW2+zwfWKfr64QNvfkuqCsviiK+tHVoBxcuzv4GoqGbPPfR98yQv5s5MkqamApCrWapp1Jw5RaBw4kDxsDeDhVTboLn/NNnc06ImuG6txm2vv7iEfG/dnAoeHm4AlR8cUjK5VjG2i1iC1DoWVmIcJfMlOMI3T3iO7i8Ob0PibBgvcRk7oTK5C7PmXdTU+28EavgHfYbKY5EswVxHWeRvbZFwCsuRPbKcXvwKRPuHCEk/rs4NhMRLxV6AgJ3y7z+Fu2JVu3d1s/cnRscaE412TXDgA0oE8IUdkp2d+srG5OWn9uzX5p4ENk52XjsPrjtfg8sCy/Jg9xKh1sg+cQNC3+MAxYPXmluUKPXi4+f/xH//xTjd8RtMgnXVzIL/N/nSwDT2+1TX4AH6DMHYcDi8+8wPEll8afzmNAj4Zt+nQOXI/e9NHxzW2t6EAP/gRHN/8qBnA/r3aReNBxp7XYI71kXNsjaLV8fLEbAt35YblFI1HTli3n2ej7KswwUXzkY6lp77S2PHGscX/9G+66ZrP//zPv3Jlv051NhPkYngsb/PRLSQ0Cha7zSs/KWJgT+PbobTY8tjHPvbSUw9V3iYGH1gskzMbi6575YvkSR/yOxs43xg+X+wXE+zO3zSiFWqaJ8bkL5oxuI+5186NLY8sNm4u24KUHeCI/NscPuPbbAWD12d3LrmID+MfdLP5BD/mZ/A1v7IOfKfXblB2w8kvBbR23Gk5ADxPRvkWL1Tr7bhwwprIITc3X8f4C7vCJzo15tpGIbu1DVnlOOfAMnEvjy+nXW6nxoNxaiI3EeVi2KgGgINycvOJKf4mx+EbOF02yw7/8z//c2E83MbzYS/exhZsKt/hJss9zny+58ilyzPE8fqrRgw+TF842vUQwHvvvfdhoNIF7gQAIsmaYrxSOCWtgYCyYAOCKYyjAhQEx7hLsAWQwpN8ZJIwOacCbwOPIztGCY4vIeQ0gIVRFZDJQXlIAUMhjYFYgVh3ThMDweXsnLhrWsPrX//62yte8Yrb533e512OBCAFHxJkDb3n6EgNsAcqwBqgsQ+iJtFZf+NwcMSvtW43jj6yoe8jr20Vj+zc2tiuYIhsIrn0n04WbLcIUlwgZRJSr7tNS4AKKL6k4+p46+Jf7IdYAiXA1TUVfm0xo5cFOQBoHQCk6zRYBF7nbKJM11s4IoFLqNiTPMa/hPnE8wLOWOSL1rsJs2uQj00qm7x2p4pYaN5P+ZRPuQqCf//3f7/zT+BizF7djWen1kMHybpxuXcvVjb+hODwB8l2GyGbwDRbJGl6SyfkAfqNsWQQ+U+OjQP+s1iI/GRjWyf5R58hMeuTiqgtfJJv1wrUJcyVH16chMEaVleOSQjIR8fdreTzPkP8+Ra/aowtlMmfjJIdbIMr4qu1hYHpKD3KF+4+SWiwZpMhUr4xYFx+may2Pve3IoOOYK0keZIicsDaYmIL5a5rt05kurlh3yZVY26zfHXnOnpl297XUPvKr/zK25/8yZ9cd7F3zWcMyHMwarFLrt38I1/RMZIm925eTV5+zmcVp65rPLrpWjHJh+366xzjwShrF5eOk3uLET4qZ9gJYR55z1r7JaB0B1/lhXTb82lqjMEW+CunygW+7rPYcOYdY8AbRF6e09hOD2TRfDGveGl+vp49Ou4ZI10rfsWN/KvY4t90wPc03DrPLgVrEiu9KiZcD1eNwz58SLOE7/JpOMjH+OT6KAzz/V8xZA3imz7pSiGzeUxcNX679h588MHba17zmusriHKYV3lPo5XukP3GUNSdBYF8lYy2i8PvzXV8YnlvevfspcZ1pxUfWL9pjbttvvG649s5bpjwpW16iyPNWThPl8kvF8p94r332cIOmI33zYk4YZ8ryHxlbXF4i3o5MDtpqufbbhTwD8dcy8ZkFBOKLBxaDoQb8jSfln/kE3xjOQJZHolvwYXG7esW3XWX22C+dTUnrmYecd015T1cSjyxj/iB8eQlJ4xrPa3dTh0+CC+dt41EuKkIXJzZhry/k0VTTqzi59bDd+HF1mDwXrGu0N36Bk6kh234NZ+iHx7se3kehpmLf8OS5Q39bQ5fBdpYkEfwZLxHHodd+2qH0a6/MeHGfffdd/u7v/u7O57Ejn2+Ox/MIX56LybEnhwhLtkEN3Q+zBULxoJ/6sXOw4vwoK7JN3tfY/NqAJhAEG+wbVGtM7JJfB14AwbpZlSkAah1ncJPUb3GdB2ZBAyyzmmAuaRX4pTUMwDCwmFSziY/ShOYxkUCJGTgTy6/aytpAWJJRoJQsDT+GpYOuy4C0Dh+wqe5uk5y2aBbPdKlucjYe3cErdU5zVWSEgTAvmu3KAIiyRVgCC5AK1EmzwKAxNp13dmsS9m4iAwbAzLX8h36QkDYh7zA27Z2RA6ByfYensWGF0P4xFcYtggDyhtYdA1gW0Md/Yh69gAOQFTxpdjVcFlbNNbqmU9L0JJIYyq6ABngWHBDyhrXXYL1Ab4FdOm2sXUn+fESYiBB90uOABsiuN1Hfsi2GkfIKB0twC0wr/75m1hBsjW6NJXSD18T04sF+0Cx/QlNsqSLxzzmMZfvthsD8UB4NokiNYp7yas1SHpsgqDZKdW5virER1yHjFsr3+n9Epj+br2IsfOTdZMmwkBePqGBxgf5NkyE8eIF8dukvUldDIgrMciOyUHnfGCJq1jcvLMNSuOIMT+BZj47CPg1W8lFyEvnyxfJ4+4Fv96Y7VwFwxnjCnAYhHyzi22Sm9D9bSy4o0Fc8ZpO+toHIrI+hzjRy9pSzCsyKnhhesfkCOSZj+xOGURqScQWDIvD7ASrzQE/xT97rZ7OxrI1yh98VT6AfxoO4tHdFDLCV/Zt/X2nvTV3t7O7MnLu+gnZECN5VgxsLLYuRNzupuUfcr/14yjNp6GDyC7pVPzgU8npDrTC0FgI4/oGHXldXco1xraTgt5gzvKeJenwHcmEAbBDUbz5bJtp5peDNBnpWSMQduM6fFZeV7R7/sHmt+c+97m3V7/61ddPvXWXXY5c32E7+tsimI0VFctZGmNzkyajJlmf41TwJl3LfcmtuS1e5CeNUIQdRigwPfSt3TjWm2x7I2LlYCuxslwEZi2n22IY5lgDDOc3bswt1isslpPQq+Jzv24oR9uujqPx/8316Q+eKtTJ5Jep5FrFsDyliYv30/vGnsJ2c2eYct60WJvBTbGAK3WcrsU+exmfbehqcwPM2zy1dRKbbdFL99tIWN4k16ljYJ44fKTaw2dqpN29t/NsfG1c8ydNCLyotdhBJv46h9/j2MtLl/PwZzfKNgduXQiL+SzOhKd1Lu7gK4IaM7iUWN41LJ6Kj8XfxpcDcc7mgqPJwbeLB3wLBhsfRqmPOm9zgry7nHXl4GN4UXH2Td/0TVet1bNIYDRsXU6d/H31+a4BwLkpokF1uVYhCZOQgf4+YEiwIRRb9HAsi3MuJ1tioUua8Gd3y1ZQXSkJuHE542d/9mdfW7H710/S/fM///Pdd9F1Vrf4FLjNt4T0JLmMiggzNoNsol5izHgCWDJAPiUUOnAt0DGuAGEnBKhXf3NW4K+gdA7bFQyCkXw5RNtZ+v5hCajjEhNHQ5CtWbLb4h4oASSJZrvoyCUwkewBX58jk3tnI39LlsbUjeXkjdUdu65ta0uyS0Z9VhHW+AGC7dYCgu0bv4K/B7IpWPpqxpve9Kbbl3/5l9+N1/zsgdivb7Oxoh0wavTwXzEmEfAxBTQy0isdp4+9c5Ac7ERmOu+9YwuO6U7x6EnP/JBf87tt7gBicYhESoJLMhE7fgwIJXHg5zvA7MgWybs/h5Y8EmL6itgiyY3lLhyCuQ/54ff0Qc6O64ZqTkig9HNiAuzrdQkkkF+SoKDf3S+N5wnv4glJhkWSCeBmE5i0JKNr6CEf747o4rbYZyvkQ8HTcYSmzzRSkeI+Q4LZiG7gN+Lm+MYu/+tVHhHDcGoJ9xZHZOeL4mOxFLGDm9nTVzIQBHqFdfzBtc2DDLZW3ylVtHX9Fiz8HV5topb/EASFj+3EkXx3LWGiPIbQ0iv5l0zC5b0DxT5ijA4RaPIi4Ei7HNA8fvqvuRTH8iSCCGc2VpfMwHPz8TlFZ+Mlq12G1gv/V9/wIZkVmOIeaQsfFgs1dlyrobW79hqv9dGpuN9m5X59TrzIZ8YUs0isfIC8wi66whuscXPx3i3s+HKSdJ9smjcbHxubnQefW6+70c7Hx8gvXtaH9xyFpnxOLvxsiap8pbns2t6nl+y3GMJPnIe/yYunTeSEPm896ba7tDVu5ad0JG74Hd+Aj+IfnmrkycPwCM7y9z7fB65tc4ReYLLP5OATg5zX2N2s8vTy/u5mCSzQUOj9+fUuxbL1OJeuW19cwz9xrmmPC8DRk0Pgd4qt3eEi5th2/UM+ZD8x4maGtTsOy+xwgFe4SHO4m95X3drV42uTOK+4dC2Z9+uIzpHrljMu/4WLy7dgiQYH3+UjyaH2kEPkb3kLj7N+vkSe1aWmLZvKO3yTjFv8b17T7CdD7+Gx89K3eOQb9EaPcGJrCb7Jb+RjfEr8wZHiVY6VS5YPNjZfxglgH3zudXntcjd5tzGWQ4hJGAuztjmFj3SOJnM60Sigh+QWf2I6mcJjfpLMrqVj9tmcSwfyvjzGRnII+fkcHfHbzmPnrUOK+V//9V+/apiv+IqvuPvZ261z6K+19GsXj7rvvvsepuwGLeAIisxwcESREbezUcC5doGYsApexuJwjMTIG5zbTZWIGWtJl2Ij+X/jN37jugPQv2/7tm+7vfe9773+pihr5RQLAJw1GYDlJiuBav2AUhBtkbLHrJEcvSI26bAn0Rcs//AP//BJd4qRBY4iKDeY+jvCqtgXlFsAJZdOp+IamQKkBZC7NV3bNdkUOLO1AFWQSjLIOp/pPX0lo5+xYGfnIYHkRpg5P3IgaTUuItDfAFMyWbslGwLU+iv++9mQHuzYvHtu81or26T/irXe1xhZn2XLzlF0amxsYttkvVvsrde5jQfsNRDYrTU0P2AAdhI3P0Tm2KT5lmwjqwgSP9adlSgRJIlbAtlY4INIqLgFqLryQLPPzbuvgH8LZ/GMoMGdxSHjsTE97h2uTRBsrakolpoXad9CBNFxtxmRs262YCvke+WSCPfug+v5zZLNjvFt5GF1r6GA7CPcXddn+WrNu8akf/gmHhtvyazmE30sHvR36zeuxiFCnhy7G2ULdf6MfCuA+GY2FfvuoC+p0hwRZ/xMMZrcMCI9uNMJJ1ZGCZa825VH8iVl5DRZtgHFlzQeF8eaq90kNRblPt/NR9jE2q4Hlq6s/FnzJ1k9o4RvLfE6ySw9wwT6tp2+9cJYmE6P8tfmRuTm9EuF9OKXXETfsNrd7TDYT1XSS6/yIWKluYczrP3ghFjYYl7Tha6RHWQM6RNT6dgWz80V8Af5hOvkQyTFGNxtfMSMXRorX8iG8N38+A2MbB7fj1fw8zPXstESY+OZE0GH17iIecQWnxejYqrrFOddq+GLSBpv8VlDQL5dMt35vZcn8SuYFH+BQ3SyTZjWXOOsJ5H3r8/cZRdPsJYONLnxDH5j1+nmOj5s11Zr0aiif00M7+EMfO24z8Tg4hk52aq1+5etex9H8k+ctg6YlAzFcf80PE5uaVzyJYvchwPTxfIVmIKvbFEOnxqLP7NXY4ov11ojfBFPGoubO+mc3Gd8x3vCmoqaXtvZw7aNI2fjVsvh8U8NNHGrBliOzpdhbDqXc7YwkwfWtsbD0xWPexynEgPyY/PiDnLR6lMMbfgb7AAAIABJREFUr3+tXHyDTyg4xXpjwuXVsbiAmfIWHg+X5XS8QJzBb/xt64/W39dZiuvWhmtno/5XJ5rfDaDO81UozQv+2Xi4jvnoZf1P7C9H42t8xU24bYaxvevo2hz831hyIg7DlnTXeXsjvfG6OdM/u7zhN3/anM5O+Dq8xPflmWznqw7yRTsLuxHaV1jcyKDH1knGjl0PAewrACYE8ALYgk1IAAWDBEsQAksGgBBBbbwzKBRVuoeCjdIB5+lgPvfaOCnhGc94xu3nfu7nLmU/5znPue6IKRK9do3/HdttbQB9xxcMHVunPJ2QcwIRa+q8DfzdbpLMydn3q9utcBI3AQ1w2EZnjn4kU05pC7QCBSgpHpcc7F0COrKdinNvUO1agB65EbP9qay9Q4A0AXp22IJAEamY20Ju7QP0NplK5gBLkdH4/JU9lgQ4n58pOrsm+e+5557rN+7JD3j4q7GACTlPu62sbLZBvGveZEMnwCA5EfVN7AvYja+IB/DZxwPGxKtEyG/X91dX/S1JbZxuwhcrAS1i1+fsbbzmUHhLJsZpbA2rJa/+7jz2MsY2rzQJ1xZkOMkeeclVsctX+kyRIGG4S9X7vVuu6NgmUbKJi202aSZ0/cYJ4t41Gqrstli8IC4W2bJXhZPiHPDTC6IGx90N6LiGUecqbBSM2eVsgChOt3miSLZ2MQhLllzyi5NYITmKlCVr+Q7c3gQvv2gU8Ss6Eot8V7EGj8UOP/ce5mcrz33Y2LUu/ovwakzInzvPJv7FUDlWwc1vV/bW46coF//ND9vpnzzwgl/TKT/l29a5hcPiXX+nOzbn+0hMr9us2rgWr87d5psieQvlLT7oJL3Kfx1jLzL2Wc3e9Nrf3VlNVnEhzrbBSTcKiM1P9Jne+5zP0/2nfuqnXvpo5xnyjkQqghDns3iRN8TktZhPPOOFTPx970jzSX6xOICAyl2Np8iAJ/iA9/IJ+bepwT81ivC65SDwxzjk2h0feKA5rFX8JLdGAfk6Fo51vDVoTHTNHks3W7xtTJlv8Ut+l0vWZztPA2IbIbjK6sHn6REJl9vYQXzQda/rq/woX+YnXSsP8dP9Clhz+Hx5O79djqZ5sb7V+OJs45eOFCjik/8oqjd/N5cxyAqDram58OGuXa6czLAnGYuR8I0Mnc8eMMu4ydP8Gme45vov3ie25TAYHt7JCbASH+i9mwB8ht8ZVw5S24jlzTvwrrk14HbO5QfLGxbT5VFfZ5NnN/fCEzwP36RzY7uBx+/lOmsgz4ntxrFGOca6sr+vbLAlbAiT00nn0A18F4fbXOVr/KNzty5pLZrF6hp5lb+JNbIsB4KzrbXzNmfhoI3nc/i79SAbqtPEcufy0cbV/LD7j100avAdeMKv4eD6FhzBDfBcmCu/rV+QHa40//Xg33vuued6CKBA34JlCQTDA0ELXQLC0M4FRkjpbmPzs2kAR9eHgYCKpCCh7h2nFMzQyZGDWUvv+1zSFtALQuS0Bo0L5zKcrSzNvQpkAEAs+ATVSU4Qd4ZBUG1D5oSAunGS0d0WwSjwF2DWoTq/7R11nZDifTgZZyM3J2xeHUEEYx0aIFuH4F0gSme+8yVQEAZjSw5sTw8SEtLQ5+fWx+Sih/3qwYKxNSMj7CJpkt95HUcS6ByoAzp3sZacIuuuaZwl7pI8MF3ya85kfOCBB65dCcBG3CE1G+DsDHjYAPkhn0aG42TI1sBAvPJ7SXkTkIS7gL8NrOZTDFvvAqXiEzDzud4vyDV+n/UfmHaOsdYfkReNq+TvQYVtCSXvzkNe8i0+2TK+evXbwsZShNLXNifgYZ8hhs0Np9KPRLZJHrDDOQmMnt3RgFeKF3inkECW+KvxkGpx4f0STDL8fz6/WM/PWuPa9FwTOy/ZRryW+LWu/iOvrQtxSF81btlEEucXqzt6XnK7a2x88cOeSBV/cC1ZrAFB6DUf0mRKLsUZ7CSju9Xskyx2aIkvBFRssh39bGyQESZsQ5iP95m7g/K3zxRUHd+/6VAO47u9T94wHKnjB+JNrML19QnxiizDaw3p9UvXiW1xAgc67ufdkDBEzp0j623ezu9/WFBT/SUvecll2n4Gswa7nS+dk/3cDTb/xpAGGA4hvsWK3JMcb3nLW647Xt/4jd94d8eLnWBHaxXb8MsxeRJxwz96bfyus2tlmwL8Ei5p5C3X4f991vjZofOTT2HYazrzU8/Gkz+TF/cxZ6/GiMs1xpJhjXJcw2dikR3paYsyXJA9+Srso4Pm7Y4au3VcU088rL1ww23GKHxwNmvHSaxjeaXiCmfYpgkMgR04AvzuXFgvRpoT3qePbQonR+dp+Gm8Kcj5DJ/Cuc0B/5ffw5JtxFgvbiRvJTeMU9DQsViGA/J14xYP8c+PfvSjdzsYOr94bqeDtXtWjJgXx7jQciz5Yht3ODDetfpmy+QxHw5IT+kbPzx3E23xuH5C52zNPx1PH/yary4um/ustTaX8h92SR/9b3dzxyre3DjavLY5jO071n+8GX53nbzmcxjRK7vKj64nCxkdT8e4Vn83Jv2KXXaNY8lt7lSr8TzHa+uG/obf+Ae5yIHHio3NS83l+vVXuKPOwXNg39YGeEPrTQY3jlsTva8PbH5W24lnOUe8OZfOcKbGVg+5pnP7Jx/jEWtvPi3/bI5j2+sZADUAOgDMBUiB6mFqEhRChhAsidCVWGdAKiQ+oCQAKL1XW24ViUBqCdASMoHBgIAAiVqyIrCWgEouEoQie4P7NM7pcAKpa/zdOciCLY/Wea5lHTnZPDQPMQFgS/6shaMglacz7N0qDt84ZNVRJYPtWRy+cbtOsC/B3QYEmyJvHNMTMOlDkbgFj0Tfa4STY5t7AZEDJ5+kLKlZF5KRrBIl3+Oruz7Bzub0vDLzL3rwnmyCc8EREK2/JBufBYqtIx/p+4zdPUKWJLizyEC+PBipcdZHJDmytj4xuAQUCbPejePmQJD4be/5ib/pAXZEuN/3vvdd64ATrvfeKzAEnMBzixD+vcURUOPzbGm7Kf+hR764d1aaW1OJ7hR8xuNfyJrvkvIrSSz90yWbi3FYI/kiLxo01mqd4gKY02+yeyI4XEBGdk62dB2M7nixDcPT1ZLB1tD6+mdHg/WKHRiJCCJZ5Ni48RlySA6Yz38as5gP93sarfMj9X3fs91Q4tNOCetlX35OPkTPXPzaXSEkv7kaA3b1fm3JFvwTKRWP29BgV4THe4QKLiwBahwxtrmjc+0AksytbeMge/p1EsTX/OvDmhHsJMcjMn0ub3UOQuNuHFKyeuPv1rckFt54YJ+ihL/BcM0R5MaOEHHYmJvnENzsjx+whbykQM2nPvMzP/P2hje84Q5+3/nOd95+67d+666ITj65Xe5wJ8mzEMrFFfQ//dM/fRVki4vJ5y5e1/e1ss7pp9/wEPaSF8U939Eo4XdiS07go2IAZsJQRBtpbv1uOLCvvNZc2dbWUIpx44Hf+cqfPCr/ixXjkkGsuyv38pe//PbQQw/dfU+bP8AR2/iTawsqumDTvUMKW5bfGQ/Bh6XiXpMDfienBgp7d40bO7uTa7maPAGb8Dpx0fjueCp+yCBuybg5SZ5mBzkCdluftYs1d57Zy9cg8AXn4fD4Mjslk6aPNcAiviL/LIdgb/HJlzevs4/8Cveaz11NMSTv7l1/Y8HwdNF1sEKcFy/JIddvXvGwxG0GyHtdI9b4X2OEo81Rs6IbCHBZgy/fJCfuuUVjcmvawMnFNTygaxpbLubzfECcw1MNLMUsfl+M8gu5gj2sy9jwt/M9n8AxeXkL1+V78Gc5m1xFv8vP+SC7wxDnwBJ5sPfpLR+OM/rX+fjO1h7LFXFZvgxr95Ws+FjzwpfOo0+6Sh+NR77Nayc3wEPxyq19xcFyTrrkA9t4Xi4iftUHeJl4Fjdbk6gpxPpihxhfvJZLe+0rVdczACQfoKzDRyAOJgkh1hKDxINoNWF/Z9zu5HDuBdAlNi1oCzuLcbzE1W/+9v1+4G6ryDryAmBzcT4kR4Duz+4s4SLD3mkSbF4REECJ1GygNH53H777u7/7eoI8x+s1GUosSAiCoBCgyxN4AJlAYWhgiOwJ6ObykEbECXnb4qT5kUf642CcGQi7ju0Efedtp48fIdYbAAs4G9QLDJx6C8UFSv6KkHQemy35WQABTK3BnbD1Xz66a9/kIgEZZ5OrJN98SHTHtqlCZ5vUESSkD7B2re3zEiIg03wBSkBBTNI9eR3vu0HJULGFMPFLyb/5801xIBmufQGj9TRPDYkXvvCF129ye4jK2pCvwgdFCjCCL2sDoHoW487d4hexQNSS239xswQQkVnSgiwiSVuAIXkbg0tU9uE/ix3ZancCSFySIz0voV0ghwXuDi3+nkkP/iCajc3/jEk/Egr/ho9hzplo2Rk+KTgeibjsHUMx5hjs7/r93jXZdP2bh392DZINu/mF9Ysn4/AhvqVJ5rvndL2FlRxiTVso99kmePqRB5CB9Us422fbfFb8sRXdtF4YvMSluOoOJzvxG3ImQ2NtM5deNOzkGnlq4wYps5anPe1p153yMIL+zCVmFBMetEj//N5axI/XrrPGzf2rg457VkH6lNMQmR5S+1M/9VPXz7/1vIXkNh85Io/9nO7rXve6O1L59re//faOd7zj7icd6SCdIP/hLULZa01ZzakaUh6O22f7lUH4C4/l0MaVlxKEX2uEKzD4GqxtTT7bQkMO5TvpSvOOPmGSxo47XrZHu4u8uCcHaFyxswJModX8zW29ax/4+9a3vvX27ne/+/YzP/Mz13nbKFu8SBfyk8ZE+s733NXEr8znFS+yG6dxlg+YJ10o3FzLd3vFXehQTpJf4QQMlk9gJ33J3cVp//I/nCy5zO2GxMb68imfwxpNM0Ww9W4R1rlsam38g+63wIf/bJmucf1tAGwMi8/1X+PgfPyO7LiK9cNQfD4Zt0jvc74qjuAPLJV31u9wSfmr9/lTYzW3Z7gYC087eU3vP/dzP/f6ObeuxRH5CYxPl/SFW/qM3+ArrWNjXPxuvSIHrU+FQzXBG7+xNKEWT9QQbtBug1UehLX8Wu7YOJKz5LSulWf5RsfUEfiP8+UUOY69cR5Ywj4aFLCar/KXzq/x+pu/+Zu37//+77+95z3vucPwsN/Duzcnw7KulcfggXlwETUjm+WD1rt5Tiwsx7VW9RJ7y7dkWn6BK+M82RMvlnvVn10nn8uV59gwcX3PWjSXjOt414ghcdcaOt7zNB51//33Xw0ASZHRLGgnbVCd5i22V6AFbMCwxJACOabuoEIYcFlAQfxFX/RFt5/8yZ+8PetZz7rrxgsopJUBdx0WzpDOAbaSsY5z2+DShS1KAmIdNTkLvAVOgUw/Gbm7EOmon3kCQI0t8dDrEl7B65UDLXAJWjLRA3B1bgQtIGEnQbbkn1wCW9JujZIYfS5I0eM2FBSJgEPTIPKUo/l9XEQRKCAP+2TU5jKvgnbB0ha5DbrHPe5x13p7kKLunkJC0PGDMxHQjfUDVAFIRqRlE9r6luQF6BpHAl7AABJijZ/Zjk5H1sHG25DgIzrE5kQaAZZ4BGqt1X/rRAgQko4j+FvokJtPncXENowActcYS/IT+xLJghTfYm8gbi7Eawkqf6XjbVLs9fzd+iUsWNPnSPuSGHbts7MBqOCm/8aSEJdUd56vDrC3NdpFoqD54i/+4tsHP/jBq3m68Us+Ni7WbKFc35Ps1wdcy8fZxzp73WIdptMf+Rd/2BN+0AFMQ/IkWSQV6SY/eZGW9EGW9fPmo9PmcqdZnqErPtT7cKF///Ef/3EV0ouDS4oW08zTMXi9mMyPepU7EFP6WaKXDtnarrDW4aGK5JIDvd9cyq/I0Xg+h1MbI4pZ8ueTzus6dm2rbtisWYUUwUwxTz+7dnGLUD+SjhRssIxerL/xFTWrOzEBw3vtu/b9BFx3892t2dhtrDC0O80/9mM/RuTbm9/85tv73//+T3pmgbzSSXSlISzXialHP/rRV873xHY4mUw1acK31bPczubiMN2xA/5AHxqU8gmOQqcd35joOJxmI81bzR/+Ad83DyqQxRN/6Hg++oQnPOH6iT3rEuNn04ocXq0RBsBpjYbOo/vNc9YPYxd/FPLWlczpTbHFB7JF1zdWtmwMxcjmGCS5c+IMNXdWz32+xQH/4BebvxTLe/3imNzNfmextP7HPssVyM2nxBO+h5PkL/CMvZdLwwtFuvGSlT1wSpw63p1vFzs7tpgUL67XvOq1f/lSMtDNNmrkWQ0mc+N221RYzshPu57uYcuJNfiN3MYWqx9fjTU/3ts5y//MtQ0cRT59ba7GETcP0Enn0QmQWr7BP+VTtmJr+WR3hCyHx62XZ25+F6t8S6zxoc6VuxujHFGMmIP82ba/fR2r8bb+wsPgEJufeQKHSo4eiP7ggw9eanne85531wjBeXBG8dSYeOdiC5vACLyH7sQBveCCdLG1Aixhh11jNsLBxW9y8AWYsc0P+YOP8Cl5mZ9aA9nV3pun4Ld1rt81J19Sa2zea8fa9RBAYL3dthMwBAPwWxBPIEZQ8HBsSdDrkjQLR+AljyWijWu7I0BrjA0GY9rSJtA47CYVyXh3EFCOZAH8kX3gIAEtQTubHEiIjp3C2Bxn8Nh+dgYLRz3BnBN2vIZF5M1ugl2np+7rHHNiDoOMLygi6tu95OBIGjt23dmsQQ4lFR1igXkGH4DauyoCjyyIgeKXr3J0tm9dEhBdehYBn2ULSbjzFgDodoHfmgCG5J7vCq7T1wUoMKGz9QF+s/Y8C5h8I9LbVh3EsTHcQaUrfirhdjelRBoRTgf/9m//dokISJawIyCbCJNp74ZtwgDe9OGrG9vdtG42Q2gQfGBO7vQFFM/YEud02OdimA8gBUvG2EbMItxIwRITQItU+Kzj29Fvnt4jQ/BmEzS77p2CJSB8ix+LI+uOkD7/+c+/vetd77qIrETc39lokydCxa/5/UkqFgfZRGJSNLDNEqG1tePkPBNmc28jQ3NVToHj3Wn58z//87sHdskzm3jNCx/YxevqG1HbmOu6do25E5TulvAiz4gJ38veYsT5SBJSu/ajCwQUIeuaJcN8OFmzr4aYvIlAJVdFZu8VIUgFu9GT4wroxSfYxHf4s7y4ZASB8tnm98Vi5K7zFz/FIz7QqzsumzdhyJIp49O/tcgXZJIzl4N0LN/1mWtbezKFS23N7++Pfexjdz9tu096R2A3Ry65omt+Ilcqais4X/va197+9E//9CqW6Vmea139f/zjH3/9tGzYsf4DX9bPkcDNFbtuukoWRHTtiUPBNGRUbugaeTs77fdq+TE+hmch7l3nAYjwdQklTIOZZMANrRNO0a/iZ7EePvVqR8NyS1hsd1TndYPon/7pny5OBPPglDupcpu7rMWiRo+bU3Llxho/h63yysrEF/k/PsafnZvscuByWYU12XvfuXbmyTtsCid7bc59uK+cQKfy0hY2dojxDesmX7sGm9vPQuMKCnK66HWb8LAKXuNMZICz9CW3w4vTP/h58/i6kDjB489YlY96ZauNT7zW11fgu4YEXWzdQl6f0TGf2gJuOQK9wXR4Yr2b3+SUkxfiPBrO8l5rwrPxIdwZDsUHFfDW108qNlbH6VQsWwd9aUbiWdaP11mr9fGFjXf6bo6N2WTOBv0v92WHF73oRdfXqf7sz/7s7kGV1sT39+vVGucwQf5ldzm8MfbmJgxdH+LT8Mca1kf5QTc3i5EPfehDd/UovNLwlKfZhvzJ0mf8b/GZPtVcMBuWwQn5EV7AX3UN+9Od8/hWO/2uBoDEJrkgSAJ7E/4CfgMDuyVwnJiCbZ1hCMptni32Ga7jtmxyNp1oi9zFSJAnoZOkFFabfBEdBrH1kOwKPwC9yZEO1lCUbEcDHSIUdMjwggnYchgOh4hqEAD7grbPcpwcsCfTk4MNJINkplPATz7JWWByisaq4eLnV4BTx1sLsrogwM6IhWBWINHNJgbd2tayhIOtkLP0qGmhYFxfa61Ij4BQGFkb8BRw9AXAvCJdgja5bAF0jN46F3HhwwCG7I9UDFoLO7Kvn9Bc8OrvGgAlYGC8ic32IUAh0SrmV98AiF9tw0ScIECb9BTMjaUI3UTxBV/wBdfd6vyFHOJ8EwDCwwad0101yeBsmvCZ1ssOiK4iw11ABHGLJuSJryhINfnIJiGKS3HA15YMunPdGLvt2jX0so0DCeHLvuzLrkRRM4c/ItTZXhJf0Eac4TN8gy2K644rculGw0hx4z1MWCKYPPxvG5ab2NmUTyE1jU/H7MN/YGxzwxExAc/oUuKFv+zlPKQQGdY0aj2+u7z41Pe3u3P14Q9/+I6nKsqTC6ncxLyEFumRdH2GeLC5PMGPkqXtip33kY985K6xtTpxzVmYO8fWz3Tm3LPJh+zAo8Zq7s7fu8n8fck2LJNLT2LMNxrbV+461881rh+2bs0uxIOuxNiSKnkbZi7xbv30yj6bY/mCwkoMJm9yeHK4Qqsir3+9bx1bJDneMXmjueSljskHOIJX+uvaGk1+onVJn3NgK0zY9WkEwc3doioPwsXGMz4/rwHR3I25nxkPdvHNbRSycefI27Bq3+c/du/hbbBZA2tJtXE7F27L0R1zs4Ld+QYZu4btdzt2umF/eVZxaywcDQ7Dx81nmh5bhJ7FsnGc09zykKJisZ4cm2PlOz7Te89WMRZ8x4+NI0bEj5wJDx4pnsQELqRRI6/RqdiVg3AYOcYa8Pqug7V4lYIEPjRW1zVnPg2L3BTAK+QmWKSR4PkbWwStbvbXQfBmdpC7wls5dGNFbNuZam5rEPNdI0fxYQU6WeQCumavzse58Lrm3ZqBvLCKLtQ6Yqrr8AyFeOfuTVI2Sx7jbq3DHn3eQwN/+Zd/+fbzP//z19egNH3i+PmjZ3Vp3vOD5CGLmgEe+owvyf9bLOMLdNBYfBCnbFzFu1jTkKNb9vOMOLa57777rucEsQ0e4Oe62VXTtfU1hq8a4SHJaR24tdhu7ObL/8LBdEXfydXOsH4drK8qnDfAtkjvXPmgucgst/PJ/cz5cli7QWGJOFnZ+T7bwBDxvNxMXXR9Pf8pT3nKw7uFQQLswrobDVw3hvE5P6ElSkmo8ynUK+Ov8+u6OgeIJ5wHECIottxvottEIzCBlUJAsYW0Ujg5OPiuyV1jRhJs1tu1CyIC3fd9FpzphvMITGSWAa1lgVNQSSQFbInYcfoKcNaZN3nm8M5DENaJOKb1C35Bm22QCQFJ9i0ENjFvMUS/XdPaNATYlR459JJC4LtJvmPuaklKiAYfMRbdKyjYBeFxR0CDQfFs3l2TZGHsJeMASnKWcDuHXRBkQc2GkjCbAADXboNi40zTSELepMFvN+nSwdoMQCiKthNOTraWkBSPALLx6ALp3thQEACfzmmedq702m+VumsqySlU+f0WbXTtmETSNRKauayZPGTuO2bN2dbwCnKFFIzqPL6FbCAq8EXcSF78GVnf4jDZWmsPGeop2/xswT9ZyS1xKJ6dv3jrqyKdU4MoIHdnkyyLtc2/yVqi5oeNY8eHwkMCXRKtkNdU6Jz9riAckysUdMg9Ii4uWqvGLvssURCrcAjJ2Sam9cIGcRuOJy+ZybS5qGvFLf+DE+xD5o7nY+lpC3e+gtCJMZjXOHCvc8QZrKWjPc6/Fx/kGcWZnMdH2USRsevQDNtGDKxZ0mbNS1bFkVxqXvqEjc135nu4hlzyYWvm866ly81nzYP80tm+7xgf8ne6bI7NffzCuvlt58E5OUqOX5x2Xud0Pv/i8/yv89KJXEY/8nLni3H4uHlW3NK74pSdxVJr1ADga3unbuN4iz/8xufGFUd7o4VvbM6Vy7ao5qdrV7kLiTZ+NtkmQOvls+sPsH5xGRfDZciAr+B9y/dcD5vXBz0bYX2jv33lAM40XvbchrX8Ks7YHT7gJX2uibL5na83jqJsuUT6w72aN3v3Hs90HU65vKU1bn5hazcMNDE1ZrYY1tBdvqfxZ62LLZ3fOOW2EwPYU2END5K1/+mIHviHGMe11pbOqYjr+m6M8AV4tJwIjxFDvXYMbxHfZyNR/rZOuWl5F79aPMYps005ueIt+fiAOgtXwitwsfJLa2JTfgmPNJHkwY7jZPApHWmqd14NgH4W/Y//+I9vP/7jP37Jk/035poPR2h+eoPDvZK58zQNOoYnyJ9rj+Rjc5i3vkD/1kk2/tvncsfK0FrjU/3SmXPtmks2ssjvOGrvPUBbYawOXZvDWD6qRvBrPtYAH2EcX0jWrrGzYhuq/O/0Vz4mV6/fJKPaz1rkHRxY3XE2ghy3Fg3Q3qe/6xkAAEJyB6yUQ9i6LgnaNiugvyR5SU2C2b68xRVgAoacXwetcyUZwgNXciClwHwDPAWQnwMi7kBylcQJlxRTasd05c0lOAXlkn2JFrBxnIy5hE1QCJ7TkRYgEZktTMztt9YVC42LBLirCNA5IZ0ADqACcOmIzpEUskpSgHtBilMi1RLnrl9S24IkWaxp72oLFgRpi0OBz1ablJCvjvE3fuaOM1n5FPIIDN0RFTiS2RJ+87AfYrrkqL/5+hZEydFxgb5xIY4cy0bNbzcCn13f4yeIzhbxYqrr3JXZWAU+6RJQSy4e6odMS1rsRwZrSU4Jdh+8BmMkTvHUe/OzCX0aGyDztfUXpHAT4JIJ+m/s/KeYqRPev2/4hm+4nvzrnG1ssPeCd2PADucmW9iFNC6xFmtrC7KJq/zAtd1NjEi5y414I2gSD2JKP+mD/ju3r37Y2udauu2a7lAnd2s3JlmNw2fFe+/JJVEjNIsZrWuJDVtuwbVb7pLHHTA+586AmJUHSvr51GKYOy6wovFg4Lm1EUFFbpc88x/F78as9T3xiU+8nmfS/OnP/9a7BZ4Y4wviuPcK/c2tcoP1JguSBp8Q4Y3ikBGYAAAgAElEQVQBuMon4QQdRSjhGB2ur8DndLiyFvP7qyzwF0YvjsjV2xRdP23cvQNsDA2FxWeETVNQXuMfim44yLdg02JM12iUIcRyxWKlQoucigRybX4zn1zDZxankL90wJ6dvzkJHzFOn1Vk9dygYvMP/uAP7n4DHc72mqwKz5Po7dZg8y4O0g3fxKHkfbIgoHI43fEBY/a5mNY4EVfsr6lobFiqYFesLOGGP7uzFJ9Kdjs5+Js8tgXxcgL5jCzFVXLDkOY+MR0XSBbNpNYEpzsfBps3++EGGm1wMB0vX3HTBqeCo4oc/I9e+3xjDr/AwenRmjQo5auViy8u58RL+oxt+Nv6//IN+Jh/dBe0rxnaKWE8ORJ+wjnrlhdhk3V1XuN2XrpSG+QT1RRf9VVfdW0T/5qv+Zq7pszyCXLSOe7U9XICDn7GpWaA8dja+8Y+m3s4jHXSo2vOugpHa2y7H5YruLFw4gSZt55xnfimQ3kjezZe/xTHxknedhE33j5gbznu5h22eOYzn3lh0V/91V9d18rhuB3/3cZsx7K3xiAOyxd61byxBq+wCAaphYo59U1rSxaxtY0Ic1RE15SRW5dnNObmcY225YTqzNZp525j8nf4xj54qjHwj21mwL6NGZxWHKSr5Vr8Sv7enUVuHqQrY57xwE+vrwA89alPfdg2v3UmSdhACV/nrc7WEvbt1ElWFipQNskTRoK2GORPYkLogHHXcbb+7g5eZMzWMHNLwLoym7QXOJuX4wo4yVHS2IBeALf+XhnZ/AJv53W+8TeoJKDtHi1w04skKjitRSIUHLbvewYA+/UK3I2F3AMhifAk2LvF81wLQonwIMJIW+tCyM2bLEuYJbI+BwyOSbps4bjg0Jl07Wljc7IVO3mfTTxpe0Ep+ZALwMY3BTgCeOqnMcm7dxEUYwB4mzM6c8gpuyJ9HngGhBBXZG9JBruSc2PUeApchaiYbX4kzLrFrPUi8dYDUHsvHozXqwctAflNYIB3izWEfskHvztB1fbvJRsAdBOHY+n5la985e3Zz3727VWvetXdU2DTC50q6uk2efe7sppYEpw7OIqaTdRwRhMGXiGpErfYWwxdDOt8mClpFBsVDP2MzuKE7Z+NLf5ai8L9BS94wbU9vqTPD+AW3IV34mfjFcEXH0u4k9+2NQ/X4o9szP6nf2qg9Wr77xIMJKJjjbWkm68kWztM6m7vsU3Ki9/WpRnAR2055McnLuVH7giKF7Fbbup75/1bQs0vml8jgH9Ys6KBvNaTPhZT+c02qBZnkTBNJDbiq/Lp5h3r4NfswXfkScRD7kK2FAX0njxPetKTrgez8uWOdR4861wydVzR0xwekggPXNcY5ljcMgdMS17YhwR3Ds5BR8bd3LGkjm/AWPPAIrHTa2vJtuyD+/Cf9f3OxVe6pgZTsfuBD3zg7o7b6okd6FADqjGXp23Oc5yfJYd10qGCkb23OSAe5ILk65/v2Tc3npd8bNM8Ch/6adzG2+Z379mmv9eXmgfxpUdYLNZgiyK5z9Opub3COTGI4/Se3GfxJBbpmf3lueaEyWJmiwCFrTn5G/x0Q0O+URjyUXmGn+AUCprOk6OSPdvA7X2Ir/jqfPkfv3E9ffCPZMZX+xsnpa/NU80tb+AG2+DbAogdxSC/8vA/mGJOvLLryiuPecxjLlk+7dM+7fY3f/M3d89TsY7NEcm1RaWx90YKm4iZ5MJr/ESg+GgOPHp5+87NRluM4hUwhY3EpnHFgvnIRKe47+I8fKdjPGebQ3CZbpZ/11CJ/5bLTn7XmOmAL+FqPfekO+k//MM/fLfLztc01APJ3G7LvvLIZ04eSR/iJJm7Xu7nc8tJYbEbZ40tV+PQuDPMa72Nla66idDO9nafdizc7fr4Qte/+MUvvr7S+p//+Z/X+XSy+JF98r/miUP5twU3m/XZNj5hIf9enYtBOMQ/PBcI/niVY2CgvLT1FH7jXP7eudfNryc/+cnXrwCYnLMwFuNJ+t5vscRAwAVA7cJ1W/pMwFAcoFtH8BlSsIGawb73e7/39hM/8RMX+WVwoMPgG/wbZDlvn22Xp2sZY5OpsdaJgSTgc605HOcE1uA7mgvanDwdSGJAsfPSl58t3KJtiQ/9mb8xNQAAGkDvvW54cm6BnU4izz2E7G1ve9tlp/7zDY2R3iO265RLMpE2sgHBLSxWt0CX87IFB16bALkdy3V0juBKYhIOXwUOAUABBjzoXqENlPnKzu2zRyqa6B1JXIKwgY502c7ZZ7bV1WyTSPi/gk4Caj3iTkymCwDT341dsIsPukB8dE35IvmM01jsARckg+TaJodEJNkAaIAtxhW8dEdefs227pAreiUAJGpxgv+zIfJMJniAcLpWVzqZ3VHuM3ra77mTgz/zYf6GlNUsRRw1qRaX2EKMNUdrW3IC1xBajSXJmi06vg2F5m08W1wVVb1XNMP5xWByGkvMsX3jLolZPyML37ElfYsyyVDB4u4ZvevApwNNDP6gkOs9G2gOIPn7WT6f/exCWdLeU42bowZFc1vH5i+457rO73NbcenCNTC19Ycl7sIvyUk+uyhWd2eedNe18+EoUiDZ841tgCOGW0iIXb63JFAeUign2xJ4dtnmVJ/D1Hvvvff29Kc//dpRk7/33IVf/MVfvH5GkN16EF93BxWVS0DkPPHae3eVT0xBWuEOkgz3t7GhyGCbxneXxDZdfs8+6WyLV3mxzxV58CRZIpG2oMIXd8jEFoxgRz7DhotpiOE2yRS/ZJXDOy5/yWd7t91nMAxv2EJi4+osSBSmci850093e9Nhz9aAF2LfuuVIvteacBiFp3im2yW9m3NxSflDvmRjeLO8kl/BMViLi8B46y6mYZO1ari2JljmRolcpVlBxuV7G3d4HN5kLasLRT678BXr4ue94lzi01eMjNdY/EJ+leO2SGkuPiYuO78c0b/+ls82t8r5KxM5cWFfyVwfJDeZlq/KzXIdX4I35Nqc1lq2dlk7w9rG2UJpGxMwxvbxrkl3W0yz4zai8aazbiKrcXEdGM7fxONiOj7d2DhPspsfposNPAFukYkfwXa4r2m+X1Pos+KyPCgm9vzkV7ct35QTPftEXdA5ydcc5djyw1//9V/f2ch61E8nF0wf26zSgIOX7N1r+trGGL7NP/Do1kVnGhm4EVytKVC91L/777//Greby/u1yuW9/Q1L+D3+13t+4Tz8CWelS/PjgFvj4EYaxvhC428NIl6WZ8BWO+/EkjW45n//939vj7rvvvseRvyBAedZx+UYCz5LgmyDNQmF7KItmMMAEomtc83ZMcTOohHHJRGcyLHW4K4g4rLJ3jo6L5m73joE5hJfcgCyNdIWDmQFvNvw2GQgOXNYCUyS6FxyI3l0KTEjQ0sgAIGg2M50zmSNiAbw3vn6u+8MvfGNb7y9+tWv/qTvuq4DckqgzZ5re4SvY/3dufTN7mtPSQG5kdSWqAistcHZ7aNPTg+4Je0NBufSN8BxHFABnl2vIHTMe6SATviPRoBkZL17xy/bbcLbpAo8FXOSzBaSzhFzj2Qn4LcgwhcVPa2XfMCLnzRHnyHggYzEtmR6mwcSPVt0LRumPzpwDeLRuBVyGmOwAWDy642lXQv/Sq/mWN1YI5t0hyFST49dr2jWXHHN3unbYg5hUoxpbPEliR45TS6JbxMdzBA/W4QtViwWIBR0sLYznnWIf/6GsLlWUbp2gm1rJ34kvuCpYkqsW++pc0SeDWCdQlkh1l31CEd3FPj16kuxtxiJxPdqfcml2dfY6w8wS45DItyJPnF8401ekYc2URvXrgXxshjVmvKF1sjWdMOnFGTIB11a89pdLCKz6cB8ZHRdn0WONKgjQ0jxFqGIl/V0hyeZuyv3Xd/1XVeafc1rXnOLWCBdsLSxs0HH5fs+M5a7LQqIXfsSF8WNnH4WRI9UhOEziNHmlP6G2WtfTdGOIeVwqbtiDzzwwPWQx9aEUG3x0rlLYMUHjpFNy7Uf//jHr6WchJ3enA/313eyo/jbuIKXYhBPaSzYDldgxpJaze7ktzuU//Dz5LMriq8tt4F38H1J/xZICnp5hW3wLWNbA+xX7HZe6xTL8hT/65V9cR9j9WpbOEyDcdsINpfrcRS5j8xstnyyz3wVx5jbZJAb5XENIO+bS/EHz2ElfxULsLMxyvPmSbfuFMu9HZOLWoevCnUDqDu7cUCNvMbV7Fk/63j2a0zYg7Pw23SHC+MMfGjXId7Zj67gA92zzxa65uLfzWcH8/o3/ISDsEjzPX2U/zX88T7n4XRyJvxkB3Isr4QZzbkcerll4/pqC7zmv+Zge+tZ29MnPxA7/NKDSum/ueXjtZtcjVOIHTuOyMav4Bs7wiY8rXVpVJBpMcu2ffhuJ9E2adIZ/xHHyQHbdnz2pyt24A+aC8lp/TA7Wc0lLtjT+bgg/kWPcv1yKxjAd4yZHvAS/GHt52trzjO2WGsN4YkHEuLU8Hx1AFvIBcdgbVzq+hUAhCrBJL6U1nudFoHpXIMyHqDv1UNDNiEyvMmRGMkAWUf4+nw7tZsoUsoSPjLkFAt6iI4uEHKxxTASKUDdBaFISY0zcS7EmBEl8T1PEWDtSMCSAc4gMXP+BXWEtbH9LfiMvcVRY+UgfuqGTthQIFs7ctH4wAgJBhAIjfWzrfd8h445H8AK4Gz9AxhAX4HGjvSz4C9gJQKAwqmtCWEwtkIG+XO+ZOmBRJvEJS0A0Lk6p0v6F5Q1LBCp5t9OYMcXWBbMAC6bayq0JjbRNTQ+wsPHgackJ1EuYZPAEApJVPNoySW/VMDylXSiUdGaEYJeKxr6mbeHHnroIg+NR29irnGXDCKwmzz8vXMiXey7RdrG1dpMce2OC18kQ76hgEhPNRv85NEmkY0FfzeGNbEt4r2JmL/xwyWN66vmgyNLapZMG7txi+9ksCOAHd2JPBslCslkX3+VPPgKjO89nN24R/Kyd93zCj7/mttOBSRliV8y0b91uRZBSkcV/O1a8YwGiVTBzu/Ynk9v4bV5QnyzGdnECexJpu5mtyaYYy7xY076gj3bQGi89fmukdsUqbZNdm7PbcgmfXUgPaxutqmxOLax3Rg6/p0vryK77vKT1fHkSk5xKu92vvy1uLA2zf5d+4xnPOP2hje84Woa18BgKzi/xHl9ki1hpfiEscmSjydHWy1hnVxNv7CUnGvLxRu5lXyuWy6yBQ5cbh6x0LmaNTVKxDfyyIc7v10C5b0wRUG2TUscwvgaP97LYcmU7xRrcjleIkcsoYfFuJx43dy3ORgnc9PAe/bgi8tj+I1833hk2+c5WRN+YGz5TN4Sv/gTWy1XcW1zp8/OCfv4Mj/bvAlv8Dq5fPMWLsM3e89vkH2xYL0aVov1yw3kiZUZbhhDc41ecU58aPMge4s/xUevZBEfivVThuVO8lfnaDx2fU82f8UrXnHt5Ol5NPlc11UYb0GXHtlu8UqxhZ89EkdiY34uHpufD8oZi1caNo25+I+TsNly9uULyaShxS/l2/U7OA6zxakY21wCg9n2xOE+F4d+JUFN5aZpvpwfs6nY4tf8ii+phTbmGpP+nCfe7aaTE4zPNtYlflxPJ4sH+CXe1md4pJyHU22hvXUZbmn85CHD1pH8SsOu8/GR/q6xET9gb3ls88nyQZjDfumDDWAtzg7HNRvwN7sz+LeYWhk0TPAPdsWzzLV+1N8amX0Ow0+bqgdgOowW63KfVzEmx5Ezfdd8vn4FoJO2SLR4r4gy4pKwFMtJBRrnNJ73nGOdGNA5l0MCMmAn0XPoBTKynUUM50mRjOV6wbqFb2P6bwum5LHKNS7g1TkCBHTUWuhowdoc9OVOF0NxOHeLBG2GE3SbdHZNHLzzBKWCw1o4vXERF9vcliwAWqD+f3Td2+t9a1n+8bn+g06CohIVW7pcrmXZBnMDdaLlqsAMywwsCSyjjXmQRR4URRGGZUZgGEmuktQ2ZFvKXJjZXgTLTdlGKuigv8Ef75GvD9d6ft++8GV+5pxjPM/93Jvrvu77GWNMDizAt0Bnw7PzzD5L/CW8k2AgGnSscFPIsdvqeAG+vyU//oZwJd9JrJH/JUPN0Tn92w4vGy7ZT7fIA5tYE3sJ8vUbMkssjRnRrQt/6gtJkGz5GZ9ElNgCqTYHecm/cU7mvmv+Ev7qiHx02nvzsgFf4HsesmTnIn/YBC8et4Dm130HT5ZIi98F8yXAZN7mx7l+dpBEOlbSWbDnJ5o1S0w7V4dWs1HSRChadw1QJHQJOpztWE2m1rtJVXKQ9K1dIkiu5O2cLrOrCHH/2pmcN0nAUuNq8PILT7hd4ibpiYfF1PTQTxt+13d91+1Vr3rV3cPxmnOJIX8xBiznl4s3ktvzn//822tf+9rLPXtQo5+W6ns70y7VJO9egdaYcJE9l9TA4C1exC2MEb/ZOT13O05j8Tu+KN7Mw88c54F6zU+fcDSd1HSKyPRLO42F+FpD8/DlJcwKEz68ZFEeJQvC2fv1kd6nN5c2iz82RBThY/JqmCIr4r9x7V6uzpExjSFFW6+nLH1G5vTQTke/7Z5cH/jAB+7GR5CSR1EiXhdX0oPiCNbjLnL85mk4p7iQQ/idWwBas0tNraFxmyu90BMyK+fyqcbzr7HSW34gZyPO8nhjbiG0GE/WxjRvMskj8hg7GWc50eZMxFGOlm9ceaG4D+PcO9uYGhTNy0+dK7ZgPz9jK8/DsJZkrfDc50313fp/a23+cpbCr0LHQ2sVA8mjcFQ89F2+lXw1Z+ibnHyKDnoPXzTx+Ab7i9v9KUoxYbxyrB3L1qPpRudIulxqA0ysm+vkJ67qw5vpeTn6iQlycrpr179baWEzzpRPtZ7GSc9yEz3RD5zAF5ZX7I4mHIPzeF2+RZ7NMWJabt1iCCbBPXkkH2g8PI6/N1Y+1cYETBIni1d9BuPob3MXX7Hm5YV91nw253xn88JtaYtJ22xQ11gbnYj33uPI4lfhz0e2zjKeV3PR646/eSQdKITpTx6SH1tjeaN/uNDaDv7sL0jIgZ3b3K5K2RpHo806bVTgnvgU3WoOLK/FmdkinTTu9dT7z/yNt2/s4/v8u1cYdfLd5VZkVS+Z19ji5KxV6ZK8chGeuDlLXmzs/uP9cjX5lqP39171cNY71+ZKtwA0oCQjuVq8pLVFOUdcctpnQBK4ATA7E5IRIBEwiAmFcHiKTUE5jYeNATOLR8ycnwNvkQlQyYvwr+EYb5MXhzbuaWhGQfYAp8+tDwkGSifR6HtOsKDhISQLNh2bIzF0a+0SzB5qIRh69VMdduMkmdUtQrok3d+b6IALEFiw3uIQwPdqdwSpay732m3CADytm53ps+NOYr6AiySzXbroqab/8R//cUeAAt2AakEBYQBuJyAhUoAN0WxN4oAP9bpNHDI1H39Z/UrOEheAaQ5kxc66RIrMNKaCs059u201DRB8MklAAJfPpP/mEL+NpRhBXBBbMWYs5IxP87UljOx1Fs3kksDFFRzYuBJ/5NJkccl98kk6C5ySnAK39aQbeNZa9wnS6YAcJ4ljC3GMgIgJeMKWCA3Mod/smPx+w/VefmAM2MEvYFjfI66SDh/oWIl4rzbaxNE55OW78IOdxFvjagS01shUY2kWWD887P7vCvQf/MEfvOZwP6HLL+kPQeVT6QH54j98ve++53u+5/ZVX/VV10c9lGexa3PF+nHzwzZEVHzzKQS781qTREpf1rqEM/0+6UlPunvKdccszm9c5Ad8AalEBuxs8Uc2CK/C7+6V3ITd+RpJ9A1D3ZtoLkWF+LYepGAbXUv6tkBD+viASyzpUO7s+yWI8J0f0531yf14BB9GqpNRwwjnoCNYCmPlAvGwOSP5NJ8Xe5MH71gcMibu01iOU+Ru3Ker/KDcQoeaGsgkgq3g89OkjWtuscSm2Vnswgdxyp/YgDwa8nys14rLzr9+2/m+++78cAkzvVqfNcMIecf84aefH2ZnxHPzwhY94hP5bW0VXZvTYPXyKvpp/K4ie81rXnP7xV/8xdtjjz12ZxdNJ4078ssjcK71a0bJgbABBnkOVDlBHrBZwo70L1ds05SNxYVdPzaBlbiTomuLiuUK4mp9GrbYQWZ/fFec403wXJGg+a6Y86tRyzHPNfM1uk1uja/mh2MaaLtOul081VSA4WfBuw07eG6cvvNrVjhMx+C+eBEd08/emiIH9dC2r/zKr7y94x3veNztEBubOA0sU8fQJ94qf+EoK681iOX1TTlu6y1Y0mu2uNftitugwLfpYTkmPch/+BYdJ9Pyf+NaB12IT3jBZ2H6zh0OaA6mf3bCE3vf/Ljr1ihb95B5Mc/afKfJhjvgaeKz987nZ8me3/eA1Z5bcuJh5+Rj4Sf9sb/4lG+S1wMKYYbcCkO3UYGnhbfdLlfuyMZxLL9ow3eW98rLjYlr9LeYoxf5n08sh2oN7Cs/8Ul2vp4B0C0AhN4nzlLkvm6Boau1JJlyFRaCn7K8B/x2Czc5Mmqvm/iRforqPUDmVH22hQMnpFCAykk5FgK8igXYCDkdrWMvsVglS8A+oyMEReHdWpb4dxzAlTAbS4JVvCGhAnQJlDV0LHA3B90pLtIf2STPZN77m/teUQjcXPrJkSSBz/mcz7l2sz7+8Y8/7md2gEBkoq6T+RFUMpDde0BJziVz6YAdAVufbfJZe0psCkR63aTGDwQOAEiPdY+7ZEbRsOAJINPDgoZGgxjaxLUNKvbTcECW04PmBPvw8br2ARcCI4bE4CYZMiMK/Em8s6tEkWytxQPj+vzcIVYEtPZk4wu7ZraQ3BRdgApOLOHPt5AFGCNOka100uW1kV26AtKeJgys2ZTuG7t5dfmBvUu7fE+P9G2e1XN/W6PE2tgSYpeStwb31FpXx/a5hqmERkaYk140PYE3f5CEG9NYSK95YKHOc0nOQ/F6LR5hAmxc30fy4Vnz8Ak4nawI0hYudkPpf8nH+qFY7zOXxGeL7o/uHrVsLPHzsd6vvpEoPrn5JJn4taLE8Y0DZ82hwFkyhEDTB1z1OXzbwrxx3Pak8WQ+OkEwxQW775VFiBOs7BjEQpHuAXfsjFS45HTxVezRhRzkGBiGBGoqKFSX8Msrjm3M/OPhhx++nmTfOREfv2Hsfnk2gcnwpdclKXJYx8FLGKBo9j6dsKtjN0b4MK6wRA1m4yXswweMK0bElx2sxXx6XdKYfsyrIOhcxA0+wyCydSx7KHpxmSXH6cyDbK1BvhCf7A7PFAdyjryY/PK/RsPmTrEuTpxPv3TDn3AdWJZc8gUdKSxaR3I88sgjt5e//OW3t73tbbc//MM/vPvVCA0xa7KD3lxwTAxsM0aut3YNos6Xe2CXGEwPyz8U6GwGL5ZjmEfhLQ7ZtzFx2v2Mv/aK5C9GdA7MkV/45MZvssBRTQOxo7jBMcnG11waL/8pRMm27+UIdmvM5i2/9JnmQXLjk/x+Y6y1wKiz6aKY7MoDuiczO/I158J9OXGPC6tc5Si3y0PyBn+Xu9zqiGvCmtaiIda5npli7XgovIB3eOyJcetDYoD9xRW9bePN+uAvLrP5f/O6z8W6BubG7PrFNhs03/iDuegheTVk1CnwnD+ctaT8KW5wBPJ5D4dxzc338KXPNABOOyRH37lSkjw4DCxLHlzBrY30zX/3Nd+1KSgG1DY4NVu7MgVuwPG11XLM5Mg+bNv4cBjvhKOwlo9kK40NulXP8q+O7aqfuwaAwTYJNfkSfWRXIa942gJmL+vfpCBoEBnnACiLkhQEgE6rV2SLMlZBEjJy2Hetp8VHJDmrwF/yziApxjjN1RgSIlk5AYP13nqQed1IRQ5ylBzWyviICqdxrsun2CAZtyNkfUsSrb3dYU9zBVxkBEiCfQn5OhdgQh4WYAXREoqK0p4S3OWavl+QrusOrDtPoNLzOjkQWOfmE72eO54SquKKra1RILqkSCACa2vtuG0yWQeAAXw6n+Q0PzJCj0sIkSCFLQDqHDbmS64qYDuxJHkhBAB+49Q5gFPMIfH8ZTuoC0RIgARvzcgD3fE1wMOO/GvvDSM3kEaw2JQ94Q+ytEQTIDYGPEC+EZ5tzEgUQH2LW4UUOQA9YsyuW+zxWfHZd8iG4zaZbiHR5+kNMYdf/Uxa930jnh23Por482O+uXgKu7ZRloyS9hmrcGaJjM9gInIgLpKXv8BgzafOURjS2xYq/EbxQJ6TdOumL97wbxjlkjZ6Xt9kQ4kc4YCv+zk57U4gF/0sUpcFi2M72NmuNVYQnz4DM7Yw9+BAMUFeOoQfClcyyi3WBQ8QnSUBct/m1I4L97NNTbLkqDiECfx+ydQ2/vAA/ijniHnFjYI2uyjEGqf11Piq0SveljS1Tuf0ufnsiFgfXfdKd4uRMAb2IO2NpyHGjzQSlsA3JlLE7xRJcjYCrEhK3j5TgIpNRSd7wCwxdcaCeGgsesQbEDSFEz81NrtsrMBh5HxjeXGDnRXtcqIYoEs5V7yIQfpB7JNd3pPX8+slrvxGQdecGmWwk74XD7rtpisH5A3FABzIXx566KGLxPbE7vxdjha7y0/Tn5hq/ZpzZ45SbJKRTpKNvK0ftshDcvg2NeRs+NB7f4trnHKLD2Nq9rZmOqejYs5T2BvD7rE5+CRc4Qf4WvOLJ7wOnxVvWyBnU3FAv+JnY6mxdm5cQ0zAQ3mFLeiT/GL45Gn0JQatCxdunqc97Wm3D3/4w3eXsfPnUxfp15Ph5RVYunk8PVkzH4OfG/NioO/cokZnfSZ++ru5jbFrwBnMjw/kH7sRt/wFRrJjr2wrPq0PJsJZfqD50bgKeM2k5Yv93bkwFUc88eheXBGWbeOYH+AE5FWDiSGYhheyAzxebMcDyJDeytuuJlEbNEf/cE8YbC0b4x23V8emY80rnA4Hct7ycFiEO/JXzfvey/GNDe8Wq3Hc1Q3+CyfhRLm/HX63aVvWx9wAACAASURBVFgTnAg/rmcAPPjgg9ctAMhygnRQikUGfbdBca/iAcAiNRK/xMQBjENxiHXzNkaFYuNHxMiwRA8p4/iCVlAISoYX+BIZQzW2/8nQ9zqwfe6+vOTkeIzrvrUlX0ueVp+rDwBMJ2fBKRlvMHeORCUBAI++U9gLZs5qh0hwKUa3Q3Qm9yVrirGVSSIEWsB+Gx5A2xo0jOiw3y5Pt5/85Cf/v5+fbJycVrNgARH4k5GOFxToFRmXUCRyCYouljTxz03Gnc9+ErNkhtghcQgVffNz4JUM5keIlmgL8OyzV+M03x//8R9fP8+4SWABBhnNT7Ib/9iiDYFd4ouEJ9cWUJIemSWOZMwOnhi+RbVj+q45AGxEpfd9XgNMsbyybTKkN/buvcLL+ttZbHdAF1lcSWyb6Kyl184/L0d1roJeka1YQZz5En92HvJnPfCUb0n2/BVJFHuSGP/jE7CJv68++hvxkySRSk90FjuaUYqLHtrWDu35c4L5jmS4O05iPLn4l+ZdulnSwK93p/gkneSV5JJbASdOFbLIL3IqYUuCijR4hBiIOQ3pbSzBeLgpjsKcGgDdTrUF+RJH87E5X9iGoJy1xF/zze8ue6YAMmKdxmVf6904Q+5gGBLFJvCnIioshWfILj9kF/i2xW2xajx+yH8QQnZEeO2oGtd4jZ+P0B2ML6ZhaHrxRHzkEqmRc5AkZEqjDKnZ3WjEm8+KRTFMZ73feBQzOIQiSEy2th1rOQ2+cWIPjmBOBbIYWxJqHnEIC8m4MQMPENe9olJMkUV+4MvGE2+Id/O5zFVsu6Sav/FVhYCYz2cixX6pY0n76oyON3Ycu02JPusYsZOsOOP3fd/33Z797Gdfy3vlK195kfvFR4RXbt544o+K0dMe8pZCpbHSgZwHi3AxOhYv3uOz8EWcWSu7iYGOS075it/0mds2xAZ+vpzDeu61ybGxw45eFR7JQU90hHc3tqsA08deqr48Wu60jsZ0td2pr/D2Oc95zu1973vfNS9M57vpW8G5tlhsJl+v8qxij15PvKpBmb9oaiT/rnO5E32IXfG3xaLclVw7Dp/nt5sj5KB75Xy8mY1xUPLC1+bTkO1YOCI+rUtdggewnVoGTmtsLebg9WSSM3Ec+MFn6asrgcs3jlu9wRh1HP7uCsbmcAtz45sbD4HJmg/WtbxbzUZ3m6Ngn3xkXPGHS4hXNhLH8t7yQjHUMRt/fN4ak3Wv1IQl4pg+l3PQwcaWmHM8DobHw056Fx/iMtn/7d/+7X+fAYAQMHyvQC8lIDQcBYFWsHS+5EugjEFBXWrq0lMJl3Nm7FVKi2x8hKFxJCeEvO8RpQ2S5CkBKWoorvHJzniCSEI/jdv8iNYm8HUKjti51pqsEtYWm42R3IIRyNAtkKdT8hibXsmP1HFaIAP0At0uY0GiJHNEktNvsAs0wSxBK1SWLC0RAY6cnL7oXZe310D9ne9852W/r//6r3/cb1oibUuGBTVdkx94IXTNLdkjGHR7L1LXGj31Pd3kh+4vt4NGH3xE4cwvBCQAWrDqb6AMNBdIOqf/yNUWlRoNCvLei8PG5EPAueNcTo4wOadLKd/73vdeu8wAfpMZW/ED/iaR2YnzHjHmh4pTYAyYxAOf0FWWpI0HIBXyAJsPLIBpXCEFfAD40Ye1NLcdKTZEcgCuYkKRIUn73ljWvaRJrPFBMci2vedj9GP9VwDMpaubQDu/22lqcPit+tVT32cXBReCg3AAe0kkvYnF7mPuAXvf/d3ffbdDi8hrHPXeuuGHNXpPX3AUqV1cd+yZ9O6FweJcjHhPFn4mF9AfHE1/fadBIeb6fv8mrxwhTy3xdczuVKxP0TPMaIz+htl8BB6I7WL07W9/++1d73rX7d3vfvcd3qQfuMaW8L5xy2k1DPIlTRs5u8ta+7cPSoRbGrfbwG2exosAw1skPR3yfzsJm6+s58wZdCeXyy1sRcd9vuTLeGtzeJQs4bDiQay3NvgF61Yu+EOPbIGIuppvZdrz6RX/WNxtbLfkaNyQlz+Kfb6/xYf8CRsVzuyAtPGj9XFxsMXimY/ECMwLIzRyFMSNAy81IPjzGXuKnG3ItIbWtE1cJBbenBgJc5Fkhcv6EfnovTV0HFxcntexPXekKwD6pwHQMa561MyUh40P18Vc3zdX62nu4kLOOnNe4+Oei7lu8aKvxoRHjbW3TMICnDmbdf5iDuzT7NBYwLEV5woJ/qugIXefL5Yvjw8DNGnlJn4HP3DmxXo2TkacbOOff4mjjiOv8cVGtmozyDObjCke1kabD9iyX05pHg+LhKEbm825DazGrDhtc9GuOH+Gk+bPF5Ix+V3tRqdyChk7RzyuPZaD8mk2WZ4rv+6VTH0mtugV9u3DDvEcfHPPM//mGDlajuGvYqz3sCB5qt9sQIph/i2+cBFj86H1F3hk3cbaOgFX39309UtywfHNufASXtHdGU/srCZLns0TbEEfcgf7dZ7mhTWc/AGmksm6xBKb7TMFfGe+rXHUnTCGjdkBp1p+tI3tPV79ct0CUAMAiZJAVuEMSvEWIjEiCEs6BUmfZVxXFOhirjKASE4W2U1oAupa95NQCZuyBCuwk0QYDbGTdMjVewWbp8c6dxMhIN7izt8AJkdYktMcXXLhioUF3jUqIy2ZZNANmDUqXUmGq39NAIC6hCHwijAqcJpz9Zr8/Tufw7DOnuy6sgoxBGQ7642zCfZeHWXFZ7r2E1+RWYUf0N1COFnop+/NjXD3Sl7fSd6IA/9cn2Njvi3QtoDc4vKUYxsDfafA2suTNXLEFiBGoBT3myD4e/KtbbfBgGyQoblr9PRwm/597dd+7XVfUv8iSG9+85tvP//zP397z3vec4HcFtYdw1biB6A3/hIa2KC51VjAZgGdHYEucLdOdmpsBEZ8Oca4CDESRdZuNSnpK4IRM/cxipVNOPBrY9cVRJIj+4s/a+79NmokNfi2ZA7usGG40GfhF2Ii9pzX+Nv4a95nPvOZt49+9KN3v29N/gX4jltyRp9ILowSmzCbXvkQX4NPcGQTkGJ4C1REoePgRGMoQLZ5Q7dIR3N6ngBfQXDNK07FdPZFvOyuScqbpxRlcD2MKyY6ln34DpJNruSUrxqzBx2+4AUvuL3hDW+4+4k7l7zDVsWyMbfQoWN5qGcb9MT/cp2nlrPXkga+lQwbF7DWXOnGeuVSfnuvvLA2Tu7OR7bEanKIAbIhtekLdskx6z9Ik3WziyIAUVLIszE84DvZzC1w1oc4K6iWK/BPOQ6HkSsQLsWU4+iDH1hfx3eVkWfWKKo6XvzKMfwTeTemIqi1Wgt9ipMlmTCDT4svuYvurIlf4Dx8hS9rRrSmlRluLFdi7+YWf80nP2tayOOwcxsL8Q1jLk/hX2ubJfKdo8hAdNmPLypS5Y9s0y9E/NM//dPV3N7ix2ZH8yoG5OHG5b/sBs993jkVib0Wp/S63HNvhRFvCkC6TlabZTCu+Vcf5MZv+DjfaqzNj/KX4kacaUDiO9t0LC+sn+MTbMD3zS1mrRvGwIBt7i+f2ZhLbmvHJTQ6+HXnytWrB7aSF+WtxmlcnCseEPcpT+K38KRj5UNN4c0nrX2bc31n/YubZHf1VGv3nCG/ngKTybY5kM7IJ/fCQ/G/nFbjZe1OV/BDnLDzfi9/m8vcjpUDlzssZjgODjSnWqB58zW3lbHNcgb+lP3byOiKOrlN8b0F/vLp5Qdbs+0xuITCnS7Iu/WmK2lhgat48C1632YEvcEe9sBDO5cvyet8SZ5gp2TpeHlFDSluFu+az6+fJFfHwIv+bkzPsVisF9t0jJ8slojp1gAfr1sA/AqAxTK+oF8igGgDOATColus5NyigRTiy0kFeIts/Bb11Kc+9fZ3f/d3dwmnz4FgT4T+0Ic+dN0TRoEW61I5i2UYl7ksEQE2AB9gCX4gLHlJEL6XOBU5SwrsDEj6QE4CBbqC8SRnyCRiRFd01/EuYxVgQHadmWMgy0uq+64xKrxdXmXXZi/T4rwLAAgpAOh4BQbnX7IlkCVclyWfCZ2DIx7AZh2WH6yN9292UshtJxZAsZUCiv7ZnG0lty2MBc0GJfvyN+SN72Qj97Wur7oSZgtR5y4YncSBf2yBTe9dSdFTk/v30pe+9O637LO9B7/5ndkFC3GI+IiH9Xu+IEHTpwaQRLuX1ZtjkxViIulskbfkaAuDJWjGyj6KBYXBguG5hr5DdCQpMiwx4N/FUuMCSevTKFPsuVqEv7BnRLZ/jc2nIsbu12RHpBEWbbHuPPKmOwXM7rqwAUyRqPgp/BVb5kKsdO37vEZF83TfGMzfpC0f9Fnj2RFZMkGejYG+pyPjLdlNv8iAOSS7LXzEoKTYGhcTFQYScscpGpxj/vO7vZqi7+BHl9C/9a1vvczQb9ynGzkk3eUD3sMefg2j5R+kIj+yoy/XFqf909TOX/yKSrJ5EJ8CUE6APdmr+O6fAg3ONT+fIRPSKS7kms7nG0uUtuDsb3Y2XudrttEHcry3LNGZRsyej1Mg+YrFZMQpdv177pIp/uh7sd6r4p9N+IfczKfo1VgwpLXxOcVM57DP6pqPyWNwm67pnj7lOPZLBvKJZwWouMBLND/4uTh3XGO79akxt/m89uw4Omrs1tN66ZBtcTC+DitxDsQdB8DzxAA8WP/dsWE4u54Fa8euzrepowgTw46jG7lC/vd5553FTOvcWzHo4sRR8SF+Og/v61iXBNOjXMgPl781n5iBZbvTT5dkkTf4Al/hXzjC6ctyNO7B3osB9L6FY/rsF4g+8YlP3P0s4J7DdnKo3A7nYfsetzUGnkZXy9fgd+daX6+4iZxKF8v9YBR7wxmN5M0NsGK5SHLgI8sn2FkttD4AT/hc57v6qnnFpXHXdvgI+9CnHNnn+1OWy7XofOc3NizjF2IJx1guhh/iLOvHnbcxQ97ll+FM55bLtqZY32N7TSo764vFfBN2Jqv43pwC2+AkX9qcxCe2oeD7zmtstRE/y96dh/PgInJW79VZiy/WLPZa017VVtzjUzjR2lujaXPE6g7nWI7bsRpHONHmBfkqjMku991///3XMwAIwNEIcgKmTiPC4rL2BcX+3gBvDAlujURwQMehkiHnbkcdOUIS7wVsnFYCoySvjC5YL+E+AyIStGTkO0BlbAWnpLdJicJ3jI5HYpxjR0pxCXQkKe8FqwTqPDJIsHTqPECSI2sOcD7JXLJeQt88/UzGv/zLv9w1bc4glQSe+MQnXr/7/frXv/5u953OzA8MBOoSFoFHLsFNR7tG+uM/jYMkc2qFl/MA8ZJ/+jKn5GKNOma9r/Pf00LXZo21/g1Ydt2KKUAqbthyk+gWRIjqgpqmTKQ+32iM1o349579OrYi/3nPe971MyftLnbsxgQd01Fzibn+FsOInXWZR0d1bbUkj87FswIhOfwObGN1jh2j3jeuh3Mu4e+7fS+ulkCSUYwYv1eEuO/6uzn7aal2CgK91h6ewLJtbrAXDDN3fptMdNJa9iEw7L3Jgoz8C7EQt3xZ08uc4qfjyYmMnCQUznioFXLJVnBuyaT5+66/+58P5ff8tLW1+/3BD37w7pkcmoSdpxGyuzpk3MKKnRVvG9+NYz2r1/5urObQSE5G760p/3FpovjZBglsIK/ioLFW1+zKbzUE+ry4asyemeAKH+SH7rPTdt03DyTX+mN+Il42jhWPfYfceIWrjoFfcqxETz/ICP9DdteHO4fujKNRxOc0lOgP7mkS8NNivLEQo+Z3iwFZ+MbmAnIjUOKBj+ADixnyNVkUzEgf7Oh7ZAcBXb3hCsjtNgFgf+tOBldqKDZc8cV/mwuOko/M24iQQ5ynuJSre0WAG0dxB8vhNlxD0Pmbtbsap/OLa7++0PdwQD6xUdK892rqOUe+XQzss5pVr3jFK26PPvro3RUy5NF04Bf0Sif8X95Y31heBg9OXlRuTGbf80eYAt+SAwdc/4AVcocCYwsbMsOGfEAxK0dla/rEMYzFjtYDe3HGxSJxutgqFuRoXG+bcI29D3wu9vizIgQOrc+6bRBukFlRLIc0166/XcquaLMhRQ+K2nxKU0OzyTo3f8Fxdm/+1aN420JKwchmjaGRv/y+tfUPF+K/ewUl2zQWbuXVPejy+jZS8MbO253s9U+5Ae+2VlyS7sQy3ri8uL/VPy4Vd3zrKLYbp7ydDuHL5mG2JAeMoWf+pQjGOZy3MSlP+HlycQUjYJ64o7NtYFm/ZzrBCjmFHJpofvlD3eBZHDAED4Yx9I7TWXc2Ky6aF4Ytp7a2xSZ23vwkJ+PKdC63iBN+zl81KfFD+QsP6Wcqu+UTn+q4s3aztmRIDxoAi22ds/nAlVrij6+3tusWgGc84xmfXuezIEUKBxEIFr6gJ1ECRyS04GcI4MKpkXDF3QIrpwNiQAuRAggcze8qSvqNuR2n7fYAd+Cm2+r4DW7nLdloPcmnG0bZZOZcyA1QoOO+5yyNmx4B2M4DQBlO8dAx5jY2PSWbS9MiPSVnDkuH1kdHZHBlgARzJiwktODv2C6NBLDWw9k71lo6xtURCq7VMYdc2yE89G9uvnhN/Blwb8xdE1LUuYBQUSP581dEnO35fPMtabcehRqgU+icQYdkWdMWgGThJ4IaGQrUu7TtX//1X++eNh4YN8cJThJm4/evMZZwbsHC3h2zyay12d3eRLiFpOSJqEm0kjA980dzaGTcK4mw4fpb68xv7T4uiQLQa0NYdBbUrkYQVy9+8Ytv3/7t3357//vff3vjG99493BChBHmLYHc2FJcIgx8DvlA2Oi1c/MNO5dk3p+DQ1AWj8Kx4kvhZf2wSkxtEmfXtS+98EvHIwnkYUdx63h6yBdr0IhHmLa4eBIcZNyld75fkg7zyUlfEhk52VWSbyyxxD8bS9yKB+tbXEqHOupIoMvzJGFjOa85xEayZB+6guP8eIs4mKqAQ256Tda9nxRObRHJj2B235G14+0S7trlpMXe5rfjsDsU+S+iYe10W97xEFZ+QK9nYwHJQZqTe302W+EN/R3BkbPhHv9XKPTqFqZkEmsdL/euvZPffe7N1Tz9Es3HPvaxCws9N0FzgR+StfEbQ+7cvK34k2t2dypbui3IWuDN4qTc1f3KyXP99vJnrpiwQ+Z8MSPOt+FwEmV+pxi1ayWnyd9slxzllcbuaiQNa4S0K4B6mj5fo6/O36udFKns1Xyf//mff+WrezVTYD+M3SIJadeE4O/i99z0YRt4LCd4pXcNEJ+bRx5z6xHuZ61stZfM23zBw/pO4Sxfwkc6x7ngJDzfwjrZcDrNKH4AB3sPC2tCwQ7zIfdiP5u43Fhu7rvl45oyYpsMy2HwFr60eMZf2HFtpKGy+ZTffsVXfMX10OceEMknxNfKwIbbuGADMrrSRM5TyCmKGr9z1B+tH3bJOcsnzK8oxb3hDG61nDAb7RPWxUlxlexkcW6fKUDlv8X5cHB5rLVuoW4sfoxbm4+f8wuckU5bX+M1l7Fah3Ut/3GO2IA36a8GkIdu9rlGu0YSvrIYtTYXJ30mxy8f5K+47NmQwxlhnwaUfAg/1w+TUd6lP7kqP8ShXd6v+Oa/1uhcedMa5OU4AhyR/7dZgSvTP5utf4p5/mB99Kr2FiPWuXxK3oVR6nB+1efF4nUFwAq1To94IUSKFIWQxdtZUXwyzCoLcQMcSLMiqrG6DaD7uRBCTrjzpARdsQwNNCnLggUU5SQTBQGqzrkXWQ5sdQ77nvEB+gYWENsuDOfgYHTKkKtvBISzcIzWpdDnJNa7pHFBFAFKdsUfR6CP7Qietl6Cr2sH/K15i5HGLpnuA6UCPs96EERslNyAEhk2D2e2KyLJsY+icJ9cLlFtAcpW++Cd1r42BMAVWy55br5NikAKKbE7hgyKAWvcoARmXvuOL5C58XR1G4MtdFfdc0b/COs2kMTldmIX3BQVYg0ZoOM+L+Z6RkAPC6ypkx4QIOCsgDS2JgYdIbILMoqDLTK3kASSMEby6BgJX0wjHduV34YIv0IkkzufLH46rt3/H/3RH719x3d8x2VvIG8uNmX/JbISFz8QY5KJBNrnyJAYsHu9RWSySvxLZP0Nr+gFDvR9axGjzRFOKYz4dwXPJjGEfYt+5EVBs/iOOC42wuwl79aRXhbLxYlbIJDSjl9im9zikIwwGiYiYmInnXTvbwUM30bM4f7mHDvT6c6uft+b5yRUMAhmkq95xS25d10wIBn2cn35gown8RJHdNk4WySkVznXzoKYU2SIqcZQMMAS3yn4+bUCpvmQP0VErxol6Sc/C5Os3/yNLc/Lx3IljG98zTgkG26y6fm65OmUb3kH/4QV7M8+xqETx8tf5Hc8W/FxRZtCId3Rp2YB/xGX8G/177ziMv1kx/R7Pv+Cj8A89pTfk1OjAx8i60n0+ZVzGzOZ+nm0nvzcjmHvNTG6T/cLvuALbv/wD//wODuffK/jXekhD9nZ2rxED2IkPZ3fwxmxLweKecS7dcMDXAAmr66SQ+HQuRoc7Ktp33zlg7/927+9a7DD9m1wdbx8IgfLD1tE7lqTC4/buOJbWyDjuMsrYBqf5qsuFVb48N3FD7LxDe+tXxGyhRy/wI+sSy7a20LZS16i+40zsdwcYoLeu22g8brvWHy0znSseWVM+RFO8zs4xk7ZGM/lY2yGzzUWTIZ/cha7i6PlO3yuz/YqtGRUFGt8ioHVkbWYyznivM/TM/3BGblEw1deXx7Cn5r/KU95yrWpgb/BWTyBXppLPYGTJSPbb7y1Ds0T5+/alpOSr/WFcXIlTqXm6Tj+kWw4Cg7T+OX2ilI+ww/knMXgju37OKEmCf4lV+G54kbDr3HIpSBuDjpb/TRW/3YTTozLB+IGxsEw8y5usD8743v56NY25FJLygdbW6irNic7jz0dLx5bh42MqwHw0EMPfToFAg7FFCUAaAljQU6gJwiiiuQgUxbK2YzT+IoEBW1PBG38T33qU5cTJJcdDMFmvCXrgt2cyJK1LLAAXCSPoiga+AGFdb6zsAegnFkhIpgRyCUlOQBSwuG87pxrSN2rzt2uEgK/iaDzAkFkDIkkw45rPRyV/JIFm9E54Ok9h/QqgBYcBGzrypab2ABga0NgkhWA9LeAbYehcbu8ndOfwYocAiqvGgxLklZ2ASKY+YXAX2Dob7a1zj7jZ4CnV0mqeSUePpy/BJbpZAEGmUB6JPoFws5tbLZwPlv2Klmk2yUVjce/GzPw/bqv+7rbq1/96tu3fuu3Xg9rEdONryhf+9PHJq/VGV0019qfbtileSRZa+gz30vGkrR5z4J8iTvZlyD2d+vYZtfuECGNYtll0TBjP5eYNk4leF1qenEe4LVbKFkkg0YZPbeWuusVCDBFTDTnXrLdvIgTjE6P7do3F/IvtrdQEo/JmA0QrXS1JJjfIgQaGyfxZCM4Dt82dpa8+huBQ1oUi3xHfhDzEryYXWIND+gCcVEo862+bx0KMjEmEdObNUjq8o05rZmvmd9xyZp9+BEf73zx3DkwRcO5+bPht3zLt1w/j9WuGR/WiNM05+9wg2/lV/vMFf4qN8Nva2b/jkPwkz1fjCwgwPxA/CC1dM6fYRHyjED1uSJIvOAO+SHSePokv0puXCVZakzYNT8fyJWM/bSgnwrtXI3SxQx226JjbbFXr5lfjOAosMyaYLA8gxv1ORtldzn6LDTpyXnLJ5qDnpdvyNViBY7CZvl38anv0lt5QHw4vrV5qCo/bWy27zi74XTbOc6n18alh+aRh/ms18VR5+AqYqf34kouE2/OwSucSx55L4zJL7vKBI7Rr9zVa34vd+NDOAIdw5KOU7DBvOU09LQ8ld/jiItDyUO/ijY8bjlZx51XT/BteYO9YYDPz9yevLBSUQofGoM+4arP+Hyx1e2TvS53ojtcwLywZItpzaXloXIBnZhXDmE7sbl4DcM1KJeD9jf7WlOf+VzelmuWK6/P9Teb7JWYzks/cJsPbiMCp8fV5BMxY30bn3ylYx5++OHbT/7kT17PqKlu2jzmb7XdmePEyuqMHHyd3ywXlXc2xv3Nd/i3zztf7Sfm+w6PxnfIhD/JScv/OqYGQDm8X5DYDR25QmMDFvcKO/gOf2hsPoubq7Ng9sn5+PVpW3ySv+Ms8H7XocnYesq3fmaTD9yL68rV9Io78Tdrk0/FRfLDvmTsfxt+9z3wwAOfXiVTBmKSYlw6suS9AdzfCzgQi+12CdxtDGyB2d8FqA4SsrELk4CAvCQKHMyn8AdWnNHxvQIeCURRtoUT51ecNn76MB4dITPWyMjkRYwQBcCm+0RvkhQZdr3JopOV/HZvtkARXEs2A9MS7h53Jo8lISeQkpUdJBaAtbJbn2QGePlD7yUK3VyXQC9Jsg7BuB0/Do6osekmAmORkR63Y8eXBRffo6dNOIBOAleQdC4i5t5rSUGicC4dK8AAimJyEytiD6g7tzWdRAigp4vd6WhOTTNgt6R3iQxflrQ6Thzxf4nRe77Azo2BDFvnYkXft84eptaubTJt7ItFcdt8u7MuvthKshWL4mb9Zu0KfMVhr32mGw0PJED623hl58bd4u7U+8aHRC8Z8FV+2Dz0JrH6zg6wGOL3ZORfS84kvT5rPD68SXgxRhc6PVQobpMB0TQvnS8BWbzbuWAIPecLFWnp3CXnbCcxbTGG7CIGne/n7zTyrFEClEThgLV13DYX+e524JNXTPd3Y/UslH4943d+53fuSLi1KxCWvNLT+sw2SOwG2IVaHbF9MpX8NUAqvH/5l3/59rrXve56yvn+W1LLvzYO1h5bjPAvRbkYRqi3QVYMJkNxG0loTrnH5eNy1e5UaW4nwzbEkDk+23diCbbxA/ZdO5mrc+w4bbMIh+h7WJDOYB8b8+XG3vXjNX2mwcrH3S6SfHDXMTsuwrnr6Ps4kge/bizTu3W6t1UOWA5DXsbTOgAAIABJREFUb2TiN3xBnpCXxHC6yobFEBkUHzYPNNmTR/PQWntF1jVrxQx+uERbnJyNUvHSU/ubt+eKdIzLiNMney5x7ljv+RP9wDkxmS4aQ9PC58t/GquG9zd90zddDW8/84ZXbjNicwy9ywHJxV74CBvZNZfv4d/+rnnjbdNHzFobH1egutRcboAhGi7yc+fDAoW2KxG2OdWzXbrlo58HJstiL66+vHJ51trgbNQriLYJwDb5WH/DicbsMzi9vLG5FePsI36sCecg52KOY5tDk5DPyHfLO/oOJ3Ic/mgt4gpGycV2y3dt9NBr4+ELybxXAIkZ2NaaNR07VvNim67WS3f5mGcbwZVtIJDfFRTpHyeSI3CU3u96yYdX7fdkghd8Tu0gbjb3bI0jB5gPb+DfuLnnAOCOYs9xrcctF7A82yUfu2ps8JnP+qzPuuzQuV/+5V9+3f7UM9Dg2/Kw5eBwj69aMz3Sk7V7VS+xj41tx+Mz1ii3JD/bbK20+dGx8Jq8O2by8VPxc/1q3YMPPnhdAQCEJNNNuibuVQKx4C0O1ln2aYcuxxZwHALIAut1Dk5F4YoNoMDQnGcJoPH7rqTWWO0EKLyTU2JRiLoswjiC3NoVM0tQTgABAJKBcxlRs2FJMKJqXYJiQQipYGjg0rlnsdF5OW9J36WbnafgsA4A6Tt6lEQW/K1nZdtxnv70p1+3bkhyCisOeNpyu54cvvU393lpZHKYl/742QIA+ZHP5nQ5feNuwyBdKCj4ypIsel5i3VyIjSaGBEFGJEYB4GqTzlXwbIGFkPp+C4f9u+M6D1lTIAEp8SMxJ0cEvp9bjGxtgcuv2B8RRn6tcROIxIgAS3xrXzrzXeNly94/+clPvi4v3cbYkvbO3QTkOwCum9lxXSXUJayaFa1jbcgngByyjNRYH1wBpFtIshuSBpcUDut/yIl1915MNjdyvuRG3PIXssBg/oC4KNThb68KamTKq4TDztYPpze+NEOsU/Mm+fss+ci2yZzdxcde9i5WydocS6bljV41ePi6cRGmftLyT//0T6+HwW7BpOg4sb/38E+cwSL62AKr9dk9QLbbWUi2CIEcQ4eS9TaRYJtj+LLYVIAsMdvcsvkG8ecHfLw5Oh9GnU2Ovlu/RzIXLxUk3fLzkY985DqezItjSLp7WcN0JBSZRjBckXISjuZFrprnbJRrxjRX/tj7mtXlaPjtJ+VgpJgiwxaGmhfWCB/Xd5FLRdMSLcRpz1/+I8bZhV+4VQK2w1T6RLryFwU9rBKPYghuKGIX87agdr45FosV0vJRRV7/I7add+JOY9AV4ivPKT7YGD/pc1hpvSu7WMYTcZfW44qfPrNTvLrCkxSjcgpcEH/WtwXw4hzMFRd7fLdB3H///VeDr89bVxxR8e8c+U/8ypM2g2D08gYYmdz9r/ny4z/+47d3vetdt7/+67++w2x5AdeS2xVOMKH38hYM7Viy8eH1ocUzOKPhbcPgLW95y7Xml7zkJXe/qIMjyPVwwJo2BmDZYt4WRvBA7C6HXn+Ts2xwwSQNFj6kYKfrnqfRVaFxChyhOeAkfFYYLueynsbC1/FRcS2ee13eTHZ5x1jkk9P2dmdr72qkGk7FkxzZ8VsTyVFyNF9jv8WRbGDzJjncCtEY4qTx5XHFH5/A3/Euut+4Ty/m5JPWvHUZLKN/OGqdcq6HJi8fWHvAfk0lNtUchzPLMdjIr+DIJcmtrsWPPVTbOMlRI+C3f/u3b4899tgVq3S33CIdbQMUjpJ98+fihhxCp2dswrXlbnIl3BGP+GNzOp7/wCa5QPzBMmPRg/fXFQA1ACx2nQLZ11XrJM5ygiNAW/KPUAk0DgPk+vzsjkvEEl5Kd19ETsVxyCbZCFyKQRB9L6mR3/EuAaFcpALYKbSRr9P5rVsyAHjm50wABlkUhOkIMdGIWHAx/hLDPltnlITNjaS0U1MRKIA1P6xRcglEWh+inO51ISVkSVznDchw4M71ABU2klDZUnHf9wJYIgHEQIgOOhZJoePdcTc/YAHWHbvB57i1q7+BvSACZs7XvDqTBb2zhYSJnEvKjdPDl5J7yR9fFFdAxOdk5oN7HNl0NZOtvzUm0jnfci+29fLBvTQJyIgrhUfvgTlwRq7YsWPMjSRunOniAqNNmhGkijvrUZCxwZLgLQCMpVBv3fu7tOlDx12iTB8dowuu+IZ5a/eOpZ8lD527u3mIivgUJ5Il30JU2aBXfrwJ0FUb4gJQ8/1N1nte8zhnST096T7D7Y4Rl0tg/d162lGwdjsSfMcc6eyZz3zm7dnPfvbtl37pl+6urmJPjav8go/CWsmoMXTRJfw+qwDs/saKVUSI/DBuEzPZYQsb8lN+vIQegW5cZEduQM7FGMxGehsfXsmRxuB78sA2OuQEccN2S6Iat3V0vufRLNmQ1zZfs6kH4sodSKV1wX22SR/iYm0Bj05soDO673xNnmRENOUZMdP7JfTW0zjZxu8bLy5tTMpvMKnjNJ5ak+c97G6fQuCMH/FpfLIinku2+Iv5sqV4Tha2hdfsKQ9kw+ZxtSQCx/7eN/5ujMixfZY/KT7ozSt/lG81nth9eVdzLiZ0jAeTimkFJ/++FwaJCXi0VyU2R413PqVAW5JrbZ3X+Hbt+ZrC3xrgasdu88Ha6GDzO/+nU7a1ruaAt/iZXcSwp7/xWbYVH5qvzZdtluP6O5mTteZ3DeuaW83ZGOtDi2Ebs3CrMfbqIPl3Y0MRufLSxTZuxHR6T+5kkrvYiS75p9iG37BdXl/MFjfsBPc3JhSJHdPcjdPPGNckcTyM8hBrxRw+mL0q3Hqej7EXTzbGYKn1rD9vg5XucOHGtdngalq/lAPDcSIcmu3pGUfsVS6Vy9KVq3BwG7huZ53f0dnmeXMZd4+xRrGyDeONa36PL/MtGLH4aM1wWC6GrcmcvTQi8FU2e+CBB65nMP3QD/3Q3TPDyIm3ajSf9eg2weQfPq/2sKHXua4YKIbFgXjHKWFKOmqjrHG6BVajNJnktsYgG3/CX06+sfFjDnFNh42BX7Bx46g11FB0Cw8X+8SfnLsYsBjU3Lju6qw5rl8BqAHgC0FEOEaUvFNSRi4wujcxwZaMM1STpmjOJgluYOpSbNAoWgClAGL0JW+Uud3xzrebxfFOYNiEinxIQN5LPAi+5CjItpPSPJIMQniSWzo6gwcpY2jEtvdbQCPw7MGpgdoWzJy287OV4EYW6W2T0IIHm2Y/QAzQkEZAz75rJ2SaD+mO3qt4SVb6k8zzNfIo3oAmgoBIOmeLHoWAQAVqdG/OLToQdQXOBh5QPgt7PtKxL3zhC6+dyiUC5mne7o3TyFr9Awjr3USx5zcGAoWEnI0Bx7AZwtOYiE5zI9jiYn28OelWE2ibaeK3785GEjsjd+RvToXRNibWTorXJXJbwEmwS8AQ3WQqufRAk6568S+5EX2gv7dyrM9qXrncl+4ks2StEPM9vEzXwBr2NK57dM2/r5I7HFKkbJEsVqyx98mwYE7+5mcr2LeFj0TNPu4zgyn3IhlL2OAHbBJPdhvbTYqMdVmtn3RcP+Y/HX/upog3+M53zIVc8mH5Ycm9z/gT2zSfHAMnxGf20ejc+OhJ1SXFfuM6mbYAkegbo3XAePM4vnEROqSEPfgL4mgM/iamm0Nzend9+D9/WKJZ0ZVcNdTcD4/ELMEU37C19fd369NsaG4PZ6LXjdcl0csdxDE8hu18tTm28UYf7MNH4CGCCv+tBzE1T5/3N8InT/W5S7JhOjySM42hEGNPdqRrsQj3Os8Ok1iGi+Rx7skL4KgcBbv59RLAzQPwMds0J9/Iz+wamms5w+ZpTaWO96sMHYtzNJ9dQ/6v+GPP1TvCjMssR7CO5UPwRgzABDKeecRc8Jy/ylV8xfzLO/qMncWOvIfnkHdvDZR7cFh+LXcrFteucHGLpz2u72FI55GTj+8uOJk2R8E545MXFxOTco110l+vzYlHpLfG+MZv/MbraghPL5eH8GqNNWtdbtyxi1nWuAUnzrby4Nk+e9KTnnQ9nLJNq+UIyfiiF73o9id/8ifXPPIxe9CjItju+u6MZ0P4Jr4WD08br3/Am+aWx8RJcyafxklrl1PSWQ10zaH0RI8KSbELVzXZ+Qxd9vnmEfGyOQPf0MDK1jCFzbeYFxMKSxspcHb5GFvCns3R8qlGhjmsCY9IT1/8xV98++mf/unbI488cpdb4T3fhMFic2tEdoFP6oQ7wveZq2yXf8IE/KKmpKt9Nnfi4erOlV+cGncbfie3XexzvHnWrisjPHPViHXKP7BT3G/OhInmvRdOyVtsIb6S5+4hgBZJUQ5ewFfY9cTY5z73ubff/M3fvOtkKvAB/nZynGcnEnAjeUvULJIDI4iSwxa8EiPgE9yc0Ps1ALDkPAJgCz8gvwHT3wWJoN2ks8UbOZeobHEOPJGRJR/IAABHMtkG0VoQs3bBDqRbQ8frhG0RTDa62MuLgCWAlKyBPJ1wPMcLBMUCv0FKgOTunACd07YKpC36N9k1BhJLHvPxtYBw77kCEgBhAc+OFcCViK0JOVVk6RqzA/sviUO+zobCkh++zo9bU+t8whOecN33q5gjOwABktbCb/q+/wg2kOl7pGoLV/GX3NbU/IEkHSAdir3O7x/AtB7+3FqAuYbL2td4EgdwE6O9R0CQaPGYnTxIbwuCLufsKbjdz1iCQXAUzEtKEG+XJ7NT6xXbrTE5ADD7SArsLemJBevuPLue7LHYhPiSpfEkHvHMb2DHNjvE9WJua84vOt+OJL+wW8dmm7Q6ZmOLHcmE9IiBPodHHZtcNbcq/BVf7C2Rrd8iLfzAPdriuPV2Cb4HzzVvc1TcenK5h5bZmYKXJxayo+83ASNrfBS+v+Md77j92Z/92e1Nb3rT3ZVHzhNfG9PIGV3Dn16RMbaDt0v0m1fOlTs3JyhazE1O5/AbMdkYyC6iQNedq6mAYPnOLiGsQRrZkByaHJ13Elnn0jfd8k24nf1aDyKyObExImidk081hjjbnbMtMFzRw7fEa+N2PmJFH+Fq8yPN7CkP0D//2dyJL8hzyJt4wW3Etu99DpMaR75gg3SL8NId7IM96yOwGP5Yv0YlUpjeGluB0ffGgy9rZ3khO3lQptjyiof1fuN+yeryDHyO/HzlbBjxQwWdZgtsW6xcci+/mRMPosctyumY38HmLfCWVyyf7G/n06G5jKeogRvnOfIR+8tX8l7+LoaSaX1OLMi79NVccIWOlhd0vJ1+tm7e/veTmW3mJXfzhbWeOcB/1QOuYum9uLahIL74Md9lO3piK9/jDGKDH/NDPEYDoHV2THGcf3Z++QJ3cJuJTQNFOZkV03zy5AurP3rOBj5Pj/BYjOEzGht9LjfgNvSevGqh5RDG99oYe7seDNacg+HLI+T+jsVncGOx9H/l8o3xjfOV/8zl/GJtCAM61iaj/OTB1/kX3cmVWw/IYWoTeInL9mpTqzmaC79ZLFvcwXPplB+Kk23ENR6uvM/Qwn1ar7yDJ25OSv9u5Vq8gEdkXN36TuMNj8Jz+BTZcAG+yK7iaDfN4K1j4OR//dd/3e572tOedt0CIODWEZdQCIZeLfoESu85JZDkOEsOmyeHqFMmWRcQuyBz7vk+AzQAQgKX0BnfnJxkncWxgC9jR0By0CU7ABmIFdyKJc7oGLrZta78gHjlQXSa0+dLNK1Nt5JzCRRdQQQvmfZBI0jM7go0fmCyHXhOv+Rnm0KIm4CUeNhiwZ78S45OogFMEeGOraCIpHQ5Dl3wTUGC5EmmkuySHgWk5L8JWwLhb8YTKILI/Omt/wWjYlmgNpZ78yUKwdd4QHl3lvgMcABeyO///M//3BVaW6TS916GDngU6QhDazIngG7ejanuD00H/TTPYgByeSaNBTCA2djZq5+R+vd///e7nxBc25JJ40Y8SM7bGDoTs+SBrCLTvabb7q172ctedvu1X/u1a/dzC2Ax2StdKAgkbU2sfIg/LDHONqtj9vAZ4td7se98xR+yw0/5mVck1Hs7egqxZPc8C8euDu18NP/qi4wSOvuLCfZAuBfn4NcmPaQ1nZBtY3BxrPNX/+SmL34oAfeabfhVazYf4mA3t7WLYZhIDr6+85EX/sACuNJawnOXLtOtmMi/a4xtAt0xrQHmbfNInmjMmhvN5Yqzxu9zV6h4T3ewl9yuJFD08Vl5d68WIB+MOYs4+MDOCvLmaq2eDJ+sHmQmXvl69+GG0/KQtSCd/HGbIXTueTG9T4bFnM7zvVjiW3S9mLHFW8chZ4gYHEcWxSU5+QO8g+3ipe/t7i+f4A/sgx8g6/xoC90lyxuP2yDpGHlZLrch0Nhib/92Tj6wfKOYclsEDGxMa2pePEwRZz30kA+kU0XfEmvHilW+yK6bj+RQfsR/9/5lXAUX2vfypDyPn4p14/Ox5YiwCG4sP0gXbrPo722AKegVAo1DT+JVMWrN6YQ/4z9kUhThUDWwm7MnuNv82HjA/fgDTGALWMD3PD/BJs7moo7F7eCs8XGL5NRYgBlwJxlgMBviTuyuUb+4ZvOEX5ojjFG8K8QVdh3TXL2Gocvn1//hXLLhZn3PFsvP5GF5kc7kE7muuZZLd5wNGd/R/3Ikul2eKyfgxoqvvQJg/Td7aWLQ6fpQ4xSvrbcrJvgV+TRKYdPi/jYXxJIY2ZwuR4s9Y+InfZ7O4Obmebo0Lrka/9w8k4PkCdyuc9OlBgmfh3dkV4s2h/XSWbLiah3n6s/lAMkKm/kzvOK/bAoL+bv1Nx89iCHjbl7AtU456Ylu5ZfNIbiqjaqONV4NDfHEF/sex5M3O0btSUfdQnP3DACCbZG1gMYpJFMCA13B5L48jtkrYZA+ALoOzqgVgF2GCeQFh/kBNyDNsEgOgAEmxm9ehivwKhq6kuFjH/vYtQxJGXA7XlLzCiAKwO59/cu//MuL1NXEaNwNfGDDQc5i6gxMxGYdWMAi6N16kX67XMr4iImgTPb0vYSFLaxjbbigxRklILZkC3OaS5ApgE8itE0MwQGcdfz4GB/x01l+hmdBByFnH/7EZ5tvx+tvfpX+XYnQmAo/5yzoGXfPX1IlOBF5czYWMm/nRRdTp3yL0d11QqolX0BUMvjcz/3ci2jvfAiwuLNOT3UPLHS7TxLFjuy1RR5iIIZ63eOQR5+tfsU6v914WN9gP7FxxmnyeYAg0gpwG8fuoySdLvbyXwl0QRuwbpHFPzc+Oq41u0dffEhyydG4vfaMjXamyZ+efSeGjKfYgH2Sxsa9wm/nklB7tbvXHOfTriVHyaF5Tvu3dp/ne+yUjl3+3dxLphBIBKF53PPrOLrd4oZt2av58k0koM/FSzrepgSywAdhZWMmD0J4NgQWlxQHZEMG5LktCNYnFpcdI8H6VRW7yFuQwBHrkng1Wfv+y77sy64HsvXwHWve+Ckn9bNGch4Sj/wi93yGLzYGfGEv/tV3yGefuTIKbiBHCueOsfuLZMBqWMyGctqO3zGImbzBD30HrxEb+Xuxpb/33kX4uzhcHrZbmT6zD93JMxob8jMccgUAfeEHm0t2Tt/D1b4zF7lb92IfjNZESQ+wbwvczWdwQpHC3zcv8GFYLXfhCVtgd+wW52KKT7F7a0C0l+BbGxxaHMPB5D/5kk5PPoBsZxtNPfjYd5tvySJXLQ5aN44Dc2HOYvjejrW2lqvYDIbDVnlvSbUYEwdsrRjczR24A0NwJTkrWRSysJWujQuLNlf4DEZae/rSDK2p0G1MmuG9Kqjgkgbrxupi1/LtbWaQWWNpsXmxhk93XLiPU1mjfAWP1r825+CNmgHrv/yF7/gOzohPxbZnji3ewAV6kGPWL+AAnciRGlcw1NpcjYEDyIti0Xi9dwUev9gijc06XpFLBvmb33bMFpNire8Vjpuj+GNz8Am27Fz5mI7lqW044WkavBv35vLqO7jjVQ6TI7ZOEvtnXYKv4jqwQr7stc20bk3sp8Phwl6RIGfBTMfgCWLQcfzZ9x2Pv7c2Ojz53GI1nsEPNMvwWTGhIQLf8FS4o5Zhk2TLt3tfU4je6FhDvPOMlSxtNN730EMPXb8CcCbABa4FIEpGZAUXEBR8m6gbiyIFpfMlJ0mHwgRT40qcKcpOTbuWkhHANydZJCYK67gAp5966sFs73//++92YBQYHbMJOWcDQgzNaRs35VasNleGE3jr8FuAKeyAA0Jhx3QJ1Aab4kIXVyOEsSWn5Dh15jNJR1HaewBi3cjuOh1Hl6gk7yVAwL9xBBqZm4ffrL0bN4el703CSzx8T+/pQOAKJoRf4C7QAKEFiPygc9LbJs/1AwQGCcsP1y+BQOezt8bCSQqRZr7AJs7de70UnY1Z8d+lyS9/+cuvh95I3GwosfI/NhVz9ATQxesSIz6XjP7eQoluJemNL/5nfja0c0JOtm5eT2zdORBR8ZEc6w/wYddH//RFlxIw3EpeyZ8PJZ/5NbokmgVeRJw8m7BcMYA8IxF2cvo82ZCg/LDxYK0iQqGlWGE7JLLxkrGfrnr00Ufvnr2yyUriQW6WFC1xoVMEslcxs8la/PAfMafol4zYg4/sT8PCQmRKDMgF8ASh2t/B3ZhHOtmLnbxXmMOSEzvIakdhSSjd8PvWw06wCrliu91p6thtLsABmLF40vn9T07Ej42bXw5Y4i6HdRwcZsMlSwiMta6Oks+lo9aysZF/ubeRzyomxBasT+fIaOPKEwomOMM2zt+1dYz7dJGe5tVY2qt0NjZcxr45GoZ3nIfUIvWI1OKpBi198c30och2hcC9mut9V8O/cbLxkviNMxiZfuygyifNBe/kSrLjYuIPUeeXfI8viDt5AK/qvXwlrulN/C3XWv/Z2JPXXclifGvdPCyuNscvIYbLnesqRjzG+pa8LrGX5/nb8lVEmC7E8mKiY9h49cVnzQdDbWwkL45AdpsJ8vnJpeii75vrwQcfvK6S+4M/+IMrF4VZcVix3PF4Kp1oHua/+EE6bEy5evWicKsx7Xt2WhzSGBfr4gQe88ktfsT34j4fxqvkVHk57tID1took+tOfKJzBfDyCfLt1TDG5i+KQbFIFv6xOaix5RLxuU0DfrMYRm/Wnx2WS2XL/nf1IT/BEeTW1rbFp3XxQXm/zc+3ve1tt+/93u+9Nnw8/LHxTn6Px4lpfk1/myv6DP5uLu2zxUoNDT6VnFswNtfWguu7OAs9kaP38vrmOnzujEd2oRu8g5/4vPPlpL6jczjWOOmzIpcPwAPHNsbWreaQczfvw2wcL7mXDzc2/4fdfBAHhO0eWt7cajx+hottY6+x5cTNKzAHXzl5T/Z1Nbt8SxeNfz0E8BnPeMbVAJCcDLKGpJBORnolcWSAcR0LcM/kJ4FxyhVax5wijbGOuIUp8gAUGAQ4ABvnI12NkWI6z3j9bc1LxBFlDsBAm9gkRQZdUpniW4/AE0Sdz4HJl9xLxHxuLjbaJgId9CC0j3/843dP4o6k2E0XNIBHgiHDGVQSkQCR0Dn9K17xituv//qvX+rdggzR6PMtopZsWUN+1O8Cf+ADH7i7hDSHRfiSSXAgunY2GoNzn4Aj2BaoEEDyCi6Ar3HDXxa4+e82dyT15vAPGEpIC5bWIVAVx0g6wFgQ40PpKSCz0wwoEI9dGxnPS5nZQ7FCN5ImsBaTPl+Stw2MTSIKAsRkC3idR4RKfIghIK5ooktd8L7PhyM0PbAEiaAvZB6GLNGnCw0IcWxuVwkgV60VbvBpBRs9pAP+tbilG/95n/d5V8fZfc78iy9swdY4iA09wdAtcPKRcCtddFy7KZ0roW9smYetTnIjPjc2llBLDmuftUnf9zNaHpKHMFoXPDW/4oH9zYsoGXvxqbG60qk1lqDExBbFZ7KvmZvNrt+1/QwxWMKKyC7Obk7pb/6iGbRxtmSDjpEFsSAH8J3NmfQud1qLMciCjMESZJY9+LC1NZcGcp+165FfhBXJ33d9dnX6P7MTnPzwB64jUOJNQ1szU75ordaF8CW7HKdwpi/5jb0dt1ja2GIxOZKJ7ObyGTnSX9/hC3A9meR4WNCxft++46y1sZZswfmVWfxsM0Nsdq4nxSugHOcYeTT5wzHzy/P02SsfgG1iB5FvrLhW2I6Y8hOY2zFyJDwjU+e4gsQc5Ib3dND3yKp8zX/2UnnnsU/HKlSd17zrvzCvczZXyAHpiX2Xk8FgsZ+scIUe6GpxBodJxz5fHXk4G3/yAE1Ytr6cjBoecv9yJ4S/YzxnRgx3xWhX+PTAvb5H5PGdjksWVz7KBZoafLHP18+2gBAHch4/8b41wR68EWe23m34kTGbuQ0knWt+LBfGieBj44XL/f/oRz96xetelZis8lh/59sKI7Zg1+VYcnLzKYJhteNOTO57vs1unS/ucCn1Br/z4OZdp40j3I2+1g58FX5uvsIbxE5z02/+8au/+qu37//+77+uTuZ7ZGYrfs+n+zWlHui5vp6e6Ki1u1pKrpZDOoZ81qAehNd42+aD1sGfNJT4JTuIfWve2ufEOU103Bx+wRE2kUt9v7aHu5tXYZl8tZs2mk5uD9j4ELeLzWtj/EsOXU4PZxY78LSNXbkGDuJ4Go/NR7dqh17bQNgG9Oqov/Hn5ZXs3KvNv7tnAEg+DCVRpTTAkyB2tigYwOwlo0gvpxVUiBHBt8vmmCWjxumVQybLJhTgi+BJaM710LDk63KQfm7kL/7iL25f9EVfdO2qSsDOAzgBcUXXQw89dCXNv//7v797uvISOyDNCZawIJUSG/LGyEsUJWcEXELlQHRm/ZwTiO9cAlv3eJ2DnBy5843N2QDEFvDsLjgVuYABgNB7cmsW2HXrGAmSnQGr7zYgELS+6/PWTFZrMg5fkpyNI1kiloLJ2K1jbQdc+LzA3GTfMcZxZcqOp0AUIzq/gAr50GRKVju8HcNfAJ5kCMQD8i4TTo58c337XPzjAAAgAElEQVTGWuh544au6EZyl/g71u6t84GGmGs+9+zxHbqR0MUyoBNTyNPqAalcIs6WHafA3zjvWMRBDG2iZHMEGjExbv7ofk6Yxt5bFHS+S3f73KXGiLGEAmwbt0ZFjTddbbqQENhXcia3eGxMiXAvHUdeOg5Bbl7xT4+whQ9u7JhrcVUcbYGcTj1lXNJia0mXD/Gdxll/Oq9mQXYQADZMJnHAj5O9nbIaHZEaRSXCtUVV42wTiL9vI2Xxd30V5iJR4hIGGEMD7j//8z/vduAV0Zq1iFH66PjdHUQuT7/ZwsEa+EkyscmSU3gEf/lAx3R8t6M1f7K2juzQb2b3UNG9ckNe36YKGypcrM38mvL0BPvlG77WvGJfzoOX/A2/QMaSB5ZuwSu24CN8IyMb9t7ushwpJymwxBZSj8AhsrCOLeAEn0mXewuWcREuaxIHsJlsfd+YCClbZzcNEK/yGMzCz2CpBpvjzubFxhm85W9swk7p1JUXzdNYZ/w3jwfrWq/bb/AF8dL3Yg6nWAym3206wXGxDl86DzZ6XeK7hRm90hW5FGNwr7nSnx2x3ot58WX+LWDuJaO5+D6c5IM2fpK5tfWPn7vFbPP7yWvYDvcRV+Tve7nJ7TLLScQA3M6O7snuvI07DRm62JwK5zUS9sFo4od+6FAesyYcb/mov+Hp8nB2w0Vw4o5JRsU/nsTnxG0+Td90jGvx1cXdvoOHm68VgPRrXfCPvnBMmCwOXLWEf/U5u5nHsY2pUGcPuX1rDRyH7zofVjeOq3+WQ21heeY53ATO8WENOwU7u8jhaoKN8T3W52TFA8kM0+QfWMPnYD4/i/90NU15ratptlaiW3Hb3BqFsAJ/wA+XL8JVMsFMeIDPbf2zDQY+bg55Gd/jo3R78iJ5En7T3dqXTItb5MNJ5RS2wq3YrCZyefDaMLn//vs/LelyMuRb8ZIAAmETZgJaHIDexQIwBGkT285l4ZK4+ZCQBSdznoUSp5OwvZqzxZfYEKF2RXxH4ZJETvaSl7zk9prXvOYCkX7x4Gd/9mfvHli4wWg8RpUE6GODdAFZwAHVHLXPkCLke0lesiDCnAfgCiDO23juo3bejr9B0jmrv3SFyEgE67QKJmCYTHbO+IcE7D3A2aLBvB0bOLm3N9kkKs0HwbVkss+2GWJNq3PEjs220cGvJHJ+AKCNg6x03EkcBRmCeTnMdEetVwIAPGvnxudHklVjtHYdZ0l/iwABj2xaK9CUCJakbyHgOD6LrC5YS3SAEgBJNpoodNb3Wxy45F/SPuOFXiQSfr2Jn80lQ0l/iRr7mkfxkB41oWAGX0/2Eq7bAzStxNISJOT01A1ZGqfx6s5KANmFLvjFEvHsjpx1nHXqTEuWS2KXmEk+20xCmu3USWrbyYZDcL65XT4PN8+ETvfswl6LC5pe3eteAf+P//iPd/fGIYhLqrdYXvxi142LxZHWbUdqY7I5Wid/7zgx0ms+oZAV6+ZyDnxITk0xCZTe4MYmej6lqYEk0Ndit7kQ++YRi+KbnugUDtK315NE5v+KvBJ9YysKNv86TxMMBliH+eAXv1WAdf5JPBAeOnBM5zRPzTEkpO8UYXLNxoJip8/oqb81wdi62O0zRA9Z2mYxbJBTO8YDyDQ9N78ocJrXU6OXI3T+7qTS0TaRNhfx0Ve96lW3fmryO7/zOy9d8J+N821m0wFZk4FtxQMd+27z4eKjS+4Xv4u/iOD6Y2vAw05yLZ7EMkzo/M4hr6tCxWJybIPG5gKORPfysLwOg+Q1OdNxjbt2XwLvUm0Yi2vAvMbUlNsiy+fmglHLe+UoTRR6lhvoGJY2jytTrEnMNz5+rEhhQz7e5/IvXiSfKDw7Bo/foku+8JrOFcf4LixwLzcspgtFWe/lwcVx8Wm83jcPn0g/mrPJ6CqLrTvgnFwHl5oT5/Jd/ib+NEo13dnpXtgkzuQE2Gwt7GZHWM7suOVBHa9xrKkHY/EZ+Cwf4z1smby4usJSg6ZXWAqz5Zy1p781GXAe7+mrc+U+TRZrF+N9rrYwLn+Gu2qRxZzFoW2Ei1k8AS+z1uVW/IZdyNj8YqFjwuL0+M53vvNy/2/+5m++bovdeNk6rGOshV3WT/iQmhUOyUPiWxzzD3KlZ7oQQ7DEOeuzjlULJR9fCuO3qbq8BQ8S62ctRtfGEx9qsM1/8CxbXQ8B3FsAGNMJgN2lbgwFqJB+5EWhBOwViB2HhEuWCY2MNW5k5elPf/p1uZB7RjLQdn6XCG93ufM5MCVwcJexIP+M2ntdveQDAjlZ63/sscdg7O33f//3b294wxuuSysBQeMjWxKW4o6BDLBBL0gBOp1vwQzU6BUgWIPv0wdw1mHmXK5+OMGLgwJcelsw4szr1OQkg+ASYAgSwKMbyYQdBWB6SNdIoQT9/Oc//7otIN9g1yWb9N4VHRUZGien7oFRx5N9ZVZE2O04C926jP0UVU+23zG2sJScdPM1zKyRDyLXLhMS9AgVUgykBXCfIyI7dn5LX+nwZ37mZ24/8RM/cT0csnM8UIVtWvcW+0AYcJBTAhDfySFB8GW6IDtCwn8k3o5Pt11F0z2A5FKISa78lj8iV0BPnG9BhSTT/9oHqYM9jZeO+G0y5XN8yoPD7PDDKTozTnKL600EjkM4N1nwN37cMS5Th6WSDr9unTCSzmEDnFpSsXiHaOVHfAd2nyQHGaLfLY7gPyzhv9laIt15tyjt3Gzew+6Kn94vMVdMs4ukZ60K4Obcy/H5qPHsbJCt87MhrO1zhSUMQmg0D/g7HO249IHQ0s1iNN2QJ500rts0+NnGGxxF4si1RTXSISblTMVD8yzp5vt2ehBFx1grXIO/8p+YES/bkLTu5GMPfi3nmwcusQuySU/io8tUi7v+2dHvVfFpfHEhBjzBPvlqUiHccIY84gYu8rOOVwSKYWvqHP6ST2iYd9wWp2vz9OwWn8Xvs0khJjRn848f+IEfuHWr3i/8wi/cPvShD909z8UaN87F2eZXMUr3ewxM3MLL3/y3sZYsrw75M8yiR7qqwVk88ydFGd/esfC05X+dB0/kN/5lDrYggxwgLuWGbrX6qZ/6qdurX/3qxz0EUrGxRJ4t+w5m5LPyDV3yEQRZjpQD6X55zmJquuYzfM4YcDkd8wd6g6O9usIuWRXAmkS+pyvr2h3OxSs5QnNY0SLuba4pzHf+/paX5V1xLW8u/vcZXtT44oxOrQXeifWOxV/7jn/gt8s1Gl+ugNd7tQO/Xm7VcXBt7U13eA7M6fPlM77Hmft+GxPyyjY8mtPVCcsp6Y8v96oBovDffIvjyQt9t/xxc4pGC87MZ+UAOQUPoV86aV1qsY4NqzQoOwe3Ng6fUpDylb6XD5ub7htfLPPXPvMsMRxe0xYuwNTwNpnSRRj94he/+PZt3/Ztt0ceeeQat/8a1molfg2D8Au+5/PlwvSxHFYcsQ3/1wzh467eWn3BCjkQxxPDsJ2fJ5N8vHxoY0s8ijG6dTxfXd9tXP6zvOG6beSpT33qp5F3gUCgJbMccYvbLRwSxII4duekGCRh5zGXy9d6XxMgxzMOwmtx5j6Ndjq2BNJx3YNU4soxl1iTCZB1rF2zXiOxP/dzP3dN/cpXvvK6J8clgAxoDSuPNSqcJF1ER2G6BXjrtNvLoTh7c+T8NR82MS45tn5yCIjtwLJpQZcu+q8BQi8b0AjUgnZjLKhJ9ApXgOiY1sX+CLmkiWBswYY0m5sfNK4iwmdnsgd262OI9gYasNsnqivYrbVLuX/v937v9va3v/32lre85e7ecMlNMLHpJhJr6BWQ0JMEQh4238vy8lXFBIJZowOp0LAQG5Gh173udbcf+ZEfuZ4unr7TDf/jE0C1sf1SwILHgh4CJcnsupHms3CkC362vgGMJW62ys6byBQnyBb86LiwId1sF5r8QK17fetqSj5ij/zmhSe6+Gcc8BvHJxc/9V2yAWbEsrWIIWMiG9nPLsAmcj4ntjVGECIknz35BNxiV3KJi+TYAmF9lH+s/thNAoPnEo4ktvNKNpsT6CScsZPqdc+FFeKRz20ioztYsXhAX5twm1uTomMleZjQ+2SVCyRc88hbruZo7Z6u2zlwSbG9V1k1rqdd0y8/TPcuW9+5Gl/cILBnjrRLgdhawxYV8H9JF3+Vb+gLSUPqkqdjxMr6OjLV7XAV38gW222s82M4ssVnY7qEvM9hJL/RNFnesWS4+Raf5M7WqGG3fg9T+ozMmmJwecfv77NR0rl+ihBxM5ZNhcYUf+ubdlgVLB3DRskbcf3d3/3du585a+69tcpaEXl5I9ntHPZdcy6hPXFb3PCzXl3uD0fgyjaQklUxa33ibGOYztjx5AdyFBxqrOKp54jEpzQUcIKd19g4pnk7/8d+7Meu24Te+MY33j784Q/f4YyctMV16+u/9Vn3xlnfFbt8n9+zA5xr/PKvAqqx4pdPeMITroaOQlAjR1GAh9GHvCIOFIyKRPlPTPl885eCTU7lB/SEmyaLAkqRpPFmntbbv+WefFuuwpe30SZfn7lBrrERqKmyTQRrp5PF4rPgkfOtrXPFG35jLXCfTPx3C0EYTB6cRrx5hZmLXcs/4KArXmAKf5HL2GJtxL+tidxbP2xBSH6xgmu4soTOWtPmr2SyXkX4idH02ZhyCB6C51iLAp6cZ27mo/SuiO81HyomNAzia9V7+AHO2Bidv/wTtjmmcTTd4I9zOkaOaP3wbzfRlg+le75KXvOwJT60eNm4ah84tYU3nfmMbnYtyS7/eDi287Z+6Jzd5IVrxiTvOWefb66TS3pA59/8zd/8788A6mpsAWkgILSArPsrmUoOlEMZTS6YmgPR6P6NfkM48LZbeYKtBTcmEqrzZAeHwSUYSthCYoMPwVilkXWLnM5vLsCY43TOGkgiQbSRQwABoCmfHGTseN3gDSIPfOM06W/Jia4a0sTBFyST25Omd97G6fwSLwKIQCGaZHHeEoG+E5wrc/M1TklUQrJjtfcXKlLIukFF/3xxyWDnSV4C8l7FR+cqnpFDxT3AWnIA+M3tHu6O6aci02G+1vcdu1eMIHUCbJMSsicuFjT5Mr0AWCB9diz7fP072ehD8SAegZ647NyOSQdL1thwyWv2QzD53hZgilykk/9LGgjWyroFWMdvY8c4e4sAfyAv4r9kRuJHyvkkf6Sf3iMvCr7dfZG8xQ98ohMNJ+vkTx2vy93f7slHFtZ/EU+A31hkWnmNrQgzpzH7fHet2H2TlORuDLozN33xTbsFjcEXNzaMo/OOEEh6m5z3/uDGSycvfelLr+esNA9szx+QJXGz5HEJM2xnBz4Nk43ZuvnHjsW+mmyLZ4v5yILk2nHWyH7b9BKvcN2xCggxv7Elhs8dmmR35UjfRdyaU5yYY+NQPC9BRyAQeD69zXdEk0/J70vYrB0JzMbpu9vhuuyytStAzc93FUVwGxbxw21ItZ7d7VlckNdgAdwn7xazCDKfUHjB5iXiiI8ibfGrsdNVegvvKy57jgK7b2G9jYTN0bCz71/4whdeD7Ds2UHmc1nuPgwwfdJxx2mabaNpCayG5crOh/j+7nwpOOS3k1DCSrZrjOJAs4rP0DM+B8s1WOibn/NDMWz+dJSeu0WogrmYgefwYPEKxohxXKiHpT3vec+7vec977nG4FtwUnyTH75pELRGjcL066enbargCst9GkszrXMULa3lOc95zu3Nb37z45om8BJ3wEnlD7q0ftx7cx7MUrCLLWMvz003rQnHci4e3etisRjkLxpKW9RkL7dl4uE2Tvg+e22+2ZzJN9bPt9gyLxzySm+rJ3Zll+VvnQdTTgzZ/MuXlr/KjWsz66FPsdPn4tNDC5e7wpzmTEeKzvSQffBt6+SjYoVdOt8VDuLU3BpUfb7crrnhTH+7WspVYuSWF+Q3uYquPSuA7Zb3K5BhkZqMztkZD3IubO64Gmbp7p//+Z8vm7lame8lexs+yZ3PukKA/29843luJ2teGOtB72xHRs2D5RB8h1/LN3RGF1vzqhHZQQzj18bgE61DvoeV/LZjyJuuli+TO1lwarW0fMhf8er1q8ba+r3Gy5Of/OTbH/3RH/3vLQCKt042wdkMSFmcV/Ccu+rATIEHkBUHCVWS6xK4L/mSL7n+c6Qu6W4Hcy8b4USUQaadxzFLcE6S4/glZRIOZwL6gP50XIXkEmAgu4mV8Te5pvx04n47wMDQgliBvk95RPY5mV0u5zbWNhvI71cAFPoLIpxEQtaEAUJAD3Aq6qyXYwM5Dr66PEGYzyCGyAmnXsBdMFHc8gEgIHA6v13wrpBIj1vEIEXkcp/NklGEXmLoHF255ui/JNp3bGXNANG8Hb9JGCAiH5IXstXx4mRBIbk0HICQHcqOP5sifHx9qbn5I0JtLGBv3Vu4L/Hre34AJNkd+Ph+CfjaYZOB2OQPfWfc1rAJ2lUP7GUNHf+iF73o9r73ve8i2mHKxkDjlFT8tn1ydoyf1el980ukSzARIrqGedZqHO+RXTb3VOnFPF1isbxFTTLuT2HyK+RuExDs4UP0vXHqeK+IRvgaJixpYiNkCxHah6rVFONHMLMxxFTf+R4ZyMYlunCFrOKsY322pI1fZGP5aAnukhR+Ql6YJ16tufPPYlgDZgnn5ge4nwytx/paj8YqWZeIIwbima0V752/eALHmm8LFDa1awb/Fl+yrdtaksEuUHLxOzEDj5qH3RSNzZWtO8YY/A+Jb8xwqHjyD2lfPCq2Ng5P4oxstq79ebXWJQewN05g7bvLouhke02VzV3igV3lE34OV3uPq/Tabm6FvzwHOxeXnFMs7e6bPNG629wopvuPT8GL5R2wdefTUIR11iCPtF7r2WbQ4qq/yd+c8FasaPi77ztZkOgtqOUC/KFxFpN23VskwRnYj7CKqc6D2XxFw4s/kGMfTvvZn/3Z121U+BTCTpeKdD6wuQqJ75jmVMSLcTFprVu00LkY23WvT+NSbCq3LEbiX+bBLV32vTjGxjikK3sWY8W8KwX5jnE0yPZ99ikntBmEC2xOw2uaZwsbfBJ2by6D7bBvOYV80XiNLX49+wlu0omYX7u2ruVfGiO4YfMurvPHxmS3juV3MEMTk0/I+TB3a4ONR2tqPD5lfRq66ZQf46PN0/98uV8N2pxhc0HxTnZ5xFg1rdKd45tfrLL/cplt0uOi7MAfyScHa5LBBrmz93KJek1+kaeXt+d/7FyeqACN9/iVHwU5/tvmQb80Fn7208duudr6j+xb07WOxkqv/ZLQX/3VX106kdNgr00F+cz3aqptpG0+lStOLm8Tq2MbwyYHXNgaDtaYi7+2nsX1c61qxtYLy/klHbA/3Oq9Y80j7jqmnyG976GHHvo0EusEimlBhNrE5TMTNxiH2K585wgiQZqB7r///mvcj3zkI5dxdhxJYDtn5uvVTqXgdr7xKUFiyGh1jPvJAwlRIpAknKMzRoZegc460hbEydHlFMn1qU996jreugGvhLlF1xZAyBHSJdCAyZIpCRQpkeAUNORU7Cx5UWgJdKQUOFZI9/ujO6/Lx5ZMkFeSB2DkX0ABRoi1BC2xSKRnkmIDPrnJxJjkfsELXnDdZ96DHU8f5gfAnn129wJBOouv9fls0lO2n/jEJ16XLyJQihxd7caXiMTPFjx9R6Yz8Z5gxe7JBUQkZqBc0l+AkQisaUFA8uwYRbBYJ//KtLbbOA3M69CeCWRltBa6YG8JjQ9JaPwDljS3eJRo2TD9VWxEwvmc9fYdAG8OxRI8oYMldMZYX5HUyWsdMAOgSibOLabsoCX3+plztggH4nbeJJwtzumGP6bLvSIGSRQziAwbwEwPO2xsO97ZUtMiv6DjtccmyCVkrcdx/KPXZNOFR/TPAmD1uLiY7J7vkZ46385cYy8BhNs+3wZEnzWOW6foc2MFIVZ4yguNu39vM8eaxf8SQuSVjhTxWyBoStiV4R/moGtj8f3eN+dZqO9VE9nSLV6bM2Ben23eQAbouDnsQjQP31cYyRv8LPvsFWTbUNu8bC29phtyJJfbnzq+X+dpZxiuK56Qn95rCnYVYfeBPvroo1duXx+SK+hOHme7xTX4p/jpHPFpLvhtTfSyORzuO9YvCT3rWc+6/dZv/dadfApiBG/zN19SAJuHPraYsBEgb4rD9Vs8ZHlNc2TbyLVizis+4FkImj7k8Mwe+oMncE3c4GLLkxpjC3m4L5/ZHRPLi0N8vPP7u40ivtBxuCe5+Ljmy+ZRGAp3O9btkHEmVxAmOz+AM0i6q0X2ai7H+Ey8ygt8afOexhpMeO5zn3s1j37jN37jrmiBM9aoWQizitcKnl7lOlct9h52yvfyPL/nh56BYZ7kd482jrbcSSynR8X62p/vnby5Meg2u2wsZQu5iu7T5+b4HW+5IWyCA72v0Ez21iafy9eKpK1v+J5d2uXBZIAh5NgCvbn5Zcc1l9iTd/h1BfCXfumX3v78z//8cb8nX0NGTNsF50ud27iN9fDDD1+5rV+EWvuszyvgyQi34bm4zc6u3pWXzcWHXEmnVmQ7/gOrGxPH5xvJ0f82EzTNxQu9eg5KTdiuHPSvZgCex3Z4JwyR28VWOBFX7/ld5tmaTsOt1/VfDTjYsDa2PnaEv7AFv4X/W/fCfPkjXSaPnE8OY4gDzd7Nv8WHxk7HL79O7o7dvG2DAC+D8Y0Rjt73wAMPXM8A6IAljgnIyByFc3TsdlqBHgBOWYxjXIaWxLZjZXwFE0LLABKt4AJSFi/od34FQUaNCHZvsH+SBoWfDiTh6hAnX+MAIw5CrgIo2ZtjCT+i03iMvJcAOd+6JRjg5HwOgCxs4X06l+TbfB5oiNzQ5wYFEC3wupTtve9979291mxY8NpxQho7jx1OMHQMvQLSBXjzLiFaMF1ZT9Dn5EhX5ymg6I6NJUo+tSRLR48fATNBLcn1eeO/9rWvvX31V3/11ZWsUSJukBjrFqDWj/QCoXM9mjqIH/BdQFDM8s2NDSQGIdOJpHegrFGzHdnWYEcucAhsxXZ6UJC3FgBrbjuA4mHXxw+3+KAnSbcx+y/hmUMc2+VpfcBSkbGJhN0UCsmnycHPxJ3CufPpC8FkP/HGh5rTzg5S6xVmIi7ORcgbu3XtQzmXMPc3UkQffJh/wQl+vwm8v5ECf/9fcW5cMUf3CsB0swWaeU+SjcQgA4oO69hbtBSJi4EIYPL6v1guscHw5NzvkSrEc/UnAduZWLvx/8bqc/kEzkrMOx/fTCZ+Ig8iIktqye5qJDs5yKFjkbbGyg/dA85fvZ5FJl+0wyIm4Vrjb54Shxo+7CCm7GbAnGzjYYrw0ToVT/BRcSOfwB3nJ0ckFrlbvaXL5nzZy152e+tb33r3gLauCmwXvt0hBBbfQNya94d/+IevhwbX+H3Tm950ESrPNhE3bLH8ZPXOp+Rffkzn4vSMw8aFx86JA3RVUpelW38kv88jWmJO7Ihhzz1abNycuHZtjXbsfZ4el3zDfP6/8y428XGY03lwA/6KP3PxGXbpVZEophd78DJYS3a4I1bX52F3NnHLJR/OXqs/mLrE15xrM/zA1SIKb7ZTqO14ZEL44TlZFFrwAa9N78h2526jZ/W/2OpZEW1U5TOf/OQn734etXHJ11zJXvOmsexcn42q5m2trdumj8JVDsAh8XJcR45pTI2RvtOgYfvk302DZMNxNWIdK4427/EXTVJYQw58m+2SF37AHY0TTUQ8tePsNLe+9Gtu+WY5CB6DY/hOLsS59nMyOFeeW66Od1uD2MAL2RCe4Kp4tZ3xvofTZGLH7LK+yR9tgsBq64YHsLz3cf+wkw/L91/4hV94PVgapmgm0cPWJ/JQY2zTo3nIzgfxBrw32eTicmG/vtYtPv37hm/4huuKH7pTk9IJPeBusBA/W44jBy/f3MIetrAPntDYeDBOTAcwLD/ov4dJO5d/42bqXvNu3u0zfHn5qvwKo/Hs5dhwhi7pw7nwkM3yj+uB1F0BgEw3iKBFVCyAk26gSgySKidjLIk1ozZxQZly15k5/QIl5UjgDOfyuI7tEph9ojaS0jmroNYDILfQo7xkpnQJwXrIxjGWGABWAYlcmlvRpfO6u++c0zECDCj6fi9V7LPm2sJniyFgaKczYPDzQbvTbw2bACR2DQgAgGRyPN0n4LfkEbDsOpsLwZCMJNbG2MJC4kEA7PR1Ht/gB84VhJ3DhvTkM+dvAhTgAFqyUwgBdcUZn4qcfs3XfM31BOJ8eYu+7UYmpx1PnWeknHzbKEoec/R9D6Dst7v9ZrVEISkC78YwvvkFemtjP/4EPI1nnQg2wreF0urN3+KCr/GpBVPHAiJ+wMeTPfLYP5chngUHsJUwrAlQIoRLVBuvHZGacRIaPeQj2yEn0+6KLPlekgwnAD6bGdtYyDN78tHFGeNaD9Dml0tW+BEiKFbFkfFhl1jJLxBQu0gdy6cRv03G6dG44mbxYufYuIIP8gH819Da75E482zckg+GbtIUP51fHLS7ExFW3CE8iAE9ufXBcTBOk8txSzCTo1xj7eFoO7n9Msi73/3u60ojWIxgyVXy5BIV9t0cB/v45Mat42HpJm/kkD/xpda3OI60LCFln+ZUVBQrFdvswc/kFoSBT679+Dxf3+Js/YeP4RKtBzfwaq09eyU82F+HgV/Jn10a7ylPecrt9a9//UUW//u///uSXw6BB2sTzSJ5b21CHus4G5XWrqmuWUO3rduO3gc/+MG72xqXLyiQysXyet9X9LWLpwiEbVtYtn5YL/eeccO34K5mVev1HA+xI5Zgx+5OI6Tb+GLz1uvqJlgtV8DV5Gcjxfjyyy2KxPdyg8ar8Gi8T3ziE3ebDOKJLZY7sFv24eNyJD113hbz1nnmDjEUnnjgrphzvnmat7/b2WzdraNXhdvmUdjaOZqSy0f7XMzY6dyiavF6+QJftVhVGjUAACAASURBVN7lAzDCfHwe38G1lg+JIQ0k9qI/snWOz9hRnMJ7+MA3+OhyHzG6zT7FNJ06Bt8wLt5CH/yMDyzeslV6PLGZXuhYY2VxpDnyfQ+BxP0cK5aMDQvVVPBpP1+8oU84UXzxD2OTxzGwYP3NmvnhFppkoX8+owlJBjKedcBuXtI5f8ENVreuApRT+HjzWhM+It80R2P0nICeUu9n/k5fwNO2wUGfGs70R2/qFZwUZxYzfMT39MPn6Xv5Wuek/54F0v9ub1cTdr458caNDb5obY3bXHxMvSM3y+k4Bg4Dlxan9u/FIc2y5u7Kufue9axnfVq3kDG2SLGIJq9TFDh7uA2HUpAhboABeCQgwpHhdAo3QBGNJQ4U0GtKtvCO0a2TnBAhCcLrEgNjt3ikhFL77l6FgEuuGMGrQsYaOB/HVAgsiHQMwqfA7bP0BOwFX+fZxSRvxwpeIO49kJW43fMjQBsrWV3Wh3hJhMBbV45Mdv6BL8BbcNB82WDc5oDvEYJNhq0JSK0uz6RCPwKoMdjcZ2zp1xrIs8RUx5AMOnX8qZ+r6rKjX/mVX7n7maZtoHQ8suacPrPr0xroir0F4/qExA0U+X/nR4K7P0fhlqwKHMmNb2yyQ/74PAJKl70uYC/QKzL495JgBb8iyk5c8xWXXW4VCd8Ckc35d7qia8Sk411+bvcVWCGS/QJHDyvp9prGULzo9v8/vu799bq1qv//e/8TlRCJmbh3e+fWnacMLK0gKSU6GQUeScK0FMSU7GCFUmZJWRAWnYsokooOamEn/UnDDMuolJDot/6F+8Nzsh+Llxf393vDzXqvtea8rnGNw2u8xpjXnAsJB+YIXONoAOhc83kAjfgAdPG1pMec8MK62J4+xaEkIT6XELADXFMQiTlj8u3eP/GJT7x7z3vec/fSl7705neeZdF4CtfzKsYWH67+phMFxiYf8iDLyM1ipCJhMVg3G/4nS//FuQYkv5NIETrrXFyAl+SDI8nS/7Z+t/XRMwY21ra5JEcUq/xt7Q07fLakHpYiI48++ujdm9/85gtmPv7xj9+9613vum2zk9jZmW+JQbmQPApQDZrm8usBiio+DdcQWzEPJzePyRebk5sbUePH5herdI90u99SHkG2m9uOOL7QGNt4WKIiDvYz65JzfLfrwyFgt7zML8RQ8ph/45nfw+Eztp0vD5Cz19ZSU7IxsnkPKc4vGh/pFqMnbvMjscyfVjYYCMOaJ33bUs6Xdq1yS/6OY2zRgaulj/JGOExmx/OTXjUU842O63Uv6ojNvuOzye3quCZIcdhOjS1GTxxJ9tZWQ6ciw9VKuhOX1u39Pj9kyTp8xvlgGaLOTsbj/8lcw5BecdDW7bYG/oCP8P/FSzmy78o/3rNBr40DA+EpH8MN4RQf5v+Oh3kdl3ztINHEwVtwJkUAW4vvHQPfhmtbGNH58vNdMx0uF8XFFqeSq8/956+4D55CZ8mweGZ3hviFETg7HIKJy/no4n44v76mJtg56FPxK6fKgfJqtuizGpO+sxaytSY8AB7Iz43L3nZcklt9JE/isThNr/LIckhr6zNYaH44l6z8c2WCs33fLdn//u//fsU4GXBD/A1XE8/0xg5bkMPQivj0VX6rabo5ls/DafVd4/R3csAnfHM5wel78oU8jMOxUa/L6zQz8Ae6Xgw2x8mNW/NerErn3ZLx7Gc/+6ob0iP99Ip3iqXW0fxs1JqbX16ly719R/w4r/eaZprndrfCF/yc/+BrcKDnT1y/AiBIkdZN0BmjDmcGjIy2Za/fHE8AjQNJL8EJjSjqvHeMq2XI3AYMA3Dmioq6P4CFQ1ISwwHcXjtGcFGYIopSgARH54gBLT1wlNbeToMUhayeAWgeSZbTnGB0BvkZOM5XCG5BY+3JpdvXZ4i3bprvbeXViXc+8rIEIptxII4h+DgMm3Ss4heRaI4CPuKBMLQ2DQgFHX0AVImW3Rwn2OhRstecWsIKxAB7ST6/+exnP3t7AmvHaG5s8ugchZEATJbGeNKTnnT3qU996navjSCWGJEDiV4gI9UKZkRdcgMcC5aKIsHKn/klQiYRunojvvgtvSm6lsgYE1kj565DPHTexj+dncSan0pMC6SLB/2tKKm50lXbHXOBGomRUFvbc5/73OvnSiSnTeh7fPK4t7W1AF1kG+nhoxI+WenI+Pl04yRDO43EFl9ZYqAxogiDOWwg/k4/0WRxK4JtlmTrvOc///l3b3rTm66mFF9xRYdNkC5kkN8t0VliiggvkTOnJo3uPdmRewSj48Tf+ioSi5SzL2IFt+COjrScgCQhR/yfHY2LzCDX8FJsiVnnI+ww0Pnwu+P6m317b5t6P9v2spe97HLb7ufuHl07y1of/JFjOk48Wq98CWthK7k1Z7bw4IvbaFEwwqIlD4v/CApbi3nYvsQoW1aghX01Hsv12V/cIrx0pNEI52ARErZjL1l2vHwF+zWa+Giy73M0Nnd3rPu05YYltgjg5l/2kEPYGYbBPk2ZLnS88pWvvHv3u999u7927Umn2xSTv+VK8SL3NEd/K6blcf4rblZWuQ4mw48lknSYDtqlUt7ik2uvjuvfc57znOsKU/ceKxJhJT5nDW6paN7Ozy86t3/pqJ0j5G6MjkN+vW8NmgZ8nF/DZHgl5sU4rkVOpFcMKZA7D34h3rCtOfiS4rjj+Uff07PjdoyOM5/P2aM54SB8yTdxJNiCy1gXLgkT8iPnyQHWJFcqlBR0vXevPzv3GX7ApnKpW0XgscYU/8MJ+TluI6atQcNo328xBQs1SeTo5uE/jtkYl6s0cWBMn1dI2nUFKxRM5DSPGka8bYN4uWTytaOzLe7xe7hrXhyI75N18Xrvp97ci1sq/pcXi2HPclnflU/hE9xXAMObxS/y8ncY67755nZhk82szXi4TLZWP7ERf1k/FD9iRyFKh+WO1772tXcveMELrtNe85rXXPVB5ymwrQEWiCmxISblq+XWcILu1CLyVa/LeXE8Pk7P567AYgRuJ2f6gSt2326dqcm1vBr/oL+VUcy1pmrp+HBN5o5dDnXWSOpmc5MN76sZG0dt7q1h1T5st7HZ39cOgBoACbSEaxNuStguKUDJIByccUwEXIEFoyJ9ErFE5nMGLMkUnN3fByT9/IgEDygkY84tACoEIzMdnwNk7EhOc+UIkj3yIpFJ2JKTq3QCt+M5lKRfg8Q25j7zvXV3P0tPpGQca0BSlwAlm2Agi4BlQMSlY40FABEID/cyBsdeEOjYLWoX9Nhyu8Z9HynQjW6stpBGBj75yU/eumKSCHm98hN2T7eKmi2SJFYy2KLTfKcOndc4ts7wJ7aVLHYu/m4uxZg51h9OX5dclgg3lw6cRI9Y7phAAGnlm5IEe61tABYCgszRi8AX8MZOPv6hECHjJthNPPTJ//k4QF7SLRb4FsImaYrRXvORt7zlLVfzMLBav+UXJRLkM71sIU2HyKJClFxd/WpL8Otf//qrONs4VTTQk8RFn9a4RRPbAXfksfdkkMR65cu7lmTkO2sbsSou3JPa+92OlpySNxLcuZKoOfmwJNJci49bXMCxJSXi1drOK4xb0EnYyG3fJTeb996VnbMgTN500s+k/c3f/M1FCJNTIrPtHuZvnCECdAr3ES/rgQ+9Px86trEgj/F9mIqkhCXJ1RjdRtADunpIasV/hY8dP7ZabxHDd+DpxnTyi3n+51xX4TRwd5y9IiUnl98Wv+SqxQk4B/fNrTHHHzRGih2kL51sDJKPvdh8MZmfkmsJNVxUsPTd5i0YrHkM/5e4W8f65GKF5090buNkO7hirfzTGPgPf8lu24SApzBF/MFo+RreLidpLFzj5CrLE6wB/m7Oz8eyrd0Z9AcrYcI5HjxQjJW3v+qrvuoa64Mf/OAVs/3LzvI6HfFraxN/8JbtFofjV5oPa5/squEBH/jQYhf8JddiHV+gH8/NaM70slewlyMu1m8xg+PCRr4utyaDQt6vyeBKy5Ma8363WIpd+IgL8xnFurjruMaCO/ST3hT6jk1GRdcW6HTDTxUfctfqQu5R4GjYpEfF6RZOjenqoyIHhrZWF/r4Jn32XgMFLyPXyYXggzjRFInLV6TjF2RvbFjns/UdPoMH8j2f96T4tpm73QhOp1vY5lhFr/nkPzrn7+Jlc6qmAd/qfc1Wt3gqROUwNqGnM4+Ik9as0WONcjGdy9fiVE51PHk1GfC+PW+LU/GvTpFHyJ6sDz744HWbrH/vfOc7r4e7tl4YaW38hTx8dBs3eBaZ2B3X6vuK6V7bLWNMusDvYBbepLA213K+1gn3Ox8nYht8zsW9rdXIufmNf/L5ivYnP/nJdx/72MduDxvdOknOo2c4uVxbbabx0rzhRzK5YKYR0nmtQ5w3XhfYb7cAEKwTdIIZexsCS2b6G/A2ue7jknsOhkj3fscQSEhQQm7Cdixy6vjtCq8T+R5YL4m0dZaBFpB0VxTjAiZ5VicSdeNyJGvkxH1uu6R1IeXWT2byKorpruMFC50ITklaACDFHK7v/SzTFiyAW1FClm16rJ3O4qdxt5jggJ3f57buCYrklQg4dD7FCQWyeTjpkgcEPXu7Orj60A1DdCXciF/3V/ZAHUlhCdqSBHMAWnIs8LKHRN58/V50jZ/+S8TWJomtTayrY91aUvzQCVu1JqSJLAt+CyYKgyVk9LmEcBMUYAasvute1J5C7HOAAQgVA8jJkqX0w9aIPB2zUfGXrqzTbQ2KVf4JiBdf+myv0ABvc5UAvv7rv/7uz//8zy/ftybxTFafnyRi5zav5CqG2X7jKF0qqvrbPH49gy3YW9O0cyRyRewSDzrnz2zR64K7ppa5ERUxfa6TbeGYtbna4GcJXYmS/MQXzOk8Y/HV3aUBK8jBj/sVje///u+/e9vb3vZ522jF6OoW2Up3yCbfW9LN953rioAcIY6XZCha+YO1LAlgy9aQvvj36oTtFWOdb16kCi7KN2wqDo2xO/CQVeQR7lYQvO51r7t2Xb397W//vGc6iE/z8lcYo/CVE+Uk+V2zqTld1RO7xhCrro4sNmwOb659EFUk273vrnDwkV4RrMY3x/rq5mW5svmSo3iHB4tzcityyofZwb2i7LDNDn5O5ubEkfiRPOdhu40XsVeo84nN7Uuw5Qy5ovHgKALfuWFbYycff6CPfMu6kOfWxwfEFZ2L8z4v1iuAXEhYrgYf6KZcGmGEjXLm8oV01XtXEeUsZLl5luTCrJNv0oviqvfmawxrIi+u19iKRN9pfnSONdFTvg2X+l6+wo9gAT9ld3Jtblm8Xp62mCPuxR9yr/G0BYvxmiv92CJtvL6HYcsxl29YB51k+2yDy6y96RzmKUoVR8ku1+DKHbPxRn/swHcWXxabcGzcUK5YTuwz+U/jA7b0OVyDy3ANRm1OXN69OUC8sWkyOR//32YzPF5Zlw9t8UeHxnaluTlgrXWtnzeHtSyv8GwKdmAX/moe8bfFP7/ig1v37a2tmpwdD7/K3d32k1zmUIukq/6loxoAFf3+9fdHPvKR623nyeH8UHz1+VnL8Ds4tzwcriRjGNnFyHZAic/GhZd73hbBy582h4uNjfndIWXdOBx+YjeneMrWG0Pkof9yxfJMmITzkG/5qXyxTTfxQSeeU0MXuBR+YnfjA48++ui9Be0lURsMjEshABP4Og8h7hW4LrBZIMUJQoRjixtzcsbGUzxwSkGiGGW45CuoKHJlAFqCoXOav45gBSMAtyYF2q5J4CApS7g5MSKoSNlOGtA2B8M1h+M2WTJkxwFxxd9JsjvPMZKnANguM2dEkASge+g30fad+dJH43Je4GT7OXDcBLNJzLgncAlYVwuSi/2yJX00H7BjV2CDuOmKIa6Oo6sCtaseCBdfX7tYM4K1DYp00UM/6mxK7JKyrqiruWyXviLujdf8FcMSO+J7FrbGFi+SKVnWD1c+tgRM6cwVkI5rnNbv/tOOX3IKUNrd0nfJKlktkaNPiQrR3LE63xZEdhLL4ncTJgKxXeDFEv4Gi8ROPuEnbdhziw1yaLDYyXLLVI8/1GmxzjqS09Z7pJefr17Yvs/oWwEqabjCktzrx8bVLICxS3qNIamLRQC/2KbhmR+6igXLxElrReqtB8Z25cXWMmQSUUL2kFgkczFVPCNOfFJ8916h26tcsDkFNktcHXde6WZXdlSo003vPbRzCbnCu/msmfxwAFbBk33Y4BZjfGDP34a4Iove+CcZydL5YrV19ndx6naujsvHw3e3IWQn92NvASTOwx3FvXWtrvhUMnrQbjZKZ3Bgix1j8Dl51vnZ8VyvHL55UtyeeSB78jP6X6ItZuRj6+z9ErqO26tl8hfMtKZ0WoNCk8fcFfPf+73fe/dnf/Zn1z2yG/eKDXbfeCQfTNQMLK7D07bDKkabK7mKsz5rLe6hdYWQP2/RoSFOP3xYblxM4/ONDYebowcplr/o9izmzMEeGhD0imMg8HyXnthFY3NlUug4lz7TR1f1e84HeeRPWAVH8CTHkVf8LPmFKX0n1nA3ctqpIdb7fPG04+0kVciwNezaItF39CLn4XBimn3ZUk603uI/ndSc/8xnPnP7BYr8Jh/1lHSxj6+Ij+XR1rr5WSG63EmxA3/FFQ6GT4kVjW05VVG/hSQ57J5qvt3x1ljJpRjuXPOxBR5LN3BbTPO9vofFGnvpN5/t3zaQ+eX6ecc2l2LXjhiFHT6y85/xw+fkwcU+3HaxWWMAnrLj8pZk5bfwoO/TVWvqv4ej8zvrWz7hXHqFX3Jr7zVI+UzjbbMQD+MLYqtCvG3/7eLu3w/+4A9et+XiXTv3hz70obt+xnvz5tq985fv9V3/i52Vr+OsYbkkP1kOT3/Lz/gPfs3+mrL0roG1eRTHJoO4w+9wG767XFwegF0dmyzNny26Zba4gGXmkqc3F7I33qGxwC9hrabo9TOADz744L0E2okV04CSk9gChJACKkkQKG6QAhrBBGx6bx5BRGECRXFMORSzpMCxSMwSN462BGOdbwPUOJQlyeyWaY64xN8WtB2XfIAd0UFQVm+C0jnmA2S9pndAlFz00LgKRs0GwRqhSTYBqwiReCULAI0kbJG/INcW7sZE2jmi8ehdIt9krbnTZ8m+Vzc48Bb37C7ozLlz0Ok2Btis81qX4prOFkj4XGsEGGyIANCp843XObqICBUQNp5kan0bX5to+SA7bCFl/YqETW7s1SvfEMd8GQHdDvDqGyAouJcwsF9NsYC2qz/GX8LN/7Y7ut30/M89u0AV8d7E2Nh8fxMOv4UjnauJwrcjRm2H1sH2XAR+wF70Aq/6HFiaZ0kYEuHKSbaWPOgnuy2wS5L8w3hLYDqG3tK9BI+oIIrsITmamx8vRpBVEdGxdcU9R2VjZ5O+e9sQWONks4ceeujqqBdj4oUMjbc7oIzfGpC/juW7fW8HB3+kcwlOoSA+EBe4uWtYkt8cmkX03bGbp7ZBzJc2v/ENGIB49H5jszHTmQSscMyGdCRZiyt+fxITWMF/fF+zprFcYc5f3Xu9vtI8YiuioLmgSaGgVUjyucVony1p6XwPf4XZGsdsYbfCYgydI8nstXjK5rgE/5dHkJiVsfsl+7x7Fjc34AuwY+NDzlBkJINm4HIGMvc9u/GLju8BWd0nnA6zR9iDoPKj9RH4yqZ4SXaKEHeLUk0Fv7vdcTVwFLyKkH3WA6zPX+TSfCKinT+GewqwfZZR63BLBM5grGRH9vtOTKZft+IgzW4ndKsS/ICBfKRz4d76gILGrVliS3wj8nR3xn9j8W1Xne38wFEWZzWtO1ZeTs/8RFPIuXzFulr/XpGVo/lSz4Xa7cwdK45gMt9fXICFPpNPcSnNA9j9Pd/zPXe/9Vu/dWF4uw17IO7P//zP355NFL/7lV/5leuzbpeFu3gDLDePfKkhjC/lO/xNYdr6tmnfsTAXrqcPdlYEyrUaw9aMVy/vYrMTmxV5bn+wC8fx6Sn54Eoy7K44ftXxijy2t2Y5tjEUWst94SEukj2Xn9AtO/MXuIXji43G3sYM7CLj1gG7k8488pLbmD04Fvfr/Ha9hgk9MHllVdziW5t31l54G4zYPM43YafzyGfsjgsjw7tkaYeR2yxgPd6wNQu/WA6K56grYYt4VTPIrzCQjBvvfB8en/Mt92dLzSm4xsdxdHix68Dz8XKvm4/4RrYsr9e87x8uxn+3OQaDto4Qe+kTv6ILHNMF0HSXXfa2ky7qPfDQQw/dSyDJooEkwgSR6Bu4YyRgr4qIBWBOTamCRHKnsAWDFta/nnadUvptYImgxQsYXY0FL99xWK8Lwo0FqJEPCYnsFE9OoCUgNuF1THIhSuuMggJxByII4QJpMiILyVjw75X95iiYKnL8NnL6a0wBu/YCCLZw0QH9IlpAvLHMpxsl2UrUyIOA3Kss1sQGOmTG3+BsHQoNwbQNgQVV4woW+rZWgLSJFyg1ByBhA74oqSiUfI/I8rldzyZUpK/Xnu3QNtwejFmS5jdn53QbV8C3Y/kh25AbwAAPx24wIxr0aB0CX2F6+iDbnZ9LVPwlu6VbJAqodtypu210bQwuqHYeUkBGxEdcIfDIhvgTI9vMsg72og9knD35Hxtan0S9BSOCXVHH98UHsogsB6R2p4jf9CXBSA4KNGMqNPgEf4BrCBM/tz7x3n1j//Zv/3a7+guz2CXfW73BZ/gESzu+p9a+9a1vvfu+7/u+6yFLiOkScMmPb8oPiiBJC8FGlPgu32afJX3WqPDfxqBYRl7gBvv1ur7Md+yu4N+w23ir1yX+fHCbXHv12Hjw6mycLCnu2CWasFgBsWvoPFumt6B0Gxz9dRxbwhnvEQXr0TBnx47bxnLzaBKQxTb2/HobCApIPpWfuvKLN7hnH8ETI5v34fQWohtTFW3JUCMDzml89GTlnjHzMz/zM7dnAvHD9eszF6y+Nh/ILelxH6La1dSKu8997nNXWOEnr371qy8+Ijb7Dr5qZiL4zmluxTpC3zb6/DOCzi9hWzrnozDU+vtOc1BuyIbJG4mzM4mviD2xzi7bAIJT+7p4jUwjmfCQ3PzxfuSbHyvkIrriuIZKPtWVbHhrLs0PcsCK5LZTzdPEN74VeeaAI3vxBo4tP9k8Axfk0/1ODugYviMeluvyseVa5ITvcuDmobUTrpiffPmXf/n1U4jZuDV1jivYOEEcpN0p1wO9Hm+4sr+cLuYUzHx2eS/fWN4mh4kxubVxdlcHnIGd+D05dmt55ynoz/GTwbnwni573RxPZ+JBPhC3fDDZ5QQ2o+ONVdxCM6FxrWu56MpDf71qmDQmWc2jTlif7bPlYHxHnPW9xvNuK6+IS574BH23dhjA9zXE7bxdXmaNMBRei6PWw0/lOc1TNkhOjfs+E1eOU5Squ8goT9N9c9oJw087Vg6jz+WjxliMXlvCqI3H5Ah3wky63YaC2OY35sB78cXNY/C6ebbe6tzmsENv5VH75ZPptos07Y6QS7OthodajX00NOwQxbWar+9gGD8X/3KR+hdPqDFzPQQQ8etAXb8t8iRSDi8ISmg5fuQRQLlqIUEAPsJx+ubMSRQZrhR2n0nj1RHvH4AFXkt4gRUisQHJgNu1aa7AKLJRB03ysn5F35LzZARgWxivLgCZBknzUL4EijAYYwtxwbYBhXB3/IKZwoYjApsle4KuV0U3B6ZHZLSxFTAcCXjQ6xZeiIrzAO92CNPnAporDR3rOEkFMHFagex8geGJxOf3u52YP0iuyLqrkgsSCpbm3ePcs0OfiBfSjdy3pq/92q+9++Ef/uG7b/zGb7wl5s5rvF7JIeAEv443cAXk/LFXV5v6286L5gSMGwdASuNh5xV/1k7fm+AAGN9Yu9PH+r7Ezqc0hrbY0yRAyprXvdD8zJbLM3kj06uv5swWSPXGurU1Hh12PL9G/mABbAK2ySoeF6xPPFifEOt01tweGBd2LanjywjOJrC1A4JFXrKwoZ1AxeAma4mQj8JNvqqQ5ZfZKVv8+I//+HWVv3vK60L3vXiyrrN4ENt00TklsR6Q96//+q+3K3UKYEROgup4ciATEqkCQDyycXZfEiqH8C1NqvOnxtIXHFZsmD9bpYMadzCSX9MD4iWm7Rbhy8nUMek3fLJdkJ9K3PJLxyJffBHOp+++45sawciVWGBLMYPYtFY4axyxjlQqHvi77zuvXN5Vxn7H3pZ1RLA5tylA5s7vv3ynacE3+FDjf93Xfd3dX/zFX3zeBQScQI5DfHrl69mt3WfptEIIUVus36Ktz3tvtw4yCSM3z5x5tZ/+67OPfvSj15qQWXhsTPle3IlveAE/YRY9rL/DQL7RusTleZ+2XK8QXVuwf3O5subvxpa/yGrNiwU4Cgz0nt83P79sPFf0YQHdNgdcNFYyywtd2Pnmb/7mq/jv5zQV2bDsxLG+L6bbAdIzQ/r3Qz/0Q9eFEA1IOC8fwoYthNhr862csXG4V4BhUecqxPrezo0wIz2tz5sHf+x7nJM+0ikf3WKK78B8x+1Y9O0YvMHny7Vxjo5NVrc7LufFJegAH+9YuUORiHdqHmxDQ32wudDaycoP4fjaXvzsjk12pPt0e+ZvxaHzNRDlGjrHkeE5/Xeci16bzzYPyNnr2/L0yZtXHvLzT1gJx+UGMV/u6L9ctLFlPrjND5fXOP70YbZREzR+48QpYeHmerGMS9A5ufkcey7HOuVk+20+w21Ytrm889UVi4HJ0LqS0y5C3JF99mo93rA8arG3v/EzTQA8hb18j2PguvxfzuMrasTk7BkINZHjgeKNXtObi8Z4oDWJMflaroOfWwOnk2R22wg8X9ygW/XAvm/u288AdvImkCbyGQDrBItWzEb8EqCHhyWQJEapW0hyKMFHcRy075fUnp02jseQFgPINwFQoES5CQ0wAlwyb0GxCX4DQrC6QmFOTmNsAfWdywAAIABJREFURliABzDbnWFwhR2dAEfFKUJ3OqWEaX7r7H0BXrAjjBwx2SUVT80HoNajS7skE3FgF+DKnoBAMUgHzcfGNV76GaK//uu/vt3HBqyBRbqQWIEEENrieuXYhk1zKWIAv/kRdLLRrwIkotkWzXe84x23hzhKkh2zV4voUxADeDbkQ4gE/0pWPruFjuJVsla8NB7yhYzoaCPQvt/EZtsmsm5+tl470RO9rP4lZTIDSnPza2DFJxHB5oUHwFP8KObX37d5tiQVGefru45tPCQHP0FekGxJ3HziyVokDGt1r+Lqf+0tYaWv1tQ9temnLcPJdBJqPkP2JUEd3zjsbqvr4mRywVSxSjbv6V3CRpzEr228yVY3vPcRPk0F58PQxndVBp76jizIdutZkroEBZYoGJf0N56EDsPaFp3+G08Shg3JuzZUMPJ/uofHfNCcHV8s+4lXx3UeLPbMhM6FYeZZcn0m145tK2brdP9e+nnCE55w97M/+7OXmdra6zkri2lyHCzdZN53/JFtxQ/s6XiNt/52VQqJRpb4fWuDnZoTiP0+yC69IHzOYZPN3wpQWLbPE2j98QQ8YPMQ0ucqCpnYcwsb+VPMdwz8ktObQ5zSpVjslY6yBduKyb5zEQPWnCRVEeMiCb3TyfIAeYBfF2+a6ItlnYPgwVhXxlZGeJCPPfOZz7x+zq94UMzYbbB+SY+aKp79ktwd1y8D9FOrthUj3Fu84xHkTCd7sWeLLXiqecwW4rJxy2FkxcHkY+tuzuLwve99741qvec977meW8DnO6YmwfVE68d/xtNrOoE3q8PFpf5WNMH9Xu3K4Q+KLzrBM7L5+oFcg1PgtXaL9V4eT2diUiHaZ3uxqGNd3eXrcq3cy75wLpn2QoF4SIk4h7+XQ4gBvEv+Xf4lfsWEHABjYBPezA/5rcZN61VUiQ0cBaY4Vlxbk5wkn6pVcLT0pR7BR+jK1VP+g29pcll7r/KEtbGLPCfv4QH7kHG6kz8cu3rDwbqq75csVl9wsPE7P/5co774WD8SHMVbY8Zh2xHyB3/wB9dXfJl/sw2cxiE0BhTbLkySGQbIB/SPc3UcX+En1k/exsCXtvlSDIdnn/70p2+3esnxm+thhc/Yl9/BLjmBn+OCdOBiWeOxa8doVoiprRXouTFOv8Jveu3Wh8a8rrA/3pBefpxsT3nKU+5e+MIX3r3vfe/7vGcwnXMsrtL34id/EdfwxkU0epIHl3NfDYpHHnnknmTa5JTBgAsUW9T1ua08ggvBYgQFlwBtAUDZwnzXeJtkNilIVMmpaC3IOdUCPZIqSQMVjglcJCOGtG7zInvJ6X4jxdwSTJ8lyyYCSWaLGImJE65BBbkrPwtqS1iAH8MLZuDNFu5jYfglaj5zZWFJCkLKEckM5CTpJVgCgpyRk8j1f//3f18B4Apen9PnjiM5tGaJQaIlYzbOnzpGMrVWSUjxwg50gjSuzAsMEkz3u7fd8yd/8idvDzhccO8qmeJOwbLFJxBCaMkBfPrc1i367Xw+B0glcH6PdLGTInkLHDbIf/yUEN9AOnvff4W4Rh8ZJIJkCyjcLyRGeu2cChv3wm7BuJ1kgEe3J3FHSjrnbFJYCzkUoIpihE1zcu975UuaWNYmDnfsZCzxPP/5z7/7wAc+cOGJn1FRoGhewI/G50fmYr/FFj5J5o3T5G0rbAmvn5VDdIqZtn12FbbzFys7BllFBE+iCw9hXu93Szx5Nw74rHUpPvp88Tr9wXvEgI1dea6hkD57yFnnlwj9FCu85uNkyIaIiAISISSThh4ighgtxkq0HYuI8Fv+ny7EFl9uLlfH6Ed8IQNiHPa42rAPS2V7mNQxu5vi27/92+/637+Xv/zl15rPQmCLFP7SMZI4X3bcibvIDP+AQ52nAWQ8hQeiRDfNlQ+QveM0DJbk8I1kad7VFRz3qx92FdIvXNQsSjZ6ux9O0MUWL+JRLnN+78NYccxnk5efdiwitCR4m00KVPKs7ylQFRkK3eUyaz95kR8pEhUMikV2ph94jIvI/eK6pkpEf7FiCTiZ+6z14ET8R4HdbZfdZtE/u1zkFn6jAZveiusKbsdqDvEz28PTU8eQQw7nx83XuV1I6hwNlI7HP8OTX/7lX5Yur6eLVyRYy8bb5svOT2Z8cPMsXEm28li8pAen2WXYOGTo57raeWL3zIlfjZtO7ASQ7/jS+qUtuPAZX4Yda3cxh2ckc2PDazG+xVGfyaf0I8fz/2IjeXuvsWCt8qyGGz+l12SAzfxh18JIy2NwXPl3CxXzqgXYZW2lKQjfdxeh+Nv8ywebB8dY/iIu5S4ckZ46h4zkkKNgp/FwVb6KV4lbXBqe9jm5NHvNf3KHzu0zNVSxlN2KO8/2Wi4jxroI8Yu/+IuXKb7t277twsLwqfE81JWd2Nl7nGVrhr2yjgvxWxwdrtEhe/IRFx2sEZ5lPz5fQfxLv/RLlyjtqIVpjb3NZ2s2R3MWtxr3OASfYEO5EaeES+oodRwMNz7M9b75w4wwsGYMnti88qOcwW86Rx7if+2YjP99+MMfvuyiKSyeYOXGxq5J86Tj1M3NY+cEnp9c8Uq/4AI3Wuf1EMAaAAKJYwNA3TCJmgFvaPz4fXIKE8VS36+TEHABAricxQzHX2Azv/tpgasuB8VI5hIux0H2tkBPZuAieACQAO4YSYmTS4hr7P7eqxSc1FoWjBhA4OcY7idGnOjOnAtgyFaAAMSRdUk7nTamh/lwSKSbDAtctpJwFjpHmnTAgTYyRw+7fnbxhNPVK/IuofUq2fFDgaPIXGIlkfBRtpKYkKNNyJt8kGJXL3RhFVvWBeyBofEd37z8qdf059glHwtUCAl/A04SlcIq/UlE2zxYstGa0hdgUSCyeevYOOnvvYrB18SqmGm8N7zhDRch+tVf/dVbwrdGBQL9I9N9jnyKc77DRmRaoqZQ4qPOpZPk6mpw9qzxoEEG4CRS5EVRuLHLLkswxYCitUJVTLKZBI5UaXA0hwJOR5u97JiQHJNPkWRNgX8Pb+rfD/zAD1y3PLW28C2f9+R9pIf8/GXJHZ9af904h+EbY1vc78PGyGo+Vy3YZN+3lubsWFdIItIVNTXJ0hUckNTOogIx6vP0qbHHDnxSMhRXq3tx0DH975ynP/3pd//0T/90S87i5sxbdCMe95XNEXi+sH66DZHWuA1VjThYXlw+8sgjl25KvOLpvLq0uXPJTZ/DnrUlH+H3CEbH59v5Vsf3DJlf+IVfuB4Ylm62UJRfFC+2ePNhxC4d9LfCb3N1Y/APa5YryWitG0cIWPqAe/IePzaP9fM7eQGXgAlswd8Q0GTchkDHJ7OdJiePWd6TTjQel1TKbZtjt7CT75ZQ4gdLwE+dbfHF760bD+ucLdpcxDj5Bp+Af5p84kIOX33ZbbL+3rxs1xj8UAOHzNs0ld8bx3rhAVIux1kL3tbnjd1zT2qe9QtNH/zgBy981MRoXDzG+uHj2kG80WFyKa7wVvmXH/BN2LpFmnxqjN25hY86fy8W8AN+kezWD5/Ir6DsvW3DZFsd8icx1Hdu42lM+QeW4UM4ts/pb5uFsBhGsCNM4B/wRMwsNjhHvFq7eO9YeX2LHBwOV0y+/i1XieeSDf5s8SM/0BdfN2bnKMzJ3mu5aOMiHZab6VOuNK7cblz6wDP5B2zj6wpMfIp/LI43hgdTiqGtqdYGNQcqpNvN+i3f8i235/osV8Th4QqcX04N4zZerEkuXA7IdzZf8u3GSP7roXOPXwReTtRaa2b++q//+vV8oze+8Y2324ZgCv4tRsjFhzXG1BAwQU6XSxYr2HnzBx6rTmhdGhkaF43V7XJumds47Tu4ZVxYwf/VWq0BNvRqLZrucrp44Tu4gOPFhRpm43gxCOfFla5bAHoIoAFtFaFEQLCETJeowRTQCzCbRCzOwhmhBeYo23FCDgSSYzfpcXTzcgaJaEGRc0p6gKXxrU+3aEFrmwnJiQwrYsjT1eAUuEYFxMnVmAGG+xbp0PgIkyRFTvoTnBKXKyyMvYST/K7iNIdbABpX8jAHUGxtkg8nI59gR74VOmxtPQtU6eYsIpADQSKQAQEwYZMlcRUTS0Tod22JkCATEk+vm0glCT4tuBQyZFdQJof7epLVVYrsgGAVyHx8gWUTEmAC+MCArwpK6ze2YLY9LF0E7r//+79/dXbzK+CWrAjqrnOJ3ibk/u4c3d2VZTvIL3nJS65xT9so1MjKHsDf2Mi2ON2kCcyyX/+70tLDsU6S2/x+aSM5YAeQk5D54TZokHOEZ5sDEq/5nM8+9MivFM3wY0Heeouzxx577NpOK46X5CqIK8x++7d/+7pHrIfwtb4e9kQW2KirvSQDEVC86EBvopO8fcbe5BTrSBwf7XtFMds2H4LsaeXZhN7NwV9hNNIsAWl0bhG3MsM5OIHgILXJJTckNzv4W/ylq7rzFb5+pjT51w6d48F1boHgIx2nwG3MbUpsLmmeZMvOrqiJZYWERJ6u2EAsKLLtVNlYWhIs/ySzK6s+M6Z57fqCZZtjX/SiF9294hWvuKb/zu/8ztsDgxDDzqHj1r3YexZu/GuJDduwO2zs/RJ95FMxxbc7bvnAFkh9nh34liIAvvPZ7Iawnbli47yxi7kaIhqeft86mzUGIqihSsfyHj7gPaxFepc38Bs7BTo2/bo6vUQaaVSUbLzsGlyBksPZCJnv/G1GJifuwL9aqytGfJVsLiCk+7hO8ST34xt2icgPclxyikcXZeRVefnMGWzJH8R1YyUbPIA95iBLeuic5Da3Jh6u2qudH85H6svvNRbIwf7WiKdogC0fYvOabO3IOHehyi38d2NFwddn2cJD3lZWHIhPs7kc41dx/DKBotb3fFfs0aUCV+Nyc16ywgTx5vtei8ee19Uuzy1emgOX39iWB8ypUN4csAU+bnJi2mIwzMRxxYx6oDn6W2PAhSXYszgpfpPPzzUr0NZueJTjG4v/w/kuopXb8R05olfyy59sgQ/B1GJNoQZjlnvwAXnMuOoGdmgc/iku5AXPG+AfciAOjhs3/xbEJwbiZeqezQHiqbmKLzigvkgWHF6TRM20F2gXb2EZzIOfdKhmEduwho6MtXZrTI0WfsV/rc+60kuY+OIXv/jicX5iWP5yYVC8wrDm4M+aWPxfrFrTmb9O7svOPm/ObhGp7hN/ci8s2xgs/9VseeArvuIrrgYA5xAw231bctTfhF+wRLaBmyBTFCANW/AClpxDJ+8sjCiI8EB9ZWJIcwDcLToZT+HJuZPPlmnbQgS5IgHR4kCN31U8YN9xWwgLKMCheNDZZmzycuB0g3BKbOloE+0WOsixrVyArnEDscgLoKX3xl2yLmjYYh1PkC4AIUhAAUgCiGTNuXpQj0BbIHF1QMCRef1KkQ4MrZlsdLMJvmOazzH+Bi46sY4DctsQkIwVRt43Xw+IKtkVYMCVXSWSBUYJYre/bmJaP7d25E+TJPtVLHYvUcc0Vkm3p/5KLtukk4z2Spr4kZzIgAxsQ6Z1N+c3fdM33f3t3/7tdaUSUXK+JN3nSBp/Qu7Wl+gZITYvvNBdrWPtoSnGcQ7iu5iyxQobX87+eLFF/wB1dwslgyJvcUvDLx0BVnaCkZ3bmNmivxWB2cmtQnxtGy2dj3yKyfRma3yfIShicskhzD1xtPfJa7u1JErvmghb2PAPhF1iQjjE6+ruR37kR67bE/r33d/93Zd+Fi/JJXbodcmTdUlM9CxHiFl4R9cSK33b3s3v1sfM6woh8sPP4daSUzIiRkjZEgZ6ZkcF6sYc4iAvKtrFidiDa3Bjx0pu8iB5Ys5WYw2b5HU1wRh0LDd4jRx0q8vf/d3ffV7zUK6CI722pdKWcfdKKhLkxNbUfw8wEneKLToUR/J1x8nXrctzAuharLMp8tZ7zVb5km3pGdY2vkaAfHe+RuA8k6FbvnqAJXxZcr/r2hxqPLjQa9+X+xSAcHCLGOuhB3FD/2y/8WNscQs/5JvOud95HZ9u2l20TQbxxg7IJD/D4djw5EFyguPgbr6iUUMecbZkeOWF3cs/F8f5gyZAvimGz4aE4nx13PlwVfEhlvETBSSda1r0uVtB+F9z+IzN8BNNM3aBW9YDz82fnPKfONxGIf6FF5w7qvjQjmvujdMtgrdY4sOtKb/NT7IDv3BVfgvmjeOaUN3u1b/lNsmzvML87H7y4I6Xi+CY2N5mAr63vpJOkrP55EhjkHXH97e4NZY4hDHrK/QMC7ZZsByZDN/wDd9wbe32MMV0bkdYWJCfNJ9G8WImu6l3YAg+7zYScpLNrREaefK+hiC+pvbQWOx7/uOz5NVoo1+7n+htfW6xdZuL8iHuIZb5KN21ZraCF/JBr+IS7okHa8UXcY+tOzYe+tuOHf4JC61LfQLjtg7bvNx58jEZYZn8s/ypz/B8/o+jJK8c1hxyurmXQ+HP8vHy/31mzGIMX6aL5oqvVkc88LSnPe2eoOfgSzwFSI4iwbZ4yeI0HIG2GOB8vSIEktpZHBNygUbR5jvGUngvsVS8r/NxMI7hfI7FyRkI0J5JFdlbwspIezV4yYEkwGlbS+cDYgFvC3kycBCEQxFHf+u0ko851ykF9AaBIOEgiB47m8t4m+TZRDLPCZO7xGHcZGvr0Yc+9KGrWGYjepDoJEU2OD/XGNgiQEHonAVvn9Gve2o2SS/R7nMdRmQxnZyF4zYUEHKFCBLsYUbAg58pUhVWyLRk1ziSI+J/FonsZH3pV6JDgJILETeXzi89igs+RC/ZD9gvULjPc31ePCBViC1bNged9ndrE1MIAlJ1FiwS8xZm1iqJ7Txivu88sI38m5TTMdyCc/xIsdw8neuebv7QZ2Kt4vef//mfb1ehxW3H1PH/wi/8wqujKmHTW+8RxsUtmIjowENrPK88iUsJVlzCHclxiR+chn+SxhLg/uZzCte1Td+lX/cIN08/e+m2pa4+1exLp62TP7myKM48fElh13Hpu3/0LG4QurWnIhphgad8RKHb+yc96UnXswc8w6L1WJsEi0CxNT/tPQLM39OBooDvLFG/H04vBiCuCnc+jsBoCKyN+0xj1/lLMOQPhUl6ZEckARbyFTHJV5ZIL+HxueKET3uFa2zSPIpefp/PpH8ywDlkqfkqOmqkFzeKNFcvO2/vyV4iJiYVFMn7/9fo6ly7kfhB75/3vOdd8//Jn/zJrSki78HLxnabjJ0I7GgtywfozhU8OuNvyLBc6tx02TkKHnG+PCqd2EljHLhp3vTf330v3zgGZuIfZPA5nNim9RJlmKXBKdY1JjofqZULN552LMU6vOP7cGJz9VmEsCc/bAy5JmKrudu62YH/0CduJMYVRtssWPsmX8ci/s3pyvxiTzJ57srmS/nbPHBPvixePMzxLH4ULZ4ZAXuMxVfhFr633MVn5ICDsBYvwLUVLB0vP5JL4Zpd5EyxuM1TGEj32Ty901fjbeHPDxVObIobd94WOc3F9std+oz8dGV9ZN5ilz/BsObteNx6i3Kfy2PJpOmHw/JhPi3O+Dy/6HgxIQ58B9ft6mU364UPbM5una9xw19hsrzABnIGuTdGxA59dQyMZWuxBIvUAHy7c+zkwOHWl9jpzFNb+/Fb+Wnznu/oENdgN68n3i22yP9ysly5sQMH+N7unN2Gfeewl/HgMfstb7ROucE59LI6hz8+g9WO3Zy+uTadqDOyn9qy86+LtDUAUq6gpmABQhFLWJElAKSo34TCqC1uiYJzG6851lnNwaGSyfFbIEiWvSJknJLTnyC4xTBiLGgoU2D0+f4tkIHhCbTNqdASREiCztk6GFnOwGs9nKx177yAoc92u3dr2Z9t4nDADJguudxCGpB0HlADRghPsvSAvP2tcE7GAekdECuk6UzQIXhL4LeoMZ4id0GSjXeOkmLn264vgBWBnY9kIUnsT2a6RdYUiuvzbLX+C1j4eMdXDNYQ4SMaZZoHuz1QEd53/p3jLwBat0QpeUosEvTGgNgTM41HRxK095vw+H/fiT0Fc2vbB1gtIRdLG6Ob8OBCY5w+Qt9IyeKKIqxx+QsCGEFo3uIAsekY/vuMZzzj7hOf+MT1fomOrquERdcIVcd25VTx54r3EpTOUcgBYYWWWOxnYbr3ezF2kxBfdT57LjlwpTSZOpet+IT4fdaznnXdStFDXzoORiPRdCx5KyoduziFyPTazwX28Lq2Tfc0dw2mvSqZjBVVf//3f3/TmeLYuHRuXgWPGLAuPs42u4Nniwe6FrvJ+pu/+Zt3b37zm697huFPr4oTscje4khsLM7DathoPn4kqcIZhNO6rJvPkt06xYC42HWTDwGR/PmjwheB0EjgHzBafMu5fZ6ekPfm0ZCBadan+bAxTj9khTd8SlMOjsI2OECXEedkJofCYI/HP2Al+bYggzmwis9Yt+Yo7KAnr0iZ5hKsX6K8vKjP4TgOodClm5NIpm/xnb0Q2iV2zSs/KuDpUJxlO4W3fAbH4RBSyy8ct3jbZ3jW+vvGYfrZK2Y94yMeUMPGmHAgnYiN5U7yGZsipK1fDCyfUoDzpdbW9/mKB/Gt7PCM7ZqnOcVl36d7RXm76ZqDHMmPD2l84G44k7wKz12hay47ZZvHrZbyBN9IFjyNb534tnIvFstryaSBu37eHG4jckGAP/NZfgejepULcaH1Lzllc4yieK+2m8/x2an/OC9fgoWOo9+OleM0bpqn43eHHeyxfjqXp32PP8dTNUNxBDiyTdT0kgzygTWePBHm2G6Ph4obWLCF6GKunL3Y2rl8gRxyxzYQ2K7x+s8XxdrGELlhRt/hTWLGGjc+xCYO0Xn4NNwlR2vJv7OP2JGnTl5qveY0j7XzA+s3/+JB38nPcD755KfG6D2M5xObH/rbGHxlecNikTWwpYs3za1ZJ3b2Vlhr4ePyvbEXn8yR3HJ5vt05y323HlMH4TDLO8wtvmGuRgUOKE+I0XbvPPD0pz/9Hsd21RTBXYdGWAFzSt1Opy7aOigj6dwhuutgnETQI4yAaY1Dqb3q7FKS5LmADuSTyU9nACnBZ63AUpcL8WudjERWgSpIJBSK3iS9SgeIwIgukT+yaCYA9sbgGBus1mA8AdL5rtDtHOuE1uAqLjmROYChCIv4/9iP/dhVWKRjALDEt3WbD9kEkkgp4ilA0/MSLsmvz08ChjgJ+sZ2hbLuucSGNCA4/EDQWyub0wtfa1zJpmOBEODvPJ1uJHKbAOnHFRDgCECBm3H5KxICcMWR4huZ4L8SmfP4wM6zCV9cdTwQ4QMSNN+it+ZyzzldJd9uP6MzhYK44bu73o7t+QX9FvRrXvOaaxz+0fgaW7AGqWwMOrXOXrM9YOanC7z+JjOdnUXWEhj6RqJcZUCeNVTYT5G1oA672AyOSsyS0JJB58OALZaaO4LkZ+WWACGjJcAI+qte9arrQVnX/V2PN782EdA3WyOTYoffp9vz/sstXhUw/I3N7CjKHq5gLyYg7ObtOAWuwkZ8LgZvXnGuhgpfSE/N79krCKoYWdLFjusvbCpmkWvNrI5lS4R585PzEb71NzmrNe6zduDIYkvzL7k6Cz2FCR8RG3BMLMgHSyLFmWJYHqVzedSuIJi5BNI69yq0XVBbRIUdfk6QLPAE7ottxStCW4OxZ050m504qQgM52GZnLJ6ZzvneN96EdH+PvWN2Lq9hM7pIbmdt7dHKiCQrs3trXGJNFyQX8gjh2xMneuwxiXHfYYMKxCWsMMUeIN/NAYZXBGSExqTj8vnMBGH2hwtd2xT1Bj8dIsXMdT8m9+tQ8EiLulhCW9z9h7mkE+cKiz5UnqoMd/n2SN5+D1dkIfsGjp4TJ8rwPKR/jUWvqTYsutR7HfcE5/4xLuf+qmfunvb295299nPfvbmv2tjf4uD5C12msM6YTZZ2HoLWBi3mM8OvuNLuDNM7ntzLXa23nIPv+BH1g7bXCCoSeR5PuJw40ROlQ+th403b4pLDbG+22ZlMsPycL/7st///vdf/FeMe8UDe4/nb7zSAxtqImze2GILD1o7qHnwP7xBDDaWdZM73cCbjivO+Cn99fnyJTgtFre2IgO/gC9qiMUSPJwsvZcL4BGetQ305t08dL/mrXrJmrcB6TvjwFaxKy5bQ7hf4w5P61i/aNA4yevWCLZeXqn4by5cA8/hP3SLWzRX8/Rcj57PBI+23lxegR/D3GSyBjIuryDz1p+4ZMdp4sIptjBW53fMYggfWA7JXzf2Yed1/IMPPnhPwEliJk0ZQHU7G4hWg+5VhFXCHn8maIBhbAUvZ+eMjEiRfY9MMgjyAxyXsCBpPmNUTrDkT/G+xSLH5azm7lhbbwXLgqykwZBk63WTsHUjBoBNMAQEJY+SBnD22nw9hfL8iRrJMIcOuJNvt563vvQSuerBR9a7+hMECw6aCkjnAu8JcsnQldM6sf0D/pKrqwrGav0KUw6rKbLzWXvHA/C1LaBrHnPwYWvaAF05FBu7li0MkXrPVQCm9JK8iuDkXIARzOZQ9Ej2wAK48BP+ST8ICJ9b0OZXAl0BIWYkdkTc2GfxK1EpuDwoRpJaormgmC7FiQIE8Donn/vd3/3dyydqAvQ9+66PILbJ1jMP/uM//uN2tQjp32IH4FmreNriCslYHxKnze0KuULBlmEYBDNgpZiiA0QC6Ww+/uCVfcmrQOjzk0SIPT4CWyWA1m9XgO+S1VUoyUFckw/G8+dIE19eQrYEWyGgoGvMLeAkIXrcLXJ9txgt5pC9TUbri3yA3jdGkCWYDZfpXIybe4lIf2/hsUlzz/O5xLu/8dz5u8NKIaeY4gPkSl6NkY6VOzavuX0iu9k6j/TyycXotbn8Su9iGFGCF/SLdIkP+YZvuCDQOpDcbXAqBMRS529DmB4R/XysxrH1nE+0Frebb3smSHjRfYrwsjnovjXKn312PrVeXMILttiiZTGwwL7WAAAgAElEQVRxsXaxojn4bLcBdU7PC0A0W3s+3Pzk2fxpTY0pZ8E6hYgmwfIdmGGsxVb5AedgI3nPFdhtFsA654gvjRs2SJebO/kSDHdrh5wEB5BrhfwSYJi5uRV2WZ+mipxGXrFFDjleTt0dCuKvY+SgbbDvWOL7LAC3qSDe+DMZ+L04YPdeFc7m79hy2Nvf/vbr54Xz58azXjHYe89P6LaUd73rXVcT96d/+qcvjtdcOFGvYYSr5Mtd5BY6cIzCzlrYs7HyAQ97VUixnxyOn+FwxsMT5ITmbR1+7rjiLb31ALj76U08bgHpWTqwtzlhJl2zkzzZMZq/18+bPX7hhp+zy/IXjUScU27tmL1g4pz1KzxKTuf34lScrd75uljBMeQjcdK6XTRNF3CUj+BNMCJZ7JDBd/kY/1retLiplsMBkp8PaO4t1pn7rGPOYvTUv/PwU75gyzyOsTGXvrsV9Vu/9VuvXwjgk5ro9AaLcBo1UJ/DB5i5jWYXOORr+ZHt8Yv0LN/DMM0hGAtHNMWTpfP8EtrJLeRveXPrpHSxzSc5pLXQFw60PFGOpmN4xydWx81fU++6BcAiGB+gLKk1mM4mMAQMCwRL1lp44GJblCDrGA62XRUFgfEkTkDV+aezAPntpnBABQxHcC5StE7OAVKg4BI4wF6iTDecyd+d13gC3VroQ3LbpLpXi80PXHICzmmLCzDqOwmHE6xN/FY7UkGujkmOyFVdNeMlKz9AAoCHMVZWv517JpaO7Wpl3/fQPGSKvhEtugF6AFohRGf0zonXuSXFvYqh8AbACINglhDYip3tTFDIu4ItcE//l7iADp0hXwhM8y2BSA5rRAS9iqW1I2CQiBsPYUeMO2/HsFYJhg3oBDitr0qCig0AI06BKh9NRuMDpi30yKuYAGI9bbnPbOdM1j7zEFDxZszmcPWh8fuVghpi5N14ZnsxLQ6b23dIcutkG4VYYwJka6HX1mstbM0XO9ZtCIiphCiWEWUJjk0QBsWXgkNMS3L8tPed02s+Gzmk6+y6xSfbiSEFiGPYRAy2BvfNi8/ioAIueeiCjZBBsdTnGgr8yDjyhiK1z5M7mbY4W+K+4+/aNN2aV7xZ6+IywuwzCb/z+Bc7Na+HwfY9+8MdeJAPiGGxyH9cAXNlkH80hu/WN+Ur5Bkp8ioGkS3EkC+zKx+C03xpiavv+gy5ZLdtVva33AFf7PRDWhp/4wlWWyf/EBeR0woAOCjuYIm8s6Qx3fh95yVPjS0/8y1XjRUMyeFWOnEk//CpZDOueFAU8tX1KU0OPAbhN75Y2oadXJM+u6Kr0JczEdfmLWf6ZZf0It74TeuGZ+IQ2URut9jtmOUFcKU1KwDoXe7f4ntJvxzX9+sDra/nbYTJPVxycWgx1Tz0az56Xx5Frzgoe8MFevYrBWKMvOZgb74o1ti0Vw1NnJT/4FVwfnkZmemx92HetZ328V0Cmn3iD1bH4fDH3UWyeahje4jcK1/5ysvPX/3qV98eFIv7ygn8ZHGyOeFqf8uP1mYM8UFfyw3oSBFyNl+KARyDDGLSVWIxlG7C1X4xyz9XWz27B34YQ0MLJ2RLeSpZ05/4ai7HLuYuzogNtiW/c3EyftRccNc4iy9bfJ+cdLmnwlw9k23wtfTKVosN9C5Oti7Bn71qCtAt3JAv2RsPZi++Sa778Qw4I0+wQ+/5f7aSB/FJc+PIcnQ2EI+Ll7CCH3sWRrLnp2Gnh01uk48eTy4OT8QaeRer1Zz4FJxZbu489qdjMWVd8AO/oGvHy4O97zv/yUeXdpslP/nk8nSLd1j3+oXY0Vwy9ubm5Qv57/UMgH4FAHADScDBARYcDBLItY33Yx/72N0//uM/3nYKEITSlpARpgUUGHUJgQtlSeoCsePq/vSQrRe84AW3ghWhFiRrJIlVwFLYuR7GFiSOkwiTfRMMosXAjCKhCoQM7p9A3XNc9bK1xq0XjbMJim6sFVkVtEAMSSBrY0QmugrfP06xOmuNAXBNgF3X6eydTz/9zel0ZBHktQM5FI3ed64O2oIJ3dQ0KEkCFU9LDRD4wwLgBihA3qLPfEs8AXDyNy6QAV7Ww4d0Q+laEgJkwEvC0ygQB42TXXUCJUggApCX5HaOjnjnkhOwNddTn/rUqxC2xTY5bAdPt8YvTnvvQY3rl0DfGtaWdIdcix0xUgOpp4r/5V/+5e3qFz/ZgoQ/bYMwGRDw5tlkKvboMb2cjTOybFEpWUtWfL35xWP62WKTf6ZXtx/ke9vd3YLN1ZTGBOa7VkkVDvDPxrQ12jZ3cYUEbNFhdwG/6VUcd75uevEShkoM8I79zQFTe28sMYc4bVHf8VucaTghZooABXZjdb51u5ogiTl/E7Dihe1bEx0hdvySrApMjbJkZ2dr3auhJ1kQk63PFVvEUA7smDMP8F1NDXmMH2gMiR8+5EoCPXS8KwnyIp/hvwogjRJzy0XW2VjIvnsR9yqi4mXxaRulnZ+f83txkw3yqbC38eVIcZwO9uGNsB1eIWNyFXIEdxETMbyFBDtvEbf25D/yJN9xSwWfVWCfJFXu4Ht8fhsI5EOkl0Sye2vePNG8/dM8S4fZkezWIz5hMKLcscVyuZgd+Jq55J31zyXOMLWcr5jYxqyYTVbFjSutiiK5aa8ywSf5MLk2P7/jHe+4fnO8W480dRcTYSveKOe4z7k1OF48y3N8hO/1eTrThNlmO5vyM7puPrkMvxVrYs8a2XE5BNw1BmzA4eRvY8BeGGbd1plcu3v0/JxPPvLII1fRXOFT/vdzlGJkby2hN/lMnsKZjJmMxbvGB/652M83Fel0vPl7ixL5bPVMV/DDxbd8UxEIzzYm8gmcVI7TUId3MBem8sttkK0tYIHzlkfCZ1xUEbh5U5zDKePAPTwgPtTOA3HWK1/nv+oovB7nc07Hyf1b/JuDXPxWXsW7zMfP1/d2BxpbNkcNmuzT33Ig7rhciZ8mQzaHU5vbOq/jPO+E3V1cw0PoQ6zsxTf5gh52zb6TY8iw/AaW+Cx54K84kQdgaTGRb/basXyOjU9btGZ5nN7So/HVOPxJ4xTntX7ja6aLQw2D5aLpo3kdKxc2Fp6Yve2uE1/4hFzRnPJkO8CvBoAiqIl1JgVUwvffPSkWkxMEUt0f4afRlkTU0Q68BAJgWQEEFSMzjAZEnZ/+ffSjH7374z/+47uf+ImfuEjmFl8WQ15XJXesk8yu827h1ecAIqUKKCSI423BTxZOwtkkCsl2gVWC23ElDMTQeAzIqTitwmQTe+codnKemifATXJHmAEb4r7jbFIy7zaHAMPqYRMu0sIGggRw0PM2ZthoCdgCI7DOP1uXYEtW+lS4CDwJfUm0hCBZImHrn601OZqDv1ufQgUIswcybk5693mJdEm8opb8xiPfJjb6BrYPP/zw3Xvf+97bNnrkjw4BJcLfe36xV1tWX7axaiYhQeJjk1V/92C74v+P/uiPbgU6wnaSRjZF3BAUiYYOraPzFaqeZWF+cyAhwFjxKBmKG3hB/2KYP/HFdNecNc6Qbwm2sdiOLSSJPg/raob8wz/8w207/V6h4GOKIiS6tSBYi4F+8gdh65XO+D1/XCK0CUvsiaGNNQTkjIUtMsxpazU9mYN/NoarcbsePrBkQ1GqgNM4oN/WtFfP+GevjZP++r5x/Pbu4ptcZTeJBgWMg7EaCApIcWP9Cj1YLkY1csSKPALHxZa1byOJHeRDGHXmMrlvyR2sWP+hE2u0/U+iR4TYWpMCqbDtd0kfgqr5wIcUs8mqyQgvxRcZES/xh6jwDfHTceJsSWSf0+OZJ3AHmKqJkf53K7siUHG2xLuxw61+0SOZ4BwbI4B2LYqz5KYXxJqdYT7ZNdUQPZ87Xy7u+y0sk3vxVxEEHxVBClg22EJDfnc1yvocI37FgjwHo5acy5FbwDSeoq9YrHGRHmowi8ltgC0msR9c673miwJeke88usSjNOxwx22UiGd62uYDXa096Sa/lhfkfngDG+jH2rZxsTEMy8Rd8578A9avLZbQ41qtIx9oThdHxBnbkCOu3C4bMYvfwVxcYDkIntAYYiWbpjdjiREyLbfDQdNNhbuLKLBHAQhj2IctrNma6KW1ubW4Y+xAMr6cyfY4M+yD4ziCfLCFcXOtDWF5vr27beUXfFxO6nMNvuWZzSm/wULr5GPmJv/iiQbP8nIXoTrfmLg3ufgyn9m4gqM4CwxejgdrFrMaA5Z2rHW2bvmfbcUl/fSeXeS+5bji2ZrwOscs1oklci93x/fs3ISNjQPT6TuZ7Ahf7Ba/W7Otf4gZMm7ugu18D89eLuUz/q1oN568wJ+SJ93vWHjf5jK2zo/on67wC7Eo5jqu+qmY6BbtB571rGfde8ITnnD9FE6//f3Wt7716jhyGiSoiTlVjmCBDLZky0IpDng2Vtt9v+RLvuTuU5/61OcBxhJ24JWwJWIEa7dWAq0lCUCOIRlxiR2n5iA5hCvwHY94AYTtnAF3QQJsGcvnBaeumsDxHfLPCQRen6/T0SEH060HFtYPAE4QRcoRF8kWuO72cOvYoGPXTeACedepYURvgMu66R7pYRvJZ7v+zWUbDH2wr3U2d906V6E2KCU7BSdiKbltEEkqZxJgOx1+4L1JpfEACDvxUTZc/SIdCF7v95+C40w25lEoO66Cs/H/7//+79a5dU9lx7A1QKE7+rAWPrR6cT5gpjuFi5gGtECKD7GbK4sLjJpqAE5DIHmNx8eat65qzcWTYG2zr3N7j2Tt+cnaHI2zhE5BswUbuTtuiYSEvH7ob7rqXA/pk6A1zhBtyfBsDHQ8/dMBQOc3SxBWDuR0CTocXbLR93trQ+tuDrI0pkKk9Wo2SCZiV0x0vIJz/Q0pQry3kFtC4xy6pW9Fyt4jLukrVMSZJNwcuuMvfOELL/LVT5BK/rvzZm0pkZ7kcWNzcR6mNEZkvNgTl8ai+8UCccFPkUPFPN0v8YEDzvXwu2RTuCNvyKHxs6ufz7MzABGGZfxmCRmbNE5zuEKbvGJfobTFMvzrs3hEhaCirfGRFIRx8wAMpL/m8j2foIvFy2Rztf2LvuiLrlzQvHgG3+czbLexKP+vrvvMA7j4LuyxFsR7884S6ua2SwdnUrj4HAfYXLwFoyJTrJ/5Bg+BxRv/4mELaXJsfMJDmNPrNhLs4umzLXDkdURfgZj8504KDXSYcnKA9Xl8QC5IfveRp6++36ujS3AVdss3G8d7eZctcRpFyBY/FbLm9bm57CDbHCEnb+NAocsX+CGfcs76KV0oaNjP5x2roQh7+aR19op3wCY8VtFEl3ymV+fzs149h6TvNQ/pYTFriyY/HYx3kG+xXy6DRcZSOOcjOK88n8zm6fv8ye5QOOp79Upyq1PkOXHKx37nd37n7qUvfemtloHbW4zCFJyBT8sTfG9ro/TQbp5tYtCF8fAV+Jm907kLd3bTsAmcSrazSRBmpQcNGf6Fu+Gkya7+4V8ahfxLjLLT2oes/D+d4CpiavP1+gmdrg+J0Xx2d37wYfNtIbxNgGRuPLeSWKd4W79Rn/Z8jX7FCG6RG671qlHQ+MvjcLutuRpX8S2nKLqd33v1GR/TjNmmPh+Ry2Hi7jbYHGZuOdqY6lk4BOPZlA9ety09+9nPvvdzP/dzd1/91V995djnPOc5lxM2iA6VgEE6EArgoYhi5F43QFKQKweKAAUcYdZpt+mwibH5AYXihQwLKORFGhiOYQA7xWxSNx5CZH4Jb7szQCfFIqHO21fzI9mAmoNwTt00oK8YVawuyHXMgnnnInYFuYeHKCKQBsERaPS3pNhxiMcmlMY8dWyeJSIAl2+kD9tiBGbr2YRm3UChMdbn2E9SNF+ysscGgW4lgKQjQSbAEEIAaX4gsMkR8HaszrCk6jvFCGCwrQoAAmckK/n4kbk7xtZLyQbxsm72Vxg4F7FYuxS/gHT15hhJmU+KDWsXZ/xnScxuuXU8Wyk02RwIbfdZkuncdKWJ5Bw+172ln/nMZ26x1Tr4a8cofjT+zEG/xqG3LSLYDhYgC/mAJMMX1yfN4XwywJItjMXCzmGN9C0RiUX2MWf6l+Dh65KQJbFkhz2K/G0OLoav/2qc2BYuefY5UibZb9xq/Impxt+kKZnxZbGCWC6+8lO7NTrG1UbYr6g9iUrj9lDUYtTTs/n2SXYq4Bsv24nDGjgR//s1KiV247VmRIL/Z5vkhnvtJLErBQ5t4bf5UWFt/Ro0FfJyBWzjw/mZbcEKbnpvHHk1mTsWPvc5bBBPm5/ope/2pz4dy3/kWES2z+XRPlvZ4KItx/iAWOn7bPKSl7zk+gnHjU0kcW2ZXH7y0+eaEuzXazbdq3mNpeHf955q3/z5oQYE24hVsc13FfT8VOzIm4gre4hp47Mh3oT7iN/GSx+dv89KcT78l7+SCyYgtPxyOQo/4Wd8f/maIqK5+udChvg1LlLreGTV1cFtYm4eZyf5h6567ZzsZQuxmF/9awz1GVnExnJF3+GFvTZuMb7jJ+9evYZjdLL+3t8KKLhIjs3N5KWb1mXLfuuEE+GDXRO4yVkQ4IDioNe9f5/+Ng77jE/LK/INTrJ2dWy6F1uaVc6HocsnNw+JDY2j5Xl8AxdgJxwjmWASHstPPOwQ38d52Ce5kjm8pYvGl5fFJjzs/P77fH/1A/9LBs2W5U7pbPWCF8OOzss2b3jDG+7e9773Xb9gouCDKZs7NwfAmr0YoLDk8/gzPG3exv/Kr/zK62eGK+jEabyqJsTGATuwN9zg047tczxucZVf07M6jT47D+fhD7iDBol44aN03itMxi8dY/ytA/D/xu0hm295y1vuXvva1174oY5a7ooTPfbYY9eDODVb8snlqtbAbvL6+hsf3QYnDDf3GY8as8mbDsT5mTtwBTnSuHbTdC7fhm3ybuvYmJTzcWZziuUezPvAY489dq/7iX/v937v7ru+67uuJ49yDB0DAcvgwEQAA0mA7by9lwyRO4O0JL3b9wAU0sxwS1YpRVBvgSQZrGO574kiJFoOIpEK6HVS5Gx10XnbzZW8EBog1TmS7iZtzmQenW2FR58LfkV+3zHgJk8dSISse5E6V9eMbjmLBNcaIrF1K9sOCRwWBNhb4EtSgtw6rYPTJ4tAsG5BY/wlV/yrcVpPT1v+5Cc/ea1hSRm/o2fEQvfd7gGECxla4ELKrIGNABQ/syaJiR9aB31J7IozvmGd/YpDgeZnTPgY2eiHbyISSLl5dCXXH/kvuyD+ADxZyaVgpsMl4X3mXLGliSJJibUTVPkT/9rCVYwA0Y4VDwiCxC6G+A6iRE/mR+C22GGb1sE3AKtkDhzplR10T5cE0/kmho25HYO+tjGxxGDJOdzZNZ1z8Dt6tQtCIecqPL0peNh17Ycw9AoXG9/DqOgNJvdd+utfeG1rGpsgP+uj4kfsNg/sQnaWhCyB7/v1Z3kknbXObqvoOTOvf/3rL3Lj3OZkIz6++qFTr41XLmI3D0BtPITryU9+8vXTVb1fsolQwTqkhIziBNnvc/N4hYtIi8Krc7YoVED2vYa5hkznymPIiWTvvPQsLsR0Ol4SjRSQE4aKr8ZaX6ELcc83OoZO+g6GGw9Zk4fXpxZTkofP+9k/+K1YNzZf6xz4LT74Bh0nHxLrM5hAN3ufqTxb02VvUeKjcgib4gPJouEudyzGW6s1LcdIJ7B7Y6TP2B/Zcz69twa7NNhdvGv8aVBoNCCXcJJNOr9mq183wCW28HA1E3ldPiQWO6bdeTAEl/O8DbkunSj2G0fuIf/iTt97cOxzn/vci6vsA+Waw9VTPG5zGb/mMxpGZGuNsJ3el8T3GYK93IXt0vGur5hUPG5htJjAj/uMbTrW9uS+7z+d56ftApLLXVjB8RY3ttnL/+Ud8dqrpscWDBoVnScf2w0sH9OjXAHj5Tk5f3HA/Fv07LZ+sUcfjsdtYTu/lD9PXaefrTO2LljuKAYVnJ0Hx8XIYpt8B8uWXyZjt0u0bnnWFmu2lZM3b8ITdQ4daFguP5GnNNvVCWRUQynkzQt7tiiXi4yvZtPwk5uMka75Mf7mggROCQs2f28sLWb2Nz8QT/QjR+8FofUrsSxnN29y1wD50R/90esnpuPZ7LBcdHnm8q/VA5vgcvgRfN3GEM5kLZ0Lf5oLL6mRawcKH8NFNcRg0XIMc8MfdYfacGsmGLaxh8/ye5jWeMV+c7UT4oFHH3302o8sETEWp2vQdWBEgCMB25zek2wzUN9vwkFMJJVNlpTZ8X3fLoRPfOITN8JnMRwcCUvhJa46bYGksdd5JXCkac+lZGQF0OiQ0Mues6QV4FibQEA8k9cYHctACzLb4d0rJI0lQBT/iNIWP8CgeTKs4rmkGWlG9CTplb/7xhorB6V7CZXNga6gMB5n5g9AsfcbQOYDDkt0FO7s27HpIJ20xVan3u4KBE6CQEYErgCUSPgYn7ZNXtFhPFc7FVN82vdAkA9Z01lYCezWoGB/3eted/eHf/iHV3GhmFjCjjyLFwErgQIr762l94oOJNox9IBwSXSuBAK97fwCOUlziar4UKz0Hb9DdvrMDpIlcHSd3Hv1pHkAfWMBw9Om5gbmbC2eACP/FU9iuDkiTHSlIeYzhAl2IBXGQ8rI53j41+sXfMEXXIkHkaD3PWcJRfahPz4qnrzyh9ZLJ8mE1EuCHc9WjbtX8N0ypWmg8NH8EUcSCN8Ty3S/2LWkte/N59xkbd7Fanrgu5vUFDr8hJ373E9GdkWlB176Cc6nPe1p1y+M+JlR+pFH+OcSTvalP0VhhEvBJ9aWYLG3Yh0B3sSK2G18iMWekp6sMB+JX12wH5y3c0AeMz5CLG+Zg0zWYVvnxjBbs6lc0uew2Xydn9+bZwsH58mJyGWyId9wdAk7QtjxS9z5L9yRL5NTM7ure7DYK8zrvcavMdgKtsLbZMy35ROEnt6XBzW+wg+eejaH8eifz/PdzSvs3TmKeeMi6DCMvjpfcdexbmPBL8Qn2ymoNcz5A/shjXyuMZFSBXi/3f6///u/l83FBL3s1VTNhY5Lj3G+5GdfBJ/vrc/yL0VGxaVfGMGZ7Fqj48ZL3q/5mq+5e/nLX36p/BWveMUNPxtLHu67LUrEOH+T/zqOr8oTybb42jHiCJbBk2RWqGkoKM40E5Z3yod21bJb41n/+pTmCM6WbLjkNhXE9DY5xJ6CR3xpMMjTsFIcr71wOHi4xQj+trzllE1RCw/xJjoyZ9/LUTCoY+wigbH0pxhU+Gle7C6f7Cq+t6AjLyz12nqWt/e5K/04wHIjsifbcmNNU5+JA/lDc0tcby7m+9u8wR/x7bU1jrByynnG6j1/629jmx9vV5OI6+TSoMJXvRfju9YtWtl38Qfv2rzTcfnM3mpOfutd3zubMXCaTrJ5ONRT7Rfb4DPc4bs4l3Ech7+uj8MQfI8vKqjtxFs+2PkugohrF0+aq/XDatv1lwP0ff80EWAo38Qv5TsYRh+9wgQ4YE3J2QP1u2WuuvmBhx566B6wQna3wASonYhgIHCALGNGgj/wgQ9cgj/zmc+8ikCEWALdjscmS8ANhClI0LbgZNNpQ0JrOgSgFYsUKxkBrSXaDL1r2cKWEfYeFElawbJBygCtH4luDEoXQEBZshD8EjLnQRzWeGtssiDwAhFYcPQ+778C2nkIjwfGSA70j4Qv4CMrnEtgCh7y7edASIGQLBKj4AMmkrKiOZ3Sw45DVj5Bd5JE49FDr4gDx1cAsN8GC9Bmw+3En4AEOLcwQBAEKt1oaIgDvsH+KwPA0HxgC74IIPmKRCQWG7MdHRVKCB8CIf6WZLSOrtZ0Rb2/W4PE2dgSHN1IAuzAR6yJ/SQ69tjfe25MCYdsexWTfGzKpyRTVzQkdmRBgSrWe+9Jx+zED+DESXLEKr3zQ2AuxjfGOqb1uCd5u6zJsrdK6B4j2DruvdKtK2ere1fiO08S4ctiyXvJiv8trsADPt687mVfvzcWHbNzsiVn/8m5pF9CQ15h+DbNNq6d2/i2o/JxRWaN4Nb08Y9//PZrF+H9y172suvXJ0pgiuUt9pOl8RV8MEbclXT5K3JENn6iQMq2rQHJXNxJz/LH6gXZScfdo56cbLoEXg6EaUjwEt9t5smpzavxsltSYQJZ+DCM5stiYnMbGTrGjoE+cxW+z2GT/Ja8fZ6fu/ILH1du2xfhzGkPPtZWzvBLrNCjPNdxm6PELIxe+WBBx/S3h4kaQ6Hg+8bAT8RAOu77jo1jZM/GSn44kA7kC7hpFxL9LlaKdf7WnHxODMERa+WrchqetLm3Y3saf3Ly6V63cYUbWWfnL0HXbHAFuPWQSU5Nfuezvxzg817loI6Pp6WjdsLtrZKO2dvAFLt2Z9BFD25805vedD389l/+5V9uv4DR8bCqv2GgnCvP4LQaVmwiH7A5nORzCsV0kg+x+8aU4kn8ynnsBI87Lh3b9t/YimUcbPWN8MvBeAa/wo/EGj4qbvgVncBIOLtcSpFFl2JQgwX2wLHso0m4upIbkklMyeu9siccTUf8ZgtxHBhHspZeO64iJn/aHTvwWAFkfXDW+L5fnk4uPgT3YCo/k7ccJ8/Jj2yansSBHSJ0qrEkN8q/9LV5ZWsWV97xTFjC7isr/YlxRSVMoFdj9D3shmPspj6UA/bCDd8Sy/k3DiA3Li9iP75LdjwQZ6HvzY2wSqwk3+Iw3tD35twYwcfglfzYsZ47hFNZ+/IK322+2SYLrOEb5hZv+Gpju41HHtBIMF766Dv8BoZ49bmaLpmaVyyuXdVe5Jarr2cA1ADgLIpcic57ZGqDlZO0hTyhe/3TP/3Tu3e+851XJ/m//uu/bsWIpCthrDMSaokigQVCwMeRl/RKjECdMs5idRsKAmqdiOMv6UXUEIm9SsQ5T7LMea2Xs0s+AgmAWzP9blA0r4YBmZ1Hf0AbsDi/c/2Gcse6ctaVFBERsZEAACAASURBVFfA6KpzgGvrEeSALALbeWfnkP3JVlPB7xg3v4JWAEvsGxSceZOpLhyQE/RkRF7pGgggf3SzttkrGM1ZACQrMEQkjUHPQImOdP+ch9Amw8qzRCj5k0XBJzHybaDBZyT7XeeCExLHV9mhY/qf3QGBseiQTvm2X1MwJlLkqn7r32YZO/U5kkMOMYd8LDGDLxIUn0AmgC0is3GwAA4XxGTyIuB+KtE2Mkl+CXfn+633LV4QGXYVA2zUGIp861W0hgvpVbwtKd4CAOFZ8oaoe/CURqG58hl+AQ9gMBKRPBLbkhTxq4HHtmyYnDVt++miZJKsHUdOJIntnO8VQe68dOEBWnZiwE2/JoAwwGRxDRvTdX9XFDR3ek5W9uTvCptekXP65BdiqPcSqoS78yLuCLd8kqxdWXClgk75Orwwvjxl7WchuIW3OKE/xZ7b5sSG7xebxYuGp/tuyQNXESK2JdcWjsZ1ta61uAKHsGhSIS0VMH6Ckm1gZGNvXGdPhIsvJU/n2ZlCXs93QGY2T5qH7OJJHts5krv/Hpy7spmLTrxH1pPxJLi22rM7ucjgSiaOwncdzy8VpZqtfHHzPz502grRld8QvT7P/5ujX2b59Kc/fXso6sZ647YOueGMO3xIPl8cW+INT3ATvr/6W96TD37pl37p9eDnj3zkI7cLQ3TYeH0fZ8RPXBWGKW590aDgY9s4hGHLI9m28+RhDVU4zifpdws4uSd7ugDlPAVG3yVnO8DE5WJe5y0+a4DLgewg17An7Gg9npfVua5wOl5Os8tBDoGPi+fLkxVsYrXj5L1tssFbTVO5XONiMdEYrkjK01uk4Bp8fwtPeCAPi1sYyB7tbu32sA9/+MPXlUz5UjMUbskp/IhOm1v+xEs9hI7PnHmw911gaTcXmTeXp7PFM7zjbGqYj941Dpwv1mCgix5yGgzpc7aQv5JdrbF8Aw5sHeJ7/DN9kBkO914jnLxsoGZywQc3rg7oYbDdZ5/fe1ij+MQjsg0unM+KcX558r4+X+y3djx/fSfd+Nlr3HzzaH/v8fxsc0o2trOs7+VHx2oqiV/8Hy7I7/AUtyWPekAe6nhN/T7Du7cBhwMlP/t7Fk7nqzs2JvsblotLcXE9A+Dhhx++/QxgCZNAfgaHwy1guhrW4p/3vOddD+qqm4B8F5z9dJ8neAuqlCDwCWncBW5FnQVZXIFfolhnWOf2+f1IuGLoJLsnAG9wS9y637ouG6w5vN/i7nMErnnIL1kKFoEq0BofUeoc3e8tYtjBcQDBWpeIIw/W9sVf/MXXlajuq0f4BLBx9vwlxOc8HB8hQ7YkBICypIH9FbKSSq/PeMYzrq0713aUx59g73iyOl5QbvFBX0iQBLhkjd6RRHZxDFLFzghM8wN5gURPyH5jIMNbnEs2SIHzARsigPxt8YbgIFetbbe5IvYAq3klmtbSeWfXb5Mh8sEvgTvy0VzbeeRHS8IVG42xYIlkNKbCpPl2myCSuwmTTQBp4y94bYdeAyNdamrsmk8yC0Qds2CNHHSOhwnlp/tTcumiQrCra2LyjEeYZcfGxr+YYGPrb+6+Q2zZdUk1/0NQN1kplpFByaZz1r9O3EGIJWPJVPxJqnRLz2LL2pAo+nb1aptcrY8uxa0coNGs6732DFezk4c70dVuy+17DZFNrJqPCKliqfGR887jn6sruqNL9s5XWwddpZslkjCr75PdlTC4uGSt82A+HXtvXmR8cwH9tW75LLlcYaIjeJkMnpAMH/aKhRhe/HDcFggwT6M03WkGKOaTrcZq3yWPvOR7hE/DBrbCCURx7ajYSXd8ynmwofMie7369QM5YTFRzC/halyFkrnkO4QPkfNwNOtojfKGK7MwSo5GqjU7FKH8HKY3Bx4EpxVNYmWvkLEzwghb5RKkXXyz5cYl/1lSjdfk533O3hpXiGnvcTlYDP82z8AduLY5jB3xB7Fojm3KOnbjGZa2jo2BdLw46F5zV6z5DV2JHetgU1yhsVwxy79a0xaHjcN34IiLGOkQ9sid/Mcuks5RsG6jHs7v2mGdnACH4UGvLvaIhT3f2vFpfCf+UgyRcbk4HkGnMAOv2ZwBy8iHN/BXzZbG2kLV53I+ufAzeVu+U1j2SmaF8hZBm99wHHiO4/XahZCaZzWoyAqvl4sub7SDSA5I71v04VjrR8tbW2vysxn/W3vB8V73YtTyvuZ9ylOecjUm8mW6lMP5H5zbfCku8Wy6gQ1svFwepjoWlxCbfS8eYILvmm/rBDWI/IL3kp0fdc4++BIurZ81hluX7N4w/g0QHv+j8XEuF7uae+sN526hD9+bS8NDrWSt2dE99vy4OTpHY5kNjIdztEY/v6mWwOdxwl7hhZyhuYAHthYXRRqTT4k5HPV//ud/7h545JFHrgaAf4it4LG9TTAuMZK4OBnA2+0JGwAMDWSXmEnMAg5pRi6XtEtk6ziKFgnTOJxZYmd8CeAEuDUOB1NQA1Ddm15ba0YDmoKG42zCWQAnOzkRSoSJkwMBJGgT7gbABlnnSFYSFNIJwE8n4sjsu2AlMJqD0wKAJRB8Zn0JeQBAfEaQt22x5CNxsxN95sABpbHZd8kuQPRKtk0gktGezwaSGL9Kx5Jrr8mqk8+f6IQvAATr6tVuC4CxSQh5c771KcolEGtArACWxEe/bMPf+ty9o8mC0C2Bbi7bpemzcWu0dX+1sZF5upNkJAMxirwDJAnR3MCfr0oeGmdiR6ybBzbwiQVO5Gf1KNEYDxFd0kK/QLNj3DbAhhLk4lQ6UQye/iKW6RV4b6NlyVDft5Wxra1vfOMbbw95YnP6RUYWq5Kx486tZGydLHzU+WJ/Gyhser9GypK9LVLEl7kkfLEhFtbfkeOOQaTW5xVjrlLC6b2fkz+wf8St87r6Jp4UzieJaP7FUMkQVsECBYM48j0/I7uxluRu7nrRi150XQn5jd/4jcsOxVlE266aju1chSb843OKSvnT2skpRhBQVwTYfXMju8AM8bfkZskY3CAjOy2GIkxIW77a/2yvSSP+EZXG0SQoP/W5n8+0w4ys/IUPwS1YZJ14Al9dortb5ztvGwKdn5z8Da5qKq19zM13xZ7GifwhrhQqdlJoCMjXGz+4hYsqS24VPs6DJ+xhfa7O3o/LLK7z3XTW3zjTd3zHd1y3b4b5/BrpX96w2CVPb6HUevPx5NiGhaaPmOMna+OdVz7BJxVrjSkOzA+/5IazQFEQu4q+/IJexe3yVvHHpniApuXmQngHKzrGVX/5hS3ZsHHdaqExJB63+SSvK3DlElxSrlh5+kzDio+QTbzIhfw8eeT7zbt8F57yPXjReJqqYphMfAymWsvGZeMm69YXcIPutvCGN8krr4tHmA3frJWdOw6X6LO4Z7bjqzhzcREH8issu1Ycc7nNFqjiBb/A69lYfjIOeWAJGdkZh9xcabcHm/WQ3F/7tV+7GtTLC5ujY+gK/0qm/LP1d3wXMGEYvDU2PyUX3IWnzbEY4G9yiCO71RS2sGTrmZOjb2HbdzitWKfLxjSPvLR5WWyocfgyXFp8dZHDOJv/m9dYMEN91ZhsuDhrzvWhZHORArfsODvN6NT6tn7A6ZrfmvFdPNv56Zb/8AV67P110fWpT33qve1mAUgOgczqGmxw7SJO5SAuiGOCeADXztHCgdk6U0q0bRMZ/P96f79O1ia+JQcUssWh4GI4AaJAIUvjCJBkXSLL4RBpxYFkljEyNjDkYAJ9nb1zgFdr36tWApBM9L5O3jGBQcmPzBIYkDyDCymRhMzfWK5OsQPd9R7R3AROL4iQgDuDoXOQAD6BAEr67hfd4JUwAEIyCBJBgyCzvfXzY905um4sV+1cUQEGva9Qa5eL37otSfABYE4fChTvJQOguH60RZqYA6KAaYuRPmv9PbW8eyGRa2TJXEucAQUw26RPz0sIdA/5sEKPbht7r9oi3eK3954yvOvL1lso0H2ftUW0Lja9btEsgSG4C/yNsVeaKijalfRXf/VXt2eQIF+ti58giog3f1li2XrOrunqkF+zz+ocGCMX/K/5rKOxKxKL0x4Syf7G7ZV8S+D4lSS0yU4zxRW1zleIbAME/vTZFpuKA1sTkQbxDQPMvU2K5LADKp3wkcUJxZRCxziSZ+/FKJvAZ1jjde0qj/DtPWdt0JgdW7yLW8lRM8XnsNtVeJ+f3X/24qeN3c/qhsH7MFuksfEUJoiBWJM3rUMsJbNmyDa0yLT5FnGWF+0CsCuJDZLnJHBw0TlijQ756ElcxQ3/gF3mIkvbvdt6GOmEk43lliJ+sAS79SjW+cTmktbV+MVSzaDNtR3X+yV59/MB+Q++wjzny4MaSeTDh+hfnJxFEF/a4hf+iTWxQFb5sXOKKz9TyW7wwfrkME1zJB0+bTErB/XaAwB7sr7GDZKoOYzn4XLkTRe4W7LvLwUsv3KVXUGIm3nVbBADm08UVEu8Nz/CvuRw/spVzOCey3mWX8ohjVF+7/iekL1NOXjJv702Pq6EK58+YH1uJQgX0nX2wHcU/fTWGC46bKNJoWBe+XX5J57cZ7AGzsBWhYdCz/e2Ylu7uBZvcNWaN163HvBTyOwm78Jdn7Ol/EZX3suVJ6/pfDuc0ueuv78Vmps/8S+8NP22wwxnb06YJJ7hHT2I9829sIKsrZU9xdziqL8XSxuvh562y5BN5BU4AaO2oQo7FfrG7Fg64Y+uQOPndmzzQ+uHVXDIGpo3G7c2vLpj8eb+1ohfDiiXKZbpqc+35sK38a6+21zGBzbn+R7HgHn8GUeAiTBTnMljZNomGBxsLM1SNjDPckB5CD/ZsfrMHOyLW+KG+eVyMbHRHOJ8MazPGku90ndszP6aAx0DS/lPmH/dAsDZLYqAXheUFgAQSsoHgMidBTYh8FesLTEA3s0noTAyod2vLNgCNtu+/YazQNkujs96de4qk5MvACWrLhNHkkQB25Io+kEsgRhFG0MA9H6LS4QSmHKIXgUBR97GAiIgYa4z1r0swCUYttru2SZNAc1RHQ+4/dTIOtaCjITgPL6D+EnE1gZIfW8s5ytorXdJf98lT1cbPF3feUs8gAOSi8A4ZsmqzxA9jRV+mL2yffbYn8ZZMFo/yDdtw9skt42aLRj5CoBlG4mXbyHAyVdMpFdbk4GToo/O1pc3Ife3Jhf9N2/jtitjY3UBj83yWwWf+NHdVwBqXsGGHvTV1qMlDp3rF0QQLUmH//NtDSrntPtmH/gH4PtewSQpinV2l/h673YciV0ciHt25teLFwv4a2s2O7FCQmZLiQFxhRd7JYlt2U8TxlZZYyJuEqu4SAdiSdKD24iCpouroRIPm0qIG/eSOBKQHdNHdrE+ekd8YDp5rM334pbfisUtRMRHx774xS++66ds3/3ud99INd9U1PBfCVEhp1GS3lyRk1QV/pu82Sb9sjvS2JzGkAMV1PDbvEsg4VMyuiLNbsgYe8PZ1t9cHk6YzH4erHNat50ZFfPmP4mo/Ogqcusq9veXMzpn1yYWkD9+mz40hHpV7Jpz+YWGgly8+Eam1uSqbMf5ObiO7Tu5ROHbKzLPpzo/2TtWQbV5gMyKXXjbmpLbcwSysWICFvV9V9HC+d1NIG+Lic1Jyednwvp8rx4nl+/wJWOxNX9wtXW5zvrp6qFzcBKxLoZ7v1eSet+zQT73uc9d9qNb2MDvNQYbO/+qcA7XrXWLBg9g7By4v+RerpcD4Q8bi5m1OZ9KLgVfY9YksRtGsbm+JjfisfSpYOkXRx5++OG7V73qVTeOhpPiWW7toMvGEGt8SwFqnX2erK7kK1p37RoV2+zAR/jpidk4BPvy32Il35IDyWP+zpN34M+Z484iCh+AB5r84hXf73sYT8/00Pu+5ycaEfSjBoDTHadpwQ7rw3IZfr98XgwpxOQv2PvQQw/d/ed//uftlwjENYwlu/xDZ7gN22U3NdTmdnrFdZPVehbz+zz/8esS6QT2kUm8Li+hI/nHsXThggvc5QO9thMrnG8Nm1PgZmPHr8vj9NVrn68+Twy2VvaHLXuFvjHsYigOeq+pLV/jeY1P73xni2RrFn84BY6HD9EVLnjWE2qy5rUGsSYO1v58sFcXSJ3Xe3wCNvE9TfjmN6d1NT7dwknNPLlHk4Gf0b94gqErK06cT/GVvr92AHzZl33ZvSblCBJKAwEiTgFQG1DCJsASK+C8DikJIUYCl6AMBzyAjCv2nR8QuI+M0jJ8gdzDb5Jdkb+kE7HqM4npDApEX+eOgTgMYuM4Admrq9iKAmTDlTdkdZ3B/Ig6srxA1nolcuChaNEQMSciBSQRNh1gNgPWgn63KQo2AL2krOOBlnMlVmtZUiG5nAlaMYQ0SgDsZZ5Nrmy98nUF3BXj3QoGODahCPZNrEBXkbEkofn4uiTAhpIkHdFnr4rDEmN+uglxQVTSNraEoiObHjfm6MLamqdj+1mk97///VfXeP2dnzXuJksx2vzuoxMv/N3Y50PblqjvjgJAz870syR4bZrcntzLd+mBrEse6RWw/T+67sX1vrQs//j2bwiyAyWa2sw0B6fDmEiZ0YGssTRMJTsMpYZEllDSAS1JS03pSAglhWalJKGVFVohxuRUmjY6RsaYBhXV3zA/3qt5ba5Zv29f+LI/e++1nud+7sN1X/f9rLW2c1zdEuGTmMjI9zfJ8tleHUcuSQJuLbiycz/nVjJ0r+QmgP2bj/WZWM0/xRlfhK/8H0ZJgPxN4UHnHUdea5FUyJ+fKGwRQnGnSFKcZLc9RqNmCYdEuJif/H5FQlJa/INjzSe2rJ18/JP++BJf1myVTJNDAluf+bZv+7YjHt72trddieUWn42rmYLMIWzGaQ125Ztn/V3OkgPoQ3Fk10N+ct+dOPY8nd1FX6JK1xI1nEPqtwARp+IMNipOyA3fYBKysY1NJGlzQ9+7cgM2woj1FbvACKlYSx76kivZTFxr5CjsFu/ke43QvtPc6LsIIz3yVQ2bJcLJEw4r/pE4sdiaNDkWP9h27d866IIP7y6rHIBfaLjsVVJL0O66667jeTxhLALZa+fdc889l7e//e3Hd8UwX6zR0Gf8tPn7735XTTr4I+40MvjHxj174B64GOyGGWvTPYYviWMN747pM5fd976CVJ5q/PUbjWw67nu4qGBPPxoSCvAl5uSCiVtkJL+fcISreOTyzc6tkZE+2hmWv/knXTYePCeDuNRQh4VwXYMJFsjvODIdOk/e6XsFhmaYmJZf0ot80vF9/gVf8AWHvmrk4LDNyVf5AU4BR3ATxYwGlTikr/OmlTk2h9o1Xd7Nt+Q5O7PwY/OhukQM8BlFWjLRH9/ZJrq1NubibX9vI3ZxFk+gK7lxaxq2kWPkRVxFXMBVaxOjdLDNu+XcW4OwB/zGa5ur8/nE5kixAHOWm+Il6g6xrVHNf9UdMJZ85OGvW7Djnct35JO+23XBXFwGXi2PhRNsgZdtzbDxzhesn08as1f5RfzJ3XiAnMjuGshs2dh8RPN97bocG8cQmzg1DsYvl98/73nPO27H6uHMdA6ft97Cr3pVf/Z65p8bl8WsKwFaz/Gzr90CINjXYZCdJfQMIQCXECnC+ozRGVAAIOaSq0VwjHXuPVeACvIl8WTnfBxTIt85AAjjU9aCA2NpUAB4XT6dd+NvYAhs40kgHGT1q8tt52UdsHUCzXS9TQc6+tIv/dLLfffddwBg4+aoHL+xSsaBa+NYp+IO4bRLtDtJmyTYTTJFAI23RaMOFR0DTIFEFwproJkMGwD+FuSAgh/ynWTg0IKOP1of0nAuYDrePaj8VeIEjAAQ4Blz10HGjgFOZ99KfgSCfBLEBnafJS+Cx++Mt+f2XfJ2yVj3bW7y50d8Qed9i4jV6foke4sv5IvPIU8bv+wiDozNPt6bh3234SVukNS+A9aKBcSDDBIWvxOvC7qSXTJs19o8Z+K+4E6GdPuYxzzm8iu/8iuXP/mTPzle+T3siYQ3fs0BdpTc4VhybxEvpntFwhCaxo0wd2nuAw88cAB8D/Lcy1LNzb+SF7lsHQooxRu/aL7ddeTXfLjj3SrRuj/1qU9dn8Fh3UiB2EA+yI9giSVESZLnKxIXGeQBrwpsu+rN067EU57ylMv73ve+Rzywid0by3wK0bWFOOITCmUYseRi8Q4J3/jffGJcNubfiPPmNrZIZs8F2IYbwrs7s4uXCD9ipyiFWXLeYoA4pR+FhubR2gZWLKZVnOaT3QalGU1nChFkUhw5bnkC8rSYLabFsMJ0SZr1K3p7TR5EiZ87V2HRfPhD+na7Ixxil44xn6uakCe2b30acpvn2BhmiYst0MSpY/qO7mFjY+4taubbqxjoTw62PpysV8UtLHK5uHhQQFoff1RkiHMxAkusXZ5gX4Wx93S7cYzT9J1fbKnw1yhvTmRWc6N1i8flDfx715NMdrflE02aLQysiY/SlRzKB9bmcph8Ij/2eb6ikbPz8g/8C+adm4XWTWdyUrpcH21OV3WyjzzWa81YD98khzywBXRjtraaX/xiOcPm9ltuueXQfzlg823jswvfIC//XD7Ov53Hrj2YunF6CHTHa9K2PrZ1SwIZ2WXzGmwQh+lYfLkapHkUd3CrVxgnD+Cr2xTTvJHL1TqNKde0bj5UXK/tliM53mebQ4xLd8vTtpHuZyS3eIZ7uzmzvGrznGPxUPmXr7pqRIzwM/x044EMuKI4dS7uK1fxSUVwsmSH4sjDR2EbziYf4WTL22Btn21TCrbJjct/cGucR04Uo+K8V5zK+Wvvxlkb4eW46nLibbiYd+VQ3D/+8Y8/mo+exyIH0BHsxR+3xuT36ZEvdbwrZGEN/IhPHrcACFDOLyFv0YNoc2xBJxBX4QKGcbwiiIyioAcIguisSIUeYulp3Ui1JLjFIUBiIPL3vvuNb7/99ss73/nOozhecs6onIwRybagAQAkmM4B8J0nKKwTCdju2gZV33M6oL3JS/Ao7K0RIecArWGDHBFhB8TWfJzq8OaH/ykwvO4Yki3SxE8Aa3JUDCUnsppTIiRb1C4ACwj6AgQbZOyB8FirImoLQckesdn16+B3zBbX/JsP+k5QI65LZIFcx7CXne5Ijl2oXQfZBDAfV0wtqeaLyWL3g52ar3NK6EBekqdb9wUhktYsDs8+3fmSGdBdouJv4K1JtYmiMfu+WF3bb2EqHjqvMVofoKTnXne+xR/YI1FkBzoWr/yBz5lziYrz6BmOIEoVad/4jd94+YM/+IMrud5Cym6CBmfH+7WSlWlJ3ZKoZDFGcxY/T3ziE48C5957771eui8ZSNTiV3JqLj9BhijBs40l9hb3fYcMKJbTaZ8jQnb5z3pEOOB/Y8sn5+8UX3AgufmXmN/cwJbyRu/DlIhjvzxzTmjGMv+SEKTKLr1cAk/47ha/a6PmLo48f6Q57DbxhV4lcvqQm+i4783Rmrt6oavX7r///uulh/DUDhqfVUQZk7+ury/p2MIyWbNpV7HAdH5Dj/KL3LWNkxrOL3/5yy/vfve7L7/7u797HUM80q91mxuXWJ/1mRwlb1h3r56Vw/98xydaT/+3AcrX5dC9Da6//WSbJj6ctH45pTk2RraRtYR2fVazSpFMbq+bR5H+bYwoeBQGsDtZNQXkedgvR9HtFiHLueAr39zCEZGk33NzCQ9BWnstrj2Y11qKy/x1uZTdxNaePbvyIT/vGRCNwa8V6vDC+Py89SdXv67RMx5gmyss+FO3H/U9rFOcsC++ljz9pNuTn/zkw5/DNldSbCzgFmwCr2zoOBYmyq9isPPyub73/KvNG+vTcg7/bmy3IG3ewPFgvzhjUxwKye9ctqEXO7TixRj8vPed/6QnPemwZzbjQ/jJNpHlYfYUzzhMrzYiYE6f1bToFc6ILfkBVsLZs757v42JjVuF2sYO+Zavsa34VYi6emj5psJ+b0nYZ5ekm736q7/9shpcXF3w793BbQzNlWRjR3rDQ8UlLs+v4Eyy9hlMw4P4qFzpqlO5busfdoBp6Tp5rKVXG3iwqe+bozW5OpPfycfNzee29hCfftGFDXFAeAlT2Rt2Op//rl8tVp+5tdsoNYnkBbx2OSOM4ePiFkeRO1cv5CEvmy7WG4+OlreJA9xIHMA9+uUv4UZr4kdqjG0kZ5+j8XbzzTc/ZMAteraYRGwE4gazgqdjEBIKs0CEB1lwvsKsYvzFL37x5Ud/9Eevv6dNsZxNklNU2m3j2BnYQsmywI3wd4lXpKsn3z7jGc+4PsCCbGscBLjvJLPVFRIogJcwcgiJeEl6hvD9EiTklENbm2Lo3AXXMZW8lljnNHYytuDfgAMmW0gAc0FC/wpsxzbOPrUSGPfamhun4vdbv/Vbj5+EjLC3vpovDz744HX3boOZf+V76cf9QYhic0s8djpaG6DgVwrYXj2ACMlYkreXt0lw/E4ypPPtLibf+glixe/MT5cAIJ3lv64+6DjxswVafzefHZIl1Xx6E0P6cUXJ0572tONezH/+53++Fkjm2HhYmZAOhKex7d4gPXwcEQTg/MH89Mw/+nmdHoTWez6UPJIoMrsyOrbPmrd/LiFdvDnHogaCuJEAVmYxq+Hi1VObJVA6l3TO9gngSwbu5YQfyaoh4Ry6Etfk0pSEXQC8NYZTnR9Iwz76kLx7MGVXgWTr/uUvPQ34JS95yXHpp4KADSXvLVL5qqR8tqfYaw1iFYZoEtjJhH+tS0G4RQsypRjeBN74u6MhYa9v0sPihMuk5ajO00zp3L0MdZM0jJKw9wG17KGBi4CQnw8lD1wwz7lBZ02R3f5G5iV6ONZY5hVrbNHn+1DX3bVsvHD4a7/2ay8f/OAHr7eouLJsL+fn262rMSNoiMYWII0pPpHIrkZ5/etff3npS196fVCVc2CRPNXY5l+CJN/wDXZCfmDB4tTivBhLj/K5+GwsuJkcG7dse8YH/rzNRCr3lQAAIABJREFUYByGrTXkYDUsIYsdSv4kn29hpqjeZkbHeVK7y3ibe8m/OPOzUn3Xpd01F/mZnR7x21jprDwTdtiQ8IwT6+FDzcnf+KYNGTjWvPxzCw74ojDaohVZpcfOKwaaX2Gb/ylAYGPfiXM6T56w7Zd+6Zcur371q4/bJ+zMyflkgQPmVditjhu/4vZZz3rW5ad/+qevt40mc+f3/ebHMxlX9LHr8gg+zP9wFv66zSQFoPy9Dbdk6XM/jylPpbPGwCHxtM61MaThnw4UnIoacmzx2Vrpa/F/n6HDL/MVP4FpbLauaZ1cH/rQh67Fp6IK5pNJ3qFrsWGDwNgaYGqTnVPc4gTpBd8Tx9sIb4z1dbHMvvIjX2/c5VYaB3wKnsqv+HA6qEkdz128EIv8RvPCPPwKTqod5JnOM55L7xuzz/AuMcMmGgV+1cDacADNr9YJV+VXtjLW5vKtKcQM3PYwXXgiL2wtlFxkWf/vWFd2qW8aT43TORoRcIkdxI/80/mLQ2KIHHQQtnS148c//vEr/u7VWXg73998tc0Ettn6d30M9sIIMcmum//UNPIKTOTXfY7nJg9usw92hDWrZ/VP5x9XANx+++3HdQyrPJNwnjWciR1DaEGA9JpcMQfQFDWE7/sK8h//8R8/OsS7W7rO3PhIobEYF6gtQdjg7HsdZztZiIVEbV2SH4BCoDb4zW+MjlUw6bb6TGKmwy1A6G6BB4hpwLRm4HwGXAFHlwzd8UC6+ej87CQKCo0TZNtx3gtkjRxOLWEiPcYRgJ56637G1sQvJCAkozlcqhIAdM4SD4CRTIi5ZOWz5FbIVQj/y7/8y1EI9U8hn24QLcGApCND6dEuhOQAHNdWJWeEhXwdr/vGH/ktPYmRxuJf4olN+eUSdCSHvQHNggKZ+mybCxpY6yuSLzA3F3+z0wGImx8gGY+/IySbiBpX0hA/21jY9VjvOeY3xq1HA2abOxpPdjfsVLCLpK2ggVfnS4UVtXxGAcxf+5yexK8YpVsFDpJKnzBJY2ibSGwoGfZE8y4FQ5iXhFrLM5/5zKPwa2e280pi3//933/5+Z//+aO467jmQDTM3+fJ0OeIbt8hrY4T946HXQgLUi1eYCucoLvOkwfkGUl0CwpxWfzw7cZQ5CRX8WJXrSZJO9q7G7kFmLXRKUKDbMKpjbm1P+LSOC4vXuK6RfPqaJtzsBLWIhb8Eh4lg2IGXiTnYrrCCWF3bvrpHvF2VsXIkjKYZd095OzOO+88dvLFQfPQA190FZPGnYfosc1eHrnxq5njgYY7Lsymu9bq95sXZ/g7HLYG/iznW2efL4YuZ6HH5Q18AymHM+SD0Y5jP5jd5zAWztEBjGneztPogxfiQ74Up+KFzzeXIkcB1ljtcosRx+QLdnjK99vgsTOmmNKckZ8UV9YkR/faQ1sr3CPHiGbjKRJWT3Ks9WsMiH9kufldsu781pPMdvAXOzum+Yp79+YbCwfBtxRGmku4DHnFtFhLRv7c/OnCMXKc7zU2+15Tqe/Eq1jqe3nPpo518i+EXtzjAcbGIZrTrTfroytza28dzSlm+55vJ4PnMcBSGx5iT85qjvRcg+Rv//ZvH/FTsnTesR7CLe/2GofvEubv/M7vfMRzdrKB3ChOca7lWooXGJYPtNGHW5BxCxs4gcvl43I3v5aft+lv3m2WbI5tLjbrc7G1nJ8NFXJ9J9b7Tt5dnpNsxWe5y1Vs+IB6y6aHmMZrrUec8QHP0JAX4C8fty75HZbIh3CAv8NWuCHPKLzlbv64DQP5js0day51DU6UTJoysG55SHO0ydHP6XY15Gtf+9rDt8Qt3rKbv8mwxbY8j9fABHm9+fO9uIR8YkOLz+eLNbj65S0cVc6kJ3aUM7KPeMbLra1zNa3hsTwpNy5v3O9aH3zhW30Pb/sOFuEzMFsN2RxtFD7qqU996kPtLgAQBStBJdINtF04A3AiTtnrdtt0twQvJTV+wWUBFLYNBI4HADKWgh0hAMSCluMhhF3y1dq6h1GiE+TNLfku6HNmYyJ/nEIx1OeCDdlYYnEuehDdZEfmBTtgdn8W0t05nIAtOPSZuGXL/rdDeSZFiGfyKbDpksMt8RCwm2jNR1eSAQDaY5Fh65QAl9zSDx8CQADBeOuLe7lda0LQgb9ubGskl4AEaI2ne88Xet/Oaue5hAkwszG/YJMbkYx0tMRniwW+SRfkkvj4OUJCH43ZZ4KZ3/IHelqi0PEeBLm780uQlwjyi+yTTlfGPV8SCrz4gWJOE4289KQAEX9k6zWZkQOdWTjDXgAWufGgu03E7pXXHBDXHbPjA0lEa32DPcU74tDnfImMxkEakftDcQ8//0F8AWNEmg22oSPe1hecL5YVCB4EqmnKP9lpCx84iQzxEbHMnmRzKSRC0/Hsp4jXYc8HjCMxKfi38LVeeGpdve4OE3/ZpMdH5KnkRcb40/pB80p2doEUaHS7O/xL0JfgyFN7Lj2wsVfzi0s77WKfnHwF1otnNkIAG5du7aqYa0n44v8ZS/b45ODvxagn3Jcn/GqDYuFM6uinNbiyTB4849jGnNhdbIeni0H8puM0FWFdrxonq2vr3jzOl2DP+ha5FOXbsKY3JLv3/Kfj9jLqxTMkjlz8Tt6DjfxHYQrj5dzlEn1WQ6cxsgt8X3/mU3xGvC1WsCEcFcNkwlvEPP9wfDL36xrFGeK7xJNukdBk8CyLfRAuDNiCAn5aR3NsASM3IOKueEDak7HxKlb9Kg9fkzfFozhyFcQ23el2i3/4sLwND2NfjRg4tHyzedLDYiefX4zqb00vuWFtjIfJqzCbrL2me4WmHMfPxSW9LybDKGPzP7Y0bvJpqnTOcnHz8YlipOPjTXtF3WJHejw3S/mHfIl79Lm8IJ7l4I6Rn7e4oV/5Aj/xnIbzlSBbhyjsNvcma7eevPKVr7z81E/91NGgEkfn2IXr7LS8dXNe5zVmty+JA7laTJJLPSY+5BC6yv9/4id+4vKa17zmkC397zrShxjCC3AtubT38aawpv+4OjuZm6z47/JQa053/HN5Dn/yHTw01+qntYmXfOqrv/qrLz/2Yz92QOy3f/u3X3/5hg+To1c5XSHPn/F8Vzywcd/3H5eAgfnNbhY7RpG9TVTyLh+A/+zUe9i8fDZ90Bnf3jhbXJQvW2fnaIw1R7aBO3ChecRr86sX2fW4BeD+++9/6PnPf/4jHsSWINsQOBM3ixOcQDnl16EFbAnJsEuqJFtdwL1/jME4j0aEYKKwxtAkWGWfyWXHpajtMi3hZowluJxTgpNI/y9ic6OATzZFPKKiAGnOJU8SH+JHVwt6CAlju9coA/c3h7c2RYtgJ8t2tiJ+2YCT6J62bolhSZIkIbFI3goSsrX21liXP1C6UQFHF5ye3ZErQSFAAXnf8zvBKig5ue7fBj098ElJJx10XCRC8bUkUFABVsWhIkBsAN3GYCsBp2BSoPU52QAEnSJfjWtMia5X5IXvbzyICUmCn0nUgHu/57tL0IGVJI4ksU3H0suSrAW5jSEJ3a4J2RtnCWVjSXzk2uaChlXn2FnJjo0nvtmO//BJTQkJQiHMp43dWIp6CYbekDWkP9/5yq/8ysuf//mfH3KzxeqrdWhUJAs/F//N199i/jx344pTmMhW9A38+bZiCYYnT/PYAUSexe/G9eoJ+Uju5JL0FB0wkz3Z+WwDOueHrQlOwfcIWg0NfsP3xcH6BrvwDTqkX7bf2BBXja/J5fjdLVgSLU85V1yTWUHBlmxoXOfb3ey4noTOf+QFjYCNLzaG6/ASyVxfQuzYf4kI4tIxvqfT5uXbiEY2bs7NKYiLHVDHiKHNb/BAUYJsyGV8R55GVuAgmeiSbjpfk5eN+DX81wjoXA14T/pXMIjh7PBXf/VXl+/4ju94xIP94CuCuLxAftQ8ya5IFj2ae8noNprkX80XscXH+O7mDvyAjlrDFgLbKJFrfS9/L9YaB9bQNf3tWtZOGmlwpfOX0Ddn87HT6k7Oc2+12LgRp9j8IyYU09bOnmKR/vAWnK3zNcDFKdvAv415hbgHacnZNhK2OWc8vg2jyGSNve8Wmnbc8i++pcEOL42tiZLOFO/LueTItfXG4Ma/mO/7nk2TLsiQnhcj6UUM7+44n3ApNv/i7712vDVpZGwzQizTOz7jHH4uf3Zcf8NrDZnNP61VztoiWh7h47gQPFRE0SWdsQW8bewf+ZEfuXzFV3zF5Y/+6I8ub3nLWx5xexveYPz8xRi44a5rc6AY7zWbu2LK53SIw2hqbP3QZ7feeuvxnIbVW7rbRoo423jue9y9wrpbNbudEFdwLN2os+iZ7+BqGoDWKIfjB9lPAW5zz9j4NMzg233fFTC/8zu/c6yxq0yat1vGqzW7ii3dkbXz2L75iuPNx/yYjToej1h7iWlYuTgl1sQk7HFM8rGncdzWsHmI77Dz+uy5JktOTQqYJLaal+5heLLJJeLZfPn0Nc884xnPeKjfA9xLiL73e7/38nu/93sHWQEgW/BsAWFwi6AMQeq3Lc/EnrIQZwakXAaSZBYIzwEmYIxBVolNAJqTksjOSEuIBCUixLFyFl2rxt1iRgEq8Ix3LsgQ1r5XyAPFvhME5AYqOlJbxErAwKHvcp5kiFD3m74lHmsUvBJdr1//9V9/ee9733sNJAGjOO/c1q2rbZ2CeB1fEkwOu/Qd31iSMhDWLQYCEuAmWwWe+9Eaf7uGzdHakUBgiWQLJMUTAEBe7SAYVzdxdw3ZzzySiiBD4vi4QE4m93kCNDpAjPkVX0xOJAeQaD7QrUtxl6jxA6DUuFvc93lra72etrpF/JIJsilw2K7zxGvfpSPv+UoyVbD2PoDehgh5rFFMG0NTRCJrrOaJPPUkYg1DtmtNSMeCMGKmiGrexkYWtvD1bAFFOPK2JHuxCdlu7O7za4fsAx/4wPUnMiVFOMZXfQ4vWovfUSZn88BNgC9BK975Ob/e4rdzi/niFB6v/yv8rJ9d4RQf2ATe35KWmE6P+YJdPhgmHhRfjV98Ni/sgD8wzpqRPcQr/dv97jM+uR18hbsmqEYbv1gSt1cpWZ9GIh1vPrAWPpucZIXDippkZW8kevNVPlYsdJ7ka4xtLG6hR0bFAH/k53byxZ1iY/Nm60KeYdbGKRmsGwGiY2tYwtMxS+qReOciieaTi+FrNoWXbGq8XtlsixH5T17g83Lacg6+rRBsLoQWLpvnP/7jP47LS3cn5Vw8sT9fzsdgKCLOFqsX5y25TEfeK8zhjTwAC7NbuNctbOQWi3TU59vMUjD2alxN7bW79YtTOWNfyd9n8HiLfZhINnLDMrrAK8lJdnmdj5GdLdlEHMh9MCpZXBWA57nqiz0UHJtrNUe3GLUGnzkP75FjGselvFv48emOF9+tE75UeP/iL/7i5Sd/8icvn/70p6+NWL6W/B1LbpzXzyrurrv4gp+wmy1Xdrm39dE3P3PblOcysNd5LhtJdKR5Ia5xb81h8pBziyRj9F3Hy39sLlbzLTp1jmJyC0T8G343N06NK/BjuEgn4g9nW3/c2O3zbpl61ateddjthS984fXnOZMXxmqWwMFsqDEL1/HHZFHsL96JIbxKHMNneRiXc+W08fn2GRc3NyUDHkD+ZJBfiiExB0MUi/zVGJqYy7fEIh4DJ9QA/KErIPLvziU/OVs3/i3valB3zOMe97jjeSD9a/PaTzPzTYVy5+Jr8iPdbd20cV9cbGFNtq0d1V/qSJuT6j6/0oAfZOu4YnU2DOd3vYcT6ipYvVfp8fWdC0fsOzbIjnwPzu8GpI2zvjuuirnjjjseQr62KGrnFoncBHsmKQqrlA5cGK0JBLnPlpBy4OZxFUDjLxHjQAy2yY9cDGHBknWyLdlVeGwgASo7A4pWxZWuIzkoHcDsDkfz9k9wd0xzAp2+cwxnR245YbIxpk4PMso+iNCZnG4xmZ7T/flf83e++4ZaXwVbzR7/Ntnq+K7e11GRe0R2bbG6AbAAHUETbJ2XD0SUFUmAprVs4ewcyQboShJkoUeAZhzEzTokMefTt/NWdvbrXMkI0CAkgBUJ5kutL3BIboHYGIAWKNBN83eOxMZ/Gq/PNDmArkSvUOEf7EB2+hL3Lg08x/Ymix7U+eEPf/ha9G9cr07yl7rkf/qnf3p505vedCWPYrW52EFS3rjYwjcfjWx/zdd8zfEEfv7NHulbI6Ix7C5JBNbJ55bMNlY2KBFVCCARLneUJMm4Pr+4YxcQYVEk99pldV1mpfnQqwc10X33AnbvtvjaIp3f8Ec4IjnCjI6Dq8i6tSIRcBrJ0JxCbvkQXOs8toLP4mE77nKEosw48G31KF63icKmSK9dVr5HT3BlyezmCUnU/HxEkxIpokvYKiErMhH3xYTOWbkUOeI8/Iw4dEzjWJ+ct/GGnCA0S3DCBnI3tqbRko/mXpxREFmHZgS9b060JoUGW5tHQ6W1bPGQLI0LT+HLWedyNx+0E+zcc4FMr/Sza2An8SQ/d4wiy9rgea/wVDwWb93Hnm41wpsPB8BbEFbYwcb8Tm609o5zZc/Xfd3XHQ9g9NDa5USNf6NnlaxfyxPIMTtsbkUUO2ZvB+lzx+M78Jy9xFbf81HrXc4m72tU0WfnifPNLX7Ob324c8WaNbIdrsM/1tcVmuTTGFj/hWmKfzvHjk0ORUmyb/NFbtVIhRO9Tx7Hiks5aguHL//yLz8esPqe97zn8sd//MeHXdnFGOyRLJq/2as8E7exkbHcFFZurun7cl9+rJAUp1sMWQd+mrwaXuJqG2DwQm6R9+Q0OnUlDB+H3fShIMFFYbHv5SbFjPn4Bh6aT5B9dU9mnLfjPMfA7Z0wW/4Ts5rHfLXjXM0IV+C8uZNLk4qM6aa/m68mQLcAPPe5z70++V5RS8942XK7xVg+SDfZLr/IZ7MxX2/ObY6KQ7G6spsTf2jMjWkccPGrv9mX/c8FOxxc++BpybY+xZatG64qQjUWkmmvHNqNCk0AOVlsNO42StgjXtXDjvt39913Xx+ue/aj9b3WgfPAKHjSd82TLcoRq6tzPug9vHPc8uqtX+XbjtucI4fLq3jVxpJmY7fTGN84XmHl8sPl1It1Kyub1JB41G233faQxNziEK8FJWCIiOxxdqQ4ClDn+IgIxQEayU5hL4kvMEnODMXpFO3AzFjmZrTtsgCmvkOS+t7aEGNgy5k2mKybPMgBmfscUPbq6b2CYYtG8yDakiVQ2WSwBTGZdweIQ3AyhalLNo3d98kSGHa+wFtSowGiKJWstzDzWfPaRaYT5KM5ATXbKmwVFnTb6yYya0eMkpMO61hLoucAF+QSiYSwO298Y7un/AeYkpOfAR67KVtQI5zJAuDOBUL+1v8uF3//+99/gEH+gbiZ7wwo/Nd45j835vr+RmScbRofGRHXfNallZKS3b/mlhySK713f5hEo7ASg3ZsOq8HAfWkar9LDBQdizw01iYiNk42axWvmhN8Fgmmm9Z12223XR544IH/7/e16QZJa0xx2vlLwJFgMQF8YaTiW7Ly/SYGWIKInNePLMEDJHTjENaKaY1I605+8dN3kvOOjQz0HSzVjPDdNomMaTy75hITP23eHlJY59138F7S4Vf8jaz8THLUuIBx5+Zs61ccsL04QZRgdWtyOSjimO7tTqU79zgi041FBrkPBvdd49UMh1nI4dqnNcHTZOycdBfJoXtNkyX+ndd4bGpMRHRxBEngnzBr85OcsvmRXl1ds9ihmeKnSpu34zbfk8ErLEQYyS43srd5+KWYkCPl4F2jhoGCTl6TD+SBJcBy8JJqMZA+k69fLwi/Iu8dD7NbJ0xaTKcztm7srhToeMW8+Ol8t7oh8HIMn1HM+XmrSJ28Twa+xybktK5kORdhSyxxH7mUnlsLHN8rO7bIQGjprbG6+uBf//VfH3GbZbLBI+dv7tqYshMNezWraxr0txgT7/wGj4DJmzPgqDWJF0UCvNKs45urU7knm4UL8jBMWX/EGXvtmQxvfOMbHXb8YpUHkOJKWxgkQ3HV+prDJbo2J3CY1tLuYFcGwDF2lQ/hUDpKZr5jXXIkn1wM7Vz+eCPOqIh2e57c2/vGVywsr3fO8iJ1AL7fd/1vTpxfXPMzuTNfaE09p6sCbIuurRvkSX7W2GFGvyz1T//0T9dnWrVm/lMTpfk8J8LVaq2vsfEMut581To1W1uXqzmXj8rxeLO1Nt7m6NaoQIaJfd+vevQsAL7t1142FvG7xsRx+bH54OBycxxPzCZ3/1qzPCJnOK85NGzlp/SwdQn/k5uTRf7HsdhWLpG78S3cFmbCiV7piQ3xNdyzebN93+/PftKrnLtxL3DlBDv9Yk3D21WH8FdMqTWa06YJTsomdNvY4mb9SQ5fn6J3vrJYLMdal8Y3251zFh4jB4hFHI/u2bWNp+NXAAAmIJMAe+XInEcS4BCCF0EWfLq+glmDQNfCOKtEYE8pvutzu2eN1+ccdwO4YP+yL/uyy9/8zd8cRto5yMupKJFTKcYUor3u5dtLNATnJmDjCC6FwhK2DLLEjSEa2w63YFUMdHzOrrO9uzMMLWkBCM6tyJVUN4DWsRVikjRSIvAVtpuA6ZbvkJ8PSZ6AyuuSrm1AIL3AlZ44/xbjHF8RcT6WnskAqAQAnwR0ijnFDCKc7QCDp+UKUGMgaBJt3wMz/iHwjStWxBagXhBfXfMhvrEJuDVIXhLF+hkA5v9L6JPn2c9+9uW+++47fjGB7oGc2CY/n6EXBGALIGSEziUEZKBjxXDjb2OCf25ciUexKH7ZDMmWhBYnkoFfJkcybJd/wZaOYY/kvztDK1efu6KDrRQmik9j8n0+sv67YC4eJMctzhc3YZ6kZn7+LWY0DZKneZAp/mmNe9UToofYa55tAdn47Xq3o4WMbczxsT7r+zrrfs4QbpBpmx/iUeJSVO7rklIkGuaQmf6tU16xNhjU54gKvEWedz303LjuDWajXsVff4txBKVCod2j7/qu77o2ppZAkg0GJHN+pVGDYMqfySLeEBx5eptyMAZm8E1NWWtqrM09Ha9hIu7pIv0hnOwofhtfoYnU0c0Wy9YXnvIBxEnRsPhFzi0KFicQM6TPuuFG8tUY7Aq3iqzFuGTBa2Bq49nByw4VDskZUa/gS8fI7hItsdRn/c2v+tuVkF2uGjfpPlvnNpcHlC05VjQihsm5+dwu1vIweXx34sjD5xvHA5nJmE01CGEcH+Bv6ZPviC+26ZXvNU72gzV9vvbiJzgP7GIXdsZl0rtf8uEfYkYOQLbDI74M52EonLLWL/qiLzoeCK2Jmcxi2rjrtzVE+glC/172spcd/sAXmkeMwXtN0L2sGj9sDYpu+EFP+GUydfvAf//3f19l469y1/oZ+TtGjpXzOp4fGoMe5czdlJJDYKq8rtiB8ezcq7n4Nsyy4dS6+LM8Ln75d/Zz3zZcxyWMh/dZb42W4pts/GH5rnhJn9UJ8hG8wOOaix6aH/fFMWGgAhFW4UJwcfFcvOyVV7ARN29OuM+2Yko+xBXE4WIiToEnLG+2Rnjed+oTctiIaa6uSnT798a4cxqveHjzm998+Zmf+ZnjZx9xF8fj6/QqzhXEy8VWF/CMv/GZPscPdt3wKl0tbzrPs2vWjFtb4eLp8VyjaO5vfGx+XXn4Znw1bIGF4mW5ok2zzjcGf+o48Yk3ipnlM/wyPcMwWH7m5/ILOx6/AnDrrbcePwMIKJEiTqdDqtBAKCi7cyV8gu6OFEewIIFBcMIQejtJQFsyV6QDDaSN0xXYGTfFI1CbIMmgGGhOnertptBF41NscyxoMZSEJpDJxIF1ZdbAQBXY2DECWFukkRWZRggbY+VD5JD5iIvLjQEKO21wGPdGYOM8IM/pVz8SDZCjl+1G1T3/wz/8w8s999xz/PTJufkiKBZM9/I+SdtcHHkDQXJYIGAzxc8GYX7iMlFkpFcAuoU9fW1i5rd2dZoLQK0v0B1bJSe5+ePZ3pILgOo9WTsfQS3xtZvUPcY6oZI7HWvq8LXG6pj8PR180zd90+Uv/uIvjvFd7ofAiju+BRh9DnAUBeJ+kw8CSXdiFUmCPXCHLuCKBoL46TwxEDC3a+Aye2Ro9Wl+pE7CQFI6Jz1Yu0TQ2rYpJXkCeJ3qG62P/ZDotckWB41pPn6haEUmzVcsu6IChrKlGEaAxEL6yS+QcoXj6lgDT6xss6DjNMUaK10han2+MbIkZW2XLFuQI9WIuqJR48XaVjdLYhECx7nKBXbKS/ylVw0TMcgHxAF9wEc5Y7EcNrVmxHRzhsK2se20Nnc/ifXYxz728rrXve6aSxB0RYN5kQV4B/vhRPOZny3YrTU4X+5xFUKEWkHVd3xu/QDG9V3n1eDxrBAETZzLMXI4/N6CfjGObb3ucYsDyDXbb3HBvn0W7inefc6PltDDdfJ70GSYWTylz4rGbbjQ8cZS44TzjbM6obO9YkOO0pTR4Gq8vVUkHbovtHPwFT4lhhVM8Idu7CKtLmGIe8dh7voMffEb+fJ8RdxyBnbBf+A+LBcb6Umxh3DT58YK3TQufrW4g190HH7VuG7x4r9yAz/e4gd+wne7dnJpYyjwXMEBOzYv46X5yC233HLcAvDud7/78r73ve/Ivc25mIZ0+wyGaKTiyMsbm8/VL+zCj/o8e2rqiN/Fx40XBcwW7mvzjfktXMQa7iJmxPHaevXTeRt78jn+IRfiDssd4Qncci4MlTeMQXdqhN7bFVWckZM/7XrlJfwBv/Kej/I7nBiXlUd9vmvEPZrjRle/pSMyyWdsfF73cg+5qHPVP11919U57GfN8PjMcZZzydPn2NMEYltjN7/nGywGFw8//MM/fDxI9a//+q+vVwjAAvqgI3xbLsa/YLRG4eZtNYAcsRwQPvbZ5rTlmfKnNcuRW6Msl10O2px9l83dd7963hiwVvjBZta+nNL3gdEBAAAgAElEQVTcjeU22sa3wSI+yIVjLU7CmMbId8UR/BOzy4PxSvy51xqgj7r55psfWpLtAKC/RBmJRpwkFkQUMdpC2YI45Y6/l82sk9p1Q4QkQeAIcBhhgYTRc1APOhEYEiRHaj0uXZLM14GAd+dziL7nxAuanIdBzLlJ+EbOrkhH6CTXZEt+DyEEfr7nzMgXpwPgOVUNkXWGdRwEB6ghGAgUErlAwUadA9A2ibD7BmXy1sV/61vfennOc55zBNXx8xMPE9YFe8kL0JB9k4bEyiaKTh3I5muciuL+9/vFfHgJd7IqxnSHBaeAtU5gw5Z0nm2e/vSnXwvobbAgF+4RVwQK7JWJ7yAtinWXz4mvLbIUQJKYcTeBJ7+uP31twWXeznXp9MYUEti6d2cdsLAX/Ng4O+9udI4CVLeZPZBf+NGx/edPyMx5h6L5PAOg44HoFke67vRFP+ZCCshizSuT2OcH/FKskIv/OE6MuP+wAiB7wI2ONwbCRXZYKw49m6C59yoj9l8fESNIvYYRv4Kr1gVv0wlSwtdai8IN9uycm3T87bhe2UeuWBvCoN2xlFv6rP+7Q9fORLthSx4Qaa/kRhrE5BI0iVpMWvf6u9hYItxn2U9RsOSMvyCrSEn+BUfSo2Ya3fOB3iOOSBdiv0UenKbPfU+uvUrsnKP4KBIrZumtMSpya9o2TsdZC73bYUtmej2vW6ynY3Gw+Khobm018R588MEjvSyxkpPpQ0GgqNycDZOW3Hd8GJ0fuVqF/22hzw+SqfM7Vn5q7s4pl6SP1pU+NJ40svCl9KgoUXTK3c3JB5aInddtTpjlKjSbMfI6WdhwC4wtBOGBWEYm+WXrr6nS+xqGjcO3rat1ionOd+XVFlrJi0/JrWRDovkLbE+n8ioulL477tyUWM4Br7fhgAfyC3JqFiVzMtKH9eCVdnv7XONGTPXa//TgyqPiRDOvc/KJxsc7l8slE3+Aw/Ic3JGbFiPTg80GNuBD9Lbns618IC6XP4pfWLacBLY39mJHV3G1Kyz3rR3xveTAjdlAkaJxtvmsY8U7n998bC75XzNabhQfvdItf5VXYQeeSy/LNXad1r9FHN7rHPmDzLDC3HyTvOLOepZj+JsMm5tgdeepB/p7r0yG4+zcXGJP00X+Tidyahii+X+WwdqXW8o3W5vZFIbx/BbH3PiD3dYHJ/C85nS11daRxm7NcAGmiMfmEZPJpGHTXM2zPL4Y7RkCn/zkJ695aXGDr8lVagG6gB98j02zH/2KHbwiXNNEIROOuJyRThoHnvAp2L9XOKmdOlZMy9FqCfVor6404x/HLQBf8iVf8pDukqQEiDZYJKktbAl3o4IQ+DU2pXEspKjCsAcRILfrcAjcdk43+do1V9QqRIHKBi2lmJcxKB8I9f3KuMbvc+MsITOmriQw2CaFxOheNQlAot3CZcEIGV6AlrQQ3gXidcq60xUcnBH52MInp/DgIja3fkQGcNMnuyCFveewgofzARbgq4Pp8s8t5ht/EybfOhfM5OjzxgXCLqfpff96Onu6+tjHPnaMq8OIMCd3l4PddNNNR5PAvT/8yDzIgCBT7AJ3ZK/vddlWHyXOPvdziAuu66NAGqAgpRIoEoOI6Ax2nsJL0kUs+DVg7hzFoMuaSgT5CqKzcvAxPomAsB9fRzrofi+zRw5gBJ8gS99bC32cYydZ+7fFs8QBeBVP52KDPrd5w9fIltz86ezngFpRxWedK/HSea/NtcUOH15soefFHEVYr+mkYxT7fGp9RlJWTGZL9zbaUVIQwWBFJRLJn3qvCHWfaUWBX3JAbF3lItF6D4ckwfSQPL/xG79x3F7yile84tAxX0p2Sa5zYD9fKuH38LYulzZmMZwv75UmjcfftniUrxBOduvcxllywncUNeuHYdri2jYAGnObF0u+ycU/sz3sdZsAvE7uJQ3bYEBmkDlEXj6yZsRKfu79ElZ+ai5rYg/xae2PfvSjj3tTF2fg+soATzdv9Xe55wlPeMLx0039Q9DhMK4RPt58883XX9JYQruEWcFIHvGxfAS2icFkc7k7AirXip3O39+sF7tyC3xt7fCvtcjN5vK6BZQ5FxOQTVjADublb973irCdyej6tKuN8inxZIMFvjlePnZb23IYcvE7OYW/Idp9Hi7ny66iENN0K1blVL6yPIo/KJKWf8BIWCUHJ6+mfWtRuG9TIjs0P14AP/kUvXcceTVN8DM7kPhx46+d2UY+XA5lzWLGsXKxz/ns5qTlpWt7jQA8g62XI/HLvtOskItwKjwLd4Hd9Iqn0n/rTgea+ssvOkeRplHlezoQE33OXnhV5zdfY5NZs4jN2EORo7CS0zb3Lp9YvbDbNtLpAebRpxoCnsO7LbxxHXGSrJofe6uMZ7/IMWRONuuwThwFD9g42WK+73Gz9GlNxozTdrsTv1wu4sqh1pY+VwcwB/+wxt5vfli9qyvMzTfFX99v3senFPMKWvyD7taH2GWL5r6Hc/BNDnWlUOfxW9jZsX75iX/zf9xUHPe5PMoH5CHybqzCNzHB37f43zpMzQF/Ww9OsTwJ9jY+PrechP/CMZitLliOLF82V/n9UXfeeedxCwCQtaBN7EhjAy2oUwYFAleBRxCkvHlctiwgGQkxsZhNlAveio4UqQg7k5rGUKQ3n8ujBfaSMoomO11w8h1r14l0FmSRDMGyxV9/06eCZQs5BuPMvSqwkx8ZMrbvkb516nOREaAG8OkJae1eyG/5lm+5/PZv//bReJF014EUHPQsuXLq3f1xzAYjBweI5thdKYkWMGkidOwGiI6YIDRPMgJAhLD3ZF3AWILWGsiTfxmnziMgl4glql2PoAMUSC17ABTzJJv7SK0NqJBfjLBBc0jcAl4isi6+JGbdhsC/gTp98R8gLSGfG1z0LN4Bqpgg6+q3Mcy3CZM+JQ6dSHHFP5LJ1ToKFsmJz8ECgEo+P+HYWMhe4ylkG4ctxIeY4zfiHhGUFGHWFjaLDelUUpawl/TxuzOerY4l/HQkPhZ34BqM3B0q4yD1yVtDqx1zONFn+1ODjaOhKjlIbIi3hN1lsV263m8DNx6b8HFkUizzPSSo79ux/7Vf+7XjEsEeoLWEgi/2mdsv2BnpFauIEH2xDX/cYja9uFKArREE/kSOXsPIGmDI8OYDcdJnySR5el2fYmexuQ0bviKuxQxbK97FRGP4ubE+2/kQD3pe/4bHxqt5WyHe+hy/eQ5uwSJyFY933XXX5d57773eekQvjlVYy3HmlJfPuXaxJpLXOMgx+2wsaqw0zl7Jt1xCE2oJ3DY9FNPhdDwgnBc3YgMRdaWQAgoZk//FicYa31jSLl9nV9ht90e88GnYwRflnXSQnG65sdGx9usYxSByrcAgJz+EQ83jyivNr40juYR8iPmZ0/HF1hreaABoyHT+NgU7v2PTV2uhG/4AWzQlxGzHtzZ+tO9dGckn8Qd5QSzCyy0QNj7hhl1CRLvzxcaOxQawoGOyg4IZFptPYYvLiU/5Akaw5dpMo4pdeghl2O4cPFFDgS7gca9tgnSpuHvq+YYCD0fmg+n1nKethcy9qgH4FJ/BdTcn9Z0ijG/sz6TBNzrHt+Qbr/wQJ5E/5KMtojuWLfmTYtEOtmaOOO94/ztHvBoLVxVv4p5N+cm5cMMZxPc2/ORpY8Lytc/ihXrL97C28zS2G6u4bA1ikv41zsMBG0Dikn7kSPVNPCCczuaN54pWPLbjk6Oc22t1BZ4Ba/HFzs2HO04e4Xs73uZ1vgSHk+OMC6sH+CRPOq/3i3f9rcbNDummOrG8y/Z83lhyHQxje77Z5+vv+ME2zsiaTWCfnIVHm5d/0KPmiryHb8MjPikf+j455BMyt5ajAXDTTTc9hHBJaqtEixWoFmhxAhAICxgOBCwI3zg608hmc/ibYyBdFqFbZpGbsMy58rcGcwLWFBcZktyATmMDHkZZIi6ZO16gSuJkS3YycIbWq9hYAgsYFnSAhICRODJef9uZ2+KE3MgzUNcAACCNcccdd1yfZPu0pz3teimcwoUjNtaOyx+Ag/WzvXUJVjKky/4rpvt7/YbNgeYmXsmEMxtL0Pa9ZGSNCiZ2SE9+SoddBI/zvQfgACOZkFrn6uQBUkWUwJWUkAeybjJvHUuaBaQ1+J6uEKD1e74tmZA9sil59R1ysCQQWC2BsE4+r+Bk300gfefneJIZUQeaOpQSLHIjIWvq8CU/R6mA5xOIIzstASBvtnVVAEDtuyUN4kJDYgsEyYeO7aIZQzOML0psfNoaYJa4WF9d4gD82VrB5ZK01eU2TmBhuoMR/BaepgdFQPPD302AiIaEp0EigSAM3m/RJ7bOyZYfNY+YkcA7tv+ts11CWCdO4AVy3xjbgDwn846re99Y/MoxyKhchiyJDXOKL/GE1MCec3NhC87GoHc2V+zwWzGDpPGxbVCtv7AnnXndWFwcgin8GUFHUvIhD4xdwieO9nz4AWsUYT2s7pu/+ZuPezz7iUxFhbxZU6H7ULs6g141L3qv8Op4D2aTg9fnxAaMXyxO3m4N6JhuGTvnXjvHrYGvwyD421UMyfmRj3zkmoM6XnNFQWxsZJjfJzP+sjlX7j7nB3Ha9+wDf+C8XIGA9l4B2XkrU7Z1PFk2Fze/5qmcDev532L/Yx7zmONqnL7bvEIWx24Rxke6UsOVM6ufJbk2Bzq/dfBtMbA5YPG6ccPybSDLcch+sp0v95cTNG3oRr7OBvTfd2J0ueZiHo4Lg7YQ2JxtXXia5uE2nM+NVvHf5135mt2yBe4ljmF4nzeeS7ZxQPpeXBIL9IF/pdMu2xe3+LAxxN3O2Zo0uTx7ACbJJYpqHCPZ+2z5F79df+WT9Nz5eK0x/HIDmdObf52/O8bkWq7El9UHuIxCX63hXHULm66dyecYORnmwQZ6XM4KZxe3+OJi+24Q0R89ZRe2zBa937imF/6+fG1zsZyYvGzNPvGv8LD7wdml73AYYzeGq3+yleZtftl3P/iDP3ippnjWs551vSIE74eT+dX6ic+TWyNtG6N4iLUnH4zpHLdlle/gq+bmNsZaMz9iOzkNB+Fb6dTVRbji8patXzYPbG6sWVduZOfO12Sk1x1n/Yav4XB8u1eNG/lNjuF/+MlyHuu02ZkO4fxxO2W3AFBCSqUg4EYJN+ow9xmg5uhAft9voDT5kpYlQBGLnKgHrLg3rO8ZnoMbe5MIMgFwBJtiUCAtSHWs9RqTs/hppI6nYOBAJwDXepYcLlEmv/PTLQdt7N0tkZx06IC29UiuOrXrhIK17+q0tQayJ2sJoSd3vuY1r7l89KMfvRbQnBLAr023qcHxWj+nbi38BhluvAUz4K7xYz5g7BImxLg1cvgt/JCRXpcsmA9An4FQkhXkuoiukOg98idAxATbsUMy6pTTDXCUVBR2CIRihK/RTZ8DAk2iXq0HQIop6+ocpNEx22iza+S88zGKhV6BMhBCYiQIcc/24tGOGZtsbPb3NifEXvIgZXTUsciM+Fh/FH9IJF8D+Mbe+yuRAHG5JBjhax0KbnajL75lruyrwMzH2XOPEwd0zX/gGx90rjnrnFds9YwMvsfXEKyVU1GgkQJPe7+kfmOJPpItu2l00Jmmkfua4Try3es2UEr+7ndtfYpxdtSA2cQEM6yRf6zccJVPIAB0FX798i//8uUXfuEXDvwSf3bmJECfw3T+bk6JeXXHn/8vUmwsa0QsxZ0CrbnagbHrxqd73asMzE13sGBjHNnTSIEnrdcuGh/dfCsPLLnhn3BV/FkvfykHV+y18xOJkaeaz88aNmcyIEpyU2MpHpfkknHjcXMA+zhHIU0niCkZO1dsIDjrKwjbZ3/2Zx/r6CfCyAjz+PMSfrqHX95b11mf4nT1vVehbe6S18kdjvh+44Tvbwwi8PS3mLv8pbXWLNEYXX7S33JLc2yjrPnZsnnpdH3ez6d1rjwa0a1BBONgK24Ad3Gh7BF2eCo+WyjOxAS906/x8T3FR+/xoc7hH3a7FNF4CX/Cc7YYaU1yKl01Xj6f78vT8qKrPRrr3IxdzsWXe/W/gqs5NNKNvT7cGMsJluuun7KFtZCnVwWb2Mfpm28/ozt4A4cbMzywHlinEd0a8O5z3ttYT5bFC1i59t54hvduBcAb2FcObm56citFOrSOLaT5kNzVHMvpei8ftk44Jr6slQ7FAf5O5sV78cNn4Bs/FB+weK94FbviVMwqZM3XHOINF/LAYHY8AvThWgfH8VnHVEjXAOBXvkvP8gzZ0ke67lgbW43RTzF2xWAPBZRj+ADbyBuK9F75uHXBxb1NG742rlhJRnHuJx7xNI0OY8KI5eHG8jORzcfWfHpt2rkwUpxqlMhfi6vJt/gu3/B9G2R0bS7cabmLnKAmVB/gZ+KST+PyOIpnUPUe32qMrg46rgBQTErUkhVChfynGN/1GVCSGJFcjkTh6/ibiC2EQiPCP/uzP3v5hm/4hv99QuHDBhcoq/D+3kCnMHM2JoAVCBKBczuH8Ris73KKd7zjHZc3vOENRzOiRFcnFeFX0G5gM2SvHDG5NTJ0lTkX56ADa+x8JJmuFT/k3WOtG/BL5s3rGQCdD7CsHaiz7SYVn3Vs5z7ucY87ZPrUpz51vaWBvnKoTbgcnK7tUHQ+or5klLMKgGxFzxoByaMzCDw5P3LIBzt2H5wIYBTygFDCEhDksPaz7yH+YsL3zge+An2Lbz62sYPgJQ+goheAjvgrgtOpy4mQGOtgz41Rdk/WjSFJilzswqaA2j2ie98cWcQ+cALIyBx7uqdr/TObZCPPn1jgZEeYtERLQhF/rWlJE2KzzYLGXuKHCIhD8ykafZ4t2EtjSSG9jT7+tH5hzr7bIhtxJwPyIOZ37Xy+77aDHXlMb3B0MRRuNE4YJmnzRTGwVxIgVYsPCDBighClE74AG5LTvLCPH/lN447pp/Ce8pSnHM8EaK5tZGhCnQs8jQrz9327Z/18zTZQyS4Wl1BvN18M9JmCxjjkYYP1E+vZxkJzdq4Hl+UjfnkFSZQjdw5xuvaDeeIUzm/BJ9d1Xj9hVuHl+Sx7RZ0Gm8Kj+ewqiwOYaI3W1efuc5Xb1lcXt5H3xnRfqfwPg9YvHL+cYnFe45FvwLUlYeJ+C4ElhHKBdYpTVwjAcGOyD93SP7LnfHHQXMio/ANj8ynkmM7gOt9SgJ+JI1zQJLKj6/jkkl/Wf5qnOO8zV0K5NYOuWute7gtPPBBqd3/xpOaTv80HQ8Rax+YrXTa765VHYQEc05ykL8Wpc70u98QbxQH/Y/PlTh0j9xrLcb3yRWPB9I7d8TUr+H/yKyA6Tl7Cs/A6PIzP4BGKCrmAvWDR5rSOkXObH57sfeSb57MrHFr+ppkpNy2251OLN2JAbtgiCBbSuwKCP7cG+VJM4nliTqxtAcSvYZQChiwKS/WIsXAlxflyGjFFzzgOf1MPdE7jaS7w8+Xc23ihbzwDD4UVmxPgH1kU0LhEY/HJPpMXrAOnXH/snPSwRfdyePaEw+Q0VufzSXqDg3Qkv62v4nGageLF+Mt75B9NnL7DD+lpcwO/lTfEDvwmrxjkv32vSadQthZ41zw4p5hoPJsccKw5+2wb/zgNTrt2gTWLF2oduNDcizmLQ5s7+TWeuryqczx7BNdans7e1sYft8EmvrehKZblxvR21Ng1AFwe0OCcYh0fWSH4dlIkpk3cnGMv12m8Gz10RAClzDrYndPTCY3HOfpeciHjkjWJo+PP8yoUOBgg46TWylmTswcTfeITn7gS+M4VsEsQJB5jkRcJVJRIrpoDEkhzCqDklvwXBPx9JkOIomR7ZOLL5ejGteuhU7pJAzhtcl0AWLKBCEiAyKWkiOgZn+490KXz6UPgKPaQ9d01EMR95iml7aZ1Gak50+e5qDMPPxVs5DG33bbG2uBnI+sBdhIVH/c9YGBTdli/EANLthE9oC6Rujxo18gX2Zy9EGPJdwmadW5iFCviSQwj5IgK2YGWNe29s8jOdhSB5ib4MwhKwmJd8uO3QCxZtknU8W57QVTZGvgCO+d5n++v38MsyXOJDlC0dvZZ4iMBSGTp0W7Z/uyWbvcmCuRoY0DRuyRfvDX2xoUCmJxiIIBf0qtAkQyQgOaiew2VfHyLt8X2xZtdr0JIUZ2O+SUM4ZdnTGp3oDn6GVC65weS2V6NAqMlb2vdPADvGi89dP7Gwxl74UPr68qL1tFlcIgRzIZ37gdEPNZPkVU5aHWPlPBVRKZLsPNnzW0xdiarxjIvokT/z33uc4+dln/7t3+7tKvavb733Xff1Wdghis6mr9msCe8J3tjI+vNJ15ae79vbpdySW3nLUmC7YjPXpWkUNrCC9ZsQwcms9XmC7hLj/S1PsdmHQuPm9Mu0/IL/rI+Ag8U356X03vrbdy4SVfV8fNzfJp7Y5LuOqfvkU/21PSwLriZ/dKfHMIf+0xsJlv/271LZu/F1hbEci69LAexxuaSq2Cd4o4/s3Nr0YzeXaktnhFVtl5slZeLvy1CGrd84woBcS1/KNyyWeMriuhN/rQOuAIz2JYsy1/YSp7gI2IDlpormdxqsznQbXjO55+bZ/vMLZo2UHYTILnkF4ULTsuH4Ww6oQ/+1Tlyp5yh0OHXrgSjI3woG2oQi6lky2e7MigdJoumouKEXOJDjpJnGp8O6L9zXTEjN5IdxxMb/BROLGeXL+UK8ZPceEHH0yG/XtzqHIWYOcnQuVvkmg+X5hP0sreEyBPWrrmBW6yfLT9KhpUTr9nmi9yzul+MdH6fwSW5Re73ObvBka2NcNG+4yfkwzXxS/jD/h2Hc6jDerWRgcd1frKoHTZGk0WegJn51cqKL3SezTX1mjg/1wfLeeiKvcQJXFd7aojApOTH3+V5Pix/4X/ysrXRoRwkRuCjXKhuFWtyq/E7j15sfsLsxobL26xK7uPX2O64447jFgBkrIP2QIFBeYwBZBscyAmEJk9IxjUmsDOWoO94zkzRxlpAAc4cHrmQsHSngAVyDRh1AYEmB6Eg42xnxlwUzPACmtG3iPC3YLU2DtBYjN44dpIQs+SxFp1KNuIEZBTQjpfc/f63pLhFq7Ho2LnAmMNVhN99992Xd73rXdefkOBY54SOTDafwPIAJF1WIHEmMVucLdADYGApMXW+QBSg3vOXzgXEil06YI9t6DhPMG+i9d0mWjYERHxnySowWZv1PXLkb+Rz40LwIy8LEgidY9YXxavvNonxv45PBzrrdmeQAQRkG2n8XpElGSwQLun4vM/7vMu///u/X3MTO/FbeoIV9L66OesDGeO3MEgiFu/JtnEKZ/gd8iTuAemSkOYQFzCJTp3XMSUy+lry3Xok99XjkgY+6xL/9R26tKO38UaeTYxk6Pj+IbtkUrzSt3PN2WufuWpAEwGW0YWE56qEPl+fbnw/d7iEDwYvZnde+Oa+T7hDX3Bh7c1XI98RhuZHNowtPvbqnp5/8vd///fXhkW/MFDx7wot8Qs30qGdqbUv2/fqc40L/tGr23AU1r2+4AUvOIr2P/uzPztklsjZqLnhqB1axVa+bX3pQBNO86LvxM7mcjbgY+bVaLYGOJMMbOJcGIJMawSL6dZLH7CyuPBsC3KJZ3mgYxtDgcteyQTvzIXUwS7+aCzxxh/lkc0PeAa955P0uo2Afdp343f8Xsa6mN+YbCHPLL6SozGKi3wO1iHEzeF+a3wCITWmByHK7wrrcrRdeJgujuiX3pFaO2TNxT+3uJbD5V2yNGfnwpfdSeXvixvyJbyCMem942rsL6bDYXFnBwyXdOsd/cIHeX1jUqxsjCW3vL2FoeJKocfn0hsOs/6teNIA5Vcdn43TRfZsbYrQvmtu+s4HNDBwNBxTHj5zkvS4DYrGXx4u7ylA6EBeS5aO2R31vuMfMLB59t50NhKX+JOnrVs/LJarNrd0DpzmF+yNp22NoRjCocSRsZfDsXGv8hyewd7nmOALiwX5m9yBS/ANsbBcUH1zrjuWw8IY5595ooKary+Gd451ikE5puNWb3iF2N1cIn9qCsIYa9FspDsckr9obNiUo1u+s7gKrxT9yQkTvG5Mwn5jJZuC2TzWIhf2vjXhzXTaGD7nW77D9ZdXa3LAUrGEJzcWHcmPixXm2Lpt599aVn6xFj7TGtY3F8vU4XhkMWnzRU2xdeTmTzmb/8M2XKN1feYzn7k86tZbb32IUCYHUg2OSC4ZaxDCCObd3RcAAEvBSbEbZAyyZHbJGPChhBQnEQiQDRTOvUlng9c4wElxyhHJLLjJ4jivxs94jGkXSjeXs9g5XVDhdGdgOTzu4USFfCQDZ2ws9zEteWsuZD0ZexpnuxZbDG3Acl7FdLIJfAHYMXV9S2abnJYg0GfHAjsFlgBeBwZwfea/47cQIzcSI0gkUc2Vvnc5oXGWhNDnNkz6bIniXnIm4BFxwLFr6W+X5QGzjQO+kz6XaFhLrwBSYSRG+JB1snuvYozdkf/1RaRu7WlNYkyycLnhEo7G3Ead4o6t+MgmxtbQf+chNwjnWfdAC2AhR62Pr7OJhA+ckT/JHhlvTJeML86wwT4kz/olxl6Rl01uCE8yIKVwY+fgY33ne/qRPNkIVilcELJNvp2jEEeKOs9am48PsDc7kUusL9YqHFsjjEcKrGF9ha2RED7KF8QQPSmUXvSiF13e9KY3HQSfj7KnxgySaj5yy0H8AKFonc2zTduNJzisSYgMwKXG7zt5C+mRIGEtP+n8ZGXH3aHjL7DMe0l5/WC/U1hKwvBSob1kl9+aVxywuyYJ29Cb4/iZptdiM13KlfyNTyhI8ILmNB97yovWR09iqisT7rzzzstf/uVfXuPyfHlz/gjT7IovgUXQ5AIYa25FOX2vz2gUIaByEPnWP/g1fYhFzR7ja9id+YZY5jNL5juHvuluc0w7+OVXtwrJHa1dnNGxOJOb5Dt+AwPMWZNMkfnC7cEAACAASURBVMo/5M300rj7+9rJaaeNrLicHV8+vzghN5NHDoHz/AeeVEh0NYXchj/JB41NHxsbfc43PRCw99vINya8dTxcYFP6VViJD7jQWuTo9UN6lC80c/jtXpWQLH3udrf1U7G1uI4LwHd6cYUZmbe44VvinNyaM8aUL8UBvYolOOv71rE5STEiD3smCB0pyvgFnLcWsicH31vZm1984Z9n7mrMXv1yTOekH8+72ljub/lz8/YWQbiYKyRad2O2vuZvffsgabHFF3GnxocL1txnOLnvxdiZR+xtWnSFc3svpyeXy+jpn64W5/ioGF4M0PiE+fJfuuG3OIE8b63bwFws5DP5e/JVg1j3+iduKyfjY/ATzvEp+Co2yyNwbPMeDqpWlY973xx4aa9ba6gfcAO2gWeN43hXJFvPfqe+g+F8ZX2Q762d4Hfrpxu2L475MV+C0XxQjC+WOYeccoj3ydatlI/64i/+4uNXAIAz55UMEQrG4RQATzISeJx0ydmSMoSszz7ncz7neGBSl4UytoIK0e9VEkN2GDoZNzgW9HU5AW1rTFZgvsWzQDWX4OhYoCSp2UlZx1/iRl+cZ4k14q04A2gbUAp8hSNgRn6bv7k5t+DhoAhtQeJyNGRIctwAEVycR2OCHekUsCNhHL/3LmdbwEa2dcA7LkL44Q9/+PrwlSXfnNv4SCm/k6DtPPZ9/4HB2lPDxdUTC5wSHz9AmgSaIrL53MPMPvyheStuFmAEI4JJb0vErYWOxQxgpQOxqCgyBt0IeMdt5xIRt+YFKo0R4CkeNvYQiC0wOt544orvIt1Azo61z+lBIkhWpMx6xfMWKUBbzGsmnAsRuzXFRf8c33Fs67KyPjMXOQExee00LnERb2d7m0sMNXb3Z/d0Z6Q33+m4sz7pAHnuXHpGfhFiSW6LZolfsjJ+siiMxLmk03tFAXzi9+y7JB528UPyJbN5zwkLPnVM/+kIPtGVRpddFzEruUlYsJKcjWMscbQNVwRLztBIQTyXdFoXWeScjTd2ZC/+Aif43BY79LP34HXe+hYshrsIsMYiXZ8xW15W9MAOORx54iu9eqAtzE6WxWo64edsQCbEZImG/M6+fJRfGJ/v0+2ZCFuP+NtLypM7u1Us2o2SX+nHOvMJGIGbdGx66btnP/vZl/e85z3H7Q3NhUTTP90UH3zYz6uuD8k3xk4Oc+MaimRcpnPsltaUb06cSPw0nss3+6WixpQ7F9PhrvPyQ7JsfkmWvmu+xRVX58B+MSTuzzbGd+RNeMX+1tw4yY+PLelNVpiExPuef6//JMM2XPk4u5mb7bbJA28VSPJZsbe+2RjNwX6dR0/wRaHQuW6n4WPwWv5ZfiSeWhvutflgubbijK9sAds42RCmbU4Uq71qavQ33e1am9vPwYr9jlWwNadbAsjTd83XrVLZ9WMf+9ixFg1Sfre8DedTQPIZMS+n0p0rZ7Z24OvLcZyHe9CLHA+D8KDOVVDjAHi0HA63t6DvO7wynNiGRJ8bU67UIGE78/MrRZirY/Zye3bTLJRXGpue5RR5eIs6x8NPsb/5os271iFO5Cy82/qcK8f1Hr/wnYKUb28jTXx+1md91vUn11urn11tfo3ebRjBTetczghn4AneJvbZmM+rF+hF06Ix5Uo8Yfns5icxTA4cRE5dP4Zfcr04kOfwGTFAb3Iq/JUn92GLyedzvtbxati+02ikFzpcPrvr6ft0L7/23dGgufnmm49nAOjAMyYgWdBhDIvUPSKcYNvLwXT9KZHjJEDJKBDYomlJGWOfk9MSPoDWMcnDIAAEmUEUKHeTCifiLMY5F2abpJpX4AN3YN0crS2jbkG9waroSh+NpYClU+SdThfotzCgG06BKKVTRZEiDEAtAdxgoHtJnRPTaeNJlGcH1SBB0HTDyC2hm5tjIy+etssGkkLHS8gCkG82p2Jpi2pFRnIj4TcqEiRnAGv9QFRyYJuOa8emRsYHPvCBRzzRng8DLusGFGsza/cdGwheJG/t1jl8ToLpOMCHEKzegYPx0584QVIX6JOHzVvPjkUWyXgJCEJDfs0Vhed2661ZLJz9yLiS1hJ7f2+x29okJwnc2syB7OzTnMWyNS+m8XHrsvYlv4gSotVrvtZDTF/xilccyY8fOhYhJC87L+4Aaj7P/yUQ8ZUPIBR9R47GpLv8t2Kiz8SupOYy4MZHivjs+ucmfvGXbJpidNMYinX2QbI9cE+cSUzIBWJCT4unS/4UaTCcnZLH/YMwDik0l/i/UbN7iQj8bV2NIWnyDzpPRsQZiUCKYU5jbKxuMbJEtOOSoWcE9OwWsY6Q8efNGfKpXQuxl533KeuIiVhccrH+bOziX+NT/hOjW3DJfTBlc8quU/4V147np+Kw981dY7U1lA9+9Vd/9dDFC1/4wkf86oG4au09nJf/t0ZchDyNVS5++ctffvm5n/u5Y3z67bVz3ILSsX5yCj+JQIsZHIKu0sEW6dlf3uU/fAAh7cqI5lBg3IivKJI1sM9NMOtNjm20W5fbkhaPk6tbMsKnft6xpopCQAwv19iGnZ0z+bFx4YJG2xZcyG3yuGccFmsEZG95tr8d1984kQIrv+AbydD3i53ll9Yspsi7+XR54uZocbF+qADQZNkchGgX454JYb7lPp2bXyVXxyUvn8gfw+XlOH3Hv+jPvOykiD3vYMJRHATmwQ1YYfzm4rtiXNFuDty7oq75PHjWWNuU4jc4Kzvg4IszjVth2mfdurI1xOZLulmM3e/pYHmJXNFx8gFsPvP+/AEn7Tu6xpVgCT9Vtyx/2fXyH3prbPYQN2zMXvC9OWxSwIPlV+KkzdJwsYdxy8X8F28gf8fdcsstx21v9C83mH/zPJ/nF2SDkfye/Rfv041NQPL3vTHpCY+Wxzf2cAPYSjZ5gk/LRfAEp5Lz4Ow2psRPMmoE8ln2om8cO1lxI2tn+3SkUb+cBhdNz825tY68h6fRk/ewYWOYDqxZvQNLfN6rPOCKfTGuwSQmi73wqPfHMwD6GUBFpIJIR5XjAZJ1NgGqyNAoALqNidAhZRTImB1jR5fDdKzgVYABU52cFreX9G5BsITEfGTjXJtAybly95nLZwAHXTCUQJN0Bfl2FDehMtYmTk6WfJsQOQ6SBZwQsAV8cm4wd17OXrGaYyChwJJdODjZ2UUwAFxk2nuBTK/0mU22cJHI6YruzOtz89PBFqwCBRCt3lc+RecmTeN1HOLBxxeMBRbwQ2okD+sSnEhy5/Wv134povs7gY3EuomBb9JDx2wB31h2Ce0aIXnGQTDTYeTine985+VlL3vZ5f7777/+ZnTnsCG/kGjZkp/a3YIB6WxJ+/qlpKMYAnTWg5j1eQQ3W0gO/a1BBoTF587Nt8xl/k1A/Eoc2E2zW8UvFm+ck+x8xByNI2Z0WZG/JTdsKo6aTwGm8YYoNI9k2RokeX66CW9JRZ/Tq+SkKHGcgsSaNpnxsXb+XvKSl1ze+MY3XpMR+elNod1a+5v++AACt+Sov5H15kfSF3eRSfjVfPxRLnB8PuHv5tOYaB63evEPMbBznfGAfiU+a91iZ/Mbv/K9ZkRz7PwSqvmQeiTS+lq7Amzj/JwfNWe6vLTjIth26exiwlW5kc8ofhS7iC/fJYvj1j+sAwZvw0ThgczZFURSjAe37ODJgYs1LqvsWFdvbLGbHH1eIdQxG9MdV1y96lWvOnz31a9+9XEccscGMMX5CmU5iL/wX3iueFiynyzup9fcWuLeWGxtswQ24UXygsY7u8jbjUGHCCzfXplbh1wDU5E8mIVEO385TfMq9hoXqY383XXXXZf3vve9RyNk8x1OsJiFNK5+xbw4sya4zXbiTwwk0zYd6SGdhW9rK2uCpZ0n58BEtobFzufDyexv/t94GvHNz45wcIvCxsWbzO2hoPx8iyE5pHP4+W6gyAHJYifbutf3cRU5Dd52zLkRYeNu8VWsLl8Sr/mUeN/8hPvioThHxX9XAHzyk5+8+lPrUNBpqsJj/i4e4JZX+UeDCxfB6/GW5lg83Fpjcxe5O56/Wzd8wX81ZfFwPkbfPROmnz1dLOtYNlxOAT/CKMWUuGBbOZDd5ZflYRsbHWeMxWSN++Tq6sJ+Bef973//tbjsPNylv8+2hCXL7beBtLHGd+h717z6oqPmoteaE8VTvi9uOl/t2N8wDbcSdzht8bA+6Hz+q3baIhluLYeT/5JZTsSZet3GTMdqjJgbH4JxZId1fY7vmQsOiUX5lb+at/fboOw8XEd+Uxduc0x+6NXGh01P8QiP6Gk3OK2hMWHv8TOAt9122/EMgF2kxWzCl0g26DgCR95GQcqiaCQL+G7BgNQAje0gNadA6hyBLjEoYhaI1iDWtUUNsNIxWSDkJFvEkT05KXydDiB6SM9511yQ7MOmkhu5aI3mo4sFzAwm+Hwu0CW9zndJCPLSq8sNNS/YsDXtnPS0ydzf9GOXhIwcvXEWVDuPjwhAY7SWBWrFL5KoGEBYtkvGZ1qDRJgMfKG52JRMZOSnCprGN0dz2qHcwKRr9iE7/5G8+AffpFsBC0zFQ/7Rdy7FRiYQOPpRiNihF+Tk6bzP/dzPvfz6r//65fu+7/uORIRoJvsC38aEY5K3z7cBIAEtqVryn2zs61gkUhz0HoAt0C7Rteb1BaC6SZFPS17sSBeNDwyb05PLJT1Fl/k2fraJxf+Qa8Qerogfa+j7fhrzyU9+8vHzdj0ksyex99OhmhzITgm7B7+xv7hCYBejJDrYgFDxvfWRTQhwGulOb/lZTaluR7ButpGUNlklz96+Ic4R4XTgoXu7SwoLYezaqnOSI11vs2Flb15+pdhReFj3kv+9tE5BJ3d1fp9V6FQwOm+Lo2zaOrNDv/SC3MpdyU+m9JgMjdW8SKXuP4KkYcaHG8PxyYBw8cfOU0wuhvN99oIdPt/CvznkR77WWPCxNZCrcSpus5umjB1TjQz+ibjAD4R2c+/u9pL/7MdbiNATzFy/gydwle8//vGPv/zP//zPUaiKx2Sz5h1rPxdffAMZalwFIKyiH/kqPS8+msNYfLtjdvzNDY2tMbNE0abGObb7PJnlPgRP7qSXLTZbk6flI6nZSaMaDiDWHS8OF8/hNL0owNh0c5MmztqLrnpdf1wS33cI//rz5le7n3IKPbO7y+/lfXmc3+NDj370o49d5fTAx8S+RuXyWPGInMvdLpOVI1wO3/fbjMWhNpeKUTkKlp05HN+wRuSfDWAXjpT+NQb3akkbaHQDWxVh7C3HxTvkOTIun2VL8W+8xVJ6xx/Wt4wlb2hu4BSKfeM3VnOmYxyOfMtH2FhTZ+sEtYErj92mIyf1OQ5q3t67LL3PygnhPD4hR66/q1HOeM/GfnoX74E9q5PlEmwtb8lj8gy+A29ge/EiX60/dx4shAtii4z8c3MD/cHB5rXLrYEhnpbTyRXLwzWqihNx2vcKZuO1Js0DHLfvFmPZQM5uDbgdmfkD2zSWwrlj+R+MgwfJ7nu6SWfWjWfj956nJh+xXfPCwT6j92Rvfa46hfv5E+7Hv/Ge5nLV18oHp/te7Ygb2oRKLhsWfCJ/7mojOlB/y6HHLQC33377QxyHsxOEMSRPSa8BXP7UMYg659Z5YDABiCQwGnADXnbyJQpJZYk/gOoY97grQPtOomrM3YU4ExJEYcnxOipAlhwQJA6BrCsmNxkxst3cvrNrJricx+kFquTDUVtTgK8YUbABTfJzyMZP5o53HxxC0ueti1428JFM8wp06wac6yMIAscHdBxc8wKplqz6vPH6J/jNhxizeWMqMvnVBj3f9brAzeGTeXfzHGMHYAEMCZT4lrQoWBEFBALp26TenBpGHS/RbfOH/oCy8RsHIdydaSTCDrqCDmEDsgDAuOY3FiBJj9vUWgBegssG1i3OJPXzWvkkfwDKSMHGELtrvigUnbuEGVBbj/WJbYUmgKMHPgxPFCQKGQmjYv17vud7Ln/3d3933OJRzMIbCbCxYEs7JH1/0003HUDf5dsSQOta8if2JFkyWJ/EzQckzyX+QF+sIgRs2Cus7bsSgI7vYsAmcTrpuCc84QmXBx544Hrp2xICOQDOkHMvQdeMOwJ7HtilwOfv54QkThs7G/Qb98gTvUuo2QwZheH8gby9buOBzeSf3jfP6173uqN5FjbwoQrjkqkYTC/8vFe7mBqtiBh8hht8064+PEYyOh+Wy18al97DDJgsfsRmpMSzSMwLB+liCwA46rNeYaBYUUjCZw1SttPM4J/JQt90oGnATkv66JKPaEggk+kgnd12222Xj370o8fYiplk3EvFFeiNyR6wZ5t4m4f5L8ze942BlCpaxXBy4gfynQLQWsiuyJGnYJlYVrzwLT5Edg0n8yxuKY5wrSX2cjMS23t5W46jTwWXNeFgeI9cIucqptgW5ivMtpjki+TehxbTSeeLX4W2z+QXeulzhZmcK1ZgXp8/9alPPZ4n9elPf/rAj90Bg3+b35F3uCXmNRxgDrlwq44vLlwx0vvOgbeLWWJsd5LXhulPsz9byhtylgZkc/FJuug7tx1pEDT3cjTFSZ87xnpwVriCf8vzW7zjq3Lrco58yTmaTsutFve3McEXFGLWzLc1VsSXXAxDxL8Y5ut0kqxsi9vAGTlDXhYH9MeHky3b2on3fA7H0eEWf9azhZv5xT65YHHjdcxitE1Fxyx/w6HMsZynNdX87yrMxe3G38ZLx4kRusct+GVzGntrnbPcYrkm3D333HN57Wtfe3AjeVy+6DifiUn4qB6xicJ+5pVP+AOO0Su9nbn0rndrJDGKr9WwMD8dyKEdg1clm3EWr5oXj4Fn9N1cfHIxnS/gJ8shOlezju8kh3qJ/tWBYoHMiyNqVXyi8Rrr2JjqFgBBAIAQfornnBQTGOls6GIIkA3ahNxibcm8rpdgZyifc9zGk2gtRFHGgRYYBDiiRmYJkKKAKZCjXImQIjkUY/Y54sYRlmxJhADSuJy198kGcDpX0QNEJSkFniBdIuGcJShLxnJouwtAF1gBL4kI8SAzAop49h7h53gIIt2zLWDdYnkTG4KhW4ukdAxgaD6FBXvQX+Mjq5uotjDhvwgEXwIcCiDvrakxBHJjJ2MdNPeZIjudh3Aai86QCGACWPlR65e4GwMQLQguwIlNBbJiip75b/d39rN7bO24LZLJ2Hc9gDPbFceNjcSLH8cCmL2XiJ746RKOzmPjJSMwxLFwASnmi8i849lwbd532zDqvSYkH4cR4oNcW1RpRKWzmmxvectbrqrvnuF2h5PHMwyWPPS3S+aXwO46fS6Ol2Qnh5ip4Em/yUG3EqUExb99D+CXiCBGxrYYZEHDY4tFMrb+fD3S4OqU1eUmWY29zk0OP5W1xaeEvzi+61sMap58JrnSRTJIho3ZfI997GOPS8K/+7u/+3pLw65jCyKkW9FmLkWMIgLGaA5KyGIy39NkFvswB1YuaVtCTV99H37zodYnZ1YYSf59v7Eg3vgBPFmMdKtB6ymeS+hiY7EOjiNp8qmdRHnULqm4RhTE0jbpWusW+uWaxu3zLWg2bhUFsMUYfFk80MPZz/iXjQM2Qf7keOSVjRbf8YtzMxkeIZnGZtNz4xZm4hnyU3Np0KYPGNHnGqH8y449Pff9F37hFx5PZ+ZnfYcD7e4QnoFQylt7PKzoM/GxxRUftSFArsXzxcslnfgQQip/Nb6CofHSxTbtbHDI+x0vNsiOL3RZcd/hSCsf2yqGs0/xoJm3ukKg5exznPIrBB5mbVywb76mubC5tjFaqwJR0ynZ+f1eaoxzJRsuh2fB77Cnc/yaSnrV+DgT/PQhXtgEPuIgMKHxcRC+JTetX8kb5mLX8oRnSOD9sIDucH/5AeY4Dj+BhbCav8nXy+HIwZ6aG32umDW/PIyfLheRS/2SAY6lcafu6fNqnRe/+MWXr/qqr7r8wA/8wGELxRx/NDc78kk6gClyOfxSm8CM3/qt3zrs/bznPe96tcfybPjIrjBX3sKJNv+Lpc7Z5svWLPJltkmmmgfJ2CXi5lpeKH/K/71X5/SMkzYSykXdY25OzQxcSGzxSX4oN/R58f/617/+cu+9917e9ra3XTc2l9e0ZrdMuqqBj9kYgUm4rPqtcVprenzwwQePZ3t94hOfOOYR43IaTMRr4O7WoFtXNDc84nsbf7B0cROmydfNIW4cj/fDdGuEI3wRxu2GqmOs5b/+67/+twEA3JDaBhFcnNjlMgumgJPAyIdkmRCBGFDuPYEpsHNcKiFoBaD3ApaTUJSAQHwpmiE2IDpnyZQxJGiJ0XGACXgmY92tiiyJFWGyFmszdr+F3j/ETNLs8sZk/shHPnIEDqN2XmMgEBKSdSMlnE5Qrt7oRNe98RmeAwJXQIXwAU8kaRM58GJjY/GPTTZAt3nZBom047M21IxpTF11vqho2YIRiABgMpmP/wDkvkcSySnA+04yOvtVMiN4WwAgJEu+JGCguAG7eu/viLdLiTS+2P4M+ORlwzMAWFsFQDunkiR9nzvN/GPBiR8BjQUKBVg62njyefO35i679nvU5tjj+YR40yVnQzG+yUszhY4UUtnkTOr4icTWORJsY/KJ9clkcvtHu6lvfvObmeryQz/0Q0fcImrWhDwVp4gDvTmmc5A1jbAlt4oiayXfxjl98HW+ucQI/m7isAD4RRYJg03ooeNqFvbPLtV27SV263EVD2yQF5BreKBghWfOpyukqPnFlmQorrrFpTiJbIYLzV3S2l1juarPfI4QSvxiv3EVJM1pLdvYWVusH28hCyfPWOKBt/JD4yJVESPP9VDYeHBRD//70Ic+dC3SFAJn0iFH0RPs0lTUUPS9WOi4JWmKlR4S1bzinW9vw73z+FLx0nNlatA0Bt/Y/AVvtolADgUFosZXFjuNJV41OHt1aTc8IJtx+JYGQvrqu/OtLeJ2/ZzNOj4sy882rxrT3HS6Vyc4Zo+FH3DOlV3rGx662NrZUINC06zjcSn8IFmRWfagt77rs93JR4D5aTLtL93gIoouOTd9FUONbccd7svv63Mdr6m5haXxxBWOKeboVO6q0Gw+jRJ8CF/QOBDXnd9VWRUe5lKs4TS4aq/ps3PDl2xux6210BH8VVTDyV7ZityNtXgUNsYBj3ttx1Zk4bd0i58mu6s3Yd42DuWNjt94W661vGyLY/7g+R7OkQ9wdTlFQ8AY6SZZbADCJHbmczAd/rltKpu6PBxfxqfOzYTWlm2yk4aKhhB/az7+ym/kOrzQ7Tf8m27kUmvrda8k6vvOfetb33pgQZsCXV2yu8D0sw1beRxmZV/Y15jw1qsNk9///d8/5nnOc57ziFvE8ocaS+VA9sZv7Fzjs3Sw9Q4f3jpJ08Bx3ndMsdC689v+JbMdcDiGZ8q524xJlp4dkX3driBnkn83RfLnvapFDLWp9Zu/+ZuHDHfffffVNuJE3OA8ZJJ7lv/h1Xxi+Uvra368gw575a/kx8taL77keBx3bb1/ywt8VszJU81hbRuX29ATM1sz9T282M0864FluB8bfuYzn3nkMwAA0xICwhIOEeIYSAMStQ6Vglx2RHEJISn2mhFzlkDbMQiIQDL3Ov8Cz3ZJNgCWoAs8Ac5pyILkUJo5ORMyiZTpBGt2cDZO2HEIpnUsYQE2zWcnSudqi2QEGil0DPLf2M2161asGZdNyI4cAHkJZQs/YEwP5pFYAb2EursbSNIWTXsJ/s7Pjp1TEVbHr4fatesuwPnQrrGxBbXObTJ2jrmSHdlUcCDtfbddZ4HHzvzFGnZ3QAB1jMS3DQJA0JgAp+/FTnbZp8TTZceKQTZBgMmBgCFzCyqSIjBvTroh834nBnZHI13z4U1kSGB60IDamAFACl6kji/3fhtDC8T9bRdqd8z4Gv/li62zZlwkvXHDDz934xh+hST1uaYDrFIwZJfW3WXhJZp+Lqzk535PcktyihS+soWHxMIvyCNGe7UTJIloZhhniQm9K1bEG7/uvbgVHxvP2Wg73nCD7ytKJRmFRGNtk6wx2RZu8y05wholxi2q+ObustyoKWItkZ1XvvKVR1Pm4x//+DU3sF1zpL9da4V1942LIclSrnKO2JZEs5VLy8m5RclilDWKDXrsvP5lWzue6aW4aPxk67L2z//8z788/elPP24z6QnNPdG54/P/5rFzGcFGLsmyftH88qVCHEmxPjLCW7pLrnSEtCJ44r650z9sadz1/d7Lo0u2+O+ZVMrD8II8W6jTIx+GTdtk8dniqtygwWHHRozabaMvMsjNm+c7N3stZsJ4+YE8S6bwj9bjN8PtsHYeopdM6a1zO05he84jS+7wE01qvEOc9Hk+B9/Z1PyOF6MeZCd/NH7/YRyf4stwAO74vvnlgnSJm60+FVr8YW/J5IO9aorAA5cA1yivsR03rADaotTOlgbM8i3ryZbIvSLLea2LD6STZz7zmZd/+Id/uPzjP/7jdUNKkYLPKCzdIrBFBbznf+RpbJi0OoaNybdXRbDr7uzhVvJX+tmNq3RoLXhRr52n6GV//FbRIK/AGPlGLBsv2enj3CyQg+AE3rW5Hz5u7PJNMcVfeo9P5TN2urdgxkH4p1talmPID8mDey2P4hPyA9mSNf1rHFYQP/GJTzx8I33RmTHFr7yOs8uZWzP0924UJqOcE/9NpjZS8LRe8SA2Xl5kPQrGzRUKS0UoneGbZNnnexlncz0M2zwAu2EV29DFciR5CQfjW61HjlIXdh49Jle3V/avh1z7Jx5wG/bbK2wcSwfZKl/SOGleV6qxl+YXffEBOJe/wrnGW05GBlyO78Gs9IIXlV/3Vm+xkV7UBnI/3OXX5nWrokYxbIIr3q9+k5+PN97xKwBPetKTHtL94KgUcB5ki6cWjABTNgdLcYg3wikYCIFUSSibYNZhJBSkZg27xHmJK6IjQFNWzlFRyfnIZa4M2eZ3nQAAIABJREFUa70IwAJCndyAfEmRMZCDvSQYmG1B01zmoD8d0gVGxyUrBxaQAgtAIjSSEeCIXOx9Y5wsnSgemidiWpergmftuYRHkuqV069u6MGlOEs0OaQCI7n52Y7RuY3TDlOFHSKIlG5BJdAbK3/qGIlLgdx7BRZSjSys75KdXC7XAxCuANjkB/QAB12RmS0QQ/G0RA9Qb4zx7T7byyIB9pI/8SDmFLGeqk1eOqY/hJJ/kk3hiuiL39a4ZAnhNq/jer92cM5iSmveQgKJloiSRbGwhcXGg51+xya3pg+iCfRgi1uWgPeeC7glo73kkr/TGTmc02tjIil7m4RYsv71X8UI+cTLknWJXSKQ9JAFuCD+FYEadwqqZNqfyFJImJt/b6HjHE9eh/vwtjWlQztgCAL7I1Z9H6lpPE0I/k4f2+wUl2RvXLjBV+hl/bjzkFDH0Q8/1cCD352PdKQzOOX3eCXuHU/Rwl7m2CTf2jfvsFc7k90b2dVf/nU1WbedhL0aAI0F82C545F466VDTWiyKkI6bhsl/DeZtkDcnTg5R/MVlimqFH58gC+b2xzylfzdcXiB9SjO+U9z4wnIEKxVzPi8seRyfzeHgid9ykfiHiZuMbM4LP7ojc9u/CNgmkxXYz7Mh+RncdvaXG2VnHB79Sa+YJ5mRjk8vfLPxXJFiitwtjGBSymsySr304fNBLHAV8ShsXG19ENGHMk5+IiCRl4W38sttnEI+2GGHNHcjRk/cWUbP3cM8nvmdPypdcjB64eOxwuSrauNkus///M/rwUnnGcremRDMUEO/i0u2Ws5D/xTxMGHzgmLa2TTs7jUOIEzyZ9+PDUddomf5JEnd/1iMxtqIrhCgs7sxMIwOiBn75vbWsUP3KIjuVh8bNFrLLFu00HelmeyS/InizxKl8mJW+Nh5zk6Fr+znm3CwNHkaTx5kq823l49wFet1RUknV+z6qUvfenlDW94w3F1RPN01ZeNidYKS+HAzgfDFj+WL+G12+DAO8X7GYvSXdync+0Cs4s1aip55Zd8ib86Xuxs3O68eKXcCJOthe2tp+N7gHLP7oAdnZMONXXg0Y3qUf4q1heXNe7Y2drkVdyp95qovlvM9zeM40vi0eZXOsYNYAZeJU7wFGPyWfPiK9acXVylur4rPzteXsaP1EMdh8PLf7D5aADceuutxy0AlKUzCECAGAULQMokKHDuPXJJQdsEAJ4ElVAWxBgaaP8/tu799b60rP/4nv+hKMjA1GCm0ZkhNY8dTCt1skYqJdPIMQrKSAjzlGVJkWI5UmiZ5WEwisrRFPOQJVqUVlYeEgML0h/6of9hvjzXdx6b1yw+H/iw33vvte77uq/D63pd173W2pzWa2OsURkGsRdEQK3g7F+dNQZa0qF5EDnrEh9des6sk7xGCrR0lXa+xqeLJaXNv6AvaBjq7OT0IjGSRXIBkgKq79td6smOyAEijVAKRuSs7wu+3rv3ZYEf+GvaLOneBwl2nEvU/L4tedOTcRZEdB01IxBzvgJA+Gbj2Rk4k4XWJQAUQJIGIEP2+Y1E5nM20xVEinTqFDdnwrMJIj0qkCUJRHALZiSSf9OL4njjZ/2kMZfoWUs6Q3aT4Vy09P2OI+HaPZJMd0cH0C9wIaYRj/SlkCC3uBTLdCBBaTIgHx2//ktHSzbEAT9qbflM//g3zBETfElMAUt6ph9YoHjWHbYO49Edn0DAJO3WqTgzBqxgMwUz21oXfN14h2PW1av1e8Ix/4XTCiSxxp+RbX4sybqcWMFkzWyERKYrnWtjr77Jr6gyn2N60n4/r9T458bZkoTG6UqObrtwiwxdIgRkogskQr5AYuQWfsQ/4W9z2cG2bs8xYEt5asfc5Lr5YwkEn+57vzaQfF3m3yWk539d5VBjuktd5Q44uwXoFmsaETA4PfbZNpA0POQoOdIr+bdJmWzrL/xb3JBLzlpiJMf02RYgjblFz/o2jBbPsH93WBFnecL5CgM2aSwNOPlAgcFH2RQvgQOLx/KfYnkLWKRObrMLAwuXvMsX4l38kVcubiy/sa6QhDMdI45d1VZsxGOQ13wskt+tMpvnd43kpUu50jE4Hd8ko/yUf/M/xy6285te5cPlPjAl+ZLXpfZ9jnc2Ht6yWEW3cCq7a+5oZDSXvMwnkwUGt57OZz+bDS6fdnk1GRBtuZbfJLt40qDXHKFL+XL9cpuuyYCUb25zewtsW664uaTz+T778HO6lIvsnJNNbJKHn3Ue3cBxOOYcOherjUlfijs8QxwsP4FRztkNLTbD1dbv4BR8y3f621yNwz/JtvZmu/McW2ziJ7ibosyc4soajIVn9L6Nq1e/+tXHVWvJmD7bWHNbpN1lfsy+fAAPXRyXL+WxbQjIr8tFjAHv8B62XHvID53feZoT5OLXXrfuWzz3kNtzLtj6UA7QcNs8Us31O7/zO8dPFld7WRe8x1HxJ7yvz5eXJVNz4p6+46fWSQdneX2+sQ/jzmOKcXnw2c9+9vGciB/8wR88chA/oVdzi0M1AX+FXebmj/KTHA0L6YidG0eNlh62mbTrDffyQ/gQ7zh+BSBlWBRjKQC8B/IIbUIFMF0a08OygLqdNJe3Sa4WxXkoF1BTCgLG+YFf50kqEn3nbmG2QWGRKUbCk8QkJMSw8yQjCgIwgp98wLNzkMb+lpCBMOK8c3Ck1fcGKQJENwoQoEkHS8iA5QYVWyaL4oazNIe1cA76oRcA3pgAawmzuSQiCTi5BOEm4k14SB+9bJCxPdt5z8abDIDvjgMEtnBTVFrjBo/xEPizDs+kYvXCzrtrRMfsvEDQvJKRHR1X3mxnTnd4gQsJpF8JG7D7SSgJFMm3Vr5MBl3Sc9e3uXW1JQhFCFtYYzoD/me/zcbssoR/CzUdV0nNOc3f1TY9lMW4MMI59Cr+ASsZt1iAY411vuSr49OFIpp+nJN+xZArQ3aXQQErQXsvXtefW7sdOY2L/OtGT3rd4iGZOi6CETZ5IFRjSf7snM4lEQ+IgxViSowks+IGDuwlcuJycXSJIx9WVDQerG7OvfJJEcRumhXitDl6yNLzn//849kL1oZEL8a72qLXCh/ElO16Xzxo4sLMJY3slS3lGZ12uz4I4hJNBYcCk67ZmS/BODsDvXY/4y/+4i9eSUt/tM7XvOY1l//7v/87dCeR98qnV3caInCALWGQHZNyb3HUOvu789zzC+PlIOvLX2pC5GuRVrJv8wwO7blsrlgS93yz193lYIeOEy/y0TYt2E9BLs/xIQUL3KCnbZhraLqUFy5uHhY7yBwsdXXL6h8m8wN6V3DQi8ILCRY37NU4GtWN1Vy4RJ+fd283X3u47xLj9LsFnDHhjGOzr18U6juxgy/IT/DAVUd0b91bOMoZ8MJ36UCjWBzL2WRdjMEvPZjSXGx1LphwCvEtpuWMzZV8PAztcw2X5OMbbCi/LZcQ3y9/+cuPn3+tWNGwE3Pk2x1JvBI2WjfM2bzsM9i4RZlG3xZhuAlOIi74oGIBR8Dbk2nHW5k6h190fGvC5+Wu5THy7/KM5YQKF0WJnccb8SM+zgcXo23A4eJbE+x6GxdP5cPGOzcuFN6uZoCPydw4rdsxQLt19H3fyZUaQa0t/wrL8Q/4hr8sJvoMB4X9/Fato3h0VQj5euUjy3fle6+wgex9rl5hNzrCxXBbr5o1yyvZtjHwSLyp83BMz+SQzxTu1l2833nnnZcPf/jDh+5wxPTq6kG4Kw7FmhwtLuQKOANT5IT1Fbmb7OKIf+Oty0HUOfJzx4Yfb37zmw/O+tznPve44iM52YlfwxPNcXUxvayPlYvDJjySH6oTYBzfwMHWXzWwl/90vmfDpd/rQwAJTFEMSTgKt+MiCJqwe7TadS7wPB10k5iiBEGgUArOKBIMQGSoTawcRuBwYsbWLZGwz8UaEpkcHMVnCl1jCJ7tAC/xaE7JtXMDj+7r/OQnP3ncq8a5kGDjCTgO7bhkBdALGgLSpXgMvAm0AOvJwd2f5B8gBAyaE77nQPS9jQw2F+wAg+xs2/v+Zj9rWTtzzBzaw7sEWK+63flT4+xTfNkboaQXvqkxwRc7bpNP4yv6+drak86ti42AXp/n0wgTnSsEEWNBKTkhuOQ8J6tk2CKmcZFyCVLSXsKv6AC44qrPi7vG1MhIFgC9dulv8dccdnbTtV35PWbJtWJZMoAJ/KPvNdj46blgsotFN3TKTmzaOH7HPR/rv8ur+K4ia8kEoqGY45tL+LdbCkus05itBREDwsbgV8noEl1kFKm3k3AuOvmy41YPfADpUjSIIX60MUwWic6x8JyNFPuLb0jO/jY8nIG7jl9ybw2IhSaCxI1ANyfdIZUS9TYEJbswNH2ld7vQ/LlXeoEfCGL5p/O6nC15zQvHxHX+7VI6pG/x1+7rEkgx3Zx8w/iN53efkTV+3NxdjZUPa1REEO6+++7jUmP/uq/xne9853Fr2car/MA/5Ee6JwNSmL7kp7UV3CNn49CHsfpsC1n4slhp7TB4c608DMM7tri3AWBOeAsTNBMUu+RpzTB9MW75grF81rkIp8Jo/QR2wY69fLjjYZh4gSPwbHMPQufYZMzGxhH7bq3BqTRlrC+Ztohll77fgh4m8u31CTkI10kOPm799LFEFvZfHfEBEs9Wmkf0kj1az8a2/KgZDXNwKU2I9WXx0VjGdrz80/HyxPIZOXELX3GACMNxeRNuwB18Be9D/s/cUdPX1Yydn06+4zu+42jk9VA469UAMZfirzHEEo6wfkV2cY/zklGx09pseC3XkS8QfAUhPmFcOQEHhK3Wjv/IVfTPz3sNPypsGovP4cAwFEYpPOCvdTR/jRd4Yb18F6/Y3LMFkAIWp13spkvcVKMfLuMPcpRNy+UymxNaQ8d6Loy4aB6+sRti+U/y5Nfn5q16ZLmc4tBaznHRWHzSuOkCx90GH9xc/BTr6hy2gSGKUTgqBul066GOYVNFa6/WD4+Sj28Zt8/29qflUPKAmOUvdAwD5Db4rmGH+2x9Yl1nrmo9jYkLwTK8qvfJ4ipj2NPn63Pko+/kqga79dZbL3//939//cUPtqIzHAies8nycb4ih8uRjRXPacdent2cx8+dL3/gBOzhe6/V7cctAFssI8UB7RJhINvE+yAZwkoQusacuHF2R06iC1Qin4BKMSphbNepuSUAxCSFSuR2jJLdOOvkN2oyUPwmQecAVyQTiAogawLyj3zkIy9ve9vbLi95yUuOJsD+A4BIpCaKp+8uyQTwnFrCaK3GWT0kx8c+9rFjumc84xnX5kPHpBu7OIBPslgyAGQBPudAIAChp/oqUhVv6WAv6WYD9uv4imgPeWw+YNs6Xbre35oqfKc5XfKcXC4NJHPnAFbdLWC1ICipeuo2ssauSBc9A6e1vy60+6LNTWZE8OyfEtr6s4SSDiVCQJP/6rbzx15bg0aN3Sm7Jfy7ubvvrOO6KsfcFRo9gAxAW9eel847nj2QptbdmhGFjQ2gjQRuUpSw2XU7xnwEiTjLoxjb5EY/bIWMiDVrEZsIjTE2pjoHKWBrCQCxbzyy0xt7LaDCP2uSnM9YsvPw33wnHOi7JdKSBzKXXpuTDiURzQw62F0ERYt4lcjhzRblbLWJGxmAC578LHEueaZ7D47jS8h645d8zz5Epo7vb823LVLFE6KxvtLxT3/604/7hN/97ndfnzuDuMlrS+AWAxFHhaT5z4l4SStcRCTYBD7TT6SguGnsdjJ6LTZ7wnPnRhb6ubeIdf9bc3be9bE532If2NOxSC+/3UJZLMhb9M3e4Ux25evIivWKHZxAAa3I97OR5FNYKWwRUIS649KXYrjxED25ju7FT7L19zmu5JDNV4ha4xYLW/zyH/ZH1PnA5unFbFjBPnJ+xzgOZmv4K/rxHvxEbnJrSOfbMdaM5bN9l67wBnLnUwoNjRsEt/caenxeIXHmJDuu+EUY6YoeEeo+zyc0RuA9v5JPa351RU+FMuwkq3k1WNd+nv/D//wcKdvIofyRntOrKzf5IvvQZ6/4Ir3TOR+ANcaXc+SO1p6NFWyKF/yUXRB3eZpfwLkt3s96QOzlGpcU43LNJc7wARyIHDhi8/YAu35W7gMf+MCxUZf/4DmKn8V/WCB2FHt4Ob3ifz5fm5w5oHXzAXnV1UnyITySexSV+BpOkh/ge3sFBpyQa/BLOKp47GG/7jmHqckMc1Z+DQ8ybnEmxnxGPjEtjpI/OcP+D37wg8dzJuCXq6M0BcghFsUt3oMT4I1yKvzcPAp3FdH81frEIn2LRdy5V1dGmH+5szlxDPrGMTaPWxd55RKYvXqga8fIqeKmVw1msuJ7O6cYcrwmgry0WCH3wV04T94zfxRj6UOMyJf0AifpZ2O9ccUO/G0NndtcrljRUI7j9Nnaip7okM/kS7DMd2zvfeP0AOKbHvWoRx23AADKJW8WZvEIkuDn8EBeQCCNggvAcjDzUQAgWlIfGEgECzrAjzNsQQpoKFSwWJOAbF4Fnc4px7ZWIIm0LNFvXGsXcHUVe1o1uSWP5rZ+xaKgbm67gYiGomodmd7JLSkEaE972tOOKwBqQCgUmk+DAXEgB5tskK9TbNBx4A0kRBOppJfWIXgkIoWNhMspkeczSeEXC3qNv0RU8cNOnSNZOe6caMioM6xpoShDXOhEcJ+Bsu/Thcu+BDG/8r5uYP5w3333Pegy9nS7/zSxlngAHElOjPSshnvuuedy1113XUHgec973pFQjod53HTTdXefL29cKXDFKlBNJnHDV3yG7ClMAKhzgXrnBchb8AFkV0zs2pGMLdo1v/oMCVpA23hb3Yht8dN8/Is/APzkcy/ekh7+2vf9I9f64xLKfB3hXPDuGNiXnnvv6gy+w/7pY3+ehf0UJhJSRTWZdKfZUgxs4QYXJYfOFcf0oDmQTApItt9csLi/xDA5EKPGj2T2maS1GJqt1p7IH/KByLgcWcGH6NInva1M8gPMRfRaS2t2CbI5FWoKFom25GonGnlDYvgxTGDHXsUZW2uApJvGs9PZ+2Kn72sW91CzrojSLG+srgKgCzbYht0SETkHfsrHbM9X8wFkYIvF9cFySJf8d27Ha4wpuuTszoH95m3MPktXWzAovjUyEbDk3BzIb8UzeyoMsosrQsSF8+2KOkf8yNf0ZSceuYf1fMW6YfoWuOtzzYsP0Xdz+tyuC7yDPWceAPO3cMneNWLyjX4a2L3p9MPP2HPxDbFzrOaLfCwn40ny6eKUwnWLCz4o33XejfBfbCOqHV+u6tkf/azZcjDkVp7c/MqP9lkJsF0Dv7WYj53X561xMdwOXbdOydMaMvQKi3wPx8S6gn6v4tjmK8zqs+zIVzVflnvhcnCm9+wpRxYPmh0ajLChNfJdeUtsw7VsJQbblKr5378XvehFhw6Sy/jWhmdoWvA13y9HgG++s178HTdU0Cz/lovYEudaDIM1cjRfbb61Df3iDnv1FtutrowLQ3Bsjbrk3Djhn4pTuZ6f9J79OtYVOMmDc+LAFf/dK/7lL3/58su//MuHzXEV/BpubyytLdnA/GJ5m1y4WJtD6oSt12Bar30ud6VjmIqPLs/AJeEa3Tc3ey//gb/wlb/v8WoNslgXm8GJ3mv4NB7f7vjls2LLGtVd7LyfG4eN6VIeyQZn34G1jachrckOj9SNxofHy7cXn8i02Ehur2TsPbyjX/kPP+P3exxeywbGPa4AuOWWW64PAQT6iLfkzzBLACx4A3gJ87moITBi6vstKFOWRGwBZAHSnEKw+15wMNISGAHgXAoAegpggdtxydLP0b3nPe85gpYTMaS1AgGgbV7EEeACH0/+FFCciQMi1oCu9Sh+rJEOm1sXm60ExO6CIf4CDjBLLmQBRByOU3IqoEZvOyd7GoOzKrYRCESpOQCdIFgys2td4qMzl95csmzsfIKvkscageSS4vVJa1qCpNhYckmHbLLEEgC20xeJc9k6ooykSYhIMx+QFCPlgpVu/Aas3XgJHKCyjbkAQmMBnObVeW7udh791nLvnaMBIOGuj+08yCUQShddItnaK3C+5mu+5voUXOTGPUhLoMTfxoCEugRyQZTvKbQ6nm+x5cYs8g5v+AlMEFPbFBLL1tx46dPPA4oPvqiLj7Ckzy79rkGDZEic5+J6Y40fKVzzBcS3sdk82Y0HjyXTTShnMpQ9FSrIJxLpvlhxQ/92ESQ0uN9Y7fb1k3Zdotbx/utYJ/M2E2Fheu3Y1kM/vhObS17YSAx2Tv5MD83DznzFeHSGkNAxnzHm4kC6lV+QP5hLlsbhM0sG2c58js9/FNkIjAJiLyUnd3b372xTOWibFGJXjoPHi63JgvCRX8NDgaoQ25iyTniyubx5tunhChHyN56m2WKwv+mO3MnRZY/5Y/+RTLKLh+bdpg1dif3GW9xbLOZ/YZL7w5vL+hByz5pYrHVuTQrFZXPSG37SfE960pMu//qv/3o0eZLXrpFbiPhteQNWiGeX9Is3Rco2h9K14/jIOY91nl1kOpc/FZdyGl+ANXLxFrLJx7d9z3aLrZo7MNFluNkbL3EePmCnXv6x9vQPi/0tr6zMGv2bT2Dz8rb921rIKybZwTxwItlai7XSHZ7R+bAVllmHxp/mnDjK/vmLXz0Q1wrc/EVO2qKXz7FJ52kuP/rRjz6eWfD+97//8r73ve9BP12WzyR3nEJO4BvkbyzFjoKfvZZTwR0x4PzWjFd0vqshOu6cE8WUc8Uym8N0cdl7PGJ5Nl+DEX23fKrxyWG9HeOKUxjB5vz7XEh2rtzqSlV+wNaK1RpiPe/lT/7kT46aYnPg5vnOw8Xkmr63VuPK12TI5yv6e9hsD9PbhwWLh43v5T1b3MNXV4aFhzY85EZ+Sz9kaky4x0bN6fi+U4xuDtB44NsKb7nILxk0ztaYzZdsMNvVq3h25zc/nmCePu8ZHmyu5pQrNtYXX+QFGLt1o3rDGviKuKAjNebWbvxaI817uZuNF0fgE5vAP/4IO8kKS9KBjYp+hei4AkBXZ4MAUSaMiRgWaet1iYkiHhgtwWC8DeSOo2QKZkAdHYoAOF430XROZNvzCIzZuWRiMAARwcjRe0o1QwGbwLFLhYwnKdmpQuAlSbsdApieNDJ6D5DoBqm0bqSJ00pKKxvimpy7g6gT1fcSQPqzCyUQOQJAQZgl5AXNLaDO3ce12ZJUQdla+of4u4+seZKlcxqf3Bv86wfpiO4lPQAhGXdMl9wiipsgFEgSkV0MfncmK/TgeEG3gdRa2vUsgPjDkiMBy8+2kYBQ6wxrWmyh09y6zkBLEQ5ogLaYAnaew+FBR+zdcZ1rHmDMLze5dU7vSyiKIIUQIt5ra2itup7N/fa3v/3yT//0T5df+7VfO+zf93ZXz6DV9+zj8qiOlyQ0wZIHJliHyx+X+CFSyECvEfRIUDHeE+b5W/rz84ASI3kRj9YH55AYSQaAI5aLk/mGh8GI12102nliZwWzxpA18k3+tAXGknbFV6+AHy5vnCoajCspJc8SCZi1/rt+BLcUlXaE+AGCKNnBXXEv9ppzCeHKBQM2GcpTSLmdHOPxVcUkHNCEROw0WfteQhRHYrX1FtseCgef1nb5lp/t+qZv+qYDgyr07LzYRVDo8E+70r3nF/zLrXEwVcyQj8+IidYOmzY3dwvQ/uSgOIO5yNpiFbvBKNit2ZhMSHLnaQiwA/KxftY5jZOMe9mm4mhxWY7ZpgwSuPxD/kTs6AQG7sPd6EdhB29dDqyBVAMgW3cVH5yESev79MgujZ8ce88//NH46pL4fupRLtMM2WasWEwH/HwL5P6m1+RR0MAOWOocfryY1nl2v/kz/iLf5NOR4127HLibLmLIOOJUsSJ+FQ/uYZU/ljPCLLltCwuFooeapkM5usKVX8Bq/s1ne6VPvJHO3H6V7nELdthcsnyTjycrf3Zs89h5hUn8RGziV/hb45B98Z/+8suuDKnBiu8p6Ja3829Fdd9lo+Z1hYdNqtbfvM95znMOHvOWt7zliNHdsNj738V5Y4dP/e+BbY1tEwMfwVXpGO9cDqR45QNsas03ynuNq/lM32y/3EaTxDH4ppjZBo/PHLu8A3bzh3RO38mBD+FPWxTip43b5/iUn+VeDJdLl+Nu4d/f+X5XlX7qU586qAk9bI3WHGFaVxe87nWvO5rxm1vUFnwCblk7nFg8trbFFDgkZnuFD7B27ciWeBTd8Es5UAMq+Vy5Z1510F6hQG/8Du6sT8qpjSmP8DX1CW4i9+EQyYlHNH8Y3iXzzpernIeP0YGmnHnghvdqF7kCd8JnxdzimzmXo+BC8rHvVh/NtbEi5x+/AlADoA90HxaMFtiQfeS474C5ziAAo4Qm7v5HT652zgZhXc/uiaFIYMt4nkree0puHEkayWy3McLz6U9/+kHBybGdK7kwsMRJNkpGdhr/rMC+k7yBiGcgKFoYREAxOANxPLsB+/Mmih2BpBEiiHWQrQXQSMIuLTrbDBAh7gKreRBOY3gFGC4N2yQtuAEAcgRcXLrXGkvWCi3kwXnm2PH4Hr21ln0egGIofSPHwBa5pGvjSr70QB5gskGMLNlBd25jkVfMSBJ8kT2WmLMp/xaQ9K4xYS2SPBsDsCW/CGbz5/+dW2JGfoD03qu7hBB5M+f6B1L7dV/3dZc3velNl1//9V8/HjTZOZ5ETc/Zt852/1760pdevvKVrxxEs7UtoCILCkw6kEz73O+/0ilC0XfbSOBbAJPOk6njgP4Tn/jEyy/8wi8csvUzLeK88yvYwh4dalggWRXTYmMLa7GRjB3rXksNhiV9sA5uni/DMhfCxL+QNfZefFwskzg7bokqn1aYNK6EhpTRv6YG0o+swg9EwhqsyTjbnEFeFk/lBzjKtme8EI/5nitTGg8mG4cci918mb/AFmPyMXkFudAQMxY9SsAbr8n9mMc85vKulT49AAAgAElEQVSlL33pyJfrNxH1xm6Xt39+IWMTMn1lk/5O38mtiWQX1/szAeu9fMiPXE2w+CAWFAFLvtlyietiEzxq3bCndSWTy8rlADsn50bAkh76lL/5WjIhk61pCxi+uk0LMsqFMJj+0ukP/MAPHD9n+8UvfvHQLR7i1VUscnMyGdfaNPKb22dIpnXLbxofxtVUIKNXvgZ7xZ1x+t4xrqLYOeU9DaxdF6yBU3gFkid/wgM5iW59v02XxtL8gXUdt7e+OU/cbcNh5UtmP4umUSmOvWZvOatzb7/99mPjpUZE/7bJinOSD6bwT763MuQL8VDNALvGdAJjjZ0t4qVxFj/jtkWf41tXcsgNOAtdaK60Pg0DeUscwu+1w+4A59f5VbrXgOnc/GQf+CgOcGPxJq90jjyPp7TB1bhuP9Kswa1hIj0lI76qyamw2caPnJYsHb9XNokJ/IYu8bjW5FlNMIjcu+EFm/BrmEf3rVfjUXOLfWGNQnrzjgYSbOZfdLG8RIzJdcmJx5EPBmvM0H263k3DxWVFdcc2ZrmkOfb2xW307NrjgcWNRl9j2aSCxXynOeE9H906S53QWtQeMNv6+C3/JjtclV+TkR346vIBeGROPgcXrdf7rT01gmEgn7Am7/GG5f+bnxeXjC9+wo+uasVh8U5+UZx6/krHxF9+4zd+4/Jbv/Vbx+aT+Ft8To78TLzkE/iLOKEjx/C/5tXYU5vAcPzNOnEY2M9futLoeAigxESBFokAUpIJNtls50uxbJGM2ed1RrtXva5DikQUEQHODjSXqOmSMGByBV69/ud//uf1d0EF4pngLlhwtA1ahEChiIAIcJ13AC8pbtdGgKxuEIw+swZgYw7HI7qNucYHSJLvAp6AXiLts5oudXcFQU5CRuRC8hb0WyAg3Z2/CXMJM/IBoNkHwRHEvTen4l9BtwBL32ujxpQUlrzsrpNGhmBifyArkdjtIyedAxU+0fdn4CQbAOxchGzP79y9DCpZWrvmhODkS0CRTB2HcNMVcr8FUMcBRfJKotavCPF+i1gx3zkIuM8Q3T7/sz/7M6IdDxNKhzqx7NHlbW94wxuO417wghccRb+fMZFgjJ0P6q7TS8fz+fTi6gQ6X9BbcDsnLckIaDdOl8TVlHjta197vQS383pGQz81SGdkSU5+DTjpd8nlfvfwhz/8WP8LX/jCYw5x1Tz7EB3y9cpnxZnXJeyAuvm3uQSnyJDu6Mw6+JdzO4ZekDVFJEJ01rciyu7bkj1zwyPrgXWLO5uIyKWAU8AuPiBvHlgl5hAHmKCIJcv6FuyBu3yfnDBJwl17brG58dgYEv0mZraTJ/Pvr/3arz2IrF+zYPPkMVfnLTnpczhRjPUeBuwlrPBV7uBvdLtjsrsc1jnys90WhF8DyL3OrcduHbuSr7mSMd/on0u7+xx+0H02JpvY2oKxzzrWLqR8LA8sGZQ/++6xj33scVVPxWLHuPKGrPw5UlwhtznY/ObtPZLmKiFrlVNhtcav8ZF+/AdvEovyLp/RwOfP7MEv5JZkk/eXkG5sOZeseBO/tU5jikXrDqc7Npstd1muA2/Wv+E6jiPHrO0V9eljb0kkG15hfDki8pyOrCUf1ATps86zW5tM+N1ykz43fvNb9z50Uv5XfIlRcsBJ3FS+U+TgC2JaXG5eW0Lv+8ajy8b0PCp+JUaNs35Hd3hy48if8hN/bBwcBdb0nVwCW7zvO7hDB2yAe+B6nauIT6fyN07cdzbJ2Ffs7lWNYgb28EXF7uZDtQI7JcvmBLLB+OVR56sQFw9hUmvWkKEnPrUF7haNycIfdp1b3PO/b/mWbzk2UfA2XAa/sa6+p3+xzmfWtvxk+RGf3JgQO+oxnGRjfP+Gd2xvHmOKfZwj2cQ9v1w+JXftHM7p+P3e+vghf7dGeLf4bV3qFz7VaxyWLPjMxjnekc415t3aw/bykas01Esw2dq3HmqjoAZA/9p4Kv+4elC9IB8t/4aZfGltu36abBqAHkwu/tU7H/3oRy/f+73fe+Q9TQK6SYY2v663AAAKQdQEPTwkQtvTig1CGZx3STdDIg4UpFjby2c5EYNvUpNYe+0chd3OefPNNx/NhBbBYQE5wtD8nN08jhHs29VeGRip4wGlvyV0gLRguYGHVDAIsDp3kxVzCP+SxCVszb8Jj56sf4NJ12/HBA7IwAaucZEU89KPcyWxDQ5OSw+OZTvJoe+bW6Au+ZassjU7nInW7ry3VkDfcYpdgWPsxpW8ziACGAIbQdzx+7ck15oQy+OPB5o61rZkh48BKfO3s/HZz372mvzJeiZb5vIqnhQa7N75S/ySaYnFArlkSf/sm+7ECaITUDV2l6x1SVkFfj9X1gMH3e8K6Om3q2+6+qBdEQmeThZ4kSg6zk7uDd4YtfvW98gBrKH79BFZbD7xvIk3PW1hp9BA0Fu3HQq6tvvSnBpPANr59Oo136u52c4jmyLGihgkrnXDDVfqwF4FukRxJhq748rWi5WdD1cbsyscwkj6Fy/JmA4aT0LVRecfkokEKbaRHTFgV8aYsHF9aXcc+CHd8f311U3ysHDXy1bOaX264Ztc11+MKYYaV3Fr5yuZXfVhHWzeHPkavbAVTO64fYCZpoxdJrIkH2JsHezA9zo2e8h3CA4CwM4a9XL2Esr+9iyRxZO1c+M2916Sns+1g0QPzqWr3isW5WWNCzYix867OWELmsaC8/L2FhvWSp5+azliE9aET/kfvDGWHIzApofmx0/6fjEfhnrqPIyib8VO59G5AoJfdUx/izW5brFCDKUf2Giu5JOPlqPALwS193aaNj94YGLnbiFIB/xVUWtcHOCsg+UBiwHL9zYWzkWI4putrTk9sQ/cxq+Q/SW68ksyaJy0BrdvbfFO5wpiMu0VcIqxjlVoyR2ubFs+s3yLruROfs6ubCgeWyccIYu84Cq1vm93Mb8qt3pGTmOSg/5hc+9XR4pV+Sw5FDF27K119bV8eXmEpoJYN5+rLvjQXs3TseJkfVozTRzAX3lxOYv8JL8v14QRbEDH8jebGL+xXKHhCoozvxFvxmJHstF7+f3xj3/85R//8R+v947z2ewKt+Semr82AmwwpKtu5fjCF75w9buOF0ONsVdLsHV2dLuj3GlDiL8v/q6fya0w1HHFQ7qBYWLTFRO9TwfJ1hh8eLkGDmPt8N38fJJOyWAMuefcPEnnxkhnydmxOJHz5bHG3xpufYdtnNN3dKcmJb+4LP7S017hvfkVp0wneDkuxP593hVE99577+UP/uAPjk209bGtD8gm523e4P9bJ+DCsF/OW/609QucU3OJsdZYXX/TzTfffH8fdoAgQx76zeJ2yToYGeUUzmGwJZ8JxwEQ3sbUXetYYKmo0yxQLDcu52CkztsuB2NbcEYDXpzY/MblFGeSiWQtaUoGjuB743EEAWL8TfiCYoGx8x/3uMcdSTww2KJe0Wo9dIpwCSZO76E+S5I1KSJxJRZEcol7culC5lB+q7N5XDJM1zcKBPZQKPIbCWh34vuMfEvIASgdNTcCkI2BL+LJcddPl+iYw7q2uaBZkd66pP1Vr3rVca96xXjrK/HyScRIYCJC5urVpTr8j0+lF8DiaoPk4UftFLscCAkiN39F1IDKxhdA71x+mD5c7tVnksoWHHQChBAkIN7cCAJf6zP+UEykIzHZeetX1uKKi42xBc/+Tn/5G3LkHAAMB1q/mOtvO8Wb7M5FnYQhBteWgBUQ8kv6Si67F7sDyD6LTwiO2GhseLdFTGPCPeslxxYXjW2HInm6n7x7uJEy8bU66xxkp7Gax/H8DWYjIX4PXpwioWSxVu8RIetA8sRWn2uOIMN8C8bs5axsSi567FWhwD7WtrliyQZbK8iab8djX/ruuE2edhg2yW4y1thDuiRhGCzWxYFYMl6+dC7sEZv0txiJiJ1l3cYp0iC32iGFbeLVHPRJZ4g2wrDEC9lErjV1Npet7is229Hgb8ZGYGGPHMk/xQL7y5nW33F8E66RVwOm5/xEXKwff1i8YEd+Jf82Jszgw82nmDzzlsZUJMjzmxeWF8nV/GTlEhOabmQ94xP/RFI1RNnF2K5CsZZk8uwIx5hzOYy4lpvk2eSQj/G74qtz+y92HIdjKQC3mYF/9Lpklk/ASX7LZ+Q9eUh8t1bjm1cxIN6tWQyIWU0TdpSn5FaxunwDXnVu8yXH4orc1iv7bFzD5S0wNJM1qmAIfMV9cMFeNRObWzzKn61jm+X+Fq+bN1ubnNl8CgcxqyFC78vR2NtVE3xjsdFcNnsa13r7e3NH78WFz/E8BdByRTmRTHKM2K3QbpywSKO1ceQevovD2WhwfrpVtOGefEf84Ct33nnn5UMf+tDRABB3cA020KXbTeL41oM7wTj+I3+QBc9sTDvsbGVecWXjYBsZZ19tHrlUjhSD2wDruK6Uesc73nH5h3/4h8vrX//6a80Hg8ULDPQKz9UtrZEPax6w88bq5qzGYCcyO5ZtWjc+0Bx4rXjueJgk1vls3zWHXXPyiI/WYp10KMffqGB3/PLC5rDejTncll6Wb8H65eTrG7il2N8Yco6YWx/iK2JGvocBzdtPYd5066233t+Xuqvu1+mAlOmp46tshgZ2irMlkAxKmQwi6SHeFgjcAQpCC7AQmjPRWwVyDnL1PrLSnJ76uEQIULR+8jB65yqscgBPolQkALDOA+xks0Y62KKl8V2WsgEoGQAgQUs/gmILmL5TrDQHMOvzHk4VEAFr3VukjI6QMMmjddspEYDJtM2bDTj6t/ZeJf/GdqkeHS1BEjxLNJf4O7/P6gQ29ib/LYyABNLHjs2XjM3Vfbo/93M/d3nyk598LKFLc9ohtduMxPcdYFZoK4w38SIxfNOxdNwr4iyot+hawgncjLWkB9AvgQH61i32anB0WaxjFwgA0RIW65IckVOkSZNpY92xjednj+jFHK2NT5vP7ljfpXMEwXHmhjX0K+Hx7y1GxICH/yxgSjCbfBQ7kjfiQkYAKWbNZQwy9rmYY6slO3zKE5ZX9nRGF8aV/NhL4wgRFKfwUAGZPPxIIdUYyYLAKixgWrbSvHCsmKZzRKr5223tVaLfYh0usSH5tgijU9hmLXBCMvW9V1ffbKLbuNimIf2tXth2nyK8BFdSLb7ELoJKl/JQ49LJFuObYBVMZEEutknR8XyHjzW3S+gVQgrg9deORzD6PpuU18jTq7EXU/vMLj+y2pxL5LfZwOdhCMLYOX1WXmmHa4s9WCd/8EvrWT+XF41LDxtjrVPhCfe3UYDs+LnbvXSZjWGRnMJ+8g7MhKHnDQo+zY5sx1/FDj2xAw6D6J0JMr+Xl9i18ZPB1Sx2gzU75D4FTDreBiosXtw9x2Xn4lo2TGAO30oOl+zjN8kab+lWzn6pAI+CzbCwsVx9CA/lL7G7RShiuvc3t16Ft8vLk7n1Nw990LtNi+bxYD541pyKcbGMi/A7+sRV5W92N6d5Nm6Tyw6kokejZ684SY8whEziAFZ2jPvfcdLO4W/Nu5dGL9ehf5x28bfvFsc6T+yyxWI77qQ5o7Bdv4KdsEXhit+6AiHd978NBHPJMcvdcT2ceL+Dn1s84vp0sHns3JjfHJ6ce8l1a4MrndetgTUU4lDynJgxP7/AxeEI/4b/ckPj8F28ko5xIHrc7/kwbDVf42/TeHMKTJU/+F3YAPdw8qc85SmXD3/4w9eNt4c97GGX3/7t3z6m7QGRrpLKV8whT/CvjsWzlovB4HSC62mCKMrZrvM968Jm3HKDxdXiAVdbu+F9/QRpmyeNAx+W27T2/fUVY+EcePjWMH1Hd9vYE0fisu/Oc+LB6aBx+r91X2PwL3kAx8StdkzYsnaGXzgMG3X+NkGX9ydHPn7cAsChblRoKIaAnsSuQNiOHqEokeDAxe76JmagYG5BkwH2sg8d6cYG9GTZAFkgSh6OHyA5XrfQmrbrZizGcH/WAqtuuQTPUMBki3Rgs0WhBMzwCIhkuEDXeQCTbL1ucblki65z8vQHvHv1oEG6FRib5DcQ2HibDK39J37iJy6f/OQnH3TJM7vRqYTTGIqdbRQ1TnpHcBdsJc7mfdaznnUAUZefk9tcCAsQXeDnl5JW4+cLAVv3av/1X//15Z577rneA96cbC2QzLNgx6fJnwyIMZCgAwkeGPJ74yZ3u709E6NuMYDgn9mML5iPXumtMQB18wlyPgWUl4yQM33p7p8TSuNoVCF5/NuYEmvH8jtk0hr6Di4sIQb6Yk9yMGa29wR297CR17HiB3bsGNYveTSuNe295cATKWMDBIP8iGVr6W8g6zh4oTkqlgE+8si3yL7YBTfpsvfk44PwUtLtWA+G628EUfEkxiUV5zeunURxzt8QzhpmkSHPc1gCIrHT1+KytYvXdNRTdHvvaeiKn01K1p8v8hX+BPPogb3E0kMf+tADE/sJJI1B6+lYT69HhrcBrZjkI0gNv1+cJ4/EqlDVsBGv7M2GEr0Ezh52eWDDNto1ThQWHcvHu72jn9z8/Oc/f71aiu+1RkUSckoO+G4d25wRM52TfbZZqQnT/JuLN5cgipqKsLJXl1Yuflmz46ydz6/MsJ1++WjHwAfjiLEttOFlx4R52c2vnGhaiHU+AovEo1zKP/nuuYEMh9kqGY3R2GRHhBt3sVsRcCZ+fY50tkZNRcXcFk8wmZ3hgDUpDJbQWreYgjHyV3KLO8TW2sST9fGz9T/2POfVZNRw2ByhcbMYsPnMmppzuVzj7xU2HScHLdfFyTTOWoNi0/lwh9/iE+wJj/reuflV52+hQXc2YlonmRWvxtoGjTXKP5qedKNBAOv4gsYJ3SWf+OK3/J09+t4OKlzYPAUfluPdiIN17jY58P71X/nCOvjaFtdhqIJQQ0GsyLv4V+PxSTaiY/y1z2ED/8Tder3jjjsuL3nJSw6V/+RP/uQVJ5bL8DV+oXHV+fS7nGNrKrZZPOkcNuSPcNx46ytym8+2ibRcIf3AlD7f26T6rmeoxX/vvvvuI79rtvdrA+m0Ihqe8AWxrh4xNx8VI2zK55cLbb5gA2vxk8l+1m8bLI7Zumdrx/Jhdcm73vWuozmNV9KB5i4s43+4j1wv1+5tBev3dLA12NYH1tRnjaUpu3i5OSz51LnLhcQB/KRTuO08OU78b63BHmIYNovZ42cAb7nllvuRMUHLUREiAyFGgkBAc4RdfMdsIbVElGNIYEsKOK4E3Zgb0IFru9uCZIssSpZENplwWkoAepxT17nPmxugUx7wQHIAloRqfYBAd73zthgV5ObZJockRT8do3uGaDM0Pa1DkkGx39gdt8APnBRzwHyLjubaHUI2aG0VBf2e7Itf/OLLv/3bvx16Upglt90L3W7gyRbm5XMLYEhaYwp4DyCTpH23hZeih20FZO+7TKxdfiDWbmAyelr3rlunVrL0VOf1ZaSO/6TzznNp0RIFfitpIVh8SXAj1y4Zbu0u10a4m6Pj7GoCQn7dq0RHNgkBkex1E+gmb2C/he2uZcnJEjKNGzGDoFgTzEByFEzIh8bDxiyfEBtwhe9YO5kcB8SBMxzbotHf4pD+gPLqzGdA9lzsb2KDleek5ZiVzRzbDDjvhsCfLQwQaElLJ7+ud2N95jOfue52kVnTLfkk3733Nj0oQpNLDmjs22677fj5KQ28jcvG2+IhO/ZeUlao2MkLN9qt7moCBeLmlda58d8aFTnbMUdSN27LCd1rl+w//uM/fr1vkX5at1hkf2MjPvxQgpVfEIII+Oo/XenqW/v6S9/ZzVMchWXd/tVPBXZOc8N36xcv4sF6+Yw8sL6DOHRuendfPx/onI7XKPSePVdP6WebEGwEq/gIrIEXCA8/bl3wuHl3zuRaEkmP61/8iE7lNruSm+uyu4bUNlTkHrIuP2GTlZ/PLSH3WTLDHbrvdZsMyLmcupimUKFHenV1jrE1iMyR7I3TcXImTsJHe4+/IID0Ri/yX59r7MhryCYbbnG2vi2P9H3nlEe38G9cuNp5XX1p42WbS7ADDjWeZ/jAKfxGzrQu7+UT/tB75/Ad/FJMLWdbTknmcng7oP1qTIXnYgD5m69xskWbE3/7t397YFpynZ+50jnkdqUGv+U353wE1zZe8W15Ua7FBeCpvCA/bzHdPOJfo4K9GxfO4aVnftF6bRbwJa/iQE6HIeJA7hMDmyPwV7Jmf5yvdcT1FVFrT9yuZr6Ygrc4afKxc+PDHTElpvGi7PnDP/zDh4le9KIXHYUxu++acVz+pDjbZjAstq7l6xtf+DheuceL63SC4yhsxWB2aWx5VgxqAKsp5C4+3fF+nhTvFFtw2JpxGnZbm+EX/BxObb4wDszffKxe4rN8eDe8ml9eSwacKl2km+I2mzzvec+7/NEf/dFh881hXdWRXmpqbC3GL/mDdZGBruC4NTXv8m65WzyJR5iULHwv2TWSXbWqtsEZNOEW+zY3rp1uhO9ymvU5XkzzpzZLbrrtttvutyBOlUIAk50MBBeYSkI7iWLTDsEugHIbl4IQO86NNCqaJWzFxAbzksiU03cC0ziCUBIHnAzDoTPAJmhrX4IP5LxKhkBJACdHQZBTIm2cBUB0jOLLeQgSQDC+4pquGA9ZbpzGS4cd67dx2+13r/UmmXTlJ6sUxpKa4xa4F8wBfHrJeTUG6Im92W0Bm49JJBokCG06EvT0JvBbu/XupYkSYvbl9AJtAUXwtBZFHNn7TNKVCPhCxwBOa+PH7IWoNS9bOgeQdK6g7jyJG0kj1yYs8yn6O8baAap5xOYWBWLIsWyySa8n5Hc577//+79f9buxo8DTPW6MYkwxJDEgOpKXZNDDZuooV/AAfSC5uwLNs/oVtzCmdfnNZmN3zBYJZFlSIgk47lw8NS6f2277GSiRdckVgUqWzoM79NPx4hWB2ITWvH2+hQZf5nOb6ODbFiBwYjHK2jWLlrTCwN1VgUH8H7aIJWR8CYA1twZx2jj7k1TWIAbX9zoH4e5vmBhuKSjkGDGV7vi22HQMWXvoTt/V2LNu8UEv5pXQ4WVjh4ntQPQzcpqXizXZAI50fNjajsN73vOeS5108dY5fBvuk73zkVm5lk0VwclR8YHAIe6NSY/ivfEVYHaaNs+KH3gO66ylV7Eh3yCYcrkdy3CCTM3ZT+798z//8/HbyPK3okYsw2I501rPxQX7dJ6ckWzb0Nx8L1Y1w+mST1gXvrDYQgd0gryJ4eZBzBA1/gKXVn/G6Zj+3p1axdSuS0PHd2vD1uuhV4jq+SoMPt33Hds/vtFnYnbz1BZmdHPmb8sR+C1CqvHAnvhGz4j61V/91cuf//mfX/7u7/7uaPCF+emgY2u+58t41xbgMFI+aS6+vkX2GcsUOntFiTxqfHjZGuWLLWZsGJz5Tr8i8dM//dPHzqirnpD+iiTPSuq1OP3N3/zN40nfFRab8+WJ/KeHw37913/90ZyFi/yVf+KjCpfWX6z13oNoW3fjicEb8RiNvGR2xZ98D/uS+8d+7Mcu991334GVfnO94/iG2LdZkBzLf5fXyMOtLTu73ar55IVsKGZwiuazpmRQRON52W0bz82Pd8o97Ccf242Xr8XtcmtyLAYtPnUVQH4crq0f7ZrlfFw/ueCoXKp4FO8afXBC7uP/sF08q0lseiyGLQcSi3CoedhRUxu2i5OVgR7IjYsuT9zvWperY8QbW8Oe7MpeYVR+gP/wdbL4jn7507lxIuet7PKq5srmiGQmX8/eSqZ4Llzkhysb/O47D14U/3ILX8EFjgHnJ5i3nnDsmY90DH3QJV6Ee/DTzeFyvfXWcOwKTdyRPlYGHGy5i7jo13NuuuOOO+7fjgzn4QjngEEkN2B9tkY6C+UYXZvtZnN+SgA4C97neR0jkQYCjVnCQUZXHknFmOfONnkp3E6GpOo8xU768bwEpEnjYwFIgCEP22jg9IiMQGXgxnvGM55x+Zu/+ZsjqQJ1wId0Rs7qlLbuwLRxItTtjAlOThrg9HNu3e/Tb7sD7i0u+htR7aeWPvGJT1y761toKU5LcHXBJdbWrxgGjAKIHRUPvWaL3YUSdOdmi+BFaDb5sA8d9p0iLJmXWLKxwFxiunpoDMWvuYCKc+su9lOUC+DAh10BKHs1Ft9svi2wFERel0xscUgHnnRrfruw4tauFPtnF+CGZEpGjgGyG2MIFPIi4Vgjn0c+miP/7XkL3W6hy+n8vluQE0MwYJMVssPv1xYALj0phu22IICb7BH05NH5lVw3KYhXJKRYSpdLrMjFF6xnG1+N0zyRyxpuEus2+sQg0rD+KcHQj9tU2MM6+NwmqsazdliFdGaf5NqrqcSiYhJp7ByETWL2nXzR53s8/7BevmWnUgxYh6QkefXauXY4fK9pwWdhheOzhYdm0Umf5RthWqRX85Hde40kfOd3fuexg4DILKZsfqBjtxXwS7IjzpszNHwkcWRF0l48VDA5hh9rGJ0LMmMomBcDxTKisTaiu47pf+NqtmpiIPXsR/+ewO9Ws77XxGmsdBw2aXw2V/K56mEJcfLLx/IVv9gmkgKIX7ODz/dYukOkk5ddcZtekfnVz5n0sePiT+N7Lk1+UDO1B7w6hn+yTWMifeemHY4Bc5B6DbDGSG9iX0zBSE0E6xFbWzAmD3yRw2C2gk+uTk+t6dGPfvRR2PtcjPV9tnzrW98Kni4///M/f7VtWOM5AM2heIadMANewk8xIi/ZLNCQoFu6zKb5XN9voyT5+M9yyj6jQ9xrC2lxgywrLGHP8omOEf9wSizQb1dA9DC1/r3yla88sGfHgJliC0/oc1yyzxSw5MAP5dTewwS+K86yeQ93O37y64FnKD396U+/vP/9738Qt8HBrGV9D4fgt/xFIW7Xd6/2sCY8ejld42nc0r9necgvYhvnWZ9h09bDJ5efNKb8uro68wZ4wN9go9pmfQf3XMzp/C2GW5erF1F/sWEAACAASURBVMQb3cC7zXebA/Yq1sbpv1v7ks+VaniedTVuTZ3y+Obt5hH/yZIvVxto6LbW5QfsARu38ZbuG6//rooVP8WT5hH9Nl/jffM3f/NxixrfOnO6jk8GccN/+L443o0mdpUjt6GA2ywXgqX0hYNXPNe43ysrmnebJmyCB/M1+YCPwwu+sXglpmHL1hrimbxsg5dss0Pz1TnN2RpqVqUL6yJLx8snYketoSH3v//7v5ebHvnIR94vESCJFgIMTEogAAckEGeJB4HlTJSwi+f8iJWCcZPaGnITqy6U8ZCLFrbFwiYBQY2QA2LKBm4cYI0oQW0xZc1bQC/IWc8ScmAuawKws5PQARBBDgXYOSkIEDsju+6dq3XUof/ABz5wfPy0pz3tQfdmctJ1NslfEOzlTzle75EdtlywpMfG3Cs0BCRwURB2riIB2K0fIDH0S64twJFIu2qSCj9uDL7OV5ODjJ56LyGsDiUku0OSOJsJQL6wyWjXs2QDcAnYxt4H7SUvIgk0m1ciXYLKR7xKAnwNSWajxq24jZycCZDCSVzxLzig0DGWNeta97mEsaRWYweANu+5QEF6xCdyK2ktSCq8xMU2VODMkrp0x8f5j2S/SeoMnMhsepFUNTT5zyZVOGmOxU2NE75KPkXCNiztdtGXZG13QbwrJHoQZM+VsFvkt9rFJ3LQnAo6hRJMbR2IkWPYHVG3nnShAdN5kXIPOuz9YuniPJ1pWrEfX+VPawekgM/zg/VdeWh3HRpDMQpvfYacOQ8pEXMVGhEsxGYxXaLNJvyeD1mHAnsbTpKwvMOG1uocO6MaUc2N6MHdXvuvgJcPNQ8RF37bXOywuR0W931YTbb1ETbzHYIrpuk0eTwrA771ygfpqPU0V7LWyE6u/uajGqG9X4zAAeTmJZ9IIh+B1c25xLbj7LbCWBjXFSXJb3dSPJCj91uQLR7BQ4VS82v895247Xxxz4ZnHBHz8o7iPDnknv7uGRj9VFk7u3yrsYrD9KmRrWhjBz7hcnxxFE+oAdCzflwJI3fwtWc/+9mXpz71qUd6/Jmf+ZkHXXqrAD3jLLnhGz+8UQNx+Qj9tiZyuDpVrnQbAQxzzuIe3iG3e+Wb6Rc2d778nXyKDfFvXLioGOK7EfQ2Wfr3spe97MBk8Z2ve6K8QjScaY6K4fRi/Pw+ffXdNsrlyM0h8FZxGn5UIDa383Eo3Gdxd/Xb9/hwOjEP/oRf8V1+t/PQTToQB/2dTF0h0i96wCmxKbbglmbj2iydsL/jFHNsuPGFx24O4/P4QnJpUortvTUl3cBIeLF+mx/ur+KYUx7mz17lA2M0Jm7iO7rYYzQD8eLlj3xz7dj3riRhh2zk50Tlw+SS86wVPuEccJbOz3xHncZWaiYcoHE0TuUKOnXu4mefyTE11PJjehLn+YH4NIZ4hu84RnGVLr7/+7//8hd/8RfXh/vhaHyGHmBd38NtjXi6Zk/2ZiuyyFHiZ+tlzdzlM2IcVuGm5uHDuJCYx0WTdZsJcoaGBkxLlzfdfvvt9yeYh4Zs8uRELktAtC10uwwW1yuiVeBucCNkihjOtEpHfJYE9jcHJp9ESUnIKoBlHKCwiVYC2S4hObcokUA4P0cVHBxRYjB37ym7czuuS6G/+7u/+/LGN77xuvN5DpYtapND0JiHkwhYJIwdAHE6LGm7HM8lggI84O37bL47mhwMoChYl2TXTe6cLj2xXucl5+7w0DP7Iq4bbNa4hbX5JSD+xnELeA/paE6Xh7tkEbk4Fw4KfPpaMOe/zdH5dhEVv+yh6aU45gv8FiDyAb7R98ltV+xgBQ+QQTsNQFViXnJrnE0426hZW9B7do9kaAKIhSXh+chdd911XMZJL5plbIMU89clRmxpPYsRydTc+USJlE4c0/dboNOldZMnuRcgYZWiY4meHYfGkIQaZ3c3+84aFEOSyRasfJKcvSLyfIndl6h3XDKTU7wibNZJZ2yXjMmFBEhsS6JWZ8iZOIUHHp4IA62D7K21KxIqGvopzNUBmTYu6e7s22ICjvNHMZkOygGSuATVpcP9JnL3z7Ye/t5x4WS7Vf3fXVukB4639pWL3MgtndEXGzQHPGe78Cz/9H7JjnkaX4PF7oN1wz/Elz/uXMnhePaXJ5EXPu5Y42wcbuNZA25jDs7AR8fIdekBziCGijK661i7MD0H4otf/OKB+fIQu5uX33YeX3MszGe3zpGzm9c8fAsO97kHf8F/5Bwpg6VwYIlTf9tBI1cy4AlyEpv12nd2ozaHKBQ6p2OaT17os+Uka2OFSJ/Ry+a2xWyxcS5+WjvdGJsNYU7HtNNcUfWzP/uz10unk0t8wVQ5FMFtLLvH9MwG1tkrEkr+xi4+yx9+IlYByI/4iQKdnugiWey6rR3wTvG4ekq25HX7A4LPr+hazJBBI2k3eBBovqKJKe/0eYW6W96si/8WW1tErQxIeLjScfElDXvP6Oj4PsP7kqf1hI89odv67aCyJ9/ke+nHBorCh59bixhZTtl6+9yGS+vFEdMbXGJzduSjCvCOxZkUWrjV4rL1xz/f8IY3HF/VIOkKSpiKw8Jt3I7v8x28dXFjuRgslethHh/H43aTSCNArOAme3WJnLq5DjbC7XSxscDPFa9s4EpFthGL7ED/m2fxLXghfhaLrVUs4DQKwXRak77P1WT5qasI5DNr7RWHwh35Llzgu+fc2FrTBSzEgeiff4RdnufQd+mwq5TbpRY7+RtflE9wTHbtfedvjURG/Ice9ucjOx/WkqnXxmlMuLFXBTWujURcpPWyJ19dLsK31Crr73Bu9c6nV7bN12y8HIC/8DN+2eea4flsD2Q+bgEABCZesEDOAEIDCCpBboH7CiQBCjDrdb/j9AJKwkJqzYEMIRQ7F2DeIuGsRErhXIDRDiWS0BjIfQ6zxT8n38QkkUpagCqDLOnrQV05T/ehKDYQCkHS6+5+c6AtDJYc0pGgbG7ylLT8AgJ72aECIjvWBvYSGsco3nSCrXOLCgkVMZEM9hh6d37y8j+BuiDtM8FBP2QEkunWrxxscddYiiqf8zHAxt9v1OUUgAKV3PyF/Dq/AnWLAEHqMzpYoO0zsYLILvAjPtuoYn9AZQeC72nAaUYtMCAPbpeRNCR3sSTue8/2Ot1LRK1RfAF6sUJvwBQQtVZFjUaB9Tf+7sZs42JJIb2SwXcAcLEF9uiwJx9w5yvIB9/qPSxAEpKlcyVgNlAkIg8SyJm8SbzGhWHJwibrY/SgwWFXQVMHWddwpEOJ21q8R7jFABIMKxQ4mgNbBHSOzr7L6cUUP5bwEeCuMHGM+8npRLLu89///d+/vPzlL7/893//9zUPS87N9YQnPOHysY997FqQbIK0FjqRu+CJWE2HYp19YCP97S7qYjs/lieaC961ZkXrFm3Iis/WnyRl88kNiE7NnGxzvhwR1qfDvk83/XOcPLu+zMf4yhaFG1t8ge0bo3GThY7JifDAfrHo1To2/vkB/JCPjKlhqaiBz7Bi857cqRixXljXOVu0istzQeSWN8RUAWX3dYtXuCJ2FZeu0khumybnNfKbxfY+cy78ZRtNPUUIX4Jx8KjGfOd2K56x4Kei0Nq38FBsiNveZwe6T9fsZU6413geIGadeBl9iW0xTHfLWYr7biOsEISL5uVXncfn5cliBq7xe3yOr6/t6QMuNCafE+NyM/3Lk24d6DgyKvjXdnCz47aBuw1o8YePsEHvk/+7vuu7juYoPkPHnedWtOTiY/1tjM2l/pYXYbsCQr6TC7Y5oOnfZ27tkUeXe7dONUEykIlfatLx+/zqEY94xOUVr3jFYc83v/nNx7NENBfwJzqVRxq7+TX1Fk/OfKnj+JvCiD/wS+vjC1u0w1M+LTa8303F5dKtuXPZgr7zgxplbsM4N6E2BuHCNqnxRL5Ml7j+xuhugMBq8VuR3S1uPeAwnODb2QQ24IEa371Pvq0D5AUxyRb9olVFJYyyFnFnQ8RYfY4vpR9NiWzfd4961KOO8TwXZWMZOcBT1U78h8zqh76XK3F5m1N9x/50uQ01c/Ed8ZTsG5uN6zYGm5Rsxx87l37UslvLdDz/Ep+9hm99/qM/+qPHLdk9o4Kt4BjsZg9yW7ucpz7o51yPnwF0woJtB+3O/5Icx+tMCphNtgAe+aIAxZiCCag4jpG3uAHOElDnCBCg1bgpVCJYR0hegXoOni1YzAkQGwMxpMReBTqn671ELZh3TsmE49ll2LXSCwfYoiTDAcRNfsY967j3drAlqeTpkrQCPz0KSgWawogzAU5OtHrYcxBwu7R2S9iqcYCSJCiBAqZ10DOBXJ+kLw5MVklbQOjSLdHt3MbSPQdsS8rd95pcxhSkwI7uBJPzs7sCfAnqEnVgsOScnrbwZnvHK77IJekCn2yD5EnOnUPv9Nxxu6tmfLF9BifkjYz81+V3iAe9ArJ9BdBklLR6TWdsVLMi2ayDDfmfgl3swSDn0ykyrSAgM7+SfJZAnONcEaEAtxspBqypOZu//wqRBV82pd+9mmQJc8fZyWIj43auHYaS5Nvf/vbLa17zmuMXOGCRpEW3LlWjSwlr44K+Wvtizfp9x/QvO/Hp3VlS/HeMOdPNXm7cVQYV/3y18evs9+AsMYmcJUsxyA8kQH7Sejt2i1z25atwfos0f1tP5+jAJ8/efmSd5kZi+EJjwX3kEcmAhXzNbrHndGheImbyJ99Jdk07fs+2CAob784pjITZsGoxG8aSkZ42T/LrlcvljvKO2F+fgIUdI4+w2dpL7Mr5551nsckf+C3bGhv+y/kdp0DWSIFt5GZ7eCymep9cN99880Gqek7HXim1MjZHMlaEKViSTUFth4o/kMHVGB3rKobOoe8+h+38yxUvHW+nakmkv7fRgMTzLz4sb+Ik2+zAHWDZuRnKx9lE/lufXzyEdTiU+IERCH9xLi6+53u+53j6eg/gOxP3LTrTRQ/V6376njmgCdr85Fb89eqWQ7gnD/KrvfJnbwlcPgHbK04aR9OH3zRG45qDPyD5bLv22nzh7+ZsLFc9iX/4u/xDvMm7fGU38thB/O692nBCTPCPnYP9cCy797g4fp/c2TRbupWHT7E97FHwpatnPvOZlyc+8YnHQyQbG+bjW7jINtnkHjxfU5xfwwf8SJEvD4qtPvevMfBGeR8eiwnfL7/UdMBL5DIYKL/Ki54RomGFp+ALy0+2loAXcp/CnL/CMXgOR8T+8p3s0/Mf/uqv/uqq73wJN+sceLLYm2zbYN0cuTmV/fFC/ISvkFX+hAXyYvOoIReX+ES6uOWWW44r0hTa8hf980WNMhy4cTXEYIMcxdf2SgU5x/jnjce+1xjafI9f882t8fjc+in7WK94S7b4Xs2ae++997g6o0ZpP3P43ve+9/jVI5giJvm72M8OK+Pmj445HgLoGQCcHXlfcABSABRACmgL63vkQRJiPESNY1nwGl9y8R0Q1U1ckr9JDhD22vx7rznnE7wS2YLSku1tLiBLS3AoWwAnGwcgN4A1F8deA5wNswG8+kRYrNdcgCZ5tgsFUDQZWmf3zjT+t3/7t18++MEPHvJKFtZmXeRqXQWcn1ZRJPWqG9u5yJiCBlBtwLBrIOiJ2Z0HSCSe1dPqgIwCR5efzMjf+qPAQ8IA9pmsS7CAsJ2ULtWyC0Xf/FZgK2ARJPNZF9v3ZPHuc+N/1tra+TU/o+O+Q/wV9EhW5yM820hR5GznGLBnC8mPf0jO5Bb37MuuiE4yKpoQWXIbE8AiHWLJGjQSzp9LVi6N5EtbUPkZOXZESIzdGHSwcQgEAeviwfrfGXuQigVyGMbmdOhc+CgGWg89novljlE40BsfISMfAez5fZfO/8d//MdRFPDt5oWz+R2fVRgap/G7vLSdCB1luGIM2KXwQajFmrhYf9niQEHNB8gF31p3jchkQMRW5sVI61tbr99eWdx01RcX5Qskzw6EGCqp2sE3LtuKY3jBV+TJZGbfjuEnGqBkX59E/pDGLTocj/AhS3BGcSdeOzfdIup8Z5uQ8JmeYQA8kDdhoFi340K/cGnzvkYEufEFmGbMxSWxitQjs8nTOC7Hlffpmo/KA8mjSPedtSSjDQnjdh48hSlItpwBS9lETK9vrr0ae5t2clfzeBivh/B6FkJjVnx3yXz/bsSN+rx5XNHRa/bgy0vo060YR/rkSJgKm62fLpB0fquQ4+/yTfrpMvfWJEbEqGPko2TVGNpjze08+M6+fq0oTOPPi22wqe9+6qd+6vKt3/qtl1e96lUHgW2++I2mY2Nnm8VU/oaz8SO6cX56TyYPcmssXBLeNZZGgEYkDogjyHOOW93D0fVx8dVnNpDksGS2A9/37GVDaH2dT8FwtmRz8tEtTNbcFJ8dr6GiaSfnb5EBHxbHVwfLDxpnefResQQ7rB9vWZ5A1saXZ5dXGAN/oXtrl4fPvurzxtw6ZxtPcoLP2E6OVEhuzPGBfMpVcP2drirksqkG7Rb54pcs+M7yQTI3P9xf27LR5tL0t9jR3/JQ69vGWe/hIc4jr/Gx5PRsIrmAjGordiQbrF1b9Tc7buwvZ3EVSeN1BWC/KlXu7n1yxQ07hl3kILqjr8a0LusQRxp46teV8bwR3rHyb3OI1ebXXJCXFiN9v00jNpJbxWbnFyO/93u/d3nd6153+cIXvnD4Z7fPNGc5hL5dcQZP4RIflDs2nzdPm8HHFQApLAVyKIRrHRvQ6DbqlkjEAmg7HutwSClCQDjn9b2uOodQzDhmg3UDQrBsEABqnSFgCEAKwuZDygR38rW2Ta5Lajhxx3hAiOBJDuRqd9v6XgJByswLrIGapHQGJkmz7xUIkj4SAFB6lbQFc/N3nvHZw86S74B0r9/4jd943IPDOeku2SQICRIB87nOp3Fb30Me8pCjcGntAg9IbLJEztgB0dqgQvSNvyDCt/jvFjuC1fE6gwrInlrfJTaAaR9iB5yLk5opn/rUp64NEkWfuOi89NaljV/5yleuz33g//yrdbBB6xNn1r46ty42BOqKA114BY/dCYlp/YPPSuwIoWJmAWkJG70lg8TVK3/aRsgW28lQvLXDoTg01pKdYqrnFvhHX/1mbc0jcvd5dkhPa1O+Yw5Ar7HVK3JPZokk2RYPxJc1nQsqWCCBAn8EVJMNgVXUwdfOB94dI5Y2RoG6hKQpZ13JlB78/OcSAgm1Y1vjNp80SsUG3BIP1kxHSND6FkyFVRoBsFny43+IApxejPaZsbKFJ/XyTfaGpbA6LLc7i7Ak/14+3xiSLXLRMeuj7MRHYDOfgj/8Qn5DOov5/k6XfAGJPT9IDUmDX5oSfqVidScPsmPzwlcy9h1McZsQTOs7Pkdn4jxZ91JlBXRrUQjwwc4VK1s8+BxRWkJPLsfzMz7esVt84gFy/uYjmAAbNdDgInk3fzSeK3jyH5gFe3ptPLYjF9z1Ki5W780rxptT0x3RbLettfXEdbFRQ7gGs/M2H6SjLTI0SMiU7uxs8cHWRzaNBtgHG+grectvXXIt//KN3kcu85lkgwuwTfyzp1jZgl98r0+3PjEhZ4t1BV82kQNhh9hqLJjT+cV6zy+Jl2jItFOWThsjX44cywmd36XJjoePsLD38Zx4iXugW1PzL3/dZg1ucN6JhodyFLxSMIjV8+XFbO7Bk8nCt8uHYXv+2fitr/e4guYDmZbHLZYnQ3qr8QrbxVi27zN8dnmi2Id921ihS/GeLJpujQ3T+LFYJzM9yw+4uiINn1YwyfWLy/xlx5CzxIgGxeYrWILb4IoKwGyiOYwTwDDxJNcoeHFfY5PTTjf+aB2bP6wZHyv+cIPkkGPkMTnMcRpHjbl26Dy8Dz5ubIQn2cz5ZDTG4jecFZMwDNddDgnTxfj6aZ8tr4ER8jGuRm7413FbC+CU+6wXm1TbLGYP+VO9JMblzc3r7KDJIV+yPRl3zL7zM5hwEZ/Zh0PuZk3n8D2+3JjJ79aM7NNxyRTWaQjD9xogXc4P/5dX8UE1Ah9Ot9UlN912223HrwAoQDtBQANqQcKRG8zuh8QGTBhXYbO7DQuqAFgQbAJY5xDYglAASJxk5CTNy/hkoVCBan0AfHceFtSbU/HfuZofW7wji0CHwa2PcyGfQE7TAgEV0LpW1imp0r2EzE70J7lyIsWWBC9wtugRCH1HN4Besml9S9oEiXWYF+AjmEuAF2w1RhQnbCXJ04Niid7WdxA2CQWZWx/YxCDhIeNrC0kSoQHOyaPL1xoLLvcBIpWd29i9ljwf97jHHcVrz3mwjgCWjUvs/JmfKFQEeZ9nazrve0m3MenN3+J2yXE63QLCnPTTewWI9UqO7LigyYclAHFhDX2+BYE1ICXpsmMkVX7HDnzSOGJb/ErECHYyB3p+bxoGdV6/zf6sZz3ruFcKeEtufG11R5+92sEiqw4/WyZn/1orvBOv6y+Sg2RK7/mPQnBJudimw3wmMrpk25zNu1cTVCT3XZfZ09Ne3YPod4xL9DwUtM8QzfWX5N/dPBgojlwOuMXLa1/72sv73ve+y6c//ekrMedDfArubjFBN147trjzRPjFO8nMuIh18vBF6+2z/OBDH/rQ9afCOgZB7e/8wdVDcHQJL/3DGXGUvfYSxCUQyNGuffNQxyK2/L4dSDtCzYWwuqR8SYcd4WziNgBYJ4b5KPvwX/bb/I3Esz+ZkBQxisTzQ77KF+GJ2BGTyCYZxETzZAvECPFegkf/sBCB1Symiy0INCHkVzvD/EheXlKpAOszeSD/628Pu4UhSCq+0rl7RZoNkcaCUS5v7jPFX+tNJ2IRZnq43doOXvJz7xcn6bnPzrkT7jV/TfiuSIN76SUduS1gG/rLaWA537fOzTW4Q2Pb+UxvuErHnslu31mHeOQ7uIaGH9/q+Pwf9q7PmYucigY23sY3kt+a/XyyHCdmOx/u99nb3va2y913330tYOBxsmzT2TnWa9zlF/wbcZdvmnN3PdN9v+zSLSqKdDnYbh852Ulxip/Kb5qTyeNqIb4j/2pciHV+8OpXv/rYjTwfv8ViuauYYUP8VQN68bfx2XjlxiHdR+0Yvm0sa4N/sLs5bEp0DNwzDqyD+XiJY/EDx8P9bSQkS7pPFlgJdzeXsrvj4Q+OIDbporH4s0bm1gQKXOPAfGu3BtgoruVwY63efQcTl/fC9c1x4rE5b1RsambgSLCm8XGAPuNHNkzoqmPkZzjpXHHf9/y3Y3BMeYkNlt/SkcbT2re/5WXy4ynJ2v/WXYEPo/lPr/3veNx9a4zGli+2qbH4hi/ABOfLffjNciA2gRvmlifVRY6DSeY4GgC33nrr9RkALS4FLrlZQPQ3YZEdXfEFYgZwqY8kuI60xD+hOQTg2SQI0DaRLylu8YhNx6yjCGjOJ6CXGFkT5S3JlPQlEbJyEEHI2dxL7nMBs0RDhx1ALlAoShESwCIogOU6DSKHYEYo073PAQvjAxyOKeEhAOmvjnG7rhyr9SgYkjs5gDRA6rPtljd/eqED3Vw20TXdnVDBzOZAy9zWvcSvzwC/5LhNCr5Wt79uWe+NqzHAPho9m1gkNuvdhgxg6RaHxtYci0T+6Z/+6SFuxQi53FYhSVqnBAwwe5WMW2uFQmt0ORaAbXxE63wfnjgEBtsNBmALLojoPvkY+LJZ5zUO/bI5HZOl90t4xB/faX2NscUDkGIT8sINpE0MIOx8scI/vfeUYWMtznS8wrF1hXmRP+NYq3PTxzYfESe33SAXN9JzY/Fv/r/Fn8/4c2PwCeNqYuyl3UtyOz4fcdXEeR2wCKa4LNnP2jWPeXt15RCbkKPX5NWMWhLYbTO/+7u/ezzAr58Nk2CRe0UZGbKVBuEZw5OfrbcByx5i0nEwEtFB0hrXT6CxKdxWQHUMGZdIdTyCBovW/zoWSUU+NDZXTngNg+VHGCjerUVRlXzFera4EdZbsxznmN0pkifls/yneTYeO8ZTtpf0bgNLIQUvt0gRi/wCzityd31s4Och5aEt7vrMjmdjwz65afPK5nc25EuwMt8/LnN84Ooj57MpOysokbh+v/qlL33pEZY9pTyi1Nr6Pp8Ui8nuH64Cy8UPXycvUo+D0CFf3EYLct3r5svWAdPknmQTZ3IxYpqMcuWZY+Uz6xcKyc3r8I++sm9r37m3Kbb5WWNnfYrsYkfR0hhyAlvSl7XBvuZonD7XKOMH+BKdsiu+qijHgRRnmlmbl1d3xoHhyZb+7rzzzuMqD1ewKlSNI/eyLT3SH32IVTYgr+YErJfvNVR2swc2nK8CUlAoruT81X26xMOSSZ6MB+IDOIOYt2bjb3NYM/aMQfxZ4bmYSSd8qLWrIayXfvC35b44B7/ufI2zxsQnFP1yNJ+Awfw7nxQ77ER3dLk63WJL05D9cfyNwTPf8P7cEFCr9Hojfpu8jdv6NEa2cR/Paf7sda7TxNI2GhpLM1bM4X1yiPwq1+ASV1B8oKhOZrFOh+l1r5C0vuzFRriGGFdLiCvrFI/iv/f902BmS3baXBRvMo+4NA4uBVv5ePKdrwwQdzgxn6ELtkg2PgrT+Yf6A27BnvURuLg1w2KUPLS1KtzZJlR/d1XUcQUAISWMBdIFswbt/3axdXIEBXBqwX1m14vTbxHB8TjOEnUKFTSIrMBATBnFuYwocUg8u0Y7JyuTQtg61gkFhmKdfnSFENstqFY+BVKG6PNtdmwDYIECYUAOAYv3XhFehMI6dZAVkxxwu32+o2PEaMGR/gQwcoHkA+9N+kBVFxZoSaAIzHbHEb4tFhoH6GtgIN8ecsj5N8nTVToBNAi+Qq3jXRqqMOXLvdfN10RZwsVf2ZgMfIdf9Xm/lfwv//Ivx9NM+f4Wg0tSFBUAlZ+SvQcgtdPrEqD1jeYSG+QBqn2uyyp+gbriQbwq3tlOgYCoIgmSwDmprV/aWbnRzlUy7lUpC6CaC8a2/mRo3t3xZQN6ZCd+bRX3LgAAIABJREFUuaRY4beJjX+7DBrYNne+twU5HStIFH19vt1X8S4pI7XOa33kk1wANwygAz7Z8a1xEwydKZQ0Vnpt7ohb66oI4hsPf/jDj8tls6tLaCUI/kmnvWdPf/OT1UXz8dVteMAKpMQYkqDv7WJJmh2v872EZovajT02ZLONQwkTKXCe4o3e5SJ4s/lkxxMvfCg5a6pIrttobQ76Oq+x+dhWHlksE5/IMxsv1iQjXfo5suRLNvfxL2nlW/R4zr/b6FLkwdWOlVNddpouO6djezhTz5fo9imk3W4fnIdH1gAHew9vt+HJn+XiJaKNpanBPnLr3grFzopFcYVAbdHTeM3fk8n9+8M//MPjnlPEGSaJQ7Em9/NXuYuO+b48zR/Y0K6bzRQ6Wx5EJsW2ufg2nOHTGuKKNfpTgBmv4+ka/iG5rnpD/pFutoPH1qFRAgPxBDGKY9Q0/L7v+77Lfffdd1z9wk8Vd8njCi+NreWnjd8x7tvfItEarK/ztvhWCPAJtuITfQ/POtcVEnggbpas2aIHSH7uc5+7YnOfyaMrszzWeeTuM4X2chxx12t6oBd8F8c4X8Ekr7TeCjQ5B9Y31za8+dsW9HCLPhRQ/EwBCqMV29baOtzK1KZIRZaGs3jc3G7TAl4s1uAZ1q0p4sqetTW7dOzG5WIgPigW5FX6tGYPqMQX+QRbmKNXHHzxHhbZTFLYbpMWZmyOah78m78lc2trjOaDzfxbTrImHL+81BydR2+r/+UtybUFeWNtEamhJGfTO66NE+OZ7CU/bO3YXP0SRPe193l+6gpG+Oi2l62ZttbY/Nwa8VPPTxHzuFZyialkbs5v+7ZvO35tgw2tuXNgqYYY3BMDuMrmJDgK6+TT5VCNXXO/q2Q0z3ABfJHvyNd8FubhcvLe8ofdAFwOiZdtDjnycD8D6L5bE1AoYCQI4FS0+hy4tiCXPCekYmODldPpkAMCRdgCH8Uw7i4iBxAggtb3iJWktSBiHo62CX13CJrb+EuCgLju/BILyU9HGuHZTiUDMB5HRr67DyzABIbpsPECpHOR0BiKxjV286XzbKHoUcgib0CDc+pWmkNC30KfvSWVJdWAkhxsz6nZouOaw/pWDklcYgGQS/AQC0Qe0BtzgRlgaNAsYd3Cm00bG2lCshR5dM1/6NU62bE1WBOdZnPJYf2czRt7ZUTQPYyIX6+OEcTWUVHXU9XXZvTA97Zg0vGU/P3cENu5CgSw0E9j1IjrHsts4/LVjVmyW1vn6KKLKQDHPpIP3fArIE6nW/ywnzimvyXa/NQx8ITvLQZYg2TsKdUwYZuGijJyinMFOn01X7p84QtfePnLv/zL//+7qw+QE/jRbmNPtYW9nbPNDJ9vYuWj8EZDrWPFd/NsE1EsSdy914iUqJJ7u8WSKXtppsCwTcJilK8n0yYqeoQD/HJJDHnYgC7yDwUBAsL/dycB6ebHSF3jSYx8Tixp3CwhVbRF9to5kfzJSodITr6hAYAIiffeF8fwm07IbT3Og8f0RBbNtCWHm8vEltyzvq+AVphsAbn2QHrY+xw/CL5mOXzoihtFc08thn9i0avzyFiMleuyLcxHKFsPnyUjDEPU1seyff/3Hnk20Shg+/VLBI4dusfynnvuuZq6p5T3k5TrNzAOx/EdOZFsxe4Wn+y5ttsGCRvIk3BJg8B5CheFodycTP5WSCGk+3l/J5fiDcfqWPpxtYYc7vi1EV8Ra3xEkbh8CZnOHi972csuFYe/9Eu/dOxEyafZFJ6SkU7o84yP7MzPe7/NZU09mLgxulyRTvk9jNzP++ycC+jLq6In+fmqXCO3ssnmscaGR4uxbn3bvGNsGFT8ZC963AKNTVpHz6DoKsWO0yiD/3Lo4nrnbjNDw7HxNbHOnEcjo7X1XImKfzZwa4hc0vibj/ljx8lfGo8wmp7pUD3ie1yND8pJm5fx2uZbnk//eDAMWo64tYu1JsvO57xk29zbuvZqrL3qqznxAn6jMQdTvO97t46wNS7cq/9bQDeXq0/xM7bF0dgU/p652OoB7rFDjbAvfelL12JcI4iPWlO3LVYEd0vLmZekA02WXQ8/9Jmrddgct9NoIBss0cyAgemiWqsrnPM/zUS4u7Wn3CCPbTz5G06LnbU//i7W+dZyH3wB5uBArfPxj3/85ctf/vJx61bfn7mC9zBYvin2jl3+B36S3jqaq/UevwJQA4DT9brAwiEpjdO0yP4DDN1FBF2ALvhzXCAmiSiwEipCYOEUKngtTjIAqJyPrAh2svpuu36Nlwwdz+g6PgJp7xtEFAEYx7DWdWCfWasCMFn28nWgYI2KyI5vF6VuGFKwxW/jI2+Ap+/pf/XufOsV/NYhsBEgQUoWRKXg6DNFIwKyXXn+AVSXVApEOy3kAaICekknW2t+CKDGVbRaK59ETs52Qnp1yn2/JFUCW1KFGEiokorX1oOQ8oHGiYC2w+qpyWIqH/MrCHVk+asrZJKrBL73izYuki1413+TAckDYpsUk11yl9gA3IICGRVp4rtXXWGkRmKwZjKaZ32wNaWHftf9TW960/ETW8ikcTpe8jEmvbI1n+9zHV1255u68K3LOgBdcynoFxOQDCREQSF++cCStI3BYkA8wKnOtYPdZyW6rgLpp1vaiXf5sPjr3s4uMfYgOzEkwSk+t6CXOCQSyQORQdLES3LCJvIiy/AXli/JYg87jfAKtrp/u/mSD3YrSrbQklf6Lludj1lMZFvzkQnR55/mXJ/sOzsk/GVxePGi8WqeRUT6XIHaeYqfJRhiH3YsdsI5NoD3S6D4poabHMY2YltcG5O+kneLr9WHGGleuZnOW89eTdTnjs8f+6eYbb1971Lebcou+ePv9N1PeiX3Zz7zmWvDBPbKoTAMQWn9/B3mr074D//j70irgpD+NMRwBD61zZZkgUFLuDfHFYvdKhY+RKAipMnS+HQnBuEX4gpf6WqvZOkYtnU+HN7igT3Iz7+NLVfSA5xyVZy18MWO96As88pri1/Nh0zK/+zsPRtoSOAhmrh8j816T2/ybGO0A/iUpzzl8s53vvO6G46TaXbCEzGExItn+mxca+8c3IetyQwvFF1sR2a4wj/YevkH/qAo1TCRc+Qu2ECnfDRcSZ5yoUalIqJzkw1Gyq3iODnkv8Z31QwsVezgOnJdc7t3WezJrYoy/Ikf9h5nw9nhqkbOFrO7bnMYazkMfOFXeCc/kXt7r0EYp0ov6QwmNh8sp5/NA2JHDMBNeRR2Li7S1+Y5OXD92mc4R2Ps1XTi0fr5AL/cIi7ZcWCxJBfjyMZJ9uU5i4/+bmy11NrBmM1nfX2fX+wVJvgGrMYT0i19L9fjP+IBfuAk1r68D8ZbOz6xNZ6Y2DnhPXxLXzCfDyzP2KvixG127Dw/6ylX8I89v3lWX/IYLr2+ulwdX1yc8f3WtX1fQ66NIRgDN3p+jOdA9dyW1lJdyFeSS45xjjXASbdF4ivOWZ5x02Mf+9j73S++XbklzwqjTUTnBGaBnNZkHGELzO3kMgwA5QRLujkKOYCAzzlkn28R4TjATyZKPCuwzlRK77jG3J1QSlvyuqSP43cu0kRH7qcD0AtejGa9HBI5snMvGUpqraH/flILQCFuBXW7GQABGSPDjpONOKv1sbUAdJla8klCSzC2wOCQCAubSFRnIEMuzmTE+NtlJbdzdoe+ebaQMI95Aalitvnspgp0fgiUFHT0zz8Vf+zunnBJvQBOnna4kvnWW2897kvv3tJ2fNOzmEB8kAkBDFwRIIkY8KUD8y0h6XtrUzQo8pEhtllSyq6Nyw8QdA2gzrMzLImvXEvOGyMQ6qFJ7373u6/3TUm0S/AAL3IrBhWzfGMJFRnXP/wt9iQ+OlXQnf1IcubHfHaLB+QlYoL8BMx2qIG4pMl+7KvIEkNI1ybN5vesB5f8baHZ3BE8cbyFyBYxfc7WSIPmA+J71nVjthZEWFOp45bQb4Hib3LwN/59tgOip9nS2japefhacdNYYra1wST64xN8x44RG/Iv8UI2BHtzzV5WCYP5fDIgWHLQnruX3fU5TBe35JRv5FZ5wDlLvvgpv21tYlrDpWPMLRYRWj6FcJCXjugTbrA9XSar4pUe7c4hFOYQk4ivMdY35F7zuSSTLzbGYjFdweHGUugh8UuAzdl6+QyiDZ9cRZFdfUau3QlsbpsCckr5VE6Gu50rhpJtfy5viToyi0B6bQ6X1uIy8s0+Y8Qc8kWvxpSv2H/z2BY9HYfob6GEjK+fbOymS9xArJpfDm4d/a57Vzkh+lusKyb4IGx1DzEbbDOIn26+OvsV3Gg8ZJe8uKBY2yJHzkyeCqAas/1rjBo/XfFBR+Zgexiy8dV3Nlg234p/TZ/OcVn+/rTfYklr3EY8XeOwcrvcIUZhdnI3hiv1+Lk8itdqouw6+IscjuM0Nz+FiYrL5tvbm8TtYq+GzjlG4fjuOi83zjZqkz1mizmyiknr54fWZ238SbxsjSBXyfPLLVvDXtm7eoVdsEKOEEfmFON4HqxefNLk2bpA/MM2+QwekFvs8xlXGoQl3Q7o4XXirPP4hdzjauNdi1zRuJpC6g2+ixPRHR7e97jSubkAe/jwNkhw9ObxC3VsRZ+/8iu/cnnHO95xxKs8sfFJbnlrMak47EpWOWvHJicMauxsRf/yGjvbrMlOmwONKf/jcbApXT/sYQ876gFjbeyRf/ERV+DXxsQX+IRbtzRfcbjGYuPi66bbb7/9fgBNiZuoFPYWJ/EwFqWmFI6JrEgqe4yFSh7GW8Jq7CUBlKCQ7XgFok6MQo+sFE85S5wEC8BdYgccJYEFX6TD2IgDwyOPEo9ATu6SS7t9dlUbawHefFuQAzZPD0deGy+ZKxZqWkiq5GoOV1T0Gd0ofDpeI2aLKmvnSB23a1yQUeggdVtkskHzLnkXVM25fieorAOAAE2+BCC30dQxCpcl6vSJqEleSGf3IXY5HBmXqG1ABZ533HHH5eMf//h1l5NcW0TRw87r7xo1T3rSky4f+chHDn0AYXagY8QxmRRJdLPERaLbggoJoO+OMW7zKRDX5wG92Ad+dkPtnKcD9y0i2JK1olR8bdyxMUwBWIGm+N14a801rioAxYdYXzLoagmg3Pjm3+dD8IfWY+dC44Bf9F3kvVhq/e7b0zzQZU6OJcxifWMP6CtWzoWuJis8a4y9tB6wSxISLMKlSKLHJapLtJKptfBJ+t/i03eIinhOJqSGzvpO8oFFZIBXMNTayOYKBCQSSeCv1tzxP/IjP3L8TNlXv/rV61OWEZzkcotD52p+8jfjmP+MrfyHv+7x/X2+rDB86F49hA3p2Ss/2F7Oa5xtglkjPFXYkY2dtwkCI9me3/EVY8otyKzkjlD1vRiDHeZBsOCQOG09rVuTia17RSjJI/69X33L3T6Dk7gAgk52xQCftbuZ3NbDnzSjOidbtEPYz5v5xw9ba98nt6f5i/nGwBsQW/ixpHg5gPywuVMekJfoKHLZOD235X/+53+uDziWt/giPNkclY/I+7iHokcef+hDH3rpqos//uM/vhJsWB7mIPvyMN6kMMO3mrc56BQvMy/7iTGxrjiC3fLEYiLMkbvXX43H71pf66aP5VzuJ19MXG6I0F4d4IEieJvB8rnYdDUCW+ZDfls72RQ6+I51bbzK1V1K/NznPvfy1re+9eBh/JWu9pdf+BbdbC7VMF9eKD62udlnilF4soUHXIdFuGJznu87Ts/FuhhWLMmb65/8q8KhcfAYvgxT9sqE/par5QF2wjXkEfF4tuPiSn/jMcnof5/bsGNrx+EPMBoGnTdK4PtyFefgUtmo83vVNM5HFl87Fh6IL3UUvsLvOzY5et9PRrcb3DH5o6tD02H/F7vEEv+RW7d24zPWSQ9kkSf3uL36GdfotXHVHuamc3jVuJtTO846NebSnXlxkb2CXHyJrdV//qF2ygff+MY3XnpGSz/HDcPicfkbfz5voqQLsY0j4Tuualr+zJesLZurF1prx+KyMBZXk8voxHsc0Vr58PK15VCtZfWKS4gfV2Kea87kKg9sbLBdx5Yzj4cAJoggNahgXIdFQBpQsiQccqgzaZx1Ag4oabeoOnxAdoFLUQroKYAhKIESAblCBqgsyQQsCsFVuMSgmFQ0A2OEpXmQeknBq3OA1DZCegp8P6PynOc852gCAInGQkDs9m9jo/s49tLpdU5FtM+Q0cZD2ICz5kzr2YCnV+sHth0POOx+SDLWZ2w6EVD0zCd2bMXn+kLjuDdJMFpT9iMvMiO4t1GEZOR/AWffAUcgJKmRN/kANWJk/fwmHfzQD/3Q8fNyd9111/W+q+3uJs8CcGMgWK2jsTZpAStEozmsEcmUeOlu/Rz5QqrpTxNk9b+Azk/zm3TUf74FGLdJBmyRw/0OiLGJuIMbS/D43PrnJnWYIWa7LLv7nRA/cbX3wfLnLaRbX3hydDYf+DlTCbE1dH/yvffeezQXNL8kNTZawuPyaI0tY513WZOFnlsrXboax/qtA5HSiJCQ+SP/oUvEBHhrzojP9eOO1Qhw5ZHYULDBSjEmoaWTtSsf7tWYzWWNNUzaPWMDflVCKrmIdbigWEru5jZ/58kjrQ2BVMixlbkbrysF0l/HiuFN1tYEAzTCrJFNkbdeySu25Z6ObTwFhdwGT8TbNjX3O40keAk/ydvnG+f0u7ie3LsLhpCJM7KeH9a0uELvdNI5Yk+TK5/pNrSKoS2IYCjf6ZW+ECpPRl7/haNL/JIJMUtncr17nZHiGjzFqp9IZBc41PvGzxfCsS2SrTssqaHYz1N6KJZ46FUMylXywOp3C7KOS392WNi29YlzcsAoupPnN+fzbbYQC/BxiyU2br3dUtW/F7/4xddc13q+4Ru+4fj5wc9+9rPH930GL85NIN/zgW0KJQdc4oe77i165AkEWK5rDX2HB8kjXpdUb77H7fIHmxirJ1xs8zkuR8dyJDvKlWKOfpH1jrOO/MRDyTSDm794wIv4c3rIT/v/X//1X9eH7u0a/x9bd/66b16Wf/ye/6IfirB0ahrHWczMVCwVlQxaqKhsG0tNTbQaXMlswbJFa1KMNMIMDVJLojCwRaPGEre0UifLwCIU+hfmy/P6zuPmmIvPBz7c7/taXsu5HOdxnq/Xdd3knry73mppdiGub6JoLj7zge7hV2wOZq19sVVYQ8f5QH5k3KsTBYqube79rwCrDbpWPNjiffLY3SpiluP0QY/4grwCFzd/coMty+fFI3HsbL9dqwCXXvmyeSRrNgo3tQETxSixZnH87JtWttkrfKIn3M+c6Xpx127K8q/nPe95l3vvvffAsze96U2H//bLOmFXBcxkA68ar19tWx6hMMGu5RLmiYPBFdxCYbjvdNinF7rSj5jMls3dnJ2nf37LZ/u0E9GYxAjzIHP5BmzAzcgMRnV8C+vyg8YsdptvnziOv+kDB7HoQSZ9Lt/kY10vdvWpaEFWm0PvXDeX7Vp8ED/EBZr/6tz4YBjexS/oVv9hYPgF/+XisO54P8Bdd931ACCx5dPENMg5fBcYTKrPAKaObKfiQIKWPjgBI1in4fQ5Q6BEoNpw7wpgCwXdb9LrbI0vQSaADJqBIPK+IwYMBOlixCmOM1MuJxdo1sE2AS2Rf8xjHnP5y7/8y+vzlgy6/pGZTdIYivHsdi/3ShjNwbwLGiphEgcGzxm3gLGOrFpH/hINoLkJIeIIyM1ZkEKy6EyFuXGSHeJBvvTYcYSTA2vfXDaQNC5vv97iBIfYAkbtNIZ1wE1m17kjVF0bKVjCLSBskAIa7NvcJA3msYnUVlrpobHs6mtzs1JMlgJhfZo7ku+aDVpAurH91E/91OVxj3vc5fu+7/uuLyhrHkgs+azN8M/bbrvtIOa9mIQN2SIHdJHcMw4o2vATyWvXCx5LmPQPdBF1eieDgmFzbVxW/QoK+tnC0iZYsEwCb7zAku80P7/3vckQ0K7NLShKBruPLfE7gK34UJ/0pwgIF7u2+SyxA+pLzGqr65A0wSMc9c/1bKvj6cNL6pDkDXb8QwLc98aWvBtz7Wu3a3rPRauevQ0epq0OkGy+710ZCgLsX4K5+odDiN1icGNZWyVzSUurdL30RtAUdJd0iDNwgE4RADFsx9ic4TJcXFxvHJ2HYxtjdmWlvmAGn1ifR0zhPDxB2NgvrKsf+NExtlubbKRrEOa1U+NS6CYr9zU+uyAkeF2rYEd3XWdXRX8jcs2BLvk8HIGvfbeCAXfEOn5ElogRzKeHZOpFqvTEFrPfxi7W4TKLl+KPc+xczGtObENiJbFkQ8ZSG3S4MVsMYpeLLWRW2zAeDtx8882HD3784x8/7J5sJZWwHLnGMbpuYzC8q/3kIX6wYfMx/tqr32RwTu5t1a0PuImfKcgYKz7Wdb08rF0/Hp2EQ8ivsYkLbIRd8htE3i4hq8/8ts8S9ZKpjXXN0QprfXjxp4Ib+9sCFK4szsKe7lU4kxQYlyR4kyg2hCd1D77XMX7Oj1YPbMaON7jEThU59b+8zbW1j1d0X/1ICtmm2L7JMJ4ptmyyvcfEuC36Stxg1OYAHVse1nfFnOaZP5sPO8YJLRCwvfXBdFlbYhvsYN/wp+/43OKI+LL65scwuGvKLzZxZCf4FJ4TT7FQ5ZhHYuJlL3zhC69xu5cI4zJiDd6y2Id7rXzlJXxmY9gWqcwLL2+83huSbLbgJU4utpE1DgQ7V85rl7jo+jZ7VsQmH3xpYzf+11jwIzjNfneuG2f40DnngT/LCZojG1ncgdP8fhcttI871QafFjssSIjnPjc2LDanfzZ4NYz5KVQ2VPt+Mc91MLjxWNSqn4p8xw4ApKFBnlf9OBMhaGyJfR2pCgpW2lwDXaVvorgC24rgOhsDAxDdk0DqR+CnUFUfBiNwSKgpT/LASDnVBs0N7JKPXaUiB+NgfMlJEkwR+iGjNVjzAkAbeJElxKrPnTtwEbQ7n8F4Lo7DNkbbsBgnUNQGgqF9MhKokC/OUMDL+CVVKo7a7fpsw+9tGgOSy74yXGR0DZ+MBBgBgS7ZVNclc2+23SIHe6iy3XlkCVCeHWodh8MqHnQPZxcwJQqS5w2gHDq574uKas9Y2S37q13J0wJXfS9grqwRP/oDmgIQMkJeP/zDP3xst253wyaX+l3QZVcIgCp619auNhE34GyrtUQGuWHrtjEuqenvLUQC9wXGTbSQ5DMG2OK5lWG2l9zORQDBqTkBWlV0L2ShZxjFDyVMfLf2keT1Z5iFUG11lr9vss9HBA+BWGIGc6xSdf0WbgQnx8lQ4VNRhDzpc8nCBh16RsAW1/yN6CN+bJbtdK/ENBndc889x46o3hGRruh+t3PCaz7Nz7YY2N+Nz3hhr2SEzS05YtdLCJyna7hnzisDc4UvtZNu6muTEIUKpHnxDRGAAeKN7aUbK9hjY1s7pT92aSV9iTTbMZ8+bd0U75Dg7mtcbJJdND+Fm/7uuF+t0Ya+7QpoTHZpmH/2Rc50izTTG9xTSITD2k3GsNi48QXjtatxuQLZl3S+5CUvubzoRS+6FjElhcaETIm7G5PNIXkgu+ZkxYVPiB34yM61c8avyMif4TKZsxE2vroQz40R/1BIoevlevCDv9uxtJyN/2wi17j4h1+C4UPi9dqbIpy40NhcrwBIv0uaJYb4m7bFeskxv6c/11uh3ZXrdOPxiOUS2Rnu63jtKgzQN18XA+HBeW6LCWKNggnd4EibcJwLJnCLDelP7GA74rVCKty1IGJhjI3uuNmluLSxVD9bYLJgwT7xEFxAzKudriUrOKV9Y1aEU4hYW6DbPmGqOECe69/NBYZsTDfH2mmxskTdAheuW7u2U/MJnN1cOt5/vtKcO9fOm/71uI9EMizcwpd4Yy7wEC9i1z0q/Mu//MtHex/60IeO3T6NNR36OUF8rr7gkyKuXAzOdL5//FAcMRfncfGuY4f7bD+/Uhi6kQ3x0c6xOfIVo9lJ35M5PsNutK8/mA3/FrfkAeaiME0m5EQWknHxT260foYn0rm44l6PKrHD2jbWzX/ZnGM4EF4mli2OmevmZfzFHLqmXSLZl/xMrO+cIgzZsB2YCzP6BYRrAYDCTXYTD4PaoAfECZqjdM0mrNoTeJAhChMAN+gwSP0yzK4pqEfIG/wmecCEIrdgcE5UGKQAvQFWoEOSOfA5qNcPksZgGeYC+5K+xsFhKYcBquwB6JUX2QCldZBNlsyr/r2QaAEfYUYyGdaSMONAsjfxoo8ljKrk9Ly6QlQ6J7EkI6Dd51Y1u6f/XtqzQCxwcoQ+2RqiwskUHsixNhUi3M+et+Bj3oIbPZGDIAFQu3erf/yGjnzSA5APRPjCPkvWeUnEEsvkKgDqg/3WjmDYeJFj4MAnFFgERgRagilwmitZIhMIUnbQtY172xA46LR5SP7ZGN+WwLDBJdnGUzuCjLkKAsa2iRqANn8Ys30hIewCTmxRQyLl3JKf/t5thgoNQHzbN+edA7uCk53bZI69w1dBAjkik+xH8S15sSXBBXHTd33Q+9rH4hOCIjD3/bxLSvswbvHfPBYH+QcsEFw7/pSnPOVSIap/L3jBC453mfBnq5H0lCzZmsCqbaQNVsPB2uhamGuunW9HVnrsBUKLXf2efdunO7ZxwbxrYxNOmIqgI0DpWUxlq+QrxtQW3FodahNOISJ0v2QFzm1wR8iTCxIqaWOf7Mu8YGGf8AxGi+1bcCTTbLDiLh9hb/VTH624tnPKM8O7ysLP4R1iyqZg2coGPhsLee87QYybL/mEs8nza77ma443ML///e+/vhDwnJjcqK/aRrD4LkxfnDF28RD+ry0YV+2wiY3hHV9eJZbwEXPnz+z1RtiWL7iePGt/V7LhQ9f2eE+PLb7nPe95yDt8+MrigDgDo8UwmOg4XBUfJAkSA3JYYi05FlsaI98yFnazvGBxaYtGdKxQmrwQcgLGAAAgAElEQVRxk+SSjVgt5iP1SbbZ2ROe8ITjnve9733He5163Am2wPct1vF7/AXnoyc21XWbqIhfPpdXiy2bcDTnTX7xNT+NubuvYCV/XB1IxHAcmLFFyd1FQpbLwbrnRv4hTm3hgjz40dqNIo7ChnbJGU7jd333yCob6NwWTPDAtUvzV7CEtRIqHFH832ROsadrlyPpvzl7NFGfbNjz7/RWGxUowu6KCv28c483wW/5Eh+BF+fvfBIes7XGJFnFzTZmpdf6aDwKM7W1O6vFwNqSDHdsbd41cKK2cOlzjgPXyBoWSubFe76BQ4p5dLU5ixgKL9iAvvC2xePa3XniPmS78dd1xoKXGhMOpOhSG2ICXtX3+kiGy53xe3hMl/hENtrjIu9973uPXY1dz37FFLJmH8vN6L2dUDfdeeedDwjeSzwoc6tFTY5yGGJBtJ9RYlQEYrAMbxMiE1zjZCjrIITnHEOMvPWMsEDWGJuD1QIJzBoB4AdutbVbcDYYu685pRyJAINcsFBFXLJmDogCIN3KHAAmA2DNiAEEgxJgBE8rNI3bfOmkYxUAAv4F8wUtDmreS7A5M0A2n6613W6Dl/7PQK7wYv7kx5H6bEzJ0xbV5CgQSkTIFiHawsKCReMQWASjTagECwTFCkPVtNquWs5+V97GyWH7+aKXvvSlB0FSrSZbBQI2wu6Nyxa05kQ+rtFP9p3+BEJAwC7Zhj750wKhXSrpq/OCIhlKjBDAbVMBpk9Egw/wxV0F4PvO7YpGx4AQgrdAjViRByDdJAARc3/freyzw461Gpnc/PICkiDRWLsDuEv6kaldxT0XMxEBQWlJ95IHpJw9CSLdzwbIi/6tANLz4qQij2p557ZYx/f7dJ/AsYWIDbb6tzOGvBAaZEGytQlC/so+l8yFcenA7g5YgviRX/bZTyC20vHpT3/68rrXve5KvPlBc+36+uEr5Lq2L3ntxWjZRYQcUUTekejaboxeZIUYegyCXCUXjYHv9Hdj4VtiXG12rJey9RxwQdlqzBa+JALIHlLXdwm1tvXfuJEN8UMAh7e1wy7EQQXGJWJiBTy324TdkylfZwf8RpGDXdWemGsudGHeyRmWPexhDzu4wrkdxTdz0Ia4wh7EIzHNfCTZ4oLxSe6s7uIL7HVxjiz1mV1YnRaDJeOLVfAHriLNVj53lVGxRjJOfngCnNIPHFD82zhAJraV+86/txjROfZ05gNsj00p9mZr/f50L741BxxFH4j8kmBYDx8Xo7pPsQ7O13840Lb5rjWe9Vdxfe20JMkKmHhCn8tD+Aw+ABvXdnYXjn7J6ey//Xzhy172ssOF2j3SmDdBwBv0Z1Ud18ApJSB0bW762wWT2vDzgRZGFodgvjjZue5pLPUXvncfm+Tn+hYH2HmfkkAxgY7hE77GtpJbY+64VeqVdeM4F2gUDuCLl66yd9zQTxiyA36+K97sX0zio67VF/2k3+YCJ+ur8dshe+YlOKNdnJuEdq+4hPuQLb/zXTwTZ2qXD3cNHW1egL8pxODI5EP/8MGjWMtzYR+7ouPN88iGPZCl71t0ggXL18Q3PAiHk+vwz12lFwvqy/g3B4Kr5LgFso2xdk05hivCUDmufGEfLxBv+HH9N8b1671fXgrbyOUc1/FiczTGrms+LWRn2+2AZPN85sy7G9Pi2qMe9aiDZyg+inXLG/B3Bf2NzckxrnLsABBATehsCAkD+UkQlEU5lAIMGDdyILA1CduC10G6jyHuxCVvnlvwbIjxbsJnDATYd9cxYMkO4+gTsaza9uhHP/r4KZtNYALqLRoAz1XukmrkCRgjI4iv+63eCf4MDLBsAWUTLOTNJ0cEdDvXM6EAIBvAdz61lXGuoSASAsECY9ezhSVV5rLEq2slUwDznBSzF20CaORYsmbOklAOlcw4vKCioo9YLAk/Axsi3Rvv04P3WQACtpKdREDaniUR3UAoGUMOARsSsLozBsST3oFm5/WPcAnUzWVtQ9CWOEl+yG0DFTnsi5YUBQRD86D7vjcWspQgrD/lowAPCUTw+24s2nKNgMdmFVA6vsnjAiF86DPy8Pu///uXV7ziFUdCyYbXfuEBjNAX+ZqHRMNcGn8kqu+RG4E62+JLPs2va7oPAbUaDd/Y/gK+NthEfTavthWuXS9RUMiAhd2LpDSv5OVRoJ2fQFH7X/rSl65FTtcskemYhAhuSwqWWNR3xasKMOTfZ2NsHDDR/PoOEzzjyA/Ij443KarP5MdXGkv++Na3vvVwrV72aOurefAdPrH4ze67tr+9g8Y42WbnvHAOnq+NF6eae2OVUCFaHRMbNoFHHBFoK3L6JrtdcaNX8ZefIne1YeUfFrNpRBjWN5bmAif7O/xr1Qn2mMP6yyZK5tAYbQlvYaDVq86l22wZjtS3LelIqvjQHBQTFARgOQIF//jzYg5caV5sfP29Y3wJQV1C7W+JTmNZ8kePW5QUExFAPoF4Icl8/5xk8mFYAeMkkcbifnxJP67H28gZ3pKfGLWFj65BdrNfL2dU+PKyQzxhEyt4xTdrK73CReMi847TmRhT+wpcCiOKd/gFG2U3cSe2ScZ4E1/FdeAZTsFWG7vdi12zOzwVgM15k4+woRcC/8M//MPx3gK2RDfGU/uwR7x3DSJPT7Xf+GCheRt7WJbsFOysMteuglNt2+lgUQKHoEtFzq7lH+mMfvgge9l4bUcW25MPSKRwMp/ioPb5C1unH/pg6+wCF8TZJUgwT7wTu8WEPmEmXIcXkuszx+YXuLoElf6bSzLdF6XjpOJT1/C/TZwbr2uW6zkOr5b/LMepTXNkh/RLB7Ad/uOFyaF/yZr+FvMUCjbX4Msbr5ejwTo2LX+Bk+IqvZ6xmozMF89b7uMehTn3kOPiAnvkv3iHmMXe8BDjOxeIlmOvHPEQfs1W+MZiOrtiL8aw97BrOuradoc0HrsptEk2OJGdPI1VAQ524PPkznYd54ewtbYrIBwFAAJf8s2ouuGnf/qnL8961rOO3zD/67/+6+sLVHbygiwjBQAmz/gZNEc9r7Ah/CbN+IxNocDE6yflIzzGncK6d1fMtJlwrGQj4m1V7PqUscnHAo05LjExT+TO55Izhts5VRkvNFmiTVZkYu7AndIRCImVoErGnRcMzuSHfgCBYMfx6RTB16axuw8A+ARG7hfQzgYquHRcMcgYtSXwNQfjFbA4FRlIaiW9NyIdilb0tkma4G+rWYWgfs6nfz0fX/Bd4FmicSZaQAw4AFEEnYOzKcESIeCHPm25Q9I2UAcYqvy1v9XHriOv2vZynAWt9Y/kU1/mww75BrBcUAVktQlsBHU+4P4F8CVoKx+6XvkKkoguEFOI2f4Kzv2MTiuMsEIw6LOEpESXnLz5GBAjr3QoiVKd95OR/NqYGi/fOAd+KyKOL3lh693rbb5bBW5uT3/60y9Pe9rTLi9+8YuvmGtObAegC1rpyuMgfJo+2YVgl35qRwGNr5uToqqkVPDnc87T6ZKas83wy/pU0KHr5tS9EnCrMGdSYGVBDPAsZ+117TOe8YyDlPcoQX4rsRGQER1BsfY8H7zyQ8o6728YW3Lc42f1p+q+8YCs64M++V3nJJP8DU4mn441bnjBt2p/494GdyQfweYb9d//LZqbC5KwxK43/zev2mul/v777z/Gmv2TE71rt+OwCrEqjvaC0bZG/8RP/MQ1oazvb/7mbz5Wej/2sY9dMcNqClkj7+RXwSUdNVY6givsV8xhT+yZvYgnfMb1ZMQHS347l27zd3pODsioFd0zFosp/FOcXALGDuiM/PkRMg0vYEx9ZxcKR8a9tskmYN/ahfcy8HX+yg42wTAW8QOxl9TT98bZ/NC7ddghrIAl5Lq2p63kwNb8jduIOXgEPaxP6Gvn4T42y1/5JF80Dwno2sYeE29hOAwTM5en0AW+uX7XMf4Eu+nd9csDYAxbp3v8B59W4Fzf8OKwcxz102BkvDbT3xJMGK4AZbvyOfbAxtrzEt6NK2EI+23cy+XoW5FHzKInb6Hf/IGcJLjsGU+TA9DRxjdjXX9dfgd3mnPX4CX4bfJRSFgOTP8KFjgZ2bIr/rQvvyXPtfnaLkcJv9k3XSuYmYs4yc7wJLbi0+4bY2ss9FEffNcYl/M3P77H9tKZXANPEsPIhl/3nV+w93b+lISyWQXejW98AY6uXDeHERu2+LUFBHOiB3nI8rDNTRWCyXJjMeynr65lY+yKveI27INPdZ3dhzfKaczX+MjfbkQ5kwLc8gjxQ8GwuW/uY0zHz9P6GUBOABAJKMXed999xzh67uAjH/nIoXQT5mQCjiDcBL2Ibqsw2hX8JEMbUJZUGJfr3U+gC5ZevCWIMQbgz7kRRtXbTZ44LGBvHuZmNVHxQt+STwZ0HqPqDsB33pwZ0IISBTe2kpsdKyKrUNC57tVOiq+QoUop6DIEDsxIlzwkI4RHkmhcfXJAegPGAiMwW+Dbezqu6JA8BZfVSeOS3PW38XOKxscegBBytYTLjhYBYeUtSaXTxlHwanX/13/91w97/87v/M7rIyALDgIOPQqwANnYzo4IoNnnfmeDnBPBWUK0NknXgoPgrBJKznTbJxmvjjYIGLdP+lGkqk126ZpkbNWPTNlqY6lPW/LJbX1sV1vZNWAHfuyO3W4CWVtdL/CyA2Mhj4AynwCKgmL3p/MvfvGLx0o7e9viAvBl48nDXBA0sulTQGMzjcmY2eK5KGDVoXYj1HfeeedRsPjsZz97EDJ9ru/UliC3BApZRrrZpzH32bmdBznya3a4AWhJMBJH1+zM9XyDXAQ583Y9/0UKYHTjgw3d2/V0t34jQAvsfReYEfjalDyx3+YpaYUZS+4lLptEIkvm2PVW58Q9n+vP9Zl/IpPIRfd6S73EfUnYJhfe7ItYkz9spX861S4MJG/yMWfJ4W55Zy/NobfNv/rVr778xV/8xeVd73rXdRdD/UbOm9u+yK159h6F/K1VUqvaXdciQlwim5Zo0E3jM0byQZJW3vTMXuiT3ZwJt3gmpuiX3Ogl20qGFSgUoLpmCT0SyQ7YtnhUH3C7ObgfFovTuFHXi9FwnOz5D/5hq3J64gt8le92j8QJSYU39S2p6X73Sibqv+O2pm8xEgfjC/Sxq7+bIGRTdg6IExJUXLA2+EhzUhCjz/VNXA9+8YudR/ctFizmrXzEvsZjpxR8YTuwj+3gWcaxNre2Ce8rEnrnxXIVMbt2m3N8tSSox1mNa/EWTkvELMpsOxtL8TTjFAthNHzT1xZM2KGYjyvRPczVhoRx+fsmSXTD5hqDvGEXG2D08gmcYBNfdtm54mPbpumY7s23MfHr1WU2qUhBL+KpxEyME8fZlNhjTDAAvnYcb1as7RoFw+X8WwCx800BtJjQSq/x4RLrL8lyd2wlay8lTCbmsi8qhAOd7+fIm0+PstgZUH8Vftv5ZRH0HPvXN3d1mn/hZ8lfwtk5hRr82Ph6z0g+eC6+Jb+O9a8FubgZ24IL5MLmYQMbWH3oX/6zi5swu3btQFquUnti2HIi9rpYjNssZjf/xRwxDjernbVz37cYpI3lVuunZLB8k43hC7BE7tE4DtzpZwATkOC0HSNJVfUTQi/z8Zw0ZW4iiDxzSCQDWHAmE+peg2agwB1hJrw+KXnJm+uXZEt2ziQPqduks/sC4gytF0JRbOMBWAkTYV7DOwMsw7G6v+Am8C14O7/BfgGn4ypbEm1ExvjMiSFTuNXHZOFNnueAYrXFmFwn4AETSaJx+jQmxAEBOVfv6XiTAfpCmNnO6nFtDFADGUF77YT8BS0BAvkARsgK0m0MgmC/Hd2KcauJEUIJ6Tp2NlR7Vls3odoEENHUh7EAODYtkDcHQHsG4AUdAVlfK88FX0Bx7k+i4T7bwegeQCn08fPdiodU2pIIYIHcrjAYO90E/oovfe7qG1muTBaUJQhLlvm8+SI9kuGtlG5SUrs919lqX4WKxSE2KUlh91vtbax00dz6Cbyey0LYtzi3stvkFOmQNPzBH/zBtRr/gz/4g9fHLgT0DRjshX2FVX5dYv0RriDdSxbPBSnzhOP6MGbFEUkYHBSkEaEl7DvOJahbxFSgQngXEyRuiqj8yrwiht1H3ksY1vYWD8Uh5zdpEOzNVRyCSWLCrmztGCUYYiA7sVvtRngHw21pR0qyV0mDpKT2Yd/GUAR9k2gxEkFJ/l/+5V9+xLd2S9hJxK6Q9+ytXRXf+73fe/noRz96eeMb33hN0snXvNbfFHWMmR93rTiuUEGPYoM5bQFFMuKYa/vub9u5Nz5vksLH2CZ7pGf+AHNtZcchrNZImsRm9igO7xzZTOOHp3BsMQRebnzeeex54xGTNiYrVsAwMVIy08+L/cu//Muh83PcQOjdu3FLnF+iyUbYt7HvVuOuT+7hakmN3TbugdVsyVw6DqO1wa5xEdgCe/lOn6ujc6Lad7GC7Rb7mmNjhQ+NqXH0KfnDk/jl+lrtWiVe2a2P8lPtsAmkn+2w9+aCo53fRwG7JDfbD3lu8tGYm4fdNPXFPsRb8QXmSeQkU82P3Pkee9kddbCAv67uzMl4d5V2Oa5+rLbDpnDey/FwXbLny30qxIndXdP8eu66Qj8cZwt0v4WP5GcnoDlIdld2YhBs6xov91u81kb38hMxZ3MBvMrCi7krgsAiGCqebuItb6CLxtQce09O79vp33Oe85zrY64bn8nCvclEDLETyI7r9QX8ermjBRJt4Xzkzw7g0caqMKNn3dsxpj+xEVfAe3B5+sGh+XU6UmgkX5y4TzwYnkigu5+PaXvlrI3uV9ha28J3cTt+AwPhlTjWcfHYMbqEa+xMGzgP+8LLmoNHlPlixckKPF37X//1X/9/B8AmSN0sqdlE3aQk7QsyzjHmnXTHbEF2XgLGifZ6DuhaoGnSm7wBXMkJJTIigROgMRpjr82E29bhqmGvec1rri98MqatODEmVb/OSewZAgIhCaPwZNSxfemI8S05WEcELAgUoo5wrwHsONfYgSFwNN4lDsgo3SIuAr7+zJ/DbGKwKxnIFkdBjmpXIs/wJaKb7JG9IGCeHGCDtTG4tnML2uQCKCQXCxzIhlXYxlKwUJ2V2NLxtrHkCAix3eTXFtbeJbA+0t9sqL6s3m2yTR5sm08iJH3SC58RzBawkAoko0+rM8gRP+x+K2GSBcHsbKPshz3xpWS55KLr6lMy6dEbNraYgBw3jsA/oHJ9cmhMW41VBVfQq49dpdq23VcfrjdOdtXx+lHQ4A/dA4QBOVK/2+3TY6sTFY2QPFizOzRgGf+vbb8s0H397E9bkH/zN3/zeM9E8xL4JJnsgn3Xj2DrxY/pBiayF4EAqeDjZJW91lcFGTubyGGxQ5GTXrRDpnBwk7ZN2JAWx9K3HUdwo+/kvMSxv7coa25WbiUJcEQgRTIkgQgUXJKQSOqRN6TAapZVHSv6XbfJAd8RH5yHFfyOHZArW4Lz5xhCLmzBuHZ8zVl7iH3ygomNqeJbNoYE0oF4Y3zwIHtqTC0AsDt6IXtzXAINJ+GdBMS86n/naMfQYk8yptfG0PXhAlxqbCsHfiq+VNxvR0I/+feTP/mT13d4sAWFmohRNu0fso24wmv30RXStYRu8R+e1B4s5Hswvuu9OG0fTYSR7Ias2NVia/c1fsQXltpWW0H7F37hF44X1yGFtR9e3X777cejnbgWPkCuZ/IqBrGbxTFy695d2YcPOKWkMt3St2TQ4gU7rk28tHb6z5bWR/tlh3/7t3+7PrKHb+EckiyxCCbjZulYXBOz1p7rK9lv7O56yS+8UfiGF/hv89m5re1INMivftKpAh1MF6uRfLFJwpsdZ0tw33lFOTzE/M78QjzBodeftJE9WEV1v3EpPDY3iQl5uwZ/Ezvgedd7ieBiAzvEWzw6Gg5sHMAF6QFvw307b+ybz2hfDMVXu7ZV8ebaauk+UsF3tS2eda28pHHWdnxAoRA+s3t+4T7YD3fOvIfN4BU4j9XrrsdjNimGh8X3V73qVUcB+NnPfvYRX8VB/BG2L+70t0dYyRnOia+LORJodsBOtuCzhQ59rf8lP36Br8NO3Fey3H3bthi5772ov+IBnG9sil78JPnLh8ms6+A+G4LNxsO2cUucaX1cfOWbdA1v4S/OvnFYXCJz8TZ9ft3Xfd2x226xSmxgP+E8/YhJxy6adgBs8ip5M+lVyFZ3OcCSfe0w9g1GqkoEd65IGlyfWyXhqH123AutCIfh2MrGsYA9Ye5WSIRvCS3QZvySKPJQ3RF8rVwBs/pzr4qZbT0UD2hUkmp7gyRCyACBQn1ogz42oErIVWh3myA50CcAArAbCAA8g2S8K2v9W83cwgPAQYZ3rJFqW8WBVtcD6cZsm+s6GVBGMmw57ztQQCo6lt4kUwKPhACBMmdOBdBqLz03Lo6jDYkxO9vVDPOskFSyvytqEmI7ZwAOv+HQ7Nq9a5v1iegIOJI9RS16Rpj5HtnsagZQRpDocH3AW96RM2QJQWEbG3Ql6HSDMClsCBTm0PWC5eKJ8TXvEsMSD8nE2iuArg02S6fa675NuCSk7G79lt0pLCxgmy/CkZz5K9lLmATS7k+OthVv4RBG8Dnzai6IYz7Rf+MXhOoXkURK2CkiAmNU3NlZ9uKe+lQY6Xz/SgY+85nPXAneBhV2Qj7muYl1ARa5X5KlnU3W6Kp22wrrHQ1sHQ7yfeSm87udXtwpyEUKu84WeERZTFksc64xJa+uQXzJ0eq7YiA7k3AhHetTvQixthqLBBm26AdWNobaQKglGH12jg/VDn+tjcYsptYXQuB450oe2Gif/C8d/fZv//blE5/4xFFkIj8+Ye5iHfkrRIlr2+8SVjG+MSBqMMA4EBQx0DgVYflbY2kc+dG99957FOrbYUM2zZeN83lxhV4f//jHX771W7/18ou/+ItX24ezi1HszVjEc/6GxCJ95CNBhWt0DNtWDuJm8+9v22CNA053bzGj82GAviUn4pQ++S9576f+d8Gk+7Ph/mcP2YLneOEeObAbviGJEudxro014hsivLYEgzeJ18cSZ3bXGPu7nQSNMd8uLvzv//7vIUOxqja8y2dxS8z1uE7XLRbDBAkrXXQ9noQ/SZbYn2s3EWHbMFgsl6Rv0tg15OjvzreTrEdv+nnU5t2cPQ/P/ugHDzJGWATzJRzipeuMU/xavr58XPvwJl2GcbgOm8RJs1mPQGwyKeFrPOSlOOPc7qgUY8mt9nsnzg/8wA8cBb1+xow+GrukUyEZrroflvA9hZ/6Fh/4VefSwWtf+9rDBlot94JXOMFW8R3v6MJr6r9zntvGE5t//5xnSxLA5anLXWHoFpb9LdbyTf7EtsWXjmdL3Xf8DNyDO6uX59XWYk7f6YtPsp3lL/BFm7hGn+aLW4sxbO9cLNy4LSbwp7Vr+R8fki+IR3ZyyefELkUAchJ3+YB8k/+zcUk7HfJ/hYqNb+ToHjqqj+ysYl064Cub+PvbXJfPs6Pm9G3f9m3HO3d6X1nxvnmQE5zB0/Aq4/jCF75wuemWW255YI1oO0LsNrAtwWY0AOUMTIAIcDCEDawSGZVvW/kIUiBbkOMoSyI2QZCUWMlbwN0gCLB2ZcKcODdF6H+T3CXdC56Cn4DESDjGkiLXIival/QjnMZD+c6Tk/Eh5xl4gZ3xCd7mTEZ9CpYCOOPeOSF1QGvJu+05S9gREoAEfFd37AthsovAiqjkbZNl5IGD73YZc1t7pSPJHWBBxDiFBGxlQKadq9L2/Oc//whA3/M933PdLk6XOfM73/nOwxFtKSRzOkNq+ZuAhXgAHf3yDTYoOEkeBQpgys8cN3f63cLaAhj5IgqIvYSPrbBBK6VrxxIUgNznbrtfcr0ABmDTR9cAPHZrRYDszK1PdldfAgB/6DsCsTbALs/B2Nz7bNyIuPYWBzqmwrzBmB5WHwIP0F3CvsFmk9HFUfIUeJd8GPMSOuPunMBZG3xqdcz/BD8rB2uvMLxjSJpgSJZ8Bq67Hz7DjsUe9rfzkVSTFbyEjexe0GandFObijBsFz7wKRV6mLOJNntuTI3Fi802oO6KJVvdAh1cpGcER8G4ayNg/WRlv1axybcVLrKhK7YhFvhOPjAchimEIJY75+aCjHU+Gfa5u2kkSkvyEO0zMTGmPrumuVlJZd/Js/lLYPTZcbrkM5KlvrPPrivhu/XWWy8f/vCHr7tx2Bmymi7JpDEo3mzMXALLnuEbv4Pbtde/jvc/+VrJb2wda2W92FACLcbwjxutxOEp2kwuyaDx2ibffHAGvtV1XdNnKz7JukKdccDHXYES2+gx+zKfJZbr77WHpMMVfqdtJFNy0Xc6WExjj0uKkw2OJV7xr/omj4o9/arL3//93x/FD9f0KWkM/+E1rlBfCgbi6tn2zHH5WGNh21sEVFwiNzFb0tdxGLLJCPslj8aJu2hr+Yq4BlN7KWe29c///M+H3+x7dmDMcnUxEF7THQ7Ml/hZ42HfZIdvWOxaH6zPto/3qBw7r7ANs8isfh/72MceY7Ybo74sZonF/Jx9w7D6bsfO5z73uaOAKqZk+/X1whe+8Hhnz8tf/vLjPQD+1S/O4JNdm6tYzC6vN58eGyHXdFCBtH9333339QWttb87gJaHmA97Ta90oDC5vt1Y6K65enQAX+78mY/T5RYtjIGvOQfvzRlv5hvssvssbmUHbEPhu3NwRMxiq+I1HHBcjiIBhbMKMsvzYRUuKm8wbvew6+7lx8ZmfF2D38P4PtlBbfc3PMVP1u/FQ+Mhzy14uJ7c6B4vWazaXaW4gcWXrms+cqPGt5jCTpdfmks7RZ/61Kce7+epX2NanokL7rhq63gHwK233vrAJuQcETHjDAxigy4gEJwIgED3kyGaxII+A0emFQMyNMkLcgY4tH1OejgHYzAm/QI7fagSCjILysC9cflZKUa9wMWwN5EWIHY8xtGtx2sAACAASURBVLoEdxNzY14go7xkweh3GwtFGwNAYXACS30y5k1sATIC4RrGyPhqhxMJ1KroC6RbwGArZCHBp8OOe4MwYtbY1qHJZ2ULFNmU/l17njOdGQ9SDmQAgsotwFqga85veMMbjuD0Hd/xHdefsTKWiG82VZUY8dZO/RfAO9fYsid9G7tHQ+oHyKQTx+kMuCIs+6yqACeR7h6ADyyRD4RCkJcMaD/ZSiDTc/Pr+TlvWF/y3jy1Zyta11bdZJd90sMGt7URtug6NofwIa3wggwlEbCKvcEsxIZt8aNNfMizY4guf1T02vF1vblJaAR7VWaALLHtHmPuGnOHPUuY+eEGPOPunG2lcLokJNJVn9pb+QiE9bEY2N+IadfzcfLoeomR8ZKzoL1E8kyq7TZg5+ZVv+IGW1pckmjDyi3maItsGs+OO1m0dfOTn/zkQ56nE0PWFhGmzhlP85E00LF5SbiWuMEN9rKJwBJyft8LHisk9siZa2GeIE0XMGTJxmI+8th9CnONvXiVXMhbUm611HzF+/U5xTj4oWguhnRcfOF7ffcS3tqktz4Rrf7uOrrtOr52TjyRqsYJW8hXLFhy1/X9/8qv/MrLpz71qeuODi/QNQ7xXhILK5bM4h2wWLxC+tlp4/mqr/qqwxd7nrI2tU/uiF0yxFluFCP5FrvqewWB4mM7oMSs+mg3Q+StYgj/rH2YwD9wFHZvd5hijqTJS/vEYPdrW9wmQ4WWzkuQYfryEHKUGCgE8b8+FeqWoDfv17/+9Zff+Z3fOeZIll3rGfbm1nUloeLDzhdh50e4F9uE5ZK55RJsl2+Q02Jl18PXTeDY6I2SUPPesfCtTUI2fjdnPMucxEFYhL8YBzxk0+c403UWEzbxoFfHzFvcfPKTn3z5m7/5myum7k+Nmm9teImfJIzdNV6/coJ/8wVY3ur+U57ylMvf/u3fXv7wD//w+qLR3XnYTst2f0ji7J6k2/RUu3bmJOOuiY/gQ/ju8m9JcYs5+Vz/Gmf3xt0Uxsh9ORn7qS9ykaSJt/rEMbof1uI0284WGejEHMlWMU2CTLfu3aImndOV3MQ8Oo5vhmN0tdjYXGBn1/YPF8ItJLZ9X9tkt/x0d5TXn8eg+FXvnktn5rC5n77wH3ES/oq7u6hhcWR9Hf7w2/VR/J++Xbv6x+ksXK8eN7HfAhjeufyTj8B/XBCXMz662DygOWafjavrncMTYJ04IM9uJ91Nt99++wM76E1ckZM+kVuOi0CkFASS8Bg6ArJBrWsIlnEAxK4L1J/4xCdePvCBD1wr75IUxrYEBUhThORrBdaYdwtnArClGWkSjKr69TJAcxG4beNJyM2rMfj5LkRJ5TR5qEKThfYIH3npXoAgmWQY5HYusGwA3eo24M8gStSqDtkORcb638BoDM2NTgTys07PVT6Bq0+FCQYogasNwUvgRLwRiK3YnXXJubtnydOCN1BDSJfsA3bH2HvzBUrmqfABWDhgOsk2AYsVHPPQP7BaOZKZxL4A1rbUP/mTPzl0r4qOMJEbIEWukPjON86Os19g6vsCCFBA/Pgw36ET8vFM4zmxQYx2jnTTWLM7L03UtoDEL4H4Aq6xSiz5eW3r0xxggcAneWTP5kBPyUqSwS/5GcK7gKnvBeKO1QbbQCLqM50gSHx6d6WcK8aSIAUW9rzg3Jau2urXKLYYBDs7lo48I2c+yGJzBv7sun7XBzu/hQ5zQZr4BdnQDbsTVA6gfPDFlV0r2Vs5ugYW+jTGJaRwGG55LEjQ7V5kpzFvYof09Cxwq6Tvec97jq7Nhd/XXz6QHxY4+985evVCQUFdH7WzgVfBjY2uHbOVTTThFcJqpVc8bKx8XmJANnwdUd6xwZ7at+qd/CTOkhy2p/gE98mH3cAr17Ebx8VA2N13hZ7uaRzGt7piH8lGfIQTWyzl04ohS7TpEH7AWWOq3VYO2QssZXPb1jk20yNfaL6OwVUYzX/xn/pdnfCXTcrI1zP4/EZxi/4j3uTo07W1RwbGr5iGh/Grxtw/CTIMEPc6ZyusBKtjroOpyQHusgVxkU3zHck6ubsOfsNVHAde1I558PHkycfcT699Ni5FUZzMXOuHP9QOHJFcmI9khG0uia6N9PqIRzzimP+///u/PyQZX15mnvHH+vXen8avryXkEoL1ffrDB8VZsiILMt85NEfvzeE/nRdDzV8b8BvO4E2N61wIolNcp3ZhB/v23aKB+CsmscON27ij9rr2u7/7u49tze9+97svf/7nf/6QF7CJI7isXMUn/GUbHd8YszYLZ8XH5YHra+JHLx5Mt70YGoZof+Nf84P55qUAsCu+yRtm4kYdw+28lHlzs+WtbAB+igFdA2fIC4bRa9fwA1jXNY1P0to1CkLilPxgt9UvBuHM8hA2tXKAJfwTv2nMCgr8WlEc5iWn7oNV9N538a7YWnGIHOHD4o5ctvHCV300ZmNybO1q4/DiI87HjnArfKnvfI+udgcCGbGt5qr97nUP/MVJ6y8e04stYSTdsl25Lu7SZ3M83gHQSwDXUGqkgUlmz0QYuCyhXGPs/sDGC2mWwDOI3eYiUHKanXiG10qin7RrLD0r2jbrt73tbZeIXlvvEgqjRgw4tuOcv/6a2+/93u9dXvrSlx6V9CUVDHGNzPwEF2SFESO7G5wREgqllOaJRHROdb1xWVXRnuBUf+S0QXyLNXu8cZGj/lT/lgQbo6QMQNSXfwAFSAkCZLJkxBgAO8cUbDq+lVxJtBUh224lpHTYdarKCLDAtnpGbAAR8HfNkodNLhcEG4uXnXRc1U8wTmeObfu1p/ooCJCD4+xf4iIAWBVTBAHCAIAvrnyteHUvIFk7Zm+ryyV2AEeiQgZsnP2opCdDx4wPiecPgjsSSSYKMMnDS/LWfpCuc4CHHX0CUBVqdij4IlJIkaAL5JHhziOnZHMOYvwK0ZCwCEDa4p/sS7sIU+0034o9FTSNHUbpXxEgPff/LW95y0E02nGiT75Kblv4afye36Untke2+mIDjdWjKrBBwgOf7HzgN8nOsU12u36LnvCL/tlFY/YCpyWIyRmRMU7+yZcag7ixvtg4EL5W/lu5McfmlX9IBPr0WErzf+5zn3vpFxcqWhkjXSsYw16BXSCm4yWQ/PUce+CRufhsbLXTfzaA/FttQpy7VuFOUr1yhrEbM8Ruz+QiCN0nYaMHfuQefkLWGzfEUsk3HbABxRuxZxPtcLy59AxxRA1WbIxI5sgnwrXxk210T33BIbiKPJuvBBAZFO82GVwMKJESQ9l+5ytwZyt0L/lJRh0TP+kMjpAt2/GdHBV2xR4cS6zpE/HbFXftIHb8dokpgpuMaoc/2JVUG7iXOTtGXmSw86KDtV16g72uN3a2tbgKx61yd28YkW6t7rPz9LqruptA1mY+u5jOF8in/sUi14nhZCYOGlfyu+eee46t729/+9sf8gsDG58k9D033hzaEdKxbAkGx1v/9E//9OCzWygTo86JVvqqrS20sTVFkoqXcGGTGNfhKjB2i2rLKd27OIf7wabdpbjXi0V4OB0175UnGaVPtsWGFRe718pv1yhstDqMJxoX/Scj9ni2J7YjjuKPjdUCniI+vFAs0U+7tYrHLaj1Kxr4DgytD0nV/pqRca2f8uXmknxgJVs1Bnoyfn103TOf+czL3/3d3x3vzPGIJFnjaPrB57ofzuiL7cMZ3EEsxjtxDryF/8LBdLQLB7BczGBn6di82AU+sMW85dj1XTvLw4+g8eDOgz3Hp+Au/xHzN5azX9hmTngxPUjkl0/xEfOhG5/64YMd1x6bgkN4FJlvEVchR+6l3T0uR8lXtAULN47IQ2uLTfzP//zP5aY77rjj2AFAaQQjOOpgV2ibuEktkd/KE1Jg4kjPJikbULQpCaY8wlY9qwrX85NVL9qqE9DWJmNekDHp2hB8G2+gXPGg56sY9QYEAAA0BHqJaWNcI12CxxEYKFDfKnznJH+Cg/Zsx2NMEp9z9RdxNPf6VXTp3vqNbK0TAiw6ExgBmms3YV3A4ni7amm+9OyavrOH3YHBaRAmMuakC2QSCDZw1hVdk8GCBHvh4OnO/OkaCBkfIgR0ahcx4LjId23QDadClhun52hVG7te+5sQS1xrn9zZMv+g+wWS2upNrhEARMm4BZzuE2gRwNpWcNhAAKQ3WG2A6HjtlUx4HAY5yV/gxY79DG5AdpM/JIr90ykQT49d8453vOPy4he/+NKLSxqH5I7vseXaAbz9zc74GfvaZBxxTwYwI/nCpLCPLNNn/7S7WNi9giY/8Ez0FpXYC70qAq7/NZ/8mQ/AT7aD7DeOrl1g32BlHBvEyYyukHgJmwLuzodtIZLJKlkozDUuCe3qsvN0AiMEso0R9M7XN7Cbw5JTfeyqgRWwtoH7SdctsHZP51rJExPW7hV2kLkd977YahNHPtSnHVDwCPaciTD7WcxkC/AFfpo7/ILHVu7oX7xUdD3bvcINv2ID9du55rxbdvvO96wKdu+S+9Vn1zT/9XnyZJuNuZW0kqmuy753ZYRcyKA50E99wa3GwQ/10bXGts9Mw9f1E3a3iTzf73Mxqe8ILr3SiaQFtsCgLXjAumSz29e3iGzFiR/rX6ECl0gGW5BVxEuXjQ1WSBiRyj4rRCYLv3BRW2xmE8HG0HzpsrbELueSc9yrVe71YWMwHnIxjtpZOWubfGuXP4vRG/PMTywip66V+DRG8vdInl0hXgyK40oG6RVWw08+KPH0zgGYj5inB5jQvWI+G+1cC1e9ff2Vr3zl8RLLipUd6z0O4lnzSRbah9l96kuxoLHFg22FJ2NFaCvxe7w27O6TJNh9SJZwF9cSZ/C2PtMRbqkoK/HGDeFzn3bPbsLEz9gD2+EL+K94DM/YW+Niw/BC/KILjzuRIxwyV6u2tblcAZfe5JnP6xf/luTjNviTcZvfxjWxnG2LDxVFwy4/RywmwH5Fg9tuu+3Ie/7v//7vauvLzfFMfVa48GsSy1sUbGARuyWLxQe5j3l1b3+fC/quWwzaYgaM3Pgk9sCLlZ28bcey49viWLacTjeO8eGu49ddtwnzxtjFJzZJp3iSsfMh/gqnlxebuwLH4mXn2Ch/W74nJ992l3su7xPn+ARewvb5xnKOsOPYAUAwa8SMpwYoBigzfgKSZBjwKplwF8j724AbmP5NqGOEbDcCUEdaM9auAS4bxBAEwXcDtu12AgUSgBAloG/6pm+63H///QdRWVAmiw20njEkeOMkK/1ISjZQC0QCpmQYIHTeNpgCQ/8W4Mndfc51nRUjBg30GBpQCewYuEAo8V0nFYDcfw7yC6LmuKCR3BHN5sVW+tyV77WFBX/tM2Tz0hYiu0S6a22nJKMNMGewFsTocEFsSQFZIiwIUmNERCQ5GxgXaASXnf8CZfMCfsBjg3B9bRLwtV/7tZcnPelJx86WTQ7JnZwAKSDi5wDDdWydntiGYhEfM092wc9Xzq5Bwl3Ll/W5ZMC4kLQIUysnXiRm1YGN0uUml6tfOrUDBbleu92VDAQFSWB3sA14A9itutamfwWbxtw/RQuEMR/t79pEnCTCEv0NCIstKsV85GzLAp4C7j7CtAkOfIIHfZfkm4drFNAkecnk67/+649VEc9XNo59Znvv3cJibSjSrR2ws8bTSlCJd4HK9mpJo0DoXsF57XLjkBi2ST7bhrOIOFLX/OA68mjuyJOkGD6fi3ydZzuIAn333conH+cbcH/JorEv4ZDQs43uh1XiNFlt4Zb/wxj38TvxynjIr0/PmisKrc3AkY7BdeNpTr1IrJeDiScKFlu4gOV0e7b1LUSINfkR/BAXGzs8oFt4K0Fi0+m5MUn24A7/F+9WTrCQLZA3XdRmY1l/MB52CkcUGGujMdIVPIX3/Bq+sEfE7kzwuw636e/60Tf5rs6WQDpvy++SSPHJfIyZreE2HcfNkHE+vkmn65KdQiIe0jF8kR6ylxIl/sY+N07rFy8yH1jZPbVr/mwSJ0zWFU7slFrM0R++YaXQgkHjOxdoaqsx11/vKKkY9sEPfvD64i7+InYaL19lo4qayX5tHNdoTHymtmDTxh/YvvGe7OBL44EPZLK+x9/YKJtgq4985CMv//qv/3pwMD4hx9AvjMadLBqxZ/65ftw9+D8MWmxjSxWEK1KJZ80Bx1IkgK/sXpGo8cBbMU0MInNzuAb7B3/yGI9oHOzLu652nrDb+Nop2Pn77rvv+mingk3jxqdxWQtX8gWxBPbipS2aJgd8lj2QsV0EcjHxqbFsjBKz+aKYiAM1DjbTnBo7H8f9+Bjb9hhjBcd275mn82y89sRrGKkPOiRvuEGn8M5jAjh6fDK/zZYUZ3F6MoW3fGLzOO3wfZwRxooV7mXDclq5KP9O7vxWoYltbDwiC4sSjdE4YauYDDOWl3es+R07ALYAAAhdLGB0sWRD0GvSVrcpS3Wa0ih9FcIhEKPOAQ6D5cCSFYZKGAJJ41NFFnAEROMDXOYk8aKk2uzau+666yAmXZ/Ccpgl5gKr9nduQAwQELC5Cjicw/UM2nfki6OvQ6/hMQZyrn3ExRgC3QDQfT71YR4C6CbISzI4LIJ6fonUyp9MGpcEK3n7rq+1E/ZE10tWEHNb/2yRXF0v4RBkAMTOPZn2D8mzmrSyd/2CHh+wgiYxY1f8onvMcwlxyR+7pVdtdN2SRW0IVOxGQhJI2u4PXDrX8V6YUz/9QgHbrr/Gnc561KWAcSaOfUco2knQ3xu4+AAbqz86V5E2PiQbHgBcoASIBW1+0qe5W1FAFHwKnPUp8JJj3xFdiaAxIEWBZVVwpMU9gF5QY1t0CJTJe0nsBivHBYOVs0DB5yQhEmCkB4lmU2w72fh9Z0Gjc/wChgrYbAoBXt8XtM2Tf65d0T/M2wCaPs6EQ/8CIFyC22zHs8+rG/7n2r4nw+bWilmrHT/+4z9+fcxLclibXhqEZOy4BfJWPxQnNpgueWE7jbvj9LLJDfxY++o6ySZbSFeNP6KPcCPWknrjXWzNhxWK9tGAxUd+17HagBPaMz84ZAUSVhmjubDpxUVj4jdLFhFExNUYlqyz2T7ZDVvTj/HAQ7vhxH/nfSKYxsSOkHg4hwiyETGt6/wMLVKIeCZz8uAv9SMGGCMM42N01HV27W3Cpk3kToICT2CgHTJiHRmsLrWxRNGWaPFpd3h1Xba2P3vn8br6hwfws+/9t4NFgXL5CpluodKKOf4Gv3CM8yNiVo5XdnQmWUjneJNxrr1vTBc3znilSNA4koG4h5NsvMBhz9zXHJKvx1aS68Zd9ijhW38S2yRdfdLxJjf4DlwpTrVDQJzruPGufYlPeIwilKKl1VCYjNP5bmt9be6jFmf7E7sap7749o6tdpdT125JL/lKvGGQdmuLXFcva6cSb3Mid3pnL2LTJlZyD/6kX/JYPte5OHPvIQgf3vzmN18fz5KTKEhIGh3fGN+c6H/5A75vnuICnLNARh/ZQn+TLbnDveUPYlfj2kUf411scwyO4gv8Hk43p+UJ51xLfOx+sTB51052GEbhanvt+gn5WEgVW+QI7MYOYZy4T75iF6Jx17dcZLlwcvF+HzGL35MPP8L3199h/RYdyR2XZ894pgIaObCBZKuAs3wPF2HT4oiigbhRu81f/KqNCig77s3p2NwuOF13ACxZXTLFiAW/VZyJmiBBmqhAy1l3QoRQGyqUQFs7rmeAEtwcNFL3H//xH9eK0I4LWdjqGAdTYV0A46xtp/7iF7/4kLdycm5BFiFGfMhNe8aOtK3cGCSldE5gaitXuw56KZwgqsIp4EkefHJifZBfY+netgfV/lbOlmQDvvqrGt0jFUAMMCBBVksQOsGR8dcGcohA1q9kbhO1rpPU0VXXpVfBonEiz7brcHw2SebGAiQ9DyehFCTMfR1/bXRBmdMJcPQeKCHV2nFsyZSgjjyurpbUIJrNRbHHNlZJFRtbPbYy2jsweodFbzpvrraPBQjJFUhJ7Ja8IHPNoWvJXuLGn7rOyprVajpvPPQIC/gZGz0nUHxZUKYz/iTAAPIt1iUX9qI/toAg0iHdSPIEJYFxt42vbpIZPQoWAmrHYQW9bb+CKH3RAb1K1hC35m7rq3vJZ4Nc95X8v+lNbzp2d7z//e+/bvlnl+4TxGAw3Qkagg4S1nVdY6Wjn52qKuwf/4Bn/KLvWwgUM9bGBDI2JvA053PM6Fq6l8gkk16+1Zj7ubzdCWVcMGdJBrtvjnQraaFLWMlOJEywi/xhB+ItDkRsa1OMQlqQzPyzYhOC5zj5LOHtHMIiEbbq3P0SA76iYEPXK2d2xP/YHH1u3N0YqAAFhxb/Gpv51z48YRPmvkkaP0Ugl7DWlmvJu/4Q6k0AN6YtUcuGvO+hpHXtGQawMQlRfeqXP3jUpTHZGUT34vUWY/TbJwxDYOuPr9P38oPG1XErejCp43jJ4lb3ij840hZ64JGiAKyDLyvbrgnjK4StDfS3N5zXdz5GluyK3PC4vm8iZkxngs/2+sQFtMHOFp/EHvrS7sZ3traxnb7qA3lfrHX/xvKO5b/8RDzJliSbbL2+8ufItZic3LTnmFikoEEv7EchACeA2ebEvtl/YyILSRB7amz0wx/xRolI9iw5WLtfn+pvGGXcuIH5L3Z1rnHjcPC1Y3xde/BaEYmMycsccGy8iN+KBx0X+3ceMAOeLC8UxzuHw8J4uEkvm8hn12HCG9/4xkO+/SJBfdqdROZf8RVfcdhCjyOST+02BjISK+iVvumU7W1i1zUS3+U29M82xD3F513BTq4KGWzLscYkBvqbf8N487HTDpY3HgU/OQcb3zgnh1h7IhvXre9sbBLHcTDXuwYmsCULgjCGzPtsrDfffPPxjjg+kbzoc7nK8ibH4Rl7FMOSff/Yb3+bM67Tsd3t2Hm2I44vF9jccLFlsUFcE+PXLysEhFE9FsIP4fzGAzqG80cB4LbbbnuA4AWds4I3kDFogaJB7nY6gAx4TVxwMxGGdSY0nFbAbEImlYOWLPevwSNohMrQGJixcDZjcL0K2rZD8RQoUDcGpB7xXmOpLUWHTSoobBVC4VbwHvWoR12e9axnXV7xilccfdDHjotRB1zGKGgaD+LWOLwgRDXOSg7dZkBk73m+DeZkB4iQ7u73FmuAvDrjHOex0bcAJEkWUDbZYId9ug/46atzwL22mp9iwVbUyNI8loC6X3KCNLGf9LgBE0naoIl4LFEGMhIPiUL9bJEDMK1vqAIXGNYH+FN2VrGqhPDHfuzHjqKVAGF8zXGDRoldbwltjIjIEi6EiF0ukErC2U0yRmK1Qd5kJeDQGYzYgNQ1S8qco3u+Rr5IXeMAfuS74Nh97NqncfJXtkePrmODksjmmj78FA17XNvztxVnsqsN7xLZINo8OqcIgQRrW8KHxAj2PbveI0mIKzDveluykQzky3xd0ye/TgbhRVv4P/ShD123ZLPJJS4KFQKZNugKSWtsKvVLiP0k5MqBX0qcFmfomI1son0mEbBcUtB5fk2P7FE7G89gdeMuiCbjxrS2C1+NUcHE+HYM/GQJcDpeorhJAfxjt7sNuL93zPBjq/jw9hxfFXaWaPtbnxIm1yI7nY9UtEUSttrG3jhh7cpoMXt1uXFk9S9Wdy3cTXYeSaMzya85iznkQjdI2CbG3UtmS9zq03X8zK6N5smGatN1zQMWwgmY3BiaT/KqPUWsxrp4BctwAvi3cVTMKRntfEncJjJWeNyzcZlM2SBsqU07iMQpRSYxRoLENnGuYr1fVVh8XF3udny+o9iKJ4q7eIc4SL/sp+8wEJ41rzvuuOMoqrVQIUFYvofj0ffKqeubhx027FNfxtIYYNmuoprrchpya6zdD8/SLa5HXpvk4mhwjC9uQrA6aezGJAb2qWjHf+AHOayv60PhynjI0SKGXSJiL37quzbFxMawcYs/bHLUvbBvX+JK9l3L5l1Lznu8eS1W8tGuPd/XdR1rnuJLn45JspKHuIEbJQOLMF4qufrvJY+/8iu/csz77rvvvj6ukizgqWQRJu3uHxxbsZA9bM5Sf95nIz7BQ9fDhL5rC8+SM/F1Ouq4+Nz9cAvG429iSX0rvsBJeM4/xCt9G4sCjhiBe7Clxm0XBmyFPX3fhTV2tUm1mMu2cMDlhMmw/ozJIhZfUzyDdezLHOtjbYTdkB0MXvzmj1tU175+YYR4sLGwY3yCrJJdY913F1johPXsV1EEjyN3hTg6774KWMfPAALac9InyFLAJrEI4ga5naDBa3tJHUfsnJfTAOGcrsltEsGhN9HU/5l8EZaJLwkWWBakgYdjS3Jtw0ouFIukMAIGJ6mgEMoFAjsexlqf9cEBgbd5di/AiJhEUNvKTQ9AUd/G2XngLTB17tyuoGG1c3dIADPGuaQIWG1RhJx3bIIwG0DiALtA1L21rxrKWDlg8wNOZCSIc2pggqRt8kAuiP/2C2hUebtvCbYgbs6+kyuwZA8C+5KA7uWQXW+Ls0qcNtiyFXn+J5ERQNllctwg2f3AaBNJ8z6P2VjZ2Rn46I8vShrpU6DfIkm6Q6KTLT3Vdu113r/GnqzJ1vjJsnmHDxX7XMOvaoPdwwJyhC990iuf61qkk/y7zph3xQJw89PG1THBcBND+t4kQeCFGWs7zimeanOxtusVKT3S01hhCj3wUYQOGRGU68s5OrYdlw103iMmG9DMUaJZX+yFnF3DfmEpu7F7q+sQAnJczDM2Qd1qnETGziS4hRwJ8Py8PpJbMiOb+lOoWmzgm/lcv+neY2D1Iy4gjouxYhmSg5QJ3PVj6zF8qT3+Rx5WcGpP0ii5bi5etgm3xVTYDBf4EQxeMrSrtQi7Vd9kwiclFxJlvk+2i2uKi14EJmYuxjX+c6GLfJIXubLnxtz49C+ukhF/RxyXEME6WCJpZ5fZgviysYs91lb3JCt+3DnFTnKFc7XlUy0lKwAAIABJREFUZzgVvc7xFs4r5Irj/Lvz9MaOEOFk0I7A2vzwhz98wKUiCbmKd7WHH8Hn5Q1dX98VdHqscRc2zuSZj5/xOJl0f6vgdCi56LvCEfnc6G3x/N54YRR5IKa9I6JHf170ohddi6Tp70d+5EcOWfTi5vM7KLqXPTX3sLx5tn1agqcIwFZWpuIN2TbfigW2/rNr8Y4vx8cqjsBBPrIJKULOvmH38s6NEzBdIaU2PcrRdd7HwE6Lj40B71wsgocbvxej6suCAC5Jr2IpX+86MZLt8uPdHWieiiL0wqbEBrFieYr4vzwFxi+2N9bkJ65JmuiU3iTieAAf6nu667oKSvAVD18+oV8ctQXI3/qt37p85CMfOX6lB07VJtveXZzmKaZK3GAUn619MRqnSw7pAw+pLS9cblFifV9+wTbFuNrPZvCw/A4mkbN26EbRDk+DXewcB8NPLC7CFjHlzDfXbnZu4hoZiq9ktvmiOMWe2O/iq8R+X6jenOoTRvUpaSYrRdEtAImZfJR/4rM4uh1kjUdcbdz4Daxnt+ubrsEB6wM/wrdwRzrqWri/3K6/6aFrYJKchh001xY7brrrrruOXwFY8rBBkNMsSAKUc2KzAXXJAMEjCgnLT/UwMoAIeM6BgnMTUo7Q86Gf+tSnroECgKvaIFr6qE3nbgQ2AF7QPIMOx9wgSKDAVLuIPRkhMsAKkFs53FU2oJBMlsSTQbrwzAyArt+VK6NAghaAGTN9Lblbwr/bkxBZ4CvQWD1lP1spZAONq+SiQFabksRWBnveDXghA/SIsJsjR+m8vxF8xQt203FAAOCd0x7iwmHZHpJJPuusG3Q4JVmwM0TK5wLnEoAN2oCZg2tL8rgr99sGW+WTAKvrgRI76loBWfBWxNlz5ADojUlVM9/dZ1fXZhA9gCyYAj5+DtjW5+iSTQl89ABQEdeu25/8OhMeybjA0vdWwrK5JW2b0LOtregDVDJCSsxBv3Au2SvSIFYryxvhDN92nwq7ttkSWbMHWL34iKyYi2C1WCsYe4svHxH89meXHEOokJL61v8mE4J7Y0zOVh349xIs2AOr4Uj3WLFyn3bJdLGt/ptL/VmxtHoJQ2Hs+hZcXKIJOwTQJTK1sauLyYYsFfYk3XaE1R6ywdbIi/ysXMLm9U/FB3HHL3G4V9A3v+SzxF5ytTiAQEgWYWHXJEeksbboxjjIA6liX4ic++Hbufi0CfqSbsSveTXmXRFic3yeD7GlLRQgpvhGfSB3+lh/wnG6b2N+9tOjdHTWp5eE6W8LZziSc/uoSAlHCThS2/i9oNYx/tUYyJB9mgP74JP4R20gebWtcAMLFFb2VwCQYZjMFiSBjd84H/vYx16LEbWB1+hXTD3HvOU/G79vFOc61ovx2pXUb8A3nvUvfkuv5E0G5so2+AuCf8YihTSxip+wWzYnZvIRumGnFQ/zySc+8YmXP/7jPz50nO2K02Ki78a1/ZFHn+IHWXpZGdsUh81fwQWGS+DgA38gH/YpOV3eA48lqnyaLyaDHjcsecC5NlkhU8X1xWgcQNLcfJqLX+0wP3aID+A4ivNwh+93frl5v66QTCTJ4geO1Zgq9vbZSwqzMbEmnfdf0cXfuGzzwlcle2TmuBjW+HbVubYUFfk8bBRz2PIWBjZu33nnnZdv+IZvOH6+traXGxuj68VL2IefyIGWt3QvvtRxfH99ZJNXnAx2rvzZe9ezZbYPv875SMfxbvatbX6irb73jh3jXTvnM2wG90uei7db6MLj6P7WW289CjzLd2pn/VesoOseC6lAik/z8cZRO2SCu9TX7hyqvebTbt1e2tiuTPa/HBJvXR3zA7nZ4pl2k52xdH2Y1cubj0cACIOwuqC/VRicpyTEEllgGOsIwH4rJoRgYhKnjquCAwzGvMGbAWuzalzbwgCAcSxhYhwrTIazgb/+3AcYXUewnS+RDZC33d5JkHF507YAxXDJS7t9MnJJJPBYcrWBB7nbAokgvwUD40JUyYxuGKYkq+8CRO2RgyDoO6ARTJujALQkQz9shR0EfMkN6NNH7W51DjENlCMgSNMGqdUloFri0RiQVnbEtsljV3qTBQcBBsgRZxI80nWkcBPI1S9gX7KSDLqfvQMPspccbsBDNpbksBW6k2iQMZ2ZDwKzPmV+Edn+sSEr87ti3hgQE/Jf35cgAXU6757sQxK982bfe2yJHlmlD6t8CAG5wSdy4P8IGUKigCD5am6Rt4IHDGFv7JYs9ZEdGStb3Z+LEgjJjx83pq/+6q8+3lUCD+gDqSJbidkSVX7cvbZfK+qwvfra93Xk8xJLYI+ACBL6UlyrDSRE/4K5gCcOdF4yxK+QK8SF7tePzj53Dkr8oHsar59MM5cl0pJ5pAZG1mbPhSeP5HQmJBIVRQnyhRV8q/vIRv/r02vX7N2YlliLReubCJnVY75HPvzIWDYmicfJ3/j4EiwzNoSBDtgC35XUK/Ig8mxXO3xe+/yAv/Iztp+vfNd3fdflGc94xuWXfumXrs8kkgF7R5qMh33hB3wSFuhHDCKvbRfxoldt0+EWEDbuk7W5uV9c0Vfyl3R3TavL8NcLBZcTNNfdPYFbSA4lxuIMXbK17pd01U8+4b0S5u1abdMr0g53JGOSGXwBxokxyQzGSib7biGAfujxzJ9gatftmLRpjvTPvtmpz+5vzN7yz3fxp/rdBLPv8A0eubbrxIc+xfO1QVh2js+Lf+7DIzam9JPSD3/4wy8f/ehHj0ftFP66dnkEH8bB6AGObMIj5nVNiWw2tsk0GeBsyzH6m+4XC9gyebFPc1uOBcs6ZyGl8/vzf+c8oPPw01xx++1DPrHJ0D7GxubIzjZ09m6ufRob/qYInIzFRtwQ9+weWLy8Dw7tCn73SNbSa2PAS2AELrycEO50TWPhW4q1jtEFnyYnNmmh0IJA82scFjHEAjtNcDZFoOWE+AHbgvfrd42z8yWIfobYWM8JsfvEAzGPjGqDrCX8yXjH2ve1deMVC888vO9+tWDjGQ4h1mmTf7A5OGHMKxP8xiPRcGtxcwvn4iK8wi3oAB7SresXB8+Yc8stt1we/ehHX975zndeH/+jy50j/IG1bN388LHsozyqgp0icDJKhsfPId95550PnAkzJaXIBs+pBYy+5yQqeQscndvqyhJMgGhwyCSyxvjqxzWeS9pjCDQy6/smcoS1QuPMGxAcW/DaILgGSIGbWDE0/QA1Bt/3Pcc4BCqOLuAqeAg+nM95DiJ4LvEBHs0p503xS0T1LThswsagFmT12TErcvSwSZEqfddvUNN31woobGBJNRk7BxQ5M5vqOMdle/rcN6InG6RBtR4Qrz0saQBEiAWbBpI7N+NDBmqHbywJIlOre/W9iZfAtKuK/IVdSHDIm/47Tp98dAtOfBYZWB0oLhxR6cEqfJ+BCDILdLrWdnGkSXBn681JgOM79QforSbwO/giiVsCJqgsIW4M5AaMFdDI2Fz6LkAjqhuE2IH7PFd1Dm5LtswbaSfTJdb0zy4RUPjCn5Mru5YI7lZj9oagnFd3BL3Fj8Ug/glbFa7Wfvg9m5ZY8XHk3Vjg8741mCxgtnmyFyR4bc2OlI0pnVcApHP+tAVOvt/qjkJi1732ta+93HvvvUeA6/7GyJ4aI38ST9i1GCVZSk5sh0+kSzgA889Y7vzGwCWotYUo0tliCwKLJORbi39wzL3s19zEaDjROM1ZksAW1zb8tJlHTPgd26DP5BPpr8C9hMj12uxcSWrvJulfn34CDGbDO8X+5gyzzHn7EA8UA+lgST5/0Fb3szl+uivjYh/itFhGTvyRnyJOS9brA3nU9xalzMsx4+Jr8KLrlgfRK30vn9jkVZ+u352Njc0WeHrsU7xif+xyZbcEnG2wid2+jC8ZZ3MQ77sefnaerPfdMRKkG/Gl2tldKPBIu+7ZfpJnx7PV3qnUChp847NioqQPxm5CBOvph330DpYWI5LzW9/61uP9O3QqKUjX+UC7GD772c9et5azd7a6WAxH2T28Njb2wzYlw+SqbXNcu3Zvc3Bf40+2OybjWSwxVnGRn/NhvHQX7hQSGzt+13Xkm/wllvgxPGbbxmJ+yyG1L9GGrZtcGlc6ITOxtwJxbdC/+81RvGNXfcev2bP5dxyuSDLZA968BXl4sXwSP+kTB5SL4VPaMla+aG475q5lB7VDFhbfNh7KHxb/GqM5HyA+j1mubjfm8RNz0S99amOTWLEDL6YfPsD24C5Otfy54nXzIqc+l/PiEMaKZ/Bv8VYOkBzkKJ2TU+48FEK3EM1OyYt9bB5MxjgrHdH7FgxwabmtRS45WMWJ4+f7Hsxx6FRcY4PG4T7xnlz6/PznP3+56ZZbbjl2ABC6iUhkFqg9W1NiGSD+53/+5/UlNQzRwAS1dRzbTZcs6a8BURLCucCEwDVR99uKaawLguf5LMC4n6Kdq38kEKhzOKQ1IEWwgNwmrohlY0GCyYTwN3Bt+4BylchQybdznAxYAA/OWz85iJdgMAbGvkYNYJJl84/oJX8OQA7ATHXUirbftSVTpLM2mn86r839GSY654zAAwDQY+Pt/l68cv/99z9kl8gWMRpj9yDH69wrk8Yk4LofuaDLxmD3gIAoaLFHoCMoLhk8JwRIF6AApJtQbEATPK1cAHGO3v3G2jHPWwF/QMhv2ZJkiuwFTcQJULu/T7pcWZPtBi/j37nz1/rxRtn6QhjInRy6PtsKY6pu232zvroBt+O1t5XQ+mKnm5jwsSXAfEEgR3zXRyXrQFj1vs+AOPtu2xe71eaZ8MG1tStAT2+IhjY6v8+6wow+JShn4gNrkXL4s4Ss/jxmwDbqewsXkknkbedHHwg/W0TKrYqyW/6UzOon/So0SVr2mWG4jQDDaPr20zd00W9Nf+Yzn7luWd/Au/5au3akIB4wCgHRl/uSp3fSIBcIDxmRDb+gRy9KTda75ZJuEH3z5ctdS3adswoMhzfx6xw733a3oM72Ox8GiAWSI+2yEfiweOURGLbZNdkLXdZG/5NJLyitSPPxj3/8uoK0PgZvlkAbG6wO8zsPrx2H3bAJCYYlm/CJcZL2rt2CEnxaX4WBm2AupsHDtdGO8SkJ4MboJX9Id3i4+AOraxfxSwYKhOySTlwD/xBSui7R6Vw71fAG8hDb+UNjhc84W5/wR4zu2OMe97jLM5/5zMsrX/nKwy4VhmyLJqsttpOluWu3/sVtfeBxyWN1kIwVD7sGpjQGsbh7wp52hT7nOc+5/OzP/uwhSzoTy41jx8i+V75sDkb6STZxYnntjWI0XFjeufEHnsGejcddJ2GSLLF9fM19u61ZIit2KoTpl1wV0/FIvs+e6KF5paPkjOPihV1Ll13HVzcG6g9mdR3MoEdYtbyeHXYfjovn4J2NA55JXDf+wwj4Zizp3XiW+218VRiTEBqreMjPluvS3+IrWS0/gn/wmn/Cqb7vwiosybblIPAGpm28MG/jECd9Xy5UO+LQtnHmhGIam+2zdhWS0g3Z6G/9S9vkijM0FouqbJKt9skvcURc7zwXNiSOsP/mh7vjOHZxsKv1Xbmfojych8t8unHB5I1NdMfnYUdz0RY75Ht4PXnB5b6fuX2PTD/mMY+5vO997zvw3aMrdu3iIGc+Lj/pnt0RdbwDoB0ACaGb1vBWMEAPYD/1qU+9vO51rzt+n/kf//EfH7K1GdklhCXybZNSGa397QNZ7b5dGUSQtcfAN+gjo5KSBf3mtOcRb4GDcsnAajbHoyDKZ3xAAZHQnvHrZ8FRgGSo9aV/xFLVHcALSsbDgQWGBZL6Jn9bhwAb8tP1HDnZ1l8v3uknxvr/jne84yr/xiDwCAqSoZ4Dawy2llQUaquaYF6/gf1LXvKS43ml3jjJWQC8ZCvbU6EWjLomY33yk598+Zmf+ZnLD/3QDx0vgyNP+hfkNjACDECGGCYDRaOzHsmNU0kCtpC1gYkzSTi8oA8QkrEgcgZp86hNZGKTdqCxIIjQHEbz4DNTVqEBDBszfnbY+OqLndVWPifJ7f7Of+M3fuPlvvvuuz5bhqgvCApAfFPfil+bSG0wQSg6D+DoWyDcNrdvcjV+eLAkhd611bX8UYDeYI6sJAM7mjYQsfUdNzKan/Tv2c9+9vXlWkuo6M18EFh2AG/gB9CGV+yT/zVGpLBzW1SoD7/hTe8KIRu0YYkALJEwv66tsNszuO9+97uvz+SxSz62ydQSuNWJMSYTRQHbehvrBqUlj0iJ5+Poje+Zz+J140lukiayIfu+V7BpLCVFEoju6W8kyPjdvzsi4AyCU1t8AqbAYpV+OpSoiqMSXBjOpu1GqQ/z5N9bMEB0xQ8YL37DOViPSPhOZ/S45NKc6g9ZgXH8qR0Y7JnM0k/PuSdf8W1jGx3Vpnlnf4p69Ll4Qfc+l0D2t3HTjfgvITZfGJD83UNnfApZa149wuAZdMkx21fIwhOQ4+bqGFLLHhrf2nvXrg42tkp82URtsEef5gXvcA9+LJ7QYZ8d81N2bJesN/40lkhz4/CMMV/u8bds15v4JYdIpbiEqG8ysByMX4gTWwyFX+KfeMYWyQ4unuM0jposGj8Owwdwwz5xLGNDoNkWzgUjVjfGBWeTS3rXn9gl3pCJRJoM2B8bFpM6j1NYPNEGPElPjXWL+7vo1DnXNH+PqIpBeBE74DfLpdiaR1/Z+Ld/+7cfxaDnPe95h9rxPon8Ygb7SUY9w/6BD3zguogh3tHFYggb2ISxthRU4YdkDr4aC9tItslQ8cEc2D1eJcbAEXPXHhzqOx9nb42rcZAdn8bTcG02sjYv6WXbsJU/wdHGs/xdwqnPjesd6zzd8nlxhGzcy46TFS5iPOd++VD2uRyeDWtj5QWbyKg+YC6sg2Pdh5OxI3kYHMuexZF00D/xfHMybZLHYg/uuz5jPsvX+SjOamwKUHIX/gqX6UruSNYdr631G9gOi3Dp5XzpruP5MXwxL/bIjzZewZyOJbfaaKxHPlUBQDDSmaAONCiUYL/sy77seEvtn/3Zn10rIQvMVlo4GEEQakLWFqdFYvY7w0MeEHLj41zruJyVorsnYackL8BBZAQgBKF5Mj6OU9vAfsGbQ0kYJaSbgFE8IgAkGCXys0nJ/s3oazuF9U8QsBK/JNKc+2xlPsBDPrbvdejOt2Xt7W9/++VHf/RHr79t2jhUpSSxAIZjI+4CI73XZn0ko0iDVVKki4wQWfcJFAC4uVX16qUY/d49oOw+RizBOJNpsqjPZLeAuLZHj5KcTToFJ/Mjtw0MgiiZqA4GqJLKBaHGaVWwduh4Hbq59b/nTPmKRFnSvqu4AjdAMQY6qA/yYF8Lnhvg2H/3LjmxUrY+TE9n/2A3C8T9DaiN1zHEHnlgB+m7hDT9/9M//dP1ub0lAPzOuCTo9cFezRle7BxdsyCuKCOhrw8YAgN64VNEuGf82YCtgBuwJTyCjX66p2ObaNlitkVLY4WPdLnFrFZdX//61x8r4T/3cz936Bp+JRfBNrtY8m+cAnHzjugh+bAPwbQFmDzP8pW0Ki41j02w+L+4IFixRbbN38iVv4kxkVpb/flH57aIXNuIRe3UhvlvoQpRExP40MrZT4ilSzas/e6j9/roGno0Nrrq05z0wz6QAj4lgHfPrlpIhHyKMfqQgGgn+UtO0ov4YX58j058Iqx8zefGcvJFxOMFYX0Ehe0sGd/iCTyGM80HORXPYSo84ZfsrPYka+YtOVKAy1a6DkGyalzMa6W8BQnxqnaz/3aVfOxjHzuKGcmO7/asd6TJSybJc2Pz4XwPboGHf+3Gy+8bv2ROcoOD0DHfaiW7LeewgB8vVsMiOF+/VryaUzIoft5+++2HTnokozaRXI/00AVsgAf8Gz/suNWm2rADBceSvLILixnmSK9wn87g/blwsjolL37airyfZ93kefkXv9dvn425HYX7rD5+W//03b31ZZWbPZ+LfRv7kHdxg84Wd9dvYUFzS0/ZBlvfpNDfYtwmafmIpArPlNz5vsm4v/FBSeLGe3PfmLrcMjz8/u///svjH//449ca7NprHI11+YcklU0k3/7ZyVgfyQ2GJs9HPOIRR2x1Tb6xsYWPmYOCK98X12AcjMbxztjWmM+2bu54MCyS3NVHfy8G0q14Vj/Gxke3Xdyl6+FC+mFTG6sVsBrH8k86Xp0tz16eYUfhxjjjXx7MnmyxZ384KN6yucr68NoAGVjUhZl9inFwzG43+R3bIfvwpPl2nTwRdjfnZEgvxooHuV4OyYZg0XJS/Gn5yfrL8rvaVxhQgN8cklzdYxd83xsLDIVVbHT9f3mQHT/aw2XYHJva3FtBB9fgD0cB4JGPfOQDBEzwjHSrXBsEkIiuA3LAf42W8BkcJyZgZOq84s8o12EFJU6u38Z8TiB3FU3AtJKygZeQBOwF001WgOQ6mbkAfQnSEn7GzvkFIoFahRq4AnbjoWSAzlH0TemMSVWJ8ddfsnnYwx52PDfiN4UByK56dq2XQrXNpN86bfUdwdyAb7zJw6pVMmr8DFSVjPzJnVxrF4mWXGl37W7vp+cFfI65RLNjwEkQWDDehFBxY8mLNh2jD4lQx7dgsAEsUnnzzTcfzyBGJps3QmCM9Nw5b5UWaOzIiKT81V/91XUHBlvQxspewGB7/An5F/QBlUTEahiCtkTYPdnKjQoZ7F6iAVD7vskp8OLTikZ0jSTzLdc73s8/fcu3fMuxA4ReGic8Ig8FsSWXEg7BBq7trgrkno6BvvnAM4F2t7gbh4CHvEkE6UUf5Mvm+i5YIA/ks4mRcbNrMmczraq8+tWvPgqyf/RHf3QtyvJzuMNmjQeZUHwSKAS1rm++CHYEYjEIrjvmu2Su8e1qcePhj/rcxxwkkuanILTBDZbWR/PyixTJVJBfXZGngCp+NI4lGJ1X4JAgWVHgV31vTHBVIlg7EiOFZr6FTC0RFBfrMxlJoFa/MJ5f1Cf5dR8f7njj63t/e0GSZEfcZE/aWHLPDpesiNH8cYtSdIdsWAnpnnwrGUiKm6vnNfmHlbglO8mwXWUlqIpGZ19kX4s5iFOfir0KrI2jPhSL6iO9+HlFdtX4GxNyubyFvdWWBRHYoG2xT9wVM7ue3Nk2nSNuq4f6NcZWWN/73vce/oNvIa/kQjfsvnHRSeNtrr/6q79quMfuvn5KLz3su0X4BJwQ0/VDLrsyyW7pSgxhy81D4akB1Cc+tHEGRrofB12uuHaPoxlj98GUjUGNXdHKNeZHjsvnzDVb6Lz4Q6c7ZlyGndAhHW/RU2zgn/yodtluci2hbmtv9m8sMA3Pttjk+/pox7YYhh9vLKpdHACfWA6sGLjxBleBo2yUjMSSlTWdLsbiImwV5+v7ynhjDzyCfbuo4h6r+ctJcZD1S0UYds/mcevuwXPIv0/FDNxv+fAmxuax2KRtXGqTOoWl7sOl1ub3WrLa3GfjRjoi/y3wwIPmIZbWn6KoOMnW8UZ+wb5gCi4rcbXzZ/2h/vEI+Le7TxU4alPOxI8UgNObX4aAv1t40x9/b7ztYu6ZdrksPkdmYqs5Le+vPVwIPvMfMWVzD3zSuMWRPtmHgiF/I3/ck22IaWRubuxVjsS+6Wxjz7aFk8pd4Awbw2XSSVhz0x133HG8BHCNhdNzZEJDKAFq9xGGLS0ME+DtBIF7x5BzRq9tBoy4EACSqW9KExAkWQTA+CTFAMt4GIQxMRyC09++uIYS+hQMGbv5AufGUTL4pS996Uo0BRHBjswRWUAHRFSlVP84ARAFcIyZcWww6HnMt73tbcdze5/4xCcOuXf/Bmo6YCw9qhFI9BOL5ExuSPOCsqS+axCbBe/6UxAwRrIULLWxzrXjYovk25bee+6553gBWG9HVj3cwMdW9hOZ8NJAzssBJfdd53fEzYuu+QP92QrluiWdxr3gwPY6ZyUfQHBUZGX77JigJJiTY/rkKwtMa0P8VRuScjaPAACxPvsvMLredfpRXFuQEqDJSIB0D8LOrnYLWrJvPp6BZUuCBxmtDdlNU7v0gBB1n7/PSd3iTm2wb3M1fnJcYIcp2vbYDWKX7jYYCi5IVN/NCeniV56TN0fBue/IQWOFCVtN5kPspe8qz/W9c0O44PeSv/pq1fM1r3nNsQPjN37jN66rE0hBc23+Vs7YOR3u8+90ygf5xpJhiSvyyKb5Q99h9mI1G+THXY/crrzgGRve8fnbGBqvJBXmwjGfsE2C31w6J8loDGzePar+ydf8kDD4Y0XMfJEjNkdmsHwLSeyu9slxiQ2s8aK15rvxy/iR08aLuIjLXUM2bIqMSs4QXLuvwpD+tdLZ7jQ+3TGya4ySnpU7grM2t2OsLfqGrTiGe8TexhGubCLETvrsHJ2JTQpgxrFcIdnYuUJXzvNlmLPcYHlN81eU6B6xOVnTlTHUhlgpKVEgkMTgVm2n/vmf//lD7v2rKN2jPX5NYOMQct/Yvb8CFsDmtQGchFz5jNgoiVq8EkvoeeMo+5XM80U7I4x1YxZsxKdWP4rQyb5CfAkFkg9Luj6ek+xrQ3xkz5IP340XvnZP8xfLtIG/0aPYZ7w+9436HuHCz7w7if6TA67Q+BVjJbv4rpgNh2Es34QJxn72Y3HOnD0Cs1jNt+hqV6fFvh0HrNW3QiCOwCfFqy22kLnY2j3LP7QhD2CjGwfwv2Sa7S++mwveCuv4jGKiNpJ319jJQF50rFBi3GSzNgUPHJO74CJyGGNI9/TAr+Q1YilskVTLCVwnWU9OT3rSky6f+9znjl9p6T5FnHMcX9wVsxzbGCMOL3dq7JJ8+WR9sWFy2oIBndElLi9pXRsUZ3FT8UJcWJ5HJos38BdvwimXR9fH5rHwvbmzVT5QH2JQf4s78E/huWuWy+BdsMM49EU/sFOxWs4B+xoHjtf4Nqby9ca0nOjQfwUApHmTlAVwjruDEsAZBGNdsHNfg7ZCx1DSOvaFAAAgAElEQVQ7h2AAJ+QC2BPUNYI9uLWVYXB2TrAgJ1ACJAriyMZEOFYJrMgmrKpKvXwOyBjfOpttbksiEE7kfEmrAgeS0DnKAuaeEb0RUT4DNNkgkM43hpL/ntNqZbAAqH1GLyB2Lf1w3OQjAV9gBlYL5kgmWQpaSDCZcxzEytgBCL0DAvedA0fj6dmzfnLqLW95y0Fq2CswW0KxBHWDuvEi6KpvEozmLzCwAWC09yzhE/j0w1bX1ldnC55LLIBlnwsOAlbjWLBCmPSvD0FFP8ghgpTc6BTJrA0VSAnvzgfokXnfASWyuIlM89IeufGl2uj9Ef1TcDEH/RgXbFl7YTObXHZewFt7pV++0qekv/EviNeuxH53NGivewUUfyPMjRe+8KGuRdj53doG0uh6c90CHHtEihW9BBzFhj4bA2ziEzB3kyKYSS/wHNHuUYcXvOAFlze84Q3Hi93qk1zWxvgs/IABYoqEa3VLbmx6t1sL9lbW4Su59L0Ep/GEbdo1d4G1cbhnZevXLmy9RHBgO4xELGCk52gj7G1D7t0mG2wljzBLLFDokRhLDvTHv7zhHnFgK31f8qcfcmdLij3iWX5gjhvzuk9Bgt0mn+UCiNvi7xlXlhvsXNYekMVkdvfddx8rna3WLKHTl4SErsgJ39hiRX0bOxxA9uC2JNwY1s7ZpuIK2z0XQpf4bcyE6XRnzuJl7dupoXDTMf5rrhI698NLq9F0wn/7XPt0nqw6n99kn/1Khn9vfvObj99+bn7koQi0JB1O1kbzzeb5AZlro/vrF8bYRSjm0scWdGA/HBYzzsVZ8q0tuMu/N84u/nbP6o+NiaNiirjGH/FE9rQxjXzhCN/cYpy4Kt7SD9uov2TQXGF9O166r0cZ8MLmih8pSNRfcq5/HMpYzvitILH+Z859Shw2ht8o9izebjKDB0ls+QwuZTy1aSyrn+YkFnSNRBW+wW22bhz8dvtZPomz4dz0zv5wBoWucz+NSxE5XeU7Ld5JmnCwxSM2pbiZv9pFtoUBMdX18IEdkeGZ60lS7TqUNHe/hckzJ7LaTja1CWfcX16QXMzPNWRCxzgA3oGLOM/Wl3OKk+IeHr6xnq6SLXskE3EMftTO9g/nXadYtP7b3+yb3vjz2nJtwD/t0lV9KsJ3TJFVrNDH4sVyQrG6T/LvWu1ka42pR1z/+7//+yi6VpzCgRcv05X8zCeMFkt2Fx6MFkNhPQziCz2+etPtt99+FAA2QdiEjrI32BLSCpMxA/Ulau5FUH2X/LoH4EmoBAAEcQNr5xQAkB7G1vVA5uyIjBV4L6gyaMpFiMiGLCSBKpmdZ9TNIWUy3E14BAnGhlisohi0IIk4cihOqn2ki6y6r3YziFZbkllBGdnZ+xAJsupTO41D31uVWgKl7w0KZLakBOiT+RJL5ASJrn1VWHawxIfe2yLfNsnf/d3fvVZHERVAB9TPtskGah+xpJPm2r9sq+2XdM1HtL1zN38vIUMSuwc56hrVZPOnE/5Qm4gDotsuEm+NRoQ2SQN8CASbAhpsWZ9LjgQJ4+eHAKN7lpg3NvpR7VxZGrv2BG9BYQOFYEeO+3Z3uiB7ejw/wwZMu37tUvCnSxggoKanSFftt5MkmewWOr4nMC6gAvH13U3S6bTz+k8HrTT1TodsIOJX8IU9Zz/aBB2BpJuSqIpeEfvIPH/mbwot3VeCnA27BoaQT2MVaBQn2DmdiQXJrGfG/OM7AtIW9bTBThWqFveX2CF/ZGucCGTf4ZKEPr392q/92vG27+RqpQP+IG5WTta/V6aKzBtbdi7k0D0SMvHIfNipvsjm/9F156+37mX9x9f+N0ohh2zS3RnymGYONIlYeTynksjSCkvLMtOyLC0cAhvFIbCyASIlUjHNlFMOWZRm5FCmGZX0U9DfcOJ5f30sXt7t74bN+qx7eA/X8Lpe1/V+3/dazNC+Vb/aVXBaW7GCodJfG3Z/sHHJrfEssYSBCAjsNma2BaN299LGRLjlfnGF/m3vFgPhG8zb9wBIaDsXYcnXjIddkyXihrhvMsoO+Iu4y3YVODqPCCOP5CGB0P6t+ErXiNVLgpMJgiY2id1LQMkoWeeP7XhA4sUW82KXfJSvhBH//d//ff1JS0kae8iOlhs0zuUG/d3/OMBDHvKQA+96DBDprz8xo+vSl3hQH+LEYvHOcWVEL3jSxr3lZLUl8a5vq6jNTWIMe/sUt33WFvvdGOW8ou/G6I05/DHZ9Y6FVsCWW/D7+qH35SBbiDA+CYBz7Dd8inetnfFz+FZMSC90K1HYZLV+smsY07WwU4FXextTO2cbtcKK83wteXlUp7jiJ8ZwBjGu74vpko36MG87Ych7dUDG8EVcxZWzPe3XJt+gg02g2J04i5PwC48EaE9ckLgvd8L9GrPCa2NL1o997GMv73vf+47kU/90uXZ89hX2Lrabg0Iku4FDYh/c15/rJZ/pCa8SF3EzY+aHMG0/2QA58DN8jhxhil1NCjRyozPewbNkqUgHa+kdr7WoKLdgZ3TCLtnzxmF+hbvw+e4VR3Ggxdjlths32GBjYQdnLsS3cQq2jlvALXZtHmRkXGSYTi1oyH1/7ud+7tjF3Nj79St2sPaLO9Rvi2X5y2KVvxcz4cTmOPgoTO89Gzfuuuuu+wVxgQu4bkCpIQ6wIKQDRmiyJl+bQJth1D4j3gBDWQDuTCSRsYCzoFrS0EuHFoSNnePpnwEbyxKBrllypX+ASVmMhjEywsYtgUUuE3ZtAg8kJdBlqJ3TtjYXlJAvpImTBgYd6+du3vGOd1y38tSfPrvGc41IBXACnlvIALyCDYDYoowAxgnPhRoOklxqR9VaArYOxIbonO3ReWMrSEdazKvPglRJDfAo8HjuvkcW6rdja7u1xR7pWeUve6E7wL7jRYokiMCJzUhanE8mVmZtbWNrfUo4jJ+N0ckmtWQkcd0CgqINkF9Cuav7kgVjWRIl2CDSG4Tq29yRENu36ArA24ZFdwAT2TN/7TefJVCA2TwRSH7CZ4yX7OHW+p6+AfsGSbLq/tUx4BdMXLfBgSzIpWu/6qu+6vgp1AAZFggO/IhNVbBq213y7x0R/V0/CIogCcz10ycynjySRVXjyKs5dL5+e7FZv+Lwtre97eoD7H1tb/EL+SRLOttgHDk0VokKPIWVVk/IXxBGZhW0luQqOKqqbwxZIgh36ktVvv62TTYpCCMZtcl+FBYbAz+u7/5WZJKs8qfmswl6CaDHvzyTu/gBT5b8SNTJuDEaE+JqHDAaTtT/Em1JLr3yhcXeJfqd13Z98bva3+2umyCL84oEEoH6EHuWOIp5yOo5MU0XkgaxWmFJ/Jdwi3/moNCoCLJzsNrXeL3w1lZv/mos5OSFjuwL5hRD0i1sWpmxeT6hLbhYW0uQYa62+TIO5f0QS9hgjpi69gvDuiadsT+y49tsr357ceoXfdEXHUXCxlMbijJ2A7KtZES++zOdtW8nCe7Fz2pP8siXlsMgrYri7JNNsQNYjxN2n4K3OO7e/WwcZIXzJJf02K+YvPe97z3wsfnUXv/9LLIxeF8R7OIPG0PgW8foC6cU72AFLoxoS4jgWu3XBvswZ1jhnLlJ6HAXW8/5I7/b8WxbHiOA8Z2Dc42d3dRvMeXOO+88dlP2bzFAbMPD+Cb5S06XW2z8YBfGm+0o+CSL7rciys7oZvEA7zQP/e1qOF1unML5V17Lb+F389PW6hKG4Ali8nI27xZYW0i+a8PmDVvYs51v3bucmn2xB4VTnAL+7M9x1keysxOhsRa/3VsfYjDZdw8OhnMZi2vZFezruH/uFUebHx7RucXu2s9PFWjNEUZqk346D9fklmLy7lpe7glL+Szc3T52B0vncevl6h0Xb/CKvvPr5LY4LfdUnF2/IePv/d7vPfTTrux0YmGI3fBPPBB/UsBR5FzufpYhXJFjd96ucn7Z/e08uHHHHXccvwJgggai4w1eEgvgscBDcAzF/ZQlyeg6ZFdS3DVr/OdEkeNLKhF1fTFAQIMoUh7AZ1wAGLgToIDNcJZMIurmsQEIYKoEkYtxe34JKSG/2gLyzcE4Ea3a65iqZn9XAfLTe62AZ0glxFYYdhVnDUARgMEigCqNChGSieawVdwNVo3Dtr3mSCYCMaftOkWLgLUxAs3a62/k0G4OZNu28OYm8HAoAYDM6qOx1i9nRzDpMNuRXG9Aqq0N7IAAgLWK2ph6I7Tkji0ooBiPgk3jqTjVlp7m2fV0uJW7DSTGAYAFNza5ldl9gZOKruDEwdk28GwVyM838fHaRCa9TG37F3zJEChL5BeYBVmFCaRQoACmiJ/AlMxawWVfm2ytX0rGkTP67Tub1cf6oQBMB8CbXJdMm+8CP9KwjxSQ7W79axxd0zgD9QqTiHvHbR1HDpFBNgQXkb2dL1wQAPnZyqCg0wu/stfv+Z7vub4ZWnK91yJZMLex0Cn9sQM4gDzDVJi7WMmn6V6AbLz9GogKNwJTX/scuiRUn4jrBuXabo79S8Z0tVsvt9INM5ZosoHuZZ/kr3DLN2EDYmksnec/fLx5el4TJvIRpF2hkD2JDflAslgixlckpWuzkgXk2TzEXTZinGxR3IKpfGev02/XNF+YtURD7M6+un6f0WU7fBl2NWcxz/jEn8a1K504AH+HQeKYpF+M6hcIOuadO7WnWINUwxhtNu7+5iNi4/IFMYV9KOYsUYb7S8wRRfHvTO7hRWPcwq4YpbiBs+AO4oQ5nPWKW/Qm9QqN99133+Eju0UUL1hyjzTz74qJ3/zN33z5vd/7vWt8hPHmabeJpJ0PhkX62yItOzbGrs9uEPAnPOEJl3vvvffyUz/1U1c98r/uUVRoHDBeUSNdhsf9LGu/elAbveTKXMX8lZ+2NyaRa5/mw4cVXJcT0yv/1iY+xmettruXH1jFF7dxY/EB19rxGBe8hN18iL2zZ32xlZUjrFbEx2Xg3CZRfNI97VKp4NLjPPx58RaOsxe8qDiwfJJd8HGykOTwAXwY/zLWPkty8yV6hgtiHRyD/X1nQ+SE35iDtuCgccIH8Wk5D14NW8xpeVDtkxd7cR1cw2vwwObB1nGGxoO3s8M+5R24OT9vTLh540x/5RKLexLQlTEMXLls3NefeLp2x7fEjuw6XW0RHgabD7zaF+mSl11DEmL+vQVzMRDnr31FB9ffCj/FVDYiJmqPj8NBMjhzgZ0PHfDVHqkMH3vBa/YX/iUPiyHyF2OW18DnjQ/wl17ZHvus/c270kE7wppP2Hgsnt+8efN+g+SUHF2yphoo0CFdZ2BZgnBOaM5AvKRulcdxGBXnWyMjeMAnOCBP9Y34nwl/Y982kRTOvo5EDrW7iTO5EDSQB8C2zzAcoN/5nTcyJvEADNpFqLs/oynZT1ZPecpTDgWq7J0dsO9WCiSynJgR1yY9bmAjB9eplNGLMTN655OPa5Y8q3Z2X3+3MnHHHXdc3v3udx+4LhmVVAFmyQ7CDEgQoa6nO6AnMJHHJugI3AZgJG7JD5lwKi/naawCKKBYYtt4jS2ZP/nJTz70xTY6xz8kB8g38G+utgibg4SQ3M+rdqqg9NEvPhRgAUqfyd3Y+Sw5V2gpcPIpMuS/3UcHHZPgrO3TjUC9gNsxyQ5dGys/cR//cI8g0Zg3Ie67og850Rfyg0SsjSE+3bOkm/wFMMEBGaM3wVPgF5TcJ3nk98gbX6OL2ieLPhW/zNMxds0X9ItAJ5NNmrKd2vCCqLWd+uTnjYss+pvvsVGrMbXNppM3Uro4xW5WD/Ax20dwz4Soa4yhcfWfPfS3BGixls3eddddx9bZfhr0LJPaoL/aoZPF2M4jj/C4ee5OB/bENmEJYnS2JbJLlooacFD82CTB/WLR4mDH2Apc2V0A7AO2wDFz2UIK/WzstqrLh+sPUYCTMAop6ztd0g+SvfGbjW1hiz/w7+1D+1bk+Qp7UXxAsrPD/vevomxtZSvr/9smrIEfxtIn/zUufeIqHa9/hRnJrKIF/F/MWQIOa9fXFI0kExKU+qgIBLfgOh6DVLI/fsHvFOSzf3jhMQ22aX6IIjxvLOYmzthRka10rms2CffCqa5XCK392u5//kmubIlslt/gG91z9913H7889CM/8iPXnVH0hQjjbx0nG8l159r10Gp2P+PYTgfzifg2pxIeOwzqE+E2Dv6SjbUDsccw7LqxhXn1qrDvUZrmKN66HrbBU7GV3dDZLmSIqXyFz8N+cXq3BLOzrrHVWB9iAdnz3eU++H99swnFhq7DgWt7saPduHbBrB3BYf5kXApzy4nME6bBq9pbnrB6gu/ygPRC5rfi88uB6me5JN7PznaVmqz6TN52vqzdiSn0A9eXZ7MbWLUFNXbXMRiwC6Rww+o+TrbJ++JYffTfWOlxuUP3wgr6JX+4srkNXoa/4K/ylNo2ZpxqbVqcEFM3drND9tOn9/SQzRnz6lcskg/Q1cqfbvgdPof7wNSNEWIqv+teuw/lOuzNXLe4gNOZq7i43Aonc7/x4Vfizy5KincW42tDvF9uYmxd12Kk4lh2ICYecezOO+88CgAEhzADe4ZAkYiKiRm0yXMkx3dynBzhPJ9bwOhv5wGTY/pS4VG1MjZGvqSAcreCoppPiI2ZA7qePASeTUQEVJ8IniDAIfvuZQ0LhsbHQCXLSM8G6GTx8pe//PK4xz3u+L9t0wWAofwcyHxdw9FX541jkw6gtWRmAUrwldh1fbJU9eZgAFffEey3v/3tx5javVAgRiwQMoUKgCCoARk6NmZ6YaeCQn3u9it6RGLNh6PqT1LF1mofyAI+hGcD2IK54A1clwAglAI40k5+OWtEEHgjxgoTxpetdK8xNY/+P+c5z7n84R/+4fHoBIAFXpIhAV7fO7/64Vfdp+reuAGT7VsINJK2ZGoLE/xigyPf5vPONUbYsza+STI/pV+EHFE1ToQD3uhDQVOSkjwQaCS2axWYkAK2SW5szng2wTOH5rlFyMXJDSQCOpkmv+aFrApI8In9+FyS3Xi1zUYQQvhMzvrjZ82f7tj32jZCyX+aO3uy3Zfd1SbyLClDHMOC7Fx7Ev7Gi5gZO/mxefd0HWxtHOmV3wqK8AGxaC6KaDCFna1/ZOP1bwW3dm1lrA223r3mSebNP6L4Az/wA5c3vOENBwlje2wluVu9N7/u54tkuEmmOa2/2bJqS+3G1MZYMtSLCuFf7Z7jJ3yufcWL3UWzMR+xZPtIHZ2wJzGb/I0Tz2CHG4/EYff0qZC9dv4t3/Ith+186EMfuurbI2/Nxd/py/ZY8Y2PShrWh+kGbrM/8V2Mai75SDYrkW+sJZwSQv4PK8kYfyBHXKG2vI1e/M1H2tGANMJ6+lt+5NEGvMub/N2TnhB+PgLP9N1Y0n/zF0eXFC+/QbDp32p+Y1eES3filvnT4yZGa3Ndb0s5wo+w9gkDxNgl93iH7a595xctPDR+uwLgBZ2zV59dmwzdXz/mY86dx6OMY2NRx4rn/N8Krh1hEhAxkD0tx8GZ1/f97ZM+tUNu8E1s2ATGtV2zSRMs7zP7c48Ehh7Z+xbfNsGzM3FjZfd4LIGu+BY5buzBh5dXsG/44Vz3iyHyAXNcfszvJcZe+i3m4NDdI/k1B8kmfgQHfHa98W3SBtes9G7hAkfGVTon2Yf92pXEN+ezPvj24svmA7WhcCreyD/6DrfEfLa5RS94mJ77ZwwbE8RSOwbzGThjDNqBkfIMts42YAyMNm4ctb7sKsPp8BzjcO361tpV11lEgVXNR3Fj52Y86UFCvTyM7HFm9rf+Sneu9X2LCHCmc+YhfrNTmIiz4E31TU6LufKI5VLt3rlx++23399NXm6j8kYZTcIzKqqIW5miLASAcwAdylslIgnIoIkKMCkL4AKIJtN1SDmBIENNEMlA1ICyZBGRFXyWLHJY8xZEjPtWhoAEV11uuzeH67i5cTJjYGTmAqytrJI/h+684NocO56uBEDj8pl8moOtJYwWoNW+OS3YAW/Xr06WnGcrigqcS5sLuO7fJLl2WqFujJ/73Oeub7cXhAGFALhJomIDx9M+AJVokT3dkvsGLiS7NoBP58mDLDvvWg6rXRU4Y+8zgO8ez5IKGN1jheC87WyJDGDlzM4JAJz4vLK7oEIegOMc2MgDmSU3dk9O5mUMnQceqrNkt2SfTQgg8EFgtLLpOPJBn3yK3wuMSDmc6bhA2S9d3HPPPUfCJSgpomU3rSr1qxH91rIxA2XBXQCpfwECGeqa3Q7a8bUVOIOUdL5+JQQC3wb+7rFq0vENjuYuIet7QQGm8gsERTDYxE6Syh5tu2suzc89Pq2yKDDArTOeL1kUPGHdYiVfps/magfBXgfvrLg0N7puDOwZbnbOc8pw6RxEN+bw19pR8OXfCgbJo3O9XyQ5lTB3vSKJORur5+DhFLLgfMdbiXz+859/eelLX3rgHDmyy5WLMe5zpOQFW8XMLaqc7Q5htAWbLtmqIo+VK3jd+KwWI+7iKhvTNqK4sS47WJu1WLA74TbhX26x/SHzjY9PiH2wUSLPbhsHucEcMXAxhT0irlvUWq4C9xQEa0PBCD8RI+Ee0q5YZK4wbpPK5R6wdrFX27BHjBL79SUukRXMwc22TTbTY2DJqlVwvGOxW7K32AbzxVU23qfH8/IZsml8tUn3YhXM5Ctd37XZav+ScUlDHI5v0J9YRna40cbefRRGEi7mkEXzIjf3KjbwlS0UiQObwIibkmvYQZ7LKSVc9CzR4Lf04h52KKFke/CQX9cuPmE8MAovVkyEPWRHJviMZIx++LL54dtsmZ6X6+1uEAkRvml8+BVsXtunH/6//ti55SL8nkzoM5n02MunP/3p43rx9Mz/9Is7iAFbvFC0aS54gkI2foEPLf+s7Y1FfEuf+WrtsCdzE88VqcVTumoMyU1ffdrFha+wIQUOhSuccXdurg7ppbHw1T53MY/Pw3XzrJ3lUY2b733TN33T8Qtq6QOfdQ4HE4fZiLzNmIyz68kS96TjW2GtmAKzuhbuiGswZV/c7dj6EhyGy2yTDtkXTGqO4Vg5YW1XwPXCZ7a7PB7WwQQyrh82yT82N2cL4i7983+yxnn48RZRwu8bj370o++3BRjpY5AbCBgxgegYIT9f23kTWMLnPtcLcAAqhTJAwjEeQnIcAex8zwB6a24AyomAJUDc4sBWywheBYWBNa7+qUx2jzmkmIheW9Yieio3t5LfGlB/b7AlH45Necj6AsYSHwZOuX0H3BItbddnx8iMLJc0IYYcHOluPLtCydgl950HfOwBYNZWDtU9guTq0zg3IC054bACdOPYLWECdtdxXMFKcFsS1/VWEZag6Ye+yYIdB7gSp7OtJ8ueS27lvX/t1Ogn03IwdoXIkwd/UkxBNth2xx3r2pWnoCcId10/7WKlz/nGmW2cdc4mtlrIPhxjc3RHLoLSkha+ohrLD1zbJ2zZJJmPnlcmOg78kUBBsHb2ufHsp8CffjxbuLLu72/4hm+4PPjBD770M1gC9+JXcw4zrH4JUJsoG48VDDbKPiS3C+CbdAhqZNEKcSuZ73nPe65vizZXbfe9677yK7/y+A3vJafaox+2IEgIzPCi43yErcMK/dqGvIlO9yfj8M/9SwAUHQRCvo1QLlYunjuPiLVS/dnPfvb6eFayk2wawyYGyNMGPEGx+6xiCp5hhiIK0g4DFRTqRyEimdCDBLC2tMc2kJPaQvAaU/JuPBWBrCQmV49p8JHFI0kRWTeHzttxJIaQh/nWn0RZgG98MHWDPvtbQttc+T07kiDTK3/nx5tIsSe40twlcuK6sShCaG8TDX1qRyzpu50AMBEhfMADHnAktPQAV5ufuO39JuIlMmgM5kw2cLOx0nmfW4xxHH5vfIK3Yl7y13bjhIvrj/19joHn4kgcp631bblerGBDW0i0IEI39VmM6tpWwbc4ciaRqxv+rRCkvfW/9UH2ogiQ3vjDrqp1PzkpWnQdOTc+NsT+Fd1xUFjLJvElhXdxBZbEc5sP38QTmxN5NMaNV3AU3rKJjXHsAp8wvu7ly5J/iSvsWX/aeGkM64/4DJ8ytuYrwescfkavmwywyZ3j2rtCpW36m1jgPQpsuDBuwF/F+D5xMljFB+nyHPthd232f3fQdC+MMEdy7Hv9//8KrYtjm2ArOqzvlcApeLLZisN+rpHO6IZPiH3r4/zHvNkR7qwg7N7l8tm3QqQkeh/JIF/xmE9tgm/RAd73aUHXnGEmTJPr9AhMPnIkip9/LARes1V6UnDRX6vLzbl7zXFxYnMHRU3Jc/esHMS97hE/zvxnfYPMl6N1L70Zszjj+OZOfIZszhjpOFvXVrL9iq/4isvLXvay45LXvva1l/e///1Xe4JxZMEvxFNxRDEGzqa3LZa6Dm/fnSw4ijbgpOPwrkXrG4985COPlwAiVwLrCovg1+CXcPY3o18DVwAgvAZtwpy16zkzoQs2DBWBqR27AwR4AAXYOt4xhkjZwMlKX0JY4gKsOQ8wX7mQA+VLfCWYGziBFcPkbBtsgCNwUF1cQF0QZwySGIkS0g/8G58XA0riH/rQhx5vLK//c8DV31a8BZnaAoKKNev85MawAS1A4IT0IfCYl8KB+zhvn6pX2qbDM/mgS30lT3rsM71xHrtEBA7yWfDub8SOgyNoVv8kd+Z/++23X53+4x//+KWf9+iflQn+Yg7kgbgKSsgcQOlTG3xrV6vzkXyiz17qgfxYiandM5mXSO5KJjvf55cFFv64gYLtIQH8uXYEEHbFvl2zNm1O/Ja/0ik9wqWOt52zqmrHFJAUhmoPnvHPJV0KCVucTH5d09uj/+Vf/uX6POyS/67pHu13jo02P8RQsGIfzdlqDfl1rFWzihKf+tSnrqudbJBMYB1bRcD45DkhIVef2jE+JBThYyuSXvMxzsU5eGheCAF/Zj/NrRf+RQA8b7tE3XV8lfyctzcAACAASURBVP/p+yw/saF+s02/Mw4Tul5BzwvV4BPfTI79CkO/e8ufyE7/5ld/FXUrpiEuzXVxO7ur7dpd/IJLrheA4XxtWKGhA4nH4sAW5rTJdzrXvems+cKnxV9667pdyUYoG0P/+i5285XFVnFUgSxijJAjpFtYEh+SS+cX+xDzHZtxwCh6MyeyIhs+hkNEhnuU7J3vfOdhFzgAconDdLzzu8tFfBanGl9/t/pXwfCjH/3oUVCEP1aeknvtlAyILcbNRsimmGMsfFgxYPmBcfIJsWf9Oxn1Yrvf/u3fPhL42hUjui5bwJ/g7Zn0spEl/psM7fUSjR3vuSBCz2J393uefePmxuL6rh0FdVjmOVVJPM63eGEBgy1J7BXa2RYiz7f7bFxdt/4Gy2AY+dgujLutrmBqn5sM4b9kC7dwKrGQrBoHDOiYgiJZ4Q6u2fc94UibPIoNy7usAsMjY+pa25iXA/MrdiVJV2QW8/n5+pd5beyR1OCltbP4Ag+zhwrd6QfnMwbFZxgqiVmOj68p8NBNslD4hVO4oZX4+rULoHHaQu7RIYmoZ/8VZWtnk3Hxgz/BXTZiPqt/Nk4OkrrG33i3SHyOF3KOjUub4K0M4Ah9GcMWu3HCLdI9+tGPPvhJ71rR3nKCxZz1nS2w4l4br9l449rFWji6Ceut/BWfhRX1wZfXD/A6Y+4+9gB/NrbA6MUcfGQxYhcExH/xM7t5/etff/Af/9p56iXQuGBjsdMHdrBXchD/Os5WcAM+2bzrU4zePAs+sEk8nv77WefjEQCG08SsgglGFEcRBLwE2rMtgoVrBXiBaRPU2tmdBxwPgApi+umz/6985Ssvj3/844/f6fR8LMUJCJKtxt6YalMwcGxXVxHhTXRqi5A5JhAX4AWKxoUMIKPdu9tugbZKXErvGo8aLKgyAKSD465hrjLJStJU24FpFX/ACUxU3RkdYwBoVjKNQUV2V7e61nerdIoKS2aAk76AGD1xHuAoOPQJsAWhjLznPrt2nVICyoaN29ZIThh5DcgEvI7TCftxTKFHor1Bq2sQSSQnnVch7o3J/evnGXvEgYwE1tXxBt6zHCSark8n7JVtIxC1A0wEJMABID3vxo67V+LMPxAbCYEAS46CiMSnT9uG2UP9aY9NbrGJrhoP20ey4Ar9sgkyYNvmzy7d33WI2gZ081IkYx8bkAWUZCxpadz1WRU8wi0AIMkrL8G4Nmujf2yHnjaZIX+y3V0DGyj7O4zzcjpJsLe/Ihl0aUxkwj7JbHGYHGAam6/txiXQaOuMcQoyyS6ZrT22mv8Lv/ALlxe+8IXX7W/G1ifZ8nFYVpuIlkRCoIYDsLd2xBlj3GNsXZGrokQBDyYls8U+BLw2KzD1ixmbHLJLcVHSaqWMDfEPK4lkbzU3HGKLCBT5bQEYoWhO+2hA7Xl0xH2L5Ys5yC45N2ZEgf775NvZWW21MsA2lwckLzJH4pI98rVJn3FIgJcgsx3kkO8u5uzKIAwXj41j583n2KFERBJS2+S+GAWTtJ3dVSxqN0or7UgjbtNPf9ZvW1utsi8OwpUznjb/jQONJV1kA3ShHXpVoOl8/ecbCqWPfOQjj11mCKUYAsPEi+VPtaNN9208JTM6F1PxI/JWCNhCgnslTHAMbooHPmtLIo/X0BUbq02FRvfVN9/dZNPc6h++wIDmk/8X/xVB68PfjUVhzb3eY+Cla7gmXGSTEohNBlf3jSc7SYaNOx5j3GeMgMViIX/l/7W7xQlYqICw5F+c4mtbUOGLeM/Gh9UXPOWneBAbX2zYuGh+ODc9sgm2af6wk/8nr/qSbOPU4mvt8hF+7/EReuFrizt4I5vnV8blnmTcf4+44NDLY8luCzY7X1jIH8ifPshkMbpz7HxzstrFgxrr8jg6V1xhQ3S03FXsY+Nwmy+IaTCd3GFfbW9Od8b2xX+xk37oeMdnjN3X2MSicK7iKyxfLtU9bG3zIjFOW51TiMBL+WHtNj6ywcWNn+y3/eWhdGcc5lo74UC/ZvLsZz/7mE+F5F/91V89CtCNXeGNXfrsWu0tDp7tqDZwIfYML3eXx/qB+CIGsbmjAHDbbbcd7wBIWCoGTVCytkDXwChqgX6dXyddx1gkKVs04FSbkGmHcwGjrhEwP/CBDxzO33O954oiAxLM9aHfBMUwJBTAM6OL+AgKHBG5XlKtkLEFAcbadbWBwJrfgqeVPeAhyHV8n+1aQFlHFgTNi2MvCWoMgSJnZtSeP6lPJGsDIGdDNBUOuh+BYpQCHQDteHMAFH2XdCx5kwyxrbUFAIcgSPQe/vCHH6uz5MBGgQgSwT6NjZOsjS8xEMQQd3oGjpuYIpFb1eR8tQnkzAdwsqGV+RYfBJ4lVNlj/1vplkRzfP6hP3pM9pIKJE1QkZg2L7IQSJ3jP4KVuSvOsRPzImsBqvu3WCGJQAjcD5A3IAPVPoF440J46UlVFz7xhfwN0EkoEAwJTv162/kGnbV1BDkdNu/eTN0vVkiK6kOihsgIAOxesKg/uyEW6Pk77EEs+LvtnEvEEQc20rkShkjK+mFzYU8C2GKQPjomWdjnA/cevoCI7nti+EKy4IPspv5b0VNw4+/iAd/ly+bRFufv+q7vurzxjW+8FmzToeIDG2k8HUuXYkTnEBnycC+bYQdwp09kaInX+sMmDMjW4rYEwJgWn2AIgp3M/UZw9/GjJen0R4f64itsh8/Bd+St67WnX21VzPqSL/mSy9///d9fi4ab0Hjuk1+TnwQweXlUZvtdgiih9p4aZL7rxQMFH/34ZG/1g6StfunIvJbkwMRNKtjLcozVXddK0IxJ7Iab4pG+cBE+zwbJ2PWLcef5bSx1bjlFY2AfFgjgYjE9PbbD7EUvetG1OCmewENcB16l5/yg68KM7LACR+12vDbbJdiLFcUvcX0xWfGkdm7evHn8BFx+Tjd8hH00HvELP0C+cSayr80eZev3qZekS/y0fU7gKth4/Ku2nJegKGx1HK6TcXPL7tkeO7L7lK11H/9IdslQ/K39xvCZz3zm4McSD9iQHPODkgDF/e7pu9goPjRvBQ46hEFwumthmni1SVHj8oy42K1wwM4kUssP9bfcl47EKHYu/hq/7xs/xWH3wuh4TfJs/t3X93bUwK3l1fysc93j5Zb6wynEo2Td3HdhyqKm/rvWoykdSyeKLGLuOb45Lv523g6YxsWGJZn0YREPRioartzYGM5Wu7v6D3tuxT+d01/jw+GNSU7GBhcbun/xeHEX/4Oj7VgMJ/7u7/7u4JnJtbbtvhR/cUxzXrzjXxt3zoXg5Uf8Ac+Gb2xK4R7url6Xh9UvWzrjx+qcXuQ6fCGd2GVmfLBQbO6z61r9f+ITn3j82tnv//7vH7jQv+y8R9Yq3OJKOCv/Jyt6hVfGb077HR553OhcWGxcdI7/1X6LlMevABCqJA0oCL4CAYcWVDQM8DgucsKwOLZJSUZ9Mt4NnrWtEoJUIAbAixGcSa/VE9suKHUTrK7Rfi+seMUrXnH87q3fe2e85qwNRkTpyUyQXgCTYDzwgQ88tsJ6hpGs1uklcPVlFQBZ5vR9CoSbgDGEBc3mhagJBgJPMvfSHs4ryWZcEmRgoG8BcGXR30gtMsM+6LNrzN/YGw/gSFYMlM2Qu+slk0sSjYOdCgZL+JaQcLbtAyEUIM1V0rKJInBnf4CRvPpuVUeAXt8hH0GU7rpmQQTo7QrQkkhJhvuQHiC5gUIgNPc+BZoFHcCszfouIWsltHnxVQE2O3VckQeoAbElfoIJMmSlWTLd+cjft33bt11+67d+60rIEFtBDOiyTXYvuAsmXWe3ywYbcoYdbI8Od5xrV0sI6NSqUX3CIInOEieFAnNBXiSIjZ2d1rbfNF5yaCz0YP7maB4wMkJTwBEQ6bW+bWFTAGCPMGcJwpID9g2vlpBLEmyxY4vkyW8dX9tFUrt3Vywj2Sr7kgZxQTGs42sTS7rFG0lIsjr/M25FsdqHH82vfjw+JD52fleg+Km4yRYkDcm7c4rCcJaNICQKhZLP+qn/9BipqBjI9hq3682/T8QFvopz5tf9u6LCH7RRu/uYBbvjQ+wMbsIieAnT+NMWMhQDYHvX8n8ygSnwns805r1f4QkBpHeEDbaZF/ywkguzmh/+Qff6Op/run47u2QvXIwrKHjqT4HRzhUxg15qu+JYhZh/+qd/uj4Swm/Tt3/GBa+zQ7jbNe1Mar5klizIhX+xlz4Xa/d87b7mNa85uv3RH/3Ra/IIp2AfWYqR3p1hvPiJ4sWSVeTYI3gwc/XQ9QoT4lVzslW2e7YILv4aJ1vbhZQzN5Q8n3cCpNfsHraRW/db3YedfKHPxt/7n9pt+YIXvOCaJMDQ2tvYSe7rg+Jm89lkhG+xA7YuxuEh7KM+l8OLEXxcrMQ9JQO34vHnXMDjV7g4e2d/8Gh52nKq+jrzPT4roYLP+KJktuPmsLG39mrDgprEhx8YC7ngwPCne8We2t9EHl6IBTAZT6rtduGEA/3iErvkf5vzLM9rbDiCWEfvYq24v5xw+U9t85vaxrM2aXW92CI2rRyTF9klVwUtsZq9dK62X/WqVx3Y94xnPOPoEzfub7LV/tkObPVne4rs7Az30Odisvl2Dc5kvGtDsJ8/rfxguZxveVPXK2Zs7ru8wiNEtdNxyTac57deiBmeVCRho82rxY2nP/3pl6c97WnXFx2Lo80NjjW2ldcex/XhkniR/Ht0sRe9fvCDH7wWkPcF9bVrl0BtHtz+5s2b929VixC7kJKQJIDh+k1kFky0IdklnIQXUHqmxKQ3WVpnQCK2QiRIq4YigN2nnSbt8QIEBgirqDSORzziEUfFO6Nu2+df/dVfXX/6KcXpi9MjP9qQRJAHIAUWKaUqUM+EMwQA6l5Gqo/kuO1tkiAQAqWuzQAFOY6aTOwA6O8dt3sBQ30BEI7fMcGDk6uiciQBDnCeq5bsIRkAwCW8AjzbEPyrBJOJNgT6DTr+BhjIBpK9ib/kEPgAx7Ur7Ski7Eo2B2z1peMAYJPmJcSuB/bbn4AJgBb4BC6yB6rGSZaAu3nxU/a0QYDeBSPEDbHg33RMlp3Ph3rM5l3vetc1waIHIGQ3iURYoNU+sERU1sbN1RyS2Z133nn5zu/8zuNdCoBqyQ5CwJdV15Fb9qXfsx70T65rywK3hIPNbCFBcEhebIFNIS8KbhIuNowkW1mCfQLd+pNrzS+bQ/LosE/Bm+0KprXFpyUWgiI81K950lntKghuQQfpZSN8VIGp9hAbGK4vMlpc2SQH8VgcI2tBWFDkA81REoGgk+H6FOKZ3JEF+m+cClFk3LklRktaG1OP+tRf2+fEPyt24g+/sooD6wTgJVuInEevYD+i2/mzvcJ582QT6YQvpBfvREiGfHTJYvfVRjKSmCxZ7TgskmR2fm0BN2Bn4hWds0VFMPHHdchd9ytoLNFr7oo/m4Dyh8Uu9tMxhHxtUCxMf1bDxEGx3njENXLp3u573etex3SPZ/KPFyl9HofTHfwgR7iw/kiG+JE+2ZE2FM35Qv2Hkf3aSTsh//iP//i6oyk7RsSTObnhUPyFjUiA2XA/LZzcP/KRjxzxem0Vn9kdInx9Yxw7d524o0BWgh1u4mzwlw9sIsym4RPf7Z7aUBzcmCUGs2f20Fj3nQOLpWRbO5IDOhdTl/d2DdsQ7x7zmMcceukls3wbgZfUrZ2Tp3YbQ/ZojI1vV4AV1/gajOgej6nsGPHv+u6fx6DwEHoyv44v95CAuk6/ZLVJ48qfbfGpPhWbu7fxNLdsz469imHJymNt3cOOm6eFrHyD3hRW6ds8xX32K/7Dmi3grn9vO/DfvJJxc+g7n4K/995777Ga2+NAjdNCWOdh5CbHyxfrH5/Rbn3AusUR2ER2xoZX0ZPCRufh+to64GIr7HATTLbmsVE+3HgqWlaM/uQnP3mME36tH8shltfgoexniyDky2ZgvHvsDmTTcIEOFlfpsWvwYJiiePYzP/Mzx6O67TJi//ragubyI3iQjmt3817chWwbr11hYrCxVhRIhh/+8Ie/oNgkthgPu4DZjV08E4fxLQsuHe8xp3Zx/c3f/M0X/BqFmCtW4idHAaBHAFLMVkQYxAZvpNtEl4hKahkw4iDp9ebj7lURlSxL3K2oAKmzIVEC4RiHpKTJ2V6zAcW8OIfPH/7hH74885nPvATenBQJBmTmXNtb0SJADsggBAfBnzEDIHMgJ0C7W36B7RISJMy4BBntnGWhf0bPQTvOgGpToF7ihDzcqnIt4AkWAhFSXj9I+IIDgO6cQCjYGs+VVX1+NRwg7KqYwJieV4arJ8nHBiPz56wAUPGh85KoDbKbyHZv81YY2sTUWGoPWV+wQ9QlqNpl4/pnt+xKMOoTMLMpwVShA2FgK8nZzwbxDXPjM/WfDXReUt8cJN8rYwEJKNFBZKw2rExFzPJlAWL9fQmVhAAokUGfu32vMZLD+rCg2f31n8xsUc9XzTE90S1iSM5d1z1WY9gzf1897Mtb2BidSB7Z/2IX8GWDxiDokCdygIiyXwSSf2wCJfAvbtWe8fA3bW9Rgi3w6R178lnfWFwnEyREIcAn2XRdcmWDfBRWLHZu++kgW4Jxvfdj5emRCjEKQSFP38nGvKwKLrkWwyQ78JFN1he9kbE40DitFsI8cl6iKVFqjq6j0yXkYgF7R3isSvE/sWR9Ab6KQ/xMbDV2hGT7gokKnrWbrac3GLbEl571z3fENnoji/3chLaxILQwFQYgcsa2q0T079ziR32tfGov/1b8cA6e8HcFH/6yOMlua6NdGK9+9auvoerHf/zHr48oNQ6rMRIkOqTvJfDwaf3M+OtTgXFjRHN/wxvecO2/1frO1z7MXnxWUOiGxXL6VQQw3uaA+HoZrM7ITmIBSxozPsBXxCRY1ac4XgGtQoDiHf/ARzYRbF7ZoV0DdJFsaoNc+1RkiAT3a1ASPInWxs2OIc7Gur4J29YXN1lunvCkthrj7pqJhPfCUTicnBcnz3yOvdWHubEPCQxOzZ/E7OZt7nxQzGXn2zdbYCfmqpiP15wxClaubMSaxWTtw7ZdoDAn8218Pcr7iU984niUBH6ZK3tUvIVHsIdtKqZv7DFn+MR2mkf6atHv3/7t366Jkli+eAaz6ZGtS77EEnYuSRNT1zfwXJwDF9Qv7IMZ/AL3s/up44ohywHlC/zcfV3fYo6dzVvkqq/631jOl/H07ucjbNEi23Ka5S/a7bP5dp8YK1ZtjoUj4EZsiP7d33d5wWK0tpI/W6ELuU3zSIY//dM/fewwrQAgR+mc8eF+8OqLv/iLr+8DWu5GZovxnU++ffL55qKYUvzoOCwS9/Dz2hKHcaeuVURrnrVR0Xn5RzpTPMR/uh8ekF/tryzbuXLsAOA4jBC5Itit4rkWIBpIk94kGWnofP9UTrypcwGFkTAoQb17+kmFnlUIYBkERSBsS4Q7h/AjhVaP9NM1bbNtLp7DMvcF3o75CacllgsmKcTPZDBO5BeQkSOgWiPegganBV6bsCJmAtpf/MVfHC+b2MDF4QqY6axg4p+Ea+eJcKwct/LI0Tu2L6KhW3JWhVPZk2BxsNrfAMpJ6BlB0LfqXbrwNlbBDOgZM7A1v/OKMbK7RIbt9fNqBQHEjB11D11w9E3Gl7QgGmyr75uMSHg4PXDcIAe86x8gAyyybRyAH8CYW30gFWunC+wADQm3utzjLxXD2pqU3XQ/QLF6tcQYODeP7KtrW/147nOfe4i4N3L/5V/+5dGW3z91D/82bu1uUsv/2Ev3bNBqrsgXeRkngoDgITEAWOGufr/sy77s8qAHPejyZ3/2Z8e4BTA2vaSiANp5b11f/yRPwVGfAihf53fsUH/sDPnZF4ptICQXRLw50fuOvWN7HxLiGgR/x0UvAkbzK1j2M4X9u++++w59mqM2+44ckJuEBnmSJG/RUKLUNYqmtSOYdkw1vmsUXxRz+RB8kuDu+Nff4bXr2Jv5wCG4xD7XBpecdL951Y+Vf+PXD9xrnFaHJGyCcZ/pDKbU9xaYYfT6jCQM9lhtEi/o2piRxlbbKqgg0LCz8RszzAgf8u9sXoxBusgWmet8Y0C+vNju7Nd8Ct6RgUR8MVIMoNOuTY6NX9FSDFguIv4bI4zZ4l7nNmklf/JYDFpZJr9eAvisZz3r+MnXfpqzObEFulz/W5tUpOUji6t4laRcLI+fIJbNoUcKe8FUq809Wkg/9ZNc4gStALWTrn/mRr98Ad4Yi3nu2BRiuoescUO2Dgv5f3beSlerSxvLJED8AKdofLihYhdbr83mZHFosUa8g2PmxebMj04UFjpuJ2Xzc35JMp65CWmyrM9diYaD7B1/acye98f9uj/9dw1OTL7IuvnWLn1kpxF+BXcJ3tlnyVO83E/FFn4M7+vjPJbFPLwZjuBzbNV8d7FHIUq8w4W6hz3wr66xaLd+mhzCnnY3KP6d9czH6Lt+JF3Gu9zL9YpFdiKzGwsF3Vub4jKuBWPFCnZjXN1vNRsHw+Hs7lj7ZuPw1rjEpGS/CwsWkRQr8YzmpdC3+mVb+Vv9h5sbv+Fj7eIcbIE9wkhxWpt99r8cil1vfHc/G6T7vsMNct7i2Pq9RzMcc9/KFqY4t/OTL4npbF4+B+fIQQ4ifnRfNtDO8IpTig+L7XBZQUhc5b/LC5LPYlCY5rEDC9DdT+f4U23hP8WfsCVeLR/Y+IRL4Vfwi58u/0lW1wJAJ5CHJS8U2MUIreSPQH1nfECRoUocG7DnIwCvNvbeJZBN+M///M+PZycqAkjuGA8nAGT1QZhAHJkCOuZSGxv4JQ+qMRxOcth9VoQQn032NpnZoCIwrowFBeDDkMkbSQRuAARxksx1/QKBAOV5FduskEjVLU4keAN9xl//WzDY8UnuaxOhY2AAhNOurFW0OIfEiQH7ZPjZSo9PtMXK2/83WXK9hAa42A6M/GQPqw+A7T62JDh1XhIMlLXNzhDvvufkAo7nS/kKexRQyAxQbICyWwOZZFtAhB2mGys2xt74zBNACUbsDoFhI4Cx9160LamqKH3Rt/Ep7Jiv7crJukC622LrpxdUVXHeZ1RVZFXYJfWbnMEg5J/9bxGkuT/pSU86XsyH/LILbSX/VoJuu+2244U1ABGBrB+Bt3sROP7Hl5Fx2xQFGHZPz8gOUioJZ0vmo0+22zgUV9cPEKz6o/dkIYkRkDch07drlryyAYGK30uol+AjOL108yUveckRH5/3vOcdCcVe5+8lSkgpW2Sf2Q8dStr5H/ICnzeYI7VbuEGA6Ujs4C90JLDDE7GDL8Oq+uOn/FgxbwlJ1yElfAn+GktzEzdgPP3W3xbwJOX63tgiNiF3+mM/fAkhg2liAZmsndIF+TU+GMyOYAsM0h85wC12jwgqwLVaEmm3wqtP5NwqlvgDA8Th5glb+Qbdw+TmtPoxhp0f/Fr5iAc4B8JX31ZQ8ZIlqckovbb1tV+36Gexik3NkzwQtPQr5vY8Zo+JbPK1eqt/WAz7xWn+v6tzduvR7Rby+GKY9+IXv/jyG7/xGwe5WyxYok3O8E4/W1DSJj/CY26FZeaRfp/61Kceuyp7PALOsEv8o+ObNPdzY+3G/KEf+qGjO/pjH1anYQgbEEvEd7yl82IB/65v2EOWiqj1qai871/Bh9KP4g2ug6g3N/aPey6GNXZFEzbX2Gq7xaPuj9/wCYtoyUBRtM/GDONgWm0ojjRGWEqG5k6e3b9JstgCxxpr88uP28EgF9Cf6+ACG9ncoTYk0+aNnzTGxrx2KUbCMLGq9wG1k0Mf4lL3tuBWP/lhPtnLoW3T390QZFqfii/JEqYopMIECZT7xGR4iCfjQeufOFLXsIn+Tsf5ZQUxfEL+wP920UrbtpvDcDGGPPCB5b9rf7jD+nH3iMV0qABg27ox4Qq4xln3yaq2eh9AP01KP5uPdAzfxw2yuXQBj5vXcsPOe6xZrlGbHkEW37uPbHAQ/rEYAkv7lIuurlbXtSlJx7vJaQtA7Kex8CfHxFS4KeZvvmH+m5fgjHKFrln+l/9/3/d93/GerH5VwDjFbvxPjrKLr3xLH3T8r//6r/9vB4BABjQRb2QGYPlEeBeQNmExWe11PcNDjBA+Do+YNFjJNiLk7YschxEIDNpkVAgo5e94OT3QUmEEzpvMAgAB0/y38GAegmeflLBOswSXgSqSACDG1ndBRKImWC2J1w7na3xIqGdbl4Tt2Jb0kv0CueANeAQLAWrbYvQINDDmwMimhFIA4CQrQ8WPVqZLJL/7u7/7IFLdK7AgTByEnUr+AbVqNLkiARzXfJEqRHdJoiAqmG2A7n6Pb7CNJT1sCzFxToW07/yG43PkTViQL350TnKQMgRAcKDjTeCTwSZNgp6EhL7pFwmqctq9CG19JoteFPgrv/IrVHl8Rv4K3pFkdnOW7eqcvNm9ajJ7Whl1rKJDb31e+XUvW28u7e6IxIQd5s/HERrYg4Ts3BEwelnbUxiCJQB2ixuSCc+EGYNCGFkCZZhCTh3XhmuMCaFjF4IYeaQXxRGBqy2PXla0hKg2+OUGk/T6a7/2a4c+I+cSrcVa+E6X9OcThsF+8kZKzKPxbuEWXmeb5EDWjYPN0jmi3NgkI3BTEgifJZuLx/yEH/FB5Ae+Iq/wDO4oKCEzi5nJAM739xIu+oLjsEY7cJL+d5u+dulDrBQ/22rtFyL4lwIYn95EXFxRdJHUSKYk3T7XXumx5Ok5z3nO8ebj//mf/7muYm6BAv4owDT+dL+k3DV0hUQav/jq3rMd2DbuOluUEVK4z8743OIO26Wbn/3Znz22Df/Yj/3Y9efJJBMSJb5kPOzKfPrka7tKhn+xN5hp3pvgbmxCgiW26aY2wjzvGqlPGCChZp/rr2SyRBWxpl8LD+y0Amt20BZucmos8IfP4gfmv7womVVsrGjwu7/7u9ftReBQmgAAIABJREFUsbVrp8cuItEL2UoOPOe+3Kz+FhvJ0TG2zd/53SaRYnbHktHuiJGM4iPkiacqNPBzOAFLd+s8W5JA1pa4x54aP57Bv7d4Y+70Jh7BiOXg9NwYtEHPXef9IemOP9ExexJPk9viLg69di9mwgK6qY3a23c0sBO7c/F4usBNGnu21nV4Y3Ov/+a+XNnxtSX4TV4wqbGKrWcc2AWaxmWXlOthvdhNZrCc7e1iJp/eF4BvcR4+9bnFAsUWOMYv4R4dN0bv1oJxzkmi3Ut39ZVcWvxoIYf+ED3zbBdlPIvd4lZd17n//M//vC5yWIiRXHdNXK6fDO6Xaf7kT/7ksMVyl+RJHvynMYjFO86dv9iGy8Bkstt4CbfxTHpIFhZdO7Y4SJ+d3yImn2fzfIKd14YXxOLv8pHk0t8Vi7JPfricqDGFt+2uev/733/dkdV4+OgulClcb+E33dePYkw7G27cfvvtxzsAJFMIEwEyvg0aS7wJEVEDVoSJaAkw2gNWDGoNzLUdQw7X+TdAAgPBU9JXu6ogwBVpqn2BcUHVmIGvRGnb4uhrPI0BqAP5xqOdnStw65NxdY/V43VEhiJwC2CcdoM7wwaWVZXbuqwN40k+BabGbw5kyzE5EYCv//4joIgUkGJUwJFDbQDYgNZ9KrIcyieHzcEy9v/6r/86HLDrl8QDMO2yo2TUP/PeYKEognB2TgBBws760d7uwuBI9UMnAF9w7HPHTFa7mtE1KoTpx5jX15B/gIs4djwAinRvsBJgyIM8+bjjdCwgkxPfWPtUoW2Mkq3+blWs1YLeflxlsn+tuP/BH/zBsQOA3QN+vr/+pWihOr6kX9AEiO6DCQgyP4JLtYlcnfEA+K0PkQUyJEEle/rYgsHaFyBHLviwYLUYukmg4EAn7NZb5/nIJr1kqqik2OlRmQ08yaOf7qmAlq1VkNG/5Lr72Uhts8/GUkCqve4TXPgDcr/98WGJWbLu7/NzvQp1MAvOIMxwSSBuXHx2k3L+t6SAH+8jS3Cye63I1wccSzbuW1yXcLIVctrVpo2XXScJ6zg7ZNtr9/pHVjfJr40Ifkk0PGeTGw/dW7swCZZLFIxBf3zEy7WsbKb3tpe3UsUuyYLNWYW0+r0FitrtfMWiCgB+BtC4tcVXJYVWXvmMcdOt2A17Or4FoLVHXKM2FCrID0Hb5OSc8CPOfeJD9d+8WtHPRio8ZlvmRd64A5s2/u5hc3DGFnGy8MI4evSrQlaKYPLGIruw0lUknb1L+vS/nKexIcISWrZ5Ljp1Pwxd+xfvGtNTnvKUw14i7x0/J3J2fGQL/oZX7Ng42JhEgm0X32CPOeGm6/eKE+kF3iLV+3N76ysS/02wtk391iZ8ZSONr/hXcrRFSvwPB9q4K07vz3aJI7guveLAOIKFnTOfw9nEUQkY7OKXjTtO2HlxDm8V++FT10og8HJ4j3eJFevffJTuGrtikOu7xmJCNtu4FXp21bI2yB8na3yudy3uqZgjYWez5kav5rF8kV/yYZix/gLXmy9M7TP7TFZiCRxTnGNbeA18kJgpOtduOwWy1cYo5p8X0+qHTSUjRQD2Y35wCY/b+CY+W5Qwb2ORK/S9eduBy7blX+RUn3BVDGw8PRrql07EeD7QvbVTvGhHZ/96tCl/6h/cx/npSMypcNCxeCbsY7OwCPaJC+yIzdJNfVSArK1//ud/vuYm4kDXyVka88pS2/xN7Ow6vFUsYXNiMb4kv0uXcpTGZJcRW65Ndm9Byq5EPAyHpNvFU+OA6xVnbjz84Q+//goAAKhzAWGdr+MaVLFvkoKI84TC2ClvkysGSlASKAnMOipHRF4E8w26EnnkgCEyTiAt4aJcAUEyYcx9Nxb9cZBNzBdIBOo+BSuEBgHSpjkxUvLsPtdyMIGV/Di7aiCCu0lJqz+RSEl5baZ480JMGAPHQopUTJeEGJdP4GNcwFbCyNnXWAVoQXyTQnYimANNlTDgqv0N5pyp9puDggpnFZysbLmueau6LYjSKzBUPTcmgbB2rMAI2irqkqza7fqChbf2cmRzkOx1Hd3sSkTHFAH4zpLUJR6d7ydqvvEbv/HyS7/0S1d74mNIA7KAjNONIgaZ6pvNLpA09yrMbcUrsPfIRnPoOaXGW1DzixybILM3BQjkVuAEiggMG0Ls3deYBR9kaQFegoGQmcvqiq3DECTCGAUhRZxNNIBy7VqFkmgCZ0TfOJF0PlD7nWMDsIpM+KTrbJGjc7hbPwiXl0n1aYsy/OQ/cG3JqrnrW0xA0GEMPfFZbSyZNj92RG59IngSjcWICIfnC9OlCjxisIXKDXTIDqwz1myU7cGkra7zccSB/cBz5JEdiDHG031emiZB4Ct8amMfGUuG9LMxFbYrYMEEsmP3a7MdM3fzNJdbkRbzSk7ZSe/b+djHPnaQ0JIbZMZcxLS+I6hiwdoBuZu7WCwWdi38fNjDHnZ9YdrGSvakeEiH+ZQYCSPEcv6hWLQyVyAhR4VAMQWXWPIIB5dUS2TYK5nQIb2QkSSTnvquyAZ/s01JGZ3gX8uT6JTs19fqP59ppQ/O85t9r8jKHmlEXtt199nPfvZ45lX8rA24pvhL7slHMrB2pvitqGX3Ipyq353XbsUnLzqE83y0fhQF+COeZIEClna+3y0vqWCn9AC3JSJWoHEpPIkNnQv7/BDWL5+DdxYu6Dn5wdNNZM15uQlfaC6dz/5LUHDzjf1Iv0TFe7bY2k/+5E8e8Xl/4hG/wXeXU69/iT2dZ5OSIDrfYjDc4ldiDv9qPl6ayH5XLmwB92Hz/IxtK8iIrZtkbe5wToBxhM1RcGSywMHEqL4vZ2I7dL4JMVwjK4WbxpSPw4Xkkx23q+gHf/AHL6985SsPOxVX2WXz97w4v/NpMY9NsxkxiL/2fcePXy+uNW6r2lsY0EbnWxCQT3nhMq6CHzcGsdC55oR/yxHgbO8Z+v7v//7DHHu3SjJoHHZu0nv388HuxTu7nv/vQpN4JN/iz8vrFXJaKH3Tm950nLrnnnuu79NqrvS2+eDmN4srOOXGo53v8h/8qvvFFPjVOXKG1/xqeSvckNfxtexFAUVcgrf4VH22MHTjjjvuuH+dXwAjeN85KUBc4t21BoP0rRE5DzDWqbue4QpsiFWDlnC5jsMzTMclBoyu6ziwRGwTZk4ChDhz82s8CAMFmpeAiAQuuAsKAsCSv9pRKEHcyYMxdLwxcg5GsMmQeSMR5g146A1okAcDEITNT5IDTJb0MZ4+yb2xCWxbFV8ivgTRKjjj5EhLAMx/dbF251oJFLn6vo6FAAcg+mRXAI8TWXEkZzbBqdNF/wRB923wEGCWjAHDVsVrq4RGNQ+xXWdHbvpsrOwPaCJq9YUY8ZkNRghwx9785jcfY/+O7/iO63Y4chbgNvFj5wWlthoFDiXxFZI24anttnZVKe1vwQVRkWxKuPanyIAyWdl90XerwgvUtcknjI8umgNbZKclLV4WCujJEuHq++4+IRP221gUZ+CUAAMb+AyixM74IB8jn+atf2StfhUjF2OMB4Zkm8lGUNjEaAkj/6xPBZfFsMaGxG1CTE7OK2axpT1PHuYJW+DZ+nGPhbRduvbYPhK4Mpd8CExb7OOHm8i5nhxhuxUVsYaNw21jhyUIGhmt/y5hOSdMEpKNd3DD4x4KgGuj7Wa6efPm5X3ve98XbJc0bzbG/3ecxsbOl+iRgzHTsfiHHMKsjevuoZe1a5jYucaSrXrJX232/0yykBm4qj3X8Vfk1nOudFWf/lZsN179GetyhdUFoit+iOuu3+Ibv6Q/uvVJBrWRndjVgPAjbs0nvBMrwv3uCUONnw7dW/zuBVM9lmNOxsrGz0mZhHptHT5u0XD5grEnj4o8vVCOvPh239vJ1c+vhvk///M//3+eveazsMq8YBzdJSfxzNv7lxvwR7ZHT9pfHUhK2EQ44tEGhV3YCyeRYbudlo/C1GzAGBUr8Mjaa2wSRTLij/gRXtq1fMzY6Yn/L3fFaZMNnreJ5splbRe21LbrjQEGwElxKT/sGo9y9asVXvQLD5J/8ojLsbfFASuffBe3w3twA8mSl6yJU/Wziequ0i4/Zgcri/qCP2RIZn3COu10DK+C62II/W18bYz5NH2RPY6l6L06Jg+FWTiF54o/MI5ctNH1OHyJ5+tf//pjjsWFfp6OzcgNxHXtk7dCyHLHrpX4wS7yaP4d89m1u0uK7eIufG6xuXs88oqHkR091yZfNBdydG7jR0WF8DJ/7aWmCkCKFPQlfpM7GcLgvntPwMZSese1ase4FNyz2Xaxxh17fwqcgMvaIyMyZXeLETs3sRx/bwwKEvSWPmsPP5QD1I5rxCmcrPHahYeT8pPleBZv+cryxdo8XgLYzwByLkGK0lcANWI1CVAAf8YKNM+Oi1T3KThxCNcueAqmHBLYIPNLDlI8QsR4u8/f9dl3BrOkeKv5qktLtigToG4CCFiMu2uQJAJHLIDaOaE4G1DjJB8ObPxkvsACDLtWBZQu3a8PhsVJmm/6fMc73nF5xStecelXBZIzQ+QkAL/A2grRZz7zmUOWVqNLGL/8y7/8+FmNw6Bu3DgCGwdGoAVdW6kYuHGWvJVscvgldZscNA5b6MyZnlzHIYEkAkIWtY0omieSym5q0+6ItS8gK/huYKktqy3tvvijP/qjYyh333339bkmK1iKEXyNH0gefBfUt0rI/rsGIPINdhKwNgfP4gJq40UA2AU7e+xjH3t54QtfeIy735vufnZLl/tMIJKGrNjC6Hvn+dwGlVsRyg3yZ6LTOT7M59a26ViRz1gF5D75r0CYrGqXnuGM440BliDd7KUxdG5JGH+3sot8P+QhDzkKJvqvDWCMSLtXgFLYgR1WEgTw7o9A9K6F1aVA4JOvwtLFN3pd/0GoEeGzLy2BEdjOZESQ45900PEzEesYoprukAWkVmwJZzwbSDYbQza2kIexC6D8hq2zlcW4JUyNrWLYxz/+8f/zuNQGcuTCylYyl4ggD2JpY1myuPGPr9DLxh14q7CWnCRb6Q+B5iN9t6qcDSnW1keEq9XErkEYa18fK6faTu7dz04UIhClbJHN803XICSKausv/CD9J5fwn28uqYdR2oSztc1XV/98k/7ZPLvofuQK5pzjv+NLBvv7a77ma45n3vEO82OLS/ZwhO5TQICFyUwM7LMx+X17mA9rjOXMt/j0+jw5i1MSTnLdIlLtbgGsZ/F7MZQi7trhrq7vij3fWeK7tr7kmJ+wr9onP3Zh7o13/Ze8xbHu26Ixn37a0552PIa2hRWxRhFIHOoetsCHar859chHbVS4q81edMunaid5wP/asV1dYsQe+8R9+BrSrsANS4yz6/CTLXTwLdeLV/WJc7Lxxfa4QGNQzO++M3dqLlY2jRlWi8U4Lqxh32It7sJO2bcx4Sbk1ribn0KZ2AITN3GUTMHTrtkFPfpvDh6hWf4OExRSlkPgehbfmgeMYR+KGHCu/hS3u7+/vfOIXhTuceHukZQ19+Tw8pe//LC1XuwWR2BHu5qNI/DlZMFPjJlc5Dp0xMY7bpeL2MEfYC19LndjJ50TH/j36hmP3xjWvWHa4nTtmCPOc+aKyWjzq82b8AGxcfO5K2B8/tHc2ld0wD3guefxjQGGNlbcnFz4L7w1nsYNNxpH8hUL5XK123zKb7wzAK7n/3iOtmoHx+Pn65fGv8UE+mRn5sJHYEN8wO6M7KLdXsc7AIDwOjAjJtQGuwGNczNODiWYcUJg13WINsfklEsKJX4Us+QGgEQGe+6tajXCs0bU5LqGoAEJEAGY5pbiUhDyLRk0J2SBMyAdBC358rJC10sma+9ssN3Tf8QhZ2pcKsOIOCOWgPQdUDIehrTg2FbAdKDKx5h3zG0/6ueM2nqTMehTAECKkBoBgHzq9/bbbz9eAtdWnuTI8AWZ7lFRJnegxJHS1V133XW83AKANZazzbG18wpHNpBMNnkw1hLxfWZzC1Bd0312ZuhbP+bZuHvmqGt7BhQQ9ml+xoCsNae3vOUtl9e85jXHL1msfdJB9+cTCAQ/ACLkZm5dtwUUPopIIQ1bqGLDqzO2h4Dzi0h+v8vrbcz9+kayQf6MG1nbwCFZ3udZO2Z7a3OFH/TqBToASkDZ5L17HOd/MEL1tE82BXBrW4KTXMz/3nvvPd7kXbDdRCFZIMldbzvt4twWTzZI8G1Ep/tX3wiNBFcV39ba+qbLTQzME06cP3d1hh0KrmS4RAnu+t1dMjNW84Nb9VcfgjbcYV8CIrk1hsUMwRrhrv/ON0YEq2sqZPjFiHTsJwDND4YhLH2SsZhg/nwBftDxeSxdv4FYsJWcd9++SM0zzPSE6Cy+SVo6J6lNx71QsX8lFApVyZBPdG3z8VOLcFjCAFvECrjJb8Qx/myubL5f+Xjyk598eeMb3+jSo+/6EVfgogSotjziBUO2gKXYTf78dN+irPiE7Dae5Lu4U3/9JGfniue2ayNBHa8vK5SNpX9k0XfyWf9AqLoW8ZY8aoNvs3/cpXmSHd8Ww7/0S7/0+OlYeCH2rv8R8raxyfv6tSRcMsOGyHoJmzHgVIsrXb/JImyu312x2vi/hLHjyxXIDWbgNPwEvoifZEnGEif2we79EhQbNk462V1ccKcEtjnAA7uUjG2JdHYiLsPoxTkY5vEsftw4cStj73vFsjhE/Mg1bFMhQ4IMT3zyw/Uf3AKpP8uTXCQdzblYlm907c4PF3CPwg2+hhvDI0kl7GNP5IODSlLF67VjMUKf7Cl5eumo4sfGRTlG5xpXSW/z8msDsF0MJaeVOYziX2dOZfGF3J1fH26cyckO2a5dfS9u0HP21riaX7Lgd/g2O6N38jJnOUz6Euv5U20X/3rXlXbh0MrY3MnPPOC12Gv8YrLHufycqPP8lY7FehwaJ+XPMBY3OMddsUjsap58DS9ld6tjhRsFvuUUy+nhRG2VSNM1vt21MLQ22Lq+2Tp7hR3sjszhOJ32GReUcJMfORivfGd3IcDy2vZYA96i/43dOIF3YjQ3RQWxjVzFALGEnrYQv493mwf+Vf/53lEAqCNVJeRcgD1X+33fpMsxkxP4E5J2BEBBx/Y/TrpJteADSJZ0cRxO7f4FMeQl4XW8yW6SvGAkqRCAtgiyhH/7U+0yllUmw9hqpv4BgUDDeAUBzmguEhvjAFTIljE5Tm7J3G/dLrlZYtg1tZ9BbMVNW4hDY+lvYMfQfS9g95x3x//93//9SnB3LsmY3tlK5+mksSAvOweAwdb6XlvIuLFxzgWDxpPjPu5xjzu2V9WGYMLp9E/3VtSQY/pKhvXZ84T9XF7b6qv2SnY6DxARuu7tvCS/vgJhW5x3TkiucQChBZfObaFibcD99WHb5foxIKIz4A4g+KkkvoShgFRbAgnQrt3zariCwK6ibfATSPXfueym39T+8Ic/fH0uDullk+Ruyz6ZId+IFVtmmwLpJpBk2wpeZK7HMvrHLvmYIhzfq09BxDWCif5hTDpRkWbHaxtbsKDbDZzbjuCnzchH5G/9x/UR5FZ0d8znYgrdbOAnE1Vy+nFccGwujVdQlFDwt/X1xW5zMEf2BevZLRLA32AP3Fki6e9daeMv6yPGsQmQQBz57OVlcI/PwoUl4QL+ynOLCfSzqzz1I46ks4qH4UXEJRvlD3zYGNOfeNQ5Qb/re59HL1Rqm2Tti6tsAOkkw5UZnJdQmZPdQ+INksW+k08k3Vzojd1vTJQQdo/iOwwQE9mV/iUq+Acyw0bJif2RjbgAt/ADyWjt7E4O2NV5uwvhI9uVEJAnW0AYtSFWiyV01Hm8gD+xie4hn8Zstai2cYHFMo/MsDO4iF+FBeLgtq09diWJ5Cvagdfkxre3ALBJzBYv6sP86NPYJRFWGtkzmyfDxs5v6FK7fdrlIm6xC8nXYipMXh4oCcm+k0HjWKJsvuxK4rZchx0n6+WxsKZPcbD2YNX6SH/zAb6ib+Plc52X1GlPQrP2vlyl5/p7kVd9eKzL+CSa5MM26Nyctv/OsZUzzvLZZCSO4W18JL6wvsyG+NLKgt1vTNcOLtX9CiUwr+/ihYUYnEo/5s5uxanObx6CJ7BLuAPv2NHKkJ937fruJtIwRA5gvPWvuLI7QXHfbbNrG8d5IZUPu1as2njQLs6PfvSj13dbKQRtLkAW+F0yV+znd4stuMViBpxSvIZx5u0zPW2hYpNY17A32MQWYCjMWF3Al41H5/bo+Cwv+I+bLBbAMb6x44cVbINNw2q2JJ6cczP5QPcpZIi/eOzmEuIMrpR/9o+fSfwbz+4aEcPFgOZZIbNHwOwyiAPdeNSjHnX/rnos6asjg0nJbQFvq3ery2elA/Q6QjYBf22ss1FYn6oeJmhCJokcqZ5pR5scr3YYem0BU4AFsK1GLFhQJmVx4CWuS162ALDkRjuSWwZUe8CcIZr7BgZGuAlW82hukfxWn12/oAIo+jQ2b961DXQNXBuR09qRNNJX464d7xlwL2MiU3r0ojdboIB64KXyqILPgSUTG8D7u4p7q0Cq2ZukAw42ei4ycD5zRvi1tXNSJLIaKfnfZG8JXDKoUtuOhw984APXxFhg7bOV/l6kJAkE1hHiZNS8koMgsERKZa5jbKR5KiIAYMC4AZ6znwmzxKaE/tOf/vQ1cPIp8pRs8Al2LJnQ/hI6ZLE++CpfFuhK8m2VXNDiqwid+cIbQZrMsyu/U5tNId18csn3kjsYAeyNXyBkp93fNv1WWdr18Kd/+qfH1vqzjBGJ7qMvSS3/zn4D2a4RnNkpEoVokE/fFUThYHNf/5N4LGayBfohx8YJlyQKiz/k1/21K8nbYLtYaN7kR5c+swW/zYwgLJbtewWMC+lBOuAA20RotNOY4RPZJx/FoU3culagtRLv57v6VYSv//qvv/zO7/zO1Y7YgSBqpxJ/gufmu8QIYaE384NBi1nmilBsu2zinCzRe29U/uQnP3nEXvhbX4ppYXn2yz7OhbuOa9u8PEsIp+gAydBG45R8N1/zR5T5M1KyJBWWSMSszipK4BfmT8ZIEV9lj3wK8RLPxVixQX+Smq7z4ip9kQPiqu/6oD9zCsOLZemwf/zbvTCfr0gONrlAHrfgBnP3s+sW49a2jVFCywY2biHzeJ3kVLxeMk1X5IZ7wCoFR5xOvKM3enQfv1u/dA9dIOnNobkVn4qPH/rQh67FVpgGT7rO88edk1yyRbHSFnAyxOH0JabhBrsDRl/adI85ebkeW8RN8Kk+FaH4tqLTFtvZz9q2mCeG6oN97fi7r+uKhY1JIbM2ktG3f/u3Hzvc2umG+yiq17c+GpMke+1Un8t5zdG4GgOM5ke1qzjQWBRAxCm4Sjd8RcymU4lQusFtxbZNoPgADIYJ4vbabm3pH0eGlbtD5hx3zvGse8/8U8EtOeA7bB2GLmaKh3TBHmCNMWxutDbDN8iPrdVXO6P7GeZe/lxM7prNqRo7XthY4To8Wy7XdeTWebjlUXC+JRdZTMDltrCw+RB9Nkc2KIc881HfN2aIs9pkqxtH6tujk/A1WeyC4cqSbFwLA3FcL/GGo/gSrGZX8JVd0JPcddsn7+7FFZpnfu0RE/wVjsN1ehcr2So/onf+hn/gFJ/73Oe+8B0AgisnXofpbwkdhSMGJiZZITggwNA5JkBYIxAkCBNhpSAGBTQRLspx/yaMq1zFAUZMmMhf2+Fb9WxMm/hRNiPtcwGPca5yESgBn9EhSq7de9ZIEFFAuInXEmKGwXAymJ7H/8hHPvIFFfbG2Lxz3JKpDAhBQQqBJyKxOuNcQI1BAV7z4ow5Cmc6E3eGzgbIgN6NA3AoOiwxBPwdM3cBjPMBdwBnnuZnrH1XOUPiligBUM5WIcZz8QLMBiJAWluSGYHR9nhzRlIFV4DPxoFjYwfAVkesbrN/BTLyrv/+bvWxXRC966F2ChA91/zBD37w+K7iz667B0mSSAIYdoCALeDoj83zqw04AFEBBEDTY+12zrOdEp313dpXeeYLAg8d27oMCPlr46cXxYHGVH/9dFnP4/U8Ysk/QonIblGidhrTBpWuzzZqj3+x4X0ZFlIkgAnGdNF5QYztN77+sVOBsjY8ywYf+YmtaI27RM/vAPOvxu9lbcglOcMi+ALPJUaNlcwljQguW94Ev2sXCxE+8WETzy0ywsHk6qVetsBu4Of7YoDxC4DsufnsCoG+xAwETFK1AVjQRI6vyp8iufGyX/MSa7RP1+xePBUPk2X3+vkyvs+ekEkr+LvK2d/wxbzhf5/0w3eXdPZ32F0BqzYUI5H97u3FdflH+vDCL8VT9rOEfmMcnfE9eur+5qqYBv/E1l1QUPQhi+y8t0j3EruXvvSl18f42PmSJsQaUUMokxnZ85/FFvahaC12wUrjVRAx59UbW4DTiogShPoXiyRZ4uuSeHZod6PYw0fNo+sUK3aldPWxPMTcFHbNja02BnYmAdp4QFfrH/Cj69isOZl3NtS7Zrq2l9XhSmS6PEKscm5xCdaLofXZMTiUnZQQiVPipzZgEQ6cjvVHlvSLG60ccOHln/xOkYFNbuJrfuQsOfH8eH35yc7FMXyEXMkzrHz1q199ede73nV5+9vffn1JLw4hpuNJfVcMoTt6NSf4JKbj3uSyPED8wo3II/+2M0g87vOsS/NPP/jAchMFgeVZ+NrGQPFJQYY/6w/PF/s2hkh8xfxdIFvug280R9i/xbb6ZDNiOq4MQ+jd1u3stH8KpWTUd36MR7ENeRe7ZOP0hb/Ja2qzR5l6nxd+jLPwC37jURm8GdbjOR3nOxtLmk9te3QL38D/kwO78v6Ec/5In3QEO8SxZAcP+aK4TFbsgAzYrtyW7fADeYM4Cac3v6B3uceOAX7g5XwJvooDclMxE6dznxjJv+Gx3HL5j/HQd31YZDC2xWBjON7ZdvPmzfsXTJYgASrBiTAFUkIWnSSBAAAgAElEQVQiRA1T7IKaYLPKq50FfMF3gwWSdqsky+q4CijQZziIg/EAAcRriRjSx4C6J2csYWrlXWDdwNjYBRzPsUraut9WOPMxhw2yDK/+EevGDaiAEIA39i0mUHYkqDdNv/vd7z6SEPLpHluOyGqTTX0wOnMlk6rzOWlyUAgR3NlCcmHUyELtMk62w/HrA3Awzu5rnAIdQOM8xncm4ZyTbZGvdjfQbFBzH1LWWBGZ+gbmnGgDP5+pDU7MdujPuPnR2rf7ARLZaUMCCsiAK0BCXAQYxJhsFDO0C4hqp3OCGjKsP/0g2Ns+wOX3ixVsW4Im4CmCnAFx5ysICfgSeLJoro1537TtHsEScC9OZOt0vEne+pKkNl9vG71Vd5hnrjBlgxwi0zlJOjIkWa8d9tA547yVrxn7fuoP2eKbXcMW4EvjaM6S/+bcdvd2rbzzne+87sxil8bSd7hirLaUkhVs9xIlhJtPCGDwhb67TgGzT7FC0nX2cfYIZ62WkEnjgEGNVcGI3DeWIaH1sYHdnOhgixfkqh9k0Ni7d59Hhxm131jrn1749tp+511H5mwE6ZN4nH2GTXYdIozgRq5rt+Kk3QD7qBQ7MldEvXmSE9nrd3G1+37iJ37iII4l2pGHlRV/Z6cIpfigDzHlnHySd9f7LeSVj3gozrDHsPsRj3jE8UiHX1vhI/BDXICBCHLn/aScuUssxExJ2yZQ550n5uR9J/SHsHqOs+N2nCXb4nW7Kv/2b//2ul0XRpgvzpJOjQ257ppzkdl4u49fk7WYbTfebjln15JVMRxRFucWt9kU3yBn8VaiouC7BTm6wQfYhxiDkyQ7hSb8rn7xH+MSw5uT3WLptnuSiR1KCmRsdxNVcZreGuMSdsVg9y5/UNw/F7focYsF3bfEvn7gLlw0TklRHKzC3BZN+Zxx8pu2+nqnynnHCp103E89SmQ2qagfdgu/+Y+iBSw3RlwBz9lP/eLE7BrXawzed3GOS+Fai1d+j36LSBIu8VvRkozFF/GBPvFSGNP16RV/wsu3oOrcxhI8aRcNkwN+kuw8toCTLd4vVomp5KsgujlQ802/vaj5F3/xF6/vkTljNjvapJqt09sW6CSPywc3/uCb5ITfkCMM8Jgq/+wTRvF/uUCy5+f0yH8aP3l0zuq1Me9iCHvQ5/oI/RqfeE3X8gGFj85XROudZj063MIJu9futs+uxW76FKfqR3xwrWLPyii5e/Z/+dzKyv0+2WHtw1h2rqie33QdzkdftXHsJrzzzjvvr4F9gZ0BnwkIEs1pz46+pE+1GKhweEGCIQl4G0wIYI8BXQ69ZImQkFBAtAkjhUh8lxzuvIBp/fX7nL0g7/GPf/w1QHOE2i7YCJTeAM3hGKrEyrwFUCQUqEhEzvKo/V01QJSMg8LJE/B5c/MGteaW8THKs27IEUiSRas+ybtVHyRkk78lY7an1IcAWbuMFhlHAFxzPg6QALH2JOMbaP1tPgjCJlmbLHTc6hl5C6b0w+kR2uZPR7UvkC0JbswSSEG1eUlmNoAgg/QJ8BTE6h+BRx4kPoBRcF+QMIb6XR9BrG2hb0wLKMiVsabzAGJXx/g9wDWflZl2l/AvcbDdvOvosvPkLFjCEgQKsAJfRHdlq1AQWapYlSw2wCavrtHHBqQzyYFXHe9dBb0dG2GiU0GFX/WdnZL/EmaYIQDDN2OCQ5Iy2++QYjLZcS+uGR8MqL1dTe6+TcDYPFs09k16akMxcWW+JBgm0xVbhn1LaNavPbvZ+cXTxm+cdGjsvsOm9U/z2N0HcBe+LKmoLT7ED/mfoipdLVlZzO1v86svWw4RQuSFLmElXJak1b6x5COIR+NdbBDAxTjjzkbroxfUCfYwVh/sS9+NrWMVucN2WOg4wppdRYqe8YxnXB71qEcdP+/o2WhzTgb62QQKQebrfnZLMWOTia6RPCPJ7kOC9y3esGDxHnfofmR0t/Mv8RcvutaujU1ExR42SxdsyTz5ETzd+2DEJqzwsD47niwVerUtntvtFOlPVsUd81qiWN84Af3Rh4WQzuMd5rzJiTjduf21IDZunvwabuETYkzXKZ6LuxujFWC2UNB8W0TJDsWzTXw2YdxY0HwaX/fDOi9XfdWrXnUshvTIHrmur8JJ81o8x2+6hj+JNY2/836VZFdt+btr6WX5q2PsVzyhp8azvLHrH/jABx7FvS1qb9KGR9VP99b2Jr14L9lle3wRRoqBxrMy72+6hPNkA4OMx9ytGouB6wPdm93jtn1nF/xDDA2f+gnDHtuqCICDkuly6uYtrtSm2MU32VbXdEzhZWMcLGZXMMiuG7sT2OdiDj3QExngOI1vE3EcQOzl22vjcim2W1G/3TLPfe5zj0IPXN9xiI9syljpWhwyLvGNzrtO3MFlxUIxuOMWaxQKxVTxzqe2jGttZ7lXf7unv3fRZ3kWbFvb0w7b59f6TH7msBxrcQzPeNKTnnQ80iuf6RqcoPbMEyeGJfrmh90n5rhGfIADbKBPxRLXKEzUHns3xtrGvfJluSf+RMaLx8bSvccOgF4CKGBIGOrASwwImnH1vY42GWHQtpQC2zoGPOvcJuf8kqQl10hhYzlPou+chgOobANQxtQnAzU2Rs0hKIEDJKCe542M9aIVbzeWjCHeiCryiYwAwTVCgZIzbCIgceoaxxsj2SxRpHTXAQt9IT8Zj0LE6qQxMyzGBCDoknHSR/PabXOMjzM4Lwg0BskowO7+Mxnt/jOR4SgbkDnagp2/kXrtNPYFQ/0iMn0H1HutIGe8xoFAIqeO1+/uHmCPAFv1WBLV/Uj1+gA5sUVEXMA0ft8FSAWCDS6CH7ACkPVHl5uYSXj04Xp2zc+sLDfGJfr1Y0VsCwOSRUG49gEUH0OoO9e4YU59IsT1xYZr33b2lR/gNK/1OaCPbPF79ouYNjaPV6w8O/7VX/3Vl3/8x388CNPacNepTANb+t0qMTsgH7a3RIacG18rV/1T1U02toTCifUDAY7N137X0Qt7IafOkUvHehdBxMoKjODIN4y3exob/ZOTgGN1ufk+4AEPuPSSqr/+67++PodIDvAZOWkuEgZErZ/fqoij0r8Eovv4Ap/RVrIwXvFFQsCuYCzMr2/nrM6zf/HLPWxR2961kq7Ob6rfa5FZNsBujFdwbx79Esd999133b6s0Jbs0xOi47ix8HFk5TCiz+9+QPBgoOc43cMXFZeWKMI//cG/riFryad4IElgZ425a/26Bnlu0WltWvzEMzq3ON539iqGiIt8+hxfYRLy65FG/YrtCGGfycmvM7Bz9++cz7ZU32ySX8KnbKVzdC8RycYVjuAU+WkjG6NDshcv6Nu2XTgLMxbzyB02sBm2heN1XYtDCgLLezZGkIk5biyUZJ1XDeEUveFrxpstbsxYnrcJLjmI6/l7SePXfd3XXZ761Kdenve8512TRnJnI7BV8aN5KJJI/Mgemd+ihqIdflo7/Q9HxAR62ZjVXOzCE4Nrn03yV8nW+jg7xTMaHzxZHre8kOzwKLKHO2JZeJaN8T+5gTmwz2zM+wesXLIvWFIf/L7PjncPP9S2YiYeoJ3lE72AuUePukey4zyZS5LEt0224RxeCsvOmGGea3fJd/MXhRVtLH4oRuBaMJI+2Ta7CQvkVHzIPY21OOgdSFswkng3LzrnyzC/ou2LXvSiy2/+5m9eF3PgOt5mQZCt46p9snfjI0O2g2PCH3EUHyFrsjPOTZLxHHayNsEO9Nu1/FQbZCWe4A9sEI7Wt3hQX8l1F7jgnliSTXvnCz6pLxi4uM4mdveq8Xd/cg6TwqbmsIWvncNyRflfYzrjVDKxoLWr/3gibtm8+l+/yaS/2UmPvB87AABJA1GBkghsMO28oFgHK1STaNAUpvrFqXbiwD5FIh31LagixJS2wLyEluCRW3MhfESEIRDqBjwGu8mrYM9hGP0aY38nVICG2Jpnc6w/yQxQdZyjKgwA7B2bfskBIUKCzZ9uyJ/TAjjAo+8lvYCsY6rd5GX+SyD1tU7YMQUC8xBsAQGSDzC1rV8AuHJZgHD+TMLpAZiplCIhCJOAsfdzbvbTmLqeIymKGZMgvvIh0/qzbQ4hEMD5U/f1H6nmN3wAqArU5rwy1abVfDbQtRJ1fotkkkmfW0HkD+bFFzaQIfxICCAjm624SwBWx7UFNJEXxJZdAXfj6zt7EhT6bJWotqt8G2tzgBt90i8CxmfZ6M5VoF6SJ8F1HVugExVqfr6BYe2p+9NHSY9EcfXqWli3yc5WmOEdfwHofSKP5gxrfIc5i1uIkq1oq2s4g2zwB3IVIM2je5tfpPHXf/3XL89//vMPohZh694S1g1q3bfxhu+by/pu9yeHiEyJ2H/8x38cNoH0KHAo3jTG2lsC2ng32dzi3votEqrA0TjYhkTunHQ0PvZKRxtfatP7UJb0SiAUBL1cTBuSL/Oqney+VZ+XvOQlx3sq+N654NSckFdYwxf5CVu4VbKTrPfnvHqnzAte8ILLL//yLx8vGYw0IYuwio3BKGRqCbikys/ALQ6s77EvnKGxLhmvWFVbu8JUfxIT9oubIDz8qXYX0/km2UukjM+2b8fxCtjTHP2+85mM4gbkbZ4rp/UnuwjNHabBoTM32jgC55FF4/STn5tcnMcFf+A4vMadYLXCxeqkv/3HHZYr3CqObbEP98CB+Bysq00JJhuqzfSxPqo41Dn+2nudnv70px+/sS5JqV0FiV0BxxXIhq8kg/oRrxczNqbSUW2vvrXjU3zc5JbucOF9nCCdbJGBb5k7fsfHjWk5AdsWb/RN1sYrdihCwDs5QdfzRbijKI4jiDswd3kIuxbnLGB0j50uHiHDTxtz4+Fn9MOecR46Nz6ccHWxfy/XFC+6l411HsaIUcuVlsNLlDtmwQL24kwru2yQPTlu9x4fD5f6W8KIvzcmciPP+lB8728207h731Mvg6yIQCdioMf8+B4cZav0su/C4c/07HO5N8xd/m1nHDxlk7s7S9s4hx3WFnbNve/wme9IkI0ZBtXmmQuLX/ibWAFzNqcjY35LVq5t510v3GRbxSfvK4Kr+n/oQx96vHeBfPAHfZBzfWTzdGkXQtdv8aTrKmS0ks/O9Ck2w4mN/TC3XxQ6CgCd3MSvAfmdReRwia0XoRm4ZOicJBuMILeBBYBvNZxQgdeS2wUWTmpy9QPUOEd9eQ6xe9fhGUftAPfa4BhbQV9CUBuCIkdfAyGjDeC1LylfWZ5JN0Ne4wP2gssmUYCOniLI9WO3BAfbxFOSKRgiS65FHutHcgBId04SJGNtLOZOnruaimjWRrLdIC/RWDkCs/OKLCIAWICAZy+RQG0iXOZ7DnybLNa/4On+5lSfKvWIo2KB9hVEgLTgwJ673jOcfAQwAV2gQN7On3WmTbL0nfwRvy0c6ION1ccmLgIfgHFdeuYLAnzzeNOb3nR529vednnrW996+Ay9ALqz3O0MIjf634JR4yVfyWC2XcLBvmBU91Wdveeee44XHfFLIL1JEfCsTUSG3Z4TQAnk+oWALIkFnnBgbdG8+kSmBF3HyBTpONt992kT+eT3m5SzIzbcmJdsb7/8hJ2yLYmolVTysNqnD3YB89gCbHnMYx5z+cQnPnHslGjFv+vOPmcOHpEx1j67Np0aFwwh6+JNf3uuVRBG0pZMiTXkur65RIdPC7aIJ8ztfvI3xua9Ky+bJPD99UO4vbizBYJN7PgtUpA8wjUFjWTwzGc+8/K6173uWnBOf/mBBJzfdFwSQR76ggUICznBJ+OTpPXrA89+9rMvL3vZyw5f7Ljts9mq2FY7SzCXBHYNbNg43LglLjjEFkrIRCxvzHgDv9wkTMFB4Yg/272HoPNdvGFxgbxwi/ruPgnmrpgtXsLQLTTUxhb/+e8mq7Vfm/lc1/eZLMgWWWVffBNGkSE5sHe2i2d4zGPjCp6VXBXlcLTa6TibEosVnxFR7+jQFltc3oGcGtPaPVvdYpExSgD6btUXxtKLcYmbsIP9i5+NC9Ffwo0Dak/idsYBMQb3FEMaW3Owu4FtLVnvb4UBtqlo4uWE9dd/z7KzTTjavPLR/rHXc/Ilae58//3K046F/twreaXv2hdvGwO72IJL18A59rvyWG5bux436Di7EQ/E/PDNzw6zQfFpORJ76RNG08m2eU5CFXjrvxcjJ88SIPYhV8FVYRmcwWnIgw0t3rOBxgbHYc5ihfie7VbY7d1Ddj90PWzm22szZLu8L9k1H7vDxCV21z1icp/m7Lg4u0UTuRA8zBdhDixvrOm2nX4lwXId+QS8O/NhWKmwInbA+cWu5Wg4urnAhy3s4Dr0QobGtIViPJeuFAbDynQC0+iQ3dMvPlSfjvllHdeSH36zeK1/8+IbOJ32l09ZVG8+W5Re26Of5X1bUIM9xw6A22677X7OK1htwolYcoiE3vbOXrrDMN1/BhWOzIlMuPYlsAJW57rfW60lmQC163MYwmnC2w4D1V6TZwRIBpAjGONmQEj+VgIJC+nl+OSBsAjUSCnA3GRSu5IRQQeQIZoc0pxt9RBsGuf22/kHPehBx5ZZvzWf/AomAN64zZWuyH2J5+7E6LwgL/g6ptiwbTJmMmbU+gdckj+EZomH5zxtk2EDQAmR36rWAhvn0+YmpB3r/+q69hEMZEx7riPHTfwAokpx3wXYKrh+F1cwp9+zrbJl5KnxCXCIn8AEEIEmgEHYzb3rkCOA2jkJzCbV5rQFja7dYI0Mdu2+kGcJH/JUFbS568v8u3fluTgDmCUImxBJSqyEIKyq/sZNNpJLCYPKsRUugI1c1bfCFLvdPiStXi61vrOJFLuEPXRGN8iOIL6Bnh/Cgs5tYavvsK/2dyWg8SBGKwM6XDJPR3Ad4SBDfsquEN8zNnUfnOLzEhv39Gllg83DFtidv/Sc7rd+67de39fAXpEmRRNjWPyWLLElgZhNs1sJknl3vPYb19d+7dcev5vc2BA8CaB4Yk4dh2H62GCvf7FO8ovEIhkrO3FUIWOJGeIihvl0nOzFJ7YGK+tPnGP/inbm0XG/EIMceiZ+iWk/cXr33XcfRbd+VWSLt5v4LAFMnpvwSbgkPLXRNf230sd/FBfgNfK07cGLxU76gMurH7jJJ9gW/bA5mIysI1Viijkq1MDTJZhwq3slOPTnHTIKPFbGunbxSSzYYhD7x6vIa20VGV9/YCsrA0kCrtSYvT9IzIM9mzxu4isOSqIQZhh+9rnFTAUl+CdGLGczT3pvbopqm4B1nZinkGIuy2lgAnls8Wn9CkZE6nHPzkva8TcJKNvOdzrn+WU+ZY614XE3drY4JQYkg+Zau+ywc9lcv+zzD//wD9ef/txksfbDknZAHL/1fePGwQvFg+WVcL5r9iWHyWSva/WynyGF8Z1bXgV/8NLG0PgV4OESmW6CtvYhNnom33X0srEBxrKn5ddymfqNj5TsJ6Pa7x1Btd9K7SZ32ttiP/wjp+TayzvbjbaJMH3ifLgKXsk3zLWxdA2eQX6L97BRP13jOnG7sTaf7Ag/SQ4WTs7cThyEY4tnxlgf4p+/cQ/XyM96N0ny7d0z+Dq/gqX0s5jKFu2M3CIHPcKdvtdHOwt3QUpRRy7GVpa7SJhhGfniiDiuvhpH+W0v3Kw408/es/PFHbHzf+m6t9dt87L849/5E9oRwWWj46g1M82jo4JaOopplNiIpiLhKK5wEQauUDMLc4GYkUa6EVGKUagbYplmCgouSZOStMlyR9zxb5gf7wtfN4cXz++Bh/t7X4vP4lwc53Gen8913TBp7Voei+OwK3NePXVM7sXHyavvu0tJwi/vWT6Nt60+xUbtsZ/m3lya2w3Xrl07dgD4t44GGK1KSXI1KECfDUdHAi9hbUFgBe78AqQAzWHcq3CA1DhO2IyCEQokjERQsgLUd+cQpHUaQdU1gm/tNjZJBMCTsLmeggUscwSUdkAgyKo92l+lMWJOvEQbcCI9nuk96wKorOHTv2PIabLewCChEfDJaUFasOY05L2y3aCz4L3Er/kD3zX45NNxQZgc+15bu0Kjgty8jB0pM8etABs7nXNuYO1ZG6Cygd38kgVS19/0CzBrk2309x5HzC7O+LPnmZeUCGJIMVBBEvgimTmuIGVuwJk987faFbTZ1GIDv5MUCxSSYra0/t3fWwgyFsnUAn7X5Zt2tvDf2t2iWpiEvAosS6YRQD6CvAJj+me7dGGstY+0VBEuIGyQkgAjlnTKNlaH7Jit85stFMDKrrViuaRO8IEzxrQE2twkEGfy1HmFpcaC1Oqbbs2NbRqH893bNXxq9cA+FWcUOxun/pDIPv38G1+j4/rS3xYtkCbtCZ62OrMzBInMs2k7VWBwnwXY/Y131/NFCQUMINP0vgmXNtlNn94wL0ZtcijmibHmXzswToC30gH3a8d2QfjuPQfd7zzfZIsbh9c+YfTGTLpHZPOnD3zgA5fbXv7yl1/i31lmYljz1nZ/K6rCpo3t+qM3ctj4J+7AKoM5L1xI5rsXZ+laxWYJG1ulu8VqfrU4Ienpej5s7vCfb9S2JMb2ZtylazpvPuyD/OEOfuV6fkpumyR3LpuQBCO4eMTqe/19OYy5LkaaX9fBUJhKp4ireWySUXJS8eN///d/L886rz+vfsUMxLX+FDfZNS7aNXw9ot74WrUT17TRd74osaP37MEz6TiCIu3KnI82lmvXrl3dcccdxwvpGl96Z8+LB/72mB5944eNd5OT5ifpJpPkVtKjYGdOv/zLv3y8AC6Zvu9977twCG2zCzYsNvN/Mc7jis2ha3BD+mXTbGcxQTz2Ij8+t1zFeNmFggZcaxz4G//EPfiYQtnGwo3ZZFY7bMMY8DOyl0Apnhdnu1ZSidPoaxNMsusFfO985zuPR7H6HXWxj+zNGVdfHZ8LsH3HDdgt/gi7jAHmaZdfmyusIDd+7fvKnJ9tsWbblUOYy+Z57rUtH9bjFvqFYWwLnvdJD9rfuEPfeCksCju1Bb+Nn685vnPpGjEMt3WfWI274c71E59oh2m7XBWx+Tn82pwrffCzxqHwupxJLNTPYrQYVN/L25J3/YtjimrmZCzyS/yIr64/knN23lgq2hw7AAhQ5bJBeGkAYTYRFR7EneAke5RPMAvCyACHBbSIVZ/1uyQNUBP8BkrC5PSuPRsDB9/gRcBrgBIqpC2BIlD+Bsxdi/ivoxP6Bm5BXtBG9IAsR+/7OXkThJY8bTVQP80ZSWTUgJmclhTpawHAy6/cv0QUKHWfgGe1qnPI/jo5G6hf4+x+5GBJCHAz/9quwt1v1Xf9Elm2VwLkEY/k9IIXvOCqwNhPVDWHlXv9WqmhOwGfXtgJwiCB1I42u1+Syh420FSp9EwoAsO2qpbaamwe3csel5gCbKRzifF522X3W7FLrks2BG/BF5lBxs8AgTwsiQfmwIysqpTec889F/0EmmTDr2tHcNzdBzBDEswP0lPtA3v+AgOazya9jVfCRLfmirzyI76abr1pXYBdP15gJgcByAouQAb2fF/AkpR0PEzhj4sDsKpjfFHiK1nsc3UiOU9Otek5vn3MojYk3ovByR9WZKMC/Sb8Ag67RMxK1JFuCbxEM1/sObTVnUKDghA9wQDxZLeq0zU7Q0qtoiy2G8MWKfm5Il9jl9Rom20oqCAa5L9jQHLgE93CPNX5+oWvgiwd8H3tIvqLj/S/CSJC0Oczn/nMq89//vOXVTw+q23Eo4ShMfEltsQ2kYQttNY+u9Bn8oN7m0DffPPNx88j/d3f/d3xOEbzjidIKMid35HXxrZNwmBauoSZjTFc6ZgVR+SbLiUukpDmtzZT//BtiSS+QvcwfQtmxro2jvfA+67JH7J78TJbYdMIG7Is4WAj8FkCW3tiBX8RE3AeY4AL4ufKRlKAFNJDdmWlzU4CfsBe2QaugYcZq7n7Lq6vf5mvOFa//ZpMPt6KpBVmMQmv2uKPc3yu9nsMpRXoT3ziE4etkRcsgS3mQoeuJSs41zjC/3TIVuqHHcN/eEMmtVux4YlPfOLVP//zP18K5VvwYHd4xHLq2l25Lyaar7hYjOpf+mJbkorer9Jb8Xu5m1+74Xu1qaAu1igq26UiHq6fnosAbFMC1bUSWGNszP6GE3ADBrF9euX/+haf2DmbqD1+KekRf7q3cxJoesd9ug6+upZ9e/kpmxPDGncr+8UxffMnOFsb/d2W966zw0Ps4MOKxvAcX+q6dBkfUGzkz3jEFrgUdcmyazZphW1rpx3Ds4xLziAXED/6NGb6oS/2iC9szFi7wSe3zY7hwR1nI/SziTKZsj92RC64//oKW2cr2uNbHU++MEvs3Ri8f8MLBTBz98JVOzGTVY+P9C4cdoyb8SlzZTt8BAbtI4S4QPdkl8W9/RUf+t089YxNONxyvto974ZpfPxfnO+XrW645ZZb7mU0kkCGvQS1BihB0CGwPv3dm/ObpK1HyL9gzyAIrMn1tzcoFywka4IQ4zKGDX4AikOvMpfcAxP3blFhwUkfS/oau8DZtQCma1WHGJTAbcxLrjfBQ1yN90wAlrwi00jOBos1DkoXGAUMbXFABlB7CFwyR3gZHjDqXAl2z6D+5m/+5uWtyAjmVlQZoqDYWDy7BsCWCEnEya9zPXN61113Xb34xS8+gLZ/5NzcNykGGP1MTo65BJhskZZ0IrAKZoII3bDHPq3EmtMGGnNY4gQYJW2SsD5rD+hvwFB9pivzYZ+NnX8Bl7bifu5zn7v8vieiY56S1SWWCA6fFhSW6Etk6G4DKtviK/rs/gobrZDXB5LHj2priw31nzxaGWp1QwDoOuRXQlLbyZI8EXhjgS2NW7AFfggFgGRfbPpceIFP3X8uxAD5xuct5pvgsgEBp3HxCQSkuXSdZKW2akMyYy5dL/kA9mxyiwcIDvnx5SXs2kTmyIQdS1jq044o9pGcCkg9WvTVr3718lCLLPwAACAASURBVBvJcLbrGud973vfowhRMDE/GFu7ixHNAwlZ4lNbYo/qu1VT/pB9dE+20d/sF46ak2LcYnNjqN8lsMba8e3Dig35wldFMI8nwYbFLaSfL3dP421uYdMmEgifcZINfzef+otM9RNgyIQYWtvGSdfdhzDW/xby6YUfua6+/cKAhI7N0aG45nleejQm425edISQuVfsTN61a4U8efU3Ypfd1U4FLn6ErBqPtthj5xubHSWbDEu8kDbxkMxgIEKZTbd9+t///d8vq4owzCdM2niPF61NrK/xfclz887e2ooMF8UDsYM+FS34p3fTuI9ckpd7xCNcRFyHSWSoTzK0CpU+PEeu8K/Yr2izmLLcyEreYiK8ITM76shFbFl+lRye+tSnHo8IeZs/rsSH64N/Kn6Qu3dbNP76FyfwCMURMdaYcCyyEgOad+3EM3ZHiXaN/VyEEc/pCX7xETjUdRZzzAF/ECvEMDYOM+2wqo1kzK/0Kb7Cw50jWTYvxWScAW+qiGOnqtiUDNLHJnlwLlmZJ98TBzte/7CozxZw+sWt/AFWwRM4s5hVW+xv5Sl+L/6s/sLuTa43dtQmfmZ8fS6HEbclnnyS/cJkcxAXNjfBrWB0beLt+oeTjamXvdnhQreScjJwnK/i+fiIGAufJd3iohxucyC2ZOzLgWrPPNgWvyJHcq+PYszyMPKCG33i43v//k3WG99hjF8zgp1iqtyPDdG3PIIdwcc+2fXmHcknrlsshqnmgJuZ7/I5dujaxQDy6FNsdUzxo7HApY3LMK1xwX18iG3KgVfWsOrI0dsBAJA3KdhAK7AtWUJgAB2QUuHY4wahTe0IVPoHSACk69dpgAaFM9gFAQKgVCv1jQcgNR7G67o+NznYZNg4OKTxA4iOM5gFtQ0GnJrhbGDcQK1t40K0OJpkh1P0uUmjsdaflWIOvc6M2NK5IApUkFhOcffddx/JQFufAFz3NF/XCAIccBOjzgky9EB/AhmjrcLa2zW/8IUvXH6KYwmutsw92TTe7uco2pL8AA6Ba51sX4CVHltJ6wUZzVOCRS+Sau3UN9sC+J2zzWkJHOJp3ACosQgwiB5QXoLvOsmnMSwR2rHU5gZGc/C2acF3wR0ZBJ71sQTxTC7pAlixCQUSiS6Qrz1+0TGrG+wPkAlWzcEYJDOS9U1u+EnjaLWot5Y///nPv7ywbMkIom+sSJ7j2trEn70Acwn3FvLon4zYLFlu0uRaY+hau2oEbj7euV2F7PiOYzElAtfKJNtKfgq6cEayZgySdPhae8miolpj9r4Xqw/srvv4bvfuqukWVODzBi+k0ThhaH3wKViXTYgd/FhbXY90SCDNU0ySJDY+QXOxvvP89Yzf8KQx9UbldNRPQirm8R2y6TMMIaMbb7zxWDH8m7/5m8u7A3Z+8Jod0C3bTnZkYocForhFDLiEvGyspG8+KskXF9y7duAY2+WH5N4crJCcky4Jxtobm95r4eFZ5ov1CjJsvDnUrkc+EK/00j+rb3wa5uEUbFYyhZso7LQS8+d//udHW29605sO0i2+kTv9dW0x8fvf//7PPXoGs9e26Q7JJQ+kT4K48V6iAafxI7LY5Ake0U+ftW1+iCybyTdwOAl/MpOA7lvJyU5MXZt1bvE6Xdjx1DyTn748qme8bHJXYvEUPp/s6ltBCK+QqC6PPBcHFosVjvkaHcAUxQ0J5HIE8mpu2kn3Hm04FyOaV/PA+8hO/FvuiAvyfb8K0j3asHLNfhv76rbjOO0ubmwcJ7fGb/cDW5XAsW0Y4R6xgnzFc3a7+LyPI9F9Olwe7X6+1dwf+chHHs8lN++e2TcW8+IbOD18Oft2BcTm2NvvJTu1b+yLf+Sj4Lxxub/pqetWL5tMsgdxpAJicqno2318TzwX12ABjFcEWK66sZY8cKXaZTOKFOQqLvXZOXbXuNpB4leUdrFKfmPOZIIH2b2aLrVvfO5l57C982IjbuuYOOHaxSgLk3GQbNXCHr+CfWxgY/vuYsAJ2Ii5LZeGQY2LLx7GN496Xa9IiVunt80z+WZ98gu6ZisWudg/XVrAaCx40+K+eacLC+QbHyysbNFhbTi9Wcw+CgDeAYCoc2jGJvlfQJDoNTnKlcAg/gjrkmDnAEGTXeLOqSRQ6zgMHTFBXhCC2uZI+kFkBTaCYohbJVGJ29UL5CJZdJ6xc1BJNrLFYMiuseqTQhmZRJtcBR9trwLPbSA163QIeIZhi7Of4FojFJAE+s6pHDN+MgbaW/0kE6AimDLoxh05i0DQJ/kLJqq6ChcI+gLC2h9H4MTrnIIkUiQZ0OYSQ+RIUCD7PtlE97MLFdIcTQBpC9BuZ5Q0sj1Ayz4BDbJxBvQqirUn8LALupBgrW13TXNgU8BAcmOekiwJwLlvY9ogjuTqn4zYcvJEHrZYsSunggMb3uDDXrqGPQBBxRrz2cIhv+kTViFobJGfpq/O+ekbRRG7ASSU/HXty5ySb+Op2gu0rTI97WlPO4jff/3Xf12e4VscknjaveDxDLjJV+mv442p6yJ6nbflvjHqHyFBRhGJ/LetqbXT320P7TnVnhPdnyhDQOiAnfN3eIwMLlFiczAHsTCWDfiCsv74aNdEPrJ3QTes6m8Bvz4lB/kGOfBvfrJB13y2iILYnm0fOeYj/Br20JH5CPyKG4tlkhp6trtI8VjMMld2Sq5iVuetfIipu9NhixOwFcnoO3/J3o2BbdX2FpZci1QsoT/72I4TwURS2SKc3qIkYkS2W7xiN3xuY4JimngqJnatXYF0XL92YcADj4osZrGbJf/GRx8S9froX6vNtdnLKRViEKv0w9eTdX7XTqbzCk3z9CLU+ulahTg2DH/EnMa9u87oSLxaXJWknm2KL3sRa/PYgmfyePzjH3+MpR0OFQvzMVjLBhRqlnuET3Z4wWHyFY/oAm9sPGxuifZyJLYKJ2oDueWn/NY4m1MriiVZ/YM5i214gjHSHVsVF/Af1/N98paEK6iIyRWaI9Hn9wgYo/Y2KWILXgQm3i4/zA7XtrtnH8mAkdnkcjSLUIpb4r3Pru2a8KAFjuSAby7/ZwPiJQzkuzAQD21s6aMCjV0Rm9CQOw5dX35udLlM40lWxdevfOUrx+MN7FdM4jNdm13RUce1ZQeFl/zVv53F7MnuIxzJcTivv8aDL7AXGO0c/bo3TE6G9al4a5FJXMLD13/7G87scXgFN+RP60/4Jr9ToO47voE/rz3CMrxncZ1fiaH6g6/7Hd/GE7UL5409GcKmZLQFXnbVJ1uRENcee2eP+G5tKwib4+aJfGznIzYvR8V5YStZwF++oh1YgztIrPkyf+mzsdODecJ9chSHun7lxd6SBb7FBvggPJbLnBeTLJTURv/DrONnAG+//fbjHQAblJYICMIdc3wnxvEkOoLotgfYVZIygoDida973dV3v/vdY4tpW4j10b0mukRO0NhABIwZnLkADsbOiAW2+toChGS1/hgCAtt8AcQC0QZwctp7zwbEqBnQBibGrX3jJYvm5/pkDPzqD1BvhZsRMjZjMZf6QTA4LQPmRBw0h+ja1S1CBdwzuNp8xCMecfxUVaSoxwZsX7HFWKA2Vrak/SUinNQc+g4gN3k/g1ZtrqOsowrKgBEBZWcLIHRen9oUTDnekgyy8P4Atkd3wI6Dd68grNratWyaTSzgSMAEEHJnq3wE6dvgdH6MJRns9kFkgu92nj/QT4G7wIyEKJJsMAB4EuYFYD6+IOe8eQvu+uADjWFXXr28TeV9Vz6ApXHRk2BaX0CR7tkmHwGmjru3xDRyQRdwcW3osY997LEC4edk2FJtsbHGZOWoNuzYWVBvzptcsQUyrr1soKT/S1/60vE2+9e//vXHT/L1ojbbAfM/eFdf7I698DW+VLtWRfsb9iy5lcD2ybYQHrLoPiSNHJFNpINN1I4tqNsf3+t6q34Ktts2DCYjhYQtoAjm9bVYbZx0LvERL8QuxEJSyyYQHW0qXiMH8AouiYmwia9pP715gZgx0xmM2FgRAarPPl/4whdeffzjHz+KV3a+wLnmyV8k2nyj9uAJ39tkYLdxSm7ZML03D8TG382j9wf0U5FiDntrLP29hQ1xcmMim7XgQG7wGA+BFex6FyKSuSJD9sq3YGnzZ0/wyY4k+heLXGdcCgAw/mwvCjXIq/PLbxSfrMrBRXigQNp1+AsCa7ybeCcD/up8nz3eEN/KPmDO8jWyZcvsbOMqOSefipZ2EcCzjUMwha/Awk062LTxI9v0S3e4yMZj7dKfJKPCBj9nNxKr7vESwNpa7uQXG8h5x9/80nH/n/SkJx2Y29xrH3bgU2EZzoRvsW07QiTKVlUlCvVZex0v1nTfvveoZNviRjJSNIFj4vLZL4xj+Us2YOdMj/C2DX+5Cv9M9itrCXC23dgq7CqYGYe8AE7QeXNLPng6zE4nd95559XXvva1y8++NlZcRQLDj7oflrJh9tW55VP0uIWP5c9yiOXl7NkiGH8iH/YqrsNvtrBFAnMU75Z/kxe9pz+y9tghm6mPxuWxKXyFrNNH9lHfEujNe/Z6Y2Anzi3O4jnahyWLsex4ORxsbwze9aOIcvZ3HGPzuO7Dlc4+vnalQN5nc/eohBxKHCJbuCru+WRnzcE1YtnOhc1YvNi4sTLqhZH9q0i4fZCtxdrutwC03M94lvOxd7FbUcF3xa/l4/xA7NNHi1jHDoAlyYgIZ1oiJ0DVgIBvkIDuTNwYFGUwlF4OU4X9Fa94xdW3vvWtnyMG2lzimTFIxNZBNxkmZM4H5LseQV2hUq45Ak0GD4AFZGClImh85rhgu4Sa3AQfshW8BXaBV+KkwqXyLBADFfPt+1bS6gcZJPet5hp3oO1lYJyDUWfwVricI1fBeRMj+r/llluu3v/+9x9JSMlI2/l/8pOfXABgdStQAqfaY5wIaJ+211hZQz7IE0hrr+N0SCcS4g0O5JhjSB4UGAQLus2W+u86QLeEkFw4adeoTNaepKB7Ik2BNEK+K37ISC+lqf/ktwCt0mwMm5RtAGIvXc+2AdT6K5LPnpqHgMcmd76COFm5RgKBpFn5rj0Arni3K2IAVLCiV0BMl/xPsWQT6eZQHz0rF2FCXpuT8aiw8gnEydwcB/5dn5wkUtpa/6wfiTB86j6PWQhoZCZ4LsbAl3RkJ42EsjGyjTCs77aY9zc/yZcbZ+1uwaBCRC9T85zxJhGb7AqSfLC5Jst93g3u8jOrJ42nY8gffYol7GuLLl2v0FOfzTEsUnBCqPiy4oVA13kxYQtG4gFSKOE25uYFCzZe8Bs+fL1YQu98fv0GlvvsmuzUiz+NlUzWV2onktf82TGSysYVPmDD+r6xd6y4+id/8icH/kaE+CYMZ/NLftY2ja9j5xiGQDR2K2jJu4Lve97znqsf/vCHP8cLEJfG3rbc3potoXauz8a/vIFP8Z1kIGG2Au0c/YqRi2HLV5YQWZFeUpbt8j0yE4v6LllsnLv1nN/Qx267Z6u1w4cVXxTw6aVP43WfOfN5cdJqG/trfGKT+OpTfGFPfHBlDJOQ8uQdeS2BLqmTbPlpW9gFf2Atm9EeHIUp2scbxEnJjCIZG5Usa6/zYaVFhU2uthBOLluUscNGLML5Nn5vjKMPPECS0Xc4jQfXnzl0zLXilZ+GYwcer5B8kYckcOUgWWx+FXXjVOIj3DNuuJacFTCNn603Nsn+ckMcUhu7wISvWt3HH9kjPqK9jodlVsJxl/qAr+bKfxrzFjTE2tVT19KLGEefZLh9wRjFma5VaLEDA+fAZdg02yXH7lUsa358kA3TU3PkjxsLzLtPWEM3YsOu2p5zArG28W+Rja1Yta59OL2c0bxwO7izfHzx0NhwBHbf3NKrLfliIjxOjs1jH22C8XDEGPUh1vMnNrE8g+3gtIpW23/z7v1YvTCXzslFHsGetm/27LM2vUuGfNiS2ICz5Cf9bfGJbppD77To/grfm0eLd2RmUas+YB4MPPcvjyMrbblPzsgO2SVexe/qq3h8w6233nrvJsw1xHAZP8Az4HU2Rta1yD1BGpwAUeeqWCnGqoWEGtBzdG1zUsCOHGcM9XnTTTcd1cISpa6RpAFYpKbPJesMT7uMC6DXdtXyVvIAfOPvvq1ANs4N1n3nCNrayvUGbmC+Y1lHBIwAp0/KZVSNW9UPUUbGk8VW58m2ufUitkhiY+Uw54JKfSBdjGwTv8YN7BubZGCDHhLPCNOzwOuYghI5kAsbZEPAwXEEufNbCFhyIvlcook061+QY9sbkARMwZFOu5YsyAggd7ztof/wD/9wvLDvL/7iLy7PiRqrYtg5ENRGIPrkJz/5SMAK+vUpiAgOtk0LhsCJHy2wrZyc1+b6M9JCZ/yVzSJxwKp7baEELisftgfIEDW+aXVTAmAOAlRJaPZVsYQtC859X7IkGNDJBkXBZG1R4URS1Rgk7nQEQCXWGwDMgb+SCduV2C8I57vkBaeQdz7hcwPlkonOG/Patvs2CUAOGwv8g3PI6r6Jf+XJTz3TCW/NZwtBkv7G1X2SeeRwCYUxCXKLn9qh4+63ewjhlKi5tnmT6ybOHUdkkSJJCptPLiU2ijdwBsHw9nRFSMW05CQmGE9jdh2s2esk/eIRn2pL5MMe9rCrr3/965dEmD/Qe+P3DCpbJn+YKC706dpkuwkv/bJdMZ3Psidxrn7TP7/vUzLVPRUyX/rSlx4/i9YjZ8aAJIuL8LrjZMgm2KtkXryHd7B5+8UB2HCrsb0zRkIAi2D2yryiTHjCJ1ZHiN0WQBrz2ddrV1E1/Zs7ebIJNgJXFOqb0/qwcYqxffqVj1akS8h70SYCGEHt/ua55Li/JSVrF3xeAYL86Lt59ze9x6l6Hrv++q84oU+xS18Icn1u8sKOnRdfsklyNzYy6Z7G4vGExa4l7uI9X+4+hSmxTdFX7OAzEmHYUbt+fhbOwCX8auOJ2C/Gsmt+D5vYvVgTPyJTNiqmsA0Y1D3ZUcXb8IjfkG+yVmywwKUoouCkD7bKHs8cfzlBf3cep9k41nxWdosfElg2uUWXj3zkI8cjabW5vth4cFJ6Z2NsEkcTf8TPHZdrvStB/BDD8HU6pCeJlHjP12EQ/cor8BCY1Cf7Xb5Fd+TDDuQ0bNan2JHcV/ZkVTvyiuRDv8mAPdTGOX7iUYqK9Ucm4njfyQFH6LvYuUkp+9pCBBtb/xAHFOHIS64J7+gU1+kzrCs5NWf8iq/WNjuWD9VuuJ4Pd/8PfvCD4zY4jmfyZZy+++CLnA2u4Hx9yoEX73a3S+0b09rt8ra1k8YNm+hEToJH8r8zhsIy81ucEjO1ifdr88EPfvCR8xU/jgJALwFsYBIeBNnAOShDXQBe0s6BGIEq5BK/DegMm9FKZhEoRGU/66/2EbbOFST6SZbf//3fPx4loCAGv4SnuUh0d+wARnBgpILkJgGC7TouxXa9ewXiM5hyvq1Kcg7FCQmEoHsm9hIAskV66huw1b5VXobC0buf4QP+7ev/F2SRHj9jsgUhZHZlyeiA5BmMVVSRBjZj/mSNfAKpjgN4QTC7ACp0vnJlewABwAMXQV/wAapL/gJdxaq9b1efjDUZVwB43vOed/xsVkGczTU+gVAV37O7QK/+EeK1VaRxA9A52LE9YC6wIhZ9by6buHeMDwJ0/iB4si2ExViQSjJBdpaoOEc3QHYTBkkactX4+boCmESFn5sbW9lAg2yuHFpF+eY3v/lzSQjiRffmzybIBUCTFT+CD/WNoPc3eSM4rj+T7t39wbe7R1V5C2uCUgmHwGzcnUO+llSvP+iLzcBUbSDlMKV2SlAjPnyGD2xSDW/t+mj+sEViocjXNfXjmW3FUYUs3xsrTJPQmpdiDxwjb9+zB+RIzPBeEkRN4GSb8KWiU795329s/+d//ueFoEpmkUFJzBIgvrd2CL/F0ny9nzl9znOeczym0Xm7WhADmMn36WkLchJ9u7YW/yru+uWAjd3sg48iK8iV1YjabCdXbb7rXe86VveTPZ3YUaKgx/+WVOICcMCc6M6crBQaEz5Sm1ssWMwiU+MWm+qD3rNhslk+0ssc/+3f/u2yg8Tz1ewTrjWO2jfH2janrrHFXBHC6svGT3aJTzUOhT/xEZFsro2lRyM/9KEPHc9odp/Yao7npFI8XDtGcDcpI/+OlSh5PIn96ieZpd/GA1PgjjgrntJhMrDbTfyGm7hI17BRybZxSlxqr/trq5fs9Z4VOL58A7bWtpXp2l/Caz5wt/kn+1397ZraEMMbnxX6jbVnTrR4Axu3uIM7dl3yzlaSebYXTxUncFI+ityvH5FN125iBmvqa21PUYC8JJfL//B8Cz6SEfJfnour88XGmh3AejFY+2KL5G4LbTsvfqDP5Rtwj/3jiJJ+fq/IJd7gKngbnSzPheM4ODutTb/u0Fh2/Hw/Xe4Cw+Y04nHHFvPrryJe76vAbZpf8svOO04Wccaubdu4ojRd4Ogbu9cP+f/KVexdOcE19pPMsk34xzYVIvhY7cMvOhWz7c7lz/TGvpcPwHm5X7JoTHZnXLt27eob3/jGpegsJ6ytdPXsZz/7SPKL0Y0njviEJzzh6pWvfOXxS2W1G7bRORzAK+RF+lXsb4ydU1xl9+wd/6VnNkaOHvNi4zDTYmiywqvW38ndePESvFXOUj920LEJeNo9y4Vqy/04RX32cvUWy4stx0sA77jjjnsROgYmiaUgja+xO7ZbDhDmzhEqAud6jmWyJrBGvomK45yqT4AKECNsEeINVuZAWcBpwZ2QgPkGIaQZWexzDYoTuleAEIAQNUFXMNnEB0kkd4a6jpEc+2erCWDpeNdzDjJDfBGe2qpv24cZhet9Ni7Ou3OrvQJsTsGJGS+QNiYB1nEOhNDZ5isJkfztvHPm5tT4VfMB8UMe8pDjxUX0IPBJlgW1dVx6c67vzq8sOOsmURI3trAJwDnBEgQRPSsp+mMf9EKmyFxbLStmsSd2twUl9+oL+LKx5NJ9AFzSvJVGxMQ4kaMl3SqPm+ABJWBF5pJZpG8D7q4AKBohDgVaegSsS2gESqRR0GgcBclAzPWCTN+9AIlvCe5sNwLWW9wVapDv7pWgLSFGKoEw0OejbJjfkadPdlebi0mCMHIrGYZJwJwdNf4q3P0U1rvf/e7LS/PME64s0aHrPiUJbCg9Cmyd6xrJH3/m5xsHkAxkUNBeuaer5ivRYzMCr3cLCIZsi67gh+SCLPlh42HbtckGfcKZ7qcfBYfO8cklxgof2WzYevvttx+Ppm1fbAYeIRSLY+Ice5UwkUdzrqBSIO5xqQ9/+MMXP1iisQkrLNAPXLKyj0AvgWg+nh22+tExeCgps3trMb/28tc/+7M/O9TdW/G//e1vX1acYaSYutghTtcPAlkbHvnJJvrf4009a7wFT7LGM852Z57sANHt+uyA3bkf91iMUsTCIcTlc1/iIk5QW4vFS8S2mA+DYQicXf/aRY5kg1R3T78Y0Tsc/vRP//QoPsGDbNK2VD643KN7rcz2924n3uv0Z8fg8gZ4sQk3Mqv9zsHZxevlcRKkMMFjAxLb3QGmHzJODgrh9Zd9d86qOX+u3/6XeNMLDiHpZYeLGcbdWBXz8R5FhI3f6al2vNOnvxULvANDXMB9FJ/SW3+zWbGanJYHk5eCy+KZ2J4ck+fGcgUhtr/cpXPJr/73WeVNGLf4sIWUbIJcYHhykUhIkuGfWMWX2IoCNj3jLXiX2IpL4bOLU/UhB6DjzQ8Wy/u75LlPL8CGUYoL+q4t78WB0bCRb4tL66O4FayVT4j/+Er91RfsVWDCWXEe3Nw8FMdxYHiCX+GLGxNW78u5usfijHjEx8VPGKk9scXYk5O8Ti6Fy5ITG9n80Xj1zw/YwmLY7gbacbILuCuGPupRjzq4UDu+uj5Z99Ljt73tbcd7x+w60Ccew661a7w4GjtYHgL/xIezvfHPji+Or03hBLgmTKILfizBh0EKBrgr38XdzvyKbWgfj/Nd7BWLjkcEH/WoRx07ABiAmziboIJgIpNAi1Mj/uukS6gNmnMjCIi+/hmGdpbIM4Q1RBVMSd2SBIRNGxSPUBp77XFMyicH85a0UtoqhSGZQ+36x4E9E7NbszgX4OEcFC0QrNN3bucqIAt45CYQIUmIhE/gpi9ObewClYBjjmTJaawcuh6p5qzGziHcjzwIqOtoS7QQRAkHorr2ysHppHuSM4BHEgDNghzZI0kbXMgaaQT6gj5bAPKCjfEAZrLRTrIoKAO7TZCMEbCsvWx7ne8+P8VFzuxgA/3aomBG/mRmbkhOhOMcxLqWHvgJWwR+CjjNbQsQgXbPQu12c8n0JvAdQxLZP1nUnhXIDeiAPXnAsuYDSDsGTBEZslw/gG1WETZIwg6kxVj4zQYGW+YbI1tktxsAYYxzknR2R2/JLPwoaaqA8dnPfvZIDHo8qW1c7Nk86a35CC58qsCZDksOXUdO+SBC0By83Kvz/ANx5TdIuS2mPhtfuupXMxrXj3/848vjGvyGrfKXLehIksSfXcl1H8LM9jeJW+LE5vc8n2THks+uFQ8a19oAMoMQGTdfozeJOrvVB5LYJ+xfnLULoHNsor+tOm2cIPdNbsW72mTfroO7CLVECQFl+8hCsu2Frm0Z7JlKj3TUriIJ39cX7Gx1phUGfTTf7CA79jbubNdPqC3Okjn9nfmAeC92K1KK+2y4NmEEn6MvMaW2FaNwAtfQBXykMzpIjjCBPerHJ6IFM5bE8yPxVYxqfhWCe4kujF9MtIKNWy3eW3QxRrJcmSCN4reYJe7DMXZwtjM4T4YbAyWGFpTgRm10LFmL25KT7peMN184xR/phZ+IGbWJ2+CUtbn2AQ+3UNGxxq4Y2d+SpsZXUaF/xdVdEIEh8JSvaZvc4GRjwnnxA3PQFo7SWBTLOtY/yTWfEiMlmPiSFfG+43xrB7CKe/0XPAAAIABJREFUvZxjjXF2XefweLFp9bHct+vEcjay/rCxJF//v//7v8v29HNBcgseK0/v2mCbsGu5qHGQT+9AqVDWSy6TJTsS4+C7+AIn8Fg2xU5hnbgm1pIj/4GFYoFiJCzHh9kEvMJXkm1zMR64Q/64I9vpPsXv/lZgNT7yp1f3mVcyh/kbhxU4znySfZsfu8SxxbrFF7KHf1swSD44Jp+E9eJkfdWednYRdedBFuwKbuK0i21sbWOptjbee5wdj8TVzVsOIJ8Sc5fTwbONueYCv/gf3kVG+OrmRTvOrsML8JrOS/ItGLNPsdj4k9nlEQAktoslkF2wQY8QTXgdgfEvSF3PwJEQIKktgtImEFinoXzBwrWqn5yh4wzBmCUtS/o2CCzxMrZ1XIDcuDhGxwS4NY4lRStPAZUDIYUMUQBYIBHYKB5YdA0nAeyNx7w75ydZOJVP9y4ZYuQAHKAbq7naMr7FIGDM2djSHkfWgAODBUJkAPSAJ4LvuDY3AadjDoRMLtHgBCrJK8clD+yR7S8hYVdLUDn2FqQQHVXILVw01gJUq/1kTS/7vNUGJTJyfXOoP0nhuZLrBTPbfmNuXH6Kho2REf2yieRgixf7YhP8mk72hTbkR790gogjTba28TVy7j5y6F6J+BKMDWiCUmPcrWdII/LD9/icNvhy7bMt+FffjcfKjTnY8bRjAuqCVfMRSOmhMe2KJTJFVmS3BTuyRja6R2AwPufCRbKDjQIEXdXeM5/5zKvf+Z3fOSrl3Ut2grSCBT9CDrI7ujZWq8iKwUtOYMqNN954bEX3Ky8ba5AuhYgtsvJROLzEih63Yt71S3rYnvslbI0L3ki6BG1z7vgm0R1nF/S2cdLqHLmLLewTLvfdria+Rh4I1MqE3YozG3ObhxU2yaSVUvKBRUt6tg36UrAgT/KwGpXsrHJvId88YRBcKYENn/Yt6BUAe5eOnWi4gDkudkgud2VT7F3M6m9Jz8rPyvEmE2IPzDZWvu/xgtoUdzaWwH92iLQuPvBF45Z0uBcWsCE2AK/Y6D5yQE770tTlCOyFD8KAxWB67jM54Bpk7lG8TQbFSvIWJ1fnkpNNJsR69yswkSlCyy/xOX6ZjNZf6p/9b3ExGZCne6/HBexqgg2wUAJY++KSaxxbTkE2YuXu+qBHiQjcFr/wJfZwjo9dt4WgrusYXZJJnz3aUxH3f/7nfy47hzqOeyP4ybWdch7zoEfvU2ETZFf/MAWWGqeixMYEumB/XWPHEZ0pIrdDt58dJLPmJ84pYNQnnF2e1k6pdkz1qwBnPs3n6R2XwiMk1GTClyw6JWMYuriCI8Mm+tkcSJELd1lcESuXD8Dd2pDL7L0wt3Pdr7iySa14suNJxvG6jdP0t/ydv3mnDSyA3atPeiZPOLpJLx6cjGGo4uDGSz668+BXOB5/WT3yAXG2T/mbuS4vwn/4Imzi031aaGssnU9258eHzLFxK9DJg/XPVszXWMlkv4sFYsAWTvmJX/TIX7tufZYPmj951A4s3ti8XFpcz5YUNMWW5t8OvOMdAAjCEnIdnxM5huTayI/t94IEkEWa11G737ND2gaqDMkkBca+NxlvnqQAFULkFRE3cVuwkObOUzrAMVbBMIdI0YAthXCSlJkge677ox/96OW37hUftAFwzG8DP6AQZNyzFVrHyJjjC7Tks+Rf0uwefRsLp+Gcyc7cmqvEpnYyEudUys/tGMMC3xYGlsR1rWC4smmsm+SbJwAuWW5LV88BCtK7xak5RjbTswrXynrlxW4F6dqpn/TJ6TmPgNp52+7OCUC2rvoJdDjpklvATq7J2k+0sAHyppsdh78lCkuwgLhgDqCMf4sAfFGFsLE3JnbAp/j9yk7A4leST0naBtjuN2YJdt+XoCpeLSHyiwetHApc1yNkghJMAfSNAbh5Hm2TpM4L9mRpjqrr63eCkYQYcYJFtWELNt3Su0CwRLJr7fqAR/QjiREskIQlEvyMTM47sBzf4EhGWwhoJbZxZYPNrXa8qV5y17gEPXLzXSIGPztv5Wzto+PsRsKzdr67XsgBiZWswYMlBnSWrtjqYrfx7TEJznm1CLGJYBZbYHDHW0Wy2wTB6ho+uvqAw+fniM87WbS/pEgyh8h1jl+xAz6PKCHPvi/RhLUSCrYOK5ynK7tVloymL2+9R5T4V9ef/b3+vaNhiVfzR1ZxDLpcPJZ81w4iigvU1yYpCpNwRnzy2JK4hROc+19sEku6hl3xYSvJu0PAObJkC+xwSTjdmCd8pTu+afW368IY19emeLpcgVzETfJZueIAW4CAm+TRd4/twCM/b1qb5Cz5hvl9wikFSVxji57iMT2ZFxmKAY6LXexSvF+Z43fuwdWSO3nwRfjIT/kcTik24U1sjOw2IcIPJMn1bzFEYpcNP+ABDzh8t9Vuj2hKphQQml9tiyu1RXdsZHnzFrfTT49/9e+1r33tZVeOJAaWNJd+zu+tb33r8T6Jxto5RU3YaOzsdotg9UEmbFlStP4iVkjw6Ghjf7KQ0OJ2G/vFHTFDbKit+9znPse4e17Zvcmnvy1qkFefuA8bsTDAnvTLrsWxPhXzzFcc5x98yD3i28at5Sd8QCFBwgarjKn2mqvEsTbgt7HAg+49x8AKLP00Mz+sP4VmK8rG0Odyps6306/rJals0rhwWDLlu9lB+R950EnH+psek8+2KS7gFGKvggAfViiAr9qhf8drp/+d7zHh733ve0fcMf6uX92aP2yCMbvqv3FEHLdwxV/1X9sb//gE/fNrPDOZy0P4TRwjPTQ2L1/d3AjHF8+7jg0bB3vl6/yXXZCHeR/vALjtttvubUI1BhAoWoDTgAYZgMRnCXvXCFImLKAIyufAxJG0hwicAcGEjct2pTVUAMShJLaUkOCA/DomwSKfzUEABqy1UUJapcbzi+uoC5oCiDaA7oIqsCD3rTgbozkag90KjQWgA5buyfAXHJdo9fd5W1VtqJInX3+TB9tYQobEnO0CUWGsS3Ykm0vq6UJfgjO5BCSqtIxc267NOZFa5KT5NzZj7x7JFBtq3vRPVxKV7lPMArZkHAhw8HOiusCFWNgBAGQAMBIN9PiE44JdnwLcEk42syDGRpYYdW86NzZjXt8GyCt/7dYWv1x7Bbi7Ys8PtW0utbUV4OSrr51nx2rPb4LzLYnaEiU247NrkUhjZl/kt8lV1yKy8EmChlQLNGtH7GB1L0Cu/enbdUviG7OgySc9i02vzTm57UqD+SORAqK217b45gYyekSS6Lj7+ADZuZYv7KqFwIYQNx/BfgltfyuOkik7J4PF7sVbq9kwFUEjny1Udg3fRfjrzzN3a9cCr4Jk7a39953OOl6B8a677rr667/+64PEkv3aNDmyX8FZIIZZa497zxJKfgrb+TSZ0+uSimSfvJBDsWGJ7GI2eUjK7eSAWezK+CUvxgIHNs73t0IWrBeLcAt+v/oyD76ueAe/xa/kIgZIzsO1u++++3gU5k1vetMFU/Tjkx/jIysLyQnesniKUN5zzz2XRQD8oratyrt3ix8WELqOnPnCYpc4Ly4tFiUDK6RbpOcLEjHzghmrh9rv/GMe85jjPQ77git6EvPh4xJKXI89sm2LMZKjM6aLdz7Fff7vkRDvgqnPXcWDqeLw4rxkEqeq791JILlG2Pl0nx4l4iMeuWNf8Ks2+tf8ugb2eh8AG96FhJe85CVH8v+P//iPl3ibjCP22VlF12Ts3s5tTMX1GgtetnbZHH/t137tsKd//dd/vfCC9UfjjDu1et4vCMFacWwTk87B/C32SD6sLrL75OG67t0EE6YaA9vuXkkvjmtM5+IKPcPp7MN7JCSM/J/OyBE+wS1jZ0Mdp8/azwbEbFi5PJN/SCC3MFFsWZ/gZ+Zl9xUZ1Zb3WzSPdNnOuOVF9L5cm7/wf+OU0DYPO+f4Gs4Itz3KhycbtzyL/XS9a1ZPzq+/LU9R+BM/FNzpgYwVSsi+83SAu+EdOPxynLNd8VVc/uabb776wz/8w2OBFg9YH3O92OL9auSFr8Q/083Ga7kRG8RJxVLxr+O4jv76zIbTf4WadLfvnoI18hE/Cby2SS44iGvxBThRX7Xf9dmFF5TS0frI5RGAJT2U5hijYEy+AzEAwhmR/wVug+LsgLVP20qRBcADTNYhEXQgKnkQfDgL5XSvgCpwcS4GbmwRvV4spnImaEsAgSdyyBmQC8HXeAMLK16O1QaDBmIMJ6UJphInWyjNYx3nDD4A02p4Cq9QYRcEoJAcms++mKJzDImMfUdoABzCvUUACQiDNu5kBoy7X+LV3wiX/oAY+SYLYCf5MmYVYGBE14xfn0sIzYed0k2fbAIR2iIAwpCMkNWuC1zPL5NRSbfijGQgiGzFiiS7kJidA1fHyVQQE5ySl4Au4LITxFuC2CffQJLcTxdr54KY9ozTfMh9d8BIzPiZBI8OBAG2of8t7pmjftmcAIkUb3A0JvbetefEw/itDvXimF4IKMneZORMzhqDMW7BaGUrGDRHK0R0jgg0LgGy+SHY2UwBov89InLerbAFIkUj4A/w+e8GdPNY23aevQi+mxyvLZEjnylA9g+pQw7JqHaQSnowDv6eLuyI6G/jk4zAN0n1jjlcy369mHTv2fgjAC+ZRyy2EMEukE99Nc9+vrN/b3jDGy6/iS45gWPNKZuy6ld7+kQYusZquzHyObEG7thyWzsw7nrJNFnyw/one3OBnYiW8Yhj5LHxEH6Sa2NAvjZ+8nVcobbxBHwA2dpCOIznb3vtxh92Z56KUIrgzfdZz3rWoZd+arWxmZd4Z5UfLmQ7733ve68++clPXv3Lv/zL5U3bSFljEpvTQ3/7iT8+AbPgk1gobteXlTF2j7uw9T4lrTgVXCIzOoTJuAhM3RhtLMaA6NVvixb9ksMb3/jGw2fYld1f+usexVf2ItbRa/JYTMMnFB0ksVswVyiUkHe/xJENaBPppke+uNi//peNWOEWw8lz9YEwkz8fhH38gp13XhKxPEChufN2bNBtcs42vS8DTjcH/Kl5W1Hkt/xB33igGCne4Lvrs9pgv5KalfXyLG8kZ7ONPTlZKLNggGNtElxfFmW6bmOUWERffKj2vRvCOMxnY6dkVFyof/FEAd9YeqzMz7ytLDZnwOvovSLh05/+9Kt+jpAcrXrTx3JO2Lb8hT7xN7bfJ6xc22TjGz/ZfnrquDjZ8XyzsSULdr2/eFZ78JHNJGcx0jnxSAytr64pGTz70WJP18NpWCp+wH38EQ/eYtLG1MansIyvwbHGYsW8e8wLv9L3+uLmH+yGrOBy99///ve/vFuGbcOi/QlHtlIf9E5++nV8+fkukJoP/Fy80G7nwtR24jz2sY89Hr1s7opJmyM2L7gnV2ZjjcViG76Nn2srW8mGdmFLm2wXVtVeOw1uuHbt2uURgDNZRwiv97yxihSQXWERrso0AJQICmwUfgbATXJqg0ELasCFMSLStSOAbDAFSjlCLyhKUD2PSHEpoW2gvajK4wmcVlKmUGErr3sBjE+Bk/FxHCQHWZIsA4x1bPPPCFQfEUqV4ebQP6S/8XCIjmUcVn6bS+OWoHQdI9nKIkdaQi5Ad46cOQji2neV1dptLrsDwpz1f07MlxB2r4SaDNlT/TWX2hFMzmAB4MgFcaEfNsJB2QZnpud1RMBm/sCIQ5oXHbp+5ymYIQBnO0EaskVOK7ifSTuCACToU/EnudHvuQ2BBYh2XdeQKTmtHDu3hIJNq14vcLHzvQeB5++SFMUw/dfujkNw4dN0tMGlNmyBqx2roIFu97F7QV8w0BcSI/Cx98YoKaJPK0F+tsy4jRlROdsk+yav2iULRLRr2rbZv34WiM+a8/aFLC/++Qmu9UnFVP66/sv+6BsRhuO7U+jst8ij4A0rzbPPXVlln3yxcZBF926ip1Ldb0b/0z/909X3v//9y04dSVOFg543dR9sbJzmsba12Ayrnva0px2PFrVi1zHxgt/Du8hmz9326yPs3jy1y6e2MEi/bHeTNnqDPY3bvWLcFvUkAs7RoxjU/V1TEbv45mcuux7B2NjetcaMADaW9QExWnKAHPbpzdfsHpaKZWvbYjcM29giOWZf9Jjd+lUMsula8oc3cFDsWXvsWr4urjWWxz3ucVe/+7u/e5x71atedagARvKrjXn0IvmGG/yTLNnE+h8M2f5hyRbd4EHkTXFt8Xbtu/6XtO64apNfiXO4WzJFDvcN9vTLxhajJb6SFlwInqyclmN5TKTrvHcmftUCy867PhXL9VFBXVIH+2ACmXjUBt7u59muaxdfZGe4Ej/ko7jWJpVhviSs/vOxttb3yxi9qFECR9f0sfGV3PAzuwbYr+Jhn2x7Y6EkoHPO49bG7F7Y2vFwsiL3f/zHfxxFLEk9/fF9vAoGiF+wED6mSwXq/rZ7gx+bn/nWLv3ia+yy8SoasQkxmp7kC+TE7o0fHopl2ubT2Zdt3b/1W791vP8mnxfHYcryzPriw4u74obEdYuf+hc7d/dEx7rWYxpip4Ld8iXjWW6LTzcmReBzwd9jSpLTxWNxDH8gs67BEbd4IbHfF2izOThGb1sEUGxQ1GQ74g4sXl+GtxtHYYo8q+8KvutjxkLX4gr/61OBEw9fmfNPOjtj2Tmvcx1fWU5Ru/hD44gvZCdxFAXDHtl50pOedLx/aV+eST5i6S7+6cu4zVmc42cKLHIM9ismWdRuDssBjwJAvwIgWXLBBkQDqzEVjpQsyatBA8sIPHPjOGfgnLWtvzV0BnROvBacBSeOoPoF/BChXVndgJujfPGLXzzGWzXQi6mAZp/9V2ExPgms/gmanHySFade2QiQksTuoSiBdgMrOSC1VjAEgT45IuBkKLWb0pEJJEqVF3FU3VOBk/BwtA1itcmJOy8osQsy2zb12zWqgRtcrCZYvQW+xonsdF3/6p9++iQ/4MZWyM5xYOeZR8CDCGzA2WSEXiWwzXnHIggbS2Nkk3xlHY79mJfCBrsRSMiy65ByQG6snLu5mJf780+rEYEQ8KottrYJxhJKfrrARHfkwQ6Mn38Ya/2lS8/NnwOI+ZtD880XI39duz6L9BkXwqVwpdgRwexFQ0hjbQi+sIXNClzsu2vpAFhqB2lSOd3EAjGXDMA6xAqx5ztn0s+u+qQPvqxN/p4+bD/tWn6kTUSX7yvgSJq6LjxIns2fD9t2y5bZClunU/Lovp7LTF+KZXZQmK/2JX2wjwzpkvwf+tCHHvbSqg6CUlEngm2XwZJK7dZe57Ob7Fz/5CowIqIFZStkFVvajseeEAltsK8NprUnoUaK+ZOgDP828V0MYJMbKwR9cZT/IzMd3/fdIIqbGCAkW4SAg+TPr+obji5R6+/ur63kajz8nNzFMPEHfsBo5xFoNsgvjANpEx86D8PxC/IlwyXntUMW6aXxiLkwSwwn7+SY/WYvx88g3XDDZXfDWU+10T/4YT7iZH1L3hqLwkjX4yQIcTolB3ZJZ7UjqaUDMTjbzk4lAvxj+QAfTWfsu3mFie2OEFc30asdOOxzt8fzNwsJ7KG2ltguV/S39ppfOy6619v1Jd1r/12/SVLtbAFS8lV7yTNsaPuqsS1vw23gn0cVtMFmJVRiojEoJsGQroONior3ve99L8m/ggsdrI9lO2JxOlx/hPmO4R3LZfp747AY0b1dnzw8P83u6bq+s533ve99x895VkgVS2H8ts3XcdDsrbF7vxf7671M/XrH8nL+YDz1u+9UIdO1i+txgvpIp/hF14t/jc9uHjhD5nxYTIQju+3ae1z8dKRcB053z8rbS9NgpfjQGG3/x1/YGh4IP9kWLsh38c7FMjnI8ur8pv4q6rY4ubxb3Kqv9W/4DbvIrOONW0FLrmDOsBTGsX82QrbkBtdg+MYwdl/BkV3XjvdtyY92AY1N0jn+0X3yk3ShmFcf7MoiFm6mT3wDzuLQOBOd8uGu8z4j3GRjEr6XzLQh5zTG2grz+p7viB+NyWNA+PLyYHgoXnUOFzXuxpJc8Cd4Lv5uUVp8x5/4Ky7QZ4sfxzsAgJEGUi6AUa0U/Pt89rOfffxGbasiAGsJcsdSiqqIxG2BomOboHFABsXQkDdOtIRsCwJLgBgrh1sBvfKVrzzAuy2AlCYoMHbtGveuzlAQRxFIS7jqx2/1IiBAAUiRk0BPRptcUTBCwgA4pfNAlLwZR+OIjGTMDBUpE4AFSmAFOIwD0d0ku2uRUiSmvgAdYwPa5K7C6H5BpkCRvIylsUncgKTEA9gKghyTnBdkgQgStfLkdEh2cmE75r5Jz4KFe23h5rR0iSywP8Rkn9GS4G2/2nE9X9hxbCENWPd5JqlbIGAf5M2HgSvwB4Rkb/wd5wvkgCix48aMfNM3O61/diJI8TG+z0eBK72wITZzLjrQhb4iuwU47SNJiKsAu0mLt5XbqldfApnxaIcd2tmCMAFWv7qxRFNwgIXsi88j2ezUp+t8sl/y5QP06xOBX6xMf+wr4lxQ6nwr25EKW4IFzfWVdCxhFbQQEsWWTVJhDNJk/slIgozYC0Qdb0W2VapvfOMbx+ENvmxVjIK7XbOFB/oVFJ0XcySUVj02qMJEWELnbEDgrc1NXtmeJFDf8GwLTYu7fF+hk/8tkeWD+dZNN910PILwspe97BIz2c4Wb/nUxij2DoPr2wqwceY7JTW9FKi5VtzpWD5bAgkH4A05dJy/wI4+86te5imWi+HiqfYkP8ZWf8bnXMfENfMjJzgJK4xFEZZ9dD/SWd/7vgT4tpxh8Yvu+xTrEFd2sn6dz8A9iSO/hU21paiwGAyfxQErfYoJy2fqw6Mi+zw+XqVP/GTHQn6KXHwcVkiK+Jw4hKR71GV1b87u6XvtP+hBD7r8JKRt3XCCL2/8EUP53pk3JRsYIe7COy/srV94xUZX/9l2OrQbL1mF39mtWACDcD/fxd4tDIhFYvtyKrYoeRM/JB07d37RfGqfP+zCxdp+c1g+oVDHZtObxTCy5hMwAq9ShGKP9V288Fjs2iL582/2CtPh/toguXXNcmCyY/vabNzFpsa72+Ab3xbk9K3oJh4v3nasdvBhuwLFUTHJdbgOPqCoa2wK3Ppa3Gcvm6Djl3IBP93MbuGqe/jO8uLGrDggN6tfdijGdi7ZVdxsvPSvuCJXgFmNJYxf7GErfcpB+PryIzybvBZLN2cRM9fv6VFBIh0XM2AQjlQ7dmniApvULp9kA8bVvR7RFf83Znc+udR3MQ/XXFzSFkxk2/yTP8LdLRBph43iWOy3e9nAFlDIi+zPMaJxbx60nGnbxvvMgZ2JZUcBoB0AOmdwnL0bbAURSJqUZ2YoRwcLPIghR3RuVzcJ/HqAvgkHpQlAjIsyBDDgQvCIgwqRZEQ7EqPGgUQzzO0DoQVoBAu8k1cvtSmI2N4hUJn3GpX5roKQm/qwKgc4BNxkuso0b2M3vu4TNARJ7TOcZGEnBxBGoteBBKyVPcLF+LWNkLGbxu2519qxKs1RBZ9NAhH2JcWI1lYCzYPOgaeAyF5tqX/0ox99OHmVcICNZPbZdemPrQhYSwY3eeBMEmAFi+ygKnlvIl3HJJslIgsuCi2cU2IPmJE18+MfG7AbA19mO1ucIduVEV0irogXYOr8JkACh2C/Qd986QTh30DJ5xFS56wA2T6qDcQSQScPPimo0KHj5iXJIndb0AS3JbvGJGGgC3aypEJBpmfO+tfPMvVPIOb/3VO73gkgiWAvxgu4nWcPxt0Y+P8SdXraAgfdn4subEEg3cRK2/QBU4yvPgUmlXd9CsJLTiWoYgT7p5fmhWDle/RrTPyKHDax7xoFysW1+hK7ut8cmjes75PMdvWu9mEiYtV5PiqZ35ihYGOLovnrd5OExXc2XH8ICj9jF/wxu3n4wx9+1c/ofeYznzlsrPskOOyf7elT0khnfJN+JTr1g+wfLwWaF2ORT9c2TsS3axS1kBpkqq3R/fu93/u9g8B3ns/xCTFpC8NigZiIqK49LEFjD+KE+xtXb4LuMZqSFz6Lsyye8BNkbmP2Ynd/i9/8pO8eF5SItzKu2EsP+u/Til7nxN7a9mwqX4f95sbmbGfmb494xCMOGVe4Wf9nX8uh4AufWzkbP1viC/AC5vuUCBkXmzF3csQVPSvPhsRU3IKscMYzjiDC2SNugVTToTZrIxvoH111X7op2YE7cKnvbKm/FXcUEbqODYv/eCeM6Zr+xm0dZ3O1a2estmqjlcIWo5KjLeL0stwwe6iNruHPOzf2AquXa2x8bU5Wr9mB+M2fN57jxTBpz8G+xmFBhF+Ln3TU2MmmNuDvjm1xNbtrG3X+y0YkgWyvOeO7fZKLeSxvgWPu5T9sByaI3XhLbeHGizOLVd0jIeVvuClby/4VgjaOKTgrSGysh+9wfe2Q/fG7LdDRkXEpIjUPfiY2i3deLCcG4z194k84ICxUfLLo4DyZ4s94EsyrPfrfXEushfd04vjyqY2R/qZbRTBxW25hbuRDntqFF3TGHvHEbSe52Y2pXfys642Z7rqGzfmbf5OFXA4Xgik+jWPlKbYsd8ft2av43HjFYzKo4HL8DKDJSzI4pkkjwAbRIDfhSrmIDCA8CxxAI0ILcEivZAZJXKLAsbf6XJtLFGrHHKxKUjSBADXtqbYKGoLcEjJA0zlVOCRPsF2SAAA5ATJBntpGjGqfTAUPQCH4kScw5bTmtYS9tgQcZHnHIqA4tqv9HWMPdHkePyfbINA1kmcyRCgEdCSqPgBFxttcljTUfvZEBo13yflWgNcBa1eQ84KxxtUWqr/6q7865tWzYMl9Aw5wbEyq0/TQ2Fd2Z/Ij+HQdP0ietpdKtgDVVpPZSX2qQi6hJzcBheNuMgboOicQNA/EZu3CWHb1QTBAHoyJf3beW3i7D2AhWuuzcGLHtNjCXgS3DWQIsnHDIEEVJizR2mTb9tfapl92BhSNo3bBAAAgAElEQVTNEWZI9OicfOkAkUI6VdH73jU+EebuB/4Ij7nCPUDPj5E398FYOCNoswWExFyMob6tRCMkSCwMsHUXVtWWVbAlLXC36wRkdp+sEBZ6RlzoV+Dru3aRd/IwD4GRjMN3cpfoJkvb4bZYXVsCJkwzFuSofugC6VUkcA0Mre+u9XN/S0rMG8YYG+KpyAAH+OLiA50tuTgTfon7OaiHZ+KGIrOC9tot+bAXuGp8MKAx0O3GMOPRDnnWB6yFh1tYQWY//OEPH8N5+ctffuCRl46xH+RSMtz4WpHtOgmgOHlO8s2J3vue/bIxiSySVB9wvOvE+MbfeBufn3ukp7UpyRJyV398ClHkP/WFJ8Aw2LWFuMbgZ7d2IaVxpg+xiE7hN5upTbbOVj3aswUSfgbLal/Bgr3D9q659dZbr771rW/93EuocCfvY8C3Np7zVTjf902sFD8lvp7LTSZ2LsAL8YO/0xN+hGPSd5/LUTfBNVYxoH6t8vFDcqAf84XJYuPKUpxN7x7bkNwpHmjX42Nshb/VH7tsfPCJPdc/neIfcLK23YuH4RR8MF+C8WzRoyFk3NjY67mIgkPzieRMtuJw4ybHxmNO5LMJuns2J2BD3SeZ7Nji6HIRfrCJPp9zDi/0fRPq1e3asXG4Z2Mjm2Vv/J+cO04f/FI8amyrQ7xE/rILa3REFrUFbxVJ9bXyh9ESdXORGGqj9pfX4inwkUwVJRsrjMFbrsfpV3b8H36yfXiZjcAwc8BxxDy2jgPBQtfX9sZVHCzZKBAtt+1+uLe2JAbCW1grN8RF6qu/zUV8Mif4szafzu0uyq8bY98V+GAaTionwqubK46oP7ZLHuyXzPEC/qgYY/y1jcuIw/X/wx/+8OqGW2+99V5BmYMi35JPhtQnglADAMSxJichWJKz9yEPSx4ZGeBsgoIC0rZjYLAMRnLIqTqfoxXcOe85MG3AMs/ua/Ugwah8AdnGZBtRCpUsUpz2EjqlNsetzpoXUloARFoYE0cV2BDl2t+X3ygYUCiS36f/XQMMOCuA6/saWN8b6xIc1zLWzncPENtEaR2cPQFKDsbhBRbHBTRyyeHMh9763hg9d8x+AILAZsxrL83p+c9//vGm6H0WT2DuXgUTpK1PoGJu5lvbydYq2joooknX5sae2YPz9Z08n/GMZxw/H0QHwL150zvA8p3jS/zqG1gC85I+MpFkn4tdCAi/6nrFKaC7tgAnzsFaglzBgN/ygeYr8ZIwq7DT3RZ8kC8yZ7+1J9CzjcUiOoMz7NqcBdsFyeYmWd3Ea5Mf+rte+8YGK9j/+vA5WEpAEAcBXp8wRL9wBsmHmQqZEjpFOL69cthgQ3d8gF/R8yaXbLY20219SY4QfFhsnOmajBFEbXZtAbHHERYLlxwJxs43LkVPOkLMyXmLuopD5mNHVN/5GBvlM3feeefVC1/4wqu3v/3tx44OyT4CTObrZ1sg8SJG8VM86xOuC9LIi1iSXBGZxbktwMEk4/W9cbJhfYvJijJ8yz3wMflKgGDuJuKwDY6JG0gKvOweO7x2/rAi3e5PGPFZW0DruzbYo/sQT0UK4+Anex27qE1+s6TYMX2LrRuvxXFxc2M2TrNjgl0Kk4i+IgQ+QKbidcls9tJusRLTcDo+IPaJa/B/YyhsZFdsqO/0Q054ClLvO77Bv/ykYd/Z9yaG9LJ8CmaRAaK5yYK/jZ9PdDy7g8eOs2VyWv4HY7zYsO9ioqQVV4EfeFvySNb9a2V5kwwylizAt5UJf1HAkFzUTiv56XATCnHL/MgZwZe8Nk620rnlwnjHcht2obBBH+Ks43BO4aA+Gh+s3GSBjpJPxbj//u//vhQZNu7z+T5xO/6H+4tDzcvOgMbsnQDmyL82WWVvy4HTNVw1N7ZTX3aXLB6wmcVFck9eOCxMxHe6vv/5ZtvicR+yghswRd7QOJa/d5wvSviMb7kkG+3TywWNSfGBXeMUFjrgFF6FL9a+celLIaLxswf82fjEAH4Bb9PFr/zKrxw/JwkXXMP/si2xnn7FBXLP9s6FIn0vR2FvCh+uEafgU2PwvL6chY+SFf2LheedDo4bY23XZvNpAQ+H2OKuGLCLrOkM79lYAsO20IFj82mxfO1j8bPjeA7ZiFvre+wNBxUb2GLXLvft/LHj74477jheAuhCQVKDDXC3gejUeRNJaE2utyt/9rOfPQJZ9y7RZnwmaFCMcQMYIFfdZNiUtUHYxBiLimxOscTFvYRtFaIxWjUDlMbGac7zyMCthG0lv+sAxQY9pGhXAxrbBiygLZFCEgVfqxWAqU/AIxkSEKyYdRyJIUPffaqIAfbmw1nMxfjN271ALMdRZWeggFwCUbt+2hCxbKtX2zXZRuPvOrJVuQJwyabnVbvHW2hXZ+yRTUh0zqBINwCr75x6txcDp9plV3xlQQ8h8Fuv+Qz9dS/gRtDIrfkiid3DHtgon0DkBfq2nrd1tHuWFAP9vQ8xFjCtpPAt5BS5AKAAG+gu4exeYKYgARsE/1621bPiiCKAXll2DKEFop1HJtmB5/Tqc8kL3208kjEBGoBL2hd0t48NQII5+4QZAi7/5eeID+IGsNnbzpnOl0go5AHu3Um1RIMdIz8erYHd+u06fS6GCTTwvfEh0vzV6gVcshKn4AIL+y7Am7e+4IKgxZfILxm0nf01r3nNVW/6t0KMVPhka9rhDwp1Au2OySpV41cMQGQEz8VCfSls3HXXXUf86o29VtGQMy8wohO21HWKIlaD4XJ914drrHTAUmNC+mA5WzZWPkKHVpdgDp/ofm+EZp+NJR0Ytz5879OqiTgjUYBVSLpxb9yGPQoLCqPdU7uNx88e8ZXzKg1bggPIr/nuXPg+e4DzyYjc+QA8YXtbhKlN45B41K/nyMXR+kMkyYXNG/eSt+wkXIaNZFZxpLZqv2vavv+iF73oQhF6dKLidEWx2hc/4L72xKlzfE4n7AKPYH/NBRmlY/F0udfGEUSXfSigGY8YuEklexbDFJTErPpWBFZgbhxdTx9epGi3ghgF2+GcBQHxs+9W3+jfKmb9J/8eS+nfH/3RH10WOuqXX5IRWxbPHN94z2fxk+ShkEB/XW8syzPgP87TmGBt85MwwGrvc2ITfBcG2u24xUj98f366sWnvflbnDcOso5TZDMVABaDxAOxp++KdfyjT4VV8Yev0u/yTclXxxSf2R8MM75zTOPHeMvipHwF1uAw7GVll8zx1rZDKwwUg5MT7pz+6Zkvre5gDxyRDygIwQsxTZxIXtllyWZjqQ/8mA0tf8Un8Xj9dd/6rkRd3ODz9ChX2KTQFnGy3ES3sdk9eOYbjRM/oO8tUpETH8Or2NIWhesHH8Cf6FMuKccjczx3Cy3iVbqCH80ZhsFK3AsP4K+4Id6Mg8I+Mad2cHf2JSav3uCiucuHulZsSe84BqyvH3Ej+ZMF/TW3csLF9C2G0AOcICtB53gHQI8ALOmqceAm8efAS7w3qJp0QCJ4nwODQQusBpMwvBRjV504v+SOUExQglvfhL8T5OiCIIMBUgDCrgFkA7EjB44ASLQDwIxrg8SZtAok5Ei+HFCb6QEZ194mMxt0gT6jtf3M/RKEBUfA3DFyoPtegJMeIiFIomBbm3YqJOuMEkABm0BTEKwf5EtyhZRfGM/sJqmfbAdBQhols0u4uqZnYvsJL8eB3zoa+9lg5PySHgRidUHnbEEbyIv+NgggGxtg9CO4AzHEmmPSO/vlZ+7vu6BHrwXziiBbeWy8uy0OCAnmQFLA0J8kWiJBR+zWnNKRSj77rM/9R2bmppgAVHdlTDV+54cYAkY2QD9Al46spNuNAdQFAQTWOCUTjdkqxupO4EFwXM/3FCIE12Sc32T/BfJd2fdC0LUXJJHfSR4aXy/Mqq1+otQLqWyPJE8Fstpubo6n062aw196Ir/6Ecj4D1+REAno57YdR4RrZ4PoBjRBcvGSPd52223Hjpy3ve1tl7fNS9TFB0kEzGw+/GRJgNjROMKNn/zkJ4c5CqZIwNqyuGaMbC15WlVAbNgzwrJJpV0QCPsmyPWrkIskK0SJHWxsdVsbMBPuwK3GgPRucWYxx6ql68Rpc6v9kszsuERV8U5BLzltkUWsMkfFvPULdgPf9N08EMvFicVa2LEcRCxmO31ugW8TANcga/SDJCNH9Fjf8A8Rox/jkkixbTGCTpfMOmbOPutf4tIYKxKl//polfWP//iPL29S7/zf//3fX33ta187jqUfMWKLzt27JLn76kMyD5PYE1yD84sRYtfyC3iSXex4u59/kiPfhznwkSxXRss7JNeKJ1tEOft633/1V3/1eE4+TOyfAhNukkztPOHPfEj8JIdWuEswimHnOLPxhG3DjPpVUKyP5KjwbvVTfCNXuoe1+VQxgs81JraYDLseDukXlyNrvkjWcBAuwxM+BW/FV7+ewM61AyObN7tTGBGfYNcmFe5XFBdH6NH4t8BmbMuFyf7Mg5Ktn0eGpfCM7M59Nf78V8Le+WS9j7/govlh19eHl/iKj3Ale5OXSCA3BqyNyXFqA97BAfaBtxsnnqI/fIkvwyAyZBt4/wMf+MDjHSCKDZ3fRJW8+QB5iUHn3Imcxd+uMxf8Dw6xCUWR5VbyIu3IOeQd5ln/7BqGs5sHP/jBl5/p3WsUSRTE2D/Z7GKRokfX2CllNxo59f0XfuEXjp1BKw/zwT3kUumkHT98A96yBfZM1rhE7wfrPv6O65Axv/S9/rPR2o/X9J2PwOGNm+GglzqndzYhhrApmP+jH/3o6oZr164djwAwSMYtCdEh4k1AHe9vhH6DD3DuE2BQPFCSwCcEikB0CJKABeol9RxmHUgAQ7iXkJp0/avyuw4A7tyNwbwEAQRIZWlXbYE/2Zy36XPiTWqMX8DgMPoRFMyXXhQoIrolg73RG1A1di9vpD9y32SUwS2oc3bjQB6WCCKNkqV1PPpcuxFUJNCICEepj1/8xV88xpwT0gcwbq6CLpLJAbS9ttPfkpRNes2Xw3LstSVBDECaG+enr67zXC6ysyS3+wUeFUQ+xN8E0CV2kgjgYKx9IpC7qroJNl01jiXR2hAMgAZZsputkndt/Xl2sO+CqlUs8zIGwG3rX+05h0DREyKLoJMFvfFlvrQgrwiI8PHjrX4iQ2zVHLtHscxuDSRBUXBltySGvbKN7msez3nOc65+4zd+43ibPbnREVtnNwqa/Nv8Gqfgu+Qc9knQBHL3C3Z2M/HTDRSNk04kl/XVcXLaJGhlRYeSou5vLGcf5jcKrgjuBqrOCWKq18a7iRMfYCt9h9nInYR0iytWXhbXm6eEcQNshK/rNwgv/rM/xA1+LskxZ74hxrAZMQTeI0XGA5v0Bbf4KX9kl/DKd/MR7GuX7Dq3yTqbhaN9JlN9dv0jH/nIq2c961lX73//+y/njH19S1zls/TE5lYOruGHG492RZMdinfLCxaDJZDm3vWK0HuveMqWzb+xrg9sEQc+K+ItueKbiCQ8WsyA60g4PS4Pqc1w593vfvdlZ17X/e3f/u3Vd7/73Uti6R7Jffedk6EtMvBniSnbTm/FVfpr3J7pl1g6BpvgD71eL7FUYBR/Kxh0bJMPfycjj2XUFxk0LkXYxhQHqPjR9uvm35gjtfnqkllYp1DFJ/HF3T3Bt5Z7xZm8d6jjCHL3976g2m9FuD7tisIR+uTXzctO1/qpnb6LafjxcunuZ5NssfbYcNcqiiyfy3+0zZa3cMnX8Vtx17hgDRvih/C4sSaX5lsSAb/Xj8S/3SEKy2AhPJU4b/JPb8bSueatWLuFLPEI/5afyC3YpgSv7zB6EzsJJk7kE0bzX+Pks7gcHK1fj38YP07YtXZpwDvxsnvOeYYY7n6+scWttTfzYRcbFyvqlFRaAIFtjUlhlh3j07jIck1jEYfJCadk974vP2YX8FNs7lO8Fvvqk57ZtzxiddqxdvqGBRJ3PBsPxdO6lt3hG/AONojj9EyWHW+x5eabb778ChG5iAN9x3W7z+OLeBV8JLstaoh74dirX/3qo/CrMCCe973/tU1OZMreXcOvmnP/G8s5Z2msHYcp2pCzstHjJYC9A2AThCVUm1wsseAknJ+BMjBAvApiYAxbsEHiax8YLUhKpGzPBmhrDIIIQrsVycZWX0vea4PDAHPkiXGmzJSnWiPYAg7VXIWNbR85YdgbCJfAk6/VDaC8wGK+Cg2dQz4kcB2zk6G+EMcFX8HGWLp+izdLPhs/4s946GbJFqKHMABgxgpcJQvmm2y71jyACjLX/RyBLtloY+uZuwoFS7jWjoAAp5I8NN5NjjkyW0Q6gHffOycI8Y0Aoy05xs/uG49j7EXg2iQEAPOP5hPQscl1VHKga3raKmLy3GRGYEVaa0/hZ9sjM3oUPDYB7poC9L5BdJMvgaFKZff7SRlgzm7XZhfcNrCYd/PZoLLjYZv5JvtGQmGUpKXvbK1jgLHxb2A2BoQOsaJv/SxJgFd9KpI0dz4AVwQ8BQ/64/N9R+4ksIIVImkcbACAC/Dwhq8uQUTUdwdPK+/vete7DrvmK0jqFgTSHQLMpva7e2sHGee7fNqc7GSon+yparjfNmYrnZOgLgGSxMByuAWL+Rp82VjTtR/84AeP92v0Fn3EFg5uvKP3lcn6CJzbuNa1ilvpfguv3YssrqwVGth418DIHon66U9/ell14TcKJUiWWNe9SA6/sdqFvPLvxRB6lmg21nCoz7a/SijFSjYFj8/JNgKGkLP7xpkNNA+Eiizg85kQb4zZ2Mnu+Z7Yq5DRXOwe24IFfdFrY6dXOl3S2vnuacwlnxtzd97Nq3MIqHPZwBae4FHz7nhy/qVf+qWr5z73uajUVY8A9N6J5Li67u/mqVhJx+ygBqzEmcP6Jbw0J7Gi+7q+diOnPQ8q1nWu6yQR7NRx8oRhiChOtvh7PUJ7++23Hy+J/IM/+INjZSs5Fz/CpHe84x0HLpwTmYugfoZZjQ2ngfvpwgsylzDjQzAZ3iy+11/3JgsEnmz5566O8h/jEEMkFp3vepxu41nHyGqTJvPpPP5VO/3txZG7gCNJVsTaOLDvlzrHxbN9wOxwA5fkx3iiRA4/hsXksPGMX/ODtZ/+xiUbd/Z3yy23HD8rToYSRzxJ0tO99eudABIueqot9u1REjJhDxsb8IY+FT4kbGtbkj84CstgIV4pDtmlCQOXv+CfybF5pCe4IIaynY5rE3Zuos8n6se7EtijpBlHkDQrjnVv89jv4unyKfJik2vvy3HZzeaM7hU7+uQPy8Px7eXTfFS7uNBybdjWObla/gEj8TU+lkzgoNjYveK0Iho7k3PIYxQhzUHeieuIS92vWEdHza28od1McgLcqPYUx/iA8dFT82YD5Ej+cj998dXNd7oXd2PHxyMAt912272cl3IDmxIcjkogBNmna4Hqbo3l8F0DfBZ09YcsM1Zk2ovL9L/GIjguWArCFHEeH2KMKHGsrlP9RWCACqM1lwWODUbmRR6MGPAgGJKRrl/D3H4YI1BFKABOfQBQst3Kl7H0mcL93q0qbp8ME+iTDdlpo/tXxoCf8XGGTUpqnzEj84DXnDkgksAYOfj5uDEgf+bCWTmMBKbrMnTGX7sC9wJtcrQKxs4637yqqvr969WnwNZWwh6VQFyRd7ZUO9m0JHMDFUe0Cl3fjdeqzAZPskLs2NQmokCKPSxh1kfHBFP+uHbONslwdcL+FcgQw+4B3AiyQGxM5CthW/JMn8D0euCvIGS+bLV23b/EaokgH1/d8q/GbQuowGZs/FwxQEBpfHCK7BBk+ENudMHHrmfrrmn8yC6iw8/rUzBuPh3fXQt8Hz6QCd9DfN278k8uydG968+OwTl2iCzQGRtAevma4lT2n6/0UtXO8ReV792dsYEb/rWqWOGJ/zb35LUBD74ipD719YpXvOLqjjvuOKZy9913X56vJaOuazyIpbHVT49kHEFyXpi6dtI93d/2wfwXgWKH9AiLupcNiX3wE/aE2Yqb4pUkyq4SyYHEU8LPf/mb/tOzNjrmfja4/r4xSIIEk1bGSwQRJPN3H2KFeLEB/fWJhDbXM1E2luUaXU9fdAHfshs4Ip7BEL4jQew47Mie6Ew8Tqb9bXWObOHo2murRyUwSybrP5uw5bekv75hRhyrNnrpcIl/nKdiA6yrv8ZlJWeTuOa5O3oaIzIoHuJjsJhOyN7cFb8VRRUgxAT3i7sSQzi5fiMmb1/1p5gkTrzzne88xv/1r3/96uMf//gx73w9P2rO+0I984aN/EQ8EoO6jh3yV3PCXXCMfZ+BeEbfbIjezVMsq49d6Y/U257Lp+lAvF5bg6nitEIAjithW97cueWwYhsb75wiUHP3LgSJkPGYg2RQsVVRYWMf7DBOvq/ACbd2FVe8at7k19zFC/FpiwXNU2zN1nsvxsc+9rHDJjYhhR38D89TLLTbdmMvXGDrbJ8N0QtO3XH5Rf15Ph0mrG/CRLYl5yCXzotj9NP9cKO/5VX0CQ/JHn9oJTyfaHcMWfZpzu5nu50rjsRh+6yo3M9fu3e50cYAut78rXsWvxu3wqt3CJmnWGzu/HF3hFqIkF/A/8bELtdP+Xk27eWdOBMs4jNsY3MSc5FH4OZizX4ujzOnzSXpbmMfG4X9cNLOIP7u0/W1Ly7jHHji8ljj2HwG74IZ9KYP13bewiDbWN1X6L/8DCDFdrPnCAmym+skRbZFKkX4qSSBG4goCBAm8JIcAlxCZJQCN3BYZVgx2XuAvEp/9+9525SA4JIijq/v2qry27OpX/3qVy/Vb+1xVpWVZMFYmy/h7qp69xQcek5bpZARcnzBdQnYBlj9SjDJeo0aMdG2wB2A1j8Q1AfyhFhsQYGMGGDnuj45dA4hrU1GRw9AsjlJ0BYUF2STf9dE7hdQkCP9CnoMW4Dp+wKv4IAgk0nf6+fXf/3Xrz75yU9eVtk6z74kL8DfM8V++k5lbqtvxsMvBAaFBwkKmdva1XW2Y5Jl12gbsCIOAjedbkK2QQ1wsOvVBTKmrT6XTEhm8+30wY6WxCXDzmdTrjdmgMf2JaWbcGx/m5TWbmPdpAu4scHay/bYkrb4puS5tjonkVXsSp+CnJUSxInsAbu2ERXgSa7mJmjQxxKcDeybOEmiza97tqjA/mAF/cJi5LKx3njjjcc7MOhoEzD+jtzBW/5rBWGLU90v0abPDSb0wz4RE4Up9t952yTZILtD1JqXSjQCQT+SGKSSH2xiR35kVz+N/0wktNmLKHupX7sAqr7z2ZUTgiahXF9nrzCN3W1RTsBlo2LZxhykBuGHO4upfFNc2DhBxmcy6372Yex8wdhgEUJ+vZ1c+lNkyl8Wt7dwQO7iPT/GE9Y3GtOSeQRu4/WZlC4pFvdgFKIHb62cNSeJnEL39fiFwih7Xlxe8ou7WKmBNfyO7HEWPIVMFHu7Lt5UoggTyI/fi4PFnYi7thWynIdRjQUuwX82XR/+ZqeKBnRIvuvn2oFvYiSZSDoUvaxmwXFxT/zu+HKe5lDhowKAf295y1uOxIYubPmXQHYdTGQvKzs7zDYG41D538oPnjjGtslK8idO4HmwhH7xj03mJD2Nw4sg95nc7vXTxoqACiNiFk6WnBVT6ICM65tOFa7YqTigQEF2ZLm+KjnAB+ET3IZ7Z3zC91av/S0ZgaH1tUUJfNGW5b6nB/7QfLP9doa1uGLHGN8/8039wUp4J/5uEtT42EfXFXcqyO3jG8szFLr1Ie4vj8dPYP3GLv5CD+S+nAXHEM/sXlheBUs/8IEPHDtjKkbTf2Nhf8Znns2xpD+8sSMKHyIX8qDfxZLFBNgmYaWH5rJ5mUQd7sobcHI2yk/klvSHY+AW5hme3+9+97t673vfe/WCF7zgstOQj0r+YVb3izXmtraxeALHYWr3ifMWiMiCLSwPXR64nFEht/7FHzgvDstB+JPYotDZff2H03JPuzLxcPPhSzDM+cVCYySzXtB97AA4k+q+C7KMaoPbOXB3DTLdpBkXsoHYuK9PhiBxV9nf7T7AxKQYn0Dj3iafM/gHZGzdWbLWNYiO9ht7L5vJyJ7ylKccRqbyss6wRA8BNUfCZRQ+t53u4eAUK5g11k1iyDQ5IesLJI7vqqQA0LlAroq6YLeVJEZoDlYBgBoZNZ6uUQkVqPZ+yXf3IP8IOxAwbnYQ0BcMIxB0Wt+SFXohgw3EgUH3CVDnoMbRbAlSbJBUCKyrS0SlubCZvd881pn9jUQA4wUic+JLZKWQ4bgxAXLFMnbNfhE0/gpEBVsJx1ZSkbElnsYB9MkQQUI6gCkb1xZgk/Tz97Vpc28s/b0vDwTICCXsAMD8m812fLfmVdiKNC5JQtIEFAGKjARoY6Y/MoVbbNx5OgLYyDVwRtY2wRIsaitbl/QJOEgWUg8Dui952TqJ4JE3HIRJfaczpGNxo7FtkUE/SxhgskANG8ncG82Tf8fglCTOzxctUYUXikBrL2yffSDftatYww8FQTowR0EaCW0O56IbrOGP8BmWwMXaDu/Nf/Wd/hTvtqh5Thx2Cy5f6r0s73nPe67e/OY3H88TS/g3sNc+vEoeii+NOXnYYk7P9Lc26loFpiVQ7IxdaYev1LdYjIDyTbFksWfJPRnwWQSkNsMhRHt5BLtlK33yu8aaDpdgda8kOvn3foJPfepTl+SArddOcfvb3/72UXC3++pCCH62std3nOGmm266uueeey7F7eyi+5IDP+2z/7WP/POpdI7UIppk0TWSCHGqeNf1Vr7624p39+1zpTCMnuEJncAeeND9CmA+XdO9Vt1ghVjtp67MUxw0tnybf/ITcVFiZqu15LUx6Y991W/zDgu7P57Vv17s95d/+ZeH/9k2vfaLe7JxyQg8ST4Wnjb+VmxpvBFc42crjQU5ZusSLfIm100+3Vc/ZNF5xJ2t0RX573E+yjZwVlvh4TKyD4clIU4AACAASURBVIvJLpvtnu985zuHTSbndo7QsXhJLnAUL2DXcJPPwh5FYDbPP/suQba7CwcxX3rvk3xhS3rjK4tFMJlfwkIxS78KxvgpvSXHYkZyeuhDH3r1gx/84FLsl7DWH3zvuvWBjd3ZmCT0rEs4ii/x6b57PJLuyA4f4MseQ6UDvszGFCPgJbtKdxWS0rOYJdaRB713zxZ22f5yXn8v74bxeD9OpLhBHpvTNG8vk8VT2Dz5LN+QE9SW/poz2xNbFKRwh3YwtAOiXVb9jHf/yEqsbbxsxPz5u8LZ7uhRdFlb6DrcH5+Vk5o3+cgdNofoHuMh4zBR8Rv/3kIHLoAH4izkg39rt/PLX9gsngDH2dRiERtZ/7u8BBBQM85V/ALyEnKDlSBKOhgW4XKIncQmo4gkI0PUjWmNGwlHnCgE6VgSWJLwmMc85urzn//80bQgafsXsoGYFZj6n1EzPokJZxUgGXznkTZgByyAi3s7fnbIXW0DqOQgAQGcwDHlCoT6aNxI9wYBBgi4jI2OjA14WxkBWgg3h+DEAhkAdx39GCsbIMc+OaSCEqBcY2dLC8T93XbiXpbUs5M9J4s8No7OtXICHCQaEv/VT30DT1X45sY5lhg0BysJgIDeu55O17GtxjknkCM0AjwAcRzJUKHrk52ufzmeHjg72yezJS/r9PyWbjapZKOSHec2gAhQ7JPutYsoKJoETopUC/K2rwmcm9SxhY71XwDv2tr1u7YwYhNEeMUPFLcWAOHb+tb6PKDtGHygM/KFKar85L1ySf9AGE7yeT7levOSHDVvL2xiR5uMJHdb8/i1cbOnPmvHrxGQDf8nE2OCa90n8d2kRqIrWYMTtZcc+LmEyDjYDxzq2v35n84v7mt/Cf85+SR/AVHAV6Doe/PxiyWIRfNRZDZOdu9dHPy8tsKP7M015ipW1oeCMwzve48PvP71r7964xvfeNnSj2DDScnuFkiQpsVDchPnmsvimvbYyZJy8dW8kYYlZObCl/miAghsY3+we4vZCJQ4u+TDPBGeM99Y+1186j5J1s5pEweyb5fXl7/85YMow9vusRU+GUriOx6xLAFWWOR32YbEd2O7uIUcw1SEE/ntnnadtIrpn1UbxJiM7O7Rd3Ndn+YH9Hr2JwmaxGD1hZC6h37g3CY/i+8dF1f4kAQT7+q8oubi/pm74CUIauebXz7pxcXNrWP4IVvv009fbSJKn7gE7OgaWF2y0CJB26ZrByb4RMbXftl47TWWihV0bSUbXm6hhJxrk35xCvbb/ZLirle0ENPd1/iyy/p1ffMKN5LZb//2bx9/f/rTn748Bw9zYY9kCKdrHhUgk1v/FKDomc9vQk+/Z7sTx8XP5lI/xsrvtm1JVOdwjsYhZivW8enaJO9kurHE/ftZ38nRe5nMT3yAe/CfvfaZ/3m3kf7PhQ3tNA6cRaGI7Nhu98JltmV8tcN+zF9Sii8qfGxOtXkBLMeZkmHjLz5pH6fk72I+no3b0qE2YTIOwQ8X+/FtPkKWuIy+yAN+1JZcQ5zG5RSL+67YWzsWBPKHfg2gRxi2IEn2G8fMDWexgKbQtfHRmNe+lq+zMbEOBrIvMZN90JP2cEuf7EAc24Ln8l2+ZAeC+fEFWI8zmCOuqf3kR7Ywf/lu9/WulRvuvPPOexsMR1DhOycxa8CMDGkzuIQmaeAIBMkAl4B1jGD6JAgVS2OQVAB7xroGCVAcW0NDQACy4EeIjMm8BJxVPkXrW8DXL+dlAAirFcezoQjMHG5JAELUuASLJZ6ULPhsBU9ynrPUZkAAmHaL+srWnIzZ2OiMs3D4db7zOUFTAu7axugZXkRhCxLkYNv16qjrBNVWUnoEpXaRt/6uAtyzxgs+5sEuJT7k13h6IVEBstWCLUpIss1ZJY89P+ABDzhIxupvAyBSzg7rs//aQ0I2+dF24+TQ9Alg2N0GfGS0+xU3triAsNDF2Za7Nj2yo92Nsm1K3KyS0WOf2+8Gl+3L2CMz3vTsWja6OotIFwDSa3IAioK1F3Hy1+aQnhbI2VH3mx+Z7+ouvCJX/tH8rcZuMYF8EUxFoj67Z8lBbZIxAJdk+tQ/ORoHuzfnHUP2v6vP7NsnbDLv2iSPrmmboJVM+I7crO8rlhmDBDG7S5Z2/tR28zZHsnE/W27ls5XaDZrGzJ8QWdgEw+s7mwjf9pGOjUWNnc5e/OIXXz3+8Y+/etnLXnZ5uddu6Zb8LNFCJIy3l1S1/dLbsZt3emCP5rw7oLp3t6y7dpMnmL/FyvUH8RGWsG8EUTIhwYQv5rR6QsCQtD7TkxjSHOwC2GIiIkj3XVf/3b9+tkm8PmzNh98KzHBjiVrH+OO2z8+ak5d/8adNXBvnEkDJsASpNvudczqE5+ymOSN53ugtGe8avgPjNzaXZPmdbNgoqcVl6Jo82bkEaYsN9M2uxDRjMC44s1zETquO/T+67vT3tqwq9/iuv8I3agQElZKSU2UVighFE98AoiBERCSYoAZFEBEQURMgoCiIsSGUDRIDkSgx2AKCEkSCWqWhiRY2IeoLm3/i3HzXrc++Ty3rnuRk//bea8055mie8Ywx11q7MdlY3LOfeG8uMtFBaxAPi1dilB3xqcZa/kWPFfn9RJnvEdD8wtU+1iZHJ/PrX//6y4c+9KHLvffee23myE/5NN+FhWKGXynU2K3vNVP5lkbYHpPPLL4mE07Ev93PrEhnq45bnKQrRZ/4Mw679IqjrS+yH/9tHBs6bJaf9m95lfEUafRFDjyEHGe/FG+4yPIYRY84a2663+/EiO/xqi26tsiXa+QPMmogNUfnxrm++MUvXq8m4NOrK77JruSy3sUTMSeOslH6ahOw+fhK4/dcqH7ppw0otu91N6vg4eYwfKA1lbdcsQFPNa3EkoJPce/nOMUjrtc6dsMTZ6Tjjrc5gR+5YiL5FMVqro0ZHAwn0+jRQPVezPZeXtNcVxPiPcnHNjhN87AxP+04fGWxYfnBcqc+32JbDNGP+TV2VxfFzV4ZkC00dBdz2YoPbe7D4+lRbQEPvYc3u5kIFzUA4Zc4OPOj5UK4iZzP3zsG1zAeHWw929jHMwCe+9zn3uyPANICN5gpdAkAMi1xcNqOARyIBSGQAordrhHjW6AEr5hGJDi/LknHb4LXGdMEcCmtcTk2wOFo1r1BCOgReWveYyVe5FSScm7vzXXWy142s9/RIVmal36T19/Wusm3ueyaaTycnVYHXTArdABjr/SrqYFI+q73Cpbmp8clShxTsOpIkXedtLUGjl1uLFDWwfnOGegFF0CSzFpja9CMQtg1mYBTBWQNgCc96UmXN73pTdciOBncO9XfbIIcIKuAoO8DmGTuf+voXjYPEpQQO04nXmeVnvg8oNNBZn9JBaEUGxI0GVcX9MYGdLxkQJxuzC+IIUCI5caxRO2YjZGVWwzkT+mpRPqBD3zg+qDGdGFXn0479gUveMHRmPnkJz952IBukPuSY7s8SAji6SqQ9Vu4Y23rqxt/LseEOXQFU/g6MO245NBUQAKN2XHwJ9stKC8JRza3cbp+7zzr8L75iiXY1hzIrjEbB26QK3L+8z//85ePf/zjl/e85z3Xpz/3vfhuTIUu2yJjuwPoHA9Y0zyDReKFjhRra+tNoEukt3BFNMROr3ZmFSpisbnytec///lHo6DfWYdVSBmfX/uTaZsWcFAudBUZmRXwCCBS0bgamq6EQRiQMIQEmeoVJm988YXO46OID7lgyTbKllxvfvXUaDlscz9i3fFIsCJqd8JhkmNgCR0iO70Pa+XSxz/+8cdPLqUnGwB8dJsWiNCZQ4hhxJ3+4ezGLBnZJn/aAlpc726wXZXNsStnY9XErCioIHEufEqXzaEZsD65TRbY3ToR/i0k2dFl9mEkPDGn18Zy7jarcZO1s1zPHltI8Ze1c+Ptk9eR2yWqxhLzuEj61wyh68VyHA7fyZau5ugKDZwjmyPsxtlGFf/FK9lCXPFluWP5rJyq+elqJvoXh/gFDIaJi+nswBcdu/mVDcWLBgB84t/yWcdrLhb7jZUumt9l1PI/ffVduuz75GYrvtkaFTziV+7ROLKWXvGKdOJ2ME0G+Jn8ck7ywOk+52NwdbEC94EbdIbjOBYnY2M+Q5+wE2dTlC5+KNhdeQB3HCO/NSYfUjjH6bqvnnyKbFd4KJj5E8xxpQEemk3kBnqBOdbE51aH7LAx3XkwxbG+Z7Pl0nSUbHASftKB3L5Nh8bo1prGbOdYs7Bz4EHfda6cZyMJR1kugYv3Weffdtttl8997nPX2zrl2GRQK1nrvt8Nw2TpyrvWlowwSX70AEu5VOwsdsihMMpPVPJ1uhRnbKzWSJfZoXH479ZK/L91ubKV39D3cgAYp5Zsja3DbVaLK3Ib3IAJMFYOED81Z2+5/fbbbyISfWFXBblZ8s5oFqkBsMBokgR034tOPedGfIGS+8ooX8A3T7tFkXydTQUiubxSEADq1dUMSDsCtCS28ygeWVAwIWurC2vd4l/gILoI+SbI5M8gwIHuzglwCzkO3/xd4tTO9xLiLf58zhEV8WQAWs0HBBEc3wkM60W4Xa4r2Lfhwx5Itfcd6+oFDhcJNJYEifB1jE7YJtFNvtbivivEKT2RrXEB4TaWOnaLMXbXCEl/fjoHOFfIS158YTvsEit9WKdECASARZ+bVwec70gmnhSN8Ig5Y0sCCmz+v80vPoX0mKudzO67TA/9B0YAEiGQHPpel9yakAP+j9xu8gGoCid4odBHXMjOV/wSQmuJXP/6r//65cMf/vDxyg4wZAmwhG9Xie+Le/5tzYp/4C3eyY0c0rXjk6F5PSBysQP+8FdjiVFz76VfEjQCRseLLQiCYxZD7CLxfeevHyqSt2jSiOke9Te/+c0HqVn8YCcFO3/awn6JU/pFAtm82KeTJRtkth6x3pzbFEUWFq8QxE1k/AHpEWPJKpdJkkusrRf5ZB84JBc2js80LhAnTVZYJo+srbZY6jxNoLNMHdd4fa742kTOlzumecyB5MAg+M9WfJmvhcHFmSapoic77C5Qf/NlRFgTg601ijq38TrOzhJsXpsmW2T1q7/6q4/7mOGOhom8zyaNL4cr2n22OZcPbAHMVzRTtnAhP74hxvhV60HaxG/zpSuFVRjQ/+Myygd249hW84mt5ETYufisSQIDm5cvyp++k9vk6fUnDXa2sn6+a23sAiuyR5fMf/azn73+usL6L4xc3XYu/139ZJv96Te+D0fxQXyzcZBy+Qx2yztytlzbOduYsStOF+xc7m6M/qdHzzJJFn6tqdUrmy2h51fWxZcU1vxoc6N4E8fkTQa60TjYIoKdxB0yL75x1i1Ettgyj+JcfoT/Hki9+OBqyuXSdkptdrDhxpsdXJx2d3HFMP9bX2+sNiHi89bFHstP5XOYjjPTs8I+2++vEsjTMEchxd9Wd8sNfI/3eZ6Fh1Sbl23Fp40+xaq1wK/049bi1ox3933xKnYUzuIkG3TVWvbpdg/rgQN4CH+y079+Bc9bMxySS/sMj3UVCdns4HfscpnG6yHpyfSxj33setsb3eDHOLyiX8ysfflSekh3jVmjviY9zu0qvfUT9lW4d764aZ7W/7a3ve0Y87Wvfe2DHjKJI3lmEZvL2WoL2LZ1JHzA582Ja3QsTgAX4TAeYx6xBo/pAlfBlfkGveFYMAdnhZfqRrjpPQyDA3y0NfTTr7fcuHHjJvKxxLMDEEmLW4JKsC1Yl5T4XvG/pE0gLbnrM8rborUHQLhcdL/nsCnY/eCSVHO73MRxHIlj9x7R4qxbZCU38rdKBj5k5ByCF+A5R3Ajcy4xUSB0/DoDx9sArAnysIc97PKZz3zmf+2Qb4dwSYRCgx2aD9lAIAGi4LXruUFtx1qyMp/iUIJWSCNDgoNemvtHfuRHjof+2BkXDCtjnwGF7G381TPiuMRTt1HRwvEFGPDoc3qQrIADYnEONu+bD6AhiIqKPmdTRY7Cmyx8QZwgnnwAaLRmt2uIvSVIm0hWNsmdTJpw1rlkDbgjJo0v2ZOD3BosMME81iPh9X67vp2/uzT8TLHSeXarF3v4kp9Xk/AkaAkN6ZNI2AAgwwPFqoJdbFnHJuJ0hqAoYLdYVODyKzYHrL12fP+QjPQHLxBN8WmnMBk7rmTYJYiwackZP+lY5GiLJnbvuMZtrMWHLb43IYknMirk8o3wt1tk+kdfYptfdJ4dDPpZArzxzZ9bFxLCj3o9J2A27nUbamS1ps5dIie3KCDzpchFctG1opVeF/+3wQHLFU9wc3MLO3VlRflI3kOIJHb3ayKucmFj83uNBbYTG4tP5lOUw0d2RU75HtntuttBQLb5eseRWUHbOb7fAqm/myd/b93dJrGkzLHbKIDn8sfG4hb3vucvCgqbBWRsHflX7yPu+byH24lR8dKYYhlOIdF911yLCfKgoqhjrGXzP/10vPzQuHIfPN/cs3ZH3OEVmeDw+tvq37j8UzzWmNBMhTN8SRMDz7j11luPK+Duueee6+1Aij/YRtf80OfyFwyiQ3lHIXXOI4oMVyPiTMuJxLKYYH961wSBPXIQLO81u9ghhEHpGJfJVrtZsxwBkRY/rS3fSp995tcK5J7NFdbhCoLeb4Mx2ekUoWcPDTlxJPfRAx+Dd3wDNya35lafs2djkIOeWk/HdozYX860ctE9nBZ3u6lFDpxq15ls4Z85vSrezs1Na1s/Ef/y7W40bqEvdpfLyVvLwxRe6zd7a1wyaabA9M2zdMEfW6+/5cS92sDc4h8n4XvN162PPfm/fz/1Uz91FGrb4NtCX17W0FXnyJu4gI02OSvZOsZDFHFVWEd/8gk/xd00euU1BbvYYgvNiXPtBsfEqFjUJIQJ4loTBAdIjnTtylGbfV0BkH66bfQcO+y2dYfcQH7vcf29giZZ+q/mxaEXB8nL73CK5S7mWI5EH8bcuqrvNLvkXLGBu/T+jLfGgn3iGk4fzeu77rrrZg7XpbabMBUcKcL/BuK4dgsQNu85/xnQCNr5QJmTADVBjcBLOJyQUyZbT4PP6ZNbVyel5XACFbnoMwYtuQo2xJdTr5OuwZDI5NBh3uJHck2eHNHtFBKz7ovxybdJg7MCFIBE1uRBrreQ22TGsYDCdpMBPxLyute97vjt4t/93d+9/hQLR6F/gYJMs+3aSQJGjAQi/QGO1lVX8xOf+MThZju2hKgwRtR6Bahr2y0oBKTiVSB0LmK2gG1nzHmIpjWvP/ubzxpPYcd/xcSCLJ8hK/k3IXW+c/rc3wt+SwiW8PELoIRskE23veYZ30H2kQJ2tJMgHpCHM2DSHZuKWzL+/2Kv4wDazt04dvbWfuwv7hXNW/grsmETbNiE3PmRthpO+RaCbK6+L0a6L69XMb1jsZ9C3Xer//4+A3ZzwMtwASFVuCvw07FiBHHkF7vDb142QPTEyMbEjtNYHjYm+SNCuv/J2kM0v+Zrvub4GVTFaWP7/V34TXcSm+RHHjHTXEs+4E+2REQVPPBKEQcf6a/j+AISunGvMIYfbCPRIWJ9ng95wNfmE7GssYf0mU+MtCuUPZEPcadQzY88T4f9EOvmR7jMU8zIX3QMZ3vV+KAreI/obQ51qWnrruHRTnuX2jcve/mbbsSLvCZnNR9MZx/FsfhX7Gq2tyb5RZybj913NwuRwjuQp7XLuYi7kpS5PWVJF/9T9MhD5BHjm1s0hOEhkgWHNarM3fdwq7n5c8f5PfuuqhEDyHXjx1si9IhzevbTfwhb8qTHxsNbFBGwdLGlv11dh0iK7eRTMJDf3GJ3d9H7rs9dDdd7Y9npbS4PFk2P/e/41sFXxGvyt+vbGBos8mVyn7kgP7UptZs6eJTcug245m+evoOxbCOGyMRvG7umoEaXON38i4O6nUNBgGvJlYu/yUW31roNOjHsNR24zUNew58bZ/mneBcXcBWH6ng79IpvORJPNfZix8Zc3+8VM/ImfrJ+CSc7xxrPfKixxSF9if1eG7f/dnbpn+8ntzFxkvQkb8LCXvkPe2y+4Beapnxrd+PZVf2z2IS/izH+sscur5WjYF/ftRbFObn5JbxNhjvuuOOIsbDCrXX4XzpnWw3YxtqmMhzPJvgJXkCvfLv5bNQoxGEh7OArm0fE0XLp5bs4EB+Gh+f6QXwaz3vxTd9ybTbhkxofYgkWy9H8Df922X3Hy1d4r5zY+Mne/47vH/6o9oLV8Ksx8A75kV297yHD4ZR5xaEr8uSuzf+N0Vq6Vfmv//qvr3EglsXK5kXYQ8/iFn72eZ/98z//8/+9AmAJPadc0kBQA3JkxLbvEaAFBAqgGM7V8ZwBGeXQEoh7nhZAd+w+364NUFKEIAUCskugHvWoRx1KPBONJQk5weqDc3QMAGiOkk07PYzFAABKUPTq7zXSJvvGe+ELX3jc69x9MJIAx98xkcJz5xABB5bk3ktQml+ye8pTnnJcUdBtBa5K4PiAQZePw5TgCwjBgzwqOukNeUEmBDRiwx847wL3BhvfAGIChD51xXovYSXbdt0AurnyO2RqG0Wdh5zaHUsul3v3tyJP48a6OldhJBl0DPChVza3xiWGwFlC9359kd6Bk1ihJySgNW6S2THF9YI//5eAkMs+5y/AOZnFgQbTEkoJXfGjqOuYdtbtAFgfjFggWxsi6p2fLL3PB3VAJRnEuOP6//CHP/zyqle96vLKV77yaABoTJFPEpEomtN3ayf4AQNbj4K07xR89MoP6bRjnvOc5xy3XnSZLaK0sbJg3jj5tXngn8IFoRGT+2yGbcAsEWkMRc7iVJ+1lmyF4IoB8yIv/HkJFh+C/702ZjETebEGuQFe8H+ERTGM9Deu+eBnY3cVVP972rskug2f7N7VE82f/reB0ntkQbKGs8kjJ2gmaCRuM4JMcqR8SF4Es7kkXbtjS3w7Hk4gwmKJ3RA4zWlkU6w1F33Li+KyueDWOR8hMK72ol/kQD6rIfTTP/3Th6776b0KJSRwfWjX2ufINV0hZvDD98ZajgDHkEix0hh2slsjGeEnLGjOLSTgpbwjJhFpDcXVY3bZ+DcXv+Bv2xA0Xp9161JPrS6Py6vWgzfBDfM2hysGfNa5zlsbynm+S54u4X/5y19++bVf+7XLfffdd/3li7BB8Zjv23HlJ+lbTGju9Bn8F99iwC1Wjcuv5Ycl1saQL2Enn239MB7vg597O6jjENoz18IjFXC9txHlnF417+QYDUH+oXDtc00Ea+CD1pe++Q1/5X9iSV7uvVy8cdJaXeVDt9vo4H9iBhafN9ngaq/yRuc6XpzSE58SmzhiG4DxQDwOX6ADuUex0+d8EpbjQubGUTyoV5MQV8Nf6bDz5Brz47+dk4zZwK98iGV8QCMKrvS+OfcfLqJWUPDJqfwUVnttLYu7yVmMx2fgIj6DB4rPtQWOYZ7ea87vbQS4fHLKA8vXYKA85NkgYn1zTWPhp3K7RuWdd955NPx7jyPsmtmUTndNuCJ8L27g2HLsdM5X8JO1NV/ikxo7vV+dLw/AN9Jd/1yl4Wow8Sg/b61pfbCJ7Z2rscB/xOBiF59ajNnvbdLAr8bos/e+972Xd7/73Zc/+IM/eNBtTLAPJ1XXyqed++hHP/ry6U9/+vo8D5ypecUt/5KjtqmDY4q7zusqiVvuvPPOmw22i0G6KZ0BAfAmNAtX1HFu4MRYHqbQGH0m8ROII1EuooIgMVTfC6p1CoRYVxDIk69jNSCW8JmXsyzRFWCCYwvGJYxLQgVGn0mkkvoGlPUBwEc84hHH/YTJzyGQP0C1hi5RFlAuaxVIiOTuai7Js05AJfkt2LMzR0Z+7AAogBy3nVhEYoEL4W5uZIx/rNMCOTamI6QYse2y5B5cicRKmMm1uzEb+Ls7pau5464NtwGjcEo2djmDpHPPRRMAaD3ZTiLm43S0pJP/sceCWGMgM/3tfj/xqDPcGNaQrHRuvQqz5ug7uw++px9yLRG1I+SqGvG1+us7ndP0lr16gM7nP//56xOnxVTnIy3m6VUDEFbk19/5nd95dFDf//73X0l6x9mtorMSw2/91m8daq4BkK8gf83rEtQFbbGlUSBZti7YBhcVuHwCtqS/vVSPv7T+Lks2ZjpEWhHhxrC7JDaRmr38zZjk4i+drxkBL8QpktZ6zSvuNQDWh9ld4836e/UzVWJeMaHYTg4PwORnCITY9H7xrCKmS5FLkNt43BiNBLaGbknY3QEkBwYu9ivk4aqE3rGwuvWKM7KJ3c6Tu86NNHbqWLsT6bFxEYj0wW8WP8L7foe+77epJOf0Koc0/pLyxczklSfYgm/Ic0twkWykMJ9rrvQi7juvYtK/V7ziFdf7wztfIYBUIOoaOIo4TRD8oTnl4N3ldomv/Jr81ti5W9RlWzFKP+IeqVNM+ZxfwADcY8fmA8ZYHF4M4LPb4Fys5TceuLrxqWhxrqIQYeUfy480FDUZ+ELn8vtnPetZl2/5lm+5/NzP/dzxW+jpFp8TP3bt5XKF2BatxW04xQedi6MgnfI+wmojaJsWzuEviKrbblqr4oCfsBPcYROcInlsQCQ3vfe5HLs23rjY3Nu8XcK/D5BtbdsM5qsKAr7UvHImznnWtRwp7ta38uX0hEM0lkInX9Fg32aufLU5bAvC5bj4tMaw/GJsfmT+/LRfXeieaXpMXpfGi2m+2ft2MtOdvH3mU/JF+uxKJFe8yDVwyhrwILLybYV6nydnssdVyHbmrOmpY3E93II/0x+/4b/ek0f8wSPcbfMMTIBTHRsvUJS6jRC+81d8ZefCG+SjdFYjm16Ss9jsuDYzlsPkL2KNPjZ3yC1ykNhqLFf+wDRXz/Ch5icvTkkm/sPHG7e/G0MzQy0od5mbTGuf3bjlV2d8d74cgNd0vE2Mxja+qxcbm9+nLxt8fWY9NW7TefVU84pxDU61m9zBR8ioBvF5snVOMmSvbFpD/Td/PNTDZQAAIABJREFU8zevz7/RRBW/yaNmoQM8TY6EozgnzDzXJNkX9u4VpmzSd9dnADAE8rNEgDMwIudCDgSAxEcQTonUd74AV7wkmATp/CWrCWkHW5Dq+jPEgusSnz43t8An2xJPxI/BkFTBLlEV3AiPJNo5m/w7VvduCRujIT0ds3rqb3o1BtKEXElExu94uzzAWSIBbBy5Ne6TIwWQnSMEa5Nd5/T5Ix/5yGP3kjNJwpyWDhAJyXo73OlowQyplsztCglMPgXQel8A9L8rOSIzf//3f399EJbE1flbRCnGNBuQOzusCvYNWn69BT/bLHEUF+y09pLA2E5Ssr4zIZUQl/TyX8Ucv1So7bxiiJyC37l8pnk6z/qBF7unX+TUqzEXE3Z9jdG6IhybeDp+/VHMrG11OulJwkUUOlYxKgm2syzBAEwFo4KsOOsSuojKRz/60evOpeQgDuFP78WjxkSy7N/ppuSQHbbwp2MEdC/3B/AeZNoxjWlXqHH4LnvCHX4siVijRMx3+c5551OC6HtJD6FarGk8BHwvsZMLxLsudvFXouQzElZywkfrlDw1EsVWOvIwKBjfvXvFdVdJlIzDtuMStQce2pXMJdP+19yUvJPz3OBqHsQLNm5cywv8LFm6OsyD0M5kSaw3llyJHPFZ2CA++WLnbOHf93ymY+QvtrG7yA8QD/l0G5LshXB3zF7dpPkAD3qPHGtSGH9jrTl6Evszn/nMYyf7V37lV663EWlG0YOcuwSRfpcbNPeXf/mXX7r1rN3qxpGH4Twbec+3WhN9Li4rahTSzZvetjg/Y0hrC0PEJixDuPCQxtorzJb44QpbqLIpf23Hpqcse6hrnytExGpjwoLOd4x85Xj6JGvfy+GdkxzFjIcl80HET0NOgzj5Ya9CZHE/mZarLeeDU/yQjI5f3fR38fq4xz3uuN2wHPEzP/Mzhz/1fvMUX4A74je7u9z9jJ04RueEl2HGcp3lnp2rYa6pAkPT5+pac5ssfSdX9PdyxC3AGq/1lnfazIHNfkEBLjaGIk6xYi7NYfGebP0Pd5M/392rOsLCzQHbgIZRCvrFHbwNR+xqVlybnqyZnrNJO9+vfvWrj2bTv/7rvz7osufFaj4oJu3Ga86pB3BD/ow395OdT37yk49d0z5TICrmlm9tDaEg7XsxtQ0HXEw8syV9y+OL540Dg2Au31L04ss1Tu+///7jF3aSwfFiGtfd/MDm4q5j1Qiw3VrYwgaL3Kop23HpEk6ys/gid3PsfPi5WK9BlowaPfCx7zf30a2mV/bhZ2LFOcm02Nb7jWH4D0vEVufTGzwXk31uzcsV+7vv3P4JT+R2fkfGZzzjGQcmfeELX7jyWPkLR5FPd5O288/4KJb5IJ/ENzoe7qr9Nt7lMPxT0xCP6JX9snW8CU40jhjZfGr8bYR0+/wtt912280WSkhGWpKkYElYAkugkhajJdCZ2K9CJPeHIr9bCEmuHNkYnMv8AnVJH1K93y0B3J0JSWWVuopbpSMHiiE/S2MMBJg+6cquh6Ame8SzjjvZzw6HZOkAK9j6XEeIbTq3AkWntPd2SgQgEOkcMiY7udhEYm6Xqiewt7uwSXKDnv23GGscYwk8DptOFLdsmjxAUEPFuAu0wBkhX7IGWASpAs46+UK6R4wazwOXkMglghIPopBs/FGcLAFGxhAtethCmO6BlrXzuSXF/Nj8m+iMg0ysD4llCZmMHZNs+cgS+S1Q6FucVby27ggCP2ajjeVNMB5Gwk/EgW6yhgQ/sBb+n/ybxCJ2vddc4p/5t665+wcBOrK8vk8O41h3x6SPiNr6HQD3vaKs4/YXCxrPms/Jr3P69YVut+mfq1aaZ69W6jhJCfZtfKwt+XrjtStekuuzcKKHejWXJLNXD/Cxxu1Y9xbCEjrrODqC+Xy7V2uAHR3f3+TfGEa4dLI7tp8TetGLXnR5+9vffiWQbCNmFEnG7PPk/OVf/uXLO9/5zqMB2JwIRPMontkNThuzz/u3hLgxaj5UnHaJ3Rlv6H2xvDH48uaVjoWDvSIHkv2Sl+bte4Qp2ZGwxXT4QPYlUeLvTCgQAJgnj2g4aN4YK9t0DDv2eQVH8tbs6Ty7u9a7tjY/HcFnV5t0Tv7W/e81FvrZSbgFd/MpPoTcn/2fHNYB4+XT1qWhgoPABf6rsZaMGt+LoYtBfc6H2IrO5Yl0Z0fSuQpIeuzyavEkdumvY11SjxBv/txiwJzLX5YL0IMGu/jWIMNxOmfjkY/zU3mOH7r9YjdOkmtzVXNuY5ldi1f/Khp/7Md+7Ij7Lj/FKRZ3YI98Rt9yIf4AY1qLIrpj935afpds4kde0Yzna+I+vaw90pn/mh4KDfpi281bdLx84hw7jpGjWqNcvfy38cP5cKpfz4Bv8gn+JoZdHQV/6E7zTxOSvGJGodP5dKZg0Awohn/yJ3/y8ou/+IsHj0gem0ua1OwpNthBLKbPHrTnYdDyP/mTo4ZWTdlPfepTR46H2WLMOVu3sGXn8xtrcrx44ntnTrN51uX5/JydNS8WV/HOu+6662j+9EDU5FnfXMxj67WlRoP4F3/00veal8tz13c1UvreLT/wnR9oPiwvlOdhXvHh2SRylWYGfewmgEbFcqvNpc2d/xb3YgKO9758msw2kthZDiAf7ihXdlz+4YoXm5rifWMOHvaZZpdYcDXE/koA+bdp07nymhoHlqtx8PVzHld7qMPky+UY57yqtuTTcgTd4RlyAvs3l3gjB1+HD/2E7S133HHHcQuAgCGcBLHAuwQKAFOYgsZlVIpVCzBH423CQVLMJ9F23iYYjoWkLFg2dvP2r3nriFSwNFZk3b2mSxYFZ8YVmEtoFRnnotkVCJsMESlJiwPo3GwnsmMzQDIxdudJuuvwSxyBjvOTOVnoodclh4obxjfXAk9jJJt/1iYhAA67U1t4GHfBqr8VfQLRLo4dBrZfx852zRm4cfDmtv4lgmTWKdYBNQ898TPHkW13XKyhdZELEABJPuE8gL0gtsXvxpGd145tDs0x60KcATzyI4GSge34qZ16BSkSJJa88uHWtA0HMY0grN36bj8vlloHf5LkgSjy2/fNk6w//uM/fvnt3/7to5va57r3fCP5EXGJY2WS8GGAMTYR0l2yu3TN9+kF/vAdzZyOUSjwe6Syc0p6dlW2cbPgyU7iHZAvgV7sQoQ2IbamztPcqNESKWpXhT3FJpvw0eYVX5EwuuzvdvsawxqRVZ1vRcLiFz9R7PBxV0bw38VESYRMS4YQsZXXuTr27IJowpHk9mTfPiOn13TUrgTfYHMJEYbxYX5vtwMeWKPzEUk4JZeIub5HtL/2a7/2wPC//du/vTYz5SWEQqFB/7Cz77MXvIK1Erk4EG9IOjyseeJXGRTM59y6uC62EXmYJ5cjN9bP53rVPPIZn0XO8t12O//nf/7n+nyUJfFkhpUaTXRkt7K59wFW4UjNbDpH9hQB5x1K8vDX3eWwLsQWUUJqEUjNODl1CaTc2meI1fIaftFr/2Fkx7rUHEa0BrHiFV/wED0ysKMdX5h3Tdjzc3ywxXeb7xQDdpBheudoHPLXbldq/nhdepQbzb26oA+5bQuNYrj3b33rWw+RKopqAPCr5hNrdmHXP8Q73TQ/8t93HZuftIHi4ZfwRgz1mn+L9eTsfxhZYwsmwe3llvykz5oPXsHizsHZ9ooCMQIDNVo7vrXL7bhox5+L0uUe5sEh5S/+zD7wCm5sAwF+41bLzeEmv9nits/oFAY0bxjcz8f27zWvec21aMMTYRo/tgZFTN+Lk8ZvTsUl/4LbndvzSBbzcDvxs1itToD/9MF+y6XoCGaxbePlU0984hMvFUntDKsT+CxeaHwchyzJEabZoBD3/ACmKSb5d+87RrG4GIrXNUc+XI3D3+hTU9N8vm88OCuWnbM7xvJN+tc82QYIP6Ff9mITnJdf0o+GizHFZMcna/NpPMmVxnBlb3PAMHzcvMnNfuJsc7k1yv/rB3QGD3o988feewAw2WGmWDcf27kqg69snQFrcEw8gT75MT95qBpI3pd/5CzrF78wjA7w43ji8SsABjIA4NwdlQXRBT7AtJNa1AZdf1OUIIk8uJxUIQD8lthRnDkQQ0anYIkf6CZHgRJB6VgAxIlbJ3IO8HVxlhAmi/tAFTEKvU0erU8yW/KuwFgC1ToRrCXWxhOAiDG5dgex9ZqPs0nKFTHJbDzrs9OEiLcO5CtdKAI2IbC3tQMQBIXfdJziSAGicEL6egWM5ljfQWrpHwAGjDrN1rQERED5jI95bd2KA0EmIXoAGj/jF8CZP5+vehETS1YQr03YjlubSvqtt8Ktf5GujcEzoEnGyQMk2QKh3SKTXns9E5P1K/LpivrOfBItm/i+14g6Qp5M7aT+6q/+6uUHf/AHj5/v7Nz0Qy98BOC1brEpqSCSjSemOo5u7A47l13IyV6KVOSbPmBN5yMBiBk9rc7sFrkMkB6WIClcJUBEanECMd2m1PpGc/pZRH4rjtbeSyZWXiQC7tKX5CvRigOyIS+b6O0aGkuBau2KLYQ+OZCkjkUC4bgkBAvlAoUw2/F5uGEcDQ9xoxh0PhvDFPKJlWQilxxDj+ZG1uCavNjn/KHv2h3vu3KXomR9QYMLlq4/8//WyZ92DPpGnl39tbLCcrpCsuiY71iPeEj2/KsC0DzsphHTOedcbx3IF3L0vOc97/K0pz3tekWGnIaQbPGA6LEBLOy18zTF2Ve8a6LDDyR4CxK2913vkTqEm472NRtq+C5W8DWxJcca3/q2ibZFBN3uVSJy59r6XMQpeqwNTq3/LHaZU9zZVODzHauZuk2FPhffbqdqbZ3HDtnuTHDhF/nale4WwT//8z+/XvG35Dkbltu6bLwd0TiJPN1xS3oVtuTgB7vbJgbN0XvNkS38YHmvcNg5caKaEl2JkDw2rJpXYy65ihP3c6+ONB8UrC4HXh4o/jaO+FA6TpbGbHxNCRwLZq/ca6/ljLjW6nwLUesQr3x8C6y+0yRx9cRe0SJHsH3vw7+nP/3px6+MvPGNb7zmeLgpv5h3m+Ewyzo7Z4t/+JieNPZhEv8WN+GYe+1xgcY3X8dnbzlKvlcHsIHYxMPlHFcEdhwuYo3Nka77V43R+/gO3El+V5J0jIZPYy//7b1dfY1D8UUX4pzcfe9nKJu3fx3b/3xanu8VlnVc66SD5SD4QePCS3MtH8Ux+VHv4RH/F8d8qvnkUbdHdsxD+dhuzJCVLYwjb8BRcro6Zwtqft65Ytj5eDMuy0bpxU/10tlyZVhs3fxtsYl/nrmZXJcviCsYiCe7cq1x5aqOWdvLpcvL1U3qxNVf60i3eDp8qi4+GgCcWwC0yJQQwfEvJUgKZ8dE6oCEDojAUgxx7ITpGMqjMICxiQdgcvQFouR4whOecNyjXlBJFsYFCkiHhSeXooQBGJCyycwQS8AkViQWiAEEhgESiINgXIfynWBdR9accKsBINyGSHMxPrmaNydxb0hznAsSO2KIlmR1NfgDV1Osg/OP5kecOq917c5eY3QssDeGdfMDhKfPk8dPC7Exch+J2J+zIzNbkd1OtwcgtmZkDIlNX0iRhN/8fMeYdFwcJJfgbbwtKMmyBdM5+ACmhkM7PezWsezcWOwiBhAmukDY+TDybK2r9+bwPvmBPiBnB0R9C3zy7THieWWiD+O3Fo0EYNwx9LMJgd19tkRbXPDHM4HfRL+keHHKMfkFgF3sEnNsi0zyJ0QSfjSGZNx3ZOp7JHzxYgvxBWgyWK/jJCc4BZN0ge2wIK29IrnJBbcjRRI5/bG9Iq1ztyG6ybdzVzd8FK51niuuXDEhlhUQ6XyL8v4Ok5BehNelpWy1hdjiB0xpbv6FsCAiyO/q3Q43P6bzxtZ4Yg/5AnFYuyCVyK3v6BAx1LjovaYsvyEDvWg+IXCwhM22kOVXS1JroD/+8Y8/CjBPkecPmpoKlnRkh4I866sw1/hyBr/mg7Ai2fslme/4ju84HiIWVxA/zYXUi3E/jSsHJOfagu7ZXH5e/81OuMXaKr3iCYubS5qsD1fZJmJjdb5GONLbMQ/VuICDXbXT5f0d19qbz7OC2L7PWovfkE8OT5q3c4wQ4hyKdetydQKeBksaC0EWR4hlenLJqxzA3xRXYso5cgty7AoN2Lm2S7Yu026eHrKa3tPDYgosli+8T570U15d7kgPiig5uONhY3/bzex7sd8cGsFwW0zCzT4vn3drY5yRba2fPpPTuM0bT/Ck9cWW9CimYKbibvmceBP3cibuiUcuj4PfzRGfwRmSZ6+aYv/dbRc78nnr448wRm6WZ5d7KyBxRs0V/omPmke+tGHIXr1uw8JczpNL6du4/EXzE5a67S75NAfEGx+FsXIzX9jCqGPYAtbDO/hNBx3HpzsGVmw+/bIv+7LjeTXshw/jgdbJz/hd4zm28eAhbJP/YSAZcW8ccPFvf7Izv5XnxHbziO/F0L2Cen+dJ5lc5Z1OrEneX56Gb25cyBfpsBjS9G4cOCsXaAzgwdbNRhrfzsV5zKsOSyYNAryY7PxcE3c3v+EbXrANOnWDxsVyNfoUB3iS9+lAzdv66WH5DRyEec7FBengzMv5Fg68c8J3n8Euej0eAtgzAOyWGByYKZAEQQYQPAgBI3IEylBIIc+SA4dQkCFxCxaSPDkakwFXlo576lOfevy0X7Iq1CglGTkJORHVLWzIJFgAp3OsZR2N8Tj7FhYr7zreOn3nARTA2XmuiliZ0h1HXXAE5pyx8SVBhBV5lyA0KRbUyUt/dJR8ERedsHU+ybzxG6v1bNKTCOkSiC5pAZjGRdL4Uu/tZiCmSCtfRGb6vIANrATDJrnmUDwgyXQjAfPRBTWkiU+lG4WMhk52WAIEfAQcW/AnAIGgSPYIp3t3JPfGlyD4v2Jnky3fkMQUU4B+fWF9WmfQHH4VgB74dnM3r50CPsQ21qtRJUFtk6K/JevGF+twBfgvoQGOEiJ9IlbOFZNstYlFHEq+EkEy2LXXJdath3EL8ObmB9bDDmI8HUjY5lqiSXY+AKyRIXGTXyF/cGLjo/n4Dfuwg3nJKr4UMAgHIkq/cEnhQJ/JSCcSqHNgIx93HCyBS2TYXNMxCJXPt9Pe92RkL7Gh+QLr+QJ8aj67dDBKvDt2yRHbO19C7liFHv2unvvbvdKIiPm2kEH6YFOvdKRYF8f8Er7zCTbvVoSXvexlx89dViRsIbm4CTMRePGseFmSATsVyGJZDuKfGpX5Zpdhs4t5NXicr2hx+TkfszPRvMhVvqIZvPriJ9uU2FwrxyggYYmCgx2QOTgk9nAV+tdwsDO3OcDfdCu2XbHgfWN6OF3Htv4Xv/jFxz3U6YSMq4fN62ydTlp/dma3Lo2u2Yfok2U3IuDR5iCxqMjdXfD03VVdfJc9kwlnW9/6yq/8yst///d/H80GzRd5R07slc75Xs2DbgsQQ+wsVy2/wGtc/ZgexO7iMTs1B7xYzGtM/ivmHCf35SPtrhZLyWxNixV9r6G1DQi5QJzCRAWAnNA5sLzP4Kp8mk5wBA9whIdy3HILnIqexNrmJrLAWT7PHtssg+G4hkLI55s/6A+/Mi5+rYYwP9+WL7fZtXyQ7xjvnC9doVEzzbME8BB2XjxovMbf/LD8XmErn23RtHHf2Itp6YZ9Owd+yrlytQKQX2uWLm7KS3iqJipfUATK83TJR2GhXAiDlmfCk/xAkzAZXK3k9tLVDf80n/jahm+fiZnGww80kfjDysRvt4m2suMfi8vG6TN5i86Tx8ZDMmgS2VWHhY2B14s1XIjv9KyL9NaD8sQBrMajNUrgbnOH9d068id/8icPuq1tm2XwkV/xU/ja52oIccM/2TiZcAfrVH+truHFvuLTxy0Az372s2/2YAaGESBnkrSJboFFoK7zCcTzjkzKRUL2MgiG7lXybn4Evs8FA0Bg9AUrweazFNS51kJuCX6L0o5VzPe5QAAIlEoWSVYi4TjWYk5BA1AEsyTWPZ3/9V//dU3q7MBISMsWotZpLIFkR6FzAsWaCbt2tgKEC2x0sq/9LdkbRzAB/C0EBKTdEJ36Pl/Zzkn3HMgS4RI2+tIIAUL0rbMIDCXhzrNOyW/9sDmAgCIx/exD3fjC6mZvuQDM1qVTuSSjc91DxKceqsBaQrS+JaacKw6sk/8B642ZbLRNBfJ2jITW35IqQtl6yLCgYkeFr9KPB7n0+ZIQSce96pJ/4wDsPgtQvQd4CFs27G+Ehf95vwC3BZMCMUDvnjlkYXf3+IgEQSetA3FYv+ev/BRIS3x2PZLNziwiah1LlJCgjmcbCQmWKSxclirZOr41ON858Fcx3qvf8t7ON6xBMhd72F9zDEYqIlrHzgubEJ3076GJfj7RuZLcJsDF5CXrPt/Evb7A/tscYleNuiXN28yGT9swWwKqGGoOD1ZS4CIvSMoSiiUcCKEctA08uxT0T3cIpdwKt/gd3E8mmJ5fwOTmohcEDU7AxC1kHbskdkktH/bquM1ZcJE+uiXopS996eUNb3jDtbBsTFeg0Dmst2udvDBdDoVtrjZbHEKKWw9y6Go6BBimiGv33DtHU4aexSW86vy1BX9Kdhi7NmJHum/Nu6uZnFsYwXb25f98ZuM6m3cptqZ9sqUPOczc4pEO6QC36jWZXA5Phi0UF5f63pUB2a5CvktJd7NIwZ/+xWM6TF5XTMilvkfYFT90DSO2WdFnNhjofjFUcU3u5PQsqGSn1+xBH0g9XxYX4grWIN5yGT3jYuTlg7CUr/DhLQjSf/pxFeJieeNuc0iMdkxz910NicZLJx0vV2wRAcf5rxwlhht3cZn8yUtWOjFvYy7H52PNb53l3RpEYjV7uTqJDHKh85vHxsBe8QMf2WTzdd8llyYie4oLcdl7fmFe8b3FVvPaEEhmOmic/CZd18zrFoiaEGEcH5UnWid5YEBzNoamCh2cm2XwBEdLp25Z4HvwAKY3Pz4rP/EFtsPp+RtsPAz2wG2W9ItHuYqu75ObnzWvfGNd/F1cdXzHhVNixPjLFfrMWuWOjtcET4auOOuhkzUOl+ezKV5GD3JItsS1nZd+cSh/y5s13Xr4ef/66enGk6PpWrG+PtQ873vf+47z3vGOd1z+8i//8orv6if8AG874528CH+tYXmPmoztWhsuLY/K2/CqY/xNhuMKgCc84Qk3GWcLFkloi5UUsYVPygCY/a3bo9hjcMUU59hmgcJiE4EEbdcB6QRo5gLKwBC4b2BwCgXDOolCjfNS0gbDkgL3BFUoSSLG2PF1Zqxji2i7F4AXmJiTo7YmBIGO2WJJBtA2P326/6lzOavOpUBvHMS6B7vkBwqDxrM2O18dj2DQFaAFvgol5Ltzt1PG8QWOotl4Amx9yRr5G10hRgDcWjj/EuE+k3wURABf0GzB3d8Cpb+R7Y5tTT3RNNIU+THOgoxY6TOAxPcU1uS09gVjhIHvGEfysmYFCKKgcCwpSQaAtWP6v4CpQO7YTbzWolA2BjsrCBEAvtF9oe0I2o0BOnzYPHYQgVfjdKx1J4u450vbTX6ohiC/bizYAyMU473yYYmGfZeQ88O9YsD858KT3JLsFl4IW+P5nux0TFaJVhOUv6eHyEZEytgwC073XkdevPPZ3RljR+c3t+QmUTamccUKAtJ5/S2exKK4VpwhKdtAgtudK75gpVgjF9vAKGRhCz2FSMfmT40VhvFZuLE7nq0/WXcN6WsJxRJE+AQjkk/8wBeFZmNnW0WVdfJjeKpAaUyXFm9MivXVrbg252IFGyFWjlFEIffsDHu3uNlGhuJw/Ug8atyLAXmszz0nZ3Ekvy3HhQnOUaj23c/+7M8ey+ynAe2IJ+/6d3/Dbs0cNue/dLC41TrY1Ri97i5XTQDH8UH51RxbrMEOBFeMIv+wp/cwzd81+1/xilccPxF23H/5QNOVX8AIOK1I4HO9ZluY0prlGWS5MbKDhygu3ie7y3nlj86H5eJGrJnHmvf8ZGl9yfMlX/Ilx9O92R3W87/G67jWs7+Pvrrc/AIn+Clc95BA8opJnFSxkM191rjsx6d67RgbFHgjPgGzrIMd01263eYx/sYvYTx/1dBa8q0ZiM/BQjik0F0ei3c4F69L9ny4c5KPv8MHeVkxiyfCwV41VFxa3nr7Ox/CbZZ7kgv3S+59aCfMruHT7Rb33XffgwqhXffGMQzs/ORyWws/Su/45HKC/lasshUZzvlbbPMpPr4cTpwl22KrusVGRZy5n7Xs3w/90A8dt0G5mmZrC/xgi8Y257IVPJXv+CIdZRt5To4VH2qT5BJjsGLz97lu6xjj+5v+1B1sCzf56GJz65HLFmdhsPhOJ5pbmx/lH+cqYvu84zXGet8vKfXrE3Hu7/u+77vyj8WmbsVoM9VtEMmOZyZ/DYR+PSgetVxEzMoN5aV77rnnsOsLXvCC60MqxRxcWM7Q+MnbT5zm9/1S0Uc+8pFrU6irtYrB4oSu6Ul+wD9xPE04OuejmgFsw6fVWfisfMZv5epjYZfLcXXDLbfffvvN7U4s6XTJFWBHDDmN4AAyW9B0TAtwn6pkhdzovjqG4yMvHFhBIODXse0ebEIUFMZBGHWqKKHxEOYN0CXqQJSj9h2gz0lyRoDqPIRRs2ONvCAjiQEi65P8Hatgkch1hhix8QGyuYAnsuAYhcWCuQTQsxQKDg/qAb7ND0yBkWTNFubtPQDkG70iyICaHnfN5gHYCApAEwTG9bmkrcg+X87Odp2PeLaO5ml3KmJqdxxhbw4+jkBI+sncnD1EqAAvuUnKu6PAJho+ayM+3Wv2LBn4+ROd4C1O01f+VnGjUcY3dTHZgG03cesqWhfgYkckUKJtjk2kZFKo8j3+hVBJ3BLDAlVzKaw2kWlK8RMJpXP7n1/+xV/8xZGIkYX1zT5nNzsPe7WDwiYZNSv4WPJae/JJTo5DBJJIMso/AAAgAElEQVRbcZJ+Aa8YljTJB+BhAd8920bsK7jECV3ATHpcP0McfLdradwlfAglu7qXEklpHkXq2lbsaBLRwRYhHdP3e2UCf+OTMHJ3deBZ51s/f4SBdvXIDy/EkkTXGPtMEuRWrCoSkaT1P/4muW8zBwbRbfPAUsRjizZ2T16EXVGypBnhUBB3rIZEMa6QPjcuYN4W6JJ8c9t53QaGmFxso0cNJ/huvXJmspARYUomfnzOpR1jvuUGfAuWwoKeX/A93/M9h8u98pWvvP6Uk0abQlQu3UIc6T0Td8V8cyoYN66Qpdbg3u6Ne9ihkc2X2N2aGxPHQQg3DjSi7MBl01/4hV8QXpcf+IEfuP6Ns4h72A8fxC3cgSe9L4ZdscUX6Y1Pw6XGF1v8czGdntZe/tYcXI6XDnsOQuS2nbnlY7gBX+c/y2u2wbJFNZ/mx+JJnPAPuCL24UfrpgtzLJawl5i4GmJ+XYXP9dqv2XSlQ011OaZYyxfKy4p8a8MdcJLk718FYnp0NULH42T5Kjtujum81iXX8Ed2d6zjFBOavts4VGBvcbVXMqzcjaupsI3hbVLw08bdf9mJLdhQ7DYunFg8lWv7zK1U9Ccfw0j+IW+l15ogcGyLwpVRneP7ZFTo4hFy9mIPvJIrYFzy9KsZ6akGmFzWPH32Xd/1XZcPfvCD10YKX8w2+ZIH/uIj8hTM2DiWc8mQnF35EV/H6+iz85uDzuGFmJBXFJxbD6zO8cG1Lf3Annxp8QlmdVwxU5HJr/Y7utoagD2TF77z2ZqnNU77CdkPfehDD9rEgms2n8S6eFTTPuxhDzti1aYdfkMuPC5dh2kV640lJySXWKfLlTU5smsPx/z85z9//UU0jUM5B/8Qu/QsPya3ulnNsrirVuLPHaPuget0AjP5hpzQ+3/7t3+73PLYxz72JjJ2JqwmagLBgnSZHDnqVYfLsZS0iWidYQsERpBEFNqU0+eUsYqTaBwnWZDFHEgTIzSehJqcAPYcdBlcB2s7UtaomNt5jNFcm2SWaCEU5AfgGxBb1AGoJXSASVMA8PR5oOhhQ0gPm/V9gJmDsw0CaQxBvwSLc/Xddr8aXzMFYbDuc8HEkbMXJ99AbCy7KK1LAbfNGElI8S+hG4cfSz7eA0QEod+Zfdvb3nZc5pOdO9/lymyoEAayjdWa2GmTAnLFlnTbMfQgJtYW2SlbsCO7SnRkAYoKjfUn/itu+Ff2YNvWgmTYAeGjCE86aCwdW4l5iSJb8H2v6WaJsrHPsbFNG36WPJIKLMg/utKiB+w0rp0dlwavP0qefAfOaBZYk7k3kUlg9Augm7OYf/jDH365//77r1c4ITGKRXEKuLvNYJtBfY7kL2FDPpYc0WU+szuIS+4lRTox18ZacyI6u/NMdolBAtv5xC4MlRjhCD25DBeevOQlLznubdakygb93T92gWPsQ/cKq75vPZsMl9ghl43nUsTk00haDFQQK9bEt6f3d6lfDxeVw7ZI5svJIWfwZzlK3kR26RDRg5292iFHluWrZENY2G/1Kj6Q395vMr/11luPn6qy68Gndkdyc3SyuMc5LGAHhdqu9Ry/jhGfZIOncFjBA7fgX+/FQccmRz8j9ulPf/ry4Q9/+CCyGiaaVHxIvMIePpbujalx0Tnpg//33gPGxAyf6DXd5hOwT/wrMNkXhvC3dOzYbTLgCQrV5s+nuyy0f+9+97sv995777VhYxc5efvvGSwK2+RwNYBNmcbBHeQDRYK82Xt+jBAqDthG00IRotnLz9gUX7KR0ucwO/20BgUuuRubTZYvLDHH6RTD2YDezvkP3sM/mCEfKyqWK/Bh6+ATeFSyhwPtCtJjr45D6m32dDwumi5dUWFnmq8ki0LL8bANBjRH+uy9+M5migy5Vywr6pfXdLxmLxnwDpzFe3lqN/YUXev7ZHc+mfBk2CWvySXid/kLXMYR1RTyDoxOxnhQY6ZrPF7u4ccwp/OXE+MYyebS+87hp5qBy13wRbikGQLf1lfyRTFi3OWfZ24Zvw7b3vKWt1yfS0X/Nm3UJM2Pj/F5DZ7mWO4g//XaFQj8ku+y2eZ58cbPxNhy+41zY/BTOcIxOPniqxyw/kQ/fSbP97f4ba18PN3k9+mNfMbnZ/JK84sFcaNuaB73xONS5F8O1XeLM8kFt5bfibWt0+BO46oDndPxmoM4GN4qz3fO5kyy2Czc2hces5W8x97W2Ht5djmAvEGX8KnzjisAbty4cTPF2oHfzsYWKciuwqfjFCwMqkhoPI68TodQErrjJRakUneSwnWpJFgAgowsCKwTSwaCdb8DOozXd43PIaxtHZgim3fJEhDhzIBtiX7f2VHYOSTH3YEmb+tqjE0O1iDIALv10HvyV1A25xawZESmvAJ/jk0viOPqnJ2Mtecs0SQb+yHm5gKYPufYdJVftItCn+zsgUo6nFtYC0I7Okt2+B650ss3fMM3XF796ldfnvOc51wbAG5X0chAIBAmAd77HXN3MBQsglzwAcEtviUbfiVJ0OvGHdIiNpBZ5wCkTSKbtNhCEZAc4l6hs11h85EFYbGunbfz+p5OjJf+msf9a50rZoCYtWtWdIwiSrFvTZt0+c42Qjaml7B3nkvpFG5sigAkF0LPl92325UicKLjFB5A3ZraEaoTXXd1SYHGEnAWy7BwE4yE1zFivc8k3gV7CdRcyZvsHqLWOWQ1FsLY55JGY/Ye5sN0hQNdsx9SK+aKm7r0/dxXsojzjYXFdITO97CLHpe00PuSsPXXTWoIHt2JX6ReQ8JxkjRMF5tkRXYR0rUHjDa/c2G8XMlf6LY1i/vNp7C1cTwpuHPCvIorNkIgtlDp3Pxbc2ILHHNohrVrm+zwFUm3HvmE7sQ0bsA/G88tDPR3jsWNbVhmV7J17BUFMAJBpiM4I1/hHev7MGob+1v8IbPJp6hgU1jfPF2N1boQzHSSjM0dQZWzxSL/4beN4b7fxYjGuHHjxuV7v/d7L6997WuvD/ODZ3Qir8LyzusS+6/6qq+6/Nmf/dn1MntFHFzrePlu10N3fG9zJAzCd4rhvm9sDWXFX3YWk+77l39au6t7Got/W9sWCooL320xoaGwnIC9mhuXWU4o7/AJV0bBFz6Cm8orfW5u8m5Ol+ua83GPe9zlH/7hH47bF+iM/Mi7eWCogtT75tWohb+4XjIvD96cADvIgw9uHuWDuPNiGz9qbfmvKw7EknF6zfbwI3k14/rMQw/hLj24J3x5sJiRkxaTOx8+wjG24qPpJznxYrmBXsgsf3dczYPG0/jbvNL5GjXipDntnnuQH6yXI3BRftK6lperCToORmrCiQNr1QDr1VWyySvu5Vs41vlwED4fznd6GCd/DyP+8z//8+qfydaaFZVqPHGCVxtz3+966Ji91THLCcU0vOYL4mp1Jk+ID3qDS23KteGT7PI+Div/JB98WjyRX5arNEbn4UHitFhhX9hwro/IKobppTFg0MY5mXBQ+YU+xPLyAjpi/+bAEfdKGNiLT4sJuGDMxfuNK7Uk2Xp/XAFw55133uScBFzy0HcNxAk7Zsn4AggQWSEVdgo4AupwMXyvElfHLiD2nuAAirFLTMm4jmBOhkLwGZSSKWjJn4ISwAMpgWB+AeAVyG1SQX4YqfVtAU3P5+IGwVeEcCzrkKBbX4HemC45RNh1kewC6EKxn+P6XoA0HkASOBsUulFsSOdI8QaKZMqnAB+d0OeZXG4RsgRO4hD8xgGIfGSbT9ZgzCXeEuCSwcbcnVB2cAmaghIQAfk+DxhLKNa1czkuXUguLvPqs3wYQVWA0jGdS2gR1B6kxG5iBkCfyQD7LUHlq0AfUV0ZFvwAkrhCZhCXLV4do3CHCYhz3y+AL1h2LNBDGmET8PW6ZJF+t1Puyp2N9cbkq32+zRHHucRzfZst1rbsgRCJ4X4b/dnPfvblhS984fWhRBK+RNPrFl1ILl2YT8Oo77cxCkPEa8e7nDBfQtr73u++G0OiWMzp/G0OLHHvPHiD7Ep6HuZEL8g4nxRjnSfOzM/P3Y+NiMANdkcqGns79L1XKBuTz65d4Y/v+KNC4O677z4Ix5EMH+jMK2jEzOaRJcAIYzLbfVOomFd+WB3DYLlvC29xIm7Xv5C3xS52hHVIk2Ph/BZEcE2MynmaOuIz38mWm3/4feNpFMBDeU6OhC/yWI0MRTSi3Nzb5FM8iD84TzZXftDdGdvhJZxA2l1i3TjwzNz8J//qMv03velNx44wcg3LrQP+OZ9vLbGjU37dMa4MSCZY25hsxd9gOB18xVd8xWGHf/qnf3rQr2GwReftDmc72uUi/imG+Dcy6eoT/o4jJI94oz+xnhwVW+Ug48MrzYjW3mfyZsVJD+6CV80PK2AKTGMnu+t20eV1sUi/nS+2zLc8BoegZwWwIkF89DmMldfg7yMf+chLT8xWlPBFWCV3JDtda6yK594vrxUzfeaWqY2n1uSqIY1F8cjf5MjVlbxH9sbZW10V1q2Bf5OZbtL13o7ANgr6ZF8+Lkfw9b7D75NRY0oNkE1ckSPePXMgfdEr2/TqePG7cQX7uqWzn6TkX+SW+9xaFYfq1yv+5m/+5kHPeRKHizHLp8il5hGf4n55+9oX708vuIq6Sq20dUZy2tnvXHbqWP6cXDBEziEPfINX8g2bNcb5NoDlyh5wiIvxhWSxlt20dO5y1W3y4Bb4b3MvbuPE2TZs8ZOycEQuZB98CYdz+TvfgUdysPxKZ8ttxdCZz8ldYpsv8WVj4DrLGfobhzrnGBwUB5dHcaSH4oBbk239uzgqhtXNbAcfd31is1g5ngEAjCVbjrrkeZMHx3JpPDKH5FGqJA18d9wFoP28v3VOKIt8QL9jFLgWBpQWpBhCMuu9YGitSAhCvsWGQE0Hdla2KBbgdIEkrJ4cn9xbmDOiOaxBgLv8evXYWLp4AGfBREAh1DmAn/Dr3Bz3sY997OXv/u7vrkUo2V1dkR4QCUklWQUUO3eeoNyiqodwdDlq/xSFjm1NgThH7/PW072Q3SfVeQBkiwHr1nFbWVcPfJcdgDTfWpLGRmRUMEhGWyxIpAIs+RUeS2IWMFqX45PRJZ2Cc4vQcycU+ZAYkH1x0frO95cCEfbMdpKyGJQsrAdwkc8u1+opOekKkO1VFUuEkMr00zHrK7vLbFfB/eSN7xLYxoMh5kV+6IU9JVDJnZ56Xd2vX/CdCICfLltfQMBKwK2hh7lEXNcmkolih93hQZfl9S+C3D8Nrm02wgP4sEUafIIRZ6LTOOaWEI0nTsUYH4Irnbe7kwg8mxmPXMhittomhrVIuL323w4Xv4HJCh62VVAmryuvOqb5Vjfwe9fj8lhrEz/ivbHFg/ElShi5GN3VGt2y0THZX6GjUaXwUFDKO+fCe3EGIfOw2JXfeXKiY/MxxXZr0aCAiRpeZEeakFJ4TB9s4FL3dJJ98kvESsHZGLsJcG60rI7h8RJAMnReciF6Cgl+AJuTzZUD/FtxBJMVCwhn8tGxuHJFz9mvcABjI1VsmS72gUkd1zHdkvDmN7/58vrXv/64NUQeUxiZ13qQLE1/cdCrKzg0gDT86By32vW3jnNjEE/hN3SKYC4RtQ5jsgNc6NXa+YUcxt/gFVwTS+TaPMAHk0k8io/Oz4bhYX+Ht0g0HterohaXgYXWgj90LjK7ZHsbA3IOn9m4hyt2RO2u0gn8wGfY2rpgIjK+hWGf9b9nWkSqayjKh8kvtpsLZ1EEaYhZHzvv1Rww25yd0/ni1q2Urdt325x3nlypyS2HLqaRL1kVfumkscU2nE/WPtufisYvFs9cJQd3FG7pdDFfzLsqaJ9BIqfDGr6Xf3VlRu+7MqW11mjMDvTTvGKz74vzb/7mbz5+Prxzs1u35NgVpi/yyMUwlS7gmdwvVtNb86kvyNGVV/k72RXqYkX8VwT3i0Uw2ffrq+Je8xQeyKNqnfWJdKjJJ1ayjdyO28hXfW5jQex5TZbNUY2d/M2LR9O5z+UR4/N5vEx8NAafXD/ODmql5nPFWOPgTfgfDBTXybAbpzg6HMCRcFX4Q89s4AoIXNsa1WpnnOw8TSv6Wu6wWA1z1avLXZMv2Tp3cwSsE7fqvr2yt3Pk1caELceDaO+4447jGQBL5izOKyLVZeV7yR7wTTCXTgNOQbIKknx6VQwJbESfQiR8TtGCCowNCkWNMQRd67Fg5yNcCBQDm2eThmCyfsljC3JOZ71kaZxAqadRIixI3BZUQIYzCG7jWOc2KTpftxgpl7C28FVcKQQFPaLSK0KL0HE2RHKT9K61713uBxhz2OTcZN16tmjTAOjzJW7tDqQrgUYuPoncaWz4Hem+b3yAIPAlXH5Kv8aRyCVoejeW4opeEaUFkv4+2x+5kSQ7z5rohZ8uIPJLpIbfLplUrLsEkq0FM31mbw8KRPoaV8ElxvjxEmTg39jm6/uzjSUvgJ8Mdl6Q275bnwDmu2MkRnVv6aRzgRcbIvSbkFufRMLGgHaJoqTD3taGyEmQ3ksyFYbNcXRJ5ydUrCGZkMn1JUkd8V9yhSjAl+au260xRraNzSWSYjMZXc7p2OTRWGpuP3GWX2+xCMuSpb/ZG7YjBuyhKUCPvWYfeEHn4r/3SIOEtvrZZsAWLAqPJYmwjwzWvLjf2GI7f+Hr4kphoblj/MUDvthrelP8W9sWHHJMsiO2Yqzz+Aq8ag10KiYRRc0M5CJZEXsxxPeTBUZZvzje3IEIyDk9Q6PiK9ysKC3p953bAYxJbvlRzkce+D398f9t9vQZTGKr1oGUhk2tUdxo8PR953o4Gmyh6/VJOKuRaB4NiSVsdvLk9o2rJaxyhljAhZrX/cT00zE1BvtXzMA8heuuH8nsM03OxnYlQPYr/l0BtuS5+ejca8fTP8K7cbicZ5sw+Y6m8Ra0fMX4fHULRGRTPt9ddsdnC59vg7LvuxqqIuujH/3oNR+u31qPhkl60pCDoWKYnfiAXfvei3s+g7/gPovb2a5z8ZNexThequguD6S7/EzBvHHcPLhNBZ4Hh+FICqVkdyVEn/ENMUMnClxy8xGfs1/vk0nuWL+HW8vB5GN4icNY09oQ1uBKmkT0rliCgfgIHNyGP0ykM/yxsXzHzjifDYSOlU8VQIr5Pu84axX/dNu6cGg5j4/AX+vbhzLKbQq3bUT6mwwrr4ZHdt8GQPkkf05HfAEmyhHwXz2lKQ5zzJP8bh/B3cS8NcJUXMHm1uZatt+8TBfb2M33lmPhDPIejgyrthbBe7ZWkEvwYT5Bd3ib7xcn5OjGK8aqBfk/fiMG8EGNhcaBHXiGesEtLNa5Y+BpcrF6UL7Fb6xfXl5cXb5lXXBTPMlFsACe7FW0cMkcO7e6AvZZv2P5ns/VkP/xH//x/34FYIsaDmghlCMRcybJDJmgCBNKTpyy75HOBaQ+182R2HvPKTfgEHRGN6fkzmkZEqmmMLKdC8I+F1wuBdsEtARV0CmaBGivAHkTtLnXMRE7RKuAQeB73a6jwqFXNgC67LbO1dzbQNi1KiK324csS5rG5lBkXTsiQnUqJWAdNvbUmWYLjr7dKHNI0Owo2CTqxly/khB23cnZ+uh+iTGiJgFJaumJnwFchJGPAttegQJbAilgSh7J8HyZ7fqCeZF1yfkcN2dfNZc4lEidn0ySSnJKfMkkQXas5Ios9p1uMFBBVACo3bAdlzyATfHY55sUELn8pL/5Yr8V3M6kDqex2WhBlM4UHvRJF97TQcVoa2JbpEisGnt9snnTmYZJ3+mU9zcZNgbZeQtl+qZrxIkukYzeNxf/VYCIAXHU5+dklywwDoHgBzuPxlbH9N84OyddmL+x6cE5MBwZ0mRMPxWZPT33X/7lX/7XU7jXpgpC2Of+TKQFFrBJ67DrpNkcsfLTcn0GO+E//xWvbCG/bPIV5/saKUTkEAgN1PU1OZA+u/w6TESC4RubOA6mk1tcdnVKxKZLQPkyLKEXWEhfMFMu1OHvtV/R6PaGfrWkfxVif/zHf3w0afivPNc6W+MScpjH75FzeeeMg64gK7btriCO+ETnKjw0EhBPeNN827TYuOPLjcu+8A729GqHno7lp87TQEeSFlMVHvCKHTYnWzfS6oo5jTA8hw7EEht2/G233Xb88g5biF/Yts0gMQlLNG7kqmRcm+Bs8h4clothD56wuMrmcKn3xll8xQu22GZ3vlWzpAZAuosbfeM3fuPlE5/4xPVebViQ33dc73ETesAB+IZ8nEyO6W/N+nRD35snxGJ+oEGaPnqffhrfRpYC82lPe9rl4x//+PXXkTYXwUKbSEu4+bp4l4/IvmuUB+V9cvY08Rp4v//7v3/9ZZAzmccJ2RdPtVMpZyzmw10Fh5jh38nYd/BFnJ152+qYnltDui2+NDH47GJC55rX3702TnMrjuXMdAvD+aKmPdvjxuwgF29caHRYE/yRQ9hXXBnT5+JaHC/X6e/8vaaetYRhnp8Aw+jBe3LCcfwfx/U5zFS8iks+gYvyf5ihoQMj9mpcuseP2JxM2dLtCPS/HFbs0zF94KRqyTM/5uvW0rxwtzH4c3K4hQUfg1mLcZtnyWe9m0ebF1/qb83o5LUW/pPe1LbL4TbXwH8145kXy/tslT/sz2v2OR3BBhxmG3zL1RtTLMr58Nb7rVNgROPvVXo9r+n4FQDGkwQotvcMs12pNR4gEyDIw5IKBUyfbVdFokFCe4hU91pxyo7tXCDWJT5f93Vfd/nkJz95LYTJzmjG5CR+psXnnNjaKBP4SZALHgyjoEnJCD+SwBEEY+dsAUE/WxAJUI7qPQBovj4DGLpAmgWNubuBq4N06iElimJgtjpD6CSsJZsIgPMVtxwpsGv3vn8cr3EEiO4sYslJBavzFMBAk3yILvCgj3Ow0/3ekpL9Ol+3S5dR4Fgv+xlbgWhuelS0ipHWVJHwvve97/KP//iPx8MErcNrcvX3PiwmfSebh9U0r6LGuoERgmFHnB47TlHPd5zTehTifccWihixyxcUIkCSrulYYgeaAF5BtslAYmYPsrEr/yFXc7Ur8q53vev4Hd122xWcihg+kw9+27d92/FzO93G0j9rBupbwNG59S+BXhsms8SDFCOWfGN9ZokOPBPTcG5jfLFDR1pBr9hCDpOj8RFCupU8Wp8nJStGV+eIgqRJ/+lnm0CSVOujwyUhEgbCvWRHzMLNZBX71nq2M1nZcovJzlVoJyO8F3/5PjIOm9NXuF4DYHe7NoYVia3VjiuZ+fKS6c2BnWu3BSnoVaNCDmucxZXmcp87+WEAmyK0CEUy8MHG6/LUbNKukZhF6vkpckoOeUkzk88XA63jGc94xuWpT33qYZ7W0EPoyG33Mzm28S9fNpaHSbEvbGg+c/NdDQAcovOTs/8/+qM/euk2sVe96lXH+pqPb8JBNmycxfPmRmxhnCK4c7bwbE4Y1Hlrb/qGobubJZ5dUbWNwL7bBzPa6ZODlyAijnTodgN4jjPlK80vBl1yzUfaec7P+RB/EF8KApgk/vkF4ozr5FsV2jWExIXilfxsks4UxvBP8dS5YjFZ+V3zZjPNHE0WvtEO+ZOe9KTLn/7pnx4+b8NFU5IuPNeIvTVV+IDcJQ6M72oFPiSm6cOruE+GdN94zUmv+Ohdd911PMul20LKTdaGFzWP5gRM5XtyjIYjv5N/2WR5iCazY+K7yehqUkU9W1n/NiBcUZede46FHNKrJsA2AxoLNxUrva9ISZ+wRy5RsImVjZEtnjt+CzX+csZcviS2cAOybAEmz1hT8vm1EDyG7rYZwx9adzGHP4vD1rS/OsIP+txGpGPlm8agazlRnPQKf5q78fCm5SHpTu7Hu5Yb9utD3U7SZ/AUb+TbuJ76RS6hV5ym98ZYnfJhMpO185785Cdfnv/8519e9KIXHfEOX3CO5R7+pid2xKWSr8+W28rRmwPkODHIrnS8NU7fiS/ftza+Doc0FHB4OsNzFNy972+/woP3+B6eWwNd82l1G/5vvWoInID/sbnX9Wv4IXfIdfxlfU0s0tXa2nf4cmsXp0cDoIcALpEmtCS/SWudugEbqB2PFtAOngWYYMl7x0gUCeWSuI6xq7/geHay5qtYKCFWBOwOQr/F6bcdN1m4qiC5epBOzQVBsI0AoE1ZHATACuL9aaHWiNQhzzrinFeAe4/kCAaGl1B6tVuJXLGDbq2iZIlSXeLA3n3NJYr+tjtHvtaH1As0hE3RAvA3GfQ3h+u8dab+5vD0JLCQQ+cvQQFCzYdMJV9/63z2t2QvgWyh23hI6wLeztPcjbs6FtACE6jwdbpdUFOYIo7NUcPqnnvuufzO7/zO5b3vfe+VzLKV5szqD1Hdpkq6cB+doswr8tx8LlVb0iWxJHv27riIXgQb+PJTBSiwVCiI03wD2T8X1+xOLiQV+VS4brEo1vKP9Ttj5Xv9c68ZnwS0SEfnR4ZqFPSk25e+9KXXJoc1IVgKjgVXfxuXzMiX7yVncvN5PkRv+wAjuxDsAPuW2CVjXXTE1jhIINkBOGzic/u5BhLiem7uSWKtIb/SNDRG562OWiNCyA90ieG1InjlzS+TUwJ2jPE3WfpbQ5Q+6RmZoQfxkl1gV69IhVwijsX7+qjztunJRvQKW/lusvNVY3eOQoWfnPVKfuMhNEiwYrvjslfny59sfW7EapLIuYhZ78Um/5Rn4Cgcs4vWE+Rf/vKXH3O+853vPJ5orjhcoi52FWSNS6eIPzzaX2jZncOnP/3plz/6oz+62srvc4ddP/ETP3HIUEEV+UC0lyxuQdLn/Nta6C65+swY8pAGEn9EnhXX8k3npz/zyR8wXz7kM3IbAiY/w1A697rY2zy4BYyR45Jbs1KOWkKKU53zV+e7vJhf4h+HkufnIrep2nl4jFhtjnxUcYOT8X15jD00TehErCU3fTV/n8vzmxeWH6ycmspu80tvMIhsW3jCUYW9ov4gL7EAACAASURBVCwduwIHh1PgGGdlUwSV+8Rn31dEf9M3fdPlYx/72PUWlXiVy4bFvWa13E7/clM6USTguDiCpo649gySLZ7pEj7zLefCLDjguObiz5oECoD1X+uQ041Dhs4pfuyWaujCVnzW5fOwwvfyeMfZaV++qTnd/DC4Wy96UN999913fTA13gP/YAL55TF4JHb4UBj0zGc+87iio6YKm8hl8M75GnliWnGpRoKT2Q5O4qlkxQM61po73wai472aK1mKg66Kkftah4aTuIF3eAgbyR99v1c7LfdZOz9ULn30ox99cMl+ppWOzYMLJJurnMhCrzA2H0z3fBwXoRvYuxxSvrOObSwsx0ievYwfd9gNa/gmP/qpweUGbIqD4KvNZc38iT971TQ4c091ZI3Pfg7yda973XF14MrP3pvn2QhH6Hj/qvXC7/g9DMGjbVDIFfSqqQsv4fZxlWENAElVsgSyCmMGW8eXyBo0J2lnSmeZA/Sd4DqPtcVhx3XOXta2Ba/OSnMiSpwXyAmgTZ7Ar7kBvks7F5ARt71EkIMjCICbDvay4nY1+k1Fx2ww7/mMTHccinMnU7p8zGMec1wmJ7FJ4JLZduI7Zwk8cHRJCvJ5TrrOQ2Y5pcBpbuMmHxsolhUW3q/vIF/00HoDrwKPUyIKgPN8TrpRuPcd/0GYz0G4/oA0bhHIvyQnQJmdgTEy1sMSayr1cEJrsE42lCSQFuDW+JpTgpadrbX3/G+TZHL4VYvWrBnDDxqvdfIDNl3gKXG6nH6LY8FPj4qvLUg6pnVJaHzCfJ1rLcmUb0lqG/Nroz5H0reI46fpqvk0e5ZMphvrbd4v/dIvPQBU4bm+J177LNue7Wr9ZNniz7r4lDhGWJINCeoYNiIbMnUuaOhTF5dezpggduiKXjUTJKHGS5Yf/uEfvnzkIx85Lh9Oxtb7kpe85PJ7v/d7l+7rarzdFYJ/5EOO4RB8kYzog7/BcHjOP1pH8tBJ6xRLkrIGg5joHLoXM0iNHS4xtMRXAQHTF2PpTeJMns0Z+7eYaa6uJkuHiCvC15oQAbbN5uxyTqS9d6uJeCgnhA3333//9XYIuLQxzIcbO3xUlCZf+QgGpqtyQ/Lwo8ZrXg/U20YsjMmHskWvHRc2wGI/bUnPbAcj4L/vzQsDO65z7J46T2Mi+d7+9rcfsZjP1oTv8tjIyz7PwRVObGtnTZ4Tl2yBdLYmsaMo6VibC3xNHNG/QiMba2hsMbw78Xy+scSNRquCgU8lPxtus0nBLM8jdttwaQy7kPTA9rBWgenKjjZEut2m4/rOE+A3d7KZdZAVWdc0yPet2zzL8TQ+9moQcsLyXjUz5PPFruUOYlVhKQ+yp/jWYMTz1h7WAi/gnkKWH9I7XWxuhRVsIjZbuzXvlRR8MbmbL72tHBopfE884x10BkNgLO4hH9JHYzd//Dq7xE0+9alPXRs2Yn7Xwf5yKv6kEGQTfrlrzrfP8Yir81e6kgdgY+fus2TwerlZHMrRGgxbrBo72SucymfLo1aPy++WKy7HVIQqNiuqsx28sPbmoPPwwy9d+L55+YHxs82ZI/WdeFx+tNxiudg2S+Aq3qeQw4l6r6Bnp8YV+3xII2uL5mTqvxhRR9Hbco70WvMrPbSxCufE2fKEjTH2xi17Lw5wHnHfWvZ7dRt9J5d87NjNR/IsjoXvJFtjpJOtLdQwuCa/oFs+Tj6NwuX/xrZpSi6NUjxk/T45azp1JVG/MFPzCSdSs/AN9hKvZOFvyfRLv/RLxxWwv/Ebv3F9llrzwiP4Iv+IJ3Ygc3P++7//++WWGzdu3OzDLaQRQElCAOvUSUhLXBXYDLId5Zwth8qZOKKxgDKFb9GzXdDG5/yKTzIj6i711JFSuACuPY8iBCOysUCA0CCDlKo7JKFtwllFb6G/Y3EqDkM+gIZwr4yc+Sy3AASSgKqxAMYSDiAnwdF/5ykQAFgFV2TNPSsAaYPLep1jXqAuUDn3FnrZw0/rbELkbwt8ggpwA5lzAl+gBW6dCzyW5AssnbqOq4B+z3vec6jz27/924/X5kT+Wo8miQQIvM62YXMFJV3wF7sjAh6xFcRLfPfp5M6nAx1uyaTz1g5r6+YQtyXYRzziEcfP4fBJxeAWfXxMbCou+I4k2PrppjnODw1NlxovEg4CyveQKWQdmWk8x6yN+R//0a2l6/U/OOEYer8yjHn6unkbfxsu1idmHUcmxUVjiil+4Bi4sM2Nju+9JI2wwAQ26PN+lirwTocd388ftav6xje+8fipMGNIchoiG0Nig2x0wjeWdK0vNT88JLP7Zn0nrpYQ8KclIebaZM6HFZZIEfzj28gkX5QLfC6f8Cc5Td4piVdApUdYhdhoGGiO9nm63gfdIlB+tggW8CmxkVwwq7XBn/VT+LA2kZPhtWLXZY3O8WoXcotzvih3LtEgN31aezKIc7ipUFjSpnEIz61LrHROOu6e7y5j9RvV5ktujR87eUgcWyajzQmydD7cFPvN2efJ0JUJ8gYf7jixhgDzjyWhZwzqPMd1BVLNR7lJkZx9FL3kWb2vzvveBsTGkfPSu1gQ982nYOJLfEPegqH8c/OaTRVFbzwsXK4RlH4bu/Nd3n4uVOHbxry/e+17Mvd3MdX47S6JBY09ecLaehWvjbW5ZwsLx3WsvCHvwxVj4mh93jEu4XaJOVlxQbpbPiGmYEdj+mfNyLmrDvhF58ITuImHwWOyOZbOjYmDupd+myN+Iq5z8OFsqAkIX+la3OCqrorNTj0J/wMf+MB1bcnXM1zwdDnVufB8329+PBdsydA/doVhzaNxYa2NqZFYk1BzpbVvHQDn4D68E7tiHw9evMVx5F/5s2OWU6TL/tlRZVs+t7HJH2CW2Nyc32c24uQSjSN5ju2dl+5aq0apxtA2nMRmunMVJV/z2jjZumbvubFDDzAQvjeeRqamIP6Ml4hFOKiBrYksZvihWrI55YjkVwRrlKXHbNd62dKVDzbbxBcO1vGrf3kE7jSPTRixlxzb/Enu1rJ4ws/ZvVeYCwO32bxy8OfO6RlXFf/94lmxZa3ZElbzm3NNwtfwl36xIl3H2dk4vHWFxebzXeM2YuX6Nq1vecxjHnPTohlJgUHBSwaXiOlkcCAOmeIFf2NXSH7rt37rcfmhZLzOts5BiY0pgZhHcPQ+2SgQ2d6CDAAwuGMkEIAvOCUOAa0I46xAiFwcTqLiGI27nddtAnSs9/1tp0mHDRFiRMGBtHjliACaDGTv8xJwCd48vXJ48u1ONQCyrmy4TRrguYDHT/Yyv84xhgSIuDSvpOdy6PTBz5AizQLBwM4CcZMxkqaB4943xR7flLy2cEBe+A299vCdLhFzSwV5rEcwJTdAQ9SWMAlqZJ/PWReyLWlb3/o9v+wc9xfTMV8CEppuyLCmBR0kN6LQuUgfPxIjClGXFgFjSRtpqhBtjq78WdItSay9+t5DucQxu2/sIPPbVJB8ekUYzMEv+VW7pMkk4XZccvd/mygKuPSAAIgjpCLSn6z9JFjfiSX6Zt9edyeWPvkXAov4ILsSIILBvoor8SfZro431vtc0mwuV//weYmg8ZBGPilJwlRXNvk5qYdqwooXhTJ8ViiKo+yLIMB79uu9BLbY0mfJjwCJFcnZd9bCF+WwxU54ssULci9uyQijzjZzdYBmRWNtw0IypeMlgJ0Dl4yPMCjK6V2e0QRY7KSfjt2rJHa3ZG0tny4GWhdbaRrC6m2MIHFkgVPisLnEp6aGWNY0EZ/pZfXFD/pMLlaEag4uMVxMTGaNQfZbX0f8ko+szdOc/BjWdszunpKH3I7ny/QDC+GNBkBrgRvsrjGAS2w+S3980fFnciyXwJtecQT8hw/0Kta2Qe/zxk7W8L+mvtt86GpzBN1Zs3PT0e4QJw+/laeSWYzLd8kK893qJqe2nuTRoOD3vt9cAavhtLnwJ0V985kTxvBh5DsZ8RE2xWMUXr5XOLXWzUGNoXA44xtfgEfWwzb8sOM0F+UBnEhDyJUhnes+ZsUJ/sNH6F7MwRvYITeVa9JXt47iYutLjSd2e914WR5r3XhVYzQ2vINdyS4+5bPGbe7zjrU4YYfm7u9891nPetbl/e9//4N+KSh5lssuL+Uz8Io/4QX0JFfQY2Ou72T3rurqWRDlxtVH5zb+Ysc24+gI7+69HLoNP7wOv9TsgI94b6/yt7hdjH0ovJVnYGxzsHdrlj+3GSUWN9+nB+vBP8mghmid/cPB5Ab43Xkdo05Mn3BeTOOiGpgbX+tTndt38rO8ts1EuVGuwNvZwfrpF4/h07CJD22swU/PDcCJNpbyhWKi5rSGijW0XldwWDtsWNyE7Rp/4lwO2RxnHH6JS20zrLFryt9y++23Hz8DeCZmAmVBnCI4hEkTClgADgSVQjYxSBYEooSMx+kooXEkS47f8dsJRvAEvmAEVIjzdkGQcOCzTtH4/c9wGQ1o+pzDcywEX8FOP45vne22Hr+7OA8ooneBtIWTgFxgW/Ky5Ewi7rNk7uF8dXf6u7W7nEkwJYOAkqAQHg2TLcIXHAWNYjLZazYoFrdYQUQbk56ttXkRMIBvHonV5Vp8B3AkGxsgT4pmiUbCp0eFwnbwJGlJlD+zJ/k6RxJGynb9kgWfZ2NkQ5GAtG0CRTKaEzgo0tevEQ2kTEGqIAFifB9R2cYV/1cEAJiNTeC9BTg5msOuXXLccccdR3Hc/bzrP32XD+p2LqHnEwu69E23fBuuwASgmjx0q/AVi8aXUJYUkoOP+E48wBT41M95Nqen4O6YrVe8IlniXaJP7ltvvfV6ma5CoDGR2MZAJjQ/EEF6cawEJXYbL3uUXNrRg1PIl2dGSOqKp45LhnAhfPP5kuQteDu+Y7sfkbzimL8hL0geGRWEi+N8nhxbRMAPuux9MtaUi4D91V/91YPutzwTuo6nRwRO/kgP/BqZ5ltIExsjSvsAN3IuZtI5vWzhYQ3IF5zZuEvG4j6s22bL5pbVhbWIe/qyDpjFlr7veEQDxiMPi8mahjdu3DieFcBGSM9iejHe/0hxdm5OTW1FjLFhyDb4V1Y6XUzGJc4Nrj5fMi1OOs5lupoYCgB27L0CN5ngkCazKyw896HjEXHHw0s5iA/Kw9aOjzjOWLBLk22LELlBPMEitycipXx7uQlMQnTxJL6p0JQT1ybNazcSfoRryYwLuKqDT4gn8aZQJGPf0yd+mI+4ssOzCORXD0WEzzVz25Hu2U24UmMj23CyeeCM3Ibr8Enxzh9xQtjbuPgoH8d15FI+Kg+Jy+byTxwuxyJn4/W/4/md58n0uWajK7Zw0nRoV3qLFmNoBsBsPq4YUjycZeI7vcq1naNZYNz0kpyL/zBMbkkW2IrH9X7/yb/JqUDjFzidBhOZdhOjqxVf85rXXF72spc96BdaNFlxAetnr8bCvdKxOR8Km3BRvkxny82bL27QBhFf6Xj8f3GfXsUgHMV/HXuuYdj+jFc4kvM2FuHMox71qCNnVgNYB+xK99m42HZ1Fe7c+TZp5Czn9SoOcNFkxH35A7yC47BSPmKLpzzlKZfv//7vPx4wKKfBp41heXAxFZdYHiGOcbrVc2vy8Ed+xTfFa5/DZWtYjrr5XVzlq+oJvIdPwcwdg03ZDtegYxhHRjy4Mf23PvEid8jp/Jc/wRzHs3VjXx8CuMEomBTuAnAJnF2ITUYMmwB9Lhj6245Wx/gOMOhkLTljdONTYjLpXAMnhMJ7jqrDRVaKYTCdWMakwDUOuRXeinGEfIMR4eUAHNBaGNvn9EQPwKpx2MP8SzwUEQveitEAssstm0Mg06FAtevbmOYEnIpLYztXQCg4Gr975HsA5Oc+97nrQ/usXVIAmo2HkNET0gaI+Jfvd042lvzo1BiAj38Br9aHKC4QIgXprc8dA8To326L3ca+d6+NYpo9kVUybNIhd3MBuV0fO5wJSJ9vjElGkQEP4eJXvdrxE/zuzQPCm9zSqeP6HilObsCKoHUsXKAjNjjHRmNWFPR5lyYhxxszwHrtSOdIjPeSAaBGUiVcHWkA2ZgIqcs/N47Y2tzspLhDQJzDvq1LDNkxWl9VMPgMNpR4/AxQY0mE8EqsLbFr7ZtQFQWOzR5dfRGAI/t2r1ZOxzcW0tq54l3BIIms7iXDZI6wd2vMF77whQddlaXxsRje/NsE8L6x+bLOfzbr3ObPV5AlvsgmyZ8eWwOZ+5ufIgdsVY7ouOah+z0eji8R3GItX69hG0HpqrViDV4bewkDbEF8+VTrKRYiimwvISP8Z9K+uU4MLHmEV+KKP2lwymeKqY1r+ua/CHmyyL+wFNlbP5B7myvdvvWtbz2IZA838tBR+Um8KrTOcioyEEUEhT46vjGycevf5ojYgmfwrXPt3iD8i3FiDo4q2Iud7N0cfEyRzIdcGUN36WkLHvgGJ/f7ZGBDxL/xrUv8yZ/ZvYZQtxxoTOBT9IQn9F4OaE5j9BmshANsCSPPhQCeoUiQf+hNfPEpXM5PnRmXHGIGfjV+elzy3Xd8wXHybj/B99znPvd4fkTf2VHc+a2Nb2evzTvyLB9ZnomQI96a341fzPe5TQhr2vxCX62nsTTxlsibFy6LA3G6WCd2jIs/hWEd1/+9OkdjKh+xebB5GQ8jc+P3P11qCmj+4iCwTA7qXJyGvsjH15LLpery9Rkf+XHndpVmGwdnjoeXpT9x3N94qaYYHtqtAmKLz9Kv+ekAZnS8505Yq6sBFbZ9HtblRx1Pz1vTGA+uN588uPHY353fOK1JYcgm7Nk4/i8vOtdL7MQ3thDsvNbbFdflnPQDY+QVeTBZrJtvqvmWm7Qm9l7uK87kPHrfuka8ylXwOt32q09f//Vff/nu7/7ua0MvGT07KDnDAZzLuJptagLr2pqjxmExg5tmx/5pvIX13RZRY1Eebt7m2HrQuq0DBtC5+qJzlkv0+eZTNY610MfaGd+TC5qbT6sZNMy98sfmhqE2ZPiSuXCrPs92cbp77733csvdd9998x3veMflDW94w0EoN8FsAbdGtAuINEmKJk8goLCG4QBI+CqEI1EA4NmF9FnEJoNS2D6Q4aFAFaFpfIpEliXwnFxiBlSAG5gL+MZBDoAd55cgkZeOVZjpWjOaYFrChxQAJkUl8mxcMglcAFNX8riv44GfbnIfD303TvcLd3n7FgwSMtJkfkFjN6z3guruu+8+Et4f/uEf/q+fPEkuDyRSmCFd65DZy66U+3s0ZqxNkJwbGQotxHeDCYDbfeBLyEL6Q5z6u7l9hnTypeaV6CQsYISU9jnyeS6s+QjfBxRrd77m1ZzGym+zFznFBICSoPmfOej6fPwWqRKYxCTBbDHoGEWk8STm3rNPfwewvSazYktSRD7EJeK8iRu4AzoJuzGX0COom4z5meaFtaYTc9CrQtW4fIjPdtwWPZo+ksaSuz6jd34m6XuPSNiNWr9cGdYfYCl/JYPkoCNMv+RYIoYgslONwjC0S8A0neipcWEs/9oChZ+zfXZHBhwn2dCHWEbWlvTzN3i4xa4YYbfOF+99Zq3wcBtoyOoW9vllhWrH+e11NrAeibtY66qDGpz903jothDFLl2IFX5ID2wDt/u+//CW/Bod6Utx3d/i146oIif9KfA7xm6nxg78QJjl9PUJ43e+dZCHTTR4Fmdaf/qOXD7xiU88fgml+4jZFDlHSmCnmBYLiJx4hV1yKzzp/NavyOo94iq3auSyZTK4tFjhtBgI6/pMDlobydtbbCH4LgeHY+TGL6yz966KyA54CttrsCj6Gs+OewVSPyvbfxxA7mHT3m/TcfWZrK7+yXb8bvMXPKF/dvKK7C7/WX9tHXtFAOzcRn+6SF7PghFHi5VyS6+4F57Re1yTjRFdtpZfEGac5bwOmNT3e7WAJjk8xbXEFD1swWVdfAF39JwBjTtFdGuDWxrL5lGgwXyysRkfZffkaf7kg1Xw5swf6FmuhU/kwgv5sFeNAjkJHjQP/17OCEPElUJ+ZWy9vvdb6HIWHycX/KIb8ssDjVVj1TM5fJ9srgBqbTVx+qx5ei1eyA8PGks+15iGYQrhfo2g2xxbs/Pgxv9h695f70vL+o/v+Ss8FSRipTk6jY0pY2iKaUqR5lgUYpj+4nRQccSziJUK2lFL8IRZUf2QIJIKmkmm2Wge0MRGCyLD/2LiuZzH/r5mfT8f+LDfe++17vu6r8Prel3XutfasJV/9P1+Zt18YG/zTUY7Y5PRDpCK43e/+93XXSLrr7AQ95EHNXastzXJly7i0rdG13Jg69rcpZmpbrJVn28u515u7bxtWqYH9pO/snd5BDdWx7RetRn89rOxy0GTQ71g/F//9V8/8lK1bDVt59F581Qjweq+S0ewAaZaX0/c/9///d8DatQ0jufL8lJj9I98cEOO4hd8fefEN/EzmIu7aFzgGR2fjvxksEZv+uUr7L8X8OVS9ux5UTfdfvvt9/ZzD1/5yleuWyAUOABG4mhRKbzuiafeAx1ALhgl6R0DEURkBBFjI9zImUCSEJBxjQMAt6QRQJ4TOgcHglu0c54t9jZRA8JtcDAWkmadC7KS0AaXxoXEK0idt0RcwpRQOERzBW7W3bmu7O9Vr03ujcWBEOv0aG3Af3UqKdsq1LwKMHMviCBvQARxFVi6bMALKPI3foa0sDt5l/RLDjrY5Fn9dt4CsOBdEAHqOo+6dRK15lAxkr/2VG9EhTzkBEh0yK/5lVhZu/IN/iQm1kb8iD35LpLJ58WFTjTCrxBdMgigAEVz8BH64ZvivvHEAD9VsDhHIpKo0v8mgmRevZBdsb9ypIN9MjZ/NN76oiRCNwqQ5k9vzlkfYz96QR6WfCl+FpQXYySCjttO8OLBAju9LSExn4KZDyMVioTWIJmRh+8hxJ1Td9eW5/y2+zx7mrICo5+2Cu/b0qkZgWCmr35/WDOYXsU2fOcbYoEekDDNqhqOJVGJUnFF5/yGfRTuEmrr3KsVfa9g5lt0yqc7t8K0NfORPhMvMMGa4KqimP57j8wulvt99s7P5h1ztgvSjNQai01Xj3CBrHQDR5ZQrr35FV9rLqT7HN9IGbKw+RopTi+RZDHOp5K978JIT/W/88477/eTbwiOuN8CbHEJhrBhc2zeZd9+1aJfYfFzXR3nXHpJbs0L44ir7BF2eO4HfSzGRezzEdvrxSEy3rF0Wl7lH0gce8Fl+IHQsUvnngsETbnNdc3XWDV33Out8cQWfFOcpW9xACc0Nvn3yiP3ild+ms23YWTMXjWfkwHBXDnIDb/4j9zW9+JfMQbLFdp8jM7hALt1niYHfeJo8m7r7j/u2bn0i2OInz63e4psckW6EbeNvTbgc3aXiXsNsL6HC9mmv2uANPY2BloLHSaLnS7Jwm/Ft1ss+T1eQ7a9oMZuCiN2lneXE9FPx+B2fe/CRo2o5l49w3s7CPga/8Htjdm8/c0ui5nJT17z+gnIztNQMYf4k39xD9iGZ8Ixa07mdEcOaxVTi6PNRXZrgk/N77PFRp+1nnPNwubr18b3CitxCLJqSvNZfk2nagb8TLGHQ+ZHuEDndL7nFzT23t7GLvJS32vmic2NE7XD7iimJ9wEh4XdcBIGyYk4WxcmagjEV1qDnYfJ4Wfe+ay54FH5vnH+6I/+iGkuL3rRi47YW/m79SCZ+xUl+oLncojaUXOozzsn2ein7+iPLna3Od9Lr3IIe4mRM2eWT+RGekpO2AzjF1uXE5FvbaDG0/ixvv/6r/+63HTLLbfcu4WFg88JQlIsQC0YmEhuLWiDdBO1JLTF05LKs/IZDXnfoAeYis+rxe/7g+LcO7WkA9GUnI0rcIEDeTeBULoA3O2gS+IByrnYR6aXDKRPQbmgqTDt2Bxir0atcZHHPgNAAr3P+lsSbW2ckG12/dbVZ5IhQun4Jd2bbLfolJCQeAQB6ZRcO7/bCGxVKsj6aa677777uvVnk1zjSAb0wi/58BZWyZy8QF2xS56zXjpOQm8chKaxA5i2rWWX/Kq1LLns7z7P5tsdBlTkTYaHPvShxzgVWa6i7Paz5uN/25xq7E3aYgmZZF8EprkQLCCkALYVMznYa5Oa2GT35HEFG0ZIVPy598YXZ/yLTs6FeWMhE8mtodP5jWfOBXE6oQsFIH/XSV/SRzd9xm8lgMUsBSo8UGAAckkRSQLIjeGeenoQz+YrzjvOzpxN+BKwK4X5gKID3sLCZFy83EZB5zS+p3Ajuoo8vs/HxA28Sf9IOt9JB7bUIVPbhEFQrNuOjeRod9krXvGK65bPPZZNt7FnXekqAtja3SeLJCYjvGvtMEF8N17/mz997hV7BY854XZj8Ksl2sbfq1OSO79b/0FmFmMkaD7d+21mwxm466m+4heGwRy+qSHU7RldDUtnS3rpoc/4QesQN/LZYgzc0dhQxCBBv/Irv3I8gbidEXCGf/e6xQm8UuxZvzzIFkhLvltzpSsbr33tay9//Md/fGxlXaJGfniZDM3jcz6yZJN+NXNcOd+dK4uVrdnVOeSrtYmhxuOn8MvDqJJDHrULrmPJuQ9cYyt5W/zATDymc7NRfgEPO6a5lsfgAosX/LDP5EMxCKv5AX/mr7Z1I6x00fl7VQpX0LSQ89gFViKxfEzcdLwiTvzAVRjae/62nAeu29Eopyuq6HJ3GOEhxtmc6qLFFsQb38ngfetmW77cq3zmYozx+QwOBltwA2vGG/s8f3EriBjuM7s9FZjytVjmq+kerpA9uexe4APyO8zAe+UJDRk+x2fljeVa1imfm4s+di6NLPKTu3me8YxnXD7ykY9cdXzWkxrFfOndAyU7dudtTo3kdKLA5R9sip/4qV9jt07+wm50DVf4+cZHeuGjfESugSOLK/y/+c71BdngmTwFb7Z2gYN21uJCsME8cgM/gTn42nIADU5656/w23roaee0luTaghn2bNNLfQM/xAMMtn68R8xnbkUCwgAAIABJREFUs/e+972Hv/SvW/jsAsEJq7eyWzXHXh1PlzCCfPTa6/J49tPo7Fzx4dh9Zlh22VqVbZPNDqStFfdvPoYrkXnHzMZue8JfF//EKtzHZWq0HA8B5Awpfru3nLdJkUIFQ9/pDAoehcECK6fgrF43+Qt+DrPEyoIQzuZQnEmglNvnC6pbCHEKyZSxFTEIQ7pw9UAHbsFNoavIR0QFAUK5n+9agS8S37bUAH6PkYAVBRGifkM50qUIQCAFC+Mqum0tSl6FoiBfx5bcG4cd2bvzyKVbBUT5iXUI1uZFVDfAJHi2BSbs0jkR9hoCbU3WVW1cfsV2C/z0IckBA0mY/Lp5zpUMJToBQz4ku/dsvUEnZhb001cB7d40DagNxvRlHKTGWIBEbG3HThx0rG2RS/jEROcGcp3bFV4Ay6eW/CxQawjsuoGZrXMS2ca9gpEdEE163wK/bXvJbuue2BMrgB2xQqAVEnw838+fgCNsOMfe6t26XWlhfwSTDAgPsoXc9nm+SacaYdbd+7XLYqmY10xA9JMboW8chR6fY2txC/vYdO2/u22WtLBPY2fPdCqpw2KYhkxKNrCE7uhTMrRLht3OdtycIc5bE/+mD7K7548uNEZ11huDX3WsXVD0kJ4Qmo7toYF9dzzs5r6HuoY7CBsMEo+bq+QAuJKtPEjIrUV8BQaSY7GUTdOtqwaKQIVoc8hHdNwr3GtuV8PMRZ/5ZPdIdz++BkDnihn4tjianOerEuJi7yVu/i3axEIxAwPoJXnkBDYiR+Ok664oLr44/srY7mvwwiLzNY75rMMc2a7j6BKWaqw6F/7RK59a7tCYyelJ9b0Xe53Xf+eVtz0Ujb35tqICQXZPauOZDyGVm8UYDmNMMVhzsbkrcDzXAn72Km+RGYYYn/z00/vWkJ5cjd5CPJ0uH9hCJtn4iZ0+i/c42PJCvAon2wJUEUhWuV/DSIGk2ERg5Ql8RW7dxi4ZFLriOTnIwifgqnHgIL/ALejitttuu3zhC1+45nP8VWHCH5rHL7zAPhxJvPMHsdCc5cuO7yGbeBydbCOsMXCFzl/+DAfsCBCny3Pyq81XciLsEL9k7nPYvFxZjC2WNe8+SwiG43J0yi/xBzbGkRqntS9H6Fh4ANOLV/4D111U6BgXeeBJa5EP6THdnzmHfC/WYBsd4Wea0eoBOXZzJD/Bb5aLJuvqLznWvvi+ON/aSQNAAbt5TTx3fn/THV4gnpM3fMn3HLN+gIPhdb1f+bcOwVdgMIwQH6tnudd4uCY/3ZxKt3iLRni6K7e2df/b3/729cJfD7T9+te/fn2mAx+Tf8Q/Pplc21w4+4L431yzOJvs/KtGXTwlvxDr1o0XignzuugKs50nvsRO8+xtzuwkF+Incm7rg3HN2U8g3/S4xz3u3iX0yJ3FARRA6lUhhaRs8bIK4HAKlIRaAsphBIVzgb7vLQZZRE50qgSeQBQoHJUSXb2VPDhT45tjies6oGM22a3R1mnokXE38SxRlOCRhTWQwF8iaF0SBRKgWaGgcBWOfGcnoFdAu+MpXPmFrfsCQbBKOksaBTD9atJwXoB4IzAQmHwJ2RUIax/F6frHBkiyNU5+IaHRMTKg4OEDQB74mE8MuMLVuEuQ6GV3Wwjy9UMkSNLzKqARhi0AgRz/oXvjA6Niqn/ZagmIbrftSvRPf4omW6n4Y2P5jh0QRD6dvAoJxLj1ikFNIwX6JqE+63wPd3MsfW3CpH+xUTHULopAvX/JrCFgfiSAvhavOqd7mbu6yA/9vjLS1zGILKBWDDVHcrvaAFua09VpCasx9koj+RS/vU8GPi+O+SACIOHv1W9kpHkVF5oQzbsElw3JRQ7rRK43rjpG447tkBNys7UYEgvkTh7+vDZaQoVgagDADDEMF7a5xG4d8yM/8iOXb37zm9ddQ42HGLqPHR7DO3jIf9hwyTNfEEMKFTizOWjzRJ+37h6U2r2jdCXe6QO+wHA6WfLr6d+b6BdTOhYh34ZNcyWDOJMHW3db39v+1zq2IEQm+yzZNI/CBrmPHsXnEvnO4+uLA5qxzuHrcrx8yI/JAW/skpMHEFi+WoFd05V9jMe2u8bOCQvxksYUc2Jh4xGZloORxNZwIzykczavyH7rW9963M/vYZLJyadaM2xanLPGvmv3Wfez9q+dEe3uWZskv/frW/RMdvrQKIIJYlsz29xiIhm2GW1cOUm8ybPiZokzvW1xaZzVhePoAobxDQVlr/Bguaq47/xtXilmwoPm1TQgw/roNkThInkcD3/wq/W5zWVyusJT4Ug+uu0c+s8uzaNBmb3y8Y41L93K9Y7Hj/Ev+vB5/rmFHUyi1y3O2HHnXa4EQ/mz73B9nB5eJbuGoSZNa97nMMi51in+5EvcHI+R38VxMvALzTuFMT/FX7yySd87ll6sba/GGye57Xrh13bJdEyfpe+O2dt6jkC+73laOE3rzu/s8jGHIn6LU1xAQcdH+1wsu1BHLnOuLTrGuprHc8pgF9/hMxub9H6uCWAHzOmiZfP0wD8cBe7LB9YoFvjn1qIKbHaxG8C66AIua5T1ihMp+OVvhTL8pSu5jn+YCxfqOE0DuduOkY7dXxyQ09UcMFhttXah984xJ1+27nNM4f8wHZbKZeJE/CSH/HrcAtAOgC2s+lsHQpFhezNwWCdivHUapEuXssn7+2Uve9nlIQ95yPFTHq4UCwQLTOAlRgKE821y8R2i0ndAaRXO0czFSRGtTQJLMhdc+psjCTLk5wxwS8QkWesSrAjSFqFI5CY/BkfoOSdwWYIiYNjQVSfOKrEIMDr1OWfcV7YrWDRbBJcO1HaXOZw1IJnN0ViKtXVMhQbixac4KrJmrUty2IQvIHMSstfVH2LDpgp7vqWw2isLCyTkBMTN6bNN9PS0uuBr/GGTQZ8J/gUhseUzhAdAdx5CtInD2vnaFgobrxL2xgyZ0wngpJe+Q3LYyFqNAfg639VFwKs4BIYdw7f6Tgzr+msuOCawbdtzXV5At34m+QBRcQwsk/klL3nJ4Ytvf/vbj7huLgSdTcRF5yMvCl76QxDWz6yv7zQiNCgRMXqSFF2l2CSrYaQgY2/kSEHEb4wF7PlEc1VE9VOBfSYGrWsLgdV/emgsSY5PaAxZs3jdgkgzjK9KsrB9ibrCcclyOYcf+Jy/7OflGuRlC1i2ozt4g7AjtXwvgs2vkRqxihSKWeR1Cxy5ss8U5d221U/pwQ74tfhBL4tpyYFspGtk3vrhUj4o11qfGOML8BGJ6/gaJt/4xjeuD4JdAi+3NbanmpPBvGJaTCw5QdSSp6tIFeb0BKN7Fdt8b+O4v5HBjtVA3OJrsbddEDXzYJV8ZN5eNw/DA3kaTmiCNg8O1DHNhejjNHQiB7rCiwv0uULSU/I1HlrfNuw1dzp3ySPfaPdfDYT+3XXXXUeRoFDCbc641Lm4Bb13vgd8bqHHZ8Uqf09esadIIp9iaflbnym6s9nmV/bG1ZBvOYn/aygvF+LjywWbN7u4ZU8OXy7W3+lBE43/8o++C2dqqGzhx6aNj9jzdesTi57Qz9dg0MYIuY0BL5fLwmL4RA/nY+m1Me0k6u9813v8Dr81r+JI/mgst5ytTy6Os0M6CxvwQLdlKeB7xVXX7+gFhsFQnC6brF3zr9bilhp6Tua9JUWMWgtupAmv8Ul+ud9ccogYxRnSR/PDozCsZ9ikExfCGruf2ouD/Mu//Mu1XpEv04X8ojAVR/IeHW391LHNnc85fht9cpVbT+WI5pWTl3/jMXTQ+Okpn209dLW+vfORYTkrTtM5/ua7i33wwXr4LW7U/DjQ8nH+AYvkbziz+Q2Ow7JeW5sLCXRLVnVQY9mBtP4lf6h55Gv5Q4POezmFj3c+XG/9W7tpYNIpXcGAfFuTVdwujz3nSQ2E5Z/LveWU5YB8H2/s+Tc3Pfaxj72XIXVAJMQNKgUcZ0GAz8ZLoR7kgfj02u9hf+ADHzh8sqc0ZqgVXiAD9l4pyWdn4kTBHBD4AhvFGKdDiiTL3jOYgkYho2giw6638xVNKy8HE4QMSK5NapsUOPLKwgka38++ISzONc++Oi/ilR228E0POt3AQGBJDkADqePs5gAaCIHEvmQngqI50vwCy/p8ts2F1Y2/136Nh2QtaJN/AwRJEySSqjUhlPTZfBFkD590FUtwngNd4UNXwI79+ZIkRbe99l9y4IeSEZ9b0ONDxgAUdKhh1ffWy7YbP8m6QN53u/WP7ABjSQTfFz/p1/wAeWUmiyQDR2DF6hN4r38Zv88CMvbkF13B7IrYL//yLx8JDTHYcSX8Evhxr9N9D9ey7e7973//5bOf/ezlfe9735Xcd4x7/OmK7yw+tI6SMFvSHZ30uXuU6YKPiYXGhVM6ypLDkkg26jtJcfV7LpToUSHnfUWSp94iC4guuRH4TfxLHhuLL8CgjlVkuoqkaUCHSyjpThJaOcUFciSh9t49bjBbUpdH6Kbx2i7dQ4OsfeN1E7Pv5ZreI7luM+HDnn7vdi2YLaY1lbdYhb38A07IGbAUsaAvx1ujxC6PZbfF73xNw2XzFdkVSY3XNvxyg9t6kJd0lv5dNWML+G9LPf3Aj47X5CI3XfR+myfy9BYFjbM60yiDrXaNrG1aK2zuXPiJx5QvG7d5ED34ufmLX2pakGsJ2ObmHQtWtFY6hY/mary9mLIXDnAZ+C3/JLuiUnHVWjw3xu1xzmNHOHHmTTidggYGw3c4pDjuc76UvAoxWFdc1Ch1bzFsl+vE7hboja2JDKPpz44JvrHNLkU97gk72R9ndNVLrjw32jSOcRK8seP7TKMl/+HXbrPwq0niYhu1fKy1uvLrymtjpavGwTvICzt9Dlflu9YHd/HM/MLPmW2O3lzhb7aRg+y4ZRM+YP7G63/H8xexK1e0k6VGSf/yieVUMNB3iujWAQOXH+Ai7Kspjo/1vTglz2J4DbEeQu67/JFOGgPuwZLNGWJS40PDvWPIkw9rosMyGNxaO7afr6sJ8OpXv/p+W+o1rjsGRz7n9cbcZoq5yJR/aOY0X+vrVYEI75abZ+N2CmUbDa1kgGnVAs9//vMv73nPe6674+SKxpaD5GXr9ZpNFNSwBO9SA8AeuhTL4gwu9po88RF8QvMDnuwtwvImnS6nShfwe2sAsbmNHj7It+gGd+CXGsHWwac0felo12s+/gFPl4uf6zyYqg7ma33unzWbi69Y88areBbnizfrv2rAdifedNtttx3PANjEgJQbELBymAQGAAAPOJu8V52YFB4Rv/XWW4/fki6JWRCAsGhKAmbNSWAL2g4u4yhEEJfGT1kFkvt2EV1JKplKoLpTS6bJh/ivARh7CX/fc6Qtijg4wnK+KgmAyGSNCALnkBxKBBzQ2J2rc2cc9zJKfpxXgDWGAns7iZKGsZEkdmp8gaEbzmb0IbnrGksMzrVG/rVkdsmvvyVm/pdNzg9p2aDsvptszhcF2rl54cryXjGSNIDX2lQDw2etV4LcYAOUCIcEryHTPX3FhiQr8NdvFlysjZyKEwnG+brygF9iPgMPcEmfZ7smM7JmTeSXoNl/kzJAOvuG4mDJF/LKt7ODwtvxbIcswYPmqZiNmPUwsnNiPpM/RYFxNgkpBpsbViEjkgEdwUdrlpQU5hI2wkyvfBeOWDt8gldkgXeaAsiLRNY4jjEmkii2+xw+0zt5faf4hbt9joznT1uIIVcSaGMiK3LFNjm3iaoZINkiD70nC380BhxJ59lbEWWuJenwk2wVsu0y6ydukHv3KcOP5mvMGoribNfGB8Rn84p1c+8V+o0DftJx7LPkgK3gq5imb+TV5zsGXEH8+H460PzrOz7LBxZvn/rUpx5x44nGiy18kZ59R3/swHZ8hw3wBL6lIWQbrFiAR8kFU6wfBrJ99rG29dn+5i+udiCA/JcNyhVykmP4sFvlEOBzfNI5G65P8oVe4abiofnkmyWzzdMaFdnWRxfOk3/EPR2zTWPyS3lgG6Uap3SNmG4MwL3GqVDFLWBwY9giTI7kTSfl2HYUsUljaERpHMAuvm4XikJr+SU95zPNS0eKdXyIHeDzNgt9BnsXq+Xp1uP+dXM1RvMrJBtHU0Fh0qvY1aCugIFn2/Dt2F/6pV+6PP7xjz9+IrNGc+tZbirf0aeYbn1bdMKDdu30C0QIPzza4lsjYxsaik9NNjyUvyrezsUaDNc8JAfZFCIuyrQOjTN8QW3A3hoT6g340NjimZyLZ83Fb7Nfz17453/+5+tzC8ynWBJL8svyqo5l041lWJaMYlJTB7fvGFwbf+uzmsM1JHBsuXyxnt7Fo9sHYKxz2ZWu8Ja+Fz98xu4JObZn3rRbAcZ4Tlh6aLwnPOEJl89//vPXB1V7foMcuOPjgMuDxOLmTPGHk8AvPFDTgv93/M0333zsAn/Na15zPJ8HP18sWV8WN376Vp4pjlsjHHG+vMD3YcdyKLaU98W7eeVdviqnqFXWp+Clor9XF8H5tV2D9NnnmtuNhecsF+KH8iYOBde2LvIdnO+1NW284xRq5nYBHr8CgBQjD2voNWh/LzlCQAitCOh8QlK+1030e0xGVVAyRoK6t8HYe0VgiYSiTLJR3G6ClRgADqfcxJSBl2giCrsmQQmMOYO5OR69IIW6/EAU+RFsSLrjdWWNI0msoyvQt3Doewk9GRXetjFuIiuRd4UUiAIi+hTsdCfhCJyVGQngF5waMVGgAFtj9LnA428AsLFc5SCD3zhmk85xnyjyi8g1l7UsSQPqkkY60RDgV+IBUdhCPeDZBKaxI1GxUWMJPCBi/NbTT67V2W8Lq+SvyBPEybZFnjl6uMl//ud/Hh3fja9NNvTRXM3fGiM6CHG24X+AKD2tbRTRS7CbY+VsjZ5e3nf0L26RKsl8wYyNJG5FPILNNxqDD5FPwa35YXxEEWDDtNU9/OFH2/jYNW+CsmbrSo7W3jFIE9n4wMbvJvb8uvcKOLiBDPfqeRxsInZ6D4v5zeKvWETCl1gVP82ZH9Bpc8MXa++YdNN789JRn8O7/u4KZa/dV+Z45AYxrOEaad5zrdk8iA7bSGjJuVeyHA+Dka7OO+O32JB8kw+5c1WXb6/fp9/O9dyYPUZBhmyQZ8kI+yGLsBRhQHI1wOAbUqOAVWDCUf6BCPa9AvaMrUtaxZl1iJHFdvGCXC0RkjeT19XA9MMPXB2m3yXuZEXmGtcVUjkX3okbfIDeNF34Rp+THZ7w4SVu2caVOb6Bh5Ad/2ATGLs4Zv4t5MSVAmmLoD6Ds71qMrrCpIiC0R2Dk+R77E4/ts2LWThLHxrUzdt3dIJPWGvr8KwYz/RozMUUsrB5NoFTYrTxFb5k2kITT8IvEXC/7uF7uma7xWXjLv7IhY2XLy7RFdfshiQvSZeTYYecYI0uppgHn0mudNDtQh5k2xhin29lBz+XWWHY346Ty9bv8MC1BdxrbL7qOHpSvMtPfND3uCt+hfNoyMGd5ZN9hnfTWbJWfCWLh0snk5yUTsr9+RQ82KIFR+18hZGY3nrCOhThtuLjLHCRT+D2y33XlpsbxG7z1/wUe/yH39IVHIRl5F1uxR6Lmfz0XPDJPbjGvtI/7m0M7/EHeb6xs7GG/a4Bh9LQyS7pWO1hbHnKulrLXhDkS3AR39NsWLyFw8vpmi851wbW8fSnP/3yghe84PLGN77xeI5TcxdTcYNsny3O/FOM+Y6vqL1g3PI8eRJH0zTd2MIb+kwux/u3NsD1N49ZLzzzSwZ0q/ai260R1BLy69bCyZLu+qd2wH86T9Oa7cRD88m5qy+7ysKl5bLHMwB6CCBipVAizHaBFGYb2JwsJS7Z5YQEo/hVdgJKlpKMhLDkDvgKGCRIk4CjnAN0u3HJZmwgqBjrvcJvj7OeTUa+3+KAgwM+yVdBsAGpIymQFTqIMuIsUTYWp7ReAEfnnLDjltjp3kvsbEF/zRGo//zP//zlr//6r6/6QVqQdCQUgUJWgK/kjsgDAwSEziQjel1SqzvP7gskknznCQyJlr8itpKrwOdjydQc/hVU6+v9rXjb4st41rBFkgRuLMnQ1VKv/IHeyNH3fXfHHXdcvvzlLx9XLCUUHXPr0kjZ5Nr5P/dzP3f5+Mc/fjTJ2AsIOLY15+sd/xd/8ReHCn7v937v+EUJBK7PXBlRSPObzhUrQJ3/sps1souYlUSuir9vl4wx4U7rdEVEgtkrAGJAgdvxSIKrfx5gAwfER8e2Rfe8dVvCERd8jx4lCf5MPt/DPrrpFXFcO22BS6diUBJYfSkuYOMWG8gJoirBKBqsveOyVcft1S5EWVceWU7XPlNULNmkA9iJfDR++q+wf97znnf52te+dvyXABc7W8+jHvWoy1e/+tUrod34FR+LO5vgkBz2UvjRHXsnN39hj8WLtavjyLmkp+/OSRpOayiwPXsr2lwpl9ytjTziqPnMgbSzhUaT9cHfbcDAh3NR2/tsrYGBHMlb7NgrfcDW5kEwrDfbKXrcf6oxDwvkJa+wEiGBodZLlo6HlXI0vHOVTAN7C0ZcAgHcQo/fNFdjNLdmF72wRcfIVfygsfkmHS1v6G8PVUX+O17sKFQUoWyaDK7KybOKK9uqFcPyKxLaPPz1QQ960LEDqqt5uzuGH5KjOfxHnMW53GbNco6dPc0F85ByPrlr7m/409iIaz4OkxFqHEVht3wqvdRUaryuEPZ8F1fYYVGveCj9JNsSd2MqmsWk4pp+5fnFXviKj9rRsIWu82AiHoPvuTDQLa8VOd2q1k4JulwfE3NIPvt55dtwxBV1XIXv9r7/z3rWs46Hjt5zzz3XHb0IPz/e5oAGQutluwrkzvG8mPTYmsL3cuhHP/rR6xZ7xRa7wBn8VWHOt1b3m2/pzvl4LF7mIYGtwUUxmHfm8X2f32gsnPlcO8TaHar5sZwGV1K8b+xoECTT7n6jV5gr98Eg+eiZz3zmERuf+tSnrjvf5DrYwjfkONwBF1A/aMzwQTzAFehtYqRz8ZMPer9+sH4ntrNZ8du5Gg3yPv/bmmTrtM7hG6sf86e/blfIV+EQjui2AtxEXm98v7yiJtifOt56CHaLG/4onuTvxvQ8BPJbf/LDu47vc/EHF/BWtQB7sCP7kWd5Gptsw7Q5xbT1sDlck/dwYXjoe3oUH2d+mwzOrTl5PAOggyTZDtjueAMDW39vgZ7ASyABHYGQKkENkIA2gXMyi0P+KUkwcTjyINKNud0VCqdE3deOWznMLWjP6wMEyAWAUhSTmdwKoS2Sl0BwFK8ckuyb1CSdZHKVFoD2GQK1jgHssontbAsikhUH6CEmftue/en6TOjoIIdrnWcCxQcATMfvdui+ByTJ3PgbKBolS4AQPldOEF5FESd3HNtaA7+ww8MVJUGnASPoXJnxO+3pbkH2TBAAS8fwVT7Gh6072ZDmLa74zPpe4yGqe5UXId+5+LrvABkQTub+P/axjz2eIN2/GgEl8v65Agoo+O6CVp+lO9tKdYqduwRAjNipIzYQseahd2vbq2Zk6jPY4Xs+j8S2Ll3mzrNdlU6R7CW57ONcxQcwr9DJ/t1DbpxNkPTZuhasrRPp0RjU8GGP9cHFKXEqNjaeyAybG2Pn3kQnPhcX1hZs5Woh+di98yUJxG3XjxTBVuTF9jxkf/2p85GmbcSJG00rV2nEs6JKkdGatmDbok9Dhq2tQ1JVkIod+AYztjCVZ8R752xRf17bFkvwTw5V8Mkx6z8eqOaKjjXQqTyxzQ8EFPaQzVZduCNGVzakD9bwVViO4MFtzc12if3O7/zO5RWveMXhGx4Oh0hZW/LDCDG7TQRkjxya9GwAzxHan/qpn7p8+tOfvl7hhcV0vLxDbts1Nn6ye+Aw3Yg7hQc98AF5X3Nic9XmIL4I0/hFOm/9zd9ce8Wd/5O979ve3S68dMfPFNLNlx00MdPRIx7xiAObarZtQ7n5G4Mc2afvbe0XA/iDeFNQVBx5aCPslIfwETbA4/hza+4zDdne80FxbM1ib2MVkW3efr/7Yx/72LG7TUyQFU7DpL5nR/lh8WrzmXyyfrtNPNi7TY3GdJ7Pt6DaPLV6T1/ps3/b3KFrTafGFhd4dcfAjZqrzdfWbjxI7tHU6PyKozvvvPPQW01WORaWJHv/l1/BSDLBbvxw+WZyZANYtXEGp8SX8+gZj+I7bCkOFZSHsu67SKAwpxNx15jbTGE/uYHPu5Cxciq4YQUfL+fnq10t31zDH6yPX8lXeKhGH1/d/NV6KnbDz/696U1vOvCo4lVMNW6y2emwuEIn8rnid/GBPHARB4PL8AuH47/wV+xtAYqPkK2xcBwxt7l865Q+hzF0JNb73N/49vpPPp5fb4w2dz/t16+pvOtd77p87nOfu+4QSM7lSsnmYavpky74oNxi7Zu7yJGM/Lzv2VUdKW74D/zpuHJ6GIo7yLVyS3IsZja+uHEsWc/46FxyapKQo3E6RkOR74tH57s4FKbc9OM//uPHLQAlibqVOWoLaDDFxDmQkce9SrWTWSACzQkEF4LJOObigJwNiRa4AoPDJvcGKbDm8GQCtpxywSQZvUfaOD15ATu5JASknhwMJsEhZ0vWO1cnyXjms5ZzIrL+Leq24Oh830mCgmKJLeBzhQVJ0eEnN/vSTZ8DbcUEQKI7Tts53RPVle0PfehD93vGgq5r40syQIQOFRZ8Zq+wa3DYjmMMciLuiI57V22dJCP/aE4JOB329wMe8IDjwXDJH0ABM0Fn7o5Pt2wnUbHp6ocfs5l1nP2X3SUa4CPBrH+RJx3YYZM825jRPeyYgMlDOF/4whdefw/emAhb79nfeFugA6uOc5XH1clNPMBGYtZ0QTKs0dh7RZ59xLm4zhbZaIs481grewJ/WIR8aMj0fQkfJogNdu04dgP8inc2R2DgTLrnE8BcobZFzvrUGRMXz+iTv0jKYgQ+i/HmyueTD0FQxPCXXuFBPUafAAAgAElEQVRvx6f3riZGGtlKUlrcZXdYZs0w3vu+XzxvrMhp22Df8IY3HL9pzecWwzq/cxWByQ9b+lyDMpv5G7lP73vvJlKoKEnfkXFy7UOsOrZGaM+lac6Ixve+973rby8jzXZUNU/NVXIgEGTZ3AOXO8bVGbeAeFpxa0Tq3GoAF5KfXhsDDmwsacjIKfSXHBpD4jkZN68vwe88xJrfI+PJ3HM3ul9TrBuTj8iRZ3+D0Ut8Gr9x4hmttQL45S9/+eW3f/u3r1eT6UBxtGSb/REvmLy+1998qLWJs2xiG/MWEhpjvpNPzQs/2ISO5C/xvc0CumAb+IWE4iVwVKPHGOL+9ttvP64mv/SlL70+c2ZzcjmrRr7P4nLIIMxA2tlBLuRL5kJcFwfpTi42tu3i+JALGXCxdS4mLZ/jhwoCvKJzi1XPAdhiKxnFWa9IvBghOx5pjZsv8C8cyG4NeVMRJV6Rf6TfxYTFuOUu5LJ7hR9tE4+fWhvewj+SXyFU3OWTZ26TP/J/PEHO04TpezbpbwXD4i49aNBuAe44fsqH5L/NbfK6XCQeljdq3J/zeOPh3vSKH2z+Th64k5z9nW7s4IUVcrk8kC3sOhG/GlvJvfzXfGSS7+T1tdFyp3KCC4LJJUbSQ+9/+qd/+nj+WZjX7Z4woPnFiVyCt+IybE8nOAK7LJ/kp/RPJ+c8wi/lAHPhr/RLNrm59xo2O0cyxyVqZPYPnxTffJU+2Gh9y/rhCexI9p7r0y829dyAGoNbb8A0dYDah5x4mcbMWT4NsK3H6Nr6+cXmTHnIhbC+82wyfBRX2/wHk1u7/Il7wX76oWN8Eg/TeOw4ec76yL71BlzbY9rlczwDgHPXLY+gcYYWk1O3pYbCOR8H6lz3lnese88FCuIiWFaRwIJCtiBKBkRZMgL+Hc9xBBsQlNCQYySosTNU59lSFCAB2r7r/YIqAgpsAV+vZAWwihTFgmOQccADlASG49ZRtkDt++TSFes7VzqRE06C5CNz7k3ZYmwdaQEMOVxgkDgFyDolUmD9ZFgin3yA1tPX+6xtZh1nGyWnBLbnRJj+97PksRVVAAnGTfrWhMRLuGcfaQzEoG5tW5XbqnW2c7pDsBU+AMEYgg7pVJz0PZLMJ4yhUeRq9HHgffe3aiw43xjW0lgRpnTZZ8iXXwswjkIBSepzelgS31jpsm1yfW/e1q4rr2gRl5uQkC9Xspq349zvrkGFaKQvyWW72nTjOODe+M1Hz0sUxFivrSF9lpgXtDu/gveJT3zi0aDa2IIhHS9mOt7OFT4vsTS3WFPokE0yoZve2wWx2OXqYH7CpttkMn9+2fdtmyvRIlwS+xJEhSKMoqOOabxkFdt0b4v0knSEuzl0lTu/Y3pvXLHv6eVsKllFYm+55ZbjJ5P80oaExJ9XfjjL5hp4fBi5ouMtlGGJOG3c7Nd7BQyy3zr67oEPfOBR3PY9rPA8iwqvHjr1u7/7u4cP1yDvFpq2KHcu0uK1+fcqhi2r1oQkwgDyJovfiiY7PIAt4k5OQ/zkCw3dzmvL6Sc+8YnrE/IVoYoCudRYFZlf/OIXr7mcf3Xcko0+lw/6u/99D0/YU/zKw/zHcUs4ew7Ki170osub3/zma3EOy/hq/tl6cZV+CaSfWDz7AAKscBMfjSdvwkS4gGfQZ9+z7cYMP1T0i+n0sbkxHcMDcxQDYar8lHzFguN2bnmcL5Yv+6zCAYaI8Wyf33R+44tZNtLQEG/J1vE1DMS+4otu6XTjTJEFC2A6+2rkJmvn2UUCr8WoOFHILXfpHD+BBov7rDEbRxHX3ArXXsUF36NjuUuBB7cUmY5no947pr9xG7jM37cYlAMW5+UAa17SnUyNS0/fz/Tff5aFokEO3+INXyyO7fZxnvnENC4pd24u4lsbr4urmhPsvGPhFIrX1pLMeEHrXYzq7/zVuuBUc9vNoB5QaGkMwhTYB2fSHXvh3I3ff2NuPuj85TfqBTlqawx6aBy3n7CdWwfkzdZmuzp7wdLlJtuk2LnwMDazznzcsxSMzy/xkubT7Dn7MH4FBze+mmNxmF7wXD6/HKB1KuY7zi1i/Y0HnXkrbFKfbE7kf40pdhy3OUd+kLPTI7t3PF3w/Rutl/9vEzobbNOP7zpG3tlbocwFQ+lNjtvYx8Xd7kDf1th7OWX5E75pjXgzX9q1aHDg2upv55J3OXP6xs/scK4hdewAUAgCzibrhLou/ev3AgMGRTIFtBikfcegkCXxDEWoNea5EcCYkoRCA9ggkQtcSwSAG/BSRG/x0zEl5RLOf//3f1+fR6AZscoEeJKXoGJAQQjMO14CQ0AEDAChawBAfnOsc0gOHSsQtvDZgsw4Cq61C6dah2VrTrNEny4W5HWyl2gsOQDKW0BlX4Ra0hLgjpMIEGV6AQqb5DQKyI7kdyXPFcZtjpgDkCGSEjwbrWxIHZBD0ADSFsZLILZphPxoumwCVJyJJcV4sui0C3TyIXNsmrxtDf3VX/3Vyzvf+c7D586ybDLaLVHGcKXDHN0q0PZ3T2eVKBEjfqW44yPmXgLXufDB9jbFxDaiECoEC9CSfXFAs2QL2H5vvSeaIuaNE4A3h4abMRGo5CWbBC6OW+v5qoDY6Vi2RzQ8/AzO0CWgFyt2wPAD8qVLmGGeZBGnklSfITBILIyT3JGM3jfvwx72sOPKewUWmyGTmorNuYS8McmzcmgerP/B2sUApPw5z3nO5cMf/vD/t9URjvElDRFrl6waO90izdvQgBe2wWrOJLcHTSF/fVeRX4Gk0aFYRlrFISLWaw82dNvM3/7t3x5Png5jyodiU/EkZyE1590g8J4vwAaFExLWcQgOLFRk8fn0sgUg/9U4aOxHPvKRxxWnMyaIg8319OwWJbHeOEvO5HNEV47jV/xDM8fxyW1sfosAko/sioWz3L1XlKz/tR65S27kE46nr+QrrtuhFsbR4ebgZPdb5NbhuGyqGEcUxeQSUFdaPRhNDMEX+WjzAqzToEnOc4ElbvhHsrTW5LSzBK5peHUO+xzOMD8Hiz8lT8c0n2Znr3a97K1f8AYnUeTREbzVsN98pLgspt2WwWYKPPk2OWEYG8vP8JMerCMbkJWfd6zGDRsZFw7CH7HYuRr3xvEsFTtgOpef8QF4I7bxxL5XuNqhZdcevLYLhExwaXcrka/x8BFNAu/pGF/CYzQecTkXw9hbEccO56Jsm0PuDWeXxf7WbDcHjpfcrpLirfzI7UVt7e6WFnmMDvEieaZ1sldjpM+Kri3YF9vWd851icbO4pnGX2uAf1uztJZyyOL2FmtyJznFPF6Ig+JVYhzGKzw1uOAizNjmy2KnGqDjxZ5Cvu/4gVqKjnY3snONxc/w5GTu/HAnbMP9NB1wVzqwW0bOC1e79WE5Py7FTlv34IpuzbBe+Q4Xg6PJqX7h/1s/iBU5hu/z+eV2fIWeevXzsrB/C2z8QcNf4wSeiQk8BYbJPZvD2Lj14KJ7cQyOw3VcyMUs3LX3rdEDe/lkcydHFzGOBsCSeI64xFnS2CsSgMZCDErhS5i3e4MArAJaADLNiSh+C92OaXF+55KRA4DGK6kAB+Q6kF6yQXkp3BXy3S7rWDLt9g6Abl6Ot0RCgbIAIUC8CmpkUfdySaRtqYBw9SLAEXekcfXYunV6ADHCJlCAKlldAdungysEBNaOtcEqYQP2ZNIsQGR1dfkAAO7VOvkasitYmzefcyVIwcKefZdvBBaIJx8Cpq4ANbYEvH8rrpCbLcSRToXDJkrEEnHg712pbcsXeRoDaXF1Z4k/wJNg+RVSICnXmIvANt9uv/fEV7HETyVVYISUAS3kMZnymR72s37XOHCBjwE0SUai67jGE4uIyZKvvQrqqg+9SDr03XieDsv3+m4Tsfsl16+MI7EgIUt6+S+fa5zWtcUV2y5JZrNdO2zoeH8vFvZ3enFlDH4imJLbdogVA8nVccBcIQB/ivW+Sy5kRjPk4Q9/+FHw3H333UeosCPM5yN9riHQfK4+IAONq7CXKPkIUoHMJt+jH/3oY1v3XXfddVxtbF2bwPngFj6Nb1cQm2QPiRah2Nyg2BJjSAoC7SprjTK/tMGP9nVt1vi9r0HcfYf9a+th5yseWmsYHR5t/qBP69N0S39ss7EFw9lLMreO5I9w8cle9+pPssFovpceNVcUHouncns24Q/GgdXiVcMTQUHm6Euc8nXFEJJHl+wEc+AFuc7FNj0g4exJziWd8szinR0AG5fiRSzD1Y6tEOmeSOPzVzGD1CLuCuZiRZ4N6/EgeRCZyx50s99ZR9+JfXbxW/RiYX2rdTVvPgkPW9fmdg1IRQVbLUYtFxGfbBM/6p/dZTgbOV1NW/9rPfInfIR9ih2YyrZwjs3ZTk5gX5zSGl2QkovYzvl4Ed7RfP5W1DS3cTTzYHPj4V0KFblwCxa4J7f0vvPOBHy5jcJ287/5epWT0wEuh8v2/fKH3m9ciWk8ZJsqHQvL+aQY3AbIjgmL5P5zzj+cZGToOHgm5pLPRQA/y5ndat6XJ9797ncfDYDG3guLCiS642txq+KjtXSLWTUBzGW/ze/qgm2iJJs8B9fxVhdb4Jo4hgNynp2O1gwv5Vf8h/zrT8YW1+KTPnftuB89Z2N+r8BfjBfL/ERu7Rj80DzJQV4cWL7haxrazUv3dtKRiQ4UoHCksZuTndK1vI7/8FHr5AdkFW8KczjLrstn5DA8Qd26/LHxNMM0QaxRs2Y5hWKbrdiTfuTZ/R4Oyfcd02fNo+ZjA/baGpDerFneUGPaCSTXitPmwEnkP9hI7nTSg8evOwAMDugIxil7tTWl4ABwDNDxgF/QU7ggQCYlXmTCQjeIdKwkq+2cMD4wCFgoZRXq/qNdE2NIBAK6sXT+JRpOhaQuQCYroKVkJGlBhuIBBiMJsNZFJoFh2xRnsu0PyHttzT/wAz9wecYznnH58z//82uXOXkCNoWRqwkSFQdX1HM6Ntx5JJG9ksvhrGETDuJJZ5K6jipbIcRk3IQmOJMHqG0SkjQlTD6IJPKz3iOWQGqBGPnaYtL3fLS50p8He/DZvmcf+tggJu8WWNtpFiubEBAUDREAek4QtmGtX7PBytTf9MfGCAxiLr7pCdhovIg1dkRyACLSKZ4e97jHHUVfuxLEZ+tQALAZuTZed24ks3ERR82XZNCc2WJwkwF/Ms4WeOtX4tg2Kuu1LnFLv7t9DDYtGVw7tH7vG0cc88XmkHBdcZN0yOV952QjP+nS50uuxKxmgXijq/X7vnMurOKPrvTY1bCFOp9B2F0tIVufw65iJht7IA9f7mFSraPCeRNyYyukWkv/ETiv9KyhJ37hNf+hG6SCncTXkjrxDLsbIx1I3vwIqaeDxtJ88x2dipW1L9kcs/mVf4tFmItok02uUMA3xsYEf2sc5JAsfZdNND4RL2PBcp8bCw4g/72KfXgnj6x/bLw3Fuzb+FjOkB2MTVd0Tw+KpiXD6d7WXxxG7ulzvinmN55gIv6hMJJfbONE2rZhQh81gdz3yqcVwcZVbCJ9mjiu7uIZjdmtPj2DYguH5ViKYmvbK9XG7ZX++Q4izd/3IgKcbn67lNKXpqIHClvHYjgskBdcMGG75vOkbVjHFuzFDzp3ORcMFL9yZedtAc9nFyfImM12qzZeCUMUWWIVTsqt8sti3mK1WJOn2KpxxRY8Ip/ixlxig23FgTE3N2/uEDP8GGYlqx035s6Gbn2Fl7Ad7oh1jV78WYM5+TRfFMSN9frXv/7yd3/3d8dzZIzp3MUq8aD4s7OtGOqig89hROfaZQG7+TPOTIery9bT92oCXCGZ157WvfOQH4eEOR0jTrwuL5ff+F3n06cLHluobT7oOPisrsKZ5Ak50TrlPj4l/ux2kVP4d99rVjSG4hcOOB52nX2QvcnBvxtnOQ67+Jyc5O7YZOyirQZnzXm3nGq8bu42JlyHB3CaT3Tu5j4NPTbfmpV9rJce+lxDgD82Zk14u0xgB4xTG6k/5EFroB95C3/Hf+Ah7Fh9itX1nbUlPzc2LIDlfBU/JGPvj58BvO22244dAAhgX1CkRN8gXUXqvuj+RfL902XegqixFECMtwEBqASXxMsxE3KJOOdZgoN8tNAzQeD0QFygcz4ktXk0FiSXM2mXhAT4EihF4jlpMSjZlvQs6Pq743dtwIbuFLLIXJ+7mlg3rvUEoGyAcCEJm3gkDfaxfuuyLeacHBASMgiqzi8g9ifpJDSde0DYOl2JdYyCFeHfbj3CvwEh2dM5x5boPQBpEzg7AwQ2BXLATAAC9jqW6UUxJYFJRoKO7PzMez4K3CX4LQL8vcTb+eIDeevYZGCjbQyQxXgb04o6xwCeXs/+IE6N0zndM98DQyIVwM/3CLUioCtp+WTg0jr4FXsAIETG5wovNpC8e/V3xyA0ijh6ozPr5jPe82dYYSxrgkkd338JT4Es8YlN/oe8et954pC/bLKEr+lFEwQxRvSsubErmLuCviQN9tKlzrI4U/TDb+Mnh/VLootr5t01rt2sTfwg4eYXT8hIYzdWcsDzjlEw0y0/RngVuq4iwSi2Ri4RPX5N3/JH84v5/g4b+nmur3zlK9dCwznJzFd7XkFP1K6RVdKnD3guGZMb5iwx7O/+86v14dbhKtdi+uoa5otHZNnxWxwjk/KkvLFXNBAJOuH/msL8K6LTv3YTKRbFUHN6+GHj9c8cfZdd5BrEn83M13v+0BjZ3O4MsjWvq7KOlRfgTbrdHXxLnNlJzPfqiiqc6DMyKQxgYXJYy8YmHD3PlQ4bo7H3OQ54gPgX8z/0Qz90PNSvZx6IP/apAXAQs/uaOMkIW/mT+PEcnMaPUDc+H25cdqPL5PewMmtszY3v6jJc7Xtbu8UQGygCYTjynBwaCMg5GcgulpD23os9eZVOsr1CovE0xnxmjY3lO1gkRnFRMm4u3djj6/yDvI0Dp+ghffH75W7ZSgNEfGhQacjBG3LyEXY7F/2wXk7SgBZHYgZmuiqoAQSrWxd8IpsYgBfZrgsdcESsyScdr3ksBsKLno/yZ3/2Z9cGgKJP3Mmdmw8VKnARp916ArfM3q42i1lYufkMR03+4iFOXDw2r6Jum5fLBfgUPFx+s7VMfze3HMNf8I3V2cbHYgefUo+IEfePd7ta//xCV+d6aGzrCPeKY/rps22EwmBcMd2JKTra19aOz9tdlh+11vxhY0PO21f+w5b46dqGn/MFvN08ze8zPs/X+CtMwWMU63AbjuwOUzbAO9S2dhruMw3kKk0UdjcG2/de4315u781Ga2ZL8EPtTaeuDrpnN2xsDVk58GxjltsFLN4KG6UTP2XX8yVznqY4vEzgAgEgscZOEnf55yvetWrjp8Q6+E7fYY0UEyfNYaEtUXEfofoAqAFW39bAKLKGJzbojbRkXud0ziKnt5bl/kpqfMRNvMAM8bc5LMAyqiSfceTmQMXuOlxfxd2CzdJy7lAhp73e2C6BZviqDWctxrvegSYeehQQdE4tqEvQZZEJBugUjD84A/+4PGAMqQ9uQquftLnM5/5zPGAKckNACqIkdklu/SCAG5gcPaOATbrJ31PRvZAcAD2FuuITcfuz3go0PrcWhUjGg4CkV8hI61RY2u3tJF9CQCZAjxXcCV4MbSxtsmm7yUQtgLIOpj86AxEyCVyskWzBJu8rrBtckz3kl3j0HefNR7CjchK8I0nmad348CTlbn1WFvfI5fnRNF3SOmCq8RgjgXw9XlxxWfzfXPwn8U4PgBvkBkgu5hD581HN2fcdJ64kCh60NnjH//4A3PzodajAFtb9jcfhrMwDWFCfJoDSUym5tqfCRN3MKI54Rc/ifTtlsv10eZFkFtn2+grotl1MZa/nf2T7vmx2LIG58FftoQvsI5/I0ud11yuSCIFfe7cfOwP//APj+W37d/OH01ASb7vEWpbrCV0jbvNRzVyPM278zqn4/tsC88lHZ3f+44NlzoWOVG0sbNCVW5TTPW956/03d5iodAWe71nC3lP4dH7ML5bj1y5Fr/5UHozjniCha7sKv7gdsfXLHz2s599+LjCVhycryLxA3ruQkQPlkR6skn6YWf+wW/4xRLKPku+zSPJKRcp/mAdQtb36URDmy+IN7aHyf2kYc+QSCZXYq0Pzq1vwRDz4R/yjd0y4vVBD3rQEZMVPdvMtFa2wZsWW8Ub7PQcF5/ziV0jubbxwy5yJdzt/RZN/KNxay573gw+0nlyp+IjubdpqqDa3Nz5cqgLDM0Lt2Da5ktxjxjT1+rHXJo8LhAo9jcH79rlRPiIo/S+c8XockX4XIxt3lXULO+Aj3h7sjengs/46XBvH+CbyyP6zIUxeuKfycsXNGx6b2eAYmibrdbKb3Ep/BCXFEfiZGuC9Zv8DV77G0dxoSnZxL9z4WLHihnNPTbP3/FduO5KND/g22JEHuvVWjXgYUBrYRs2xiNgHH8hL56w2CUnwHZYJJbJvO/xFrfFaponm90hYgsfwUnT48/+7M8eP8Hqnv3lE3Bq7WB3AT/ZmICRO4acDWt7v8+42uaM53qca6zlCeyVHOI7+dRCm9tWjuUYfb5Nh2q13tup0PzwBhfm33yRreS+ZN/m5zbcO0ej3E5VshmX/xi3Ncn96dVtPH3GF8UrHzOG+cR9uHvTrbfeei9n4exNjkhyEsDU+xahy7EkDmCU1CV9AZ/gktCSdMFC8YQUCM2LUDGW5NwxW7DryiJ0tvX2nhI45o0aCbqEwNdaBS8gN6dmh62CSDiATV6JPPB53eted3nyk598eclLXnL5+te/DmcPp2K0XjkZkOxc+kZ2FB1kVEQDaPfxI2aSt0k1C7yn95WdHzjGlQSfs2OySLj02rHdnvD+97//8spXvvK4v6vvdOqRiiW87Nx3AHavIAvA1tixdAWIGosPskXrBgj8fM/dbVxIh/U1ru2DJQkP07CGvnM+/0Z0dFX7vp8W617NtjlJJBKB8/inJNf3Oza9rv0kjeZ03zZwRrIkGHKxGZ92bq+6i0uUl0ixiYTTcRvLbAnU92pM69uCn1waPJ2zV6K2+QXYFACd6zxjGn9xw3EdIw43eSpyYBydWH/ywEG+p4ASf5InQqz42CIIqYRD+x1M2XE6TqLgx8XB3hfa8cW2e9z5kzVIIMZFRhqj8eFtr33XWJJu5yjY03N6cN+fRI+MwFwJj74kMrFKp/nZ+adykDSNFXjIZot1iAO9LTbLC+IYMSPL2lm8KeI8lKyGRU+l79weopetEP8lLbBkE/TmqS0cFZiN2XiI2sYiskLvcp38ShdwvqvIPbxWHPA7OQMmrs+xjXs0O3aJLpmtw5WIdMRfxDS/oOM+dxx87DV9/s///M/1wgAfowu3iiBZWzQhrddEed8fZLGNVG6zHnkcpuEJcp5dP3ySTNlFIbQ2z/fhOcwtv9YIc8VSc0O8ydMwxLbxfCG9sIW8z7fgDAzgs3JW7/tO8QXj5JW1P3zrO7aVD/nAFvdk3mYIv2TflR9XEL8KQfbaRmnztqMuueX0dGNni7E2xvpM8b68UB7iQ2KitbAtm26M4RUKNQ+PU/gaR04W+2KQfy3vYx/z9R4fgvPsIF8qdmEo39GookdyOR7G4oJyjrzrQsMZc9eGYlp+4C8aOfwBlvJf3ED+5PcejIYDi198A3bLP71fXIGHq1ufwXhNmnyBnhU8OEHNyXbOnK/g4weLV4o1mApr1+7iuPM8G0gMpTvYlDzypxgVK8agS1hpPnHS+c7hW3xmefv6p7nkcg0W+OS1nds1gNmvufkZ/dJpsYjTtpOzC5VkhfvWa/zNc/SiqaNBtg3iLUr5bWuAK/J5+hUHfQ+r+RM/Y8Pl7Jrkaj31lDjuc/rYuoVf4A9yqAtW4ko+oTe5At7RjVghm7xP/8ZfnCbDjRoB+PHmSFiwzSE1QHKZAwZo/nRM/OGmxzzmMfcSVJG/XYoGYYAlXRa/ZJaz9OTpJuq3lQG74FLYcGBBYByArZO5Rd8WII23yYjRONg6eXJxlG0ANLdk19/Wak6Fo88loS3WjM3I1svpNDhaTw87edaznnX5tV/7tcs999xz7Yo711jWgiQsuVjn5SQ3souAVSSzsY4Tp7PNb5Nq8gg4XSYAgyQpapY8Jb8r2BKxq7Y3Kno2MHZOgbYBZR3Jcd5+t2vcZCupsSfAOYPJPkTOOZGD/nc/JmAkDxImWNORLVp9tkVS73dettrCSWIAbpIaotK8bQ3tamSgbNuUdQh+hAAJ4T+935jm1+vPwHYLmwU8nydHV3QDWYSRvLqvnafruyRIbAPdBfH+7oF1NYo6jr8uaVpC4CoHAtZa4I+kCfxKgpH4Op7817idH5mHfZt0xNdiF5yAHWyN4CBWyd+a0tPOKY7gU8f4R34x2ivbGh9GJBNZO04hAd+Avzi1BucvIescZGWLoHymORSRHecqXMmohpgtqXystSAlGlhIvcS0RU/yIBH8EnZKtAghv1lCDjfM60pXYyBuzdfntowjGfzDeHxgc1H2dTyi1/eLZ+IQDiEAuvqasIi8X7GBf45HjpHybWg7BrlS/CwBgk/JbFfHNuD5iaYPrPSTZMhE+kj2Yv2OO+64/M3f/M1xn3tj5VeLP50jl/MxssIPxKfP5Wy+IF/CLMUh0u+5BQgbnS3xWfLXuGQSa+lMMSV3a3LItcmaXfgz7GxsRYTGwnINuaBxkzFd2kbtPGvj156TI+aWIzU227mAkezJRha42e6gb37zm8d8rr4mB07DR/d30MVe6yx+NRjPsdV4Go7kW7v2WT64232NtU2x1ryfwwb2lRth2WKAHBB2h9HizIWIdB3PEPOaIAoAXLDXbFc+J1uyK1DEpUIFWVaUkck4is/s2s6Ldj7ieRo3i1Hmxsn4Qe8bS3OXDeRVOTuZs6H74eUcOpSTyAkLlwMvxnfcNj06Tr7Yhobx6ZXeFf/suniNg693WkQAACAASURBVPAV+afXLYTxiebGQcm9ehIrfafxl++W0+NCGmF91u4XY8gZySNea0bmR3ZdKaj5AV+EJ/QNl9ORhhSd0DHO4hwcpDEdi6OopzqXXtr2H8a6wICb0a0YFD+wNXtlB80RGMyXnvSkJx23ZnQBqmO3/lm/87mYYzd8QNMer6dn6xRrOIz8hN9YK99evoBH4xm4U/hkN9LySDsCzLV5RzHe+JpZZNkahl+wBT65PBh/4bfLp9nSOujWWpYzsFFzaPCwZ2NuE1Qcsj+/F5fLFfkcG+HHMEVdIzeQn237NaPjGQC6WRL5LsJCnLSJgvMvsQOwiCvyl1DGVfAIaEREMGwQ91kKiox85zvfORwYqWkcydV9MZyh89ZZJe8l9ZQJIHrVnew4QL9r4jhklJTOAcH5AC9wEbgLUPS3oLGEzxxAu++2k7tOgRBaC5KxulIQI0GCv3GSW7BJ8kvQO2abJoKjdSFRjrdWhR8CzScUYfyCHhTNCIaE1/uSPjJQQnePkiRoLe5lQhxbyxbwkr4rbpvk1/ZbEKbzvQKcvRaYtuHQ/D0JvVsfrIfvesBa63flFWFQlLA/29oFslc4+k4SYzegKPEYp/f03LGRu304E3BKNjpr7K7aaIJI7ta88SFpAsbWBbwAFdBrXN1MeAJ72Eji2+IbkNpWlW08FE+BZxyJJhk8ddga+VnHInuwiB+IG4QZbkgYOuGLfWJPkd2xS6gUu31mq2Lr7TgNFTHeWJ7zATsU/fQPtxEmRVud3cVYBR3cNJ6EiDBLlMgZf0Fgmr85+5yfkNcxCIpCJlm3sconrGUTHqykv81D2boxFSbWB9fkIvFC7/B6sWbJ59pHYcuHd910rEjomN2d1PiNxSbZFano73ywxhm/grWNZwuq9cNuOGlcCX7XglDwU5jUWugRAaBPPi8e6bB5FMHJ/Pu///vUedz+56nb9MKfNKqSW14jqwE6ZnOTnIY4ZRM6piOx1hiaD4qOnhsQQUzH8MrVymwAN+A+7N2cZP30LZcp6sXZYrFxey1uurVDw0HxnUx0r4gyr/N9j3t43/eIOWIHk9YvkjEddJ+wnCeuz3bXjIUDe3w/+1rTFRZq4sI1BJ4ejd0YyVA+8u9c1G2xzS+zkX8KUfldwcvvk7t8b3cOP4arnf+oRz3qeksqO2ga8XO5cPFSDMlp7NO6tnjHlfgAXstHcDZ8T57oNXnCSbja6+Jl38vLbguBR2xOdnlyMVn8pSexhYMpnNYnGlOhxp7Ws02U1ioGxSRsErfyrPfkFQPLs42hCKTr7KFIEeP8TbNSzsEhxYD803xyyDkOxFpjp6POCYPpwJzqD8fD0t5bX/KcuV9jdnUd13GeAjUdbEHND86NcT6EJy0/Xj6HE21jVR6Rs/iL9/SrcSFf4MsKWPHceXIpDiKuXMxToO9tJc5RJ6odGpdMyys2d/Q3H4Z5yYEbwVNcd3P/+nNrgqetq4ZPOULztPP6rGdWvPrVr77fjtzVMz8Vm2IIv+9VI1wDavW2NjEWflzNkh67OK5Q52PibmXZ/Nmc1id3ifuNN+e387iLXmrkPrem1nA8A6AGQF8gaRtMBt1uLSE7TtGhQy1hcwKg4dh95Qzmo6AWZHF919wJW4esn+mxiPPxCj4gtwlf4DRWf0s4m7jIvJ8hyOsQycJ5O3YLt12v+zbrvC0ZAqx9hqgAigVTCcUcjiG7cRh7E7TkQydA3lZGzwcAEhykudpKla6/9KUvHeDHFoL4RvOaG2lAnDb5AAL+QybjSrBAt+PZn80lY05M353LVzvWPc6r9yVzKwsy0VyIl8SArCA9m5TZBeg0jiIFePWerq0PeXYlzJiIR82NvX+ePy45tZYlK83lihESQReIBqIMoNjNHEggn5Ko2Kjj2cU6EGFkq1fFn4QJW8RfpK6GRh1IYL76ab5k3YdcSaR9J2FqFiwpv/nmm48rMt2rnB6BNeK0MctvAPs55pAuV2okcA0ufqmIgQX0JJ43YfFJhEYyJ186R3oQGq+27fZ9cypAN+l6kFDn7BVEhTgstzbn9h4OdKyuNFmsuXHpXfzBVA0LRdomMmTfZ+bvFWHfeznpR3zwVUWm++7zBVew+bH40yxATuiYLyFD4hT28GHvzc3v0nv+2/fIizFdtWfzxSrk1q6C3jd34zbOea10xY96tasA2WzNCpvmQnLTScfsry0oAOUz8S4Omo/tyhVvectbqPTyspe97HrrH/xMbmswRrJsnoXZ1r4NIvc4911z4xP8fbGB/3ZM48NDOtuYsA4+vXlELGvkyFm9Rz5dKfYsELguH2whSUbYoehNH3zexQdXUPnRFo/i2ZVedtaUyd9ac2M0rgKUzjYvN+6SbfHQMbs7AKdIVldBsw99KfLEOb7SnBrn8CSZGk8Trb89e0M+skY+Dy/lLk0i81tDciDY/K3GdFeAYTe5lzCT/6EPfejlu9/97v0a22vb5HSLU3pXLK2PyJmNibMqRnvvFjw5Cy8QCzgoToTIi49tJioE4RX+kR2SW2zjLGJLnt0cjePtDgJ4ZndaPsEWyXXe1bF8d3kb28OnxnBLmpjG+btiX07mr/SxWNtne9WVn8PH1tWc/JC/KLi30Qkr8Vc+DEfofXkTXEsOdqvBVxGZHulBE8caNnc2xjaq8JrlHeolWAuP2a1j16YaFHKm2geenM/jn1sTWK/P9jkA+CQ74ou91mTU/IBX8MS6Yad8wG+3xtv5YZVY42/0uXweRvFja8f5zAl/lnNV7NtV6pfrqm96xs9v/MZvHEW4eg5PFHvqrMZ3kc765YPyRL6Hk8AieWJxgi58hyd0DJ7Ox8QO39miX77qO+OTma/DqK3bcbaO4dvHw2Z7COA6gAMslkIZZUkfkoZESjxILIIlYAUBB5O0JX+kJiMFygGGpsImoy0W/M1QCkHk7QEPeMAxDhAFkhQJkAUZ0OGcFK0ZsCDBGc0JOBQKOjzrtP1t3cZekkingHILSwZWbOmY6+JlWESysRUMgGaJJFIMzCSBj370o0cOffrTn3597oBxt3BmK8ka2VliL1koImyFBVh0z4b8CLnrde9HtBV/GzOduw9EUlDxBySXLBJMejJOY3gaKEIp6BAjBI/MAlpcbLHgWGR3Qaz5kRkFPMJrLOBPL53v2L26BQSRHsSs90BKwakoBVJ8iIyd60pw5zsewTU/Mtb47Cpxwwxym4PPNybSBHD5C7Klq7zFUn6MKJyTAz/sNZLzxCc+8fJP//RPB37AIYW6JGLs3UqGQPKD1qeoo49t/rE3vdj6t8kR6PrM9vlN5HQDxNPDFs6Kcn4MD9M5WygGFD6SYjKmc/+30O6zfIlvdewScsUQ32otMHLjViHQ+RIL0ocIsBniz6c0pMybTL6DWXTPPnBRjK39yQy7k4kuFE/G3WS+5FdMLYGFez6D767c0535+WrHy5dynDy2uYJ/rD+uvdOLpiBfRr74n9zrKs0ZW9gC2VwMFRdyTfJXEEXau0L8hS984bhfsH+d56ovAuJWCzEND8R7n/dZx8MjmOcc8rhauLc/IO17BUpeQCYf8pCHXH74h3/48slPfpLLHnNF0noAX79glAyRwnY0rQ/KGcnQOWRE7JYj8EdrzGblH40Pdus4hYBcsrhozOTYq+IKiI6Vq8iK8CPv8iUdiDOY0qu51w8RbX4vXjse/xA7YpoMdCKOGheOeOJ6Y8BDxQG9KjDJxo81GMm+/iJ24HHfVQR39RXGWQuyvvrFJ5avst/ygG2kLS4un+tzu7caFz7LlzBNzvc5pySvmMcF4JnctMWv3W3ilA6tS3xpXMhNdICHw6d9hRM4UD7X8V242qLB3+yukDQ2PWr6W79ct7fG8LeN6y2ak1+jbm/TYNvGdGUbD+PT4g/Pbw67BFsDP2m9i/FiaBscYcob3/jGy0tf+tKjQYa74Nj4DbvANDxVAQbzl0OKh+RMPr68/t+a+q5/dgjSt3woLs8+2rn+33777Zef/MmfPApfsQk74C99ifvOhYdy6JkvpFu3b+wxrc24cmF+tfUL/+jYn/iJnzh2yhof9slpLsxtbMnJGgse4ri5N93162Rhfzs/1Dw936DncSUDvSnme28t7O1iHSxLPuuGScbe3Uf8YW0F5+gXn6d3/O7MleQXtTo8aY5zwx1Pk6/FEKzGi6+3AAAlCd3gKQOYLJkhtISu2BBUwBM5BDibsDgnwFOctkDdVArcJGYuxtukR7mAse9KStsZ3PMFk+DnoMmUkjxIb5MBWQBJ52b0usz/8R//cXVyYwF6ukUuGFxi5nQKsr7XOV+CssQ1/a6TKRyQRMHBdjVD6oRLvq64Keaas+ZLYFQCAFxIj22liAzgs0aycEjOKqiab4ui5Edsz+QFsK0v9rfA9znb8C2fS/aSY+8LBHrlb9ZgTdldUO+2qWyh+EDS7DRY30UIjGv+XZ/EvDbmgwgRMoIguhcun0y/9IBA0DlgaRwNoE0qmlILoIDClUkAkUzAD8A5VvGpgYQMIX6woFd+Ctyssd//rTlHf2y4ZKr18E/ER2xJ/hphEgeCBqckYgk4nQHq9SO3ZiQH3WkIaYw2pt+tRdA1Xpp37yFePHQ1XiwrGunTw3cQbDqBaZKImO0864LDrkYr9mAkkod4ra84douzJRMIwxagJdb+10FnA5iZfjSS2JEc1s73WqP5m0fi4ifwQ9OMr2s6ilP+wdcaFxYhquJHo6nP/ULBGQOQE3jjlaxiq89dFYK1SFFjIKNsab3ZMMLR9u2OU9j2tzwgZtO7W54Qsm308SPxuL7emvu3ecDxZ58hazJE1lsHbO27JeRLTrbY4O+aDOlri3bjZRu4Ahfhs3hcbJTPm5cPNTZCaI3pxZOki8Pm6AG05bQewNv8z33ucy9/9Vd/df1ZsD5LT5uL5CjrYEvYqQiSZ7do6Fz23uJIQ7HPNEZa8xnzxCrf17xbEtn4CKg8iU+QrbUnt5wNfxqnOTovbqSZ0/lPe9rTjvef//zn7/eQZ5xHHDeHHQp7z7K8lF1aZzI2Lpsg1PiHXNV5MBxX0BDqGPaFxRply9tgG14Gv9nOFXA5gM2y1xbOMAQGbcHVd7YT43Ea55tr4dhiIsyig97jhGLRmvmEOJEDFWnyZ/pgB3oyN66yeUZBtblf/NKbXI2Xi4HW3vn8Dc9ZDtq42ZyvNfbKKO80thwN0+Q9WMvvFZPLZ/oMz1gu0PjLm+jR1VxFHp7Df+iuz11M6rP+7hkPFUrZXdORXZKd3prbVnV27Lg4TjtVNEjkMHM3Jh9SJ8GAPle8baFO9/IFveL/sLvjwvI/+IM/OGLoxS9+8fVJ8fTMvo3vlrXNGeKkcSqa2RMHXuyT3+SbM1dXz8BNMVsDoNuQrNW2erlBw0e8WPfGzdpS3dor/iRXe0aZ5pMchbPgAls/4HVyjnVtY9vx5CD78kvY0zHsKZbZTh5cPKEvY8lPYrdXu0rgFh1oHDi2z8nRTtmbbrnllgNhkaYmBnIWQUnbJfIdZ0O0kPReAVfHFkw9Xfkb3/jGFUgQKgHDkfdemy3wFKQcTULihBIq8JAkEVFXKiRLyuDwABLIed0ina6QxI6po9Ta/vVf//X6kIe+XyJJL5yWLiVBczc+Z5C8+875wIwzWBudODfA2S3UHa+D2jEKN84AyDeQODgCtsXtrl8ytGbOvYUyABfknNo5OoR0juiRm60U8YAIaJ7JFn3uOHy0cyT+xl8CQv+K4M5ZmYyL5EkaCIz1aDR1XHaU8KwbyPOn9EMmBc8GfPNqZG0TRUEoRslFbglyk8oCaXMs8ahJVMLzGbKG2OqC8g1Jfm1Pz9Yqzjtm/QtJuRGwsSfdszN5AbVCz1gL+EAeYV0Cmfx1+LutiD7ExJI0+IMQIUEAlb/wKe/FVUn3Ax/4wHWbmOSheURviBBdKZB8np8h4khet+pELsjf3MnZGJJr88EMScr2eTJ2rPP4i+YGnzR337f9FmGTYLZZtolfXpGAJb9NkBI1Yth3ZIIlCqL0lWyugiIySId1N885uTaPQjcymJzdJ1fjtr+R8sVu84q55kY+zXXOhb13hUqxxZ6NUy780R/90cvnPve5g0Aij3xbTBmX7sUJn4CFbES3vdpJswXB5hh6c8WPXuCR5oo5e79XK8wJOxcv0lmft85+4q+CW77Lbm7N2fvH5XB4zA+ttfeIuzzkmGRJvnYsFM9hVHP0Wb9E0y8mtIvBw7/6vOez/OIv/uLlrW996/EcGXk4H4GdZGFnmCNG7TTZGPUdvBB/uE14HV+o8ak4hSWwRrNlc0XH0L/CRuGgAeZ43Eu+1zzo+G2AkVVMty32H//xH4+rcc1nx5LdGK2lnSFdIMi2zduD18zHZ+BKMSCmkGhrPOMFf5QfGmuv+PV54+Ip/FSMNE/zZZOu9vFr+cNYikTFiLhf4uwcDZ/mpjfYCr/hwuY2x2hC0budHuyUzPh2x2isyVN4rKaOvCoHNTfewQfZ+tzUkD/FTjaDu3TbWBph69NybPPTm3N7xTnESWPwUQ1A/GTX3rpqpvdzt8Un23dOuNwvZeH4dCPPb35b/gb7tilMln42tJ+k3iINhojB1lpuyMebq3PtJkx2foCL4b5qiuVb2bsr0O2q1ZDb4k38LcaGiR64t/mZHuVTeSU7igG335zxP57T8RV84hA3Z3u3oJDFuH0fhmaP6hvrll/FuPzAj1uH2gS246DwdesGjRSf4cOLgfy/8eT/jlfn5XfyNayGgfnL8iN2kKvYVr1Av3hF+jk/z2N3P6iRfCZOcLPNw+JDPMnL8olaSE6WW9N98sHBZBan7GB3Ct/Z3CIGy4P52L//+7/f/xYAAzL+KgMRs5CUuYkFgCMrBS4Q0hkuaXgaZYL6GR3FjW5myuycfYgfkOmVUc7dyWTjbJJrBpEsGGODVmKwFsX+Jpj+FtgSBcAXkJx6FS+YjMUYyLZkJiluodQ8Jdu+y2BswSmWZFtDn/nviiJyyX6ICLK5xc456ICacxWBySYA2YxN1ie2eNa1dyVxi7PWvWAAOPgBgkGOTczAb+3eeEghu22icjVAQSS55B/m7DN6Z7/mKDF0nuQAWDaBrK/0dwS0nReKxD5LH72nj/y0ddVlBcpACCHpPNtAjZUc21TpXPo5k3mJEPiJH/MYq/OSB+FWDPL5JSit39PVEQXzINNiCtguaRGn8GTjDzlT2NArkFco9ao7v2DK5pIBn7cOMQVbkKSVXzxvvK2vAmPrsA0W2OZHrsSSw/nJKkGtTs2VfGwDu8iGPGbDLewQhcbzE03wZQk0YkXfS5Ql8d365jiFSLJJWBIrnBTPrsaYK9kVCQjDXjVkl/WjxUT5CcYgcuszq1N6pDvja86FrzVRepI6/1msXn/z0ClJm++xxzZ4kWPJGCY3f8drUi1uW8s2c5JFEwPO9JkGIdKkQBPXcFqcyDNsvISfbPAL7p3xBabKCdZtLMX17giq0H3Oc55z+ZM/+ZPrc1kQltUtfbU2MnZcxDsfrilZkR72aiScC4rmzUbxiyXW9Cq+FB2vf/3rj/T8rne96/Ltb3/7wDr4JDelG80ydu+c5QzyMSxR+CPUbAVHulDw1Kc+9ZgXZ1LQ4TbsunZcvmF9SHi+21U0FyB63zHpy08yi8nW/wu/8AuXv//7v7/iEptqJrdWjTaxuzpFSI0JP9MXXgCHtrklf9sZoInYeHKyAoN/yc1k5D+uqGpAJnP2b5yaErBrZUvfcLNXfKfPG4fecIrNW1vM2PXje82jLczlvuWDcIcc8j8sUUSc8axxO1cB0vyNv1wbB2g+/LJXV641YuRA2MjXxB286daff/u3f7s2w+SsdISTNlZy8f3GaB55a30H3jcOG5q7GOs+e+fVyKvgvPvuu6/PWGkseY5NYb0YF5swre/ZjdyNI1fj7mTzHqY94QlPOG4nbF3iD4bTExzDP5eTtB7z0YXz6cnY9Ovq984DF9M1HW9OIZvCeN8nj9safd56xRn9nHHS+ORZft3fLhKn1xoE2a/G2+apdCRvamo27jbxzL/cTN2Ag2rmkUlexBOSBx5YY/MmU2vdXaz4FO4vZxqbHcQXLuQWA5wY5yVLx7tg60G68GB36YhtNsCJOnYfbCkXtC52FwPJtHjU3NbPV+SWzvG3W2E0zI6fAewZAAm1SaiTtqu2ZLNjgbNESSDO33sEYovuDZaSemS5JxH6pzMiiXL2XjeRSsCAGuAJNkBqHOMvYK6hKQnB3KA0pjk43ZLPdaolBzr2nctA/Y2wKXroXgHWWreQPpOOJdocaK/g+EUEiVrwSTxsC8CtV9Agg5IXYiQJK66X6HMyoKfD3Biufq+z07+A8J6++dK56G8MBS6yCTxcmZPYl/C3BldCAT1So5AhC2JVQPNfXbO+6zznru/tlRvrWR3Sq/mR2WSzTrHYOvlaxzWO8/kpv+XfEiOyrunCTkjw2e+AH5+TmIG+oo2eV79i0JwA3hjWs4Sj79jZw5zovs8Dfs0/svc54iMhLBFtTDHZOXS1uvFAHyDZmM0bDtV4WVvSpVdzZYvVlxgXI2KTLPyFzvmNQjAZJDy6QpA0UPnS3svVOOlpt6c1Zu8RGLaBH4g3vKEb/se+ks76qQIIhrPhJjId6saRwFYmNqLL9B1p6D1/hxuKH/pBMsXT4jd/MD+c6tVaGh8OG5PPyV+rjyWVntDN7yVfeWYb14imRp0mW+PBH2TQmjXEJHp4bKdD82xB5UFbK6N4Y0NPT7d+uwVgIixoDuP4VRBNKSSU/+x8Ygwubf6hZz5gHPk4PcAucsih4k0c8QMFSsfzRfl8/Vx8bRGLrKffH/uxHzt2fLztbW87zN2tAV2Nl0vWF5MTrlmv8cnHr2DKxn0YpqhsHZor/FUcwpPFL0WJq0E4mcYCX8fH4KPYIs9yn2SpKdN9zf2qQ7GHyyHKyenqdmv1++rJjvzyMTLKXcng6iWyuuPvBRvxDPsUf82Z70bexRff7hgccbHfWularJkbHjX2NnL4dfPgROmngqamYOPsTixx2us+7G93ZnROctR84btyAD9kEzbtOA8L7liNL7i8V6DpYvlB49GnmMDBcQW7OeQvOOqKP5xYriH/aDLbPp2MOF0yuoghn/Lj9QGcF8ZpjsKPzR3LTxtDDCxO0qH1wExxShYyuDLLd/HSxZ/NKX0eX6ihKFfDULcPmkNuxzG3kcZOjb0NX1xLnWTHVmNZE7+G5T7XQOa/Gkv4C95GruStgcpHNpZdEMxmYlFOT+blIvLkYnFjtouj8WFTn/W/fNK4mzc3BywnlA869szDrSu5fN/rrq/4aa7W0zMPbr311qPxnM41iuRdvHvtjbtv/SGn8Z3Wbd5kggE+gwPyHnunN3Ljs7DJ5/zSHOIWZxD3ybfY5z2MMNeZG7Sr5YMf/ODlt37rt45817z9QsBxCwCFK2wkY68c7kyKkV7ADrA2mXAASQ7A2Eq2ZJRDICmcRedP4kxZrkq6b8U5nBbJ48CMydHMtcEi+BhWAuKAra/1CBbEBhFnVOcBCMR3ncs45EaUt+NNdnJxCgS097aZAQuE4EwqBUvnsEE60bXaLXkSlgQGvBTKAWPy7k+qIEbrM7qMEqkCBHEQsMnG0YGUOSUAOmjt/ADZUJRwesktXSZrYPAP//AP12J+SQef3eKY3ACCvSUdMtLpNm42IYmbxnEPsljTKZUIkBRAxMb8GMniY0Cm45AUieccCx3D5tbJXpKH+ZYA0L3ta829xVIyKTiBpLgSs+JrMWWLODHUZ7YE93f3Z+fbtrjDJvMjEOtTfQYb+PMS4TCnRAWTzvpqfXRHP6tntxCx+8aMdSJUS2LEbZ91T2G/95tOS5z9Tu/HPvax+3Xkl9Cl42xTrCo0zwnfuhUvSzBhdJ9lA36HCCPFrR1OwYheEYQlO+ek3jH9g4/IHCKQXUtAjbfbvsU0zGuN21lvvd1D2e4Z9ncseawJKfE+XSAhnSN3kZXtJG1+grC5StF7c8PFxpBo2Qrmu7LDr8Vb5yKdMFtBsLG4xYKYFzuuEiDzfY9YI8CIROPIAWwDO2DoYjaST/9wgF6RppWVHLAL/m4x0XfpoljL19sR0EO13OYnlviUWLlR4wSeJgu/VljbUcXOSKe1K/LMY7ussc4cpqZgWMGntxEhH/CdbRr4rvkWU/nM+j+inW74T8dp3CKWSxrh63K15jyT2s7Fdfi83LS3Qro/nywKMjk7jEKi4Yy8bYdPOnbf9xbviGp+Akv6rDlts27tfYYsk3lxm0xbkPpMo4fewwzcgb8sAYfvdLvctjlvueWWI+/0HASkG2a68CD/4yFyhF0EK1Pzia18Dj/DR90OIy9pLigM8KJeNSKTuZ8/7Ao9zE5GOceVxORiIzrhq40v/4lRBRLs7JiN5TNX4TOwruPNnb3311n48DnOyC3H4cXyHvzE8fBk/F+TdHlN61rME1s4Shcfa9DUZEo/fmLZOducgqe4YPN0+1Zyt3PIzhXnymGN7wKS8baBBR9gMr9cLosTnRtb6hHF39Yl6ix+h9PA1V7lDHgNv89NPvamW3nI8fK3NfC1dPKOd7zjaDLWQFH3tI4KVf7S/PSKM4hVebQ55Em+0/obQ+2Ie/W+ubvVo51Wf/mXf3nFQHmrV7lY/mzubbDLIY6DhTgSDJfHt1jHkXGo/LN/LgjAlD1H3OJ1OP/mVTJ1fmOmx+XR1kW39CeP5/N/+qd/evz84be+9a1DB8fPAD760Y++V/dbgtABVtggj2cA3IIXiAM4CUmBpXu2RRVigGxtEdaCJEZJyiITPjJfAYr4UKwEisgBFAFKaRwoJ+DokpTkANitbYNIYCGcAu+cmCVsZGATOODdANRZ5RSS7RL3jkeEncsWh7fdt01R4mc/jtWr5ooA20IHwJyLDqRri9IFaEmc7oF+c7j3c4FaAiGn5L8kkL0QElPlzgAAIABJREFURQkJMVVwAUFjSJh19PMV23w7zrFAAchXbHS/9mte85rj/pjWvwSeL2+RS7eIu/d8dXVPZr6oGcCHAWJr2O7hErxisMQlNnSjl/DyY/HMd/hK3/N7xA1QWBvQ9hCybIRsALSO9bCSXRuyIfFlwwV6vnomnfAmYP3Qhz50+PGdd955vc/UOIgKu0nwSwIBMFC1LklsAVUsGYfcbKpoUEg615rTnc82sUtU2TKZu7L09re//XLXXXcdiTEfrUHV7gO2EZvpwL2sCLgrLeltCSwMSg47pZC/bUJ13OJ08vObfDsiBKfXV2AoGyJt8EuMnJtMCEZzupoqnjc+NCPEAwzrl0i6T/u1r33t0QiyJkU5TNh4huV8ZUlC34UHfVYXHM6t7dg8PbrSTq/N19/ZA7lFXDqvv2EXGdfX6UHjbNfbfHYwyWWKBHqnF/EVBmxje3MGMo5YayZsTLYW/gbrfcbnNYj5ep+7sk1HfF7jXAO19cqzydYvdPTafbhIKOLLBusfcMv4diaszyYffEx/co4c1Lmt2VVV/uDz3ivQWg8SjMfQL+xrx1LxqqFLflemkVVYrtnSPBq1/d1aOgdfaT6FuSJQIdl3nWsLOG6F7Ilj8dbnYl0OWL10XPcFt44KlebZq9ZLsBHyjZXki2grEJsP0WVHxYC4gEsKHDlQY+XcNOp73/H7864amG4sNmcD58nje2EnOfi0Rlnn2y4tDlx9plu8r7HPV/zko87d9S+W4icwVVHjGL7ObtmleHvwgx985EF8LUJfDsHbtuGteQAfl8+yz/qt3I4PpWe3vvSdfLu8URxpSuO3dI6/J5f7k+G3OkLdUQ5s3R5wHL9p3r2ibFzyW1s+4rbMbCOm+n6v6oql1sDGyUiGjrd+a8KR8RRY/vznP/8ooj772c8eFyqafxvJ4pKv4yJ7jz4Oza+8tmZNsd0V0FjybvZkM01ufgPrYMWZUysM6ZH/wX9Yg0Nqat2ocbM11HLphz3sYcctHD3Xwa8biFXFOjziN+Kh+cQRXIcFy/Hh8+q9seGt3LQ8mg803ta8OIN8w1877pGPfOSxYwz+ZvueaeNnBeV56+JH+LM8gFeIO7L2+eK891trru/zWec4fpvjbKsZAVvLXcUYjnfPPff8v2cAICMcxkKWpOvocgaFyxqo8y1uQQ1JPndvJBYO4T3HQFgBccdFVLtPqN8xRNoBFeBcQiGogKWkLpEmJ5LV+FvodaxgTRaGvlFCQ8wZA0hZG0AyB1JBr4za5/S+5BjB9noel5MJot260hycRYdX4wUp5JzJyYZkAzS9Cr51XE5KXnOtQ1vvFots0qvExQcRmX2/wM82wBPpMb4t03yq7xWAW2ST6zd/8zcvP/MzP3MEyR133HF9HgC5dAq32N7iz997ZcAaBLS4Oiey9OwqFh/TMfZkWqReQbjxmK3paRPWEg4xhKxuY0tyBzBLlBtPMpYczSGZ8tklXVu4tBZgrGBdMtX3nlsRuaxT2VxveMMbjvMWUNm319UrcmRcfrrgiyzDCwDdXLZtuorkftbFwPy7q2Jdgen+QP6EdPa9Qt38bNCcrQ1xI0vHKd4aZws7cQjMxej6Nv00hkTMN9IJTG5sOoObfFUMrL9YE//PRkiNjrm8QZ/8hJ/zgcVjREYM0iEM8DvsFes333zz5dOf/vT153rYll6cu8SzNYp563Ececggz3Tc4nbHKcj5z77Cueb1d6/syKbkypeKlf5tU6LjkFZFx5lMKIphuDgyVrJnDxi9BGCJAdk6rwZGespeyW0N27TaJjN7KsLNLVfCD/4pt1pffs++HQNDfca32HeLMg0FtuNryKkmDFxIJqSHLvusmM0ONYOtn642juU4epfDGlNhRH45GFmFJ+IiPWV3Dxo0lp1L9N+c+X1r0pTlO7iGpq94t1NATMoX4n3xFy7IUc2VLsot/RpF/zR7rMHVZ/7a55r1dM4XYRa/UDwlQ/m0+fAuuII/ekXKYXrnprtHPOIRly9/+cvXAmhz7nK31W1rg1tyI97VAyAj9XwaRsLH5BDrioJ8QYGZ7yg8XLDRcOS39C0vOk4edLxGhBjuvI5NBs2XZKhI3i3VsJ7/xoc7r2MUZmQW3/KYApNdFws3nreAXc5HrmTcxhfMXaxYruI8+Ny8bE4v8qdY3tyPvyiGk0kD0Lods0XTOUfLdXzVRYL0phjUpOinRWsW1yzrM3ZS2Oaf+U16sJ7lX9vgwV23QSp+du70hO+wTfrgkzhY42mUKHzdqy4vaVqIEzHQ+Lgevg/v6CW9ySn8bW3YcTDBGNbON+Di1n/m5Tv0gg/B7OZf7uQiAlzDSxcv5A9xAVvWNnajtfNS7SP3dr5GQ3IVV/G18lfzvvCFLzye39LxYt0a2W3XqjEnT2jA9CqH4B7bZKFbfowzL/dVW4hjNoI94rE1ZY/+ey5Ca/zOd77z/QYA452TIYdbQ9yoQOCsSKXuE0GWpG1xDVy3EOC4CkPBDjAV2R23Re0mZMeav2MRDIRvyZy5GqPOeFt0gR9AoBtKlzTIg3BLngo6AWgcBAlBELjWrbvHiXo932PVZwg4Ity81i2RbVNEx1DCWcLvHmgObExOi7BJKJu4+0y3ewNZINE3IAMY5Njkm40WsPgV8OIvjbGBAXQQnxy9ZFjQurcOQTXGJoXOTz/Z/ilPecrlIx/5yPWBJtbsqtcSHeuuC+ypzsCAfpES4LpgtYRf5xYx3EJtSTW/Z3/+hlz1PrIQ4fRvCYHjJeHelzxdyZcMzcMfJeKOX38EaMjWxl7H9h9R5dP0LRltQ1FcOEYX3Pr4mMTg3OYB5v1teyN9L7nLzm3f+z+67vT12r0s//jynxAfhKA5IrX3TrdbcajEisQoBVErNXMuwxyzHDMHctoOiSUkEYWIqQ/MRCyLLaYWklOaPRAE08gn/Qf7x/vC1+LYV/fvhpv1XdfwGc7hOI/z/Hyua/FZiY6+f+M3fuPy2Mc+9vKMZzzj+uKhTSBbjakyfMcddxz2xW+2QGMszYMuJfE7F4G4eSk8IGxwKbnBOkSha9gFbOkYwqldffLD9Og6uKh9Sdu+C4TvR3pt+YaB2kk27KN5N24kHxnsmh0zbKFPPk1ufL57smcvUrR1HHkQm/gbzIfv8Dkdi09LrsgcDm0SxS5gK8xKTohf8/b3kirzSA5kWF9WfDuPvCFyjR0+1VePi0Q+yEIhmz2ZR9fSj2slb4hE7SJOXe95XuNb8uB897CJ2itOtIsl37GC3RgQJrYp7qytZr/5Uz7TyoO5bMLRWOun+yTayV5CViK5K5Psz1wRx2S7L68yvp4N7RdO+k+XN/KZjsHBjdNsAwnu3OKw2LV+0WpYjzxU0PTb02Km2NJn+njLW95yefOb33z53ve+d/i7gij7sRV4eRPf2x0FuIoCpoJGtsoe0rsigOSrz8UC+IgL4SgSarpqDBLEJbj8zUIETgCTd6FBPCJDBZzG2Q4+Cb0Yb46wtzH2d3rrv9VyeKh98UIsgkvGyob6VORY7O9Yq++Np/n3me+JcbBRwoYPwKlk3E6YdsHAKvbGl8iQ7fXd/PgjDtgY4jlxkOZcG/ykuE4vbM0LyhaPxSj6SM+1n32UMIj5cCcZdu3yqy0kw2bxy7w2uYLLW1SWLLEnProLWfQo6ZGkNh6FMrYjLpIz3XdPNmIrd211r3nz7+Zn105jsQMFl5QAimG1v/hrHniQmKfgi5fhlBtXlyeLm+RHX7iZ2ImXw2rYfuaBy3folH0YE9sz500y+R482BwJbsJcmLI8hzzgS+1YOFg/3X66pvlYDOOfsFC8dT9u1Di2GFEb+W+x4JOf/OQhmrV7/qpwjsv0/ctf/vLxeMHmLnSeDnenupwWrnTP7lbbRThyhG1sjsw2/+a3ClQKso2zFf5yV3NnD93DvvH0+jweAbj11lvv3JXgJemqU8AHENbwGh+wW6ED3k2IEH7tqKQip4hx588JEyNeMuQZm+4TlBC/+qIEBqoNqxxLQhBsBIMyOSXBSTa37QU4AdYn2ZizBAyQI3ECee3uCvImQutEKqdrHNqKTNjuZjsVR+dIiO8SRXPdQG0eQCY5GF99B5L9s/1yiw70vclQDtyzoOn8M5/5zJXoICPAEGhLYJaYWMkCLptMAB4AhlAAc7qyepQNdA4pAYBAtnm7tnm6nz6TRdd2DTsEEAJJbSPY5KnI0nfjX98Dfux5wYB/OHZOdqy+dJxvAUZkjk8gjnTKvyTMEulImB0KZ3Ijuch3aifS2xa5+tqERuDcwgfMAH6CN9IjoCgOwQj3kV+fZIrQ8tESqcjRBjtjcB9/7N573vOeB4nqnq3g0v8SQsHZ+DpnBQ/xJvPOwVq+sSuBndfHuViwxNQ1SzzgUm3UpuRBIt4n3KMThZK+p7N2VLlu8bNjHgtL7siThAQ2wJbG2v/d5l17+X5yXV02bhgGAxEEBKprvORnz7G7zqt2K0QgNObKxxr/JmprR5Jz7aUrMUbSZq7ikwRWP/x75e1eZFcMWNyqT36MEBTQreqxjSX0bFMiZmyu3cTCsfqEM3SEHEhcl4RpA47sNXv/ypEvweLmk+7f+ta3Hi/f650OyN+5GIZXsNtNPumO/MQ7PKVxey6Tv8Az+uq7+KEYJolUFFlytjta2Nj6sOey2SocEyf6BZiXvvSll1e84hXXN53rt3sXP9rt0u9hi30798VlHEHMZVdIcZ8eUYARbIUMJSHLOzbJ5OeONSYFbzFS22vXXW+XyNoMDgDfF1/0gVvsimR+n5z4EDl4YSWMTSYK2WKCF2PhMzhiOs1GbclmG82L7iWdOGPXFAMr9EsOFFTMzQrxcjqYyD+65l73utex+tY/tispk/yz/+Xmi6+uP/sqbCMnPijJ1Z9EAmaIH40vmdd+8lHgTmb9s8JOpuJo1+M7a7d4DJuAcXx4+SS72qQRniom9B1+rU+IITgGzobf8k94o5gtnshTtvC481j8hBdwjr/iH31vvqt7YxWz8A6/NLWFkK6hX5x8sZ1OcTjcdW1meY1CsyI4zKGbxZuOiZ1dl/zi5hZijB/HFb9XVh1bvcKJbA+PJ/czDzZGv15R//jOxkf8Xpzt++ZU5ojHwxTcGUbS67at8MdnzRWme/cYGbvOfWQiAWfXzW3nI1Z4b4ZiAt/Cu+weoufGqjiHD3SO7/JVCxPwkO/Scbugjh0AnJiTMDYEhYF0vkpjHZRYck5GingDTYmCCemYgSPoSxS6RjVV+5RJ4CkPwV0g2366VgAS9PrkiCo2m2h1DvgQnmqqthZoCHaN8Sx0wWFJLvnseMhKQrYy51ASjwUF99UPEBPIPKcqwJH7BihjEISNbYPw7hCRVPaZIzzlKU85CMtf/MVf3OUt9cBoARwwtqLnuSn967d2c5TePpwsv/rVr15ffsZ+GuuSBoRIQAbQwGGTWbawK5aAGplY2yFfgTkdKA7xF3bQtcgBGQvIbNN8FR6ydTtmaq+xIsHAi+MDOEEKIAmmG1wbk+RZO0jg+i0fPycYCJZApDAjAPA7860PlcvGIdACJnJEIgGwRIA8mtMmKbWLnCguCS4CC/zgM5IpPrtFCIUzyQLbYNeNRzHEWJxrzuYLnGsHqToTv+ypJK7fAm67WeRxA6V5wgxYtNXnDT501LytdpCr4AMHbC1mW4Jo4+4Y/GSzyYhuGweizl9gDxzrWiTeOd9XH+yf7wpyS6gEMRggjrBNhE+84J8boDtmdYDe2HntIYSwY4OyWACr++7nxLpui1BdIyDDDeMSYMkyW6JLc+uYXxTZcSLy9AfLPHuYjDy7t+N0XfOCUeye3xhf/SlYWh02B4T1TMI7X7uSpyXfkmy4xJcd3++wLT2s78FQfgT/EXc437jYOFmxu8YoUZeAIoTGT48SIX7fbp5W5sUD91lZ6b0wrcjXrhUcSdk5tomvzQHW4hP8SayovS3IsR1+uuSRr2ySAN+zxfpzrmvF6/qAn11jFxsfTD/0UnvNT7JAbrXvp021LZ4YP9tmB+QAu7rOvNIDmdAF3RkL/cIT/p4Ndk38wTtBmku7UnpfyAc/+MHrG8SXI6yfbnKFqK9u+psv8KM+t6C3WHhePOsxk3D+v//7v495ekmcuC8exiuT62JJ48TV6N88PD4kfohpkgoypnO4XZuKPf29WL14wT/4nbhfuworfJBfm9ON4p8FDzwBh8fNxDoxh13ADlzGGCu+lHPAuY3jYhiOtfZopTSddn/f1+/EKvPln+Lc5iz93Tj6bGcWWfZdP/rWjvvxHjrgS9mVvpJBnL3dm4pTcIofbyGPXyxP9HfnzBM/JGv+L1/gm8sp+AlOhQNt4Ul8kY8oHGQv2XZjxW/Nc3FrbZbdL+8w7nSEx1iEUvzYHBJvgOF9167+2Qo9LUY1D4UH+lEs5pvLG2qr+/FFOU9jatHp9ttvPx4ZaCGpazxSyLfFPrbf3DvW+xMqkovti4NkzfZ6TPIXf/EXLx/60IeuOw3THY5HxsmhvxuHx9GOXwF40IMedCeSUqMcT7LWxAXHbm5iPTMWgG1yswpcorqOJJFhuPrqmtrOSWsXyBkPUBMwlpg3NtuXEUlKrX1GtM664wCkW4lqLBIUJDRBF3QoQ4LD0ftkCEBMQtA5BotYcDpAaI5ksoAE7AQk7TFScwPMfRfsOTAHWDIBEBBKpF6wYaicZQ3WsZ6HjkBtsr0gDvCsppEneQCE9Gju3Z/j9DuVf//3f39duSVfwHUmRECysVgFTQdWaTYZkWTTf3M7ExPBYQmdQAYs+73cJzzhCZd+V3oTVYGPDUjUEKst2DRfdsAuAEtt2v4smCDF/ITvqQACOQUC9mE1f33S+NYWzFsAodu1dX9bJehavsGe1i43kAHqxo2sCljki1xsIOrv+973vgc4bkDp3rP8BMLGULHJCgX703djYYvm3bnzyj8fFAjgBVDXX5+S7Obwrne96wiG/Xve8553/f1cPrxY1PVkjVg2JoktW9VHc2tefbdCzi67FtkiH8SaXRgD2Tm+O6sWgzf49zdyuBgLcyW65GQstWf1BRaxx/3e34gKf0ZEmwd/Mj5+ow1YKSlBlFdPkjAYKa6IR+nA3PQJ96yaWxlhV4h39zVuxFq/K3sxxOpY/e5PUiaz4qFdIhsH2a/kTxKVTmpnnzlmV6sbREaxDNFmI1ZClyhtcbP+FZkkTLW/eriRj3YeUTIf18EQ/AAmsJnlFQi3MWlLjIIjijdbRGrs9dk1XmaXPBSJyIsf0C0Sb55kA9s20U2uxVHPJsMzti5ZwVnIYPmXBLWxb2LXNRJVc6G/HePqUAzblUnxTvyp6N5Ohfe///3HM/LINpuFlX2XELhXv7CJ/59tZnEPd8MRyN33XTHEmxDg5YAVaerXY3jLH/XX9XYk2R2xMQKGbvIPi8lbzE5nzbc2vTdBTO7RsIh1CWJt3XbbbccvCtCTGLx+5W+JgG36K+f0u3PnG/yp8cMEssK5Ghss0oY4tjFFoUAM8X39ggzr71xk5hewgW24h4z4QO1WIC8hUTCAH2JW46u406+HvOxlL7vaJBuBJeLdFpMaI7u0K088soiC457756/mVNEJ10k/kjX4Ll6zGePhg8uJ1j43juFUMHj5yD7OUR/pyBjFOnwLt105s124uOPBH+mbvSeT2qhw4rFP3B4Wi3ONZxfV4FFzsiLdvbBcMa+5KiBtortx9ld+5Vcuj3/84w9syq+6Tv5JRtrdd82QwxYSxPGur1+7G2Ct3BFfkUjD4GQC+8RTsZT/dvyd73zn8eLO17/+9Zf/+I//uD4KayGtfhR5yB1vf+ELX3i8sd87P8hHXOeffa+PCgC9NLsxbj6znJhN0XvzuO4AEHDPSYCA1s2MDPACEEYIaIEOAt1xg9LeJl8EL6lDiAEecs4RN8ljhBKvbat+Bclz8lsfSww3+UQgABCgKfHo2UfKbjw7NmPoOKJsToDQmCTqDGadchMeskCGl0QIKIhEfVlFaD79j0wCY3LjpJJJ5EVAEUgQW3IQ9JA0pLwx0ifwBiiI9QYE8mVrnB4QmjNAFtSAnqoYe5AAKV4soTqTpiXYbKVj7iW/ziHy7JAddI6/1Hc7IAKJdkDY3uxapNOYVSRrw1up2aJgz37OchXMXMemVn8LygKEJAOxJB+yQSCMuTFK0LqmOSKAa+8bMB2nU76lgMBu+UVjIkc+wu7MTwBtXLBEsmJObD8QT570oi39GJeAuPph1yrW/HoJWmNi05vkrE3AEIUCtvSzP/uzx7PPf/RHf3Q8c0XeKwNVZv5i++liIewU5I0PyCMi+W19729J8+2usb0TEao9xExg2+KB4JkOYDw7a9y7zZ8v8ZnGsYkCfEBC6aW2C9wd53cIK5IuOG4s2ZjUcUU/tsmPtSnBsMtq7VLf61+beJLX6h95hOfijeNL2B1jm/TmE0YoctY33OxvBQzEhK0I7PS4saS/7S6R8PJBBKT7u6YimbattItpkjgyUDhBvtjPYiZf6xxfYLN8+pxgL1egQ2Q5+2dvMEOig3TT3RImcmLTzWmT7b5b9RETkcNtt/thKpvWH3+wnTc5wTcxYBNA77GANXTPv7rHHNiDccOixQGcREyAVWJ959Nx/dkxsIm5cfRulN/7vd+7Pq5gfmys67Zgu7EB/nUMd2APjd2OEzqEDTADz6CD9M6/N+mozXNi6joFjeUu4mY+T4bmK35IGkp0YAT77VoF6/WDLa7QNR/fZIvP2Eq/W8w3SepedieOpbPayjcVqjaO71jxKpgDl+ncewpcx2bxK5/JaVcq6Wvtjr3x640RMJcte8y2axRN9AF78GJYAXdwwn7G+VGPetSRFPFnGND3TT4XG/AE5zd+4dTrZ5I/smG/eFBtNx96ch2srn2YzZ7pGA7As8YtDjU++As7ut7CJkzXH7nQP7vkn37WUPFTAYd9wrXkbNcmHln//e8e3ByuwCl4vzyZzWqbfMVkdqsIYE58FzfA9fhddpve+9dnP33ZI5ol1fUBizcmwVo+hfPi+eI+rMm3vOsC19U224SFMMQCALnBMfnRz/zMz1xe9KIXXZ7znOdcf62O/ekfbrBB3MYLP2ubXDbvwokaQ/+LO2zduOuDneABZA1bW2C9280333ynm7qBIBmLQQsCgJ6QGToBIVLAAYntcxWylWrOYRy+L2Hc6jrAIUhgzZjXcTmNpMR3BrnjlchyUv27loMDCs4q0NZ2oG3lCOlQpaQQJJKTUC6QzGkAXX0mS/LaZ98QpjNg1Z/qeuMJCLpvASAjOid0jVdiCMhUqeiELHbb7Dp3fRXsNqkAVGciCFgRQ4CzjsKQAQf7E7zbmdF97UIgV7YKfAVFScXqU0Ve+/Vt21Jt9wznv/7rv14LPysP9sD5gZpxGKOAoXpovoJu40Neupb9IQ/IS3Nno4AWsadPc+MjgFmfHbd6Vp/6agzNDWFiP+sLjSfZkJmEHBmV+Jl/QNYjQ9/97nf/T3K3qymATuKhcMCWJNX8nW0Zj0ddvNU6/Xes8SAdm3ADwsZprJtYrp8DW32T/2IVv+aHkiy45Llk9rf6l4wgmfpR5aUPyZlkU6FVwt884AysAPTmg0ifdbs4ar6LjwLVzpntrjzoA8lUbV7bIyu2k9zbRfTqV7/68sY3vvHwYwELHrFheLXklfwWd81bkJaU8K3GGUkq6MNEiRYMkvAhffmGlQw+wS4bF5LBhvlC5MIqvnjC/rq2sXVvW0vbNrxJnDbggBhbO93Xcclkx8SMxYjFK4kTXKRrRFCs8aiBBG9tH8G2kiEJxwPYePOO1Da3Tdz5NjnDzL6ThbnU1/o8H+Eb55i+iYMYIp5tjNwVTX6TLvZ3y5fc4xMwYn1j+RHSbhWSvvY+Y2cLSOm+u4AslsB1Pczv702mjM9xfq6wyKaaE46kYCaBahXWqtyOt7Z3dd9Kp6SefUkQ8YTkyf/Im99sfOz+/EPxTLxny/ho94in+tIevcMpBUVjlSCJ7fveBsmOa3DU5cHiOx+Hb+IWG9jCA/vBRTamk2n23D3hn+IDfeDN5iZZSU58R/yGJ8lezIQRxto1/Gk/a881kil8ZHkSLitmskUJHnnB466vXbYnNq1d4C78nk1v0UsM2X5Xtt0bT8t/KrDvYgEergjKpjru/WP9XSzYhTH+JMHFHbZY0hj2HRzyCHoz7uSysWQ5kmvTldi0edYmy/ACD1j7ZLPLb9e/YSwbgC/0DZP5/Y4Xd9c/+5L/7e61jU/p0HPq5R5dLw5vG2Qtge17+uJL3ff0pz/9eDl3CXUxBc6Rn2IXvKyN+o9LeHwJNsjd+PRytcYgronpdo6sj+9jlWRfO/3Nn7q/MXgJecf5Z9f1zqXG0m4hcbbzm4OyP/xHrCUr+sT18SOxwhyMUR6Ejx2PANxyyy3Hg/EUsQCMbArIAAcQE7j71zElsSqlC2BAQbAwYNuvVEQAUec32AMZ4xNEVwCch6G6v7Y22QIKC7iOcUzzB4IcpHG4T1BRzUOWN4BpF/E7JzS+G5/+kWXOSPH1wQGXSNR+TqFCBNy0s6QrvTCslREdk6mkawMxkNlAKNBtVRLJsoLCoNMNmTBiRgpMBHOO6Hj3qn5xFOSU4SMKS2I46Pa9iU33AsRf//VfP34O8Jd/+ZeviXJb1qpI/9M//dN17Ev0kFSruHRmxWNJLbtmx0uC2VWfZKSttV/Axhf5lIDpOB3XBhCsneYuUAJD/QSeVm4EZboUsJYULTGuj3yi8XkRpX6btzmTxybo/UxTFdS//Mu/vAK+JGXtSgIDd5r7JoL0b/UaIVmbg3sd46vIC6AUKPUn2JuH9rpf1X2xyzjySVvOusdxft74BHErRQI+4kTGglVtVGhpjradImfdazfH+sLZXtkhbPTcb30i5mQCowSz7hHoJEBsBOYrQPJTOMo2G39v1/3nf/7n69u+jSUDNEWxAAAgAElEQVSZSBKMGyZpX8yS8Ah43eseuqxvuw2sZvKZ7oOBiBh/FkfSsdhG35JMcVCA1mdjsNrDPtjUkl19k484sTYAlxUFGp9EB34okup35ykGaFtyZ7s3v4TDfGq3/iLzS2Yl+bsleuVfe2KjF0ouMRGvG88mDWeyb66K5s2HvdeelVYETJIBM+mVHfORxqYt8al7GmsE1jHXdB/Zw+Cukdwup7LlnL33SYbNb/GDXsmgPhSQ4Jj4xhaSfav3vcQT31JogLnstrEgq0jtz/3czx3xLNnBQ3jRfLIVBQrxo/HxCTYlkYRtbIh+jAV2IOGSJTFAcRinOSfc5i920OkWGtgN3tJYsuGu9RIv/suOyUUcFINxBjF1E2g6ZU/wmW0kI3yxz8bA/sUC7TZ+L0PuvuaZ7cG15iSO4y/sqHFImhQmaxd+kUc693iQ2E2eFpdqa4vu7AwvYjd8rPtwUn7C38XKZNi/xr+FBeOCUfwHp4STmySZu/H3Vvfu7xHdM/Ylc3nLGQfpbgsptvmL9eZaX1ukYjOb6MM7slscMR+xCxepHf82brm+Yzhp18Gz5a/0hXuvjvnS6oU+8Q6xIFl76aa8QJEDRtEhn2g8HnVis2x+FwDWx+AYXS+fWs7FD/uENfVnvPIYmMlPNvFeu4cvFrHIAU6Z47kYA8+cN2fJOv7keOMSp8QBfigmx63DAj7bPfjn5lC4OZ9hY7iCsdcP/oIvsJ3lpJvf9Gs8d/upn/qpOwEhJ12itoBGmEsgN/kiUEnikimGI8ADzCVUW7HdZ3YEDIaCKCMrgrJAVJuUKChnpLXD4RJOv/Hop1MkgRJnAl3wW5ASBBb4BDTj0Le5ZgSIFJInUQDKffe8jWqvrUC1Z87rKNpfAlhFv2SVcUZArewwRgQaOZIsAESggZytTNdGzKtKdmRlSbfgtgC4Doo8LSFGqBWCFnzW6bQNpCVJCDhABUQ+6brrEL/6pF9j6lxz9/yV9yp0nq90nk1zOPOvzSVOArKgZJxsiTOzb+Ncko9EAVuJWWM6V1bpV1IJmNklv2/cfnu9OZI3YBUo2Z4+ES8FOURNAihZF2iQsd2pg3Cq3Cfznmfq32/91m8dQd01a5d0yadr24qT4E1+8AAYA0h2BtckgsYpOeAfzatrk1E+SU+7pbxr3YdYsc/uFwjhHoBHCJIpTEl+rVTceuutxy9mCHhWlfm3BGX9U4EA4ffiLEESHiO963NkubhCRrCtc97qj5iwq02IyLTr9c0u2NUSpfX1M9YlKzbLJpKppId90L+klB8IrPyM79Jj9xsL20HYaovfk5XERn+1B7O7v2eTvbiqa+HRxsLaFfe6Z6/pb6uytdVP/CRPWArvaq+dNv/7v/97LegtAZfkI7GIPFwRI6yEwbEtZPA344VlS5pgOJ3Qn7i49zQmPoRjwBN4C8/2xbpwj84lpPAvbEGyzGtthn7NkX6bX+Psmcp+JrA2usazv2FLb27f+S/etQrZ/379ZO26uYljHnmAAeyJndbeJhSKD7bv8//ua575f/FW3O9ziyHmKr7wS7gkPjXX/ZUNONl49gVwdNZ5W7vhVTjV6lzfd554ClzsvF1LS2KXZyHCm6jSB6wx9uZmLHjgFvTg6saZdAkLyITO+pRskJsEfv0zOeNwjotz7Jmemnt/12+2oO/spTl6R033746ec7viGJwnM3iG20qcYDaeo5CDD5i7n8MLa2prCzQSanEPHrHr86KO2A8T2biClO8w2eMGzX3xGx/YQpmCkHjLvveXqJxLj7idlzbDS37SXHEc41Gg2bi1/tB4wkmr2ptr4GaKNOwAH9Rf/cP5riUDuL48tb5dCx83r0ovWxStjf63o6xx9l4MHAOOri/Ry8q56+uj68W65QLLj1Z/Enr4sIlnx87PvLNbmKA4xAZxffa+hZrlIeQr/uAh23594CCNH8eSx3QORohpsJSNnPMSOAXj4I9x8D99wW88Eg9la/AiOfXPOwCat4XeLbzAqa614EgH5kNvrq0t9tkj7ccOgDXUrSxpbM8LUoyO8FVlOAthEhLyu+RMJYiAGf4S9D3WvVsFJ3hERWDTN4DmMObRffWRgRdAAS2iAMTWcde4t50cyJY/AWATOCDtmDEKLoyMoyPk+t6g4x7GTE5kat7pwtzdU/uu4/Rdnzw5nkBR+4KeqhnAR5QQKMlcbZNn7aqW1m8kKiAyd6ShfhEqToc8BupbJJG8CnKC11aqEXjtm6fAsQR/k0mOynGNU5Bn82y7OXsxGwBZxxNAJQMCayRdQgvMV77IKBk0RrZWmyXp7J/8BaAAv58X+rd/+7fr8+qI/vqmuZI3ULv3ve99JBglLBL8rrVasYGbHIwBuUPY2BHwEXjJFamQMAHsPrOHRz/60Qeg9eZ8uNE95MHv2ft+30S1vz3OscDJDwQyAZavsCn3LImUcDQWMuzTy2LMhf8g55Kwvtducm3+3sYvoamI1jjCJb7ZePo7u+t/vtGKX0U+VWRVeDa//ko+bM45WCNBQ5oUdOiPrwlczS37f8ELXnB597vffU3ABbgtTmmDXGqj/4jWYq9xdkzwphN2vsG9a+Cne5Brvq7YuMWAXe1lg4uzcBzO9l3Slpzhm8AuZvJVhIXvdL2thXySPcDP9YHu3+M33XTT5bnPfe7lDW94w/V3fuGgvnbVD3mGW3ycvcIZNkqOfdaOFRKJAtkijgoF5NSnGEyekh4FqOZTktjxEp6Ni+J6/ZhP7fB9MkuH7l1eYL7aQarFUFv72S+/30cd+rsXHBervvWtbx1952cVIb/4xS8ePhu2KhKfddS9YWf/7RBRJCbX5IQwi2cbN8424P6ugTcwL3mzv85rzwomP0P80ivZimvFk65PpmS15LfxkD1SDqP5gHHxeQksXWyx6cyrxAk7JPhufeCN6Tb9eccLP8VDOo/84m/ivZiVTj3uY8v6buOtTT8Z2LyMmT3WHg6ZnVhMcn7jDx+RDEjGke4tGnjhp3haQaBdXL7DEzay33cVlKw2MVOs2UIZTFUwUZjCIyUNjZ3fihX0K+aL9eciLW7ENtk7TmZXId8WO/tu0S+54lVwpbHZXdQ94gI5JFePaW18T6ZipzhHB5uIw2jFqfqtPbGK3VsgqQ+2bzwS1vVLtoG/8CM8Bc7Jp2qLTOEyGzJu+Yv++jQG8V874hY/6XjX46TyDvc3ro25G2/5l3iCu7IjOjNnBZHmwX7gDA6YDI2RfpJ7etj4sjpnp7Cwfu1U5bvmtVxCzMVv+UNjk8PJfXBN18C75Cv2uu/MOfH+xWVxVdzrXni8fKzjjbNxKACTh12hXV87eBk7PuuKzFzn0d2u61gF7WMHgKBNUQt8/U1ZwA3hkbhTlPMEQgDuB2QclMEA9SWq2lhnpZQEBLRcx7CQGxUtREFfFMDItc+ZjRHhRAK3KGHeHFVwaPxIHxCQANhe1Tht8yK3+gSMyYoeJCbngGCOjOCciNS3F9LRFdDomfbvf//7h8EvoGySyGAaR/+AF2BGPs7OsOCCkGR0za/AprJVu5IFACA51Kf7VVxbAauIgLSRTdedCfjaYW/l/cY3vnE4W4TuAQ94wOVLX/rSdaUFuSJj97IbdtFcVX1duw5nDACIUyJimxxIAptzx5OFCh+dIppnOwW+zccL3QCzgNEY+Ep2sGSHn/AbpIGOm9PaxQYI9/DT+kAmbFVcm9CX9uxk4Rt0vclM99euQkfnyNTuGe0uefa3IEK2ktra2d0963vnIgySJwEiI4nx6rp2H/GIRxz29bnPfe5aMS9oV5TxbgpJ/xYwAT87au5//ud/foj3Wc961jUIbuEDVrz3ve89XtjVc+PNUYLZvQJvY4Al8Iw8t29BsnuRcjgkkUPOkU3+yh4bu2KqPum1vhQxrAospnVesUORAnlHZBpXduy3uBG+ji92sdfGLflhLzDDmOtXEcTWcf4Gtzfhq22JORKFhCly2dInpm075g6vyeRM8AVosgj7euwo+8qe2K64zcYVQ9g++VtJ17/dYMjNjQjmYhuZijvnuI/MIyaSY9huxbUV6/r+wQ9+cMU9+MquGpMVq84pEDcG8qp9sbf7ur77Ot+/7mOvSBCfMJbu35fxsaeuQxBrq/HSqWQE3t7jHvc4+mwr5Y6TzywxW7ImJrDbin5tw/+bv/mbw/82ATMfuEHWW9BKHuIkncPW7nctu5ecKhrBjC0y4G7soHuyfTjGFvBDMscRyH1tsL/XRuiucYhdZ27FpiUJxsNm8TqFUQkvTkaXEht6ch8fMg+Y2Xcv4aswboyNuYJCu21qo+P9ClC6a85nnBQr4a4YVNv17ee0l2NZSBFf4YE4RLd0xGfYfzKDETBP7FZUWowQz7q247gXu6hdsXdjJazE53YFd5M/fJ8s+DqcwAvOmNn150Ipv1fgaD5rV7gGX41X1347fWtfe8Yuxi8usNl+FSOMcO+OZ3fsenQZDklMcb4tjuIntSWn6G92alxiF3/apJLuxCJ6gwOSS/I9c09xANbJWXBeY4AHcqbaVRjaxFg/YjpZ9h1ekAH/1Zf5SeAXNzZ3ESMbiwRZIa6x9H+5TdfjMmRrkQY28Dm8rrEkG/kqjHA9rg6/5YbJER9obHZOSObxe9fDNNxC++J941AMM28csGvxZ+Pga/yr+7te+65nJ42vou/xDoAKAAKCyQOPOgCMEhQAB1CAUANeJTGGDdybHHW/gEQw27+KqXOM0CdwAuiIHLBBIPUJpASqxsoIO7eJKMVLBvVJgJtgcqZN/PWRApqnFSeGon0rBSnk5ptvvnz+858/dIj0ShQFO1WkDIvOyLlr6IpDMBrO1xgDtV6WwrkDEWBE73SDyCu4AAYkREWKEyM5EZqKDHTIcYxVkNcPYifQ7PPz7OvhD3/45Y477jgSgMBCRdPcOM8GHvIVWPr0O6uCaGNERPTVd0kDEKIzcwHkEl6ksMdKWuUXrLt+q/Bsgw0hRGRte7kC1tocm3cvYsDv+M/Kl84QASCxx5HEJZeAfosrgY/kRaFiCfs+56zyjzh2jgwVkGpvX9AD0FSxBQuBTSBjZ3yW7ze27Bk2efyCjulOgBbEtgDRynqEr3YEUoRoEzj67dhP/MRPHMWp3qrKF9iSle7m38/ZfPjDH74WN8wPNnVNvwFbsazVfYTSfOtTMDE3bzCnXwStOSEmO8/GR2e26nZM0Nl76Gtx2ryWsNznPve5PO1pT7u86U1vugZnOtiA7x74Bg/5Dp/rc1fP+Rq9wYstyNSPIEwHyR7JSV6wFcnYQtMGWDglsT6vVvChJeK7wpPcxBa641tiCRLMDxHz9Wm4tf6JAMEoBVBkkI/wVT4lZlhpknyyqez4HDv7zvf4/WJ25xUhV2bsGUa4d5OrxrekSfIA45C39BYBD1ebI8IOV7vPvYpW+q8teu2Y3UDNuXkohCCw/MRW1cVZMXLH3a6p8KKCcoQKtvdb8A960IOOpJCNIHn8j414jIYsN4nsmMKEVTay3ETHyk795xu286/98K3F1NrcZGwLaThE129RoTHBQ/bRmHacG1NxhFZiK/x4VxI7hVv8gD3TifhaX12DZ8IMSTL+Ez9Y7Kyd3eUg6RLXFLDZikI2/4H5+CIb4RcVtV7+8pdfXve61x0y2MK94iAb8EkvWzQRt8iUfTf/bAt+0WNyVJDRnsQLH+jaxgBLxT8ygCHwEBepvf5uV0s/udvf5kJP/B3uNfdNlPB+x31fLiiGSmrMw/jZCBvahBlOsJ9kqYi7OJM99HLZfoLX/PgOnOjec0IvbkvqxV0LUPQAM9lJbYtfsBVvZ8N8mC+yPX4m53Ge/OGBRBeWiHfm0/fei1BxySO5nWuenfNrJYooYhO5i/eKEH03BzFUXNlYt3a0c5SAnvGs8fgnlvMR3zd+iZFkzye7tv/6hN9yAfPoertElp/Aus6bpyQdDvFVnJBvidebj0n8N9dcLtU45Sv6WQ7UOX6rYHX/+9//8vWvf/3Aa/5g3DDZWMlU/oXL4yL8rDzwKADUUBOvslnnfu+e8BmG4I9cIsmc0MQlrMByga+/OXLttUL7ve997wDt8/UC9ZKlJUwcqgkb2yZqko8lYe4HLsBOUFuQMG7Fj+ZNJhSPcAORJRxL0moL4Wg8/d2zzrfffvuxxZCTcFRg2rbxkgvfkZLa2CJJ93NOnwLCEuJ1OnPYNoFOx1R91w442RLI7inAt7OhJChZutfx44UTPyq6CG4ASZLLjgDgBpvmG1mqENALixBZ9iTQ2NokYCFOkgjG3xjZtWCyJHllw67ZrQRGQsMfbJ0FPLuqL5noWmSdzeqLDpFTxKqCSqtN/W6nZITOJPu1YRW4+1QitaHgw94BDrDY6i5ZLQgvYEq8GwOSb4cLQi5QSsCSNfnSMzKtCLD6WKLMv7diS2aqmWxpZdj4/bP7BNlYzDoHAIG4e5NjZMuWNAmcBI8PIsqSGvIVmGojHfZ8MXvfpA+hIifzQFThE1+mY8RDAld/VqNri8wEHMG960pU+oUG1eaSrLCmaxVWwxCrD0tcGy/7qKiWvpOjhBA2s9MlMeYqTmyiAqsj1q2y1Xfth4PJbn3ljBNWwDyPrDiIrLMR/YkP7FjbS16MFS7ybUknWdEzu2XLbP5GsQNmIcKIzY6H3NixIttiJZltUtP42MzGhY1PfF5/4qzrYTwfJ4u+25JtfpLvJVj1hShJ0PjaJrC1Wzv9s2Ik9q5s1qcUCfmBvpA9hExCCTe10fmSgo9//ONXn9QGfKfD3Z67nAP5tTrfZ20U8/qX/ZKlmNenXQX9HX5pn+3A7MUupHDxW9yqTzFXEb3vtZ1v02P94Rn4j9gueVius35SG+LLOfH3E3XwjN15HGEL+tmBRQe2ILY0Dwk0HsTflh9JxsQFePq4xz3u+M34fnI1HOu6CjQPechDjmLMeUEAPrIZHE1cX06HV+qTbUjGjFNM34Ji7VoMgt8K/H3f/smcf7ABNqn/uFD2BTPgAS5PF3BJUUb86riXIW6CVPtieAWAijbZZ9fXp5+rg4ewp/6Tifgq2WNfdpuwee+LEGckS4ur8MauiRvJZBMv+A47kkEFgAr0vWA22fa/WPLDH/7w+jiO690vKVu+sfpeDGB7+A7fgHtwjV7F4c7zBe01PwkovJDMijPyALkFfa4dKCrKp/jj2gj91448bnUEzyW8eJzFFrGiNtlm7Wys6Pj5usbPFtNvY80v28mIa+yuq5Wb+FYf5KhwI1fYGGr+dIcP8jk+oojouDZgDjxga2zVOPjkYgA+yJ/g687nvLMGNvB5xaTkVQ4Qpsl3Ng9YzoEPshe4A2vd31iPHQAPfehDjwIA5+LAwNDqpUkCa4rt+jqzIoW4LmAiy4yVQaboBz7wgcdvOpoQJ1gCsODHgJA/wuLcGYSAhIxL4DZ5R3qQWMANuCgXwV8QNzZJ+K6i62OJtrYon8J683VVHdVfcwIi3lYNdBFZ/S9p2sSk67S5xRjtkgu92brrOMdgREjMGg9wFowFQnakcgXA2rq6BQnOTH8CCtCtXYBAXgDaPbYNczagwGHZKHCoHWSNsyPmzQ15rb1045lPxEcBIzkhpsDA+Dn6gvq5EmdHBRkinmy/e9upUWGsY/e73/2O4Npbnm1b3QAj8fH8GkLZvbu9i68CYPrc5ATBRBr5/xZj6LFrslEJkyCoKKHoQDZIZ98F2Y7Ri3nUjmetF2foHZFFdhbY6WiDkWCpf8Ufxbv6t/PCeCTr67uLNcB5dysg5FuUSTYe76kfxYV9XpEvLOZZ5U6GKvaNjewRSFjKDuli8a1x8X3BsGPZWCs8EtGIkZ/Z6XrvJ/AsGntdHIPzgi2sECc2INd317Mt85Wow5Dth+/3KUb0dzasMGPLOHvsRW4VIukXidmgTD6KJYgyn1hiW1+7QrSEgB+GEY1LMcX9CEDF0Y4hOnyl8+KTyj6SdZ5v3+E8OyX/TXDJTHxqvM0Pnta+RIs9SIwbQ8V4+Mt3xfXaai7ZCTIKvxAm9mwc9Anf+CtCZcWO/mEDOYupbB2Z4U+1IwHus/P8QNtbMNFehSKr5ciqMZDzYtXiBfmJf+a03GDboC8x3iefkOC7HxnUxuJytpYOLJqIuY1lCyj91NTxnOePCoFLvNfu2Kp2Ouexh3ORjr0tv9ukbvGI/mCVz/y2sfON9RtYJb5uUYGfwDKYg2tV0Kmo+cpXvvJYxNpH3yQqFgjElcYEy5uHxEgRRqxgy/BMzEg+CuKKJOIwbKDj5ta1bK62S7L7CdS3ve1tByFnv2KgX2bId2un8/XT+NmE/peD4LEwj4/gHvjuJg98BCaIl927RSpYLL47L6HBxekS9kiQ9n05MOkcW+iHvNlS81+MFWvNg4+K+fWVvHCf5pT9+Xm2jtuy7R5yZG/Ns39kt8UbiTKeBdM2cWbLONQuoCRz/FIuAj9hbtd7RwX/lpDbIXOOmbBZ33ipuLe+41q2UpuKX4tb/JXP4NuSTFgFn/vumAIR+92Fk82ZxBD+ulyDrjwCsJzUdRaEnNsC63LO+ul7Y22u+BO/Ej/YF2yAy3KAZLKFEzHJPPtuV2U+vXFpsZ1MYZu4Ik7gjatnXAW+uxcX4Jf8uHHiX32WTxwvAVwCyoE4L1DY4E64iHjKfNWrXnX5whe+cPnbv/3b689WANE1uvpC+ABa5yWMSPYmlBugJKVAhbEBagmkgM4wtEEYZ3Ky4MlBlyxrx1wYtPv0dyYcAGzbZHRAVWXa8YoiBe6cPjlsEG4cyCpgYnR91+ZubUPGbWtaGQtKAIE8OaV5Inm+kyPSQFZLIjZoAjogyp7Mz5jY235HVgLufZfC2mp9WYFB2gAQwD4nukjvypSsVpackIPVnso1uwO07KRrdsWBfdOV4M2xEb8lsPUHXJagdi8yB7wEKDLp3nRS8SBbSm6emeK/tY3ImFvnBMsF1dolX0koXSET6xuCKTkCWPPbJHltzQqAqv+CmfaRAfpcEpAcGheCSq7m3HcrY65rbAK5JHKTPokX27AdMyLCXwRr/i5wbvK5uEmf7GdtVJsSQb4Aa2CcuTYuRVZ2JdAIWBtYkw2CuaSHrLZgWztI/drmJh1L+vUDDzbgSHIiSwKkXVH8SX/GT461m9xt0UVG/AICErdJMjJW28khX2jbW9ck7z7dt+Sm++jH9mpyZCf7U4KNcTG8eyOYfoM4kv+a17zmUOMrXvGKA9eRj3bdJUtEn1933s6YTSrF3MbIbhFruue3YjgyVz+et4X7PvelXrBiyRCc5jNs0E4vOIbYsQ9x3BzYtjHCBUnY4po41zkFlu5D6CUP/Bmhqk2JQuMlR+fZFNxJBgqG8AfBRqLS9/pK7cKmLcqJybVZQe1hD3vY8VLTt771rUfi4s3OdNMY9t0yfH1xCz/jf41JoYafbTyBh3gDW8ru1i/hB5+lu/W9rrdjbbng7hRorLvQsAUdsVuBpLG1Ktv2ZLGKz7MpPAi+SzBwkD4rQNkGv8kEf+1eyZL56K8xZBPppxVuCyBnTOo73zHf2pL41oek15zpDT+li75bDFEgSLa9++Hxj3/85a//+q+PR0k2MXPPFkP4fPe2S0ohhZ4UpMV/3EVyRx/msfwDN5F8SJJgHftnawqv9E/eVpRxUIsIeIIC5HLOxu+4uNccPLYjycHzVufwGoZJxs3VryzUhjjbueajGKB/Y4d35IofwS9+6r7a2sUSfABnWHzDEfifsZy5X9fh22xgfXC5uDbYIX2v/WU7eLvk0XzkBn3Hr2CURbO+N59NeDtnV1oyOvsQPFz9wXP4ybf6bn54o7jv8Y7lIu6nAxy7ubC92ksm8B13h4N0QG616Xoxyo4EOE+G+Bw8wD3ESIUVuSd94bbi9vLo/oZXdMdetqACe+IPLa7idHy4e/u3NmRcHW8u3/zmNy93u/XWW+9UZVVN8szAklhJO+fk/F1TZ60mBaYNDHAbOJBcosj5CWUJxhov0ssxGSFBWTVE9pwnPARUUFEFYggEtA5BIcYB8JorErHXC6ASygXbDdAUgnhQiPYDo0hjzwDvi4ck0pTKcLbiylmdQ/DpkE4E0fMYuq//zgsM9QlgJbXADGAhe2cZ0gWyCyBWhpzGeDgLMMje6qdHRaqS93K0VtHorzEDZ8UB7W/Cvglh8hSMdlujsbCRlbtAuiTyLNt1/L13Cw+AXDvdgyQDHADTCpWt5+YpsCQTwewMIABMNZQP1B49S6bpjD/tuBsHEOP/7AE56Bo+WBtbeNKH1c5NaNcvNlgWvGsnfOGbjWmBn+4Qku6JUCpw0HWfZM+u+OoGYbpgr3RE5vw239jtiNsW8rK7RVxLV7UjwWiO6xf8dxPrDU7rg93bnPk639mkQXBCnpEhCY3Cg+25+kVizH0JwwZN4zHGJUiLn42pttiVAgsCxa+cZ6twyHVsRPBS6NzgLxb51RHjra3a7VcyeoyG33SeDvWvfYm+4N55uLD4d45VtSeWsaN2kygA/O7v/u6RmLA1YxD0zZO9mv/2k0x3N9W5kMG20nHj3oSjsXV+V97MkX03JsckIX12r10Kzi+WswVxSuLYd8XD9Xtkk1+wBb7Z9+bWWMXzrpVcIarkmez4BbkikPDEasz2wW/8zKu4Jh6Yl7iB1OfLVnO7ZneQ1WYvnP2d3/mdQ4V/8id/cjl+dulH74Sh/z53J5sCeXKVVDcOMt3rFaU27pAvGzdPNimuwqT1f35CrvB7CxQlnZ7Dt0OoMZF397Q7oXvgG14phiSnTTzJYpOd7qkteoNf6dM5diAOLAfCxdi/xASfeMlLXnK8b+XFL37xNUZoB57ylWTkXSud8x4hGNoxnBkvbo7Foz7butu/jeF01njasdSOheS5ti1+dayXgIZd3Vdf8cT0VQGg6/jj7vyk692lxh7Y03L1jUFiddezPzFi46XYm5yNAd5L1pPfxpHabPzJsYKLLYQAACAASURBVJyBXDbhkbjhIBsH4J9jjQtO4Ab4DLxanOpcY2WDYje7Uohi35Kt+sOrd7cj/kbH7B6vtyt57ZRviZW4tziwixL8iwzlIYtP9ASj+KNkHXdPDsWjODS5sQXY0fd9t1DH7ZBUsF1eIZbUB2yUj0nutb2cqjayg+4js/rGic23tvytiAf7+KjihvjpUyHB6nf3wxtcuLbjDL0g/Wtf+9p1dy9d0KO+Oo434MN4i/mTDx+GP3hGbYSldtItdyMDNsDO2ay4Wb6Y7TYnNou3bC6BP4sJPo93ANx0003Hq96XgCGJPcvmDZhLxg2ogebECcZPySwId4+KPsJIeEBLUDA5SS0CiEDWrkCCKCxICaxWYpCvJVqIguohBwIoDLjvC5QEJjAi10gasNkgvc4qsNWvgEbJjY+iEY8lIOkFEaBUxnIm2s73GUClm61KCfC2PwGLTaZrU2BDfMiF8zc3hk5W3WMe9LMkfsfMLtYWPF8meVvnq+1W0Xrb7vvf//4r2NO/51Eblyp7fTRusrf1z4oVQkFWAgfZI8lncqE9shdYJGMCIZkBXvMBBOyZnQmyrqvdiFTP+fENAXITETI2Lue0AyDY2RLBjqluJjvkgyz4LHCzY2BloD02pArr+JI6iQqbpGtgKmgkE8AarghiAZ7VmiWuZC64qFjXhhVP86MvVevGtySBnBCprvdI0a7ewZAF2tWLoL340xgANRmTuesbjyC1fth5toS0dX6JtCC7ZFmw2JUB+N45/iJgSv4qqFj1JJM+FwPhoCKR8SCAzqc/BU2xY8m7mIHswWMBt+/wxhzhFKyBxc3zvve97+Xf//3fr8+fWxV0jX4ab3r2k6Nr7/yeLQro5sYnjcdcm5dEsGvqA87qb7EN/iCh6zfJBVEkN59i4R4nL/gMc9mDebPZjdXa4a/mIE4tP+jvYkj9FWPYhTgpbqyvLdmS8MJQttD4xE02tXKGG+tz4ry50uH6Gh9JZo6L1eJBxyXFyHj9kSWs2utgHlKaDu0KSgY/9mM/di38tEMyLGvs5ra/nLLyWRuXfHTM1mdxdvnH2oFEbI9JkPpUhGzuS8DPK+qLLWRSm2JVY0JwzQkXYnPiXOclKd233I1vS6TYhX7YFRuEB2ff8A4eOLy6ahxbXOu9AN3/L//yL3d5+aXkwzwUt3GWxqTAAT8VRIxzY40xbzFhbRavhit8cuN391as6JFAq9wSIIU1/MOOKoXo5V24OBzABxUK2LgkMXvFP9g42ffdY03FiuS0K+D97dExMmhuCvxswOo8HrSYAIsU9sVFc5V4Kvo5zj9wPrbPBjdmkI94Ls52XFKJ47q/a3ZVmU9LtGDK8nNj69jGYnaVvHADPA/+r/zg0TkXkEfttWIkDoDTiscbX7pPfgSH+Q+cIofNh1yzMR+XgcW4MPl1T3Gj9po3vyym2F3pHn5wjml8yLj5AxluLOlv8of7xisHSSa9L6Rt8WIeHDnrgc+SL24Ad/OLeOr2wRbEHzZLJq6FhbXFrugW3q2v4BfiDh9f3cJmdofb9P6nu9188813dmCfSbUdxPMTqtIE6bOA8Uu/9EtHZbLtBA3U4AQxRpCQ6qN/qqRNEHFqwoKLwEK5hEHpfRLKOjtjsQqJeAF1gIFYC4YMeokmAS6xQGx8LqAK4BJIfVmp0YexJAvz5AS1l2PkcBIByb9grn1JALmRB2BqbrZNCqSMCwCusTQWBtzfmyjTkQTNuLUjmdkCARn9/5wJyCXfxikxZvS1DQzYiyAOmJMB0mYMAAlx4sTnHSsSGUkVkBSAa0/Aad7aR7o2sDceq0fsZsnXEnGEScCxOof8uE/wA7oRtXQCxAVYiRWCxgf4Uv2RCZtgDxI2YGm+7IBN1VbHgLI264v9Nc7GgDS6pnlmz0ukgDTQcy0gXRIkAetaSRJyqb8NqORmXOxKIgFDyMl1W7joHkTLFvHmDsQVXc6kWvV1/YPNsncrN7WVXNZ3NoGqDcGpT3anwNl42fgmCca4RLE+mgeixvZdu3jQeAUMMuGTm+Ar0KwuEED6Y5MCTu1KtvUjcK9/IdCCdXKpDeR24wAs6JiEM2xFymsXLsELPtY9Cs7kyz/hlzi2uHImhnRMFubmZYRnuXV+EyB6r2+xa21JvM0XrFK5XzzhQ7AGWbAKr10kHy7yA7LpPDLRuGHB2dbpGv52H/lri580Zu+WIAsFDNea2660btKhP+PZJECsXJvsOm9P77ziAZuEC0uS0wtc53+LkZ5dXlJqXFswEWdrr3tqw/Z7dsrHYGqfChRd/9u//dvHtvBWSHGq2qVPicM+uoGDND4FTtgthsMU9k4eW8SADwqpfE8swjHE9vVl/IQd8v1dhaaLru2/Ymvt7CIPXxSXvPNDMlDb9OSFdpKwyHwJM10Zz8Y4SRSZrh9v3Gkc5roJY3gqLitSL08TC/nOJinJtjHDGXGLfSw+1D884GNdr+DUMXJzDLdOPvSZT9Cp890Xd/FPnG9FtD773/10Xnt4I266cQT2wzT+5N1F3bN8F/fAm3B7c8JV+q5w2DUKt5uULq7ib8uPyRbPh5Hst3koiPMXBRYyUCxh5yvf2lc0x8/5Vef6Z0Vcu3SL25zbkN+sf8J88XH5peR0iznr8+IZeXe9vK3rFAHlLRLWcKwV8m9/+9vX3ZhkIi/gn9qrbfa0HJKtGn/94iA4JXzHBbzLQexXPDBOfg9X+V7H06lFwsax/EL8Wjtc+cpBFU3dy//Ysv5hWNf5ZRh+Z46dg4e7s53N4dJ0uDm1ONk5jz86L1Y1ls0b8Wz4pp/w8boDQPBjcJycAAyGswDvTdgI0UQlwZRgNY/xGdA973nP68uoNgAjEAAGYAPLTfoYNkLBOBmEBI8DAtIds743ubPqCYA3uBuPIESwxp0j1L+qJxmbNxBeJxGwtrgA2BoDEDP+5tWLb3qraT9fJrAn6who7TE2YIX0cAYyaMdHhEL1Sl+bpOzqqgCdLSgS6V/SsgSzc8j4FnDWHshCoGnOS7432Wnuvbm8KrXVkWsk+9EfAAUgJ9e20zW3XvK34Mm5kVl2BwQFN3qvTSvRCNmSkq5LLn3633y8FA4Q8qEtoEhOEFV2qAjARoEnMOUHdAeozB9YCNDuU4DYVSbkRDBNdkgowGOHbEn79EBWAtgWF4C6gNG1ElzBGRhLfBon21r/Q2Rrv22RyZjsEUZEaOfTOJEMYxeMEYXVo8DfNRFA2xvJF+YBasfp3xhghU8JGVvgE/xJAWEJNVnwMQkQElAbYUD4avso/0rPnSP7+oGr+ynguo++fa+Nnq3/yle+8n+eV6QfAbDxNV8BSaBjE4u7XWuloj5X1+5j23wFuTd+eLdEiX+sPyLB+ke++84n+3sTEhi6+AIvFpvrDwldLNQ/W4Zr5+IYvzF/8Udf+0gK23SOD+YHEpWugedwXxK7fXRssa1rb0QqtYecW0XaIlnyLAYqkm5ij6itXSM3SJex8E9kuu+NcdvlR3wXLimULl7RC0zr2fRkt0m5Po1TUaTv7JgOt9BucYHO6zcZ2iqOn/D/ru+ZdMWSxz72sZdPf/rT1+2wOy+cRtv0JvZYMTVmRBx3wycUDJIDjGPXbAO3OeOOeKFN+hZ34BeslQA0f/0l70gs27HNOBnvOzHYvKSAT0rK7fJSTI+/eAGge5N/W24jveIOe+bD4oW5mLvijP5xs77jm1bcyWMLXBu74Ln4JuHdR1PgG71Kvvuu2N19SP7GXPjKX9lXc2SfeMxil+J7fbhHv123j9bAl/rdHVRsYpPe5ltiaPeLRYhdwNhEp3nRXXrwqzLLpRUluk5hk+7pWxzlm94Topisz2xo5as4xX7JcWPsFj8logob+hd7yFPs4LsbEyXQ8Jp9JwvJa+1s/FyZ0b858zlFKfEQ1+XjdAAH4ALslNw2hla102M5hmKOeMle4wJ++QRn3zGxmzNusUOYyQ/Fwtrvv/mTE5yWV5kfLuglr4pi+IFccIs4OOImy2KZWE2H8FTyTsdwrLbYSH3ybefNp3nTjbEsB5In9rlxG79jmxJ/ORXuyQ/5HMyABf2q0t1uu+22OynEgNbYN5FAHJDCTYAoBcBxBJM2GcYqIPqsrRuRY6BrsvoU2BnBAh3Cx7AROtdsMYPx7AoBgHdOAq8v7WpngyGCgTAyol092KB0BgpGrG9BYJ2cI1HoOXh3fJ8/BviqjnSxyfi5wgVwkAoOqM99PoqB9qlf17GfrlcA2Dkz+A3ySDN5A0uOtteq4G2l17z6tBKYE3ppzk/+5E8ebwnvXQv0LnACfkWTlbtrNpgmN/dkJyWf9csmFgABnGQLkCyZ5Ec+11a6D+iwE8UXc6bbrm0OyDOAs4V++17QAVZdb0tW4yMHSSa7SBaCIGK1ZBBB6jptI/CbKJ2JOZBE7ppXcxEsgLzrOi/5NraVMwA1D4RniS79plOr8wqdkpKdG9trjHyQ35sjzOSzG3SaT30mN0EJ9i4uqayzBf0qCpABomkscMzPAiHMa9P8FJkraFbY6FoJoMBCngLxypC9r5xgXuMQfCXgsBiJToYCvmvEGSQTydsAKt4I3OSd/OxgS6bGoG0JlSJKeu3/rrQtBqcrgRcZNldFZQRKEmBMyd/jI2S4xShxhA8ghEvc6KLxP/KRjzyeVQy/zvE2Gdl623y0JXGQeMIR33dcG8+ac+1JJtkxTGBLtY8YwoGuRWIbNxKffDyWgYzSqULIkrTFkL2ePde2HWuwjG2SLd8WUyRsyJOdPhWUI7kwfdvDI/hd1yB47MnPszVvRRfx9yyDlQ0cVXzEd8Rs8RY+SP74Ebtmo4vv7Mr4+Rmddr5j7Lrxwtnmb0dIf++jV3S48YOf1X/t4i/0xn46/pjHPObyD//wD4ecur458nFc1A6dLdYo+IhtfobUihub9qy8JPA+97nP9ad0+YPx4Knp0TmPSNRex+3osUp6I5mTYePN5/kOmTfvjpsz+S7fUFxlNzjMco3l6GTd9f3+e/bbmPEsyRj+sHw4W8aB2CCehrNpB1evv41vOA65ud4Y4C9O03GcerlqfyeH/rEDSSr/bgy72FTb7EA/tqzDHzHunCN0X/0p5pML3F1OuLjjvFgvd1mOYe58Q76izWTYuf5nW3hGY13sw+GMFf9QSOv6884kXHBjnRgFZ9nExtL1VWM78xiY1/nkZVHXveIRm2LLG3fSPQ5DTnQv5ivYsiV2KgeAD7g2HO/65up+eHi+jpwXZ+AEP9ix+1thb22ZrMQ1/IsMkomXGIoreHvnzE1MkuPC5T7JT0FIXhWftwiFb7A1MqabzldkzpfSW78Adf0ZwEAt4iex0BhisGREcGK8gN6gGJ5KDiJF6GuMK5BNenbltzGpYhAuAFlH21U01Q8Aj6gIhpKE+lxSzjGtjNXfbl9D3AjZ+MmHAStCIK/3vve9j+0z7gc2gq1EhPz7RDQkwIJrfQjE/V3fttYCHJVTCdQGZHogb4FmV4KqzrcN8V3vetf1t4T1yWA34epY42ws9Sm5kTwgGMilIJI+NhGU5JDrJg9ssr7e+973Hrse+s1fdoY80s0GoMbWSmUvYhLkG5OqOABu/IJ17WwRYcmkYKgC3X22I0lUmwvbImv6BViCiIAOfAQrY9hCBR2TxxKAtWsJgDbJnrz4cfKQNDQH+gBSgrKtkt0nyLJz9quYsVvVN7kiJ2MQtPmFMUnMJBMd3wDlO98QoM9BW2K5ciV7YA6vYEUy34SSbhD2vhsvXLF1ML9zL/8wZ4Qb/m2ARvyXCOzK0xIfiUTjRAphLxyChX2q3vc+l65DwIxz7UJAopfsDhY2brKTWEoCBCikyxvwYcqSL3KWrIsxgrXkRtCFLYK6QE2eAp129pN91PYmqUjWkmG+JqBn78moOWSH2lqbYvf8YG1Usmm+roG/sI98+SD8pFOxANFW0IFBYuPauESjuND4zW3tqOttk7dCtrLcOC6OwKvaUyzZ3UnstznRE7wS0zdxYk/sP3tC9iXxN/JTMVDiZmeURL522cvGd74LqyXwxnTzzTcfu1nwDPEcT7Dt0rPzjq+ua2tXXTYJ2CRM7Bfr2C3Si/Tzyd0u2pzCmn4ful8aKJHm+yvfbIcukq14ptjVJ7vcOMG22BzCb1WQj2ycOnMgOMXP8RkcQQIBXzfpwCX4zjkesmk4hCdIQpuznRBiL1vDmSQ3Ygl/4wO11TlFmP5uPI0tXcBfjzAg6uQpNtA/WZpvCxJtqw6X+wlAuNd1sIYdV3yI7EuwcO4tzvaegH5l5Pbbbz+4ZjaqeNBY4Tz7WBziq9ltcmvXWM9Ds/+O4xZkwG5XfisfdsuOlwOxL0VBuFIfzR0PxOPFqo19dojFVfvX4st5jnTVuHaXxtl+5TLpgL7Fl+X4bIosfMJ9eusecyBvvIKfdy/ck6CSX5/tyM3Hsy98I5tJJuGQwpQiE+6kLfwXH67f7KgXAG5Ci5Oa5+YkfEGc4w9dIwfjmzDYcZwMn9YPWyMPOoal5M5f3EfGm3+I48anLZhDD3hPNiDHg7NwC3eRUOu3NvsHa+QBxuGz4vEHPvCBy2c/+9njE/byofVZ9ojnLnaad7aRnsQTeLO5gLHVhx0f5gx/cEG8z6L09WcAkQMGs8DVsb6rxG6A71zfke4G3t8cUztdA8gNhiMvGZbILEADBsCHeGyl3IQpSMKiHcpjLIAJcElGENCt8tRP7Qjo5tyxDD5j174AQ2aMcsm5sXICQVfS1bVARqDsE0kkB6SYAQG0KjxVgBtvASACWKKMbK5zL1nVvz57kdaTnvSky1ve8pYDaBoXQwZodApgzpU3QYd9AMfku/bEWQEi8qUfcmRPzesjH/nI5d3vfvflM5/5zPXt3Fs5F9yQDm0KioLygvHaUW15s7zxqay61/yXoANB8kYKVr9IeLZjzEtwsrnaAVSCGuKwCf/akT4QXgGX/LvPCsU50EruFWb4gjlLoPjfrjbrVzFFf31uFbXvbMQ5Ol3CDHiRwOa/RI/PwBU+w0fM4UYkVpDjR3S7QVBSbTVVYADA7BqIF6R3lb7jiobAmvzMV5DT9ia77N7OALYs+EpeHAfszaX+jB+eVwCoUPYHf/AH15VcGMX+4QJMqK9z8N+AiKQhu2TSNZ2z+iWoI5DwVH99bwzI7QbLDfziRlidD8M9Potk8DeY0bOskSa/hy7QIktkBCdqb1en1/e7h5/wLUkEvSJw4pvziweNNR12jXczLJFf4gMD2G2yjfCWuMMMRRZjak78c/F+z6/e9GGuYUTti2d8hT8uLiFRYqBrJMTsWhtsePuHRRv/2RMyiZSvfdqVUR/sTqxWyGwckof6zE8j1r0ASYGB36SLLVhrV2xtDlbe0jM5Z+ue/b373e9+xF9caGPEElvcAydhd/v+BcUJK5w7X/bVPBWMap9f8zN8rHsV6cRCMVjSsyv6OCHuQR+wJ9n0L9nSde14hGwTouV8sC0frr/eccBWjc8czKfzPdNf4iKZ5Mewnq0aN7tf/4Mt8FkRwZjgje/mhc/iunGsdt/Qv0RsbXM5KLsWU7sunfWYxy/8wi8ccuzXQfi4HQ7Gu/dtssLGPAYZLvzmb/7m5T3vec91xZFviQvwbhMOvEJ84w8S2OSgwCKJkUQsZ+M7Yh8OY8eEe7OdfC3Mt2PUgpGkcbmfvtnixqbGaKcXP19uwx7hzSbFjrGpxiIuwPFkwr/5L7uH0zhV5zvGFuHz6s+8NqYvFuDtyerNb37z5R3veMfhI2Rb38aoACuGy5VwNN/ZceNMHvKRjYGLm+xqbQXnNW7x35x38dAY9xO/8wiU3EwfOCSbE0/FJJxS8o33uk4c6vi5COil5/rgj12Lf+Eh7K9ftWuF3EJq422O6ZYsjA0+t8D4xje+8XgM4rnPfe5ddtbATbrWD70ujrEv49sFBwUBeFx7OKYYTCedU2RV+Fh5VXQ8fgYQSDL6BWzVzQUFhrNBF0lH+ExskxHJMzDiqIwHwBKAyopxdb3kXH8EusmAYzciP0gQEoPk1rYAaH4AsfEhC12/JFC/DBDxdHwTC4BwBjlKodQMNTDveFXNZM+JtcERrMovIamdwDXDIYsllTsOJABBA9ILXsh2xoe8clSO3Hw5yBYTvEFd0oZUCdQI0AahJZp7XTKofz9/IamQANVGuql/BSLOfv/73//Y9g/oECTODAi6Ppl2XLLKZhCTBfj6IhNz5IgAQuDSLnmyFbIEcsbMHsiDjLRrlUO/6bKx2RbU/VsR1a+V6cbTP7sY6HztrXu6zrbwJYDmZeUC4CPMkjVkYW1A5VKBoXELDojQysXc13aTk+C6AWkDamQ/efDfJRPwyzzIFbkVZMiffcMjwattl/XR9xInK+WSUoUJGCHZzHbgRH+7F1jXXz4cwSsYwSygv6TMnDdZ4AdsYIkIn0EWYKXg37WNzap533eVLXvou2LD2hpipSAEAyXnyY/POCZO9N0KMHuB0WsrizuIN2KDhPX52te+9kj4+jk2uG3VeFd6+OImU3Csc1uwtBILI8RIFXi2SnZIg/bq98d//McPYhlZEPyXyJlffSgICv4dk7yYq/HnQxHivosJ4uzG5OTfNR3zMjJ6Yt9+VtVKxJOf/OTLX/3VX10xhT2RuxXT7s8f+k6vjbPxW5WvTy+7pb8zEYazXvDG7hVPzAtJ38I9PECCu7ZCUPbQv9///d+//pLBYkhy2d0OmxTaht84YFSfO/7ONW5bPvm81ce+K5Dxf/qnS4QODtde11qoEF8UCFwvIYDHsIWvJ/vF/NqX3O4cJFJ2Yyw5rs/k2M/Wwan0DZfpDMc5x0aY3nmLP13Td3GDHjvWnLNnu2NgqSQTL40veXdR8jWOrodjzR/PYbO17XGv+sML4N8WfBaPOo/HNvfaiauxHfxj21wZd75doS984Qsv3/rWty7vfOc7D13Awy0uwZX8oL72pbpsAH+BIXwbd6FrXB8X34QYl1keLnZsjsDP+SPOyCfMmQ4slEnyca6Oe44f1+5ec+lYc2/e+K6XaSoO8Rn2BhfpWXti+hbkjZctKNp4EamClDjGH8VCMbPFsmTRL8/UH/ulb/Mla7rA86zms73Gmm8oNHlPBvznb/oXM7fwL3fqMxn3W/G1Sce1YeeAeCW3UZBrTnKzja1iR/2LbWRkjhuz+BKcw0P3ET122hydt9shH8Sl4G3jkegur6BnuAEz2VTnuz677j8+uztNm3d4UmyG3xtHzBEvMabk+cAHPvDSs/XhI0zjO8v/8FH+iuuvv+J7iujijrnAUnyePcNibdVOu4NaDMlG2eWxA6BfAdiEa51hq3IGrzNkeYEY6DB4AX2rkK43YQLgwB3veoYlUeBYCyqbGFE88qkdyiEUoM2JGE/jytFqZ7fN54QFcy+lQd4pF1kyd+OTSCKZkoetvpmTqto6ds5K/hyTPPVNdsARqHddwQhwNqeU31azTdIQYWNSVAGSHEX7CjBLFBF/pAzxJHckAfFDZBDW/b7FDAEBaSWbPrun//Xp7dKNTcGDYwpefbZV0vP5dAhAVia1Y54dpzdV8O5BwMxRP+ZkjD7Z3hatOibxpv+1VX9LUrfaqz3FFIDccTLhPwsGgmHXLLk0rmT68Ic//JDTN77xjbusJgnyCNj6NCJLLoG/wlVtA12kRrCAAWSqWLT+L8kXLDuH9Nxoi6/58pHmmg43yULGNxBpVz8L/AJzMt3ES6G0Plplr40SY0UTII84bgFNUKAHvlxfCgrJUCBdYko+dCCB0Qbiwg/qQ9ByTfcIKPSyhV9+uYSUnmE/nG9eXry1GGIrnUCUHJzvWPdJyo0PtkgG6G19aclIxxWOms9iYn30G9v1kV6srsIP2G2brHsR7tprDsUFsuyaJSlb/ELAbA9WsHD9FjlqG4kRsxb/mzffoSfJDCwSGxUnkBT9Khr3nd26FrmAL0vm4YTEGxZ5mZd7XUeXHV+8bl4bjxUC6Va8Mg+76Wqva3f+nbO7aomQ2LQywiXqJ530E7Kdzwbe8IY3HObYVun6gN03mgvyK0mWiLsWRkjoxZ/lPedYAM/4KF/e764Rp2Cu/vk7vfAvJBkG0tMWItc/+rv+yc5OpnzGLsLGD3sQTPfAsy1MKR6QnXOKSfCE3bEBWLYYJC7gSbBgEwpjwgX1TwfNCS50reTWCwdbZX3Tm950rOgrmKwtId98S3wgWzGMP8PIxm6cZKEg3nEcy/sLGreYhUPhXxs/GgeesXZAl127vlK76Q+2sHd+A8M7Twf9jRua3/J2slVQYq/sEPem4/UteED+dCJGbz9iwW233Xbwia9//et32XEstvODEsaSNrHVnGtHu/jccmtcE+5sfDEn/EdxAGdLts95znMOvvSP//iP10IYDEpWbLM+7YZgR1Z3Faf4LhsQpyV7fBTHaBwWfDwaBlP4C5vHA/BOvtZxifL6H1sR78mCnSSTEuc4uJ0cm0uycfeJMX3v79pfzCf3jed4GU4uduNW8iRy8t6PrmfD7JM81pf5VsfEzfooX2pem3+uzcAxsQ9GS65hlh0ocIrv9F18Xuzgb/g7XkRmdIgDsPWux6dgE27Z8fLYdNUiaOeT27ED4JZbbrlTIBNgGCFnMXiOBqgMlhMTtKDX8SXgDGmJKqEDNqCxRoMIcOg+CcRYN6FZsNtquH4RoozI1j39EyiQ7dM2ze7bxLwqUQqmJAmFtoDAGtES8CWaKsbGVlu2JDI2+kEEO17/grTiA0KuUtt1goD5rTMgpuSqXZV/QQIgC8zswf3GtUa8SUbtLXkl4/qzqkYOtbFkm4P3aYvqufhED+Sf/QJYfa8jLglZoOdAzmcnAMj9m1S5/lwI4GiBiWe5kGCBoXY6Jikmr+YOGMh/7WrH4VqFALJiX0sgAGry0DfbyLbP7wKhI6s0gKn+JW9LSPgzO1Nk2cCwQY7c3YesJUv3khVyQclYvwAAIABJREFUh7w433wlllsNBbYICPtlY/pCpG6UiNGBqr5kma83lrWpDZJrc83P2Po77Kggx+eyVfbs0zl+dZ6vQgY/F3D73pzgt3n3WVueX0YqYCk50A/7IXcBWuCS8Jr/JvdscG1DQqYoWjuSk73+XNEWZOGKcYtDSIv+xYvGV2Em8rhJlCQVrtrpU7sSfcSfLOv7vPJhbnRuDvUPi7qGf8FLNsWW+i657Rq4G7FrHOTWeMkOEV1cNK8tNCAaEgS2wG7JyhyQQ9ftmMV3ciAb/kd2djoZD/1Z8cuOJA/IJNLai9papVBsgzdiXG3aPry8ZX2X34iH4h/7lXRG8DpmFZKsl/DCGj6g7XDS1lJklizFOPeuLOkDKedr7EvCbKGiTytyMJXMdnVOEbIihzGeE8e+Sxz6XD+QgMJajz+R1SaO/I3fb7xkI8vLzAGB7tzurtsY7d0y9dvxtsa36+R//ud/rjta1iYlZu3y6V4F2Hvc4x4HvjZW8lt8k0hU7IgUI8+IOz5i27R+Oh5+pj8rswqdza+/s6fOhzsKb2xR7NkkpPlsUZqdwjsYqXDfGMUERaKOibH0Dw9XP7gTPOhTGzCAXzXGxVo2Ka5pt/v0j+vWBv4lDsE9srSoYZEIn6gNO1UqkFSgKVlplwTuyRdgK5uEh9rQB1vFyem5z+XEZ+5nkSHZip84GnntTpaz3SuewQKyq8/+s32J48agzUH4X2PYQh/Ze3mpZB5uinFsk43goYpFOMdiOz6x+RR8auzx2ubeIwrG2q6Wfmmj/uRXirnigDnAcVjYcX83XzhHR3K8ZNg4FNmMb7lYfYmDdvHQ8zmm4RH8BreHCbBq46p41JhrF98in8ZG11tYZL9iDT2s//DHZLr2Wh94yfo7ufAr/AzvXbxlx/XR+9CuBQDCW7LM0DkVoTP8JdJLggGtAWnTxExEO13HqBGcJVPaYeyMHHhtUN1kScCzOg0QU5ix1wYDAFAAkHNKRPv8+Z//+eO58036Bfh1bg5tjn0nv+TgeaP+BqzAU9Gk6+uz44y8dgCOIMBwV66Rx9pZvQrO9ACcEAWEru/d5+2iC/Cb+Cwp2gC3ugM4XYs0cXTyAjTAaPWNGCJZ3bsJz5IRxBm40rOAytmQxeblnH42iV/y19+2IXYfu4kM9C99SjLYFjADvp03R+R//YYeyLK5WrEDGAI30BGkESZAVLtLGASvjgPrzjdWOu17/SQn210RU1uj+Rowbxz8Zotoa0tLaPgDIOqefc6KbZLPOUnd5JF+gKKCxvnlT5voLxHYpKi599+zzxsU4Jmxe+GmALSExrhXl3SxJDp5RlYlGwg4uQk2fJa9SS4VJDY5aJ5sDtYtyYdT9LV6IUv4qSC1GL6+xkYXkwVquAwHBDJkRFyBsxtf2Cm8hI+bKPnbfUgbvOffrjM3tr+65ZPwHIbSLdupzey0e9MdOUmQantXPbtO4iOI8zO2zxY34PM7MbH++YBPMkLykAGEMrtyP4zl1+xqi0zwXgK79tH1+VOFFEQPSUWujVHiKy6IZ/W9MaTzMB9Rg9WNZQuLZApz4U/zY0fGv7zjjKUwYTkADENIyYbOxYfmaxtzSV8rjb/2a792vOgJt8km6KU+zKdxptMSmYgoPO8TIUUW2ZLvMH59kM/gCI2ZrvnBJg4Seb/+Ina6FibAbvI2FhjZdzu0EPt927oxJLPdWkz33r3Qdne8ZLkEjGg8yTcb7n0Kr371q68vtTPGHbMEvWQkHTV+9uBTArpyplu2Ki5v7JWku4+/8v1z4kCmFXe7RwGv+8iTbYvT2tLvFivg5SZ8i2nssrYa/xJ+WNz8sn3+h8PUX9yl6+zWq536tJoLL8UCsciCGDtbLoCLSszp9Vx07bgCcrsz26KOS7iH3Esqe4+VXz3pOuckP3CEf68PNO7F8+Zjt4651eYW4eElG4I/eDhbEEPxUv1I+vru3uYbFnQsDt93Ox/4mTi/fLf7vcx1bbG/m3/tvPzlL7+8/e1vvxaS6Qo2w0b2xl7Ch3yn92l94hOfuHz84x+/Pj5D/2FXfWUnYo6+G6/dAx2rEJF9fP/737/aPFm5R+zJztinmINj4EOLaeJc9+HG/EqssaDrfpxwk/rl0BZ0nScv8pfQa38xaPNG/iU+LV+pP33CbxxJDF2eh9fAH3Fji2vyleWmsGx5sYIOefGFrjnei9QjAMACMVlCgaCmNJM0wDoU0JakIG0mcHZSwnUP5SOvyEHtCyAMt08gQ5iSGO1sog0QCip+Zqb7Jb/mB/y0kYD8W4JhHM57XpXjNgcVGG3V9ib62uXMCKJEf0Gga8kYwdsAZ37aVLleB02eCBBwlSxvoJCsa4shLZgw5JUDUKSv5rovX6nPyEJjQMxyvAJQz8oACG3X3z4OgOh1HcCrnba1lLAhLTsOJE6wYLsSJwAvyCJGbNX99GtOAWdtSuZU7s3rajQ/SrSBvsdKNlgKUuvwxglA+BBHFkwWcNiPALrBMDsI4APmquhAS1BpxS1gR7zSh5fzaK85lgBU2V0yXxsSDKvFjde2S0DPjpBiW67ZNsK8SS8CIcCuL20wljzV7+puZapQRjdkCxSTbXJBJptvx+BTY3BMUOycLWbr+/xvbRoeGHfzRYAWoBGiXQnpOjZm/Mhi/W5Szv4FPdf5XIyWVCiKrR841vXJJH3mu7bmSfTIWGBCeshIkNr5NkaJA1zTtqTOfQo7SBTyIbEW5NmR1TbzJA/4IYnxONf2t7hUe/TSGPRji+XiET1vRd895/jmu9WpJcfNze8od/8WuhQUk7fnJsWf2ujefS4YpveZ7ShesHfzMX9YvgVlpE7cN9bmC2+RM7HNteLAkjD+Swbklk5uFOO3j8WW+hRbNpmGa3CdDv0EI99qrPnXmZRJKhtnz0tGYDvGtuE2rPDMaDorMdkFBZiEkJXIPuABD7h8/vOfvwum1KYtq43fQoAEbOMvn5Cw8HEE3KoYO24e/IS9dg3SvTbcHJtP4yzRgsewnSwVOeoD8fZJrlZza58NNdbaho22afe9uOKXFeoPv8PRard4xMclzgofXcfP8T5zh3sWTDam8pktrIcLfrpxZb/+4Xq2Qcc4XtcmE7EPQRf7zvH9zHn51M4LN+1evKN+8F88QtwQJ3bBrjZ850+SAbLeBSh2Ro+w98wR6wsHxYu6Nl16t0L98L/zWMmtsW985Lc44cYycX7nJJnuul1waa52PWyspKPaMFf+Il6ROy4AW/gOWyXXxZCu6bx5mb9Y5t79ZBub34ilG1Nhv6JKvlvi68WUuFD6SI7iHb/oepy+Nnrk8I//+I8vf/d3f3f56Ec/evWnZPmoRz3q8rSnPe3yqle96ngJJ7zuk+8v1uTnybyXrG58xqflLotnyS+OWhEIZuAYiy/0sti1BYjlP/iMsSU/cYkNdr1Yy76MSzwRJ5Lh8i+xUjFHPKO77vPIIQ7vnDhMhmIrm1kM5DtiQ+MzD/6qXY/o8VE5Hn/ID+L6/h3vAOglgDUEsDg0RXEyhChBuQYw7qQVBRgYZxUUEe0dPNBEioEmkBPU9EeZwNPWsl0BBpYC85Jo4C6QCTwUARATZMFHP4xDYtR4HAOmSBV5nrefCKqe821cL3jBC44KXNvYvvOd7xzkhDE0N28Yl2gs8N3IeBqTpN89VjBUkwAKRyNThr8O6xoACug4ECcjx4J6RAIR5nDuqy92xE4QBxXRrbwZEwOvn/ro+b1+8iaZSd44B5tp/l2rwmzMSDJglqSx1z4loexuA52i0wILQFZcIkOFnpUb+SM02YvrjaUxWm3m+CtzwbNz7J3MEYk+2RK72YS4ANEbT//wD//waKOVly9/+cuXP/3TP70ChflI3BVROt7/3n7ai0+sniN0gjfyppjSOKxM0a3ADSf6ZG/kYS7mtkCoeFlfkgwBg7+vjAA3DGCT7GKTuPohO+Dcd+SPLpccmReivvPboh18qo0lEpso8ZWu2SSBv8EhJFOSkp60A1OX+AiYa3fwQtCSiG5AZRiubRy1n57Yoms2kJJhdsJ/mnPjtGOJrxmvALzFUn2sXtgLgmK8YhPS27jEtp0/orE2VRuN0/OZno2WPNCL+LB+KyFqPv1NDkjR7twgCytTArZCTGMOHyMhyUvCzB7W3snNtvbwoxW0//zP/7wSEglR11r5pEMxj8/yHauom4BsEmhFm325jl3secVQ/rzcAHnd5IZPrg8uIVqdLjkkq8aySdnaT8drP5mwB1hg5bXvsHsxRb8wh/75t0JPL3zsPQRf+MIXjqRIcRu563rFRHZemx6ZoFOJeuNa4kk+ydEzuWyCPHCK+umaFkTa0UEWfLnra0fSs1vGyUAibX58vfMIeZ8Spk1Ubr311kMOtcFGup9cJXJiVnaDs1jdl4ziPuJMc1YUojPEfnGwc3gY7KR7/s9ucdI+xSx4b16NHf9TJNHumf/yM4tcsEhsUtioPfZHZ3RFzpvQWBVd2cAPMhC38YbFP+PkY/GCcFp8NC47CPA2RRO2gStuYcS48Qh+YlzwTI5hXBtfNvHZx5RgCCysTS9LLKaE2Q9+8IMvn/rUpw55mru4zIb4vFzE2OQC9APHcRDxBYYbO5sQz9jlGZM86tCc2MImoRLUtdfkZ3cy/4YRGz8Vi5sLeyYvvil2ed+Lncl45iMf+cjL05/+9MuLXvSiA7vYfGNMP7B7MXhtmZ3Q+eJzc/rpn/7pyx133HEtTOJX8Ir9dW1jloinyy02njkJH6UH+sI1Oo8jiE2O8XmPf6yvwir6FD+7p2Iw7muem1svNm58wyXpGD4l49pszsYg95RTwc0tTplrPiw3Fi8Xw+MEd3voQx96p0YYfd8JgwOoyNcx5XcOCTIwnwDD9ciptrUPKFTfOBjw831J2xJv4C8orcN0D+IHTDaJRmoEcMAKTCQBSLrAuCDbPSr2xlAfCJTVCoJHBhlf25+e+tSnXj74wQ9eX0pUO5vILVE4yx5g1Z7Err8D7xLfJW7mSWbI3QYpQAKUO+dnaTgzJ+V0dCvINkckn9NK6LvW9isJo0TmRuSS4XdPq9iRFmBT1dBzePXNKei9T7JDHpAWpELCgOQLBJzQPBCj+tlnc8+2gzgZi0JCMlx5Ww3pGLKwgbm/VcGRoV0ZbvdDfSkwIeNda4VLYtcYk/sWewT6ZP/MZz7z8pjHPIY6L6985SuP7UF8hb/Rs8S87094whMuv/qrv3r52Mc+dvwXIACgJI2cYczKp/mz03MgA+Q7FjLjU3u/gKQd12Z/CNwGW2BZP9lYxYwKSumYvcOqxmgHCF0hWRLVDXCNJR224pVc2Eqf62fr02Qs0PDDDRJ7v4BPnt0f5sFrOLrzhBnsw9hcI6gZCzmsziQyHbOCAj8RNMcldZGxKtCd5ycICSJFz77bHXD2EboXbxRP7FhAepDPXZ2Gr7DbPQomiqXJpXHAE2Nd24In5EHe2jgHfdtMG4MdC3QsnpJp49k3z9cv3W58hpuL65u81r5rkke+CKuXZEeoPD6AeLFzYxJfFSzZ5Ra/2NHaZONdAhfunG0WdtA9zNXHxlfFEGTZua6FhWQk1mYTChxiGLtZPyI7Ntd3299hOPmYV5/J75ZbbjkSXDJf+05m2oah56JqYxcfm1PxR5FMjOJP/KyxIJq43BXMf0R0+251rfaSv99Nj2TCafaszWS2uIcD8QskfAsjEgO2JOk1NzwF7vBHvxyxhWL6wcEkkXCO/sW8MzdhA+QOk+IO/dZ9hes4RfedY/Gu4m/84gPsd98az1/wEYlrc/XTh42BP/YJZ8VZc4AHkrLa9n6B7ALPNDZyxWFgpPvFxl2ggNn8pnO125vtv/nNb163xdc2v97EaXMHWLVzOxfWFLok4OImvaw/N//G7ldKxFpxlJwWF+QRrq3//Kn3QaTP+HZx6Ktf/ep1hwwsrC9/Lw+xAMeXJaf5I37SfXy+OXhuHLeFu/IieRDc0TdcVAwRi5fby0923mTRp516fEcuokjEPuCrHXnwV3JrTnFNHKVdAPQvqay/fZllcmrcy1P4IRtPt8m1R6o/+clPXncLwKHasD2ffeOxa7Oub65yUbEhWd50002Xr3zlK4ft+llvYxDf2ai42Pz8ihq5iwVkh4vjUt3DhpOrGKbAYmETjm1ea3f27nrju+I9WZCp8eCbfZoX/eCecEwBMFnV/vEOgAc/+MF3qrI2WAmrgL6BVWdnkGVIN6pSeOEUwtd3VeqOcXgBlXMBu8bTdZ5ZQUaBH8eSYBJQ5yXmquUU7l7Bm0HZRgnABFHK3OtdAygIV/8dNyZBdBPSxo34bbA+t9s9OZc3fQrMKo70Qzcqd7bccxrO0afAi9gCcUWWlfHOnfG7Hvle0GwcZIEEd306ZOiCI/BUvPDdGLuusQYUjaP++mzu60Ab8LpGX8g/Z9nxLtnWbvroWsm54I0YINj61i8Z64eDaQtZ5jeABlAAkT63yMT5EVr2wt8CDD7XMauESKoA0Kekd1f60nPfS3r9PNaf/dmfXb74xS9eX7az5ANREyjqp9XFfvv02c9+9oEdbGsDo3lLNhBRciQvvoRYbSLQNeba8U1ekRb+Ta7aaWdNqwC9u6NjyXNxBplsJ0Rz6SfC2h5FPq41byTPXNm/+Qjiqs90KkgA5CU7CBZZIPRsozYKbH0KKuTVPbXVSqPfN1eoIKsN7siRc7t6Iel0TNvwDMmBZfTMJvkcQilwKYY0h92iCS+0m8z6z/aRKWOtXRV7+LJFGMkiDEG4JFyNd7EDqev4Etd0lQyTv5e9wSnHkff6t5KzNmAFobmFxyUd3XP2xfoOG60e1Gcyau5WcfYRLkS8fmG4uADDOtf/4i0yociWfPlM1yBb/IUMz8mJwveSG9jXtbubABlC1rXJbti5pARBNI99ZGr9iO+6HhmGjWJXsvNCU6tHyCL/kXCycXLRB56weCP2kY0EJpvs73ywt5WLKelScgn3GnNjksBvjO6a7KT2evEd+zQmWLPJj6RnkxaEcHW+NiTxWP2wdTiPl/BBxHqLWF2rD34t/lh9qh2cANbShbnDbAskHrlaLNgC3cYMGFSb4ps+t/BOlvTfNS2SVKBdroL0G6O4VdstQjzxiU+8vO9977vuIpAcJT9Y4Fi2w18Wr/XRZ+1asMEfJVe10zX7okocaH1hebDkses80oAXLj9lm3zGWHCjLarAGnlBY+aD9IzTnnla7Zsv/06X2jpfr0jAVprnOVba0cunks/KVBxiV31PFiX/4ULvomC7EkB8TwIshuBvcAg+Kyg2J5wOz16/gP99bpyDWRu/xKB9tBQv5yvZ4/KhTTzF3dW3GJg+Gyc9r/43hpmn+CPG1H8xTUKuiMGmHCf75djGjqPSrVVvttZYYWw42A6Bz33uc0fyzo7gtX5rAzaJdck/btqvvjzjGc84MKr/vZ+jc4ohmzjv37g9H8M94Wbj5+/yg1042ZyIPOBpmJMOyDk5bc6y8utvsRD/6F7v74DFHdOnscu54SKc7LO+e/npUQAAUBQoKDNGiY3JA1/grHqlHY7deT97kZJq9/nPf/7xAp2PfOQjx1s9u+ccLClCpVI/hL5VRCBtbECeQJBxBrhGX98PechDjufQE8YCtWQMcVwZdQ4JRcYQHJ9dg/wuiXY+Ze7uBOOVyDVecgXQqu0SnSUStbVkQdGEcyD0kpd0IbmT4DAMRE/Akvg2NnJGdPWpALHGLgEFhl6Ow3HPDrcJcX9zZqBpHIL8rmjQExJbH4INkEHEAjFV3a53Hplb8toYrICcA/km7HTDzgC0sQN7wXuDjcof0JZYkm2filmqeyrLVhERJsFCgrxEy/z7XHllO4FSeu9RidqoXUBjxXYLEAg/orPJAqCpDffw3caF0AhW58SDT5EVO/TJThUFJZ/0hBAD2WSDZLF/fW/iUHutEIQH/DSZnJ+vdk9vmv6v//qvu7yTBLlkK/xh52/cAv8W5RAIwQUGrm+Sr2JG3ysSNp7e88D2+TEbQVwkhfBF4CBHdkd/8Kd2rWwY59olkrZkD47tisASi8bs2UJzhq/8G7bUV2Nn0wpjcIFukYklQZI4wVGbfUqWPW7TNem4du1Scr2kMAxJFo43lvqAA7XJTmpvYygiIPbpbwm91d4t5vGbyA5SAI/7Hkmyytz3JRjImN0OjS88lizA5CVtSFVjsKrEJ9kOnM4e4PXG4P5uu3n3d++eQ5y0wVcad3LUry3z9ZFN4AN0SrbNwY6RxYDaMT62Q67GUx/mxK5Wh8neOPAi8cp4Ol572hKf+Wvt4wIKeUjayqVz6dGz793DzsQV/ufXROpbLIMnjUsBiQ2KLfhCMvRoXXLUD5+Hg+YOs3AbMdPcN+7kq+l9cUE8xJ/q0ypvY2H39es9CxIN/AOHa04VdntkrTk3NnEN9ilwIcFszLy0iUizi+W+cAVuJXO/SmDeyweXH+84xEoYhMeefRBu8G06kxzBa7bcHHAt7ylh82wZluf/FtW0pxgo2fBzyXiQwrUku77CmtrCXSzK+O4cjiRO4K5w1PXGL95JUuGSHIH9d534gNue5UOH5C4GL1Y5J/dhi/C8/jzLjWP9P7rutOe6rCr3+OZzKEQFRESoTqCkUZEqO4hikMYGBTRgUqCIKCGiSKIRCYoaTYgYmtKgNPICO5RYCiJCEJBSooDGSNCoL/gKdfJf8tvnetap8yRP9r33XmvOMUdzjWuMNdfa6htrSP92A4hrhXbvYSo9ikX5W6zRwfKz5SnwFV7KezgnTGhN4nibg8985jOPe/wV2PgUvGheeth6qeNgEPwvN9Cn+NQUkt8257Ef39fg8twRDQgXLtPnt37rtx63H2THbpNmh+U3bACXrKFzwrVute7ZVeJajt24p0++Z3ew/MQX+Zv6GMcTj3hP52mKqnHYhH+4lQFeNhY/wVs3x6f/jZWtAcmPR/MLtnIhAmdhg2MHQA8BFEwc6JzIJTKdPhMqAiQfxF2hcSaCAeedd955/AZvXdTI8yqL4IqcJWvbKECYzo7PESUZSYHSJRvrbJ5VevLThaJYkAKNLVYQELI1PoCiAwDDEQSbZM0Rd+dFXcrGTD+ScgkGyWNQgbkJJLmToSImfXMsJEzQG7eOdtujIrqNT/fJJZmmZwHUehA0O0c4t2ME4RYWEhF9bGFjTscjQ5t4EQ1B0LHWxg9chQOa5lBYJANizO4Amg4lbz7eWICbDAhN8zam9+SVuLfo6Cp0x3ryuwDWoOK7neN8IC5hWEdyuFILmJOB7wFFCf28NW9JPh9i484BXkC0V2Rlk48Eq+mARElg5O97T8Fms0c96lFH083PNiW7dSNakvCSMaSb3NbtWPEpJhXk7NhYS3StZ5N0siaXW1+WOKydYIWCvu+QJlewraljJT0Jhn47b0kwQrHEn8zG2+L4jEnIKGylI35BN+zDbySjLUT5XudoKorPPhMvYpAveK+5Rs/Zw9W2ji1m98r3xj65FU1ig6/ya3GBbG7BgOg3r4Ru/cmmGWgbJPKyeUnxcPZ9+Ijo7BoXm5KHHpBHuL+5Q9wormClcxSS7OZ3rxWqMFHO2ph2Loxiy+ZAnpoHUYfFCgdkB9HvPT3Tq3Pxh8ZAOrZhRF8ICtKpYaFZtORcPi1PeYgVTHKepqin7rOp+Og4tmjs/mvY+NxtQrCdTr2HJ2xlN09r6VxXZsy1xRx+I194tY4t6LZIwLs6n/47Fj/aYlb8uGIlphVSm//FuZ0SfN+4iDb9IcLnJsDmTH62eRFm4YN0mH0aGydypRXH4IP8RQzhYr3GcWpaJ5NbHuUCzQ+xpvARz5vT4DZMy4f4Ex9YngOLel2eQs/LEfCRfE2OcEsJ++BbdGwXormzfd/t7rHG63ucqLFhv5wlbleetSuM3fXgY/Iu3kMmOMF2fBUeyFVbcCzHg1edr2mvSa2IX75HRxoh+D984PMabLCNLRpTrpCDN/59R1d07tX4bNDn8IL8rVWcbA0hxuRFnFAedDEL78p+OCn/b4z+XjyVj+lJfWF8NhDv4hJuaUxp7DaOxjK9whB1UnO0w+kZz3jGsVNSjt/4F+Plpv6246/58PF0lpyt9dnPfvbl7W9/+/VC8Pp7zwu56667Lm984xsvH/rQh264YCmmYIn6Qk7e2kg+Eve9b229TwZ+Ig9t7cMn6GLzgbqAjstbNRz8/Khzt07wUMaN093eL5bggHVuTrUOzWP4qIEET/mG/NicYSXbdLHo+jOACAuFCKZ1XEIgFl77fInCFsECep0kR7CdtXP7jzADlz7ruAqnrhC1SF2QTQwbtNuxlGzJuE0KAb2FBqdfEoVILQHlcBto1mDcDTZFsSD2yulWl4DZfMAZgOneGpMsEhnAbpwKmLbQNF/nFUz33nvv9R7P1tnVzrvvvvvYItN9cDpbdKDrbz17VYWj0r/EpEBbUmxdzjFPcnFi9qJzREeCA65LzPkW4oLQ0x9iqvgD/kAbUQC4HV8A9wToXYfE0ziC1d+2i2Ur4NM41gE8EVgBzf5blJjTWvnYFh5L7MQDPdIDmRTV1skOiAhyimBqnG2hiGz5TgLxnm7Zlq8AI/L2ZO3+exI2v4EvyJlEh5AsEYNRybfzb3EFbGHEYpbzJd2w5Uu+5EsuH//4x6/bdDtf59XWb8X7xgebSBrJVDKlU0RSkpBs4Ey+YntmTbgwbpMCkOfvEub6E5LHl/gNO58JTGMoxCQ59kpP2/BJFoSu7xAKJLj3jZV9u4ofmU9fdMyOmkm9b0xX1JEo/rW+bu5tQHacHEN2Nu67CPXXfM3XHP4FU+Uw7zv+SU960nGPtivS/A52N7bm2ibQ5si2rlAoXjRpzuQUBq3/JUf6yu78pVf3EPP55Ow4sYW8I5N8A8Z+3dd93eGz99xzzw1PmV8bKFTkjm2EGm/JqSaVeKdDWGJdctAWd/wRqRevGtdLcDsZ7BM5AAAgAElEQVTGA6g0NpKHr4oj8rAT/BBv+0yAZIZx7KsAqSiE1eIEmVc4KKjEBu5AbvbLbuTbxrRGyP3Fm7msFX54XT/qmMia35OH97byb9x33jYiza1ogTtr63S5BHqbBWuD9PLIRz7y4A6RxsW4zrcrSP7hR9tMkatbZ3jR7gYkHHkXz9aFuOICbNjnzanA97R5GNF38k9jtRaxRC9bcOJPuOfm78YUo/AZl03exm381qIx1RzsuIRfjPA/DQa+3Dx2ZYrdxu37mtIwAT7I7woauYv+F4vFjcJI0QJDfK94Tcb+qQfoSx7AERwnNvCifEVzbbkRniB/ikFcl47whsZdnre71nwuh7DzNt34WLLAQHnNBSz4RKbOOedScjoHZm3+3BiTG/cWjObp83i5IlFetNuHr4ulbcIo8vm0/A476FY+7EJrT/f3vAi1R+Mo/I21sd+4uwNN3unYYjfeFGeif1gmb29jqNjch5hvTsf9xVgYnv+kM9/ZQd55fA3vwcvwE9zaTgR8enMVvzeWGGZ7euh7dYIYp9+VQ00Gu6qpND3g1daoW79sTtZUTYeK/77P31sPG6iT5DU+sTkVT92aCqbSVfJenwGAjFlYi6JMSYLh9pXzI5UCkDIkR0GtGPUeGLma1fGM28KQq5zI330OjDgagiRoKMB6GteVVkoX4AKVMzPQbum2TnpCEpND0HOkjkX+rJNzmbtjABs9977jAagkB8AYjhN2LDAG+M5Npt22LNH0ue2xiJDiSYAhvdtM4JDbIWtuY3HQBcNk2gJc4pUYO8eOg4LcTwKmK9uLgEDr6r/A5l/s7pUNlkQtsV8gY39dz+TzG6KtC1FrTIWHvyUTZBqwWqP3khq783c+jvADKjrbogERQCrEBV2LGSC6zQ0AZN4ltOIaSUAmgLkEIMk4HoDybQTBmsRg78UJ0qnRYE5Ei+9tN7ZjgCEgWyyi+03UZCfjJgZxI2aW8GQvZFNjoePXvuJTbLvfyz2F7WYA4vyA7hA7Y/eKpLgacrYjW3Wu3Tn8qCtd/TzP3/3d3x1Eon+KSLEqsVtDn6dPyX2vXJLz/Bu6dMYvYcNeLa+B8qpXveqQ5bd/+7evT42WGGEdAkWPbIW89b0CjC7Wxtmr930n/uQCNt1mHJk1e4rzMCa9u1rDxh2rWElP4pLfyRG7JdkWV36+BT8iJF8saW6NkflsurFtHLaQO/lMa+1hTNl782UNS1djXvKSl1wbMGKs8ZCD1gub5JdtqtAH8k2G8NATjhtLo1UOYlNXNcVBstMlbPbeKz5hzs0hyNgW1PCNP50Lhz7fQivZ5KrzVRe42/i7ewx+8Ddz9NoY3Zf6tKc97XhWiB1d8A/3IB8/39xJr5op/Cw5929NBVi1RS3ekE/mi+cntjvHmMsj6IEvyN/FR80GD+tsfjbuVwzcHsZ28hQMXp/r7y0m04+dHfKS9TmODeDc4kDraP2K4AqRnlvzoz/6o9dnwzSO3UQdyxabN/qM3cUcGzUf/8M9zhzX2hHqxkiP2WHH1TSCs3BOQ4b92FSc4ooIvuIj3XgWUrY2P5nPuYpN8Dv4ls5xv47ZizpstoXiYgAc4y/Ox80qDPMRvr/jyEfhcEWSxjCOjuM1xzYB0l/f8cPl23Am3WiAsZtXvqRg17w5czzYp8HQGvc2J3G0/KY5W6N4EnN0Jufi0nBEI1yNIc7UOM2V/HzGBZ7lWPyCv5BfM63G4Wtf+9pLOcF2cz5Fh2wiJnAgWM0mGiRwkmzsCy8bxy4RWKkJ3zFiF1fF++QJ5/Qqf8MAcYIzbp0o1sSmpgHf2pyKR5AnG6RDa1ejiqvNBbsW3NYDwWGIuWA7/pOM8G3za8dvnaq2gSU4glhbrGWnxfPlbBrC27zjo712a8QDbr311uMZAMh3fzOkjvOZNHM6jsSgvReUij+KYSTHbgECRAUn5QE8xuCwlCxgXB1YpW0y4sgL5uvcncfprJXCAatkYj3bXeEkZ9Km4MzwBWHnuoLMeGSyA4IDaKpwoBJbcwL+Xq1/HUgDQyGw3SOF8upJcSJRILuNv513Nm+NiBm/aU09QK2nxiKZiq+6nRGLnM2Ogr7jnCXy3/qt34Krlxe/+MXHA9joZQmrJk4J7Pd///cvL3zhC49xEVw2UmiuX25CbswFQQnryU9+8lFY/cIv/ML1e+DNnxvT+PwRsAvOxvcPiG8MGZO/7JbwxhAHCCiixfZbEPPHfaUHyWATe+f2vW1ve6XXelpfnwPG9N4aETaFoE558kYauy9ymzb8DOggQxuPAEvM87ONM/Gv+EgOiWGTFzklB690v/HS+Yqg5nLlxdrEv3h0dUii5fse3obUrt+2ToUhAqvZoClHp3QlwSE9Zz/q+x642FXf/r3gBS+4kqN0L94RSmQCSYW1dCKe2aHvGwMO8FV22WKyc8Podhd1H66rGHBPQY94iI/WcG58wDPxtflhG0HkaUwNQbZTLGsE8Ac2gfO9OldsbdGRbpBKvmdeBeUSTfHqmPOtSOZtLuSbH4XrsNDtEDCj8/ifvLwxSJ81Af77v//7iNmaBN06pknQPPLP5k34J8bli22A0Q0fJnPn+q6/kW9xjrSYw5V/uaH1Jatijb8tBiBG8kj5pV0ymk+bt1wlwVtaE+x3dXexEHZoDnWsRgS/6r019v1yoWTJjj1IjB9vnlBsbxGqASAe5fJkNZciZTGNrOu7GnnJ50q4XxoRP/BJMWVd7A1vFDqaktaxV1rhtWIRx5C/kPX1JTswxKD1L39ZDrWYkI6aH/fhPzBTTFRw1nhNdp/ha8mkwFBE8g8NRAUHPiBP5jN2NWzMyI8aFr2yv5jtXPwGH6aLxirv1sDNj+VpXAv20pGr/v2kcn/fcccdh156KJqx4JjYgkXwE39is/zWgxHDnfzGbSvGSF+KRn4qD/FDRQf/4nfGN4ZG9xZu4m05JZxy4WH5jLy2V2QVcooy+Xo5ALxKFjHJnvwF7z8X34pJ+KOY1wil18bZnLT5pO+a287A5oLp5pWLyC+m7ZDe2qjx5FZ5e/Nk6xWjYhLnxzvwOnmt4/NP+R7ewAv4yfflnLN96EeDa/lQ42cnusQh5BE5FQ6qjdRVzcUPcW0cnB3PuNLxLoo0f9zEuPLS8lAy4kX8Gl7zWbmNf7ApHIcJ6rnO23pg/W9lxNfkss2xPSchbr2ficf81u63zbvN2+0a7WbWHOYr8nm/dvWAm2666b6E3y4MISUJ5INTAUoBvApFJAnYq6vRjNV5HrjkCkRK2k4ZUETMBEidrcbj2OtwgotTa0b0ORLU8YISyeAYHM16GVfQAUgkWyJAEASPtRsHWNAnQpoc6aGu+xY0fW/dGjPbQEGsOR1nZI/Ob8zGPgePYyRB4No25Je+9KXH8xkkpi2Y6JkNJc2SSD9jWEHS+cliZ4BkrDNvTrZt/Oc///mXpz71qVd3qbj5whe+cNhXsO8zD9KDp7q33Tf/OZMLhTOQQkzpq8nWB7yP2EWkbUXiY+IByAFiugAO4oOu+hwwKUbp35jIng5hr85xLPADWJo1/Ehxyi93Xr4nGSaHGAXyrrBJZltIbaJAcqzT/H3evZh+VsqatlGS7KtPMhifz0s02wxENjjJJhL6Iotx9jfbJUtjG0cysx4F2BbBCimJHVYgNulQMUNm/qAQ1fhAOG2/k6w7no/zKXEJBxbw28beg1Tf/OY3H/fGuU1Cw2E71fxKoXZ/260VN4jqktnIan7lyo7YSk7NTM0FGIWcWYP4E8/wgQ/AfQVyyVojZuNCPEiqm/CsPVk2ThAYWK5wXMxe/EimvS8SDlm3opHd5RrHwWKxBSeT3RVQxU2f1SBNlvTLH/kwX2hMV8zYhg4k9cb+iZ/4iUtk4S1vecvlE5/4xDXvskfjb2FlzMb3wDa2Upx5r6BU8PBHuus49/yy0+Yjtqen5EcSl0doOm8cFD9f9mVfdvxkm5xOri3S+T38DJPccqLB4SpUczdH+ook9TfcLkbyQYWDPNa4Nay7Xa6Y4Sd4BCxzfLIhfzBsOQc+4PjlGR2XfdilY+nalbhtbmjCrD0292whZz7x6bjlUgpomLZ5X8Ett8Bjtk0WD+vUKGsOeamx/Vcotj6FQHIsJopncm8BmVyaFVvYb2Gn+bM+aD38nJ3kvvUvz6/pMwVma2wMhB8+WCedJFvzeor/GQNg2Obi1pde6Ku82vn9r2AXL2y9RYmiCQ7Jj5pRa48tRpoLLvM14/JFeQx/22a/9TcvXdLV/dUT/Mrx4r6513bLTdixcxQxLkI4Xw4yvtzIzmoEzaHNh/xKU0XxbWz5m5/LKYr23dXQ32ocMi1HEftwnP3FgaKOH+XbsI9+5B6cBBaKE3ikqOy49BImsqVjykO2rosB/td4+Am5cTkYSZ8bx2q71s1X+ZmYlr9WV61reQb+xo82v/NBOtjcucV5ctlJLmb5sVwm98sNxoSdfr0OX4TX2wQmY3GuWY0rwNTGSx74i7O0m7JfcWoex1aXvehFL7q85jWvud5qhF+LS361dbimZ7rif82rudm5n/rUp/7vrwAQArFl6AX+JeIABkFFHrfQ2YAinO/7jkMbg6KNTVHJpphrMRy0V2DT967acDaAwcALHArjlXcTJkOSYWWUCJJlEwE5FRAIAMAWzI3V+pP3O7/zOy/vec97bvj5RUAiwXJYyW6vXmncNAfjkqvjtnjccQAtUOihjO9973sPp7WmZExWRWP66buKgmTrnm73BG7iAcpbYDWWhMAO+VONg5e97GWHiQKmfiWihHcmVYACmLgPMtkAIbskX+Qv2c6dQrKxb/pz/pJafi+4EILWsfrw3mf8pfMFHvsrZvgSgFUAiZdNNI2zthJHdJtO7S5BYvkCcJYsrXWBLQL85V/+5UcheSY/gJDOELR0YpcA8GMviYGvI0TAuLUv8RTPEoeYcbx7YBtnE1Pze+I3HW2cLfbQd68SqaSyxFi8SQzIEyLUsYr2Lex0eztOgtsY7fPOI4eYkwQ8hMuWQOvhj+bcxANvF/+QGwkSDvWqQND44kf0IFF4/kHHNXb/dceRFUXw4qrvNKOQEDG/srUFtBjvM1dH+Asb8OV0ozhmh86vSYg8isGNFeM1h0athkPfIYh9RheLW/ywsSVca7LjAD66qpLs9KmAkaNgHnLd+K3tm77pmy514rua3Dl9Lv7hMOzpPZLXuOexyyWN9/KXv/yIT885SL50Ix8qmOCB21kQ3V6Txa4zMZ7sydwDZvkHvoBI4hGN0fHJLN/tVUFzWxu8bS6+JA7Jzu86R46EZTBUfhD/zamwlTMUBcmFeNIJ7kG38o5dWutzYm+fp6A4hpF8JjnLbwpjOofjyBn/51ONs7sekgdBNjYus82dvmNveQhmpYf+2a67HK51Ngf5in2YKV7ZsaZM59Y0Z7fNbYqajUVFFezg7+6f599khw+4y7n43zwrvltv56drPFZhILZgBgxOX/lFa3XOcs6Ncb4qd7kFA47kA/lVjYN0s7wQhsln/BUXVqhqgiSnJ+43X+/zfT8N3djNteujo302kFxuh0L63MJQ/MpheB9/TBfLH/gUfN+4g2NyijXBClxJPqM3Y/Bdc5LFhY9e/YSn2GZPx+Bh/KtXO1B3TTh/+k+PxSg55VGx2bEd0y+HlZM+/elPH1gthvkuWyy28ZmOdxy+IhaWl/F/x6uX5C66wrc2v6x+ndea4DF+aOcZnW2OlqcaF5bbNYoXrI7ZGBbRC4zED9mUb8D6zcnsvbmF79Mtf8Vx8fTO0XjY5kBywEuNU3xcvZjM8Ou8k6UGyeMf//jLn/7pn16fEYRXyK+Lbf0tXtRhZIYvsAA+hKef/exnb7hom892+1VNajy/tS72W6cYl3PVhjBSXDVmnx1zdQsApQFQBtgAZAyG9BNYQFLxhaxKUgJwSRolcxpOoMHA+Qi8cyseBA/jLVlKRgWKtaxyPONAAkQcOZmgUzj1/QIkJxSwnH6DpvkEDnBneAC5RY01KjokTcdyEoRVsFonIHP8FrULoJwUmWKDdM9xAJfgomtEzrqac59+Sk/0IFlJqntfsPVG5m+++ebDyf/qr/7q2OoCNICbLrCrsQKAYyOKfKP7AtvO/13f9V0H2Ha+bXfO3eJui4HmcIx1I4MSK51tcQOQybLFpLjahNjfbd0tkdAbGyNqzStuyATI6AR4s7+xJK/O568KTDFKhs5pe+0Wmp2zncMFYAkLbmxR4qpVttOQArh8etfZGPlZCT1ZNfFcPVdQ8QVrcLUxPWgEZK8tosQgn1+sEtv80AP/kBJjSSytAYbY7aBjuwBL/wpHBUPjKCQ1LzRv+Ir4a43mQj4UYVv08Su2X2KxDSmJRlKCIeIZ6de0gIfsRvYlNs7lZ3yiORTv9NJrcitg9156xYYCYncHdE668BAjc4gBGChOl0jKMeyrOF8isjZJDrbfAtNniLFGTrbMNgpHcQ87l+DwP/kNcWiM/t7dH3JS52i8iHF20Xige+SSvna7I5+SS1uPn/NaQtiYCMMSp23Wdbyr443XenomgSsWCI+cbG29aiYkKz2YR8xaR7o0rybW6p2fJwO/4QON1Th8ZHlIt0ekG9uM+dPqxjh0gwArQMlz9qPeP+IRjzhug2vu9K7Y7FyY3lwwrddyYtiTnIpgRBR2w62OpyNYLRftmhXNjnXeNlc0eeBoc5oXNiquvuqrvupopsvLsOl1r3vdsQW/n3NuvTgF8o9ga0zwYxgGJ5Yfwc/FIDiuyFHcawzCE/xKXONnYmoLLjaHGckWzmh2iO+1VVfj9vfI13/ouNf+13zItjUAet+4eK78lx7Sf/80Ztlld3F1TAU/TLNOsuPYMEM+EI/L8VbXnbf+s7G0voYfabLBneWz8jO/X95x5kLs6PzyTLpqHlvfxZc1ihs8SzHPT9xSkWzybOO3JsXlNpOSAUcW03i/XAs7xaka49Zbbz3s2k4ga5G3yCP/8kXz8afdCaLYlzvoXpOGn4kNxSm70H3H4ciwnP7YFs74XE7O/x7ykIdc/vEf//FaXOI+6dMtIcm0cei7XrcY7xj8RNwtzxVfyYszbDyRly5g/uY8OZuvkaEx5Rb+CINhz/KW9I9Xwrxk3jomOcp9+dk2DOhIDG5jXAO+Y+xOSge4uxpEPtw6XK0BU63fzhDrwNM3V9B9a8GfYKHarbVdHwK4Bmig7ShsB6fJEFJkESnUkRAAAEzwA1zFMuMhpxI20si5EQGJuFcJBqAKHIYUfIy8hEGiPBdWQIiiFD8C9pw8jMlpOQxyvUSCMc/JbQmyZMihEBCABnyWpCGCAg2RAlx0u6C0TQ222TE5XN+t81mvseiJ47NXuwICRgXVJmVg2Dm2qFi3q6jI0+rbuuhEA0eyFbS99i+il/8hHmRHcBzHBztHc8L6EEdJd0kzf0vPHnwlNhQPwLDEDZSdJ0EvAV+wFEuSHXkVI14VdMkqCTQHsAusIiLJ6cmqO88SxM6TiMzLxgjoxviSdyCNIJAXyO9D14wJZxRx9Ez2JYcwY2NzySQ/EF/svQRlsYC/d7wtgIAZtiBGcIu/Alcxze5swtZ0a650099kFIcbV3AYSeND9JgvvfKVr7z83M/93LUopnvJqnPccqUTrniBl8i6tbBvDakKJE/V5itbcCNLfCVZ2QcWKvzoACbu2uUVZAIZhe+aX44TO/vaMa7G97ldEa3P1Q1F4sYenSGV6cVOodaCSHdc83fu5qVNsLBH4ckPkktxJx6QLr7u6nTvO7846Rj4dm4Eak6m39tvv/3y9Kc//bjav/mtsRq3Y9ouLK5dtUVErHmLTrmHnOZH+tbXN+duLKc/uuAPYkouZWt+Z17Hy9H0v7pVPHUsDkKf8kvzaVjCjI7xRHY+55jNNWJPPpMHzQEXxMHivp+k6xwNdf4kV2/BlWziJ51oZPLZxSDFXGumz8Zmz3xHMU+/yH3nNBZc6Hv4AzfYTT43hhyDtCqOkr3dY/mYJnZjiFs7JthWAxVR1fSS98XX4q04w802z7RujUu6pmP2dT7ckXd7xSsV3h2LHMNhOUGxidyTg6/gDuksjFbEwgbxDW/sXkkOzQk+Lk/JXfh2r3KluGn+5qZbfGZ5piYu7O87ny1HNQ4fwilaz9d//dcfvvORj3zkCFGFMszig3CD/vBwPFJOh2PLXxtXjmQLBZJGCRzdNcA3jV45i81q2DT/xlrzwoJt4JK/7/tFma6Qpgd2xq22uUcXzUtun8G75G5+/FOOsC7xyH5i3Tnwd/FSTpKf2JdNG0P80zu/FZvtrmxtdr50Ea6GHqxrDnWSz2AzWfk2fgRPNkb6rO/TuQYa3KTL5MWH+U9zqyPlephIh2yCr/cMr5oYNabpwji9F0N8iG2MJ7/0XgMej3KM2MRvxOxyuuXj+IhbxlwYIzNe3feNuTlr+QjO1WdwuAuoNS412PMV8SWfwmBr1zw4GgA333zzfRaSIJKPyVbhHcfAgFxg9cpRJShO0T3bbWFArHpdok0RnIKhJEdzrQGACzJLaTpc6/ycdg20RRVQQ9Y3YBmbwwu01nZ28s6XwNYBrBXpss2WrgGkogYxQTIA+q6ZregfgdAoaIutnysSpEvoJUdgk2wcBOF3vGM4HZ0AH3aPwLRVpu5osvZ9BRaQ5twL8AKfbQHprkui6DMPm+t4gWTNABJo7RiKIPMAGUm6V0Ri5dziR8dY44SfIsNIBaKBmC8J9JlYkuQ6p8ZFD/rplhBJBNADM8lirxDwL7HQOsRpMq0N6AhJ5QdkXDtYn10mW0StzmHEFiKtJzmau+3akjuf7tXT0M3pidaBt+RjTH6x9qJn/o20+nyJeMckT//ORURjIqSIiLUiOTCBL27TTBLij2fiA+9sFTYf/IBv/Hb1bKz8pTkf/vCHHw/JzP58R9x2LB9ubElbI0HBBIe3+GAXujEmEtMrkoVA9lnHe7CdWOG7W8T7OVexD/s0jeQgcSGpsqX1R1b4s0TXfBp0yA7/TKau3LX2drm0rvSswQv3dp3iWw5kn5WpzxD9iIKmSePk19uEFbvspWCmT+S/942TbT0Aly8gR5J6pLwdKL/zO79zvWqpAcI3k0XhtjmVLmFE7+lDk4oOkBPrSR6ERh6gw+YSC+vDqzdF0Ob0bWzI40s05U15UqGfHHwOjil284kzcWN3PAOuiXlF1h7HL2AcYi0nm7fXvTKHdFkH++Edfb9kDSHly73fHYreN444zv/yNcfxjfTiapWHlJI3H9mYgkE4kIZH2LCFieIIHtGHZl/v2XR9p3FwJTlgixPjOg4miWfkncy935zAZviZ/CYnaFRvrsYL2IjPLAHHbXBYMbu6U3jD3OXMeKAGZnOIRbip4bAcA2bLBcnNzmKvzzbnyp9b6KS/vbqKGzgmP8A3G1fjmCz8Nv/qmTPlnHa3wAzckF57lRfsypMzOj87vP/9778WN3xELK9NrCe5GstP6eU32zzh03L6uWGugdnaWwebprt2hNbsbg47guBUOmo3zz//8z9f52NHmL1xguvsTjq+sUUbOeHl6kDjpc9wYj4HMzwwNl23nniSekQcwKuOwUcbz/b95cwVj+FEtu34fCKdLNfUPMEn4J2dMtkgufI32N06zSlHrN7Wd9Vk4kXewPPY2PnLazRDcUPzwiiYsDy8v/t+5+1942rYm4tPbk4yJlvKubDX2PREfryq93gan9pjNxezqfy4PAPe5qcV8i52wvHOqRar4dJ6Vgf5TLFyxHO3ACB/JkwwYI0YLAFfEo0gMHQLADIptPd1iusSJwyApjgOrLhCCBH2TZyIJYMw5pI43ynwEEuAqlhax1zZ97wt9AC/IgMQeb9ETTEFJCX6NYLvgKREDDiASoZ1vqI/XUm2jAvsFBm2JCF0m+j9fU5EksR+zmE3aK1PJ4nOABf/WEDgmJoF58Td54LkTDb4Qk7btv53vvOd1wfWLOkAOrq/ghxhWp3w6153O5kk0Cv5+SBgEOxslz2QLuDDz5eg0iVQ6LX/SF06SdYKZnZcwNkClo7YpXkCc/7DxrqudEvPjdvxHniosFXoSsIS5V49EoeAxG4PsWV9jbXbM4GjpxC3Huck30Mf+tCjwdPvtFsHPS6RtmaJSlFBv4iNQqi1Sqz0Jm7Fl4JUcbD6FRfJ1Bz8QBxKIORpjLMPivfFLMCvaakR2hwSNjx1FcIak8WDpZrX/Z6KpbNP89nOR0QRSle2FFjpytWljQPx0Pp3mzEf34SVTAgbAoPcNqbCRKLvWL6JxKRXhB+5Q9rhiUSYDItrrhCml+///u+/vO997zt2JmVLfufKoqLD+j3Ah13hLlIlbhUtxkwmzVs4Ir4l9mREAOSMzumWpZ6H0u82t5ZzI2fX39pgb8cio/S7vivn8GFYTU75VoECn+V/xQaSLPbkfTrv+Oay80J+FBMaMvJwxyJwsMbYsEiM7r2nfdfaxcr6yuK1uIFVxlqMsiZywJgwMx0j2GxGF+y8ONd33RbZhQ58pHs67Ybj580FSxcvxGev6U5uwUHsFtGEh4+KhC0K+3t1gVxvUb/YkU7wBwUvfzE//IRfHWf3zcbgxies6lxbbNsl0ft2DohtPrnFj5hazFis8P3yU9i9OVOMWWM5r0a7nzR0Pn3hPoufsNCuHoQcv1DkecV/4F+v8svGj2KaHrwXW7gJDBGz4hsG8lvnbYw1t/vl+ZvGl/EcU+x2DD4sL7Gpp6q7mLJFj7Hx+L6Dq1/xFV9xyFAs4LLpN3mLQc+bkFfhrPXBvo6TE2yv1uhQ/GVvt+hZBwzAT+UruNk5GkXrO2d7iKvGSXdqArldHWUs+kt+tQ8faf2uvMvt/BeuqKOWN4rLirvdedO4GjDyEy6qdpML+h436/lPn/nMZ45n8rCD5htdn/l4euCzuFVxA4tw8s3Rvhdvml+9l4PYSX6m5y4e3HnnnZe3vxYz42QAACAASURBVP3t14YMXtK6yb04fsaHYjedy0OdB8vcjsH29MNuco4ctxihFsqGcpImK1vtln+6wY+KKWOIY9xfbQxn8Ge8jQ4378uHfGZrss7TAMr+2f34FYA1pmTcq7+RjXV4CZVCkW7OS9jOQUopFsEhbGM5RhAIUsDMmbfj5VgBx8kQCEUPcGoeRYHCAlAJmi0uKHaBo7GtkYEFWMcjsXRFFvNxarpFSHwPgBunYvejH/3o8bNO7LEAhVjrHiJjzQ1c+huZBGAb0CuzBOv4TSTWscRiEx9QID+A7L3AQVzPW2CaT/dUkLKDIql5dy30t36icJEUGpe8S0b45DmhAnD6aYtURKV/CkU+QdeS89oFAbT2vb2AvoEe36E3xFixKa42yeycijfAuj4AbAAzItZYEm+xoyBBOpF/hXWy5U99jxg1Zg8c+9Iv/dLjKqQCp3M0WsisASPpbWLpPIV0fyMI7O1YNus1+axTAqIHDQy4hACSRRLkV63DnAgbcuxYsexKFr83hhgG1AoGY2/xh+Qgd7r6Epo4h4d0R5bFCQVs52yXePVJFrHfqytdSPkman/TN6yGv7fccstxr+Af/dEfHYUMuRQZyBoyyo7iQyGjQFRkLxlzDluv7LCi8dmrsTxcTUzvOa7M+k48JJP/a2NY5woaTOrY9TNrQPSa05ZSSX2TucTdXPIAny+O0me7p5ovwtgasz/dri6NtaQ5XfIrV3+SQ3G/OUkBCevkVcewt/HlBrrhr3KQeIMt2cOvOTQ/f5YnNj7NucRVzChIa0Qmc37SuRof6QrObiGlaJP7FT3k5o9wmJ6KlxoxPYumBzP2D1lrHW7TOL6Y53pYj7zUrXA93PZXf/VXj4c8yj9L9sjWOPBew1T8tL4Kmn4KDp8xF7mWAPJ7vi4/IruN6+pd82ooIM/eK8r5ERxtfLK2Jv5AH4oZuUdO7XxxsrvXNg+SCxasD7oSXB7qc40mOjhfxdW0g4veJ0c26TaqdgRZg3hSfLQezQ/5fLcjp3NN0MVI+HfGXfppvmTCqfETzUf+AXPgde83j7Se9R+5WhFhXLHl6iG74NziRPHCXnLc5v5k7r8YOm9ZXj7sFzjSw/qQ/CLn8ld68TyRxkqWir9em4uMeKkGg3PkvWR0kcExjc82MI9Pq0s0GpMJ/1z+Yb1qCFxtG2v8RvwkGx32qtG2dczKhStaY6/wX4HMhmJVXtBA6z3+z4dhROfgcWy8/Bue8y11nhqL/Gqi9bPNvWo7dcDeJlNuaBz5na5hEKxQaz3vec+7fOM3fuPlrrvuOvh4vsyvYAS/VxSLFTbuOGvQSIKxOAg7NG92a42eMwLzxN3WbRrSuETn2+7PdnJFcldXhOed59lkcJON03/rDHPYiW28V1fBYD4Fr+QJ9YIclCzJcfwM4G233XbsAFjyyrgUI6n1qjhE/CzalQPBtQVcE++YSzIct4U5IiBppQwgsrIAkyUXu83Wwjmb44EvEkZmICygljRQGtk5D/AHYAKiV2ReUbIk3tyIlcYB8MkBX/3qV19e//rXH1cVzGsN5OHgWyg091lfEi25OANdA8/GVXQCLMSKrMaos9s9Q/yHbQCBJJOObJdVFCmeGhORBp58ydqs3fsNwr1S1tiKQ2RCggEUzuVT1r8E+OyTze/+TDYla+dtQrAuAd/a2q7Vk7ML9v4BV6/02foQbiRhGwYAUjNC5xOQAiKE2+cSHAJpnNaJ1GzylkA7H4CJDbZO9n4ysodD/d7v/d51Xf3B/5Zc9SCpSNdznvOc60NfAJREtmAtdhV54oP/tK3brSYejIK8LflvzelwG0X81HxthXMPLZ9dYmodvdoiJ06WGGvCiNHs47YGBH5B3b3erixJKuy0vonI8NstxBSlu+6zHWDaFkt81YPdNt6NyQcau8TVA7/69+IXv/i67Z2P8F/JX0xtkdm51tIcfqaN3pPB+eKic/IDvooAafjJLWwhJ/X5jqHoExdIc69imA3M4cnt/MhaFSC9X4K7OGqtcus2XJJFUQOTOt6VLfkln9qiRH5JR3JIOlt7I05iGmaJy+bWHOUDjcG32FzecvXEsbb48ql0E17JXYulYgGuNa8r3OwBW3YrKSyXV+G8cRBaxUjzaNAhfx1DB+zSmvwKgIK+MbNNOP35z3/+Eh7YHmyN7MA3e2UL9uPXyZR/dE9tP+t0xh48IJm3eaVogE/poKvVHd9PIG4xALv3KhC7JSufW9+C3VuAI/iuHrIJ2ysk5HTxtI0CDabmlM+XTLtAsXwsncA/Y8lr8pUikG2R6o7nv+2yeNzjHne5++67D3u0jtYg1thCwygd2hrrYZnmW1ygS3bmb8sf8Mr8frf348mKhs358AJmtQ75y/xyBN7V53wmWXcuMbccqvMUerBTHIo/eIofkRnnxg/zmX6qOf2SxzFyUGvKNo3FH7dxATcWi/tMcQ0vxO0WNH6eznrEoxjGk3AfWA4X4PYBkPP8ArHPnjif49hsc6piVuyVNzV8F/PEEIxWb+A7mizbyLMutqUbBWHfa4wp6l3EYe/lLsu9k5c/y5HiufXhttZOJ8kiH7qqzV/w7NYIqxWebOX5U2JQjsAHtmEg9vH0xm3OzmlX6E033XT58z//8//nQhyfyq9Xd7BYviBvayPvxhXuIi5wL5xIfPFNtl1eIB/sBdlznYFnOL9nTdx7773Xh1XKAeJaXiarxhm/9DwHum3c8+5hOpJXxGi/YnHcArDEKQEkW8R3lSmZbQHX9wjLubuG0CVUE9vyYE4gKgBdvbUQXTeEPAUieOfibotoRLd5W4+fnUKUAGqvivglrgACkOjQCITWuUlR0tWdEaScAqBsI2Qd0bqTWxAwFMDlDBJ5c24XSJDr0rGf9VmzpLbAiyQ2BqBfkiPQOVOydGtH27qQiM4DWMZRFJmbbyHf9CIwN3EBFAURHzAP4rhyArSOlYCbs39sw86C6twcYSMACxAf+MAH/u+TM7+4xbLP6d86kHEkxXt6MVayLHn1Nxsj2Weiz586f0kecuWqcPMbszE0dSQWviLpLgnqO4lVHDWfbvaSRDqQhAAn8o2ItdWse5Y/+MEPXhM/X5KgJEFzi4PmA3zZUowAQYSWPZ1nvGRTdCgK95iuVtiS6vMzAZQcJQS7QyRa/iVhbmLib3SfLBpUyIE1iqUlEYpNONxcfJ6+O57e+JhGjiYVstI5+9NiiwdIDgJoLHnhUY961FHUdJsK/5J8NJbEAszYZiSybycAYr5kQPITr0uwt/CIHNZYQRRgSrJGPugdudBoWSKmaNlt5q2r8yv+0z3CBxeTx24Wc2oWw1pzSbqK5GS220ksw5/klrxhz5K+JROIjRjgU9acLdpFoJGzcangaD5Xz8SOfM3H5AgNZiTab6OTKXk8WAs59x2MUPD1qrjbPIxHiDE+QpZtim4xIc4R2ca0U4ntzzkUrsGe5vCUd2RvMUN+PxMy9sUHFM5koldxLXdbNx8Xd/QvBjbG2Bx3ErdbtBgXRppvuRdfWJtvwaMY9H3HZ4v0U753xXC5mxhvXtgFQ+mxcfA3eQcOioXlonSTD2ZHOklXtqvXUP6zP/uzA5M0yvhs/KTGO39rjMYX88i2eWAevWoedc5yva5Kd2wXZqyD3TtXbpb7xXD6WH/cq72dR4dyUOeL1eaRB/ha/t6/sEJziJ+TuXPSf/9ggSKZLM2rKG1ORYWiSc7d9cA9dhMHy7kUZHwCRqkhcApYgIPyTzFOn42nTmhMnINfiGV5NqyN9y8XSg+Ni1Pye58p8PgYPtX3zc+3YFVzPeEJTzhuW3RlerGtuEsu84kZ/Fg+wyPoT/2A4y3HtQY4uRwRRjgfDhhn4wwvYtfFqsW5PUe+SV4433pbu7WRh04XkxrXePfHtRzrXLpLNsW5C4RiD8/oWBjFB4ynflOn4l100KtbATY/q3N3PLaCc7DBsfi2vLW260LYUXh/8UKH9a3v8ufd1SQ+WzOfhF84JznUXGRuPPxEA6L1HjsAbrnllvsWUDcRcFITCL4WvkDtSgRwTdkJKlh05gm0xE6xwagR64iLORfIjCuxcFKOlHyACXgCZgbvXMDOYADKeLvO1sFpFSEM6zyBw/EFKKeToMkCuPq8MT3M6U1vetNxNXWLRbo2B5v4HVjOKsARU8QBmJK1tUsEe/VgiSoQ7BzFlfORuU14dL66R3icJzFFEpP5nCQFU3MLbFcR+BWfWP0q7jtGopVI2BH4IiDZpXnYUVAAhy0oyR+w9HOF99xzz/U+YqSNPPsK2DdR8QO2khDZVgEAMCT21RWfBUKaFYq79V2+0jx9TrdiTnzSRccoMukcqNPRxrCYZXc2JL8mWsCa7ntva17HbkHb+LtNsXnYAxEgbzIhdc2F5PobmAJS6xXL9LCJz3zIkhiN7LU9uwemSDRexRjyRvd8UhOozxWY2zBCyhCU5nT7ASLJfxZb0lPkti3KjW0bNFLCHkhh5+Yf/IGetmCXcGEc3WWX+7uqJr7ZUVI3N1/vczjnHtJ0nQy7SyfZu6LCDku2yELfvYZ/NW66PYrsS+zkAj6JCGSb1lhxj9hqhvAHfin2rU3xIhnDaZjK7zuPTcUnQsY3zaHJKZmLb00KRWnf001junVkMVGeagv7hz/84cPm8jQCBSd9LobFuXwRTudjkYT+ZSvb35tfLJK7Y8pjFUX0sGtCivqsq7bdX19MwL7mPV85SQf9MkVFnBjnA3yZX29+YnMEGVZ0DuJFfv7Za/eZfuhDH7rh6r+8peksh6QvNvGZwsn64ZZ8K5cv6edz4kl+XX4FV3CXvoMxzeEqPdvyueRQjHRc52yehTF9B2v5n1za8fnIN3/zN1++7du+7djx1Rb6Pm+9XUUPs4yt4DAm/6T3LbbpdteMk2zDhcytX44S3+FAfJE9+Gn20sTrWNzOera4Vcg0Pi6ZHNlpOQVs00QWM7vdN6zcAkXTKnkQ83aGeDCumCVDx6VTza/k9RDAZNtiY4ukHR/W7fcKBwVpdt4cL7+46tt34oZvsK25PICSv6sj8K3e97fGDDuQz3F79ZZO6UFug6kV9f2rYc8O4hzPabx2W7ZLrR206c2FRDypc9ZO27SE63KfYzUutlkHd/Ai/tm52ySgQziCo8IIDcs+hwkbi/wdF+QH/LVx5czFxvTg9gm5xtz0tzwMFzQujrzyyhHb1Og8XAA2La8V141b3u5fuG4ssSVGem+t7NGrHSzWuFiPZ2yd2Phsk3/Ao+WU/KfzXXgzt3yjMQOD6Do51Svy3WI6rp9+NBnyXfmdfvElY9CHGJav1LF9v81EOIIj9Fr8fvVXf/XlH/7hHw7bbEMzex7PAHj0ox99n443hwN+SD+g1uHiHEsugMkm/T7bYjeBMs4S6SUXAIIyNliWrEp0SzIpfYsRxhK4kkCvEShPWu4c3RbF7yZdckhUXlurHQELkoBwg8h4S7Dp4du//dsvP/mTP3n55V/+5ctf/uVfXrfFCvLWIREJ1rYGRmLZrrk2WUmgApMDIAdLhpBSAQug2U8wSN7k9l7QIjFAXLDSHxslq6v3vSq4JSFrFKTAlP2AQ/K6n6c5kcz+tgZrAzSKf4R8AY5uFF0dI4EDl8ZDXK1LB1Q8WCf9AMrVJzBWFFubNSG2yF46E58dA9jEKv9jV+taItaxzZvv+36Jn0bdxqzz+caCMhBGaPkFv0VOxVnHRxZtrz0TM3FKb2RcHLB2rx1bDDan2He+2Fzgl2jZDHhr1qUjsdM4NQAiOm3BRfD5FuySVBTW8IlcyZ8M+5ODMETCpXM6lEyTz9VXPlIjqp+Bi4jztY6TBKxlt8EiKhLa6g82aeQqeF1Zh6O9si2sUdT3neRDL5uIxRtMFOsKA1hujWK+tXcuTEXg4LSYgoPrD32HILQWeOJqaN34rhBVtDbvXsHRoEA6sj390B1CTBeKSWvrc98pFuExu8GBbQwhjsg634Zxja95Yd0rmyvxSyoU0D5LL1usyPXiIaJd8V0DgOzyN79AbvgbvPe9nx6Ve3b3FzxD8GEkvIWlfkaV38AIY7oKuj+DlH7W9+hLzPE5MYMgIt98pveLUQoC5zUOIkcexZGY6fxt9Cq85KXNtds0lheaE9lzjnjduBVf1mCtiis5eq+4J3/jw7XOSQZPXaeXzn3mM595+YZv+IbLG9/4xqMZar1yuRy+seDqtUaEq/bN64qUgjNs1DBev0V8XThQCMIoD77FxfYqv6LXGGvL9SPxvLyuv7eA1nTjr3YknPmUuGpO9qFnOsomNS3YAr4bE49B2OkKT7VLqHGzXbpZLp4u+qwmA54Fb+RxfnpuIsBMvuA8/gMDtvA0916wWY6Ck6gN+CrsIwPZcC0NBHZj4y1YN1dvs+DBD37wsf70nP74jTxizs6JjySL4mr5R/q1S0oex3scZ/3wvnHEv+JVnC9/kvvx1Y1nvtt56Tx824ZH4+PZ9MZnOydf8lyc1tc6zxdgYL6dFXITzNqis3XgTHAR7m9hKc8Ul3slnZ00eZNZrLZWusDtYR2+rr7hC3Lk5lFxwp4dy6awunl9xkbsh18b0441FwisFx/l1/IJvWQXXEjdoTZyK7SmGbyEiXjgyr58AucQIzjByoIH1pCPI77gBS84eA5cSYbW1gWk4xkADVLwJuxus0G+tgBuIsrnIEirzg/C3aIVKBSP6CjoHYNEU/4mwzUMgoiUcHr343AC3cAdD3AyvHFXTgUPEoA0WmPjCVQkA5BJXEuyGCynq2jPOQEF2erS3Xbbbcc90v172tOedgQ8Qy1pVrB13Fl+OuzV+pFSBFEy4qwA33HrYIKRQ3FEpAcRUhSwDcLenOZF1B0DwBRtvQceZLDWPQZRPCe2zoksPuxhD7t84hOfuF4VcfWSHAiVANwdDiWNHgykSQW0Xc1zlYP9GwO5JFdydB6yiCQLPmMCDclEggXqiAU7LTkFuBv0ChXJdeXZv7MZu9RAQqSAYvPYNshmkhbbpQ+F8l5B3IS2He0lrn0eGCls6X/jDVHgD5pEdGseZBo+iROgm378CoI4XoK6Po9UAGoxfd5ZwRc7t/lsO0aoVgfIhliUaMTV7hQwnzXyE/bpPbJtLeLEsXsvv6SKDGgGNA8ywZ58LHnTF/xeEtc49LX2pDe4CAvoY5OrItzOFjs+sontsHaLdN4SnD7f5wXArc0j8FST1VUHOW2LnXRZc8duM/gjX+1a+SM9y2Gw1LwwxZp9Di8X37YRaQ2djzC6alZuSP6O7z+SSxZFE19qDMR0c1/2QN4VP3KseJGXNK7MwT+2YKYfOciYfEauKIch0PyV/+748JzuxGGy2DUE24wjJ+f3fu+bDmEjPzHe+rjPYKuiJ12lc81ltup4JBjpxoH4K/KfjGKg8fk6DtKY/Z3dWp9mTLoRU/xVcdKYD3rQg46mzF6koZflCY0Df1z9tJ4+9xRxekc4m7vbtdpSv/eX9lwEGIR04huam3ZPybXrN8sRYCg/RZhhTO/dEtmxdu3sbg/Npr14sIWZvEsnfEa+2gJYHOBUCqDlvzijZhw/MH5r1/Di3/jL4hjM6Dz69b2Co2PoWNGZPjpH7pX7tmBaztz67TrrPLGyXJqfwXP5BQYtFyHH5pV00LEa/LuebLkcbbHR3/S9BRXuJJ7kaxwkmffCEixWv4i1xz72sZePfexjB99eLMDZxT6uvnivMLVmF0bgQ3NqPO0tFpoK2W99dou0bao3N3xbvGhemOShoB27eSe9i2c8VIzxO1yCP/vcVncXspZHFufdVsd+6ikFLd6uQdF7uWq50zYH8Eh+mBytO3/Bg/FoY9RwzA7vete7bnhWBJ/VNGvN6lG40/iu0Cuo8SixKf7xWLmZPzRGOz97/sDf/M3fXB+ILyaMq4lCP7BNHjvjxOZkcUeXak85zFj8AXY1drbLB53Lj7KF2K8eespTnnL9WXFctmPSfRj/gJtvvvl4BgCBdfE453YlCYIwcLwlh1voKxyXfFvkgi7yKJHteH1HcEVF3wO0HBRwdj4HYlDkzXwdGyhITkiw9SOigBXwM1zbItuW6TdRgdjOt4HQPFsAGBfJylgljj/8wz+89g96+n9FkmBDEJFU+gHYtq0IsObM8YCiAN/CKjn6z0G3q4rE5WDZXKForchKOpH0+cTasrWtnelYcZwOBNQmKIVVsiHP23TofGTEHM3valDBgYBK0L0q4OmDv6WHzo/4/Ou//uuh92z8wz/8w8dDzxTnQE0Ck8zJdo4DPpN9rBXQC3IFY5/vGs9jsQlS1/d71bPx8t0ezNiTS9tetQ0cZHKThnhe3Wy8LTHepsPK5piNcbqXgBAzsXR/RD65ELy+ZysJHym0Vc+8Cg+JhE+bW6JArPkp8tqr4rtXyco2TLHV5/2NDGgASK4IJ4JPB50jfhfwxdLGBJyTVJGVdC/R8BHJfOPOmpA866ELJGfJA3Ii/pobCWv+Yqr415BCpMUg/RunW7j6u7XkixUr/KUY6Kpy2797lkCNunyYP6zcChi+4AqgqzkaecbWLFUMblFLL5Ike0vaijh4huTCy8bWGFEowXVNBpiv4DW2OF/iQWewt/dy5ZLVPkufnreweKVIYGOy8ku+wx+XnMJcfikGxKk1tKb+bQFs3r6zo4XPFBvpp/MRro3TjQ15ornhDzngZe8VXHLC/mqG7/AXdlUcyclsAMO88mW2ghWN0/+2qnbPu3za2vqcLmEKTDCetcOG5CuOek33+aFbUNhUHrNLQrNH80reqGmVTPJGc9iCnh3k5uainyux+OLzfZrjMY95zOUDH/jA8RXybfeFdckfdI9f0e8WylvU4R4wef1I3PJPOaHzFXly0BYsuObmG/nV8zKax9o++9nPHjmweWDE5ggXBrZITaeKktaMo6UPttVctI7dRUPP/JENcU0Y0HF2RzReucaT0dlZY69j+au1rz2NKY9s4xXPSo/G3fyJi+NSckvjKzb4Ar9PL7BOwbl+BwtguWLdePxNjODfvfIJut6x2IBuF8vpQ37b/Ok7siYXWdhFXNIvHW6MdUzyycUad73yG3pzlRsWauAppvkrH9QUYCM5YBuArhw3Jsxc/qZZtRdhFanr/xoTjYfXKoKbv7/boq5ZrB5qrP7unPRkl5C6wRwuHuC7iwu4GZ9gX/5krsb+2Z/92WPX5Rve8IYjPlw8WB63NZe8hMfANDUE/ixfbk7b+CZvstqV1MOmXSDbY8/FvnhabrmxIVb5KbxlhzOnkpfECEy3Fmu1wwzW0W+vMHtrd/VOtwYctwAgIBzPAiTEBX5EV2BxSMTZuZKkYNvkaB4KsVDkhREoWxFJQb0H0M0rkLeL3me2wWwHTgJ2HmMIaEnHuoCn7ltXZPq7uYAYB14ShmQtKOl6cUIJNod/1rOedXnuc597edvb3nbpWQCtUdKzxWtvUxBwAhDYK5z2AVb0jSwseSYzYFt5u0rQOvfJ51vAShwKBo684L42RJbZdwnwjoVISkgLzOl1k5wrsGuL/raO1tc5yCpbSTjpAqikJ93RZzzjGZfv+77vuzz72c8+knV6BorIK/sIru3CAWnBZi1sb03kQZIA2XYzFWJ95qe1kGUg1BorFt7ylrcc2366l5VOxU3rY++1gatJyY8sA1cJG5lZImFtsGCJ4oJX+m3dCoPGqLvq1y3MwU/JJtn7vnVs5xdhREoUyQrezmvevl9ghx0eSApQt4FoDOQebkjaG1OIcOdooCKjfZbt+6cBsHiHpPMH5HlxVLKSMBSsbFUMwM71H+dJCH3XcRqSmyz7jp+YB9lNblfa6FNS4n9wSBzCZDJIjr3mpzUHPvnJT97wc02ef0BPiiP+s37Sd5oDMFqDZnXKTvIPfIQLvbbOxWT26lwy2K6rEcKfvLbOxrH+zuOXiwtyFDxx3Ponwt93/F3zkU1g7hYKzdNv0YcRkTh+D+NazxI28St380G+1+ca5jBCnlHML2k1HzIK3+UFBRgcQphh2cZpsmzTiZ6Suf+KBSRXnC6Odhy7aVT3ffKdd/Y0Xzmi5ycojBVV+NE2I+GzuKFbuCk+nOunKJNTLPEt+QzmwD0xtAUO396GqTXzV0RdbC5WLdnEq/rM2vgesik2kMxkTy4+k+zWg9Bbz9pV/GtoNJ9nfogFeLY4qQjzmnyN66qjuIZL8bNf/MVfvPzxH//x8XDA5X5ybcfCSdiBA8BIvkoPmgGrYzuZcEVFgryjyOfvzWvuju17/rKc1/F9lt8Uy3RFR1tYb0FAbrmxde0zIvjKYmayiKPGctXZ2mGjnMaHNg7Znv7s2oGJyeE2qtYA28izcbv5Ep7KeYro5nGVV17ABdmj980Dm5uXz7ORq/3qGjggbtlHYwgmbPNUbqdzWI0PdI6c6hgXGJrP7iAytNZ+RvR7v/d7D19erkg326ChE+vEkV0l7kqwi2LhWxcva45tjO8amsOzNcQZPdBfF8u60NSO2XyTz67/wWpcey+eiGNxy4Z2KsJX+UqeTublGuwoH5yxUx3Q5/QC/zUk4A/c0iyyFmPgF40lr8BjHKkGbTu5f/qnf/rIw51rPDnbRaHGx8VgP//I5pot6YJ+YIzcDf/EHUxaDJaP99zG62Ln9WcAAfQmcY6rKFbMASuJyVUyRS8iqUCiwCVNwJgxFIdLDgQygGuRFN1nFLMAm/z+SUDmpSxrFeSNU7e/q+6S8sq6IN0YEirQoxdgJZhc0dyfFRJAja9bx0B2MlSYsANDN/YmM6SYwTdxNf8CnaSFUAl8+lz7LHEx95J5RKYxNwkDzl51AVuXIlQwtUZ+scWBeQEs/S8ZRXYVegiOQkaQSLRIn05Y+tNlFMDm89qYjd85vfrdUcHMbogMIAY867MSeMcqIBeIgIM5NZmW5EugwIDNGmdlaT2Sd80f/+i/Y9mDryB1ClJ+kjzkBaxiSaKWrBSeve/Y/b1u3WplPAAAIABJREFURG0LC3pWOLBz58IE8QRPEEL2RTxghpgFsOKErnYcoCvmYBufYseN7SV2sIZdxCmM2KJNkZo/ijHnS3DbMIArCFi6gX38RlGDXEpi7NBcS8xgErslN18iE3t7jxz3Sk+db2zEAhGkXw0ycsNBdoEByGyxdcbx9ZXmEwt0CO/WF9Zm/F7hvLuvNvHzu3TdOuikz23rbFyFbmskt503frZu882ej/DQB5xCBuFq51sf8pg8GiJ8Mx8TG4uXnes+RUR5Yxq5EF/NIaa8srnzYcQS8+UDKwdbiDc+psmisQizyLbYC8t9lhz0pZHCN5oHVsqhMACu9NrD1nq2zlvf+tbLRz/60euD7pAj48vprSPi3ZWn5PB8C/lSIdS9lZHfcLa1KYARcWuR35JVE2YbF1vMiCF2RUodj0TCC3GB1Io1GO6ChoITzrEBfLMmvrXcht/S1+JF8iy24BbLPawPSW6cPnMFdM9vrtZy/lUK2ERO/knOvrf1nI48N0KzFt+AYc2zVyHlX0UrbnD2D35wJtKNJ+/LsfgaX9V4TO6OsT2fjIstzbN2jns05/KexuVf/G2LTI0mOVJcKT74Qa9k5iOtG39cPr34L6aXW8pFuIK4on++CGvIna4qnP7nf/7nhge0bv7gr8tR6Db5+YFzmkuzin35GP4vtjZnnHf54XCep6AQbYyOTQZ1CN6x3GJzYfOEHf30W80pnMmalpNWM7QL1Y7Uc5xnt21KJI9mLZuau7Hyt+R9+MMffuzKw9FXr42hiSJH4Ld4CwzoOLcS4m59Z07+K7fJHb3aye14uQYGnRvwm7c832ZrzL3SjRM3plufGnd3JOQb/qVXNQb/3Jxnd5XP6EuuS1Z1UPrtl8J+7dd+7fK85z3veluaRhVe1ljqNzrYOelYTpMbYIrnK+CQ9LNxhqOwB1+j/9bRLqnjZwAFJLBwlULiJbDFJ0iLRsYc5/sFgE0wlL6KRlwRCuSAM3Tsdg45YkqgGAYEzMi4MTaB7xokE2SDIsmvQZBeELMlVp3nKbgA1XoVd+kWkUNUtyPD2TtPMbGdQIXYXsEAcsDI+jZIGxd5zVbm4RAcGHgh85zPehAculrn3GYAAktea1mwNSciR7997qfYCpLW6n66TfQc3DZ2hN6cC7bb3GkNbvvo3H3q9xaHCMkC2Qb6ko/+RtL4RPJUALuHih+xC/9EjPg+e3ecex8F+5JVoLfEGWHs3O5XKrn0e6l8jM62+EGqgLNEzf+Nz078ViHReQv0SxLoa+NMjCyhBG7JIlkjiK2d3ygiGu9MvDQw+jyb8kGF1a5rEx3CgCB0fmNJRMghGTq37/ndmayLQ6C7fiIZ63izS2MihYpR/kKf/GrjBski6yYyBM539HCO+cZdjFu/pyfzwD66bG3pK0w2bscYb4m8pOY42AGfkd/0IAcpfBXk8oz8sISC3nt1RZfvIO9wsGP6W+PGFc/v/u7vPu4zZDs4j4whZ50XRnXlxJUl64FR+cXO1/rPxcY24RQksFnMw4MlRgoMuQrZTM6OU7woEpLJVWJ5ClGSP8Sewqm1p7d01blsIl83p1yDK7B3xyo6yNp3Ct8lcXAMzq5tzU+3Ylojh46RSH4pRirKKwCzUc/cednLXnZsJ61gh2sKJ3jWWuSEZEt+VwYXXzfmyCnmYPryA0VUayif5T81F8wrDpFsxcQ2e+U2F1lal580TgbYDOezAaJJd/hZz8f5nu/5nuPqFG7AF/ZBgLgA+yn2xZS8sLiPR+BcXjtXPte0SS5YDythRfKLA581FpINl2A2jO7Yc0HcfH6LXBMGJu4FEjlmsYN/050Ydz7ZFABy2OYcRdD6BJxMJ5qP/GobSAp1ManBspgBt2EUG/BzuWGLFHLTH9/TxOCb1iGWd11wDWcVqx0rdpYv0qu6gh+sLosNOaXxYRC/VAPgAHKwIkizNTmbpznhlmY5nuB5YRoQcrF41LAKY5LLr0ywj3wm9sgkd8I6OQXmN/6tt956ueWWW46m5NZL1qzRkwxiv+9sgzcnDrbxzlf5W76jobZYAX/lEE1UeWBvN4Ah8qvYXw6ZrjVOtlEB38Vl32nMm4vMfKF1be3UevnqrpXuOs/FL7e34JbwCUaLB3JtnGio9l3jZHcXcBXcGmywwzhqFo0m/BGXwFkWP7cG8Gwj+A+PYGHn7a4xWLSNdp9t/CYPfWbHtWuf/9u//dv/PgNgyfYWF0sGN4gZwjYWC0VOzoRVMUYYDopQbMF7JgXOdayr5Jv4OJ2gP3cim28BjCOePwdoHbvkedfDiApka2IMhcp2Y5MnJ3UvvSbBJpUlMttwWFIPoCQMIAv4+1xAZeyK0dYqgMgmoXMWANaaltT+/wCuYzZxbPJIXh1uAKsAVyi4wtb3ktiC6havSwy20KMX5yEJ+aICwzgaIEtAVieNgWAg7I1h7F6XaLAbXwWSfQ64XcUFLJK04mETMKKdDGIhnZV4fEevupo6tHy21zvuuOPSrQsvfOELj/W0FolyyeACEZ/ouC3Mktt/t0CwOT9p/ZuYxYS4YhPkvfcSQPIjWQvM4rz1tga3PLi6vGOv328ClRx7dTxsWnzpHHG7NiaDYhEZ4w/IJGJFB+ZT0NCHYoUfKj63iKADY8A0tvJ5ehG3iH560CiCR722zf5zn/vcMfQm3LW5WIQJ/E+ih4VIgyTVGLYVNvdevaBLRAiGw1FXXnx/tgks5CNisjm3UcMPkW9Nrt4jXdusWeLaWB1jez6ctO5kEmNiCVYhNORrLJ/xCb7V5+tPawdYC2vgPr9bUrQFpnWwnfNgJX/T8ECEEGIFJgy1LmSfXuG/Ipg8iDy/6rhIEgLmPD6JaPKTbi3rah+iLQ80XltUP/KRj9yAvX1ONmQLjorF/FOxlD7CjRoBmlVkkevEXp/Dc6+KtCXb4sCrfACzmy9ZFL6KZ03in/qpnzoatO1I2Ieg8redC6YvJsjtME8+Iauima7W1/OHMKqfhOoWkfe9732HPvk1u2pEkX05U+vAO8Tr5lDxL1a3aZBMySPHJvNuqccTFIH95GDPROKXYlNhkH4e/ehHH1eN3/ve916fY0T+LbhhJMzznZiwlrU9rHUrBZwqDyRj/s9/FJ4wHf9KRvhhbAWZfAEL5C7Hde7uTIJhfW9cjarkwF80buAJPgyP2bn5urrcs1isA673nh77rOPsYPRAPfEOj+EOO25h1HiLJ/KZHMC2uEdzbtPD5+Y4653u5Fz6J8s2jNhI7MDf/Og7vuM7LnffffeVb+18sGcbCmJn8yOfMr4GkNpJg0ROUKA1F9noo8/slu0zuw2aD5fT2AhXyvMuHm3By3dwt81Z8KVj9gp5Ou64MN1tkn2Gr2my4CIbS8nWA83bceUcuGh7vyvivTbH2lAM2F3HH8StdRhjuZAcqfYSBzBeXFv3+hZ9w2a+gbPgj+mlY+WT5En/+6wYMbp1Hgx0O0Y/hdtPqsqBzeeCVnPgEbgDf5Mn+BSeuPUef/Ud3eGv6rAbbgGQ5C1YklcYcP4EAPwbtJLGgi/jIIAAjCDbzROwAKJzPanWd8ZWFPXew3UEPvm93860QpUBAfu5o7NFsCKG4TmoNTAyGRtT4gR+mzgBEn07fg3LWQAEMkqfbIFsCEAA05o9FbmxzqCpELaNa5PKEgcBDKyREPM3XzqVqPmM8ZCkjgE8yI2ktAEMTOmk863Rcc4DPpIe/1vSoGikAwlRQSe4zNsYdMI+iKWktvYtkPa5DBI6Hyb7EukFj+0cG3/PVfRLyEge/0KckYB9Gi89rM+k+3OxSm/IPNt2vgfAIZVAaguXvTJDDutaIsCHnStu+OYm2eYDcEBcLGyzCvkVL62VPNt9bY6uBPU/0rNytT2u/90XZxxkIltJOOwCVDsWJki44pzOk09xhrApvqwvPXR+duGnGlfsbFx4iwhbP2In2ZN7Gygwou86Hm7yb76K1PU9rEKit8A2JwzofOSk77YQoB82hCMwlLxwY7FQrhGb1s4n23KXTW2HlFBdfdlk37nFSPNHMMwLQ8wP92DN+ijfadz0S5+Kzr6np3TimSKLX86DP40h4SeDgnntvpgPZ5bkhml2qCSDK8YakskbtmnkROYRAcQoudKLZ87w+XS5vicG4GZy7PZTOw+sS17q1ZUiOuezmlgan0tK5ZGzTTVXNa3gozju880z7Ci+k19zEh75jN8gj8l+vspPduuDrYoHhUByRPiKqU9/+tOHLmHcmRv1eTbgI2JGrNuSKv42Jyi0zo1JcdkYGiad3+d0Rw99FpmMe/W/3WziFX8jk8Jki3l6o/vOxa/kGLm19x3XGvK5Rz7ykZe//du/PfREhuRyq5CxO/aXfumXjtj78R//8Ruu/C8f6VkjXQRpq2sPb+4CDF6Ih2w8wwM61sTANdZXltuxc8e7QMUHySy/sX3rTg9sBUeT38OXk0djyVXF5Scd2/k1JRYzOr9CRsyaW/5Of+m4Jhxckc/EgbX0i1Qf/vCHL//xH/9x3amnEBTfrSW57MKDJ3jj5kDYBQ8bo6IoWdMvDslH5IjFT3mR7mD+8jgFmmI5PbpXXe6AJ12R/6Ef+qHLj/3Yj135LAw1DnslT/Px6b7fHLo4wgdao2ZAx/q1nuXVm4MUsPzRlWjrNpb1pj9+Vy6EFasXO8TEHP/feJVDN8fKhWovuRnXy7b8iy2Lyde97nXXXQt2cTQGvNs6YDmd+OXvagByb0HMZ/CljtFExJk3TvubntKxJoKLUmQSo/wErsJ1Y8otXWgpPqq5tkHb3/ge+XvNbuFRDxdMDuPiguLHvJqv6XlrKxxXowi+LqY11+YQnCI91jQ6HgKI4FF+BwEiV1wMhFAAfUnY94CMs25AWBAFA9jAKKFtFc5ZO1bQKdyBACVaKGCzrQ14pKC9V2lJPOOcgYb8gGMBaQNaMuTQSApSsIXc6mITFH1IxmcDb0G1RRf9AQAJfhsZBZ2CcIt6Beje64Rs2WYCjHQFOa8E2DyBTvPaKkmfyJCCP5u4UqjYtC4ERPKSsHzPcZGckrkkk332yrL5+7x1d6XjX/7lXw5824DmUwp5CeZ8XHMGJuki+fkJWRBpYAmsJWVrZW9Jc+fbgggxQzTX/zVsEHZXrfmEuaxJ08pvY/MzQCfxkGUJnTHSB4Cj62y+DZeOBf6NrXhpzf3vM/c6KqTFAlJpPpiDkEheYm6bJeTtXH6mAN3iGdlLTz10MBLewxHFbmN+5Vd+5UES61h7cKY1Nk/nBZQKZLFagkJu3SYDA3qVTPm4dTiHPvgPPZ4TRfPBP3gHxHt1FUCzYbHGXJK24rQ5ih0NMt/DV362Y7kCsbimkLK25ETeW0/f8xH3CyL8S+zY1mdLNuh24wdBkoOaw7liArGRxBV/bi1C8sm5W26tP7mQBNjaee6TVNw3Bp/Z3LREmM0Qmr2CvfPBQgXe5ic4hgTkg9k/ORBV+E5HbEj+rnZ1xeLee++9xgFSJYfbZYTMwA9Y5krmXoUJG/q8eXuV91sbHNA44DfpzS7ChBE/fE1sLAn3dzHb2tm3eeXivTqn4KAX+k+/CvozARWz4hi2waSNF3I3hpjHIcRFr8mEoMHJ3idzdk1/8JrN+z79tFZ+hVDCSbKImWSme3kUhuBH+F7HLSfqvbjo7/Jf9z4joM3lXvVtXFiX21H2Ozts1o9hvYaV/NXYFTD0ZleJAlxM0FdyuQ01vWx+TP7+948/KYLkWFixjXx5HbdiI1f64bTiszGSA/6aC39cWxiT3nsvTuWV5u85FC95yUuOfNTtK541IX7EdMfKr2Kzhmi7TV71qlcdt73I4elp7c9vkr3P+1WImi/m4M98D37zKXlbPKYHPFy8L380t2KndTunX4Zxj3p6JDM8gN3wqTFwIvZy9VR8i5OVQc7tWLflwg+NsOXKeEw2h4U4hfX3HSyBE1uA95nbi3DH5q5Y5KN4t5xl/XStoer71tQa2DQZ2vUZVvzu7/7uDTvO+FrHb/yo2zRncENF+vIo+k8HYlEusnNBLZde3KdvHZsPxGTfiaGVTWy6kNNtXPkxX3CsGFBv5D8uWmQ3vEg9RtcV3l2tl5u33kv2OKLnLsgZm8eTqxzarYBidvO/mKanlZM/qYnOPgj3nCN3wX667j1Mt/Nq12PHdfLjqXBM7ZAtj2cA3HbbbfchOkteWgCCjbz0vWSJlHJKANjngskYnEVRw8gtIgGBCOcQXIgdciaJdH4GbqH9oxjgwnB9vkUM2Sir981/JhqcbQNSoWEOsnZMhOrzn//89QFNgLnvlkwDLoGUXpBYMjCo8RVrdC9wEGLyrP7TT11znVVbQq2nV8lPgwdxYOvmf+hDH3o4iSSDCChEJEMJfYviBXGgokhnH10+BWbfIzZIhXH41CYgBc02XTqu9SJvfAhpTpaHPOQhx71YbYWUiHQMtxDTTUSuOqaHuNS5kyjEjKCV1M6JouOSQXIQxFvstDa+zy80RehDAwNx20LO+BIlUDYG20qeiCgC5rgluDsmXSrsyA64gMtix/ppx6dTV1/FA7CnOzpIXkm7OboiFUFUqJJbI0hS63wJDE4hNH4NQox3bIDc2IE6ApT+I7/9Ez+wz5WD5md/svCzPteoEDeSEPk1SRQWYlFSpo8tKDrX8ZJMa9jCV4zAn85xDx884jeKv7WzIh3umg/JhFXNr2iQaBo3HVsLgsTf4QxSQX98q7nFgXmcownD38jMDntlhK+Ly85FOOA//10ZYeP6GLwSu4iU+DI/v2tHSaTdGmE0LNNUhqMaJ/nJFk+I55La5tTUJk/fa+gmd+MgJWKSPmxZD9PXZ/oeZvFbGAOfjd3n4rLvEH464xethY7gtzy6uVd8NG6+4yIDe9Fb8pmjmH3wgx98+ad/+qcrEUOK5Nf0LA7ZcG25RQsspOvmQZ53XBwErixHMq8cbS64sXFPH9v8WZ7Uuckfma4IC4sat3Xb3Sfv8nG+y6/O8bLknU47x1Wovlcw8cPGWl3AbHlSg45P5IcaAXgQ34LJiilEVU4jP/8l45Of/OQjZ/cLNwoAOcKa5O/Gsn3Y+XQJR1qbgpQ/Nk4FlCuEvbeWbe7BbDkSh+u1sfgvH8BR6IDeFnflJnr5kR/5keNZPv3rqjSuK1dl/8aBuc0tNvKXb/mWbzmeA+SeevG0xbBidO0rVnEijTTNDP7EX+CvIgxu4/Pwg27lBetsPctbO74507u58hk5YfkRDMbx6T2d4fmtzS2E4tq6s4dzklcRjgPRZ2MpuHc9dN58u9Xf+XSO9zWfvKwptjjFDpqSOAAMbFzxj7/B73RQ46c1tKuDj2k+be6FDfKuHGK9sATOafLidGQov/UZLsgecuG56BeLW8/IUV5XzzhXF2iqQfrnJ3HxW7KJteVqcqIcyreXM+GNsC57PPWpTz3qAr98xg/JL2dYJ73BAWPKpWyw/te58jFOlXxwkE/7qUUxcubz/JyvebaFxipMPJT3xfrD383/mc985n8fArjEnuETvO6LxKMbYVCkE6gb2ERII8dI8bp0AI2zc1AJYAmtKxc+oxwdK+RKskUOJVNK5SwMskQAEDEK0rCFpWATqALJORwCQV+CJHgFnWMUIXRkzC2IO9d2QIRmiRt5GhNwt+a2gNVhIp+EkV0ch/gqnNjemDlSSUQhADzTl+4VsOHgCviO2ftW6Mda6YKOyVIn+mMf+9i1EGPfJWbrxEgVH7YdBpAhCs2DpPzmb/7m5UEPetDl6U9/+vWn6Zo/3+qfRgY/QAQC2d/4jd84fhrQk3ltvW0exSN9mXvBP11b04K7dQBUxYniQBcZGdG4Ykty9z75FamSbeMAM/IAzOZ0FQPZS0aFwDleESgg78oK26dnfishL5mW0BEFcy0pamxJoLHS/Wtf+9rLD/7gD16viAPN5kCkJdklexIG8uYqDRL3lKc85fKc5zzn2AYoGYhROIFsA2/+q3BwvKQoVviSJLddX4V261NQmOeMp7YBNp+GCRvzHWQEAWa3TfJiewkzP0VeFnNXDmvQyNgrg2JFHPLf1shn4RbypBnDL5cIr8xsqzDQ+N0CPJ2YZxsrO5dY1ZwgG+LZ+tyK0To2dta32Roui32kjd9uDtwkjDDzwzMJLvFHsGpKeUAQoiFnIiQwhL/JfzCGXfiK9/K5tdu+rnjvOLc3bU5FBK15H2QG42H5Yojv6IFukD55JB0+/vGPv3zqU586mn3yOFLDB+CLBxuJ041fsaoJIq82Zw/Ce//733+55557rrcEKQYX/8lJ/2LFq3havbMJXsMWdCB+kEWFzbkhKF6Mt7avkarJRJZ02BgdZ4eJRkvHNM4W4daUnGJe3iQTv+o9LrU5V84TE4pM8c/e8jw+0sWJityPf/zj19vS5D6yskP5tubsX/zFX1wflKzx4IKJXKXpoFhTCCiW2QJBTx74wm+TmW0aby/+sDfOSG/LFeGCOYpjuc2OBTxIDlJY9Jpu+lnoP/iDPzgu5GRnYzpuOSSMc9FA0aMwEtPJsLcAwvPG1JDix8tVNSz5M79s7eKf7RQl7L++7Vixjhfj8vlnx7cOOIyjyOvk5I9wig3xDbhi7PWtcJeONLDhGr8io507dsZonOPiW8yZCyfDWZcHLg/C97e45B+tY79f/k5vxu98F/sUg8tDxJMHAirCxT+M2MZb5/TeLjdx0zxdBGt3LT3K1Tg07tVa8IH1QT4shmAEbIpblwPzcWPjlOL8SU960rFrs/hYn9gmAl9mM/iXDeJIGlIb960vrMGvF9fsjLMT1u5nWIOPKupxQ1yrde9cctv6CR9a3IQRdvzRgfEcizvKux2/P3Xd9/As2Y4GwO23335fA9hulVAZXkJ1AkBo0ha0V6oRuI7ZwoUjpKBNFI5DspAJgL/A0BjAeAlo53AYBKrPHH/uvHCSNQ4HVPgiQ33uikq6SJGeUr8ABwiBgCAxXvIZxxU4CVYRphjiDBKk4EcWkTH6l7i2S43c9Z2toRt4yMxe7WMLSd3VHCRFADuu12TmF0g0x0ZCOq6xJGCFpYDyMIzmUUgIWGtOr8AKAOo+dywwXfLFTztese2qAQKTLVtXza3GkDTIzkYKNMVXV/b6LoDiB4LPvHw3sAUy3SPUtry77rrrSOZk221KzXUuApPN55oX2RD5lVzXZxRBQALxF88L8o0vptgRaLHfzkEvChfxun4lkfIbvib+gLqkI7Eb2/neW09XwfoMMTCOecKv22+//bhfkT9tswRYk0N8JV8ErUQX8DsXWW98jSyySUqbSJdgdhwd8S8JvXmB8hnAFQBihA16ZTd2lbz5+CZIZEeBLFaMASc3uTUekrqYwUdgML1JSojYEutNUBpS5oQfPnflRTOIv28DINvU0IwUnAksnfn93Xe+853HVtYtcPmNGIJ1rQW5p0+fsTuC35rgCJ3Tn6uJnbuNxt7LBcmDCMpRGq8rl/yUPD1MqZ9sCm/ks8brp5x6gFB+1PHFRrrp6g8slJPNubmzY+ifrdh+cylM61WMrx2TRVOfP/ieP2rMsCcSsoVQ32X39Ng8r3/96y+vec1rjq2a7NJ9ul2d6XNx3VjWxW7yqaJGEcRv+74de+Fx8f7qV7/60BnbienFXmtaQu4zHKbz+FJz8gk40LmbDxVrm3ezAZIqLpC6jTM4BBcUhxpoinBFgMb2+qLxkHF5pXO2gSUe5ULcEMnUqG1s25rJg48oSnpv7PTb3IqEvXCAMNvpYss0GfBFeRtOLvfgs5o/7JReu5LI/xTufIA/kZ2M+NDiCmy3myb5NraW4y0vlh86H+H3AM3OV3RpVPK1LYp3zTj78pV0JzeyESyQk3HJc87G7fkLneB4OA+M4UN2UOB8ONByP37H15N5c9ruINEkgWlstUW6+FF8wRK8vXMbM1n6TjNDjhRfzlMT8D06gov8X07t847tuLaq29HMbzZX4Phs5z1dWAsc5JMdx39ay+52ODcU2EYeWZ7TuBXMu3Y5KjssZ6HP5M/vzE8mNRL+bp3ZEjfbRmjnuX0OrxfzaiT+ujy8Y7Z28l0x7JkeywXdGnbGguRfLic/uVDLznyZb+OBYjkdbvOn4/mCOgHHhDnG0OjpeDZlH1itftjdOnyyYzeP7ridb0xclF7IiA+K6+MWgJtuuul4BgAHAMwUJvgaxJZtkyk8kAOKQJhTlI68onGvZEnkkjbn9QpwJBsBsg0FxMxVMQ7amBGGtub//d///TGkDqMrNRRBkQBd0QPQ04X7NhRKjGzNkhYZBYJXBJrOOg856ZiVqe8ct4RJo4GcnIF+kMy+L9AjhYLMWjlf73cb3Oo8mwG21mkb1QL1+sXabY9RTNIdMrh6JTsCKfECMHqiD4GJ+DsPqDW/QsfakSpBD8ytka8LRsUMXwJQgJsfAZTO1+AiVwHsnvKv/dqvvdx5550HeXWfp3jSBOBzkjFbS0yaA/S189GRRPTEJz7x8slPfvKYH/lC7DpPEswOGirNJ74lZXp0HNnSq8YCXfKr1SEAQkw6Bh4AJetEEuiaTbYh0TiSv4S0pKZ7CSuC7MDYeNetPs/rakPzGxvQKtCaQyHMPzUKJA6+IFG0LliqyaHISY/FlOKpMR73uMdd/vqv//paaG1sS5jNjZgsOdvkClMVNMnl6oi1Iz3Iw9oO9hjf/XytVzxZD/JgLuNvsdDfimg4Cy+8X5v4e/Fgk3Kft8YaiP2N6LVV8EUvetHlHe94x3FVd7FSYabIZRc4tzsRxD48kbd6LXbZRR7ouK6INOa///u/X3fZwOhXvOIVxwN/XvnKV16vVigyJWSFADtFJBGT3dnQ3DWrWmsPreyY3v/nf/7n9XYD/qlIsqVWfIl9ONQY8rkmjLWL5W12LoloLnpAXDpHswKRdT6iKyfCNPbt80hi5I6uyRKGZqee4cG28ISPkaE1wzs7tfgJ3Wez9OyZMvJz8RXqfbpUAAAgAElEQVQm75rxELwDX4JRCBoStznw/vx58wtsUez0XuGHF4lFhZz4E9vpLLkrcoqL//qv/7re2y/nwaWN2d1RIO5xNrts5BnPvUDItyFl/R2zDYLmlCfWL+VyGCpWYDm70mPfW+N5TLgOGxVVxpIL1lfYk41xNxdsxJ7cQ/+4XWP2nTy5MaGAhamwTi5pTgU2v2d7fi3H973GUrHU360v/1aIuNqMq/T9ckyxxv6Ox8HwuOXw9JIc4k9BaFcoO3iKuzzY55okq9/W33fu1dbMkIP4OnyXg/mrYko8wXT8xecKUs+ikdc7Hh7xe74DG9OFZtkWtH2WbdgN3vS+v7tvvDFrysKZxsYBOi5M69ZROqB/eusV/5AXe5/9XDDYOBA7W4fAPzi0fnv2x973nKxkEptixzidX37pVqsulvUsJL7Kz3BB8cbf+MtyBXFCZnG3cS8XnWMiWZaDJLP41HA0nljfgptf5Rc439YY6gb+mD3EudgSuxp+W4fxicV7scW37USQ9zyss3HoXtNEPMrXMEuR33syy9P5rAfI4jh817Nb+Fb6OBoAj3nMY+5bxaVoyUDxgWwvgWvAnDrC3fc6U5QmURgLmHBOwKhoTUn3Z2SA0uI6Zq8AboPA+QqM5q8B8MEPfvDo9Eu6CMuu098cn4MiRBKDoJUUWwNg628Fh8Bfx2mOAKhX3ee9YrDFhiJXUwDw6BZv4HDyM6mq+POTNeQGdAqAzpEgEQWOJQmxJydbB98OHxLQXP29nUrJB8Fduy1IWQtAUBRLBq6aCIq+t+Wf7SRINiTX2sScfALobPNg/VNzScOAjzXOAuEWW5K5wJZIAfEmPP6HEHSM8+kKsdpCFJAsQU3WSGDEN3mMo/gRj/RB5widgn6vzGxhvOTE2lcfrSV5PChFg4MN+w7IKvJ63asOKyMwD7jT2c0333wUAc2zsUwXa5PmEquItlcke5OE4sXDr85NhsaSmCRNSVkyKCZaS76eLUqcYirM/PVf//Xjp6va3klvzRdWve1tb7vh4XwIZ+fBvW6F6POeOtscW1TBqyXQxiBnOoNnZEY04cQmm42JJaz8QBFNFsXRNrbWnpqO7MKG5nTls/dsJS8gFeIjeTq/c/zKQzsFOtf9r+7pRURgHjnEQWPxoV7hOuKwxIAPJE9PLm9nT/+6qmzdxWsx4ApzjQDPvpDE5Q/40w6j/Hx/K17BShfuC0y+5v6BH/iBy8tf/vIbfkViibd8Cx8R4/QG0+EEjBLDyDXy3bidr6hLBr8mQM7GYDs4S/fbYGh+utqYTSd8gl1hZjuparIsllmDHANX2Yg/yVuNVVy2/bwdBm4zQE63kFHQstfGkvyWv+VL/MP2Vbgrx8Mifi4melWU7a4AukKw4Sf8p7PmUazUaOqhpW2r73MFjlyII3SumM+2torulWd5tOPsPux8+CZ++S4b93njdSWu9aTfveijEIN9rR+xbwwNq20wOGZ3D+CiZJLz6FecKw6sOVms2bx4jMJQHtjbb2Dfcgb5S0Nyr5RqFLITv7IGc5szefefixad7wn2eBH+tjnNPDCl8+Gl45LBw/xw03bWVASGOeLKBTx8k+zwsc/FC5l69T0c6RjbrI3BXx2Tnty7TM7G2WLPXMnV+XywvNlunm4ZFU8aJXTZ8Y3ndipxuVzNePIm/DNGssI8RaMCq+K45zT0rwc3Jrdj5ab01fHp3pVdeECX1p4seBUchdU4IF6Mzzse5m1R7ti9CABLPI+pZ0a0rm6JsgtAc7Mc1hP9u5BaE7uxd3er25D6XPMFNqh1XJgiPzv2fevlN2JeLSK/p0+4LhfgVH3+hje84fInf/Inl3e/+93XC1riT25zvvzkKr6mkDoUlvIb+AFv7EDcvKMpJm5ah90wOGRr5KP0v01BdRMdLl9WH4hn73FQeZpu7HbBXfDrM79pd+HxDACTG2CBhTEpBNFjxE1kOpS7JVKCWMBANJdwbDGg8bAAtgrvWIDcXLaeKbY2eSAhEi1CxCCbFDtmQZYcHNL3zQ1wBXcJqCsKEqBtK0vAepDNwx72sKMA6F9yItAKEfqiD0DNkSSy1Tu5OH3v/Q4ywDIOACYf4iuAgYj7XXyPEJ8JQfKe7wE/zwn82RvBIxMygAD1PRKLuDpWAiYnvwDoQAZ4IEEKFj6CzDUueRREbGZbnmQkOMm5+mZL/uNKrff8je8qtLcwkZyAjeJEwgdiyK7vz02tvc9cR5rf7Hx9twROUb1kqYIj2V0hQ7CAF38ii6RfXPYTUnYV0K019j65PasCUdb8QkZghUQGbMXg2S/4B78ApGtnSTcZxNVeqepY6zrL0XH7MCP32bdua4KjxuEn6aJdChXv6bHk6V5dGEx+PrfraS39lneErcZr42lWmOuMYckv0StkJMFd58aFmGt8zYItGvjA5gl/b1JqboRsE6v4akx+Be8QYeSHHjY3eWL6YqgmnSKC3eDXksttGiBc60+L8x17xx13HPcfIw3JJsn37Ih23PSvBoD40qTtKkvr9DvBChzxz//IaU3k6j3yJrfIi8nRE8Mbo2QOB/g+ktT38q98Jw4Pwb+YizSZkFM5RtF59vUt3JGSzmVTY4tpPt7c2XV3s7Cbxhw/4IvO3TzIxopvhd1uGYX75Ov8CuWf+ZmfOQpbT1lfgnyOWzrji7BKDjFH58l9fdeY6excqG0OkBcU6dvA2JzNFrBfgajw6vPlZHItXkFG2Bdn0nTtGBcnWlsyrP5dJGiOs93IJWbYsR0bNVl6cB9eiJfx/fUfRcw2KunN1dTivn/yFg5gbb2Hw5vbNveQdwvuzlOI93166VlEFURiiX/QJz9ccr0XZjrvvKNsbduaNNMao/E8s2ljMx11bAUsDo6PLqbJMQoZMWu9HcuO21SqAdBTz4sFuNKr/Lf8pTXlJxo6uDWb2ymqeBQ3cssWvY2raehCFx9yXsfI+2KSj9cs/fmf//nDHypM495iHBex9tZDVrySvfkdv+7zzs8WzQ+H7cRi/8bpmPy85xL176Uvfen1F6/OWCz/yXmwcbG2Y+JbLhrgfXCgPB5fShaNV1xRTs+e7Xj2ELvNp3xWjPVdBX47U9s1FCYqyvuutdfI66cg251Yk6h/fRZ+JKvb0GAaecy7PAw2tk5NRf69NSMuZqzkbs3bZOZTj3jEIy411/v33Oc+9/rgTo0MOVDdcq5106mLZeoU3APn4YcwVb2i5lBYa+TeHwdlZ/4jht3OIc/hIV47Lg7Rqwc8is/mac78UHyIF/mkz1d3fQ/3e47DAx772MfeB/QBkQIMKQMCFNSECEtOEDn6lV/5lcu73vWua7EgAVowZbp6+3/4utPXffOy/uOXf0Q3RCIFzS2XqRxrJo0kzS1vlJGKQWWrVopOoZYLEjOVYVQqOimTqTAtJGolWYZLKO65pUJqG3bH/2HieTaPi9ecv+H3hS/X5zqX93Isr+N1HO/3eV6MYat7iAPDF+waT38nREFV4sLJG8+CHSXUP6V3jTfaM6otBDAqbREq8ACyFA9EHvvYxx6/71vCwxEAzYJYjpNhZvy1KTD1yfEEFHIRLBecAb/xNs7kQvkdX2frXvKS9HSPyiLjM0+BWjBdkqpP7ew82Y9giehnX7WVIWp7E+YldeQlGd1EyBwEDHbaGFSr6QjwGB/iAJj7ROTYtzkhV32qpiHf2XuPV7hWsEGOAdraHDCVOAFH/sWmG/O2izBYiRJ0rM6bG3l3b86dXTa3JWdASt9IgKApKfIbtQo+6/v0ZB5nouI7QlUfjb0K8/ve977rboTGH+BHagogGwyQuA3AwKz2+IUAun6/fiuwu5eu6VbyAFcQsk042VBjomcVYITAJznWrmIaDFqsQeIkLWdiYnyNB9mhgz63UBAhLjgcW7nuxhP3bWLBp2CChKwxKJBITAU/pIlNdq1imkR4K/mLlTCLTbE5Pl3bjb3Vk0984hP3qO4jgcgzMkjfzcUqtuCOpMHeTTSX9CAQEonk0bE+BUb4YQ7f9m3fdvzW+C233HIt2Er86jcC1QtFS/D9XJHt9fdGvhBAL8SqH+S/9vitIN28Ow8L0oethOmkHSGNvxUaeL0xke2K3WLNObat/SL0S77ZDsxtDI1RLESkyFI8U0Bia5I+/rSFD/jRNbZpJsPu7fGOv//7vz9sve37VizZ+yYXcPv8nDcCl+x7v0IvQWp3oLGy+draZE284Rv6Wj9KnpHzXpxcjLAYYPz0DDuTm+IYmTTn2iDXbIFeGjtMppfkYks17gRf0oMCi/iSvzYvBXv4ZF50vPEKjiiw8U9xyueuni8mu7/7FHdgLl+uEHqeG5vfBAnv6VPxs8dfYB9fp7tso/6TM46z40y+xaBkLoYuL1sbl4w0j8a0OwnEAPjY+eyr9j/72c/+P78GE/6I4fzHThU8SZyTrCniLndY39mkhV7hgJgqeXet+yUb5xjGDzxGg8vTL91uYYAPS1IsRogFdmSxeZiM24kRtbN+Vl9+1rp5VQB4zWtec4SFl770pdfn1Ju7GMpWcb8+t8gikWv8Yj0b2kQ23cDN5Q14d0XYEuJ8Hl7jH2S7SS0eh5f7bOztcmqrvbGtDGBJMspn5BO4fDZSMeKNb3zjwavIENYaGxwU28OrYvHHP/7xAx+8c6a/8RRYqoC4toXLb26Bqy3vrD8+IobK8cRFcaK54mJwVp+wNHmFt/0E4t/8zd8cj2CEbea5xSrj0S4cFs82HrJF3HF5NlsQVzcHW/7e32fbFhvlavKWxVD2L49oLOkmnWRfCpt8MNvZvAs+nfm/PJg+ur/C3/EzgAZLKZI0gQborEMBygjou9/97stznvOcY3sekECUgQSBA3Z9qk4QAmdE2DfJQAIZDaV1r4lv4l+f++yYwLZkEsHscYYcKOfrn4QP2dXHFks4dysKrcpt8rnBTuAC7ptwI61Ifn2TBVJungKZfhCXDcqAYytDjdkzY3RpDPXRPwbF2SQN9IYE+WTsS1JWbgC062z1tDWabOgW2V4H6e+ONw4OWd+AGllp9a3qpH/Iv3sFNWBdn0Ce87J3yRCwZ6t9LgHebXSKKHRbP5soNWdyMY/1heQP/DoOnMnG+SVnW2nsnkDwqU996qUXoFkt4Ufk6He62S/5kBubM4bm46Vr7G39xjgFL7bYfIFt97Xi3fb2VoIWnArECgWrfwBIR+sXgFiio58NIlWEq2x2raDLT0vU8u9kYOWd/3dMwFwSuMWJ5saWYUltL1k7Y1Pn+Rzb20TtXJGWGKxMlkwtQYHXAl5t+RvBgoF8J5ltkYPvw+31N+RU//UtMecz7q8/AU/c2JVrW9f5gLf8WomER/BFktCnGCKZRGjoiT/wcfIVC+i2MYeD/W9rMjzlf2wNZjRWuiOz7ilOVI3nS4qJG1zZavpH9q0C9VlAl6AhWYuZ9RvJ6/5k1b/aUehsjooEMHFjR3PZ5Ae2LaGE/d2HMKw9dkwyuvGBrYhL7jE27TUGMiUrSTbbugL33QVp5A7BSt61GzFul4OVncWC8C9MTqbGJt71nZzFNj7fGBpXckBwmwvu0t/dazWNHe7PXHbMtt7GVr8tCPQiSrhpLs11228cYsX6EQzBDdi7djq+hc3+7h52sAmga2FPY5KE8VdcTMyprfOCwtoYvrHXwU4yxp86LkbQmXh4jrvJgy6KG8X297znPYcc3QtbKsz1r91UMLbxwATjSJe1ic+wO7yFn0hsJDN0hVzzLXKnE3EZYYezxZqKVIuJ7G4XofhI921iaJ76kRj5RYDtF16ZO5xgL8sFzAPW8GGxRDwL49qt+sUvfvH6aOvGPNi+tknmm/yJSRvz1g4UWYxDfEtnyUnMMa76Y++2lm+yy6fx9dqFORubJX6OWZwS79cn4Cweb87sGP7VzxboxWJYDdtgsbihfQs9MKzruqYYad5495m/kQ+eZycDrrkxjU2Lxfyez9OzPlZW/S3pXF4jbsPbzhkDPDr7e8dhwzmmiL35T9fYIaBw3nG2gtN0Dz9yzljxIY85pZstyiga1Qb/XN9X5BOHFZJwI/gLP+Alu8elz7bI7+APmezCUmOSD4vDCgHihjzX/QpvfdcWvxSvjh0APQLAuCicMpZsMjyOiuw0AUQKiXAf4Nmkuck0KJVYziFAERwnA5ArhCW+BCDxTdD1Bwg2IAioxiCQJaB2L1RV7DdnKQmRQUIle/pagwYOiIR+u/bscBxnyXfzFTySjSq2oKHCz9G7N0UizhwPyACjBRntAmqy7TvCXbtn+RjbJg6ud+8WbLTROcbHETZw0CPnBFKCb/cAUXMFWpJ029o22JEFW0VCJIIIN70iHcYmyBsHfW8i0t+uXye0KtqxtYGuVfhgN+Zi9bnjHr1wf21s4cicBI3OP/KRj7z82I/92OW22267vkwEmeCLValzeMFn20dE2XD3+Id4nMmswLJkFBAvSeq6+rTqxIeWbJoL+UpSjNXqE3kpjLGbruve+ifbDV6NMVyoyFfVs3Z2XubA/hSiAKb5IAslAF2zpAYZMFYEDZ71CfPgCnysH78YsdhLd+bd9RIqv9rSsX3cqLb4OdxBjPk7AsWfFTCMVTGIjwng7ueTginMM3bXG68xS4DZ0hKJlQ/7gx/7uBIsWvLV+WxoCRi/Wf+BEZKVPhXYuvdMYOuDrhFmxITMFFcV2rqulRkvsUMI2Y5tv/W1WLjFA74H/9IDG+gcnKhtBHuxvfNwkZxgX59+JhL+8Y/m0nwjnOKGsXRtsrL1lE3tM5Hkt7Gg1frG0hZT8W39nM10T3KDqxvD2aPYzn48UwsT1z7ZKGJKD+Iq3yWDxQ3HFA6M0XHxmz83nvRqZx9sFKvZjGQU3tZe40EajUmsR0r5Eb/Y5GaTBXI1x66Hi6tHBJDc6k98goswtXmVdCp0bIKMTzUPsa37cBZ2gGiLh0g/vqiwx867v0WVCjuf//znrzs0FKwkjUvyjRdB5tv8QqFFAtNn58Iw/GDxrjF6OehiiOQVr8MRzJU/kMkuWuBFK2/+27nFWeOsHX5Zn3ACv903wq+9eTmfBAWWbCIDj81lObeE2O4I8hTH4V/jhE38ovf0fOUrXzl2Soq1Xc9HYBHbhJ0WBXCD5f7GyPa7ZuNKMl3ewt7DDOfWV8Qs7x/AJXCgPmG+/IiO2b08hl71ufylaxo7XsBm+74vhMbju15caExisvvwbkUec4Y5xrxc2pzIrO90tTmABLo2Fa6cF1PW3rpe8Z3fuR7/2Xcy2K3EpsmNHtmF8cIH/ld/5Wg9IsEPzb97cG/2BDf5eteI57XJVzuOO+CNneeP6xfmKe8Rm8QbeTJuRa/0I7dUlKSL5WDGgKeIB3A9PykO11fHPKosLpo/nizfUWTgk/no8SsAu91SYsAB+kyJHB/IIPIMjYFscFRprk3BTaDVvkEToECNJAMsQQWRkpRxOoYGtCVAjTdFI1wME9Go3V6c0/9W8b/85S8fgmUAnFBwbdy7PZOz92mODKdjvaSk1SbPR2lXO5KNJUWIAUVacZBgMUhAybiQQ6ADLDZB6Bqg0n2cz7gkXeSNNCMLAaotYXS3RrxzZxuAB3inYyvVjBHAGc864gLFBgXzRyBU/5pDOmqs6bS/Afw6cPcLqGSlX85C1uxsK3WNnX1ZUSYv9iY4SmbY+RJOwZ4N8aGu3Wejlswj2/yw70hYY1w765yt/Yh9W5clA53X3jmJo0OEny4Blr7Me6/fIMrWVJkB9wY5u4FqawPlEsZWfhBShBIWSCLpXyBjYx0HzFaAEFZ40/fGiJCxR7aGALP5bYdd98mu6LtPW9dhHFKGRALqxVhzpx8rm/xAcXV9ZG1YsE22sG/JxOIoolJbycALzvQFlyQ6+z6GxcHmUbzw5lnjaV6CsjhjLEt0EP0lCgrFiPwGUIUEuvFMnMQD1ncd+dUv8g0/dyxk1dwRPxhCz/UnwZSUS6Bgd+ddkzwe8IAHHDEGrtDf6oQ/umYxq76RP+OBQ+bZvMUVxR7JO2LP//hD465I2OMOv/7rv36QU4kWsgVT+Pome/yFvSKHxVWPxsEWeoHX9Z1sepbz1a9+9fW523RVe2S0/UqOJRFWRBZz+JwkSIK3mN99isvnuElvZIUXrK66R/JJH/pJ1l5KSYcR2Aod3tkgrtampBOJh0lL1m373cUWGLzcBh4slizWKl40fiRSomNOYl73pR8JHSxfsq+oIL7wKTyi/mCpgjs8EffEcUR3iw3LNbqPTbI7/eEf7IJu2KrzfSoAIP/ijjgLB9k0Qo4j4Qyu34JR+tlVvOYC7xurwqFElExX5woi3uy9/q6wIXZIcsXXMNDKuOIoLtI1uytpE272knzgm+S9Me+OFXZCHn22An3rrbdeXvWqV123xONZbI3Ni9/pFr/gx2KG2F0xqLhfXGE34sPKuusl0B4P2hjpZ+KaU/qp0NQuEvox/+V9rt2Ya7XenHD/+n7Qgx507JyQHLI57ZAHTIAr+IvrxUqfbN7YYCAuBhPOcRbuGiP/UfSja5gtZnTcgpR5LjddrnfGaLGWjta+xXq5SNcu36//sN97HfouXvNbuUQ63Hd10f1yDkl3/SmMNd7u844rY9o8AYdP7mIhHkX2jQc+iD0wxxjPct08USxRFBQH+CxbWL7UmNmQWAqrycn86VL7+Gjnj5cAPvrRjz5+BlDQWRKKxDQYDTAmwaSGkMhth+NuNQaBIBAVSMIHKEhJx4FQhgio9M1hGFffW+Ur6C7AEwZH2QCTQltB7cUZAQZworzaWYBaou1cbfTCm7YXl+yrRDUuxRNVHHLeRMi8nQMInI2ROO87pxRYBZjAKefZbSpdU3v+KziojpE14th3CVn9MXyBdRNMQb7xbRLOVowbcOvbPNZoN9HcoG48tsVqs/GzI45eG4K64KR4QqaS7mxbJXAB1Pn6IYeOIeAcq/Z3myFdmhPQFzgbh6opX0MkEPgFTTaLwAhQ7JDvIZ0AmxyB9Aab7u3Zx871BtV2v3grPRKUTNev6AzZ4YPr80sc6YA9rI2wIaC2PrXy7Hhy8+wfwkB+iwe1mS7TC9tfksteBeUlu2uHbFjSh9DuNXyhNvu7FVOJ5W7jY/8CmDaWnNIPezXO7kVQl8x3Hpnms/uYgqBK/5ICRFnxYZOazrEzOu/Z8p6vpaPFBW0hGggY3BZkmoMC1tpGz7QVfNgaP6ATvmPsCPMSTvqRPDQWcmar/Gp/FWPtAIYspgmk5GEuitnJ2vY6RTwEDZmnL4SbnCSeYgxcbRzb3xI0+ubfZID46GvxGKET9zaRQVbctySs5DRfa+vyEiLyJ5u+N5fG0N/Ne7eVs3s7m3yHQY0VOe9c4+3+iI1n8juu3z43mRLvyBPx6jovyhLX+CWcX1JujueiLlzR/5JPeCc5tXiyMbz58d/aZptIsgSMDiS357go4WAP9cn22CX8EN/Sb2OiI/4BD/AAY1Qcabz5Cb5mTI0drhZ7Ny7CePHRGMiE77vHmNmyMcKT+rabtHMWLtgv+ZiTdvAe9qk42JzEdDbWtexFsc419LExGh72qfBn3PQCU30qZOiHnNg0Uo+H8otNQpcLw0W8mVwlhF27soHZMIGPSy7wQjEgv8/vkoOFDLEN3llc2Bi2MWv7LMn2Dgw7nswR5mYjxU266n5xxLjEheTZz+R+8IMfvMfL/LpHEVey1md9dG9j948fKurRAb6BX22SrriPq9OjuawdsJ0ed3zKU55yFDLb9QTj7ZxSiBWraqP2FTbw08anGML2/CpF11vdhecwC2Z0z/LL7EOcW1zle82NDDced7ziS4+86YM9Lg9j+8bfNeK7+LdFK/JfXPJ4V9dnQ3afiKvuwSn1uTFNDiA3Ykt4fJ/8RtEMPjtn/qtfMX5jIHk17rDTzwOSi/PyC/a6BXpF7tpPzuk13sW3xKvOs0fxjy+JJ4oG5INnyIFwdr7QQsT1VwBso+ziBLTJFKCqwQa8SRhwB8YMCvngcMg7AOYA3SfZPldG1ikJj2EhOQhE57WzBEtlGgkRwDdgS9gTcH1uwCV4QY4QOTywyfF7Fr0CAHIg4K1TC9gCsaDJwCQcfberYZMEQKuCLMgsmUnm3haKdHQdcFwyRbdbIKB/iY6ASMa1Q66IBEdWGWNHHEZwR3a3gnpF6bsfPyBTbdQfvbCrxo2AN0cO7/gmRWylMWylbbdCSr451yZIgA/plXw0Z4UAbQu6kjPjXeK4xK7r+AT5akMVVRsIxI6NvShMCCh8gO2dx1FbPTbQW8z799znPvfw60h447OFmM10TfYQ0LUSRO9L4vhGbdvuR3b8hXz5GLuny/pTNGP/gDTdeQaMjIAg2ekXYVly1j22oQkawJKfrO/zmfVVsl97r2/2I7guMUfQYCSi07W1l6wbp5WxriNX9tEnfzRn9ic57x5yqV1jghlIvaBCXxvIk0f/03NBH/7t1rnahTvkC0/5bN8FpE3UCnL9bF0/j4eQLuET+Pgs2bBjcYkMksmSuE1Mm1+yVkhAROhOglFbAjHMtstLIQyBEkx3Zw5/Zi8I4iYIfJndsTfJi1gnTu5KG32xmyXn8FQSm5yQEQQnn+7nAntXT3HB7isx40ze+OjOCzFeIqRo0fgk++ZH5kvEFWpxhC068V8rGmxzn23c2Jss4KFEbm2GzGwBZoPGwz8lf8kAlvKrLejgH95FgJzvbgbbyVt59W99tb/bedXLy3pxWUlB/5JDOoPRfW6MRfCWmONdElQ6wz067l01cEasl0AnEzKVHNQv+6LDxogkN19E1BjZCRnxK1gkdrD5fLYYIiawLb67GLuFMf5rXOYO6/E/+FQsgKOSwcV3RHhtaTmbuNP88Bp6rx0x8pxQkUv3kCcdwLH67h+e4jxsMk78lo33vXvNGR7BXdyObPtk4xK3jadd3zsrehkrDCdfuBhmKwrCXwmmhS24wCf5+MbGrnqcz60AACAASURBVElmy4+XGxtfn/mDnX7s1fbztVX3SOr4/XIscVCRZDkGHEimeCYcp0dcx9jhDNvsOvjRux96EV9v1pfU82e2wI7XXsVmSfNybbINX2B3YxCzjEOshsfFMPmFvmBMczLuPjcvKvnOLsplkjn9kws8OH+vj2c/+9nHjope+ryP5fEfXGTjm3OwWfysfXLoU4xjn3CCL1mAgCd99l8+0fX3ve99D+yR4/ATuodZOB+fkBuy3eU/Ft3ggEdZYDJM4bvGLY8wx1/6pV+6PP7xjz9+zQAuiC94NJnI/8iRTfIN17F1OUbzk2cfLwG0A4BxIiBAlACaXAbXM/L/8A//cChmq4LIhIGY/CZctQGoEiSy5zkcTtDkgNQCSX9L5M9E5FxEcF6AWxIu8HF6wbprOYK+tppd33YJSBwAzvk+wYkDAkbjIW99U5iEksIkkoKulY3a7+8FazLNgXtOJide8sC4tbVj9zfArn1z6noJAAfmOFuVAubARVJHh+ZIzvTPJoDxGWAFxwV1bdcGoLMSj2ggfUgpAiWpslVYAQGA0gHg4FRsGUDV75133nmoMKdFagCkhM/zOmwCEPCx5g3cNslTPNuEjf0DxO/8zu88Avg73/nO609O0QPbU+Bi98hjYPjLv/zLl7e+9a1HtdrWYn2wF/pZn6PTJSzI1gL3JnSAELnJTpM9cCW3naOtVwC5e63s09eSILol+9osgPVCo0996lOHrnrBVG9t54tIzH5HsqwwAH7gDcuAeGS7ZEMgQZTgEtvZoFl/EknBa8mEhA9B7ZxHnMhjEwwFAERHUuk7IsOeYItA2Vxh4pKKbW9XUBArNiCQCa7sfa9bkp8eWnkSxOw023HCG/LcuIAYwqI+rVhJrDcw7vzY3MqYn2xRQ3/6RzQVzAVTNojMkIkkwRhhEUzjH+zIrg92ZP71i5BKtjvW32zISpV7JQ+tivcTVf2es62/rjE/j3WIa0sm+YWxKDpE0vcljo1HURVvYGvIHVK4SYDEu/atCNaWQqBi8RI7mNw44UEy1D65rvwkLYsRS+RsJSXfztEH/e+jVOF6Y0uG7Wrp8YnkWIJv+zXbx4+ad49FfOMb37gmXPVj7HyNHmApv9zxkAE/SHaNBddgM+LZPv7Sdc2pnWD1DWeTl/hpnHiGMZDZYiAeI1awb8fFhuS1CawkKbnAFnEG/yC7xiXeixU4Y2OyqMQ+k0dzFpe7pj74t8InniAuLneEr2yGD0rqyNY7XOCNwmXXNY4tUuCQ/Irf9F0MZr/133+JvSLO2j1ue2/JNHmRCe4ixsJ5fnIuNuFktS0Zca1++ay22Z3xdNxOvvoTQ/l9unctzIKX+qS7zuO8bJUtsLHt16rzto87ZXvZf4UGsau5WOBsXLhBcvEY79oPTKEveMqnFSjS63Lo5iCpYwfsd+WzBQHzJP9dWe4YXklX9MEGyQ6mkAkZydmaKw4Pb2pLEW393xwae9jbQlLv7Wi3Br3SKZlsUV3xAVc1hj6XC8MTsvG4DT6FU4o32rFTYmPLFsTEbRgHr+Qo+uMH5Ly5Cp9cHlMf7PRsL3i1GNjcur5fDomrJrtdwIIBu5i9HBk2rT3VZnMXE9LdFhwa21EA6CWATYrATJgDMmhAWIP9a7KUB/T6DoiBwxqhgGFCnYuYl7z8+I//+PG8tkECe6QMoQLO63CbrCLGkiv9A3eGLbgIokAWGAPG5tSLjB74wAceK/yIJfIsqaLUs5MKLgxLwKJAAHGej3EucQSC2twgSz9I9wIfp9hgVrvIKkDYxB1YbGAHPObq52yMB+kjW+AFSBUk1na6FvApJgAyRAagSZKXZLCLSG7AbQ4SDckEQqWyVp8lIPtcGTBRKDj3bxdIOmzuPTrSs279C/haXaPPtYfaJWO+xhfYU85NJ7Wh8NRc+//Qhz70WJGtKruk56//+q+P+37iJ37i+ARGXSOpJAukgZ6QIbrml41tt/XSn2BZOwuQm6zUZyQPebbKAhyROX1LPvkt3SKb9YMYCmQAHIDSF90jS3y032dPfj/zMz9zyKh5LplZHwSmyb/2+GUy6Xv3db0+N8jxufqAjatvfy8WGfNi6JK27DriUIGm+7x/A84YIyIiAYDnfMu8BCPBgm91vGu8XNBcyZJPKzIKqPV3LtIgyR2nM+S2+2wzrb/m410B9IB0sefdnUZvycg7FcgCAdziD1vvU/LN3m2V7jhfX9uOIG4CK0Yggmec4F/stfb5b225Hx4gH32yr+TklyYWN2D9JieLs/SMTEpYERV4JL6LE4t55spHlojCBKtw69+KIuKDefX+mwo8i2tkJr5uguHvjSf8Qn8IHb8Tf/n6JgzGrwjH//gGncPmfadF7aXHbA+5ZEvmqe+u+4Ef+IGDw/TvBS94wRUfw8wwm97oGRmmBzKrzXYJ9L8tmh6tgIMlmmyKvMSDc3FpiWP2IbFhC+43tvoMZ9hjc5HM9Xf2vPxw5SsG4H94XLKvX7YPG8926bnWbF9xbrlf7S7umsMW4NgZjNInrqW4cijp7n9du/6Itzq+c2QHOKVYtn7PXpH/xoe31WX6ZvtsrFgLt9mqPpaHLU50Xd+TlTaR/tpjm9rD/fB5soL7Vrcl5bjOzrE26i+b7te/HvOYxxy/PNQ9CtzeFXaWGy5Sv/DRJ39ae2zcHhHgt2u3/V2b9aMIJ1axCTjCbtiz2Fcb2bwVYbZrHPgoTkVvtYvj4DuSY/FDAUjRkt1b7GwM/NX8yGFjd317B0QyXlmxNckzX105iamNq5cz9qjz4jW87JjHb5w3/+4tMe1dLrgk/xFn4Bm5yL8sWKxvrr/hGdqz8y69mgd85hPJRBEt3PBrEQrg/B1m8Bu4Ql61v5xRsV5xhl7qb/+JmewLHm9x1phhkVhSO/rvvi2Is98dZ/JVkIXzZLsYpRC5XKxjb3/724+fz7399tuPYkD/FLivjwAwqk20AJLAyoBNDCFBugQRQVXwMUhV0NoB7LXVSzh6+dCnP/3pQxkm33UlWQ2WMwEjyuj6DQqdZ5AbJLsGIWdYKj47bmC5ibWkNcGqygByhsaRaxtYCBYSvZWfhCqj4AzGw+gZSvf3zypgf3NUQZfekKvmZGVoSZwExYqRaizyCKzomJwRw9U54FXB52y1tQEJ6HaeDaxuyGkDU8dqB6juc9XsUeLcfYEMO2R/OQkg22QMQV6n6sVykTSyX2KoWsmuts3AJ+LX70n3TDMdn4nVvQE7vfgEbvQOzAUUBQw6VHXvnRcFCLpccGke9OJ6JFZiKzDXD9KyQQYxZatAD5kybrKTlLAB8t4gjGSxu2zVowfGcLZB5FyQFsT5M5vpfHjS74ULfiXR/fMzYRJUuMCPtlrKzmpPkYotN0a4Rn78HiFDpOqDDS0GqbLbObDFrw1grqPfTRQ3gPEjdrLElm+dky6yKwh5RhHGWqWjB7JZ0rI6ZfPtSDneLnv3FsNNvhAz9oUEkU9zk3QjQV2LKErsO8cf+c8WjJrPviyKzyggwjUBlV7pzFzMb7G8exRoxA56qJ31lyVuyAkZwFJ9LX4tEV1M4rOLERJhq5niA1uXtPGFJWziJ9/n46sfto4U6Y8M2RQ794igIo8ESEHzHA/JcOe2mAhvxLZdBWkMfJhMYB7dioXrzwicoitbkzRZKaeHbMn2/mSGj9Qn/2i+PR4QSW4hgz63GClObzFHG3C+McR7sp3FZpjAvvgpG1UkQ8QldmIZmTb+ZL2PsJA9LrLEm40g/tqHL2wed+DTOIrx8Rt+WsyuMADfms/uBtgYLFbjTeLG+jN58MVzDEbuyTHdbzGl46vP2qtfBB0PM67aawdbfsfGu0ZBB07yu22bDXk+3pjOMl0uwydxp+S5iZH4Aaf5J//xvfHBdhxfUbi2vZlessA2yLc+k8nv/d7vHVjXC0MVHM4JifHRhd0Nfe9aL2FjU2J4feoXvrB7hQ8yE2dW7zALR9jdGIs/cK82u0fuAWPETYmdFXdxHLaQSf1V9AwDFpfkJa6zuJlOcOKuz568T8jY6K/58QMclM32DoeKGGwtPttiUfMOS/rXHOJYLVJtzkNHMBFu6AOfk8CSadd3LB3Cz+UK+CtfdU3f7bRii42z8XXN8jw2uIt2mxx3j2voZPOCzuGheBk75o/1iaPAP/xw873mg1ulC37Or3B/vsVPxRS8m53iJMmTrPuECTgH/kM/tcsOLSTVhiJY58kyO3jzm998ef/733+54447rrvqk0Xtlbfc54YbbrjrrKSE6HeaVY1NVKBiCAIdAVE0owfwtvMhTyYEHCTPlNqnZykY/pKkc+JhfAIWwATc9deY12A40Lavcr1EHgjt3ASjrbBuorkJAfKCUEg4+rTNRUK1wY2xb5FFgrdAiMBuksbhGZ7K0P3vf//jN+Nf//rXX50DAAp2SyqQ7voQ5M+g2/jIy7hUK819k6a1FdVjcliCA4Dbqh6pAqoIikASgKhYq9axJ8DZJ6dcotPYqwK3UsUpN7DuW+e34kw3dLqODHA3wNc/8lOfWyEWgMkdibXaZWs04F6bXvtDOioKvOENb7i08t0LRcie757BclcBEFYAD5w2WeBLK6f+lpwim3QvsDevs12cyc/iAYyQgEueyEf1Ornem//vcSsUbLg2BUS60C4is9/ZLNIkkAjU9a96zff5BdyRcNRvL0kSrASJBXv4xn/1S/fds3axeASbyRIWSvjpZf32nFjAOteufXdM0YZPCIhIeX03vtrxc22LewJv82BH8F7QhomSu00EyMz9jQkpFnPWtnYrsACvDdggHiCqa7+eRYdX9AObJUKwxfdN4JEOgRs2sVM4jKSyj9rkw13jUSe+uTbY3CR35A2v04eka4kPLAtnI4iKTciKuYgziydLCPkg//E+jtrrHvKF0asnNnCWn4QYJ2l7fbuePvCBD1x34TTPLeacYy/bICfJnaKMAhMc1B5MI8e2+SejdgJK4slosQJO8z/vHUGKkxMbUKAxfzirvdoiR9wEyUNI1+cWp91Xf3wHhpYYSAbYsuvwCCQU1rH95X79DVO7Dj+pv+ywNixGdN57Ccio670Lwbbe2sRF4JCY1fX1J9nBzegDPor1jUPxojbgOF/jn+Rv/Fu4sRsOX8NLvCcFFvdp91L9i4fJlT7Xpxpb/85JqcKP87VrJwgZF0N6zJNt7/ty8Iv0yM424aFPcsGr8BAyaqx8l63hO60IV8TpUToYDGfOPKXzWxjBB+h0+VjjLBFuYfDf//3fr7slJDVeCNy9ih7iLlmKlTtm+hZPcTGFBj6/i2tsD69aHOQD6/fJr/GVxOPL9UMeirR0AlfEZ1yOPPHBzm/s3LjuGjbYOwh6x047U//7v//7KAB4lwlf0A+cJC++sDkGHvj93//9x9Z0Y8V3rMSzqS0mkqn4DU83v1geJd6y/8aD43l8orlszOEXih3hS7JYLHLN2imf3Pi8dilWOe96MjNuGAl/Ot41sD4cUfAQN8XRtTn9wfb1RfFSfOXL7FLO1b2KkbhPu3XqxyNpcCl5ZR/HIwAM3U0CDZIgmUJEgC9DJFhCYWCAyIr/gp1za3SAAKkyLtdsgrEO3fH+Ny5gBlSXRNZeYJFTBJ7Gy8iX3Auk5kjIwNhWtY6brypz7djq437G1X1bYexeyhbMkpPnKzvfXJb0CUDkLlGUKDWO2vKTF2s4tq5X/UkGyUsioPjAkPStPwFUsg5MN5AgE8Cd0Z+JIrkI1Miuvsmr74g9gJAYIu4cpOP7Up3s2JZVMkI6JS7It/F0XOWQzAXCxrIBvP7Mi4xrr/+e+3ecDwEnvuYTwKztS6D2GILTGPdlUwJsY+wXKXrJ2vOf//xjS+eSVWCsQKTosdXtladgwPdqf6vByB87UowxTzYCMyQwtWEuikddYzxs0djJuuNIZW15MQ47IQckezGrY/R/8803X37+53/+8sd//MfXdwPUv6Sw62rf6jjf7NPLd/Sh7yWpfMUcu9Y7J1TN64O9Ign1RxeOId6wJxmxG+3DK9fAwlbkG0vPHCNiZNs1dIncwNw+FdVqG/E211095bsVy3qxZO+UqN1WQ7LRkqZ+Fqnrlrxs0iOYRfx++7d/+1hhigCu7zXu7KsVj9puC9u5eLYFpoqd7f7w2Ey/0mIu4kWE6VGPetTlve9971GIMM9k1j+65oPiDl0vviNH8NSnBNMnzN8iogQ5uSI+zU0ybTzwFWFYf0Hcxbzul3DVd3ZnJ1B9SGzE14c//OGHTOEKvJUY12fy6J/dWciaGGorcW0ibZII8umaZFNbnp1GitikONC9Jd69WKr22mbfywzTKewmuzPJP2NzSZO5sWO+sCtL9Abrza3CavMWX+mAHSO24tJioLHVrxiDyGlHrOh+XGS33VsUWV7E3iX7CB57cW191pa5NbbmLsnEYcTdhz3sYYctdH4TEThf+93T9bZ9a0O8XlvtWNdK7Mm28YvRklk+pQ/2XGLYsWIrGXfPruS7tn6sJsIQMahxua727E4R3+EuTBKD6qsXvPWrOdmB2MJ/dv50mfy6ToLOp/qkO7tLcCX2hBPgXx1H8BVL6WYXzlaO9W9lme+Lgwp9+D45pE+75sTdZGLrcPctlvFr3Jtv4RqSRPLhA2IsP22etf2IRzzi8kM/9EOXt7zlLYcY8QPnxXy2Km+Af2Ru56jjZIU/knftapPedg7107XL6cmKLC0i4Op0Dus292lcFd/YXufwBbKQaCo8S6xhCt8Vs/Cz+P0zn/nMyzve8Y7rIxJ8b3GJHeqPb7B5+CMH6HHZuKQYfub5+Ai8UJSBM3KtLUhtDDW/fNnCmWKMXE5hnt7ssMPD4KhCB65Hv+KdeLF5Lj5AvmyarfMDHGoxhJ1vQY8PGhNM25ypY7ClT8VD+I/bKYKIQ+wFFhsjLo7Dijna7j4L4P3dLtn7POYxj7mLcigLsJkYYxAs+x5AIAHOMwqTldzVLsFxsPqQaADQJS4MwuAlcOctTgx5yZfgJ4Bw5jV6v2cPPBCtrRouAXjGM55xbHeK4LbFZ4kpIEohAi4CI6gg2K7R7zpE5xDrrk8GQJNxbLLvHKM13r4LCAgyOfZin9650AuLvvCFL9zjzadASqDZin/OyE4apyIAY6z9QPvlL3/5JVl5LofzNqbVuUSNsQNDxs6ZBHHg674NcrXLkVR2EVM6d94c9Evv5/YEqQ3+nJdsJQvbFn17jhdYNR5vsOeEHLV7uh4R4kedZ+/sCmm0euW7sXS8591LnqpEA38AJwEib7ZT4GhVGnDzGYmPgCSISPr6Lolkf2SwRHoJbbJYu1zcIctk3Jj6hA8CMRsQ/MydL7m+cSRzz6Aqztxwww3H8Z/92Z89Xo7WvCUg/FRAZd/klp4Qsy3k1Xf3IGhbKSYPPrwEb7FSECYrga37m2PEd3FK0mI8dOyzhPy22247xlsxCJFCHmw/XOxs/AILG9hPdih4w7Nst2cMk+kv/uIvXlfoGm/9Fi8qOMIY8YCc6Sxc/tEf/dHjZymzX0FSEorcKU7wfbhRe/2vkPCKV7zi6K+dMLYZbkW+uZbUpcdsoLlswIfB4pi4QrcI5a4m9XeY1dgbG5lvodF2bTa3+IFgIZjiAXkpRLGhxVd4IQlfPEf0yBuB2eSTXXROYYH9w5uNoZ1TSMzH8tfGZ2eKtsXydlpJnpOlxCa7tlrcMWODg/yAnS9uNq6IoBisoNa1+bhHW3osqOeWe9SQraT7CgkScrjELzYJMCZFKMVZiYHHsNgfLOrz/AhBYyMjXKs+rW6RBT4E75bIwwixmIzh8uIPWTSO5o5Y93fjWHlL6h/ykIcchVF63+RpYz4b3kcKNqmA2bgKEmucbJTdiyHLZQ4nvlyuu1KTU+ftQtpHCSQgkl0cStzvU1wSW+Gd4gTbJCv9d28rauIqH2Q/5lR7sBzvUvC2GriYve1Lco2tz2wY3rEdOAA32Qh91H/241EcCRq8IAPxSozpftxHsR2OVXhtLPlNc2bz7Ek8EtP67Jjv2QCfNn7xQW6xeg6TOw47+XYygvvbR3PNJtgzDBU77AI0nz6T68bW5NL33aFZH+QHh2EE7oEbsq9NyujaHGGEQv5yLklu9+hjcRk+aqtP/AnnXN3iJRLYZIlT4XbLifvbtfAP55PzrOzF/z4VhVzfHJJP3KA++a3xdk/H6wfOaNsiSGMkk+ayx2FS895YIV6LP7X93d/93ZePfvSj10f04CNO1lhhMRtYHraxlJ/vwjabY88VTIotcM1ij3HyCXYjHzRmOLwF2rVDhRr6Wj9urHgTvshuYHP39djyfW688ca7BIIaEUgE53VgJFjlRIINCAUsRga0JNV9+nkPxYOuAdIIFgUsgRBANukSsDkskOU8fkdyt9mptAGFDVZLkgiRHG699dZL22Ce8IQnXCs1DLnPlQUwZtTAZB3IfDgJR9JvbXa/5EGys8ZeGwyOM5Cll2txTEG7anBBrK3hgHQLJZuccYo+2QUDZrCSjeTZ2+gjeX/7t397XV1a0gZwBUUkCXCfjV9gFNTqu2t35Zt82A7wkahI4Ps0D+TNXJGN3frLloEjsKQv+kku58TAmPIrhAdRW3BVpOAD5C1JSU905b4FAWMBMgoLAW7Bk18CiQ3EAKR5WbUHgMDnnJyujStoABYy2D75DnwBqHyYLdENkGTr2l7yow2EBekAdGszEjPEuWvSW4lx/iGZ5Dtb3U0mkopWsPu7Cri5WE2tbYVMY2Nz7ICdLTDDodquoLgEVUKIjHXObyubH1+StCpgNWfkKl950pOedPnYxz529FGfbKtkqJ8q+t3f/d0jENTeEitYSCZkJ1jDIb7TuOo7WXgzPBuzckkOioF8A+FGVvu+fm5O5k7XtUN3q4PGVJz5vu/7vssnP/nJIxDDwZ0n/a5M2SbbRTolvnQLkwRaNmZlTj/G0jOaiyX9jZDWxz7DpyiHnKw/dl+2WftWFRuTgnZ/73O87AOZp0+rcuJguF1/6U5CUx+S5eZrNwT7lAzTD9nABqSZLZHhJoMwt/GUWNQfPIIpcKf2JUTbBkK/BJv+xAEr5JK9TZDYkB18zVXShaAqeC8O4znu59+IM9JI5uyMPMgRzvJ3O88WS9mL9wMUw3ZrKawTb5s/3lM8yNdf9rKXXd8tINnl14gon22+8afkZpz0eY4nG+NgCOxLZ15cygdrL5kojknWu2cLAfAieWTfiktIMf+BB1b44IlkFy5LCPVnPt3/tKc97fiFq3aE/du//dv1RbF+RlJMEm/wHpyOf9FlbWsfTjU/CRkds/Hazb8s8NQO280n0yHMsUK6OxdgyyavjVFiQIfalIy7pvvr2xvx8RX8svMlNW0blpArxPHr5QfsEBcWk9gFPolH4qcwZBc48AO2JQ+RUG7yuPgOD8iG/+EOFmf6rnCUbCXSm/ssn8T7m8MuXojB9N49bBY27PjW3ruHXs99NV9Flua8sbi/2w33m7/5m8cCZWPGK+lDUUS79IbTiiNiOLn0ie8YN73COLKFi+tzYiN/P/uGa2EyPGD78G99bG1s5yHHWk7BV3tZ5Yte9KJLP7PnEQFjEcPYFBvZYhaeyobZKNzBgeRwfe/dYHHwdj4un1uuQYYKNooS4oB8qO92gigob+GHnOEDvKlgl8+225sf1qd+jx0A/QxgjW2g1zFhCgqCLgJ3Jk5IkIC4AAhgAi0rcgbVdYCRsRJ6nwtkhA+Q19kIomM7n7YUeTkPAQAcwmBsq4QFeduJBChGyyFWFkANcDlHzhI+gZS8AzLOwij67L4zyeGs5LVJEpJoxbl2OX/3qShytHurkq8OuweoGDNSKmkDSsaxwLhJG/kDP8EDWCO/C9aNk4xcdz7PJo0LqC9RZJ/du8cBHpvg2AJO34H7Bix2q9rL5gCC5ND4ySidbuWRrXe8a5xD4jpe0hoRaBVV4rJAre3uYbdrv0tOu18Rjw2wC+SptiUlKrjm0bn+K+aRF5uNNLEXRcXO6QsJQNIRZJ87JsAsKemeJQ/rf+wc0UqOO29jQhy3CCJY8zeJU/33vGMArCgk2NWfQgCA1p9HfTaY86OOKdZ0DPlmn41BgoasCtYCrmCTP7CZDUTd51zJpwTISl3nezygAMXOG8tiFh9RyPK9uVWQEEQRJbZTH10bzvd393eN1cYlC/THtuD6JlcIp2vhCeKikLhFXcHQnFTtjcc82RLc17YVuORt/nDbtdmD7bt8tjm+7nWvO3ZetG299ruPTcOxvtPl6naLMJJPsRNBgm192hZtZR0OkJXVJeRF3FhMVnDpXissYU0JuUeZ+Hj6ge1ru+JC46CXLWzCSnNaUo/AI3dWzGFt99q+/rjHPe7yj//4j9fCNx+GiY3JXJ2DMxJQ/rUxbgvfzrMBfmXMsGFtZPEXZ+HPfcLq2vCcMHtdG2OnbIa9kK8xsAUJpMRx4xSOknwjg3a5iLFsjW76VLyR3Cymspld2Nhda/pbX15yy14QYv6TTSDiWwQUM/ATicC5YECPyLHz8EhxhP4lM5Ludif12FH/Sv7f9KY3XVeScQI2AKvhi1jqJ2DFkeWRePR5O/c+kgML8NHlDnxueWRz0Tfb714FNRyjcYQRfgqRrMTa5de49dov/Go8xsbuYYzj6bFzdkApypIV7ie5gutsmJ67Xgz3CBOe2PHGzha3kOEY/1eUgR372C8OvNhs5xS8aR5erle/du3gmOKeHKTrxbZ0a8y4C/uXB+wv7tA//GLrYjjMtyi43LNH2Po551/91V89YhWsoev0qqix7Yub4g8OSK/Gv3EBfrM/MtYujmTRF89XjFxZ5TPlZf2rjxZD/uu//uu6GGGuivD4BnvBrcRwPkM2fU+n8bde0NovIGhjCxr0gt9sjPbYS8dwa4VicySv2pSYP/3pTz+22PdTexaaFjtwwcbDnzrPb+EuPrncEycW3zq3HEnRuEuckQAAIABJREFUpnbj6L0/beNT13buePH+ox71qLvqlECW5DAkE9/EYUm04NR5iYPBmcACDwVte4KS4EBRa5yNjQE13oA74UY0648DGo8qa21I3AHIOjGgak77PBahAnCKNLYNDpvcM1BzB5DGlTM0D8l7/TAqpAHB7x6FAYZpHJ1rHiriuy2RUdAJZ0fkfJJHnxugjdV4zEV/tVuw/smf/MnL3/3d3x3kYonF6klbyAlg4fgIpSDbWCOeHILxkmPXs1PBXQGn8Xr2lN2ybY7T2MhSAJHUnJMZKz87BzJDdBDG82MS5mUcS5j7GyEwT0TVSoYgEFBGxv/jP/7j0DfCyG/pxqfEf+e/AZ9u2Fgy7B4vhqpfIFK/vVSm56ff9ra3HccFWAGzfqxGGB+wW3CW3Jkvn2zcnjsUWBR0EN5NoJZcrX0KolYz7RTZ1QRAjjBbvWxMVuMFFv7dGADyFgoWBzbIC4Zsh11vkUofMDa5IVvkC0dgAExlo323krdyqr++t3ukVTzEjI9bIe67RJRP0en6JPKxJLj2s41nPetZx7OayBefzoYFROSRPeefVm/4lWCazLw0UOKNDK48BPv6ML8dHyxCFr0PRWGl8W8SipwuqUVc6b840/gWC3a1pevz1cjGl770pQNP+Rr78NwiH4WF7BgBYA+uU8yVqG4MlShLCjfmslHkpnNbWCCz+u+adJpdeRu156vZCcwwr+6DxWwa3jb2xXpyI7MlROZrLmvP9NA1+AC8EPu0VR/Z1pJriU3t2KGxRceNQ/0NR7Ywsbaw8+gaxS33upZ/OU4uMK7PduJ0XckJPNxYBuPFQBjQPedz2ufnSGb6SecR4eS2RRPyhlmbFPCRfIbctYXobhKXLSgK8/3miIvUt5/7E0P5CPvEwbboCDfFqd4JEbmGS/DFWOh7H70w7vpzvnazk+bSO0f6VyHAe3M8j3ycuPsnEcNbj5woACts8g2+sri0XECi26c5nXXenPYYvgYDFUjF2/o0trVV95lD30sYK/zC4ORhZZlMaz+5KCjw9+YhvsBWsXGLrMu32SFdW83uu3ksFpMVrMPbJEH8je2SE7nDBHyRfsSVTZA752dda0ffzT1/KSHt3xbsJdNrw9l1RbZ2nb3rXe+6Fik2riyvqE0xcx9VWOzELxXIyJ2dJTO+zu/O+sFz8TB67D48Ay8TK8Qiya9x4mAb12oPTuiLPhpLx8QHshZDk1kFFrlbduGl8ztHNr/5KHwxpo098Jk++YhCAuzqPCwWZ7NHRW/yFbs39hqLOGLOYq/CO1nJQemLndH3xi+xGE53LpxKVuIkvDRu9/cJqxeHul6xRv5QsfN4BwCyxKEk4SoTyIYVzhpTACBkzrzJBYMQqAgh4fSSmR/+4R++/OEf/uH1DaldL0kEROfVHYkJp9hgzJEEbu1Rcm0lXPMV6JeIbODaYMHZdy6bpCO37mEYkpXaZVy2szFAczDXNcra46BAY4EE6DMSzqIN1zKYLU4sSBuD8QNPyaBECQmTrAoSgjzbIFMGm74UbDjHAvgG7453vZ83AUyuX2Im4Wdr7ENxhe02vvqXwK5u6W7tpvt2znSziVF9S7IFsCVSZMCfEELHjXkDo+SO3gFs9yJiEpIleJ0XmOi1e5O19umMzwpqzWlXDth497361a++9Dxo/9pG5dcYJIzsSZA2fuCDyEgEzJ29bMBDzCS2Ag/7VyjjoxKJTcT5VHMD2J7HQlj4xBIXQSKZCYwCf8e0tYFUENiAs3aFdLEluqwNgXHn35htreev/Li26qekvp/4YW+L2R3bgLgFpS1g8O3GYWvpBhu6rG9t0GvjIvdWyvoXhkco+YjkRKCR3C/h6xxyiuiwV1vc6b3rJO7aMg5t9rnBGLbTDTJDJ0g4H+L75Idkuq53CrRaIT7VnoKrJNrKVseRH/HQ6pFkhY9pxxbGjSNWiBFf8mVjEaYSWr8osT5FtmK2BME7LJw3vtpsjL0T45/+6Z8un/jEJw7iZsskrOj6+uk/0gm76X1jD0K0hMd5OtxEVnECoUJwkBqEmg+JR7Cjz/SAtIm7Yv4+T8rXNqHo/jN5wzXgNd+sbVghwVQQQDL5ElJNv8YNp5zvUyKV7NKxmII/1YYiGl9mE40R75Fg1pc37eN0fI5/kG9YaVUOVvN3PiWxPfMUnBBeWuigM3Ys+WhcsJu+xFRcbZOs5hh3knjzGau5teVv+Mre8TAEXAxgZ41lC5PrvzDB/MPg8KAihDjIvvrk/7CCjbCJZJ1f2Y1lbMlAcmz+PhsnHYkjjUu/9L+8ob/pig01tl6Oemz/vfst/7DJeMS4jS2O1U7z4kfwVLxvPN2nGCm+sWN8SQHXdzuH9NP94v++TLT+kgn9rX3AMliwuUHX25nIDmFic2EXYg0dso++e1SrsYnp2mqs7bTofr/O4PrmhHPBh7ioR2PEVvKHsXwbbxRn4E/t4l8bi3oH1Oc+97kr74PP5glvV6ewAqZ1j/7wSdwKbi9PWI7OFsVDuOl6NlIfdNyYslU7rdmVeMm+2Lyxbx5I/zgcm/OLGXQmRtQWbBOn8FVzF7e6bjmvuWSLdnuKSZtL4f6bB/KhLVCyMzyvz8U3MjPO5XmONb9z0THfaTze0SO+JIPj55q9A4BR1DCgWcIhkUuoDcx1hLlACmy6/1yhILieF+/chz70oWulMyEzVsZGIPoDSoITwAMInB8htGtgjbJrEOh1NuQSUOdUwCZlAV6Bj2HXtkrmBgvKX8OMNPXMTi/j+/jHP359SZvxK1Co2CAWC5z15zvHM2ZE3o4CQWtXCtcxzY9cAYGqHCOUlK3cNzmh88bLfoyxMRTwvDiyuTHorgW+yLZ2KwB0zuoIEGZDm7ADS0m7IgsyovqF+LBXScYWRpZMCaKehRQ0HU+fAAdArO1tMskOVme70sEGzF+SJEAIdsh7RMSz/vxGQDKvBcP+RjT7e8mx6xf40ldv3e75yP71grfu310AfUdm2fsmH7sKDuSR0J0PP19CYyxkzm/Jkc2eQZEe2Enb426//fYDt8iAvNhc321/Zr8CxAYueKeqjeSxO3gDOyWe5qVNwU8BC0Hgx+TKV7sfwVChpmtkd3UPjwQbskK64UT3NkZ2rF+4INmrnbA/HEwGnX/iE594ecpTnnK8+DP/Rgw3Wes69iBYLiGRbElaVi+L5XCePSE/u+1SwcE2fzty+PaSaIRCzGmejvFDJMTYJKdLMDuHQHdf16SnJcFd09wrpP3rv/7rdWdTcrcTxfP19LUFGX5av9koe28lr/fSZNv63kIWnGn+fK42drcZwtP5EoOKSx53UYBgg2xazKTX2iADZFWf2UvYyW+SM6LbtWSwfq9dBQ2xAh6KNfChPiI6tduOFzal/a43l9r2ctH6rm1jo9c+e9lvBCl9bTEpWXhO2OoxneyiCNtZ3YkL5wRr9ZNs+XN9icMSKnO2wwE5F7NWNo3LM+xirlW2ZMDmxcKO9eLMfkGmubCN5l//+oCHYkjyqt1k9hd/8RfX9zikB/GGDuoT6W9MiroSQr4Cp+u38aW/1aO4Vh/f8z3fc2zd710ffBced88Wb+luk95d5ZbA43YwlW3UbvIo9nqvirG7Fu/tu3nwb/gOU2Al/SRbdoRLnu1qiz7i0PJ3cscl+atHc7rf9ZvU7TslFG/qG96IWdunHU3sUhyTSIsVCjy4jcQrGcUz6ntlL2muvWStkLPJlXiDB5EhO90YKr43r8bK9sl/7ab7+DnZdR7O2S0hEVdAVBiA6fKJxpzeFWP7bpendneHCttjV5sEiw94BHnCjOZTv+GgHIesu6ZjEk9+zRYUdHFkOnUeF1jeBqvFu12EhYHiL9uHuXJK+IqbaJPO3U+e9NrnvnNHsm5nbTyp89l9PLn5kHNzWj4OA40NDuGHYi/MUqRtDPTTNfQCq+o7Hznna/Vnpxp7WG5mbOWK7WhtgQV/7jrnYTCs8KkQCjdxgcWO41eR2gEApCga2ZJgJRRVH0kYYicw7KC2M4JaUr2JG8OVeFrp2YocZ63P84oJYzQxycgGQmDL0DgN50MsNjmsrxtvvPHy2te+9rDjJz/5yfdwKkGwTwURybFgIalCbur327/92y933nnn0Wbb51NCY7YSwGk5PwNEXnc7ngoXHSD5HM28GAsC0nfO5BP57Zruozd6BQacmqHtXOkYUXRN7a3huafzHJHzLoi3PbJK+2c/+9nDsSQ1qmlr7ECd/HYObKlrgIdkYcFuQQHQblFKda1x7DYhspPsbzXVue1nk0F6ZZN8B+j1vfkiYwhlY1EZB16IJbB5wAMecKzYS9i1Q+7I2NoLm9lEsC2XPX5Q+72LIFvtxSLsXcAVRN0rSZNMArgljsbMx7UFgNk7EsKv05Vkg+7hCpwQePsuaAP4M/llW93TNr7PfOYzxz1LOJC4xUl6a1x81t/JHemq/SVdbJG9LiZ1P7LFPs6y9fxo9yO4zSl5KkLUhnO1j1jwZXIq8HfMKmEBq2PnVWsEF8Hc4uquCu5KCT3xDZiIjCTf+oq8k4ktgkh+90YSs/dvfetb13fCbNJ8xpjaym5/7ud+7ng5EjnzTaRNDED46I5NST4k5PwZodtYxw+zc2SaL5I9XxBzl9BJhumsz+YdwW1bshgMgztXn23Xh+na6PvGJSv4cAhRtHpRX/l22wwb8xa00614Z45sWXGSfdav57gR5OxFoZJPigfrX2xi5SeBOydQ9b+6FFP6RJTEMkkvMuSFiXSyY8AnitMVQ2CZwhe5NMYHPehBx8pKujF/drOxt34q/mS7dpHgWF3n+XxJT/LS38Z9cZwuJdf8md2Yz36HexuH68+KW8fJLhzwiw71n/47pwAoJinM9L3rk1kryxIoRN74cBn6tcoqtps/GeJt9Mg+xAbnW/Gs3/35SlxHEanxp/98BXftGr9Owi/4O7vj7+IuHODfVq75zBZk6MH8xSsJmbirIIJziRUwQkIjftbeLvDgQY2xXXrF/V54Rv7NHRaQHfmkAzbRuCRV4jDMF3/FuPrcLfXaNTf2TWe1owjZuNhUfSsONP5ksDtHyMBx84bf8cN+mjGeDpvw/LUjCZzYJVlbzF4eZ2HGrgEJHZs3B4lW33uE8H/+53+uC1r4uBghj2IPCjTO81exZTFEkkkv7JCdin9kWBvaxfvOu+jE5u7ZIq9dtMs54ZCiFp7B9tJT+IBnwdblPPgiX2ErjYttw/Xle/1du8XB2g2f0uPOHRbU9nlXFZ7Tp79xI3Gj4/viV4UFnARnhX3Lz2HHYiyeE2fxzrvdreBxBJjAX8jG/R6Z8g6PXQCB1/B2+dgWXZans73mc+wCuummm+7aZ4EoFCgxOMSbA9WAaoq/XcPwEJUNzs51rxd8LLgwSv2r3CH3hG2cElRECuHayoykksAYMbDXluCfMdTf+9///qsT9RN3C4acubmfny8FekBjt2F17R133HH58Ic/fHnjG994AO4GPlUxY0VIa3PJmyRhSX3zMUaE25Yyiu97QfCsG0kyg0Q2BakFrY4Bbn1KWDg8wAew7GhBoLFLMjg+0kh2QJIOt1CyfS1Ar70hiQoMzUPBBFlVmQUixrxVWg4JRPxkHmBAFOnI8cYtaJprY6XP5NhvkVcIqtKHTApQWy1lK41BQmOuwJqcGkeA2RysbPMNxIRsBEx+jGCQLyKRDMxh7ZHfd11tWZXNvwFt84hsAXt2YB77XLoCSed2TB1nV3yK77DfTVKRMZhDv/ydbwniArafO0IgkD8+Q149L12lfX1Dm0uU9Kvgci66uV/7bKdPJADZX1LRfckIyeUrZ4IM72DG2Q7yqWwEebDKtbEAATD3DYB8S+FPkofQ7AuIJGG1Z07IFLtEZta2FQU8f0snxkPvdNYqfC/j698tt9xyJcBbnLOi3zXa0bf2BGQ6aqwRhXzLjhI+rzCZ/CVXZF0f2jR3NrKElT7FwR6v6F9vJ//qV796fRxsC1rIHt+o//MY6sN8xact2tMFX95CBWw/74CgbzoVx5doKlKLOc3dih/7MmcJITIEq2tf0u4eeLyFpXRe3zDGyqmEmrzhOzmIoc3TThZEj+/CqdrWp9UuhN01cBKp7nvjt7OC3OuvFZ7erH62RRgoMd/nzmFnY6lo0735mDFLJJdXdQ6WLHY6Xn/+Jp/19cbacavlSyq7rheKvuAFLzjeF+PRCm2KgfsOAPjBzhWikjefYRd0YF5hATuIqPfPO4OWN7qmcSTnzvl5Tv3D3GQp2Wuu9ZX+tsjYeCSrtcmu8EYYJU7jcPC89uN/FUva1diYYafCkpglnkl02aoEFOYr+DXX5BzmpZteCAeXzFUch3f03XlFAOcsGiTf2tNW5/mp+5rPyl/CubbVeL1UmF8uJrEvSdLyRO2QY2PY4lbP6qdXu1bEv64TWzYHYE/8E76RrfjcGOh/+S5uLBnj98nFT1LC0XT+Xd/1XccL18K9ioD8QazCmxpXfUsad+W+a2A+jsE/+Ot5Fxb/ldCbH7t0Pz/VzuqtY2eeTjddpxAhVpM9PFs9wiP+BXdxfvZEz+u/XSPOGC/98Uu5izF3XfqrPRzILy2wd32LJ/JG+Yg4uBzXqj49Li/kzzhPc0gvJfByZ/a2eUF+vDF9C/Z4Xf3g5HSkqLqLBvDRXPqUB6aXbLJ/xzsAHvvYxx47AGz1NikGv5PcgJ3AJIfrcJIpxtTnbpetvYhzoNFvlSMeAp3tdKsACj8TDWNcQqMyVb+CKPDSB6KLQCO3rgPuVfT6Ga33vve9h+MyJMZCCZKc5pKB2VqofYHZagkg7vr+3qQNACKe3cO5EHjVI4GyPr20iVMJ8t0ruC7IN0fAA/TJTJKNiCG2bGETNLKQVC+BRhCtHHS/gJ+ejHVXNDZ5oRfzrD0rIxuo9CkI7srQBq76zwkljQuA9FDy12pkfQIvTs1uFAG6JjkLNJuM1YdCyQKal3nxD+ABDJJj16/NAk6AqzopEDR2pBTomSMwBKAq6YoCSxIlYPWjfzrY6wRIAUqizr6qynvjNNKpalt75g7wkR3+yebJLfvpkZleyJP+2dzac+NdYBUMJEO+01E2198FW/rONvgAn0xegkjjVeyzjQ4BSz5baOna+uADMGWJMzwhdzJmO77TgUC8z3Ejn+yVj25y5hp6OidC7Boe7GoAQq663Hf66phA1zG7NfiwwgqcZFcwTkBjx+Sn2AsfYKFgxx/hItK8/te9kf585Rvf+MYVQxsjHzROc+CvGwcQr/QOh1bXXWuFbmWzxyV8bHFjKjuRADSH5IMs/8Ef/MEBEe1ikABJcDuebfZ94y05G4OCDnnCq5UvEosci61WOCVDyX4xnI2ybzLi74tjZ7teOzN+7dh1sMU5WAI3jIUek9Wf/dmfHT/9qL3uIduO1Sf8NFarfVZDcZD6luzgGPALRi8GdUwiw1bZBKJM9mQB0xFMsZYO/XpH/ZKlNrOjLYyQJ5uCz+yGHRozPmesm5DAnHS99rZcAcH0SAc+SEbaZVtbaCQrNri+w/bqi5zXvmqnPnDHrlsfJuO1E3iIt6Zj+AzzxdBNYMVPtpI9JNeNY8uXGrukoT74fHqsQOXXBtrV+Na3vvVayMAVJSr4L9slHzKWTBgfLIxXd0zfOKOE7LzyWbuwBmdoLDAI/mt/E5Cu6x/+idd2D0yWJG+S1xxwWEW3zRHEQ1wlmYhZOIH4zL89Tw8T4NJyZhyI7iTEyxX4oSSVLXUN+SwP3i3vijL8re/5ZwWKCngKdcsBzjyv+XV9+Ub/yEUOsfFWP2cuyWbkWhWbyE3fuETzgrXkARdgjvgtXyFbO/1wYMfZCB/F6zq//eO6+JVz7lvej2fpS0yTR+A4i218UUEab4Qba1P0wKaXm27chkN9NhbFlK7f3HPjzzlmyMmaQ7uc/+iP/ujy0z/900d79MTfsp/8xQ4A+oKp7FQRRC4gDpE5X8K1mme86CgACEYcl8IYhMQbOXBccBSkkRedEwJFGnSV4uc+97nH84tIoKALRBhdY7FDwTgIFGieQRBZVTgAAs0zgXa9rWBdw8kYXv0ALn2sswFjwUmwri2rh5JkSacqEFn0ue2Yk2R4nTEHUVg5jyPwDfTbrsgYaiNAtPpifIew73bCnK/rOTvD73wyUsToeyvTgUhjAvjAEDmvLSDc1ttk2HMrzV9A6Rhw2Oo6u0JAgLqiAh10nUrXklDgaH4SDORqCx2KMJIYhMa9gGAdSRBkm+5xfBPY5GFlQNCTsABIQUohgawFNUTNmCQ2q7+1ffOzZZ2fSAr1y6dqb3XS/QJL95hfx5FIwQA5WuLb3/x0E20kD5j2Pd2ooGYzO7YlCR2HK4o25L3zYJNdLzCzDbpu7HzcuOubvNmJACHp73u6Maez/rc4V4JoR1PHm3N+hLzAwvMOFsFI4UaigVwLMIIYWSPo/HgxdoM926E/cxQwkV/bLl0Hm+DDkjYEfAO4AFS79Ey/7BbZV4iQ3GhbYk7eZ1uUiEjKu68+Ot74xRBzTCeIg5UZgXr1z4bYT/ZpFWYTC9edE8/arED1zW9+8/oTlVbuxBQxCInKD+DC2hV7SwaKVJKw2oJ/9M/H+QRZnxP2jZmSUbpeG+Rr7EMcNOctoNaXOWwSaY5wXbFMzGus2t3dAmyOr6Sj3SoJl+rT1vXF+HZStQWXnWyysCtSGzsQLQli44J79WNe/I59s836cI9dNJL4zoUBfj1iyer6xBZf1r+Tw66WrXy+4zu+45B9PzW5yRAbNt8zZ9IGXIeHYo7iG13BD/xAX3ys454Dh8G2hrOPbKZ241xiJbnR39kH4R6Mrd9dXGIjZF1fbJ7P1TZcXPLPFzZhlQThHrBKnK19byhXdMMz6Y8/icPNeRPntua/8IUvpPrLr/3ar135GN6XjXi8AG/DM63kNqdN2um0+eyOAAUhYzjblgRmCzf0i9vjseTbnMTl5T3ags245cZ+RY2rAObnmI2hc+eYK+lqPuwWJ5bksXd60574lW66VrxTpKF3sXrv30Kg+bEdMmhVv12A4np9rI8kh3KCdoy1g8s5NgNf2PkZx5PHmcfJs8xx8y5+VXstxPQT6L3UlQ2d8Q6m4htwf/mA/AoeiQXGCtfIuDb5p1hvrORbP+a89rBzLQa7BherHffqX1FLHste6kuhD68yX7oVq+C6tjZennMl/MS4xQK5EJ1ujMC5LRbAveznwQ9+8LFDpDHi14qR9WFRGVcm580xxarazcb4Gi4rt4KHXd8C/PEOAASAcUqcOy6JlCgT6iZzjFQiRhEIeIPpeoHZC2hs+825tmJhogm6ezZRFZxNCMkk7M6vsQlwwLRzKk5elCHI1QZQB26E3TnVPsHQMYYQcNe/wLJGJDCfx03Rkjjbwyi3Njij5GlX0BonB0TMG0/JeLIRKPpdylZG2mIuyWVsSzAlpfW7q8Su3URiAbW+BVxBeR1AkAIIgFKSDzA6LvgngwVMxY8dN7sEYIDOp/bozM4IhMAKl4o1gOg+cu7vrbyat+Mrd77AjhCrxlMgCNR6nr459vKiVrV7LhThF2joVFKMzCLcSDD7AayqkMgYwBHoPJ8rkUgu/S35Wttmv5s8bzBeAnAmQYLGjqcxClCSROPpe+PwzJMgkg0jo4KTY8Cb7dQGHHGtQE+vkTgvFSJb86C7dij1zG5vQl8f5jeb7MJIxGQTNPMVMJDJjgNi2IGoLIEgA3Nhd/CF7e8KneBY++ZOp/qHiYiygmHzCmvgIZKj2JdslxDCVAkVG2zc5tjftW+HmXk2B/ez9a7Vh5iBxCJu9e+XCxCRxRD617YYZC7O16eijfGzI/HHfGCWHQ5inyCONFjhFHyRU/JgB2wKRiHJixV01r2Lp7UB8yVF3jPRdVYRun9l4R7tSsD1vcUydrNk0XVLmMRmckO2uk/sYHPdp2CUjRkr+2/cfkvdG7LpHtFD4ugu/eMQCmjIF99g4zhJY1OQQGibh9hlS3nXb8GCXYpBiFnjbpxhRqs0zcuctdk9dLHP0YttrhOrJFu29PIL2/zTXTtC/vmf//kg9x65OsdmMW3jVXJRVEjeya/x4xl9snfj6PqNmx1XRGq+HgtwvW3j5IdfIsFwbTkFXDljjIRAnKqNXS0W3zYWwB4xXixSUKp/L0dcMs/f4YqYcfZBMczOSr6hQKH4J64Wc9JR8b8XLPbvzW9+8/EMbte4f/XUNXAdD1pcIetkYe4KB7gL7t54szV22D1di0/i+2dOULvpUoK549Me/xVDvT9CQUf8N0b2t9hhvPyRjylGsQ3Y13d8D2aI3ebaXNhJfgSDFRQXf8Si+m2xK1trV2D/YCAbEp/hqfmLIWw+PKiNxdLGRi58vnbFIW01bjiOl4mh63vsG7du/LtjKfk1To9iiqHkuLxJ8omzbN7DR1a2OJBcSlwXOxc7tz/4oih6jm1sFC/vxbTNvXdO2ekml7SAwBa1JR7jg4vDWzimC2MSr2E/e1++Jgbhb733pEe48HNt1Hb/a3t36YlHMLhPuSH8oReFh5U77sdW+tzidv2zARwI36udZJi9NcejANAOgE06GLJAqpoAjIA5Q0Si1xg7B7Q2qW6ySBTHArIEyJgFHMH/DDRAmnDWsbTBaZGh5lTl/M///M+PN5vnoGvcArCxMAxzqR1Ew8pF80gGGUJ/l9Dt70UzlNpUjaFosqzfjhUguhchZoDIq8LGVp4FRkYuuALAvmcQPSvYLgFtbYEBcaiNkqOcJKPuWsQJQCAtnGQT+k1Qznrh0ByoPpFEbZxXzo0LiG5gXdLU393rOUmFGoUEARa4bIAHyl3L8Tjxkg5OKjlCMDe4JmsOuoAIFH/kR37keFNyLyZrTq6vP8F3CYH7kPbVBT8V2PiR4CkgA0Pj4RuIA3tRWDMfNtl12U4ra+z/DPabrBSQW+no7dlnQLPFNlvYgAM7VPi34Ld4hBD/enALAAAgAElEQVTb9soWz8RZIACG9SWgrr02bkECZjWWfLnqeTtYJHkSanOCR+RF/nDN9XQGL5eoKmSwO3gAwCWKdEH+5LM4tcEfPgjmiFTtV2DMT4wbKRDQkSVFWfbRJ0IB++AR+W/QkwgJzuZkdbB72v7m2c31Qza95MvfffYPCVjSyN+N2dysJOgDnpA3Urr+Ju6IAbsSUTudRyJ3bGGaZ+w2cMOyDer8X4yQiCLuZCce1J7kim0Yy/qkWNj4krOY2zW13fHkvsm8ApZ2/39JLBLcIxZdF5HwT2K4cZ1t9YmALYExP3YNr+3sWH2SCV1Lcs8FjO6BE+ZEXzjNys54urafwitWbtGKfzU29rk4w9fgSdt4X/rSl15e9rKXHTH0LBeyX9xpTvlnxcdWhBpniRos2UWEdMBuJUQKSOaeD3seP7n7m27ud7/7Xb7+9a/fo1BYGy2M+Pko3LB5KRotDvGL2sT1cEU2RJ+uEYfF0j7DhcZoXl2LA66tOG7FlvzEE35QH7VVm407XfVY2iYcYi554Iub7En0lhuQu/lJzOHNYtJyl7iVMXnZJl+qjeQGk/DF7pfA5bvhC/ttjvio+ccfLfpom53Ty/oQfGguHccbxMb1ETGhseKRfEvCuLzMvc6Zo4TEPDZXwF/SiVV1/H3fcyEm4pM4FP1vUiVHUUyyWLWcSxFADBDjyJBunReHxHXctzhXW+2CjQNZeBFPcBb2RO4KItojM37n+PJ8doujwFaFp+6FV/wKn8KBca+u27yDPNwvxnW8sVqVxpvpmj7YynKU7u1/OE+XsEB8ZAv1kb/07pv+Pe95z7tuua8NhRzj3MK3XWqbe+FtOJfYC5PqH071N27DH/tUxIX/ccSu9Xj4cmxjFNMan2IOmcMuhVA2nEzplK3uIjlZKa6RueN20IgxteV/1/K/r33ta/+3A0BwOk/SCqiGAd0Cu8SBYCWNOtIZQ1+i0DHVSAFdIEdiKUjCxBGQWu3Vz/alqikho7Sew2qFoUS9vwXnzpvntgk0GExjtuLEIKr2vfvd77687W1vO57r4nhAQhKGFOuLUSINjnNG90tod4x0gOydkwIJKpCwPdFWMwYGGIAxEpHuN2EDwv301Oc///krWAA0jpjxWREXTDiRtjkmkFsQcI4TNP621zaeSNlZr0g2IgioNkDUj7msrdcW5xP8jBXgZyMFVbswJDmArOuWYCNrAH6D7ZKqxr2rxcCAj/UpaRJ0zB1x6nh6XxIEkBesloBt4rf6YQcCO33XnsQJwAEwgFX/rlNYAPzm0xi2Em/VUiGKPdMjf2bf/M/4ESRjcRwGsB96FKDh0BnzEI8lVF0LN9xn1aT5WPFZ3KErMiNjc99AR1b0unNQPd72BG8YpG2yF7R83wDA1qxMrF3CcBi8Ml8S19+ehTc/wWeJdXPkh80bXjYX/iY+KJAgJAgzAr+2Th9LOvRFJsgpEk9+ZLVElW0Ijls0PetdsbJxItu1uT7ROYFef+KVOLRJXLjhbesSKWNIzr/wC79wPB9Yf+SsnZWbZ9rrW3/wxyqJsbaikk4K/nzAqqsdbOwMKUKIkFTnSyBLqlr1Q5hrO5mwaYRu9djf3cNGPJa3ZLE+FR+TiV1S2ql41DGykbA0/8ZQm6961asuL3nJS65kylhggdiIY8Cg3u7f85Fs0Mpq38U7mGclBwZ0vHF/7/d+7+U5z3nO5Vd+5VeuSS3yzn7XFtyff1aALMbmv+mv66zYdl3tw97lN9u+ZFFhZ+UPe/GcLSAYf/K3up6uJNz126MWij7sn7/AMNyFrD3G2Xfz53fNU2EMLuFKYtcmJ+6HkX3HsfidJKjvFapKuLMXycEWX/GS5mDO/GfbE4P6VJyAq8bE/8yzcVt165j3JTQvPPEck/hlY+DTkjv4CKO9k0YxQNxsHPVVoc/Cm3hgvrVZ+/yCH3ResQwfg6P4fd9hFa4ltoknCiVWKLXBxvhV4+u/sbiODpaXixvm7xq6wb9w6u0bnnWtsRnrzkt/MJOPWWBKX9nR2mZtsil9iom4CPyg+9o1Fv2LZ2ysaxTeOtZ59iHmeWRX/kY3OLlYbcz63K3lMMU7tjYZJlNcrfwp3GfjdAHPYWTfLfzJ68yZ7ZOZNjaJDguLf/2rAMB+xRo5YP3suOF4suq/62DI8gf5UOfIXl4G02An/tFn2/Yf+chHXt71rncd45IrL+/EQRRR6DG57c4ldkkWMIdPdP/mVMm/xev6WvvGA/jVxkbxEf9qbsdLAG+44Ya7NngukEkSrSQACMZe5wySoSLSHT8HGgTThDeJJVyOuZVOgYID9JmQrBA4L6HjIMgrRa7xdY+tNozOp6C1KwZn4AEOHW+ebefup8NU/DgL4oZ4dl/nELhNMhgIwFF9P4O+4NrxreoDvQ2oS0T1vcEZ6RKEGKtEiOOSOd0ZE5lxTsGAHZBh9zUvNsEp6Uhg3mSotrvfS+VyulZlETMgRcZ0YVvoyra+ayfi+C//8i/3+Am5tRM2IZBb9TwndOTUvGwbpeNNXpKfoKwfslrAMdau5dTpqXEDUoC7iZ2EhH1ugoOM0ZFCC0DPdqwWCPRnEmk1v767H2lYH2mO5iKp6nxjFwwkRq7d4KStlYekZMkAQMwmwod9x8USIHbD3vXFlgVmKyJ8QHsSs/rzE2sSVORAQVKQqU/AXjvkuASq8wpMOz+641PIgAC/JF9QOSeEjc9vgyNmiz3smu/DfAlCcu5txV/+8pevj2lsEYIfs4PmyM4XGyWHR9Q+vW9EIDvjk+DP1mu3a+qjTwnKEn1ycA+9wATFkJX5Fgkbs19xSAa762Jxw/FN9JByfg3LPO9t3lY6+KG4KTCTER9GyJpLuqzvVhesAmgHjhgH+2CD5ty80mmPffnVEviN1IijVtuQczgEl+kYyVz8W8yoXS+HMs9dSYcHzbm24YV+JG7Icm2TT23XZrptvJ7JZpP8uPOSio4pfptzY8BdELYzRuM+3W+ccMoKCxntjhtELVvwsk7FHTwFBqy+uqY5S9x35UfMFMsR7T7FF/a+CyiSVNgF73clt/k1no2ltqsrsIjl7AxOsUdcBommD74JA7t+V93ZP87gO164JJkd4CFrhysPCaE46PrFKveKN/ThmsYtdrC3ja+d39jRfWwAf65NY+he/zrO1sW25Fl7kpXaINOuSW+1b54d4wuSBiuiODAM2HhlTMbIxtnVFotco+iH5+NDMFmc3xxC3MEzNsbQPwzjU32eYyab3Di0Psz+YJg8hT7pt0TtC1/4whVH4LD+5Bz7CC88EIPNPz3IL4yZzeGMy+XgCyw0tr7Xll0f9MVnlm+wYf7Obui6/vvp4t7T1XsG2Ib72B8eJA7SU+30v8Wu9LP5yeI+P5U0w0H22LxhjoL5xmXcwNy6jz/U7y44b54g1sB3951zDu3iD2I33rzz5tditXthjz7h6dpr81egTOa1D3/lUXIz82PL7Jft4j59wlf4pChKT322ANuusuc///mHvrVn/PzJcXM2LvPt8/gZwBtvvPEunS9JNwirm6v8BrbEHGAhDxswTNzADIBSltwBjAabM/rpHE4EINeJGLnVOA4KfBlJbbaS3PPXEiIB2XdK2fa3Usyxdhw7NgFwK2CSN8TbjgdBxvE1wA2kzY8hI0VnAKBkwFZbOWAkEsgBJfJn4EDB9moAzRGWfHXPPiuevBgwAwOGwKlPz8Asid7A2nEFH+0gJoiinQWNfxNOwIkwAeoNotrop4q6t8oXklJ/dJwskDYOLnB3TgAlSzJCKJfg9TiHVRuBQRBHCBeY9ANwgaUKKp86B4NzorwOrs2d4wIRkgHIrRT0KaCzUwAogdhkffvZohmgRjD4Rfdq95xI0GfHN2kVbNlV58mK3fcp+TCntvP6nfm2tpJP/fMn2Mb2attvzpaAnW0bcRKskYU+8yM/NaU4kEwWqJsD25FcNK5NeJEM5LlnE6v6LoFa23/yk598PA+czcGxMNGL8OizviV7CBP8V4AssWq8/e9Y8+Rz5sR2F9/YFkKARMMEMkAK9vjqhX9sv3Tk+TWYzR6XzOg/QpPOs2d4wGY6poiAMHRNfcJX9mGcgny+7aWo5oQYN64l8+uP5JHOvTCV/24S5Z7O9Q/Owk8FLH61draJSWNLBtnNFkq6vsd6ehTp93//96+kTeFxE0S+vckRLFAg25WuM9ExL7YqhkpmNgEwVzqCs3hJ465o47ERclKUXH2xF+N37SavtW9c5tR1/IDvrZ3yy40z5g9/8mNJCazDE5ZjSbI2afNyKrpPb9lLPglzzVOhr+OKQbBG/OwaPCCb21Vfq/rkjNf0Ke7XvwSifu2Eqz+Pk7BPuNbckdeVL52LYZIixVS8a/G4sXXeb3QvxvC1Xdnk51u4bz74A57D1hRcGnsYWz/muxhj56Nz5IM7ZDNiEp9uHuIRftMxfqzweMYfsoNDEqPiWPeHaWzSJ5+F5WyrTwtJ8G6LFZvo2GWwuJIMxBxt82nYKzZ3rWsae3bXWPEjnKrxiHs4P55uJZefbmIkzucL4iU7h/+wFR/s/lZMvQnfjjTywXn4fHMSF5N3Y812xE02zhe3yCZvUQS0UCFhVrQUY/B28Zgfnvkke2Jr5poMtNHjpe3qits6hrOmn11UWo5J7rXV3BZj8NmN58nEY0nyFNctp2Zr8pu+dz6ZKAh5DKAYVd9blGXXsAQXWP+ls8ZHZotReNmuksMgOIHnbA4sFtATXJLLsAHyZzNn2+D7ZCxHXf5Dl/I0sm4ecqTGIS60s6wCQC/Sr7Bfn+yUH5I9fbI/XEUfX/nKV/5vB8CSFInHJsEEKfh1DVAAIEuakMMmwHhNRkBm7BRscJTa9QsSSA6lbJA4J6GbVJwVTCjmJBAIVOaxSkJSCI6xAUrnVYYFNHJllObOUCSUzbNx7ttznVtCImngwFb/yUS7gMdKZHMRbCQCSIS2BGPycp0gKGiTV59LkBgyJwcOCF/XIjWCuD63YLJEjFMAMvM3FnoHAIIBGyYP7Zy3IyeX7C25B0LmADCQhiW1+uhelXz9NefmWCD90z/902P7Z07Ktox/iy+1V/8FKfMRWGsXYDZH4we4bLQ2EDWEs7YEDIG5+9lY9wAk43IvvdbGmbRt3+ybL9NDckiekSl2hPhKJMhAoDcX89APzNGXYIk4NMbkK6HvvsWIdnz0tuU77rjjeCZvg6gg0zFkWkAni4BXYEOcat+9Vu4i0+TYdc2dzcOqXWFpXkv8KziUjPWvN0X7XeXG9tSnPvXyjGc843gE5rd+67euW0cVW9Jr/xvrEiZ/b5BvLIuB5El+5Fy/7MpYyZbf8pf8pKTYs6odhy9IW98l9tpdW4XH+Q6CK2ltvHywdiRYAvDqXoJiHo2tNjc4u892XHhiVwlM3JWrjVeKS2IV/F85SxTYYt/hzU033XT5yEc+cnxHztmluAv/FSXITnJGrkuoGiNyjjSIq7WnwFQbbd/vfSRveMMbrlvkxbPa8K6B+kUsNp6JcUsq+DobY/f02P0wxTV4wcZbq2LZlL9h7M6HbDu2hVu213gkeOL6+rcYBj82GUq39IqLIKiOS9Rwk42VsAAOdw37IlM8SvtspHGxPVgjJpxjGDlKaOgQtoinbJMd0zHMgGfpVRwT6xHKM8bqS3yBd4gvezGXM8eoPT8XyT+bh52d9Wss7Ib+2Q0/qS32Z+5iw86jMVvE0Gdt9XfF4hLF+lV4l6ziqWza3PHgvouny3/JvzYlQxbQtnCEW+KIXWNHGpJ/6623HsWvV77yldcdCM2ZfI1JrLV63/3kBXvtyjEveG+MYrhiMNkuBrBNHK9rvMfBajqspcfG2jW202+/G5f8jR/0KYGGBTgCvxGnzwWUbatxSNDphl3iPTCYrvkEP4U39a9PuoJj51xJn/lvsll+gRcnK8XjrltbsEgGl/Bri4N4E99rzmLBGQMkv3BscwLFNMca5z5GdsMNNxw7aVtskKTCDnKDMY6zOX7Yd4uCYsMWn7d4w7/FcHPhd+ScfJKrnYl0ufyVn+A8dGBcm/Oy8+WjYjofEc9coygKd8QD8hBf2CAZwzQx47wIufhaUS1ZtDAFZ3BqfK9xWvSw+w13w7O65igA3HTTTXdZjUggqpMma9VDkHPNTiYBuG4nwzgpw0QaKCVzYkQIqLincSD7COcmns5tYANIEhJzaezIjGMC4zmwAA0rDohYL+j5z//8z2tlU8A6J7hIJOOSxCKb59UdZKZ57Gp37Uo0+/ssO9Vh/UjgvQwGARGgzqC24ANkBKvVG8ern8YDqICg84Iqp9jjVifoAXBzxCVNwG/tUBAxh67hdIL46rHrrAR0nbEAOUlF/S5B6jrgifxIEpsXIlRf7gUY9dk8Swjbduu4+Qhe9eGnxuqDjtc+AgIkAZgggGSwTu9eOmdL3cOvjWdBv2OSW/NGmNeH6pPMlvwhtEiGNgRiehYIgHZze+ADH3isULbddBN3K84IALwhb4DG3tixtrse0eN72qAD343PXGsrTETKAK1VHEG+++AY/9sEg2/Qi/7YWuO75ZZbLnfeeeflB3/wB49tfP170YtedOALW/qpn/qpy80333zpd84DbTqgy8Vt+NY5/QnEAn/nluyycYGj++Bu1y628ynJvrmwIbLbJGzxl0z7tPpCPwXvfq3kL//yL68kTWHGXOtPn8i5gAu/+GpFNThFx4K84lo6RULrQ5K2ie1iGsIHA9kGve+ja2ITWSTnxvSsZz3rKEgh5nzJdcj/xlxEfWNBckOEJJPNpft21Q5hYY/sF7kSp/lv98KbxTUxxLOGO/d7S4bpvbbgWNeFjfS6hTCJET/sXPfaDqqdrpMQKjx1bP1iiV/t1Kf4gWvYNs1/Nh6RFZztXjqXbJOr+JWtefEg295HpvAX8l/cZwtiIMywahoemYd5dg850rc+sg27AooztuTWPjkvubWCjLc0byviipFihtXuJbricGPTFhviB7VpRyneJ35tEmHRiM3gIeZN/myTXuGbAkDXsyEJWG2/7nWvu/zJn/zJ8Sgg3mjefYpn3d/qmkRaDKc/SbTxwQZcsXH0/+xDbOve8IHPS2hw2fve977HOy16gbXiYe3CDAWQTXZXp7gPnqrIkX16QTRddE0FwnCql7B1bcfwpr7vjs38M7svKanPOPMTn/jE4z1bvcwSHvFfcxSj2HhzgUkKkPhtesgevXE92XsfzRbLOr58Btd0XEzF8fqOd3RfMuDnklN8xipsbeLhi1Vdz/ZgKJ/pnl3pr83Gr1gjUTN2/lCcbhFJHO6+7qFnvIft4z1dvzmR72K95B9H2jniefIAemr88bXf+I3fuLz4xS++FupdT458DnZ6tA3e4Bd4Kqxa/O2cseHZZNP99MnuFeW3QCoGbLvJK3tTWIZDOE59nHnrxtbO157YZo5iAY6rDbHG9fB58Q8fTW5wn+7SAR8gZ3xFDGTjYgCMh5+S/hbl4tmKSC2I3efmm2++C0kCZAnViwR2YoiKAQl8SN0CXp3X3iagnAMAEMJWcww6YQBfIEhQlO04QyWgBViC5NS+LyhvYiIAI4pLfuvvYQ972PGCnq5bUgDEAD4yBXC1t+RLZVFijMQIsMi8wEI2gNocGGXnkekKAH5SbYOz+Qs+iCtSzVk28ax/2wcB014nMBsnULKqxb4kz5I74ye72lng0lft9L+x97umj3vc446f0akaro11CiCnGi3532KAYM6+yY0T2n0CGCWW2m7MzZe+2TIikQ4BIcIqYAk6yAbgFMjWn4BfQdaOD366ZM04uncTmk1edvsnm9mkSb/8n746jrjRD0JB/ubLJxVJACS/YruISxXlnkVSFZe8ud6qCjAXLIDaJlfnvnqJWi9piZjYGl27yAxfJMfkXz/G0HWRjvrI1hbT3ItYbnJVG/lfx7Ij5xDL7s0W0mmr/m3p6t9tt912edOb3nT85E0vrVpyYjs7rGQDyFljQ/giYK1k0TGbpZv6To4l8fSnHaRH+5sIIwJLDBDV5ijREOhhP1KFFGlziWBtd1/tiS8SldrueOOFlQJr59KBeNW4+57ce2dIL3PzWATioNhF7zCgMfB/vuCzfhZHxD7PKW8yRD58BlbyZXISr5A3q1zGa17iHtLGztfH6Hjxk/wliesfHUNGnO8729cXO+e3a+f0B78WlyRBEnztwidE/0zElygh1OYpXhpT31dP4odjxtOY+T9bVLxAvNf+e2lcRUlkmx/Sl9hhZYz+Oq5dpAxPUBDQlvm7R0IhyVD47DzfRnZxCXxs21pcSpZkIEm2elRb4i4dNA9ziXv9zu/8zuX222+/fO5zn7vHNu7lb+zNfJ3bhJrdwU+Y414xtjF1f9/NbeMN/BTf6APHohcxwSp+YyHfcMHjUhVZJWhkLI6TF3sUGxTdYAjelN6KFfvIkdjbJ19bDrx+DL/qn68h+JJdfLDjbF0sg4c4mPjYpwLG2ot5dwwvUNBIjlagFX+aLz9PR1sML96Ead/85jcPvaWf1772tZcPfOADl/e85z2HWthocsZzYTfusty5NrJFRbrF7C1c4YjNP/kXd8UwvJNPSOSy7QoqbZfHK8gNvhkL/l8b7HeTTnqFb7ivBLC5y4vYN5sWd5ZTds6cO283Id4i/nUdneuDXBTQxFFxX4zC/csPKob91V/91eV973vfVRZdzw93zI2lthVitqhIXmKbnAC+wQPzYBO7oMXeNw/gL11fMaQXkIZHHkOgL77PZvzakUcW5GPGk2z4U/OCu8ZFBn0qpNLbFjLkAXQYbuQP3UM/XS9n3fxp822cwYLEyoKP17axiiPZWdzQYiGs2fitKFdR73ju/+6dK70v4ngHQB1QEGdBxAAgwwauAHHJE0OT+NTRVnEF/wVyAAUMtUE4BAG8ABfQX8KgDQn0AsWZhElCJcQC31Y53U85jJGBIlgCTP1LhLbSI0gAIIZkvH3XF5BxThBhOGuEgpSAAXQQl4yfQfdJVgjlHksO5unvtvpEhLyEZhMJjkx+5xUxuxgAv8BqGyoHXPADwhvQFyQf+tCHXrdJv+Y1r7l89KMfPewLaUewlzQsyRDUJNobjBE1oEDeXWNbEULKRukK2C1odF+BNeds6/YWmfhB40a6BfXaTG9WoJHfxqf/xsguNihZlUWwBFsBnY0jkOSlvS0omD8gOScLnf9fuu78dd+0LOP4M/+DP0ikkpZbZc0MzrhUaopK5p4ZriAWY+BGmZakkmZNEeSOWlo/2A+BKIxiqShulBtuCaWoLUhEf4Txvp3Xw+HN9IUvz+e5l2s5l+M8zvO67vuBAYhk/SBv7BlJY5tsTAFBYDd//a3vNve2yCcTBSuEaavNklFV3t7mHciZi0Sn+bfqUfB75StfeSTbChBsv/EU6N761rde3vOe91w+9alPXQkJcmIOtb+6kXB4KZwXLS4BS1ZbNMw20wcgl5Csn1lBgM1ka8zkv9vlJBIwgm2cA+faBOIgqG4Aa4yNVYFDwE8WjQ8xQRwao0TefMWYDYbnpK7x9VNqFXFuv/326+4ddigZRzjJq/MefWos+UTXKI4iheaWLG3LdIyc+SwypLiw8iZzRJFeJULZZ38rhp7PS0hhATyAjwgf/fAvct0kbhNxCRn8S29LKvq+u7iMz9zYqhgHp8VluktWsEgfjd1LDJuPbcTi4MbR2iEDNtk9dmKQ78aJLTDRmWIAndmCvPLFR7YQxXfNC1aGNfCiY2JTf9fm2jDbEuPYIizbJI1diBUSNTEMkRaH+C+9Nya/fZ6c7aao774rXJNXsaRjFUEtWGzcNzfbZ2Fa7UUYS+ock0iujS5OS+TpTNG6tiTt/W3u/W2+G2/IS0xgqwr4i2EKO+aBH7ILYyKP5CpJICvjCSuSFz4Ma2qrefJJ8R836Xo2vXzZKmX3i7VnDimZ7D7xlLy6tj5XftmDOetreTZ7Tp/ND04o9ONL6cb8lj/ld2IyDIH5vRC4FX3jgUlie584Vv5vZ/Gugor/Zw7WWHDFXcxpbBZy+KB4igNs7rK8ebn02sxznvOcY7fdbbfddrVFdih5TgYKIuIy3rycVkEIfq6vLyeQSG4cWJsRy8UqutmddrUBp8j+nFvA4ORsh4H4JZbwqzhVj4FVqGm3xvKT/ECRx/V4OaxZ7u1e3BUWpr/l8Lgmn9pHUjdn6m9YjvMlz3Z8ff/73z/kgG/UFp3YLdaY223X/3Zsdy9uhQdbCf+1X/u1y2c/+9nrL5vUr11x3UfHcL/vcsCuFd93ruubsAferQ3IO+CidskWj+L3cGSxFrdjHxaCdpywEx/pnuRyw8///M//QPVKNYNyAA1w3tUOiQkCBkQYCWK+pATQmhwj2eQGcBPgXQE7JxcYAEKT6ly/wdlzUr0p0SqXQLsCJyAE11g3SAmW5tnPKLWqBPTNYRMlpF1wzJgythKNDZhLBgAAY9ngokJLL/WNGCSnJWD1jYRLBFYnm6wAKG2R/ZJAoGt+gl/tIJ/ICbK4utsgL9gtgXYe4ACBPiWwyGTz6WcW+9f2NC+DWaA/vxdBYDHWbL2Vwaq/BSHFKKQGsLKlJWqcE3Av6JM7QEheVZn7bAsXYuK8QAE8BP/OV0Hs8QEkkz2tTewqyJId+qHTJVv1KWAA0NpB0PXHrzyntSR/iRqSynYFWX3s+PnR2nzX2R4muC5urCzZODluwqXoJgngk/zA8YCx/rv+1ltvPfChAkCrNmFdfXRud8XsT4ItXpmHhAD4wpS+k23H+m71vnnZOYBk8Rlkhk3zD6vaYQgdk797kuce26SmsQgaAiC7oVO+Iqmv77Are6yI1d+SgiVHVgIkc/BT4r/FY2OEtXTU/HpJZ79LbpwRlMc85jHHIxLwe4sR9VMfa0PkxUc3weqc2IHQI8L813g6j6zAOnHyHNwXGxuPgiHyzX9qR1IpSaR/sRcRFScUUrn6EpoAACAASURBVPlkn0gB/yJ3xWt2trFz3y8jBppj362Wkin8YBtL2BvDJhLdC9PhNxsTb/gLHxLnJARknX0kv2SdPbTaAzu61wqJpIoMLExozz3sYGMbvFAcqM973/vex0u0xDt4dJ43Ulp7OA9Mqqj4/Oc///LRj370eN+I48ZE1xUW/+d//ue6tZrPmsPyDxjYvfyipL//xRVFT3bMv9iEuCe+mF+6l+yw38WrTQbgIVmKKfxb0oIf8o+uJ0f2IcFE2lfOi1E4BR6weNuc2pHVnDe+NQ6/AMRG4dRiI9sji8YC61zvmuXGHfOMNV3hBJJgsbAxSmI2rrIn/l/7CivGQa5iBFk4v7EPp5KkNB42Wru7JVocMjfja8wS1I7BL7inj64pqfd9sSEM5hPiDvnuohi/FQ/xLXIwZ310vZ1UeJDkjH3B7I7jcckMdrqeH7bDp/bbaSePwS8UTRRe9CGuS8ToV1GNLPAAeNMCUElrLx9fnzSvTcrJjy6TRe3B/jOOLM9uHOJM14tn5gVXFbHIqfP9LTaurSpgaWt5TNeRr/guF+GTfd94p23Y0vctDsEjelaIgrNiyfLdjinYi5n4VTj70z/905dPfvKTB3bSJR2l6+Tv14/i3I1BfBS/cQg8a/0Qp1wOZv6uW+6Pw2ubrtl742wM5rQxZm1tY0X9wB8xH4+gV3jb8fw7uRXvrjsAJJWdfNSjHnV53eted7xw6uMf//jVcAV3ToNsMVLBap1c4HJsiZb7zwLWj4ApsRTUARgBu67vja3njyoA/NIv/dK1gtq5JWKSX8H3HCAFYW02hpy5RLUKlH/AFmFf0E+WGUgrWQGk+4x3AxDFkYl7EWWGINCv0gVHFajGUlKnmq3tPheEBKs1RtciZIBug75tKICdo0r8klVjsdrfnKwKCegcEpldp6rvrre1he0ITohgbXA87WyCqy/OIemtfStE9G/1xKftxmxaQkd+SBPZ5bQAjn8gRpvUrmyMHyiwC4n6kjBFIA6N0AA7Di+gNGfBVXKxKxjkjdTVN3JC9wBZoKFvBSV62mLEuXDCfhETNmjOjQ2Iskdg6Dtfk3TsnCUsbA35aByRZIU3bQDA5BnORdZVRZE5xIdulxQYb2OM8Bc0bB+DL1dwuJNYIr9IBD1vQs7OXIOQZocSNeSU3HelRh/0CkMF9+Td3Ou7cYcPzVcBbO0GzrLfrov4hSf9Rvl///d/H8EflsN/iQLMb3z1I+AIQtmLIGxlin91vccm4Bk7NhdzrR9JAxxgixsAtzDJp/pk1+ydTZLTvlCoYkQrYD033H1WD1XbyXexFGZna5Jy/mZ8ZEbm5tF5ekcu4QuZ8QfVfYQLFna+4k2rv2TINrXJp5eomdM5FpCdNsRMxMsL9xA4OCGhOfsRrEDstIdkr30jv+5Z8ouw2cnR/bBrEyLj7vraftGLXnS5173udXnFK15xfcEYm94CnL4RXAkT7GHPXuJZP6961auuRUX9Wh2tsNHPku0cyFq8ZbP8Mxmnlz5b1Qpz7G6RIChISwBwEbKgc7YvCVPsEWeLjZ6/dQxus2M4xZ4Xb+CTBQhFsa6Fv3yMj8Mt7bJBYxVvawvpX73oEz7DM3PmbwoO+JOkUaxZP4AzuIyER7EMftZm7YjnCD9/6Tuiv3FoE5fGm067x1zdJ77QK39jM70ZPB9vt1ttwhJxhj9uMiHhrq3lwulR0QPXOCdx5B+29Ewx7tD1Xqa8W56d5yfifeNc2zMOtlZ7JesVn8U+SZxYvW1s4dPumN3a3bUKDBW5vfDRqrF54RD8fTmg/mvHGJZH44d0V2GxRcN//Md/PPQi5sP2xte1OBp/h1v10/nlq+KAcbEZvtJ597Ol+it+t9gBd+hegSmZyWfYGNvRztoWe1wfY3Piu3Zcw6d2rI6JfTs+XHjzho1D59wQTnbN7qrsuuaXDOiAD8ARPBD/UxRbPkcOYoD4zVZgKi7hOFl3n3ygeYsh5gFrsvt2X2UPnbPIjUORGTzbWLq8Kbvaf+TYuFvIvuGmm276wQaGfirvgx/84HFPlZOCY40DSkoixCUs3cOJt/KMSHIATmsyBogwSBhdZ3IIAZK1jqft+he8Nilqjkv4VFoY/ybwnLf7GxODWIWZn/NITNcwAkQsQ0vg3XN+sdvZ2AHDyneNmmz8HNZWlFSFGLuf/+GMyWuTiNq1MmRuCy6AH/Ewx+ZcX+ljDdrY61/SDTAZNnvZxA/pQjZqE/AsiTF+xQh6YQ/dswlB41GsQELMj80hj4gHeQquCgp3FVS3LYWDJXVIkbb12X3IGj0v0ZPodJ3zyTF9CnKC+SZQO+ZkUr8b9FWBBY711yVatnHR+5IShYX6rf2dB/CHAXRNdvRTe1aNF4y7flcTkYObbrrp+H36xmNMtclPyXwLHhuoyaC2kVL390mmm9wjqObU5765lm6RFas4/H/tin0i9whRcgLk5sqmOh7meveG3S6CLiw0TmSNr/NPwWblheAIrvqEaVYCBRdjVHTSFtmsHXXtxghVdqRvx1c/VmesuJAJcrUko/7OW1Rhxn5uclI7zYv/94lwiXvdK+FmN/yh+5O11TQxAbHpvJX31bNY1kplNgdf2QnZdY/ESPGiOS/5zO9td13iJC4iRLVZX2E63MqXFXtcRz/mwIdhbe2yP/a1NpO8FDzFcGNnG1tMgwdksvKG1/rkj56vL6FI5/SyxYHmiRiRGfK7BHaxDYG7+eabj9X6/rULKD9RqGA/W+BwH3uC0ZLlxtWjKl33zW9+8/K3f/u318eK6mNt6Mxf6ttKrWIafOGjOwe2RF/suWvXTjfGiZV40BbKxN/mCx+7bpPw5TR8lf9KYpJb8jAHuEGO2XH/wrQl0HiSuO96WGrV/YzJONzi/upw/WMTR/zBp2RVnOOP+IO46b0scBLWrT7Ikp/XVnraXZyb9MJnsQFWGVtjOmPj8oNikpcJ2/bPl1yHv8NO5/GQxtyx+rbCD9O7RnxoTM2jdmur4pmVbdfBMzoVH7UP/+vTggN+sJxwE0j+kUzhptiv2CexxUG1v3EeJ+qYHTSKcnIUSSGeLCE2VjlFxxVbzlvL2Tb77LuXcsPlLXxtMWPj9PoS20/fbIr/wyb3movixxkL97raYIPiAN5orIoJMKDr4H7HdgeLHAF2NFYLI/gDPS8vFFPO/Lb22a0Cm2IJ+15ssgupcSS/Cvfnd2exydqhh+XTnff4g9i1Ocpy9q6FG1u8rX/8CeYuf2JHdCN/wFNq16PXmyNuTrq5ipgFi2BvffM97dDz8T6Afgawm/3r5FOf+tRj+11vnbY1FshuIifo2qIDvHYlrL+bHEAzCN8Nbklm52oLaJsEw6UMbVAooBLsCFwymaIoT+J/TiYFDW26d42fwy3ocZpN7pY0KQKQGRJWW8i8PpOXHQDIw/+3eovUAZvaynAQ2iWMyHVj2OBpbkCV3JAQ4AOUfSK+ZwAH/gv2gBQJlBAYU6sa9Y+sIv70RLfdr/gBuMwH8ViQlWB0jFNKjgQThAOo0aECyAZc46AfgUCi0Bbpf//3fz+CGztFFBof+6odlWfyW1JGrx0ToJPVox/96ON5JS8KU+HTB/8y1yVBAg1/RwwQgiWCQHb9wHVLgo1TwKUD/S8JyTZ3Z0VtA00gCmfqy9w9S8qvgSf7UtCAIQLU2i97WgLBztkRXSpewQpAC+e2fwGAP7mn+TRuP3dEx/BmdQAT4JNxrx/xfxhoK/TiieslE2S5BKC/rTTBaRi9PgaD+cYm0PzDeAX9JauusUsCeaMjRK3jyAIcpFcr590jQcte2Lz7jBHWbTwTO6xq9SKhdrf1FmM+yp6XlIk/iIE+168UjbMHq99WmHZMCJRtskvA03VkNH9uPhLeJdB8mo+xb4mkayVMCCL7Zvt9F78l3shRfcAf9iJGiV0+YR0CilBIzhErMtjnjfkOUsQfGrvktXNwh3+JH67RV2NVlKwtNrSFQvG6Nrq2+NF1vc26F2BFhBQkycgc1gfZORyqLTpjO63ctBrrJVVkQEaSXOROrDJnSVifZ/IpzvGd+sSR2LwEWJJK3vpNzoortvjSu1VNvEWc7FG2VkvFHFxnCWhF2pLB5k528CQddm3PG5dEtxraeM78DP/gs+JTemv3TStW+14BPsq/+HjH7WypDat0OC58aQwSvc6xe7G5c/UtiRE/+8QrYN5+Z5OwGb6c7RpZ3xjibxjePY1/sWN558p4k+ol/Y2jcXqvRjHJriyxj33ggs2BPOFAxcReVNu/dtimy/osyepdUWTIrvTLl9ki3BQ/2BGegyflp+7Bb/AZOqmNdvz2s3Rb/FGU0vfuTjJXhQXxttX65rEv0O3++kr+iiONL/ksJz/LHs+tD5wDF7KzjI5wU/PvOu9QsJi5CR25St43BxAz2d7K9Jrk3flH5/jA5lb8mz/iLj43dzKuxViYjgOQAVzA9TrP/+SOm/PBMI/1sK/ak/DCYvax3I3OyQfmFG/tnjIn2G484gxsYTObROMGGxfwMuNR+F2uyv67ZoteixswWIy34xCngyWrN/i02Cd+ibeNH/6XpxzvAGAIayCERWlAnEAYYfcilIhJjpEBAw5An3IYBcfSLhDomvpuwra/LmkECECYcwFFToYw+KQQglsj2uRAEoR0SlAJcBOTzvW/Z3zarmG12dYuydDOtev3RV+SIGAAkI13AzkDOSeKzbHrzKO2VNKcAxa1QdaMiXFyPoGJXaRfb7DvGNkDrk3azHmTZsTF+LSBTDcmFXJAK7BJqOgdKej8Ar45uQ6okyfA4JDnxJoj8QH9IiNbpKGb+oywty26F2p4kRx5LGhsQNYH0LR9cAm9ivMmJ6q/krHG1r39MkIvRFySWVtWBvhh4/Y2eToHgEvEAQkysgG6PpHd2rOtSjImMPJryY7v/E8gZwvO0xvMkNSRFVwy1wVESU3XwKfGCkzZm4AggLOJJaVWOmqnwF/bfFcAF5Bqny+4TnDoGliD0Oer8MrY+Ok54KTfiJafMaMTxMacyIGfp2e4Y/sgrCFzfkkebGITwLMeVw5dL3Aj4/qsD8/mw2jBaAkE+yan2rRbCtbyHW13fwVDCRAZbkza1WHPTLddNd2VTHhGG85LgAV+Pl6f2qfnZEB/jc28xJoIcf3DotoIQzuu4CFI21lHDjBYn7uzhL3Bhi0M7BZRWCduIoH8Il01hx5f2SLkEkk602ey3RfFIS6SE0Syds2ND/s0XjGi9uxqonfxln0jsovL/c0H6Vwxp3Gs3Lv2rrB7+U3jQvzICvkVx9ZPJYiK2PyqazYRZw/wGhZum64RK3axxFxgIC6wXCZ51+7yHrrbRMff/YzXS1/60stLXvKS4z5JHhmZgx0n+NomG+QrnuNrybD/G2vJs/bry+4USYD4swmEGN8ngo8PLi8zpi2WwC5JTG2sjeNOYpzxNRdjDO+3b/gNCzfG6ccxu8ToDEfksx2vPW0qvvI9dqe9xXUJQ/O2YiiJwr3xV/4Am/hR9y6e4vfw27yTN98u8S8G9T6WJz7xiYcr9hLmruln+fSJa7mPvdf3matlJ11PH7WBN5PzYjMdknfztgLPdvho/cOPzrG73am1eUFjCYeSgV0eONPioMStfhQgyHnHYuW98eMk4oV51id+XXuKbWSl2EovYrPzHTdHvr/43THFaDbWMfPh5+I33MJ3tSXvMVb2w892oVJ+twuDxs0fGnNxsBeM9wz64tb6HL+XayjykpNEH47jD+SGRxrnxpEtkuqz82yLXMV+cVQsJBM+Whv4Io6yORaZszncF+fDY9iQuYhz5monENyFw3wcd8DPux/us2exuHv6Sekbbr311uNnADux1SMGIbj8fwaxxI3RIb9rvIQpwHPuJcML7ogtRSIPiMASBIGMYjaoLAlaUBYA1oA2cei+BK0IAcxWDrXRitItt9xy+djHPnZ9A3rjWELX2G01siJAHl1L1hS7CZ7xSbCALeWb+5IrgCJpMBaEYgsIyEufWw0HqlYJEYHGAUg41RIOifvqrzGbd3KwTee8q4EBJw9OiuAgcoCAHNjPjqlxmQugazwcaW1i5c9uECwBhYyABdvJX/7mb/7meK6o5z8///nPX7eou3ZBnu0CpfouUXvHO95xefWrX30UEQAim5AsITKCt2Db/SVDVfPIdivn/AfRWcKI/AFb4I6EJNtd9UZAN+ERrBvP+n9t9g9pkSB3727T4iuS43SnOLOkfnWBFPFn413Sw9bp3PNvi0n9jbBJtJB6wdv8jD9/8Hbj5N7WQ0ETuALy+u7v5rarIuSisCb5YeN8m8+vLNt2SdfIttXO5K8wgiBtQXGTHD5L7gLE4jIcb3wIDyLDJ9ankkVytuK2gU4wWiIA25ZQW+FLN+sL6090wo8UeSSebM444AG7ql22jmDwzeYDN/OnZAYLBVbkXZBXsOi6/vbrD/qjP59dV7uNFzYqBMBUmG3VDr53vTEpHC7pt7LXMTilmClp2CSk/mC1PruudhD/jsMKMkkfisIwRn+I0hInSQuZwFr26lo2IY6cyRKbYL/NTTGAXuGTBMN4+Cd9SsrYE79zHbnu/BQcauNxj3vc5Ytf/OLxjPK2AY/YrPu1j5QtTzHfTTb5MFwTQ82P3+8jInAK3kvGJXrp1G+2k+3qreusYvFF8jJemK2Qs9i8+NC4+t5jMK4lc23UR2NUwFpZbawqYQhfJM8Sl+bZfKz4egRGDG/MMIqtk0XzskrYdb3wtRXg3nGiyEeHfc/vur52vKuE3shNwg9rl7etnPHtVtT7lZnIOPzmn5JENmdO9AazJFwwhQ66rvHYTZAc9hGh8Kf5eLyMXeG4EhZz7N6Xv/zlB09pF8eLX/zi47GX9NJ8/PSafmEQfsGONtFiUwqKfFUyaWGLD5ibos9iHNx3DV8i185bfDPG+pNUGi+fkbyK7+QgzuCOOLiF0E3A4PkWfLuen+L8cB5flRQmM5jILvRbmx3bgoN+mpd4s7GND3TfuTByLgK4r0+xYf1JH53D/fp7r6WLjilE5K/GnSw25nY9+bF7OsajLELc//73P+yxlzkng43LfSf7+sJlJd34SP3jzYo1eMXOT6zFPeUbi+XkpCjC7sVr3F3Mr7/uZ9tyzvpwLf8wXjbo+/JucWvvFy9Xl+FyPtsLl48CQJ0JTgI9ZwICkrN1KiCscaSNETfYcwKCTG4gFbglSwlEYocYmDilLslz35IDx7peEgVAjW+dy72Ml9NRat8BgjFpz0qXPpMV0GHQjIqTIYsKIhylNrQjidlkcM+RE8ByrjnY5iU4u6aEsb5stQcYAHhJafO1XWbl2Pw8e8kekCXJu+QEoK/j0SUQMIburZ/djmnugoZ7yZ4dAF+VYpXA5iuY0AUSy+FUf1shPO/eQJ4Rl+5BOptT20gf/vCHH8+T7gtWAHvzB/hs2tj0X1LX9kYkgg2Q3RJaTo44n4Mp0KFvfW+yIHCoKPJTsuazG0DMe4M522quyYePCIheAGce2YQtbYLGBm3FJli0dtJ1MIj/rY92re/m2rHk1MuKarvEmV4kvltJF1jpmu6XUCEx+6wsgrlkMNkiGXx8iTLyzm8W/BfstwiwNo+kkSn8IhsBpOP1m413LfJIDhJLKz4bGBVLtA3T+oRNgid8Ix+Ev/Zaca/v/CuZSswlaMlN4QW+r71KtLXd9eFSj8P0+8Udt6LEhvhM8kCMl0AgfVaL4Fv98j9EhN7IoS3RflaNLNb+7CJYWexjF/tsX/3yQ5iK6NG3sTU3SYFxblLZOOHxymoTWn7EV9Oxx1TgLz5Qf/SBkCoCkgUbhxXdg7B1jeTDnLIHNn+WT/3jEBIumGi8yDjOAcvgyWLEEizkDqnrPttA2bXEV9vGZ8z1na+X6PRoS9j/9re//Xg/CQy1VbM5dq0Ekg1LPmvTT/jRW9cgqgpC9At/t4hFJsbbNeLvkkGci08sKd/HbPhl1y3uaAsZhZNkiYewLXFk5S9xV1Sw4+/ud7/78cjpu971ruvPkHlkBHHGwchwZaJIYDGhR/CKw/nY3tc93kFgPh2rf7/IsDyLzyP4m7CZtzgXx2ghqHc/+JeMYKC4sIWI/i4u/fEf//HljW984/GLDrVHhvwguYljtUeHFaEV+/Rp5d38+Kikz+4SHJ99K2Dyg8Zht9JioOvPPo7X5BO96HoxcW1ti9PGvLzSwpTFn/qTf+BRy9P5mpiFt4hp5O1edouvJydFEc/bLy8QK+Ghn9/EI/lfMlqsFgvInTzoFk/n0+Yp3spXYKpcaZO+xr4xG3/nV+vri7304ScC4Tv8VPiqL3bR3zBk8yHjhuew1/w3ieUrrule+uG7fEYO1vHV4fbXrut+xrl/r33ta68/4Yf/wCq+SmdiDJ2x6Y1ZZIBb4wOwHE6atxi++ClmdMyiCFmLI4pY5r+ycb9FJHrD64238XsPTcfEudpaPp2tiKny2OMdAL0EUELMUCXkABfpT2gbwBkGwyTsNRaVkgVXFUsT1g7lIYaADKnhkOdVA8GXQvS1gWuvQUzqd1e9GaxEYh1Y24CLQSPY9bmJOCFfI8KdFbkFKYkvZeoPoO4KhoRawoI0ah8xA0QqnQwimSNrjQFJzcAKJI1BkBN8dg6IizEKDByofnPKSFTBidOQe+P082K1VV+uMQeBiRzdy5ABg3vZneSpuTQ3AM8JVmdsHEBKZIALsN1kq/slg/oEcua/RM85lb21c0AteAH5TagAL6LTNV1Pp+yafyooIH9LPBRe2OnKGDHh72tb7Hntd1dX6CC5NLbOtXqigNL9iMLKcotxklht6Cu5tbpupZ2tdX4LQc2luSJ7i02uQ6TZ3JKDJZqq0wifnQHshP75vaQTIe84P+Y/7Lhr16fZh7F0XnvkvokaEgQ72ArbWbLI5rtfUE9GkVQBdYNeRC95I9v8gE0hn0gU+0dWzWULD4ojtdV8fvmXf/kg2U95ylMu7373u4/fHDb32otYKZgI3EjSOcaQc/ryOAu76R4JPWzlz42TfsyBXMl//WCTdDhsjqsrsSJ5pYe21W/ibD5wc0lS41l/SVZWMsl9Y6EkBinq7d9f+cpXjhVWGGm+CjNW/RVYkBu20/jYMFKGbHQu+2hO7KprGqNCHv+DOd0jFjVOY2X/W/xBiGqz8SuS8OPFrpUbfUvStiCLgyxx3PbYPmJlzuyNnfD7jYEIlrn06Vl/cjdO8SAbpR98Q/EJD9K3F0+xw8Xe+mrMYiDSKXY33ubS42BtrU1n7Lv2K3YUf9fW+XSybx7iMTtXCOg7/GQ3+gujm2PFXrFFXIJBXSvZkcQi4I2p+2rH/DrWPca0+I8TwGn6JkMJIhwja3gFK8lmCyV8AcYsnxSL2RI7qp3wq38eAey+LV4Y686d7+PK/LxPY9Pn+h4OtwkVfkwWbJgfKubgMbs4oihce1bwJQs4w8Y2sae2LBb1U2vtggnj8Rs2o+CDL5A3TiAprz15iDxDX7ANX2GD/IS9Oo8PLt/FBzaGsg1+0Nj1qQiRbr20ko3BgW0Tzic7z6zTEZvpu7iH/+kPlvUpD4HDfJY97CJt17BteLp4xxcdwwkUkO1MlHzDL1jQdzwNHsB+vmZHp7mwL33iQV2vvcUK+B9OssHlRuRRexaa0ks/3/dzP/dzl/e9733XHZZsgJ2xEWNT4OGL/UJDfEQeqBAk9uA3i7/6UNxmy41vfY3s5VZ8BkdZ7rR+xa7wFH6rYNBYuxfPYKt8SaFPPid/gGf8p59CPwoAkqKdCGVbUWUgDJ0QVO36BOS1xwgEUIPjrF1jRaOJIUgGzZg3IHM810j0gccqhrEt8dqVesIXUM+gyRFqB/lXoRNcBDhVaAFbWxvgV27aMf4UuMakwKE6yYDMX3DZREP7jbf+ES1GyAn13dhzNkG2vpCYDYrkRB+MCKCf5WguQFy/qzs6YeDJGiByRO0D8+7ZLW7AxXHz16ZqF7lKMgUZTgVc+65Iwo7Ikr6BQNcuMRQYAKWADcyBu/sEeAG7+xAiNoHosKkFZInvVp67bu0BmQYUgoQx0IEiBZKizc5voYZ82Qa5LZHegAxTyE4iImDxmRKMxmYbG5x44AMfeDynvYkmGZDJkjCy7xqBH2bxha7pb5h2VyRSoU0CoC19si++b37mK7DRhfkgU2yF/Vq1qV9J1BY82QP7rd1wLMJljHRSUIQ9HatN+CzRXPLAl5Ein4iRglrXLYlHlM7kZTFTf2yoZ49/93d/96jat901XxPQ2bo4kEzqz70lBH6jl89YdZToNWaPvtCNFXVJGqLR5/pHbZKTAlXf+SUdIsLIw9omO+i+/kUCk0Hz2HdIpBfxalfSum4LX+tvknbYZVxti64fiYcxhOt/+qd/eqyMtLIIQ8/xawkIHTSOxdnmimCs7S7RR6oap1+VSY50AheWQ9CjuNAukeN3ie98MRUb4Ccb45t3uo24rc2tr8CKTYL12TjO8QA5hwmwv2vptLGGHc1xCaxYgNyyFzyF/vRBpvgBQoYz4U/I6BaLuxcf2cS4+eb/bYv90pe+dH2+GgaQc310n7EuH2M/dkJszO9vRQSFCjwFR+IzYjdM3GIMnmEc9Vkhq5/XJC+8xwtj8dKuFdfxmuUfsFm8hU+wyFzNU5yXWMGfTd5hpHEvDsIMWESvS/zhcfa6dkd3OEJjNLflH43VuzLEkMYpjtcOXJA0ie1wsO9WGfsbHiwvsesSDrCzMJW94+zJy2JE8uATOIE568c4+PI52fG+CQVQRS267XpzFJ9Xd5ssSpI6Zk7sR6EQn67drof5zdlYFnckuvrUDi7DbuG5hBXX6Pquhb8Kh/g2/ZA532CvycWx2rnPfe5zYOUu3sHtPhez+UxzkDjiDbuwtvkXTnfGBhwZp/dSRJxdv/yNrS0vxG3ols/SIf/K5vacPumAryaX9CwO8G287cylYFNttwPnR3XDTQAAIABJREFUzW9+8+W22277kR3RFlfPOQ9uiWuK0cZZn43PbsvNB+i+Nnf3TsfxAzEOHxHnl9uKYbBgOaPHmVzPv8Untt68W6ztJ7BveNCDHvSDBQUksMn03xsDTVIQ13EO0+/ct7LTCzR+8zd/87rFr3uQOEFtE8cEutuPBM6OrxEiuLXXNqP6QUoIRMBf8FyAW2dyzRp4BsbRN0lEBMxDf4TK8da5JSZds9U5BuI8Y0cscxztA8PGWNuCB/ItURPYgY4KWXJV8QfAAIthIyCbkNa/tlyPBAl0xt9xFdIzuePQnAbYNa9+YaKtYumR49IJBxbgOu6/ubIZwM42N7lZggAMEBLz36QbqVqnXzs0PwQeoAOLviM6dKfKCijYqHY3AGzBw7g8S5RMJAh0JchmM45t8i6QC9rrQ4goItF4thruWiCj0m+Fhp8uIUC+dx4r72TAJtlVx575zGdeSvZLVjbxBGJwo3P9bcsqApuMVbE9C3u2bwG++xePJOnI3T7WIhFhcwvG2mCzsIptmAdiiRgpDAX4gbCihwSqz+4V7OFR95+xRJWXnJr7m970pgM/ei4uXObHa+e1yR/go/EXFDq27zVYjMoe+7cY01i3kLs2WFuwq2vCit6wjBDAiHZ7lOCLQ8m165GE1R/M3mAJM/vkM0gO2a7/slEyFRiRCYRrx0nOSCPcYntinWKTlQAJRH3uKj0yhsg0x1ZSW9X4p3/6p+uK6eK7XSp00lz57iYt2UJt9Sxz7UvM2SEbOGNk18HUJWiH0u/8Zz7ILT1IksUyfa2NN35kB6mvvfyueZcEIsv03BglIeZ6t7vd7di63db72reVns5hH/uj5z6tVi0W8wdxTcxmn+JfY+sfLGY3tdsxKzthEryCi1ZCxao+2QDZrczpGtbiDpsIiJVkaWVu4/zqvDl7OXM+bFeImO9dCmLbJqn8WOzSN4zHMSQgfFLsxis7Tre1LzGGlcYuNrGv+mt8FX8q/PRdgRJ3g8vacnz7FItXDxKpTU6MTYEclrIJHLHPjklaN7kVu8Q+u8rIjh/DYZ/irp1RW+jRrzZWXnzS/GEHjIIFq1d+wFf4GD67MQQ+u6bx9//8klncBFY2H37HL9Y+7NKjB8U/PKXz4q9YwK8aizF0nSSanhtLfVcUhfvkK7+h9+7JHuvLI2X+NhdxxE4tvsvGFEYURbZQamxsGx9pvi2ExIdt4YdZ68v1ocjPd5u/3W70ijfQXffZEVZ7+LM+mhu/NjYygXUwEEdZnsdHFQB2njjSnsPP8C7YAncbCxuQ+PNXeNj4XA8rYREd8T8+qbjDX+ujwnNxpDGxee3oEydT6FkuQJbweXVLDnI47yVYDBdXux+GkKf7tmiRzHAa4+i6zVvEqY6Jhf2tYHnPe97z2JX5+7//+z/8GcAVbp1xSGDT4CJpfVaZqdEF1QZ+v/vd73gOo20cjGR4w3W1ijIYhkmoGgFBQShlCCK1m4OkSMd3HEu2OJ6goFpt7IxeIGFoEuzGsQSWkCWK9Y8Ik5OxCIIMfIOjl31QpHs4YJ8ChYRBgAaaiAr5SlaWHAdgtZO8ema17VlWwoC+9tb46IPh6CP52RYLXJu3bf3kWdvI8TlIZVc9K9eL83p+8mtf+9q1WLTO6+9N9sjAM/1ds4QP+BkHwp2DrsMvGZSoKxxYlaR7Ntj3ZNlvR7e6sgDrXiSM07GrnklsbIH7glcktkSLLDfw0i+7T55WkXY1w71dDxToC/FrPP1EU7K2UugaACnICKoCsXlKFMi4MfBzgdFYJEBsADEmS0GJT/TTO8lB0rnkgl/Vb4GvexEA+AEH2FpjVWhANjpWW67p07H8vf/Necn24suu9jVPsmb7W6y0Co0IbDuNRyDeXQjaM3ePJjTO5sKWN6DUloDR8QoKvZCpf1W0kcDatLLIJhQqYDE/q5AbbtTnBmfFVsSO7Pif+MH2JVTsBmmGzwplmywjKY0JztgVochV/y94wQuOl222O6TvtRV5agtyMtldANrKdqyEwm/2R04SFFs42UWygiHw4VxAqS0El14RAzJemZH/xo0SmzBCYcd4+u7ZU8mxlSZkDu6zY3jwnOc85/L+97//kOfiHoKhfzERwRfXxMT1ycU55/kWP5Vw8HV2whfWJ/hifWxRRHGuucY9+pWdzkfk2RPMIVtygGPLNcy5Y0uU8w1xVqKCeIlD2rWiWPswGkYuduRP/e+dF+yMDTcHL8dbeeAXGzvPO97Yc2PGU6zsNj+7WjqPJ0kyJUrZpyJN/bPtTYLMBfEkRwQZb+D3uAa/kJibs77FM5xnMQqfsmuGj2x8XPziH8YKK7TdZ3axO7qaI1xT1EaW6UIyAnO3KLB2tv7dGM7xn09pn0/SKcxmI/UvzvMFiR3/gaeL33ju8mX+0f3hYvfRIW7fNXgN+159uH59GjdMhnaliLF4e3JvTLB+baVjeNtiAP7B7+jQcbITNzaRb45t4+6XLRS+6UNcrS/jXeywoEWu+WU7p/pXe/xkV1a7vwTKOxsUWRrjFoO9dNiu48akON09na8Y6h8sXaxMtnQYBtY3e+YLGy86Bm/EPHbIjzZBdax5utdP0q5+5AvL7cUEiSff3lhU++wDdkjW9Vc//VccVgCpPUmrIjL/4/timvwHXm/eVqJbgt+vVXS9gjHdinmNk31ufgRHxF7XdB/fY+P6X77p/uWDCsd8RfyEn3S4/MA1G/NgBpxNps3PQrLxiFH8K9mWR8Wjjp8BXHCiKILhhJRBUKpniLOADQhMgsNzFADMiXflYBMdARuppBTAJLABLaTIZFcJBGvsAAZoC+aKBcCLshnc3ocMd4xR96nf+lwCoa9ty1y22s+YyQupRXbdI0CRv1UHxkUPD33oQw9Q+4d/+IfLn//5n18dUlV1SUhtr1ED/D533EuikankINGg+z4DVc9ys4USjQKfNpd86D9S329195Ilv8tKts0NyLMZQLrAteCs4AIcGqtnu4Bp42Wf5+LCrn52ztjZMXkH0Kq0OaNnrxXFEIw+AZtAz0Y4KlLDbtm8YN9xhLFj6VTlVCJcYtiOiwoACNsmINcIdKf+bP/sGm9X3iDCRxZUjEvisEB4JoXJkWzJWmJc2094whMuH/rQhw7ZCAKNkZ8DVD4rKRbEFS+6Hnala4lGY1NEcK+EQSJAp123W07PCS19IRrp+hGPeMTly1/+8rHDRcDnmxKixmU1WFBdcF7SiwQ0rzM+wkZY3Qq+RFi754THrp/6yFY89sI+N5ERCxYHkLDOsc98vELON77xjWvFeXev0AWcWx0KnuJJ/VtREtjov356hMBjBPym83SISMEsVXfXLDkQMJEYqza28MF7OGIcEm0xh+9nW3aRbJLVnDq+OqktZC4be+QjH3kE5AphEiY4Z3x8vdXv/ufTdGMMEpP6e+xjH3v8zr3Kf+OQgDRWMZv/wgUkDllmQ3CPbNcH6dFYOxd+eH9AfdHN+jUiqe1NnCLJqz+coHH2f0k9Yst3jIf/WgAwBnFb0aHxSgjEAVhtvkuE80sETdxr7v23EtmLIsmW/aVDu5boTkJF30sM9QFvl0fhJ/gb/ZJ17WxxMn342dr00v8WdJoLX659/gofjV3MQ/b16yVUne9+8RzO2iVIBzgODsUn2ffKiu2J69nEFvPEbn3XNhtM9sm6wpqiDfsQo2qLHYmZ+c7uVMEdOn9euIHjfcItvm8sOBsbC2fSkYL88iaYm2wUp+zuUYCEG8mia+JHYov4psBRO/yZLWivc3RKN43xF37hFy7//M//fF1oa0xkc+Yg/BXfxQ821tXHxp100Ny30M3H2BY8x0dgJ5zA0fv++te//rDr+GLtKrLvYxe4D3zsfgUzsqqNXsrYGCoANL7OPehBDzr4anjb/OhOAgonYA5+g1vZLWCOySOfYNNkhzdL4ODBYnVt8i/jwB0khLiq69I7GyA3Y98xZQMWd2BHbcEpxSyyFMfhEPyE03ID/rj46b0hig/4/BYS+Kyklr7kEbvQs/PBFbs//hvONQcFGuPA88hEvFuc44Pi1OYUMNkc4Jf58kW2j+/uYjQ+hdOzCb6JW4pbZz9YTgpPuxZW8Uf+uwXvCiPXAkADYZQCAHBF4gV8wI50GCSiwXj61CGjqA0CRzaRzyUU9ckhVuhIOYBxDWUsAeGQHJEhr6AoVvAGmObGCbvuc5/73PHG9w1UqwD3CIwMkcFtYsQ5Gd0GVcGsdraosMl21yDU/S3JQfA4TW+Yf+9733t5xjOecd1yD5DpESFr/AAB2d2gjRADANcDF+1wZkbIaBFm8l+yLBHRZte2q6SkYpP8rdQJ3AgUJ0ds6QZhrF9B1IodQiDwcrQlWgiZBHFJhKLEJh61vS9KkaABliVzzpHZgg+/4n/AwVZNfirBFJwBMrtfnxBY7eSxs2B9DanZxE/RB9gBf7KggwXF+tUGOSXne9zjHtfnd42xcVQYevrTn375q7/6q+vPbyKLEmH9NY8CwPpW42aDgkV6NB990RWCC6MQHc+euhfJWbA2DiTP/FzbvAs+kTP3JRskbO1L8ivA6rc22YUiiWIau8nfjQEJJQfEovk1544j/I1PAFySaAW7e2rXVkMkB7mBi0sIJZBwV1CDg2fcqI92JyWjXQ2hJ7pcPxZH2AVZ7e4khaj6bT61o1AqOJrzJn3a3CL1FrwUV+l6sYOO4ecWa5aQiB3iV20olrAdscA5BBL+3nrrrYevfPjDH74+TrHYylfYztpq8hI7JBLNR7xYEtdcOoc40b1nwZFR8U4sRWDFF6tg7GOTtt02TzbwCx9YXBc317bYsus3TjX++vdLB4iVJK9r4SxMo9/F9u6DgcnPf/hjDNrKVvgPHpQcFSoktrAImRfH6Q7eigv8TjubmIlpEmp4Upv9b9fZb/3Wbx07KvrXoyaf/OQnrwmkGGAu7BH2iD/8W6xuDgqU/S3GdJ/HUTzuJ4YuVugXj4AT9LiPbcBsesO52Ci7gK+ShcZUcZQN61OMyg4bW+NdAi95x7Hs4MBP119wU0UCOpSAWezaebLHTYCbWzGy97x07RbWJRXZb/9gy3LbjUFsAH7DVPclJ1ylvsKixz/+8Zc77rjjsPHOeweBdndXBS6f/GonLtL15AZ7YEVt4LQdW1zGc9gXHW3chsH8In2msxaM2iXUeGGr+AaHkr84Qd781Txwx85X1O6nDvuVhmynOIUPL6/Ir9phyx+SQfOCw7uQgLOamziRrLNzSS898a1N6BQEundzM9hORuZCnnAIL+Dn8KIxrW7pW7FffJTHkB2Z+24XHRuVqJtD1z33uc+9/N3f/d31heG1aTdD121+Jx7zGzzKbrDNl8hTW3Sib4sGMErMEjsU97tPXK59OxPMnazxsGRL7jiKfJgP4kowa31XPDB3cYX/2xVeG2KPBRIYsjECZxJL4R4ca0z/9m//drnhwQ9+8PEzgIgOg2PghA8UkRPVO0rvOoDtGsGN4XBkSS+hrZIQAsbrk4NuxVYQoUzJB4F0L0dnxAKDsSzBro8FAGS9awCOuW3CKBjZjmesDIFiEHV9U/oCNgND/gVMwXdBsWvIH6Ely65H5pHDJRNLOne8S6aA95Ktc4LKmNlPRq/ibg6C9iZeXdc9rXghPQJaY5BQ+mzsS2zMjSyNA4nr0xZj7ZJDx+tTMaH+bKcmPw4uQaYjiVTjAjwScckF4ggYJVMdb879bws921P84BdIy8qB7rZok94c79r6UTGvD77EPuuvMe7Wa/NqbApKS4DdS/7wQdIMOIEzHQtg+mRjjd97RZp3SXK/HmBM5oB0LnGoL0QGcANnYJpe+Di746sSDwQTkLJ5MlMIQODpjZ4FYGANbBfQXSNhcQ6+uNd1HVe0kPDwi671W9rIk/b6tK13AzKbQz6bS6QykgQLERU6FSxqL1LTeFr5IA8rXDCw+2H7rsqxX0FX7GArfLXjbdH7zGc+c8zBo11wlw9vHEFm4F3z9JgEvKdv2xn5KgK+vo1EKUaSrzc5WzGqv+6zy0ZRiQ8L1H2SK7wyn2yh/811bRMebVIkpkkal4xt/EDYyGPJHbkt4Vjb3oQUge/a/q8tmSvfgyvsji3DTgUBuMuuxIgeA+v9BJIWcVK8MG5FFTiHX8D47ncO2ad7Po4gp/t8KN0sRm3ijqjpxw4Z8jM/84GNyKIVXbpYsqZNCWfXWDmH6Uhf5+qbfB1fDCZbdkIH4lpjqh07rjre8669o2n/9Tv0ipTd4+fBVhbaUlg0P8koYtv48iNcRSKscCIGiJuSQT698iT75T3L7/A6tqAA0criFkXFoQqM3n/AZ/tsbGLU+hA5SvjYk/bOBTNtwhbbxpePSBY8ksN+xU7JSzbcOzF6S3c4tC/W7NrkTaa4GZupv2xcbGMnfK9PGIb/KGJIEtg3rrdtbeyw29C4yWCLxvi6OCFuLVeKL8JuOlguiCfDLm3QBbtgR86bB96NU+wugO5hj/QD/7KXkkzb/ZfH4mZ8FG52DS5Zuxt/jW+xip/h/XYjWNxY/YkB50+2qV0FncaieCwmbzECh1OgxUPhERuDe/XT3PIlOAZf1x7ZMz4Lh7pHvKoI6ad02R8bVTzavNHc2L6cVbzDWevTivvax+Z9clpjZvd4F3mS/Sba9SfGs/NzDgY7mmv2IzduPGSMS9IB22Czm/ctBhqzcWz82jZgcWPcfIJOGvO//Mu/XG645ZZbjp8BrCFVk/6WDGygYXgmLBlqomeg5uBbgWRYCKdrgCYnQJISRsbZqmBvLOw5jk1WBVWODQg2UAgyCdo4GRFCKvDo3/0qeAlzDWyTQoQDWAr65NbnVokFG212XqUIyWQEfUfkGTqjFjwaV9tBA6ndvs0Ykh9j23Z37mS6yeSCjGBrbpxfZd6YgAFb2ACSjhGIxsYWJAcSIKtHXbPEC6gA1+5HsNlvbTTGAuZuv1aYaR76Y3MBUfe0Tag+kHAOtGSJHBBnK6oAx/1k23jM072et05myWeJAkKyBRFy8HNJkdgNaEuitdfYFU4kF+yn9jyiYCugOQIXBAG5oE+VXDJasr2koTHVhucPGzuyAQ8QV+RigUwAlgAsKRCEPeOqortJuCDAHn2escM8JKpsrDYFCb5OVsg4rJC0dJydaS/5LH7CGc8SCxT9lM3Xv/71KxFViKjP5gmbkdG+ty2x5+B31YD99dm1yAe8ZSv8HBY1F1iHEHm/AdzjL2fs3jihfXZE52xfAskn4IOAD6sQOLI1PlV4ZLF2xKIlfRJQdsPn4SkbFO8UZZZs1Wdt5p/ZcoVKsug6ZCVZWxWEQ8gK3xXn1o5/7Md+7EiC2bjiBwK5/oIM8FPz6xpzW5mxUcRDwgv/kEvjEqNgE8IAS/skI0SXDOgA+RcT1tZqL3tEsLuH/yD3MM0c+bCV3SU3Estsb4tmbHcTfGRuOQEc6Nnh7Pz4PeQbbri+a6hr6bK/4VyfZMpWzEvfMAW+sbXO11fne5FxxLAtmLDOvNmY8Zy5gPZgsxjJp5FmesIt/GzWs571rGtIS7atbkbo9wVZEjpzYcfnhYTFDDFv5Zy8apetNLcHPOABx7zZnGIZTtH9iold03wWR8m5wvFTn/rUy9///d8fNnAmyQp5MNCuOTG5OeKZZKiNZJu8Skzh6Mb65QlsaWPi2gy7xgG7bhc1ztwqu8Hj1ofEty3abZ+d95wxnzJntkp2yUCh3bHztvHGnYwkWnz4XJDkX8t94LlPMl/O13jhKl/ht/SO45pP5+ufrbATc4EvsFC82cSytuxQsOgAi8R89iYGsFEyUEBYXxeHmmNFKLKDVZvANj9cgTOK2R6N2D4a8+7Cwnvprk+PPSQDPGG5lnsUKflVc4Kt9UNmxi13IFv+BPfFGgVkBSLzwZvo0NjkF2K7BeXm0T35QHhZf7CFrylswLblCXSWPiwq6BNXaoy1JQ5tbohbwAR807z0ufyqdnA5Pqvg0Kf8iO/L6cQZOtC24mdxolwmeeAO8obFIBgSZnmvGB8RP/gUPTaWI+71DgAOYrJLpiUDgqBBIu4Ew4mRbVWVJUNbkXGe8S2R2aQ3IUR2v/CFLxzCIGCK3qrgAgDDZByrCMJY8EZsEX7g5ZpNHs7BjpBX+cBLMsC56hu5I9MlhhxFUkmRqk1raIILXUjQz8ZRn5yma8wFaavPHTv5cFKAFbAtodnkDYgCGiCMPJYM7uqAwozE1BiWdBg3Iu55UGMAdgXnZFkfAhdbVmEDSLUvmHfO1prGY2WLDSAuq68lwBKKHTMCRqeIGb2RDwBa+0KyOfkmLv394z/+45fvfe971+SD7fNBAVaf9SX5bi47L6Cz+kRmzYddI4SCApIKBNkL+2NXyIHVEo8qdLxrK76UBCFctd/f5i9BEajpgQ3zCfaueLSErnNdn30B4Nr3Ii5JtuBA5vz3aU972vFMf3KnM+NfXSOPsJTvkGGfbELAkcghyuRnvIIvAk7uigLkRZf6gHkSZgkffGwcVgkEaMk4nZmPPrcoguAi8RJLdgcXurf7BLC+s1X3wEOYKslS2NmiByJb+8ZjJxBCAyO6ZmNQ7RRL2qq5/+CWtpdciQHaQoYVOOire1zDh7u2MbFdPsRXyFf827EiDzBZQkCv/IOvIM5kt2Rcf7DMboiV25J8+oDbiiTmzD+ssorVSIjPrhfD+JKYDPNxhuYhEe4aY6wv2N94w3eJr3kpgpiDxI7dsCP+iNs0pl68WJvxCjyFjyL7MK/5NgYy73P9lTzI2Wf9Id3tfGi1HU45zs7gih0j9L5Ywl4kkWSL32gjOXRMITx/z/77KU7/2v7/kY985MDG+uIDOIt4DU/ZOQ7Y+P2UsJUt2L/XKkLXfnOXgMFk8VjyUf9isWTs13/91y+f/exnjx1M2chv/MZvHI9jNp9kIWGq/76bN0KfPsUCyVfz+7M/+7PLe97znuP5brpnw41XUo0/SBLpgS/yfwk8n1SoTk52cWmfz8NlhWE2qrjKNtOpa8kI9q+POUaefAMuiO8WZMRFO30c51viz+ImuxarllNKhnFq12zxzHjxwF0lZcNsQAyC++xUrKr9HgFoJ2FzVhDqPvzZtdqUfJE1Lid/YZv6lKguV1+OCY82T2ArHbPyrYhR+7gpXcI7BROxBMbCC3kDbBP7FJnEQPyk65u3+KyQxx747JmzwmSr/niLONQcalcsgTdiG6zeotXaMJnh1OTBh9g6uyOfxp8vKVjzo+YDS9a32Fb2bGFD7iQGiUnyB7yg8xvvO69Y2rg8SgYHxDj2Y8ybY+nDGGofRtYOm+08XIadsGB3iCwv9F6zdM4XFALNydjaYXTsAJCsWY2gQE7KkRHgra4yUtdyIIr2fR0EUe0cgshZATXhCJYEgbx23jNdnGsNcwM1QKEMZFdg6zxn3rluJc34UniJS0QSyUNeASZQqX1bDikGaWAQnJa8FmSRj8bRP44kkEneyPhMEDfgOVdbyZLTSqZWNggZkBJQEBHO1WcOpeokUCzwM7rzvRKjDbqAHfHlTBKOrhXMEB7ATd/ssPnYCdC5XfVCTrdokaz9jvJ3v/vdY1UEWCczegOajdUKyBY96h9ZXNvnuO6/K1tF/BeYt4ABqFdX6RGBEwjqf4PDOckhX0REgFlgYrtsDojm713vt4EFCYRINVRFGLmwxfpsu3yHfNcXFzP6qcCeWVIR5hN8oHb6ewssZztEbCUm2gfeQFawzB7y9VaCaldVehNcPqp/urGVlp7Z3z67CezNGWFQdIUv7D6dIqK78g8zzT+y2dzb8ts2L4RY1b4x2RoIq3Z1hk7YDSw278WutSX2ztYlNo2F7DvWdyTcfARB8UQCuisN/c3PBXtFIKs0iN4mlLWZ7Nop9a//+q/XZ/WWaElYzM3Ya7+xIPQIQfYXEWDPku/6Rxr562KgGCEGwjbbweGidsXm5Ndb/fvN9Fe96lWH/7G1TVo7VpsKDp1DYHxKVhQ/d3ywX4FFAaN2v/jFL156/4B4e8bnLcxu0kgObAX5Zgcr39pc4owM1Se7UkyViBoHf95CLoxjZ52TYC9pk/BLwugBnm1hysqj+8mfP3fe4zHiBHxTRGgMtZ2vKoSSzxYj6HP9p/uMVxHWecmbOMT2+14Bv3n1KFD2VsJUnFM0QTjhDC5CH4oO52IJm4b59M12xeTuW57Y34qYiHnj3W2yne+XdPqZ2H5qut0DybdHlJp7Ox/FHgkHnOLTYiHeavzd1wvvkt0nPvGJqz8th4VdCmGNr3cT1W9bmNle4+SztScGk63it1hrDGRiDrVfn421ha8SHXGPfZM3bGSb5i9uNB46Ecf5/l6zWLTYL05ska8+YOHu1MD9FOr4pgIM3Ib7XW8BA15tfIFt9aWIIlZJ1mBnx3GmTeDFBjLVdzLn13KD5Tcdw8tXp96/Q3bGs/pWKBCfcGe6gi/Nq3bwWbqrDzlP44B15CtH23izOhPTxMHNAVyHX4hVMGbxufu2ANQ1bFWM3kLtxj2+wqbFzNoXF3BN9nhXPpwckpe4L+8QmxUHawM20YXx4vB9Lh+BbWIWDGeXcpEtBHSMTZnLcqPmpmiKT3V+/21uYIx8g87wQQUbnBdmKOzBAzIUj7pP0g+X6kuxg66+853vXG646aabjkcAGmiTWsE1CeCwn4IaxzJBwVtHtbsJfO0D4QYYuJnkBonzlmoB20/ApQQE1qom4yVwBgawJP0U63oAwBA2sdAWoGm+vVX/MY95zBGQODeSYb5bTcogJKNLqBHI5oqk1Z/qnnFSHGKmCifQr+EiZkBDMrSJED2uUQITOgDIHd8iCQdMVs3rXe9613G+5wqX2LqH4W67qtpAGxCax37nGOZ6trv6kRytM6hkA3F9sQWOtvdLONpa2CoDcJcQ9EKY7K5zm2iyAbrfooJ++RFb24SO00r0tSegIY6AnSyBKrmx9/rsv+ofkNQnfwFt3aV6AAAgAElEQVS4inCSSFvN6gfQ1B5StwnX2j9ZaweONK5sXMKi3foViIGzALVJn/k1Fv64JIIdA8H6tY1OEsh3NhGpD7+zrF9+zD5UZddvzdk1m2DwG7sLgO8mCMCXvUoa6LV5ZoPeBq/ISZ5wbINB/ViJq73+7WMcZLNED9lSkOgcuSFDsBuu8D/PPS4ha9wdtwqz2yaRGzIjT8UTWNcYbAVstbJHvsyHH8AEWEm3xqbgWh/uZZtro0sGulZiZkfEkjuJkcDcOQSAbAV2SQedI02N34ou0qeghJzX7hYqzRUG/eVf/uXRb2+o3iR358qv15YXy9KTZ+F3m3Pb4fsZX/bJ9o2/PtiU+YuZitdbdOFrcIz/8vvlDBvDJI35UHG2nTe2jC9BgpsSBfxlbezsY56lhlF8L7s4x0qPmtGB4olYiivxW1vdcZ/F7/6uTzFii1/dryhfX1bI8RBcgu0h9PBfEuH65SLaht9IPR7VeCTgtY9nIfCbGNQWzmXRpvHiLzhSbSqabbLLF/ld3yWJ7BdvwBMlWn320stk3Bi6jr7gWPbVf3GGHbCt7vNzmvhOn41BwZetrwzFQDZeu/3aSjs5YDJbFkckoXxgi8RkLAFl77gB22xnQy9w7l+/1x1GdE5hAU6Q4WLxYg9deTcCWWcLm7xsQsa2jUXc3eSN/HGh5YZiPJvCrcTH5Sqt3Be7/uu//uv6ONPyRbhqN5sdGemFz5kHveFSfDfZVDBqrN0D9zax4l9iE1yXcPcdx609enQdXiDmd61FgMUhcldUUyCBD2yJ3W18E+OSFxyF02Ks/vGEnQ9s54v7vg+7Asih9mvbAhP7dy8fTLcKyenKz/Au54E/q39y6DrFv+bl57LFPLwEp6+/jsFymLqxHZ/Ag9hJOqkdXFq+qi955+IO7G7suHPXeR/Sytc1YsXyVH7LbtgqvfMxfsz3uk4xgY+5B86ccQj2eSxEEX+vT+7HSwBvvPHGHyCGuzVEgAWwksp1zk3W6lRyJ+no/CYMtamaw6E5EGeV4EpiFrD8tuYaF6fovsaGAEmkOSZQEzg3OeBkmwggFo4hoEixeanA196CONlIbhi//lWlgaVA0HcBYwlg42EIQGLBJ2Wvg5EFJza+1d/KYB2IwyIAyVJQ38SuABXhLxiSr6DHwM3PahkwZFfI5CYn/a1Akry6hvF7xhQRc/8S5wUAOgGM7EQCBeA3EJNRxzg9+ydj7fAT92yiZhuia8wB+DU2RQhyodvaQSIlqwIqB9/iTP1LPrrX/TteoALkN7isjjdIATV+pl1zEVSAi3m4DsFMXjvXrd4CUbLbhMAYPaPY2AJTQInEs5HsQCCSuFrNpHPfYQXyDJwRRIna2iwCK3gokpEpPxBEFjeX4JoHkowQ3HjjjcdK3fOe97zLa17zmuPnBCXTsIhMBedw8fbbb798/OMfv3zgAx/4kRdEuVaAkSh1XCIvmWYri7mLg+xxZd/44YUkAfYhQbBodzCtj8I117ENyQ8ys/13TJIGL9ktHXWNFwEK8nQQgRDv2GrXIJybYIohErTm168XtIVubcPfsJYdCcTGi0iye/Myno43J6uGPj1DLoZ2X/YO+2Fq7TQXJMmcxBAYTc9WDBArNsm34U332TnW37C4IlVj4OPIYvNnG41550un/IRtw4D09vznP/+w54quyVzMbM5L4joneWusWxwxZ77O/slgr/cyLGNG/rYIC8PE3sVgBZ67skPxYdtEEDemkgObQ67ZlsepxCaYDqf7TE4VEG2RraCY/DuWntjjJnbbr+SUTBtnbSyRlnTx1c6x3z4rMkm42SUuRE7sip3hDGK/WNh4EWh66/tyBrsWduydp7tdeZW83BVmsxOLHMl55QVb4LpCOww925mkwy/LiBf0S47uy+/TWz916t/v/d7vXXf5sU3YeFcxlY3pW0Gd//F3CXDXd0yyoSiiOKyoIulOph4huw7yzl8kaDxiAh2JIekOluFtYrIx4px0KybjAexN/OVXuOwZA7u+VXU+UDvtKGmXJ5zFN8htnz3fxI1vdZ1FHeM5J97JZfOhzu8/MWe36+Mh+Vt91bZPMVJcUDTUJr+oXfpKT/1X1CbDrvFTt/ArfYbjVo7Nj12fiyXsbhci6c45ct1cDN927XJtxU+Yna2wyT6X84sbG5u2WNPxxiGpbyw4Fj9YfkjPG//rwxzkB3SS/FukaKw9xtp9uOjmPngxOeOUYu/GYtfgYZ1TUO4+8U+c3RyJHWw8Jdva6R/eIXc5XgJ48803/wBIIhYI3pnkCzKcVdJI2AKGQSN0nUfSkCOBWGA7B0YgYqur6xrbEoAUkvF6P4CkueuNg8JVZgQcgjEWoCwYLuiYy96zgcv4jVNg3sIAJSBGQJfhSNaBGHnX9nnbPsdAHvoEQoye7FSJGZ/ALwBy2DOYcgBJOOMC6EC4/vwzdkFkSe3KELCRj7GQo4Q22TB4wAA8ADIy1PyXEAHAjnEuyQlwpvu+72MmCjtnJzIHjg3YkZuAFVGiI0Uf9shG2dLag3Pko58FAnbDTpdULKEQXNeP+aykA9EhI1hAH1uMkkRJjjZoKD7UXvZAV/XjDcx0uwQZkadnq0/AegtmC8jGoK0le43T/donC0G2+bFn+EDmyIfxCkyq0AiA4Mc+Bc36KpA2dm98FrwEw/oXxJGBPu9zn/sc5Lnt6lVo7cg4B4wNNr/6q796edKTnnS4YD/zxQeWsMGA9U/y5Gt8QVBClMkWzq9vSL4QYjGAjyK0ChFLYLMfgVmw7rtgmww9Lwyb+W3t8GW2s9snl2B2715bG4231Yaey+4+cln8gWnt/vmP//iP68+/thr5B3/wB5ff+Z3fuW4rXBLZfXzb34oBzbP+6ZP9ig2KBMWzxowEwZnGjfyLZ2QNB9k68ixeG6O4ZhwKM2zEqlJjQzL83csLS8gl//qCU/wX5tSX1Vd6lZiIXXwU1vCNja/h6hve8IZDJS972cuujwN0D3IEm+0u7Dt/ZwPsjd3WngTTeLaAYQziuqIWXNv4wI83KaOTvZ8NkB38pq+O18/GRPFlcVrBim03JoXS5Ui4EIyuv7XHZILYiukSvOYkuZf88kW2u3HMzy3W3pLnHnPIziyc8As7frbN7mMjsFnig+esbdO75J9fwDXyEWf5nvngveIWG4ajG/NhIJLfd/pL1+QmhtC769lWfSqQKGizpe5tR86zn/3sy/vf//6j0Og+8ug7bK0tc+aHkghj30I1jrDcJZlvAtY1kiHJp/uW29KbGAgzJeTi1NqCIoFj/AC/wFslswrdbIZeu6959V1cSXfibzuIiqWf//znr7snur4CQI/wwpudj9zH2FauzZ9di/Xmxy6S/yaueJC4j4eay+I5ToZPw/muZVdiMlwRr9iZYpXCFL3Du43Ldu/85E/+5OVFL3rR8T4N8VfhsZ9kvu222667neUQ4hXMg1fL8el57Qc/YMf6g0FkIH4sZu3YrMCTu2fxyWnjsdi+vkpeyynhv7HhJI1p7QqnKxZ2f48DyXPwIDEXx8S7YQ7uLOZuvpPOxGRJO2zRHnxUEGZXi6MWB+QUdAMPjwJAjwBwWsFOYmXiJrWAv38TdvdxxE0SGR0yr2oGsJfMd61qTO1JUJog0G+cXcPR1oEJmGMBLXNkqJJaiqL0ruNcC7qOd5+563dBTmBdgrFK2aKEhKO2Va/6e7fgNQYrdW1jat5W0xkVBzNH4xMMEC/OarwL0gyJYzgn4Ko+cRLkBAkBjgBTsG2MHeNMZOFzEwYJLdvZYGJVy1w4MwdBavtc2bM5SQsiRZ+AB6ApGjQu/iCRt/tD4FEV7TrBm2M2Tra2ZKj206+fB+kcUgQEtsqoqNOxSFS/DbzykbALMH7qaF+Y2fX8Cuj73th3NQNYCBx0pw2V413tYr/GInFJBpt414/3RQjczd37ATZBQSq7p//ZvaAreMIputogR250I1DAInaO+GjjTE5qB2EXbLUhOKmoLoZsItl1fNG8PU+445GwKF4sNhnfJoxsvW2Uj370oy+f/vSnr1vwJUaKFZFN2MJ++UzXbKWcfSGtME/wpwcrC87DQ/LYlQf2uSQXvi/Bbhx8XOGhcdqBBLu6BvEjG/4jqHquvvPdt8F2Eym6QgY2aczn+V3tK1pk/xIVSczaJXki0s2/v80NSW0c5uZ+cjb/vouJjWG3Fm48gSV9bsGpvmwDXB+DgbWJFMBvsVk87z7ybm6//du/fXn7299+FE/ELvav+CLBgKObJNhGaQziR23ASLEm+w53/vAP//B4EdwHP/jB6/ZUehAPlmgpqN/3vvf94U8e3Sl/5FJskKydMXGLLo3L6mX28Ed/9EdHIYJf13/tJftkAr86HsFuda2kA0faAomVqPWzjmVrYo/kCAEkt/waFtd3ennf+9539IVMN49k6CViyKSYJ+4i2GeeJg6zL/5k5wn/gf/kLNFWlJC0WhzgZ5IaBSnxj69rr/vPxTM+qE22jBfgGek2Gyr5K6GG3Yiz2C5m1+fiC9zaxGVjoDjXfexGDF3fZ998nH7hHuxtXnb8+KlkeCBBJheFgE0i2KV5kBNetrzpnETCVjESHxYPYAEsS+8eDzEP8mDn8Gf5m8IbfTd3iZx4XV8SYsVgnNHxuE675hoDTl2/52JqY+jxjV6mrLiOm/HbPrOl+u0loT2GtvEeBrAb3ARmkXerwwrL+Dk7d81d5QpdU7/tqoXJy9fNnU6WY3Z9cvBuit01A8/pkF9k94985CMvz3jGMy4vfvGLr7unlns3f75dO/TPF9gdrgHnO49b4mb4HhyEJbiD43jO+qP8z7UwH8erLYlz13YdH2L/sI6d8D+2zi/WJ+CYXGF31PH3rjH2zUGWM5E5bqDPZNSCT7hkkQneG4cdzniMPJdc9U1e4vyZb8l/ktW3vvWtH+4A2AQRQa0C2fN3Bikp7dqd6CrftUiJyRM+hUmsEdEFVYHUyhdAkdATzBLCBRvKcp3xUTwH4sCUaoXK9wRv1R1R3uSQ4XLSPnMUW80WjCmpuVEwgONo9Uc+9bcOQomdR4oEsAynPlvNQrw22etvZEHwQQwWWLS7gW6TE+fX+RUmkp3VuvSEfCKPtbnbf83VPM1rCRgbQorNY8dMdmQleGZfgkMBvxUrNgaktG+MfICd9IlMckLyJfvOR8A4v4AMMJG1JTiIoTZ37BIZc15yT2fAY8FXv8m+8/mGbWSC7BIaAUlRR1uKJIJE96RXyeoZpGunYwheYFsw5oPdnyz6LPBmq9/4xjeuL3JT3ENoJIkSquQR2X7b2952/FxVP3vXsWTuJwa3gKK4ka3BC4ELQWxsCg7JWZW0OfP3jgsc/Txkc7D1mb+TZ+MhRzghsCO47BQo85fmgSSsb9c2O0HG2UR91b6fqGKTXb+rfh3vOni0vlL77ALJXUKBZHev5wRhteCur9pdfZsjfONf9AHj6CjC4i3skuIt3ghoSNkmqMZM/sa4xdQNzMbUsa7dYhhi41ifxqWgse+WgINsfIuxtr4qxvVdAcYzrI3FChRsXR/dVcHGm7zZZOPxklL2CNvTuQINf6395uJ+mCNGsb0+reyvTvtbcSQ/KJlsdTK/VKyCQQg1u+hzbWz9RkInlirQkCU8ZHPtxGjeFUG1v3GBDunL/LxEbHfYLQ7jEptkkyMs59vpL4KePiUHdLVz7T6y6cWN//u//3s858xmJVnJFifAY9yHPIt54iV8lnRIstJNheWSB3iBa5nPWR84i4SztrIVfrxFMbjEfuCnpHvv6Rh/49fiMyJPP0g3ncLsnSd5Lcfiw/BCkgNj0mvHJG2wA/kXg3c7Oz/i6/DH2MWs+sAR01NJZfolIxxHbEX+LVzVjqIDG4BV7LE5246+stl+N7GjK7y7e8iSbeG97GE5OP3VPnyHb3ixRCQMaHUdNiTjvmeD7LRjdMPf9Ls2RFa1WTzo5WT8uusUmuDZFvnMC3dwDTtnN4rp+P/qhT2IVeaEuzTndNz3/sMZdqtt+HXzzTdfXvCCF1ze+c53Ho/w9b/70rfiEHvSrmKStvbRALLaWLO7Naz6L59eHD7HznYZhqMVCbOPXgpqC3ur2bjvcqjFE7qEz7ipVfAtPPCTtT8FMeOlM9i4HF2+KYZ0rjHXBx3WdmM1DvxWbGQLxlu/MBWHbUx4j1yAP9aOuOXYcivxa3OkLfqZD+6u/Y33PaISp2s8+OHiIt+EIz7ZKFnAtM0lcER4rN9eiHz9FQAGidgw5gYLNExwg6PCwDmhlgQCeUFqlSDZakABaIka0GcMyJzxGTwjXKKxxiGJAOCSKf0DPsBBcJys8+4BsgJzfaukADhOhlwStirwjn8DHOM0DwClKiogISASgr5HQtrCmtPaerfzBFZLbABO/SCKwFawSfaS6MYhqWNIHLZz/eOk5kU3ANXcup7cON6SmmQvGCTXxoNkrBED9ebF2QHNccOd/+qL09neL2FMDq3MVOSqPaBCFgohgAK4qKA3PkQf0HDG7q19q1PdI4EE8FtxpnP3kBEnB8Rsf0k3v+M3naNvsuSvbGeBnf12rv+1h0gEiIj9Evwz8Be0f+ZnfubYEv3CF77wukMFliiEbFDmd8aKnJkPvUZoextybyCXMHSO//YpQC4AL1ndogn9126/Sf3Nb37zmkwbU+NWeIRb/BkBOidTVrs9jqQtJIiN8M/G6pwCiHHWPx3ThwBcv90LF9KlRNX8nUeeYGDfYRcfFgxV5tn5EpS1KcGJz8BJpAiOske+YPUGZtDZErclC4tZZNaxXS1nk93XeGvL4zeSQET27N/sq/sqMnUfXGlOHjUQo8RBPiF5l2C51xg8f137dK/A5vuSGgGcryBM9NAnTOR/Yi8/cx6uww/4krwaX9chvfoxlr6TcdeIF9pEYLNVhGl/eqix9D3/2sIeebOvn/qpn7ouMCBQ+mNb+qqt/AtJom/n+bp4oGAA55An+COe14/Vw67BOcTac5JCno1HktwcvfmZ3y1Pghd4kLGJicghWdJ3ffWOnZL5bBPJFWuX8KXTbLixJBPEUZ+1TRfsC9aLlTCHvSOwdpuIi5LLxQkJk6RDzJSobREBTuCX+l8bJX8Jk7iVzbULsvcOaXP1xg74JNmSqfb0vXa+RQznFcPY29pwcxbLGwN/T1d0vDyZDbIxWIxnsElxRhJ2xg4cVzyAgbCFDuin6ySL7sXT8AMczBjFhM7De/YmuSMTXJHN1zZ509Fuy94kpDHzD/FfsQ7fE9+7T6KLSy1ekKP2w5cWHb70pS8demostS35qn22vYWmtRl2vLmGv2tT/F6e25ye/OQnXx71qEdd3vKWtxxFwny4ecTXN/nz97Z/V0nrtu+8cYqN6bhFEXrhC/ShwND5xhfv6T0IceDetdJjbf173eted/Ch8O3+97//UWz1U6nLhXBRhXwxKFnCKH50zg0VTNkOjsAONwc6647tboLbuMkSVrB1uIaXwOh9fxCexDf5jtyz79mKPjeH2Ri+uQxfUjBgq2vPm8t1vjEpNsFJ2O0cv+D3yw96L1G/UPKZz3zmmheJ72LX+v7xM4A9AsBYNjnxN6DqGiAjkC55MFGrMefqLaAXpJcYc/oFov4WhOq3diMWOy6OAZwod8GRE2/wbwwF8cav8rUC3bGa4wZKgQQIrPEzdglB7Ronw0LCjRPx3esE785tYma1gCEwNCSKMyS72vCd4vWpfeNj/FbqFS4kIBvU6nNJBt3bEWAswKk+rUR2jPO5D2A0py2krMwFE6vNmyhybva5KyrrMF2HCBkDm0NwJDQLYgCJ3hCB1ZF+ONraYNdJPBHp5MAeFFk6ppIJAKxeAFzzBrSrXwQfiEgQBEU6bKwCyBK+TbDIxZvyyXh9v7+9NKZA0k+E3XHHHcccrEKtPAUnAW8B1fyWaAgM7EASxs9VnCWVfI7P8oGzrdZe/fQMVytzqzOAihyRT21U6GgMBQY+b7y+Gyvd9rlz4698HU6uPsianOjVPNjj4x73uEu/j/0Xf/EXx5bG9Wm+L3lnC0gQfF0/2l8fcL0V8WyzhKR+6BRRtKKHBK48xRbj8V2CDfvYBpvwklgBU1/iCzxD/JC5rmcX8McxxENih3Q2pi1ynPFMQlE7CLZj9VHf/duCqPnAb0UYhKzv/Zf4NT/Jdm2XSOwOBQWHPluBbi79vYmThHjj15KMtU1+vMckbPAtOVRgbgvyeUcCEkR2zd0Omt0dokianhRP6jPCaZt6xcOvf/3r19VT8Q73ICe+RNc4Sd/Z3GKcoolYlozr1zObjUmixXfoEz4vb1gybVWS/3YdP0AKO2Zsrtvr4XBjN8b+5gN2x6wNGafiBjuTgHZ/fSbrigKNORKfTZEjm/McLbvZR7H429pHfYpLdFF/fFqcafyKmfDznPiKt0t0+V39iGvwFRcsMVFcgg3GpegnmZbA0zF72IS0eUoOFcPpiD75hbiR/xU3yICMFELgNzkvt1y5wS5zpWdYVHvZQP6H05DnJsGSHPNvnmLFYhMfga2r42RJ7usT5obzLW7YRbYr9HiJ+Imv07dY6BGXzpMv/ePs5rHFDQUD7Ymjxped9F8MaFeCYr3i1/LTxXa4s3nN4jg9SjbrQzynF3Eg32srvoJZbfKL/K65brGkv3HEjZ+rk/6G+3AXDmwxojF0XW1K2hunWC+ZrL92Zb761a+m5stb3/rW43Gp5CpG81H3kw958YuN5c2b/YtRyUhcI1c8k+7PeQpsqQ0cDP8yDtxbwi5WKXbDDvfREd2QTdeVYyaf+hVnuh4Xo/PO4Xw71+UU5k0u5rr8ThuNrXmICbguDtP3/XsXtei5d+TE0Z75zGdedziwdX5Z+/T/7W9/+4ePADRAwaGJIfULSBIzoGilQ1Vuq7WM26ABIydZYCQUwLLCZFgAAVhbnZMIOL/VvSXm2kaGfOdoDGi3iiGskingwXApFxlG+AsObamp8tixrdAIlj6Nn1yWxAjKybnrtloJrIEPABX4Abs397p3iW+y4AD0Xz+IDwABsJxLkG9c2lvjFZTZwOpVgtCnoKHC1zEOu5X6TQAEBGil4IAUbcJE/+TPAdj2roqYE/KYDLz4iEMjBXRG35xSf3S5q3M9DxZxSU4L7mQjcFu9YXtbJOhalfz+Vl0FmPS0BHKDpASTjAUOfk125oHMs5H1FeAogK0/CVibTPBj+hc46G19BDhLmLpGYASkxriEfH0J4MMLQXCTJb6ygUiAT87eEr/Y07UwRvIgOPS9MSPz3cfG6FPyKNghK8kaUdIf2SBSks/6t1On3Ra33HLL5RWveMVRtV/b6n4vXyQbPsl2u+YXf/EXj5WJfge74NGOGLuJ2FjX9yhNW7DtxFhdCIZsCcmTSLJdRTXjpNu+K4xtYiURYj/wxnH63231HYOdfBZeIt/wcQmN5F0SgEAiP/Cyz+QVKYeB+uk73ERw2RySwRbpVbzjZ5KWdJYe9nEVRYDIZdtlbTkmT23SB3vbwn3XkrFEQ5wXyxoL++75+WzCc8gICh+kO7qkG34g1iFyix2Ns2Rut62vnUvG4R2b84Iqq1pwRTyER2yKLjcRNEfjQ87X1mAlftA5BfIlf7UrAZeIbPxpHAjbksHa5yObIMMYcU6ho+OKK+TbNckhm6wt8uu67KTx9BiT4tLqo2vYwj7PXpsKv3B45yuuwPquaf61VV9dy1+WuEp44Z+YpJ2OZ5O1Q4e4iwJJ57L9ViX3lwckvDCYnZ4TUnadHvtXe1sob+x+Jq5rzSMbgv/iFZzr+MaT5oCbkNUWrbTTvMkdtpGzeI4fJ9/d9kw+8IZdaZvvr41JBupLMU7hDiamL4sj7E+MpJ8tuKTvihTrawrxG3clr8m7ucWT+9lRsahx8AF+J1GqX7FIwg5z8RZjFHM7LpdJds3JzzvLWWoft4CRsKL2yIsMveAZLxOz+evGfNc2drYgPvTJLjcpFPu34ASn2vnyJ3/yJ5d+ESKZG9PijL/vec97HkVONk62K89sXC7XS4R7h1D/etSyF97CQWPaAhEf61xz88Ja8bS5LZ6sjs64VT+dl+dI6rWF88N2cdJcyArHalGnt/Lrs+vlLtpuZ4ifK8b5zHdzSjGrc9mQd0ywm67t2Ma21WvnYYXxywnxdPanTfmOmMyvFh/suoARCp79RH08sAIOnMM/2Cp+lL1fHwEgIMFIUoHUIikrSOQHqTMBQRbZAoCbSFAEg5WMbEWp+xgXUCI0RGeFBBC1vQkuUmIMS3CAXMnyO97xjuM3VwOmvXYdSBBjOGRlLp77tOINRBhY9yMUgpZ7kSOJKOPwOAMSyag4U2Pdooj5FihzTkFcFZnDIbdkgAD6bt7aY3D0xAmXxG6grB9FlSWMxg9IAShZGl/HAYExASTJzBI554wTwXAt8gMcOK5E7Az4q7OulRzsCgUSUNucXOVUkOr7bp0zl9pRYKILjr7AiFzsYwyKLoKsAMs3BGnEgGz6LpEABnzXT6YlB3LvPv7ZfBBgwRpmkHFtbuJFxtppLhso4EP3IM/9jeSTtZWMxQo+ukEAQYYDte+8sZzJKQDdRK6/Wz1AvPht9/KnZMlH3dsx70JgB1vggJvsBlk+69899IXQdZxf1k/3Nz87mSSy5Mkut+gCm5PRz/7szx4rsbXTikX38XdBVTBRDINbsBCJEfz4ZGO3MrH2jOR3X9ciTl2zWwq105z4H3+BHcmjY+wO+YQ3Sz66BrGDnZGltmkKkAIuOaw/sgFjWb9YmfY3v2wOfJKO6bK292cKN/Hb+ZFL/ddn2/we8pCHXN773vded5e5V6yM5IT9XkjHHmD2FhMRObEcceHre29/+4m5xtU93micrms/+yme1j8M3WKQhBgmOYfssfnGyAbrR5xhy90PVxfTyVv7fg5x5wG/xJjGXH9WVsNafStspa/+wePlIYtzbGyLJeS+hKz+zqCdcPUAACAASURBVFyrMfMjdi8u4xzwGo4b1xZ0JHmSqb5Lns68ie+wz9qvaG0XF17CLpJnxYVsi86bSzs5KhDCD7YAk7QDAzepW8LPl9KtAgW5dE99RXStxuFF4m/zUwzZ4vquVKdDxTXj7T68c7kR3iCmLDcs4bBFunu8lHE5DIwXO7awhR+Jg/TUuMWW+vUOEf68BSd4wi7ZBcxdfE627PKxj33s5QlPeMLlla985VFMafxi1voTPfEn/SznWa5EPjCUXdZvdlNc5Q+wlK3DaO2ROS5n7HQtFovp/Jfv4lriBJ17kbY5uV5izXYdFwfEvOaQXBQOYP45LyKj5rGFldrBJ9n78m04gfun/3ZY9qJfPJDsugbPSQ799ygcnGPjjScZdG9+XLvNoSJOsigxriBbsf8LX/jCgRnyMJ8b39Zu1z/wG/IXOxXbsoN0511OeKr4yxfFPr6L37EPHAx+9OhH75BYro8rbwxaX+xvj+vWDx12jB7MAwY3H/HJjgO8hr3DJWO0sCRuiNkKgYtP7LLPxTVywZuS/44RDxff8VL+sfzu2AFw4403Ho8AcEgXIDcmARhqiNIFwwbeffuTVxy245yKE0pwJa4LlhTZPRkcYFoH7BpkdIFyq8e7Kn0Ozt2DFGxlpITZ82XNjfNTunlzVEFJwAf0a3wMn+IkMgBvjWST3drYVQMG0ZYdlUxzBPR7f383z61cuc6YgDxigKwCOUbPAF2HSDE+xAwhNNYN0FYbFJEQuk1YEH6OoX0JPUeq/XUAeuJ4bJdeANbOe0mKwGeeyd5/BQ3gkU5s4aLD2rVaRxbAHSAj0xKY2leh5ntLhOun8exv8DZmstliifl3T/0EXAEsIsT+yQ/YApc+SyYf/vCHXz71qU8dgckb1NkMn7WFC4GqP1um2DLfhxX8wTzZlWDPl+lV8oO4bDDZwkf+2lw91sH/+y5RFiSTETAUFCVpm/y5j37MwVgEdLa9REFSSUewtDYFHADNV4yra9JfxALR1hfsaAzGukRtcWdJ3xI/BcL6Y4vkihQJgjsnyUftShT4d216/4Ckrk9YvQmHgAl72SabRFr5+hZW+PEm9Z1vbFZz2IxVjZWDAEsfjR829h6Ir33ta0dbiwlb6IFL8NKqoYDuGXC6aQ6IPB0oZLFBPrJFovrfggM5d1wiZwWNzcOu5k0ebMl7F+h7C2VIevebHyzmr+SFsGz84GuKQYud7Gkxev0Wb5DI25K8cVps3eS3cZ3tBBFcYrgF+9pRTKQX/Wwhi17Iv37YvM+NlxsDFd/4mISpfnZleONzsmn+yKOxeekmLMSfVpa9E6VneJFl/s/+zOHsk+TgOfXa1u7qXvG48SqAkhlboG9F7OVKi1e1W9JKJooVXU//En08VByUhNuNULuNJ9yvaNnYS1Zqv3uNW5xpjGyeDtm9+M4/xenk75dq8NUHP/jBx4pqj1IoULK78CMirZDUPTAdHyYPttw1fI5PNWY+7nq+vTucumaLU/VF72y4OVkJR/xrE1bWf4/2vPa1rz1svFVlL/ptjDha5/AY/lhhseKLuMiGcQpyVZQ4x3w8UOGu9isWNp6eSe++3kjfC3+/+tWvHngI/9ggP+Kj+moMyWAXAfhG9yQTeAff2bMi3+6oEM/Nic/XD7vvbxxx+ZR5smGxS04j9hrfcl/jxDE2jsJ9uobR/I9/+VRgYgdyMXbTeMRk880H+p+9iyk4dLwyX4BPOADMyTfzH+c3j4TLiti9ENo82Bn/gc2LCWxa7F+fxqsUiNguTK69+sUHyRgPwblqu4JYj7T2IkfYFM+xe5j99Rn++HUVMmVTvuPO8kj2SkeLl7tzQr7JntkS/96Yy/+ylR5z6yX++Q9Owz425+5xzuMlgF20QWQJOwUB102COydBB/CAfUGpe2wplqQJgGuwtYGsrMOuEW7SKyDUBuEk5AClRJ7xmM85EQEsnAgZU1HpuMDCQIE4QKxfJFZ7rkGGa4Nhc/RzIoDsCR6cXpuSAStqAAjAAqe+J0MAg1gI8EtIn/e8512+/OUvH29ml/ggkhu0bF/bBECSsMUdCXvX/cqv/Mrl8Y9//OUlL3nJ4eSAFYiTA3sSbNeBBVntLmiqvHYN+6hf25fJXAA5b2vb4gLHrM1sx/N9qpXGuEEOgedYxr0EybEtNqnyIT/013f9kdGSUn3zU/NmnwIO4EVWkQrJ9iZ0Vk4FtMOQZ+ubgIrEJUP9r010TGFA5bF7ACDbFixhwDkI73EBJx+iX0WWrmssD3vYw44qdeTFHOi77zBmE7ItYHbezxqSNXvmdwKE+6zwnAMxvS8GIHpkLxnIF+oX0TVOBJ3vrz/tS3zqQ9FE4guzGm/yLjCFgQgAO4VpycnOFAkyjNpgWlu1vQlj9xUge5nQ7bff/iNb4LTrPtV0Ng0v+XZ9LwlQ+FJEYTPIiW2/dpKQKaKhMIYcSMTppznyPfLlMx1nv32Ki+YuNsEDcQPWWJmBNUiHosQG/CWQHVcgqE9xa3UKbzeO9DcS0LVsr2PsY/FodY9grZ3zE/6K0Epu2OzaeAlZ/te95wKD+SZLeG+ruqSZbxu/gvWOW8FOnJX4Ip1I2u4ussXVNc2dDyFFSPE5gUIUz7aqUCFGL14lK9tBJQRiNjlIZB1fjO7v5hF5S57kcd7Z15h7y3gFAMU382BD+ZzCAh3yadghlhtbMrba2PyWkC9nSCZijVjRfeZee56x72cS+x37HiERD7rHLh32a671iyyz/cbhvSXLdfBDSaBiR+OwMre4VV/shv7IvHYbH7/WN9v5iZ/4iWPRpa3XrjUWvApGpLv650trW3wbNirY14/dXP3NPpbUS1Dpyfsb9AMfVnfdvzso8Gv+W/Ei3ZVs1y5uzSbEely3PpJFiTp/VgiUpIi/y5kaE66xvgyDWm1Ox42jmP6sZz3riOd+ZnOTXXGg9tg0/EyGfgIPLrq3Oe/ugPTW6nPn8TR/s5v0uIVLCzad38IIfSp8igfih1gn/8BVFEHIbvmSNvJTL1nF0eG7z/V7mITT4iB4Yn2fV9FL6ivq8FE2KHbqt3cNJcO//uu/vnzlK1/5kReP1z5cIL/lcLCuz+TavBqrIhdMXtvf+Nx5Oei5UL1cgX3wdXkMG5Tj8Re8TryMN/UehP71ckRzsRhbX7jMypa+OmZRjH7xPBy5NpdjwT/t4XAdxx3xNxxdrqOYgBdYmFPU4WPux5f6frwEsB0AWyVkrAAOSUQqCQD4L2mUhNe46lXXWU3cCVE4kOMcjgNpDiwZYUju2zYJDtFR6d6Eag2AIVkpAe4Mv74Ar37IxfyRSYFrAVxVGcHP0dpWZzy1bwza32qvJJeDC+ZkgfgIMpxQpU3CBpQR0u4PrHprZNW8jKJ7BY8zATROAXGDMwNF2JDigksVxKqB3QdI6RVoCwyd97IWydsSbHZAlsB6K/xWh8gHgesepEDA5EiNu6q2cbKhlbXkvE8guRV/oMXJFrjOJC8SKKGuDecFTO12zYIUkOtZsAICOViRQIjcrzLPBgXzzjdeemDP2z/dCGz8om3HnhffamTnkRmJ2OIIckaO9U2+gNM4yHITOb5uzOaOUPFFAXtJGTJDN0vcNilgKxHw/v/nf/7nFaQ9zgPckcUt2AD5xgJjkomxrS7JnwyWxAFogYfNuZ8PKuysj3TNrt5sIsAHtCswbhDrnPcLkK1KuTHTT89wehO6AJYMttBG752HUca9WNtYBKolx0gmG25uCD9dC/hIlXc3wJAtomgb4TvjaWNo/r0Loefr/TIAWzwH0drJNmzH7bP+ERXFGaSr/qzgIxwbz5ovQrR4SecSsc61ZRPBJCdt0rVYhAw2/lbaOh5RhuNbEEH2+c0mBeSmfTbv2trZQn86gv3iqBXl2g1LatOOKpgs3uAabLTx00XtsgEYCFfYS/MW2zdOS574WtfxcbjlejpXxDBnsVesXBkvlsHh5t21i12rV0WiPS+O8X0cYTG2czha59uG37GSqSXdEmA4z483nvLxPUZGbI+M8+Nklg6ThYRIAafjr3nNay5vetObDo6RHEoee+50MUvBFSHe2MQ/4T7b3GSz+fRdfIO3ilWwBYdK9/9H1532XneW5R/ffREmRvvAoAQFCYVSbKGtaJyrEjGKseLwQCCAIlqG0CigkoAQaIgQlDKIAyYaUBJUSAs41SFiRFHUBEMIvI6a7/r3s3Ow/rd3cmf/9hqu4RyO8zjP61pre0wT59QeDtN3+IjfaLex7GIYu5G8pQvtkLFx78IMW+7ckvSOSxwUHNPH7pKhg9WX8+uj7BAvpBucnS/BDbGDna5u4JY2JVjrm+wUv11shhHk6EWO5iDBagX5h3/4hy9/8id/cuzyyKbtMMZtlrvx/XQSj2vxBt72aQ4KaRLk1ZexNW4c5Rz3xFa7v9gk3ZnH8mFJa2Psn6SXXyuO41KKwucCpPyMHfW9/hU8LQryK9fzdXPWn/l2X0Wt/MECrvyre/l04y1u9JK5/vWMeb9wYH4Wg2AjX8QL+rRLdDk5n8RJl0OynfRQoYbPra52rOxKQkzGzQGXIT/2Sdcdlx/0d+87avHEwlLH2DZ7h7n8ori/HBMOpHtxmD0qEMhXzLVPMW/5ZHadDJKznFA8qs2Nl+bdWPAJmKXt5tL///7v/77cdMcddzwqART8EiJyi5wSQt/9zbAEY1VnBmh1x5alTf5SCue02kKJSBuQ3KIDJxUMVVO618Qox7VWnwVcQmqcDJJxGIPALtE8XyfhYvyILeeV3C25Il+OSvEMWeDoPCN1rmsFfgn+GtyCvXuaw1b165+OONSSLgmOVTh6FiiBHPmRGVk1ZyCDMNCle7aooYrbuQUxgV+/KrdLEtgOmVrp5AxLrIFGY0E4a1O1zLY/ZE0wMl+2uo6cvJO/IN/35tZ/z5d1X/15dqrrd4WL/6y9m4/29b0yFpzMkW2wD/pHTgQMgUaCKkHhl54J8/xYMu4afbdVsKrhH/3RH11fTGns9E7P2cIGlcYoeOqXvfRMc+1KNhDQ1aEAKplU3ALubDe59TcMa2623bHnPsmK3Qjk9UM+7K1jiBWfBd765UdWw7pOMo2wIV5dUyEQWYCpdK3YQ5YCqaIQH2J/EkFj3GAoyatNJIhdLh4vQYFl9A43+QecRWjqd88ttsAlWIRcwmsYpjjZOG2DJpcSiQ9/+MPHljZyR5xtyxPwBPK+KwDXZsXX7vVIDSzoGD3TB/1vnJP0wmjxACFg02TLBxFYBILMFYeQQ3i5/kNGYjAd7ouHjLn79VXxtaSrlyFtAlM7Xk5FL4iwvtb2+O85RizBh5FsUSF3E2ptNz7JTOd3dbs29W2efNJxhZbGFSGyuskmrLx7Rp1s2a9E0XPI4n/2Di/gGF8Uo8REeNf35mD+YpYCMduDYTgRLDBmY0CGETr3sbfF+v7GK5Bnc9gdFssv+lvCztcsNrDzJY+IM8wS63EPWM3XG6dzEmpj3AQbJ2s8fKU29n0RyWj9nE+LC42ffiRCsAIGbgLDv82BHSLR5q+YxzckOGIMO9qEQnxMdoolfTbWxlaiK86RWffvqi+b6HjXsDU8EH+WsHiG2+IJfcIivIktiQd2mCmQ00Hf6WLtt/aSUY+l4WjnZKa+zVUCx9bhKJ/ZeN45xULj7H0svX8LlqaH2u+l2nfeeefx9yc/+cmjeEmX9U333YfrdW9+LnESyzquEGNcfYrxdKtgqTAHz3G2xV04Rf64W3MsmayYrDDtcRgcRKIHu8mEXPGZxrfFQTGY7jdWGDO7lqPAEv4gx1NQFgvpQ55C97/6q796FFl6GWEvCmy+CkHyHX6pL/mG8YodyznZJbuHQ7izRdPa3kLs5lbLk/kv/BOrcWs4ZZ7Gaj7sYblvbTWX+rHTA/fnv5un+rlmuwL5uzghpuqTrOlbYUtf6ca95t1Y6JJtrHy7XjvGtnM7CgC33Xbb8Q4AjgQMtgq6RBTAcmaOIXAK1pKUvT5FGHxtAhv3cOAFRMGg9ghAmwio4xtcCFhVEwFbp1/hG1dtMTIKBg47fmMERBwwB0n5OQiQAJCKCcgrwyOrDcCc11wZIMfZwNO4VHGRd20D0yUqnHFJ37bnvADhOm3/X2QXWaAzn2eCvck7Pe2nhJZ+jR24Sxrcg0RxHsmneSCbtoC6v/Hajrg6JvMF9jO4b4XuHIDXxjd5EjzJI99xrQQG2VfJzA4A+ga3bGbfuaGwINiTAdLBX3fukkPAyCcBC58DlMbWdytgG5jCDCvAgMgne+675B2oKcYgXMBS0rW7RFTJk9vZB+kIwG8itwFd0r96XrK3gQMeNv7GuUGYv7JDGEPWfdJj90UGeqv6T//0T1/uu+++o/pO70hZMjknQF3T+AVT80R84KeEbQM3TJQoSNTgSGNPlvrPlvnEYo2ikAInnWwQJUMEPTmWkCC88FDBlw/Rc98712M4JbDdF4FObiWzCrlbONuA2nFxCBZ1vhcDvexlLzte8OqRtdpGuuxQ4zPNLRtJdruiLxGxzRixICeEnWwQ8cYgBrCJvreVtt9aphsYvHZNf/WVLF74whcej2w99NBDVwIGT+BD1yHt4l1j7382B+vEiC2WiZfdp9CwuzrOWEzna/uLz1Yz9dn8JRtwXrLXfRH2Ymi7cL785S8fY+2erlUw6BiyqggAy8hQP4jp4ik/4eeSdfLjV8sZrEJmi40rIi/uwPH19+ZtKzxCKglpLBIC3Ktju6tg5bRJIayR+NLd9i0Bgblsz7zgnrd3wwCJMTs2vzMv0+7Gr2yrdrM7sSm7oT/3+KzN5ttOFs/QLi8xTz6EuLIdMSrZ7KNpMHLtobbOeKXgoijOF+iIH7hPwRiH0z8OsT4E5/qEFbVPv+mDXdaewq4+FxfFrU0yJEqNYeVKr/xWvF59ko/Yxeb7XsJ87733HrtIXv7ylx964TfLTcWbPslZXGATW8Bh/7DoHLcVkepr308hGQ/znvSkJx0m8Y53vONYLFBgpAccZrmpMfNjhQkx0D1k7NcflmOQobFLePmnoiSuwZ/rC89wrH49wsZH8TWxSIyrv2Ton0VNOUuygmPyEjYmBuJe8gu+dMaD2skP/VxoY7fIsPGgdmo7jN4+cbrwZP2M/m6EWcYiBzRXOKb95Tads3pO7wom/KmxJ6MbJdxyJDizK+o4E1ktH08WsBFHweXlHOYjF9CevFqf7Odsg/BtuSffZqc7xuS1beKExX4L+rgR/4cr2jkKAE972tMeJZgzkUV+JTFtP2YkjG8dTgcSvJ1U1wta9SOZpHB9rGAEDwTr5ptvPrb4IKgM7EaCQsIRB8mcz71H+6okBAY4BJ01IIo9k+0MSGLDKBY8td39wJVxWQUHVOciimDlPmRsq/FXxHhsR8R5y1t9bbs3CrRnktZ3IJlMGDGQAhhPfOITj7cHP/LII9dtnUAIAeyT03BawZcN0DtSJPFCuG2n7Do64RDsEQiwtebAObvWNsB95MLYtiBVO5yq+7QBRJMn/W4hwt+SYnYo8SB3xGL7Th5Ws5BfwGO+kkQ223WIt4SDPDfI1zZd0nN9A3wkEdERsLQBoLo3e7V9V5vGbdWCbpEASR2580dj73iBWNDUL0zpOkWT7rUCrEjSMW+Y3XnTE59R5ONra4PJI7laaTmv5gFe7SM7ko+OJx/EGXlorD07/x3f8R3Hc2b0oxKPFAiiSLJ2NnCxEXJCDLJrK1lra/XVnDyHjNg0zhLuN7/5zYdJvv71rz8wHtZ0fsmHQsQWSXf1svvIuL+NR5FnSSk/hw3wnK/U9wYz5FKw4+vZRDHB6vbiR2PrcYUf/MEfPGSugMOvkp+dKfSxtsY+2XXXpO/GsonxJmndj6AidPxDwoxYsSFkhD2KT/Ta90haL8h6+OGHL73AR4LZNZv4wlxYoa22YLcaJV6wu125hIvwqM9Ngrz5vbaRX4lOcxTzOw+zdk50rcDQ/JuX1fnGXpzPJtvxsYkXu0Jszn7neDIPs8WptbMtPhkL3rJYILFRBG0cv/Ebv3H4yOte97rjlyOcE1ORQhwGluofae28e/ubjYkJCllrozAEb1DkNAftwB5940FdByPhZ8fgud0S8HX7Zk+L4V2n+AIr4NP2zbb4LFlsDG5OtWHnHRxEws9EFw6I00uM4Txe2Xf+fOYbEmZjk8ybl7GfZcxOJMDdx65gL5ngARJkcqVrfBDHdBwudL422TMOJL7ULqwR9+mXHuid/tbu+7ux11/3ve1tbzuG0PP3kjJcSqKnYIOX8XlJF2xUqOVfeG7t7CMNEta4Y/yerSuk9BiJfw888MD1HQQdgz3aEBPqA74lQzLYwiEd4T/JL/zrpY+9DDm5Nha+xpfEMPkRO+3TMdhk3FsYaWx0hOPC8HNRh842sYXN6Y3uF3vYcZ/JuYS9fhQeyW35YT8n3GNDXvDIHhZPYAW54he16wXqy0PJbQsB8Y8KBeIw+1OYWizYIs/uECbb9W36p4u+949fsT28Lt3DUlxaTKYzsVs7GxPpEN/pXHGrhYst5C2f5g/wLN/1iJrr+Apb844q/GL5fn+nE9iDw8pnxW35lrwZVzjeAdBLAFUkOZxACoiRQNc1WaArUeBgBC5B7lpEpElKjg1KYFLdV22pT0KprY4HED2bIXHZqusq3viBJKESFsGpvNoig2gz4iVf5gv8Gw+nFDyB/SbYa+iSVAHpnHTpd4GFMW6QVQCgh+Z1JpYS1C1QaItcEADHN1k1d4YOCLp3iwEMMsdum27/evkfQBLwI+EdS38CBqKkaLIED5g2b+TYdjogLkgaI/kJ9J23/duWHA4rqBkLosnugH867V0JAaOtY+bMPwADQDFn8pU81Ee686IaFWKBkxw63nUlLC996UuvW03T8W7jXn/dQCFB6bx5GasCxiax7u3a2o/kI6UFkPMjDeRMf1vMkpg2J/rs70j+FgUEnwVVSWpjSBatJiUHQX31iqguCdRf82jcffebuYJ2Y4cHHRNYbNWS1MAneMbnJFMCtQCG3C92Ng6ErevqD152HNFHsCUGfgkAUHdeMtPfyPMZn1wnAKx/wwO6Eswbd8H/BS94weG7999//+GjcK7rJHL+tqovoKSr+qafTZrpp/Ykef3te3PIR/0ckMCHMDeXXVE3J/j73Oc+9/LRj370+g4PREDMWAJGXnBDUUIcQGg6v9tZxRaE95y0G5PrFv+3MOW5/fypvmzvYyO1H9a0wuytw2wa1sMWfmy3AmzSbueTMR/tOmRQgsMH106ROwV+sQKJY/8woKLvi170omOHBRtVkLEd3T10ggd0nXZ2dbQ5ipGStJWxWCfhwQdwB3imn91auj6nf2QXT2Hn/JXMv+3bvu2Q4Z/92Z9d4xv5JGvEtGObfEjgxP+ubb7NcX11CVtzUIRY0sc/Fr8VglwP49auXX/GfbJEcpFIOLbJNmy380yy7RE3u2a28CLBOfO6TdDYIb3hP+S+hRnJ+uIpPiCRFVPEVVxUDOj84tLyIvN1rLaz48aY/1ollqh65Essrl3xHm7WxhaZ+t51nouuLxyHP9AzGYuBinebGHR/su+fn2fEF+nxnCCKa/jOYkF9FYPgWdewJTiPDxqXcUvKFi/EHny+cUqA4VuLi7/4i794+bVf+7WDJ8Cvrv36r//6Y0dCPzH58Y9//Hg3wOJisqu/5M7n4YexS+bofbFiOe1dd911ed7znne8vHoL8TC/TzbRTqWwmo5wksavGC0eiSdsgt9vQQdONg8vjuaXcGYxgg3JqWA9PIOZxo5f0it98Gu73TYe4wl8afnx8kZ+Qz5wG55svGeTG1uWb7ChnY9iAlyE1fhUslhOht/X7hZK1q+7pv8KDeIl/MQBaxuncU/t7MJQBesf+IEfOF56ur/kRH9iGv3VJh5HfxazynOy1y3uiBfyFXYMz2Eb2YmNyQcW9Le43t8VfI4dAEghR+UQQGkDO2NHSCS4FMNABE9BkSMAhg3S2uwYxxWc66c2Eg5DpkQGLnFnbIRiLOeETaLB6DhC11vVAXDGiaQvcBUQEmiE2XgpQjFgE48dn4CBKAh2SCngWoA2hp7x7K20JZJWT8hQ5StC7Y3ltsgJKn02vwXpxinh6Jy+OB7gOgdIOgngeoarwJhjlERGTJIL/TFKdgaoFlx33o0BCPRZH0Cqtns2yPndCgpsALJggiht8Ae6EjhOD6TYElnR/x43P/4C/BA+tkH/5CtYAR4Eru/Np598bJuO9pxXYVz7NX6BjU1v36qsbFMQousF0yWdig7Jsb8VR/SlPaSMzdMf2Rk/8iEhMz9y2fHQwwYvoLrkdQksHNG+ILurbvqwRRmhYJsIPbn23Uq38dO7R0vYEvxc/wL8gp7PCkvZJfKaP/sZqiWDS3j8TZ7aop/66p8tuJ57Z3/InKpy1/WTUH/wB39wbC9HSOG+BL/7m6sE/kxe4DB8Nk6FTvNZezqfg4sSQi+N67jHEPhgLyZqx8JrXvOaa9GC7BUjzKV7sgft7tgVXuAi2xfD+LXkcYM6mUs6kCuyZRN81nXdB4OtfC6GiQe11z9xNnkZT/rni/ydL7Fj8dR4aktxDda5x/y7BsFSwDAeCZhiZuS84m6PJOiLna0MEMn62IK7GC5O2FVUW42zOMZvxS/9sDOxqz7sWKq9TXLwiNogb2TJXNkv/Yt5tS+RhRsbu864TOfkoFCm3yVrZN8nrBEXXIf0IaZLVOkKXimYLn9ZvSaXruHH3V+y4pEL13Y/31zd8Ru+gUvtCvfiP/5kfOxfUt4jUT33DUPJl77EKJ9L8sUbOLXysigDa+CAOIJPuqf22WV/Nw68AQfq2jCnHVJb4ElmsB7u0Cfc6bxiXdfgPObV942DOIwYCwdgkBV0yUnf+7uV2PpJnstt6l9hsjbxJond4hIcOvtQ49tfWeoe4xdHyYqt4kl4Kf7oPS8eGWls9dt3m+2aGwAAIABJREFUHJANNzeLf/uuCHyycbHHdFbbxkludImTsGPYatzdy1ZhCR7BP/mMeFIfkjW4bhGnMeKsCqBsC37hETg8LCTb5Qzn2ITjJ//Fh/roWgsc7PxsZ/Ci82Ft/8TcrlU8tUAi9rJv+l28YTfmx0/ZI9s3xq7fx0D5aLbp11zYFz7L5/lHsuMT7BIus2162PHUh8KRPvi2mHqem2Ief8ZzcDf4jSeQmfnLs3DbdFC+5CXo3omA36ZHhcVspX+K9mIDv4KPcAivhOHibdf186VHAWATvgbVTUBK8F2H2UDPsARPQdcAgCkhWUnjBAISgsxRBQjKBI6CNYKzyqYwZAVhAAIC8gahrnFfY1vlr1zcsyRf311HwI2PMXMA5G3nwogkcZv8WGGvr37zt+ropz71qetbfTuPVPT3PsMIBJqzAK4yLzHYCjVn3aTQWNLlBlBAuGRFwaQ2ax8xan7mAdjI2Sf9kAt56Z+j3siWBDMgh4ggagpOm9Sm/wAFqQQQAj+73yS/MSCCS1IQ/T7XwZFK9gmwfAoikjC2AfS36JGcyFdg6fP/era0exsL0lWbbTk/nvV5bEWJjAUXvgJAzGuTv+SDMGkHOLmveVi5WRkIzJs0bzFQgFHcQXwQwUCxfyr4fJRO1sfoAkiyRYkO0JQAbQGlcfKX2qwNuwhqNx988pOffGy/3qC3NgsDgbIEnL1Z1V0Su2ST/fFvBbTmimAmp7OfkecGVnM1x8ZJto5Z0e7+xlE/jZ0/CBZrTwiDxBOpUeglj01+6LL5wQIxZAOT8ZEDGzOvviOygi8SsbjDpjdRNMddaYPl2ZbHipq/HS98FL6LFSr352RkfYkNmFMJVv3Y8sfvz8kSQgI/lxS2umes7WwRKxVWkgXbN/bwLnJh5ZCfNtZzjOWjZLqxZZNaGMUnzXVXpzq2W2jJ0HEJAWKjb/EI/4APnWefy1GMpb6ym7V3be6qBzK3pApu1j75syd9SbzwIGOBBeIRP+3+CGHHK9YrICYzhcSukYCZR/NfG0DYk1djUFTBnzpv19LGJEnDxjiJHwyHPTgDLOev5JKs9Lv+Tu+bXNDftsEuz8W+8KcCQL8MUN+1LeZvMZHt1Xby83JVspGAJQd2LT7wDbpNJ/1jL0h4x/aZd0mw8/VhFRf/oTvYiUMp0NRncmtFz7jYpLhItngxLkE3rSx6G774Rvfk3py89+OXf/mXL2984xuv7wA5c0++jdcsD4HPuAvO3ZhLwPvfz09KDBUZyGaLSt0rWe189+DudOMamCSGwH3zg6tyCD7XJ4zBr9JXjzr105PLH+UAYntztWtKkrTtLodgQ+Is/YuPvtM/O5Gcaot8Fwtx5K7hO5vHJPPwA19bHte9fKY24Up2ifPAI0k93TYn3J5N4tC4gnn3iZMvX1nchF/nvKzvHgPcPCBZeI8KOSrCwL9suntaEIE1ChpiHzymm9piC/IGemUDcJI9uYfcF+PMl59qu2vxCxiLm2iPHhS09EsnXYcn7bHNW5fTNdfOKbbSF7vreIuw2XULsXRhnvxMHtd76o6XAG7QQuC26kmQHKqJIIomASw2Qd+gxlC1wcisSq7BnhOwXXnZBJxgN2EU+HYc61CbaBM0JVBqpKnVZY4BgDhCnxxqwUC1l4P3icwu2CEkEqUNjCvH7u25klYJc4I1FgFS0oUg0IfgiKgs6Y9I9lItekTCbTtCgmursRm75Lq2/CMLFUIOIjhyXE6yFamO6XtBiG10zn36ZAucrf4cE2QYPBktGQECnKlzCiQSDEFygwb75FRbCV3/UL0E5oguRxYMm6M5swM67JoSzuaVTuwk4E9X4T/2DKdVM8WCrkv+dAMoOg4ol5RtImFegFUBUNJjLPQssSDzBWJke/WQvwfsmzBuAqMwtqSy8wURv22/iVjjIPO1U8mNRArpEEC71tjNnx6QNb7dnHqGPJ//4Ac/eN3qnrzrW8K4wVVVufF1XmFmAz3bEAA34HZdfoqAsldbCzchQ/IWD/lV55BmSQ/ySQYqzjA/e/K2YqQbLinAwNS+5/t2GZEdWz4TQeOWGLNZJBoRhmMbxOGFRxDIDd5qw+Mm+lAw6zrBEi7TB3K2mJ+tKGwmf7tf3HsmQxvvOpcMG2v/sl2P/iDyfABW950NKB4ttvQyw89//vPXlR79i2N0co5rG9/YfNco7DVnxAJp7xgii7jQ3RnTat8c4PUmVmLU+h79KmRLRPAKOMI38wXPjsLWJebNpWttq+6cbZP8unP5Ij9Q4Nu+4DRy3Hj6+0d/9Ecvv/u7v3vo0hxhZDZlvkgWmZOduS9p5oe143pkFcZ779L2AXub32I+zCxme3xK4atx8ZNN+jpm2zi7bi7076ewkgFs7twWO2tb7GS3YlDzQJT1i0/xNTFnEwQ2DLfJiA3WhvEsH20sVg3xF35f++yJ/W3Ryjj2cRScTvHfI3Ebs9Ym8i/xqLEsH0g/dCRJwL0leGII+Td2iZIkD4dNntlzP1vabsF+mz2cqThIPzCiTz9V1t/ZCNxvLpusG9vGxcbdPckh3eKVMCcb8ngnro/r0Tcb1y5fMC74uUUQCX72l169OJef4DYwYcfIr3chyrj5lyRavKwdC2ViHXngoDBCvoBraZMszXdtlh+zGXbed7aFNzXnihm9LDZ7qIhcLsA/xV5yw1tXNmTJXnHaTQq1C8fxAH4uptOrJLzrz0UIBQuyZx/8DBZYyGD3xsO286NsWqGbHeP67Jvsa9dcjXMXUhVh5EH4fHMTc8xL3iH+02cy7P7Fh2xcISx51SeOAc/MlX0sPmwMdx97Iztxxpj56+Yn3dv3YlR+2KPDuA183HhZm8c7ANoBwBE504KbYAfYkG9Cdu0CqqRBwEV4OB/QI1AGJ3gSXJ8CHOE11nWaBRdjy2l6u3Kr5t1fMs/hVMm6lqOZA4BGHBFkc+MgNwLvBXKKkmRJ+s6yAgaIreAgWQBGVkEQXsE2OQu0lExOCiBLSgHvknJyQVA2sSVn5G5ljYRwXMBLvhIwYxUMjWedyrOw5ou0GK8ikQIEMrLylDhwCmCoTYWIrktuVmWRQcDQ54ImJwRM5Hzrrbcesv+nf/qn609tCIzs3woZm+1zV3CB3xIfeuinb0oYuj7QB7aSBN/7DCgLEsa9/fW3QMbe+g6IIxD1QW4ADmk/AzQbsPWssVsxXtBvnH4jmr+wGXYlKCiIbZAiE7/n3L3ZiQC4oMrfVpewZQMHAsX21p5hjRU6ICvIk6l72TeZawuGsIUdJ19ITs2layN3EjAEg3z6nhytJPALb+8W6NlM9ykmIoeCIBLM/8hXggKDzaP7diVS0scnxYPFrvrvOkkm3NwCxfqZ4oxkLb+BlclG4INRm0jAmyVui2GrpyUCi+H6WHlLSlZO/Y0oNCayIyt2zUastDpPHmwRwazf3eHDPxWe6Kz7YAnCgaR4btB4xS4YBOsbCxwwn2Tk/o1F5MGWbYUVX/mpwlZtK4TZxkgWXYsAux/PQB7JpeNWd5MZHyu5aKW4lwKKgfSI+K8di31LBJHZLYKR/9133308W8z/mrfVTD72NV/zNcfzvuajXziz12+swAHIFy70nc8lhyV5XtxrTnCAnSWDxZ2+13+rxbZIry0u3+paPAxesJnuqZ36aSu5FdKu0wY7sl1WEUub5stXcT82YOw9P53N9FJKHBNebBIAd7S7j/G5Dj6SzxaRyGETAFxAUZVN8Vv+aYcU3dk1wF4VBcydvs6LHLWjf/YEP/m4As0mKPwje9jCCv+RlLNpyYdHpdzPjyXT+VOJlYUDPktHdEs+8AIGdp33mXjUAtfHFZc74qTmSs99SqYWI7pOMYovZyOPe9zjLl/84hcPWdb/M5/5zOO9AHG5ZE/Gm6CbA53DlPqTiOEFjSfZlD/0KFxjq0381Mrr4r/451z3KOLAKIXGju9jsmQFB7q+a/ChzTPYhfEsJ75RLK8tdtzfsE2xvraTWwUjfBjX8/huOt33EeHf8jTj579wQmGTTYtN7qMD/M886aE+k8HmAZ2Tr8kxxEC5BW7ed/NcOWyusj7fuMlKWzgZjrAxClf0SMH6F7yrHXIRK3Cz+oNd6+/iPL4ifsFAPEg8EOM3ppT4/+u//uvlr//6r6+PGZHb8sX8opzhpltuueXRrRxbuUXaDAIIUGbX5YQ1njGuQ52DjwGYLGcEBJIPCgIeDIrAAQkBnhOKvie8ts13T4RBUmJeS9oYXuPxYpuCqC2TmwxzTM69AW4DrCDAYAT3DTocEnggJ8hvTi4pcwz4bkVUMLZaRz4Mha4YGwcDisZID+Td8Yyrf80XOHNCejS2jm/V3XFEsTbq00o72zJOepA8SD7ZZe0Fok95ylMu//AP/3Ad1wIHgCNvicraFsIK6Br3Pq7BbndeZ1Iu6PbitIJRBMY4G7fnrRdgkEPFBP2T9xn061Pw9tIhsqTL1TWbQ4QUrqxqSgIEsl0FlPCwJf6+wWdBkM8Bq+asILOB3fnGgNzW1wZTxQx98WvjtYrOXvJhYJscut/bkVf2GyiQjghtpEdiKBlS9U3miEPXKLohnmtHAFqCDFNgg0DELugMrnW9xJ48+RobpF+JVeOVGHZNf/PDrrUa1vVWVV2HMApOiJJxrl/Dy+4VwPoU/PVrdbV+u7/zfBB+1cY+k11/rWL3SEqy2CC5GNTfWwyBr+bvlwwkH4hG9/EBYyLfTcTYJn/svvSNSFllQFjot7bDWrqoHQWBjRUCdu2IabWN1Iql8L976R1mI758mX8aY7aHKDf2rkOE68c4YUkY1Av7+vWAxRCPFFhJQd6WkLOzXRFsnAiaAmDyCaPbWtgqBLsjLwll7dldAFuQGHhM/46HG+aSHze+2u2TPcMGhIsskTmr+vx7dx/6e+Xt8Yklopus66/+k01yp3tYtpgAL/IJOLgx2pZR8+pcuFXb4gp5wRZ4tvax8R5ZxFe24ONe2Ff/8PAJT3jCQRAVnsgUJu+vuMAzCxKwi22RBZvuuoou2WsJHG6muNL9kjPJEOw3z2SO0MJt3+kC3ipyiyPwrM8Xv/jFl94yL4FbDtqc2TbuBKf0L76IP8kXr9q4LyaJt7AXv9oFG22KxZLkjqd3/NG95Jse8/EeqcAXSmhbAFsOxxa6Ho6Ludru+l3AaF7eTZONpJ9ss/chiB+LuRKqPtm667p/YyAfgYNdBxuX49mB1XWtWve79O9617uOhEes2wK+mJ0eyG75XnIQ5+yGajdFMaqCILtiz+Jnvrg+uvJUuFSMoaPaSA7t6GlLv3gPbxqH+FD+8s///M/X1WTjyEbYhHyCHSUT2NAcuqdnvPtHt+xqeYiYKY5tnkcP+B1u0P043Sa1/t5YyqfFYZxCPx1PP5sb8EH+uvwE1yWTzSnFCj6ynApubKGy9pfb4hdk1tg7BgN8F4PZ3C4K4BTLn/iU3I0t9ikO4hzmDg/kTfiXeS+vwT3qJx3EifN5bYm7CgbdW3/HDoCnPvWpxw4AALGTWqEtURV86izh9CmAchZGRxlbNQOQS/qAN8Gdq8I7SQa4JMG43b/EAqFkSIKZ+xkVBa+QJaVIoH42aU9JHT8bLrkucHffbjVhbNo3T0EcoVjH7+/kXuXWcQGq+5FD2yG1LQiR/1aiNijSL4fo+jXaM8FCDMneGAA9koY8IT0rbyQRCaq/JeCtiN9yyy2Xj3zkI1d7W0Jdn4Fr/2y1BSASTSuMEgogpOKtv9raN3yyjwUWdk62/IfsyMIKsKLGGdQk+meZdJ0Ent2yJ4FIcNHn+lPXILwIFv0Lvt23OrFykbyyHTYF7Nk3/2DzbLr2bFcUoNaXgGP9d4++N7AsDqWH8yoEQKYLREfiK6gDOT5eO1uMQ973uUUBpDYK1h6/WDtGMBYbN0GqX+RA3+yNHZFbBKokwzN+Alb98f/1WYG7Y56rYzfkyfcLAhFsxQrB/LyKwU4Xv1ZPbK65SHhbDc0//KY8fGV/sESCTqcVzX7qp37qIG75aGPaVQq+gDSmG7pQLICXu7IDi5fgu05S04vq+okeumBzCMgSa77dnBu7hM1qF5nXhtW5fQyCns/j8tiYYF97Vgf5u0+rI0tiuzbbiIjDssZwzz33HBX/9NF4GrNgz2dhHZkjdfxgz9fnYvye48/JyDW4Qbvufu7nfu4g5A8++OAxDtfTDf8kL7yg63YLbC9bs9239sl+4yTfQOToUDGs88i5cfSd7tnQxh54Uj/dA4M7fsYj/YqPyxHIpgWFiiEILvnjR7uDg901ntpufFa8k1M2/PSnP/1ITsh8Zdwx9s4XJep8t+PkbI78V7zHxWCQeKEoiu9JBEsCxRIY1mfXsVf+qNgAM3E5OOW67vNMf3PIXiSF+IsCDT+jO8U2CZN4ub6Ak9QfHS+3I8vzKhvfxy/7hFPkGK53X7i+yXl+L1auniTAtd01zQveaR82KsBIZNhg7XbMrgXyx6MlAR2vKFC72SV78IgSjNq40N/ZJKxWiHvSk5507IAUW43lzI0UGhRz+DP9ahfXhTd97rsa8BB2GCdMxskM5vLB5ETGW6xWIC62t4DJL5IT/gdzxYp0yCcVcLo2PTU3nIdO4NI5h4FFFtd23Dt+sbjrcGm21Vzuu+++y1vf+tZr4X2xKdm8/e1vP+JA1zVO3B1H6HOL3OwGZsBP7cIFGJ7s4h+bP8AKsUeyy8/wSbhnBwwuKNb2nZ7FmC1YdL+C3tokmxFP+KeiET4Kl+GMua3Nwr/lnmIJbtI5Ocpy9y1IdI03+q8/yZc2J3Zfc2LzcGWx3rgtstSWxVdF0vrsXnrEa82LLX/uc5/7f48ALOFRbbS9KQExFsYv4QUyOuA4ggDyKOhzdE7I4QXnTUKBjr5zBkGAEDitl2VJhjfBM+kNDu5nwBIoBs8ZBTptMCpBTPDgZBKFBVvX1vYCSfdK0Mh/CwlkJNgBUSREsCJriccacu3328VVhe+9996jWptsJN4AgXF2L/ACUpLPPhUulnSwAePgaKpifTdmlUFjkChJEMzV+FTBkq/kbR2cIdc3WyLn2gIUdA9YBQmBd4GErdIpAmYOfbJJgN44FSPoWxJFnmxIUBIc+AjgtHpLFhtEOmb1XrXV5xnYtMtOFuiWfJkD8lx/ZFzb/d9n3P380JIqcmR7m6RvkgBEN9CwAfJS1OAbCifJh70u/pBb/Vgl696nPvWp15VIxFEw3YIlfQlgfe8/GQjqS/Ilw7s7A4k0NjbLH4x/A0H3IE+d30qtHQKCM6LCHxc/BEj4JfGGgwIV2zYWQdd3K+tdJzmtn7ZeVi0++8sWJ8yX3RXwk3Pb+dhwttPP3LVzRuFl5Qt/+GO+tyt//k4WsAgxsp2R3sQqyYFtr5KAjVHmmzzYY+fFK6RFsiz42mor+fGM/pIr/cFzJFPhHC70CXMU4iQESJSfI0tmikTwt36sSpozW9lkn53vGDfGaEehaFdPG4eElT/Qbdd37lu/9VsvH/vYx656M9a1+/qgd1hMjzC6YlEvHCtJSXf8alek4cgSqTMRhB+wE4bwcbbvOj4Jw+rD9mtj7lNsWnzdBGJjObtNRvWb7Xcf/+s+fiPRg5VbOHnzm998QGwFtF4Mt0S18X7d133dYRet/DUvPtJ1tVu/ZLakUsw0fjEGxtthIcYivxU36rdCjcSRLeGRyRvhXYxoHPRGB2Jo15WcmW8/D2cVbgsZm9B3T2OorU3I2UPHxTIxw1Zn/FPxjW90nWP8084ESaz4KY50HE+sv13QEB/FxNqCCysPum8rutV82L02WJ/0yW+Mhz3Rh/sU9zvOh63Qp7N+YcqL/tilcS9fhU2wL112vkf0tsCGR9aXuKuILl/YuC7f6LNdIv/4j/949f21LXGa3NgQjIZj4jLbXptjGzARtom9ncfHFKjYweYG+AAs3KI2vZB1fcit2sWgEN48zvIwVrF4k+rOpbfmpZCAE3zzN3/z8RLEdKFdvieGLzdQLEkOu0hi/h3bdnBFvHpzhOwMZzYf/ATW4/vyLv3I8cxrOXDX8JtNshXVPEpnno1pcVcMlYOxM7bX9eFZK+fLyeE0eYv5jSU7xznJ1b3sMF7SeOM+dmqzN/IQr+WvsIqdbA5Qu2yS/MiZjZkjHMT/+Ix2j5eDVwCQpElyEIk1SgACdDeBAcrABwgaELDY4wLkEmRA45Nj6ROxVT0yJkIHhgwEQfVdwN3kKCPJ8DwHVdub0AiU5rCVagEYmeh3glv96A2MwFkijEhIRpIVOQvAKn4MYYMdkoqoJLfOAzZJ85KrfqLp3e9+9yHOftu0FTAyaBxb3QZsnNNWKe0ad07y/d///cfvXXqjdX3uSskmkLWbjBml9oACGfpeVbf7c0Q20jm6RLw65nnRM3FekgPotogg2eTE6UEAQawlzOZN75yVnNY5zcEcbStDfgFY45NUABgkpM8lp8B2gRswdq0tROwBqGzC0b1VBesrwGrM6dc4BSmAvoW6TTiRHDa0yRSds0/FGT7fGDYxIYsFL3qGO537vd/7vcvzn//8r6hmCvpk0/gXe3y3taz5ICh2Q5hrbTUP/tA9nSsIsQu7C5Dz5t+xZB/5Jfva6F6FBn1ms+xlx4mEdUxAYiv0irwj0kvsBHz+1fg8l8YW2QHZbqGl+81JIETekkP+xcbydcTIXPSRLPa9BM1L0oAoNZ8w6JFHHrl86UtfupL/+hUD6GKJGXvi0+ZBxx23wsNWkXTtmCffQhr4oMQgH+GHkbMwCL46DhckSeSWDkpazJuMxNRkIhmQ4MMkvuMTPvBlxExc4B9ITe2tzJZ4mfMSZbi3yYQ+kROFJzGqedBlf9shBRMaGz2yYW3yOW0jZkhS85AkirPNCX9YcgVvJdJWEb1wcQsWYguCa75IVG1I1rboQmZ8QNEB/2AD2tmVumQkBvMlCQ+sF+8RuObUHL0zhTy0yy5+6Id+6Nj63M91Nha4wt+e/exnHwlFL4q0g0RfdiC4B1axG8kq2yHf4oSfFG6M7MKOz43j3UP3Cj9wq7na7YJT0SvfwjlqI73ef//9l8985jNHDKgdv4KxHEYcgbtwAl+gy/Vj1yLC/Exb4hTeyHc30avd5oSXKdS4RuzYxL12JFNsqu8Knlug2fmErX5JgF7JTAyBnYoo3d+YFP/4QNf3Po1spHla0aRHeiU382Sjtbf+W78WNcTNYqJ3AtBp88TbFw+Wt2QzuE2xpxdvvve97z1k5sWG5Ilfe9QJtuCijYtONq7AUMkQPbiW3rrHNQp33q8B27dgtPpqHv3b4pC461xtZs/tYGDvyWXljd9snmOcsBYf7j7xpL7FJ9yOXBS3+Mcx0Mvl+mLZzQn4h5gLG4xhOaviEL/Xv7iwXHM5MxmZY9extcUiWNl1MLZ462cjuw+XIQe+grewiWQi56V/mNK1bInsYAqshMebR8ozGjO853vOdb3+yGP52D6eYoFArN/4rl+y2jgCw2BTsoADZ37U44DHIwAEBpABNGNo0Iy+zhGI/tbBJrzuX6NrQMgoo03YtvMsqUQKAUuBscDOaDmGIMb5NhitckxcQO77JtK1Y0stgXes6wAsx/TJKRAHCQSAWYA2X4azbWyiRm5dJwFBopa0cALOywAALPBObj/zMz9zueOOO47P9Mi4N1CSBRBZw7Vqj0BWAGgVr1WGndeOnS0g6Wxkk0FAj6QBTMEWcTHOHS/ihixqd4kkR+Toa4vmss5ndaNP5Db78xI6yVz3+jk399sShSCuEwI2RBkw0ivyJglkq+xLdX4JnfHTTeNI1xVPPvvZz163OdMJP20MdJ1OAtDmF2kEJudkl/3bEq9wtUkbe+TPSCAfEEyRQbjivNUjvsfv+t4cv/Zrv/YgLNplO5IvditgCIBevqNdFebGaycDvSN9cGP92MoAH9e+QAScF9eQ4T5V6I1blZ2fKnQJOMYi0djEobYQ6U2+FAwcgyHZDXxH3hE4fipAbYCES2zaPIxRwGQfSN0WFOBc+iuJeNOb3nTsSOq9GYsJm6h3D5LcuMSC+pGQ8amu7W8rDtkwgtrf8H51wFYREzaFiIRtzblt9uuLm9CzEXaw/ZDP2tHaqWuRLti944GJxkZ/kjJkWhxGmMTFxuoREPiH2PSdTvlF18NL+KCgyxfZ9upKktGWZ+/QWUK65LOXvjX+Vq5hHj3rH7HkH+dEQ7wzfqQPJvuFDP1uXCBnWEgPXSMmIvSwcPnCmf8s+SUTsnPtksHlFWecE+u2iF6b2XUEd4knzCErMtImXKYb2NH1bdlu980mMmS6nAL+iEFsdXmCOUrg2ImX63Zt8/cOkM7jJ5IQffMz3yWrtQGj7BjiJ1tscJ9xG4v+zAPesp/lBGLHJif1BVuMWVwQ+5F6sdh4YR8cMKbGYjcD33SsNhStu14SjQebZ2OAb/Axu6iv9OiRRmPoWC+fK9nsWP5a4szu8ChtLn+hN7tJ6Nun5+GXY7ClM4frOPngc+xIYlS7/sdP2gHkmu6pDYVaO+acxz/IBGemfxxr7U5sFmsXL3GDHm16yUtecnnFK15xffxqCzEbG9INPBHLGk/9sCUYiQMmu12tpbdkJQ/pGouV8ACWixfmJQbXTnOAFeRvznyp+7p2d4KwV/jYdzbefXyztviMfIzNwypFMny0T7mm2HxeyJIH8MvFp+bdd7tLPB7Wtea4PJVtblEEb2GjYrQcbYtUxlabdmGQvcJq81luj7sqKME4uoHXyxPEKHZbf3Y2NK5d6HF//fL7tV1cAE4Zr8cDmnc53E233nrroxSCcLiZASfUNWqrhwwVUWPYAidH1O4mfb2oouDQz9EJFrXXwAScjKO+fvu3f/vy6le/+ghe/iENnK9PFdv6ozRzI3jOwhjrMyGqvixAbWGEINepuicjbKuNwAsYEdz626SrcZkf5ffJeDlj40B0kVOA0SdDdX2fxm6lprEJphwOiEo1CiqUAAAgAElEQVQUNoAjTgxRIEC0Gg/HEQg9r2bVGOBsQiXAmCenW+ehd+DmWsYNZBqbuRhXn5Ko5ruBBthVuIjUc/Su0SfCKUFU1AE+xgLg2EBv36/dku7mzSbJho2xPQBRO96i3znOaY70YFwAbBNflX5+2fbj7u8FXK4TdLom4LKlWvIm6LFDYC8Akx0/XyJlpwT/2qBKB7XjeSZYgJRtwrMkvOvIEkHTDrsUmIGrFVCg3Vj0A4jzVS8B5EfGXnsqruaK+ADVDewCEHCm19rbgmD91LaXTy4Y8yU66PneVpxXZ+y7NvwE0mKp+VpZ5hfsiZ4VDBZ3FAPgAZzaeeqfPPcac+N3SxoXt8ha8cTjJF2j3RI3AR+xr++NH2KLWAS/8pF+emiTdvNm1xtQ+YG4IXbVTscai3c/IDCLZXDDOXZv/ogTzNgXviE73Utn+ZFdG7CODdUXucF8mKQI4J7Gvrt6jBkW1daSeJiCQMAkMueffV9fXX3WZvJ6znOec/mLv/iLw78ax66mw2LyOm/hF/N37nyRTBHOxX7j3MRqZd84rGZawVtyBz/XptkJG5Qodg1OdI67rl1/ZlvGzac2ropzkrva1Ubz6D0bv/Irv3IUPnuml57IAE6KFeLy2ic88vOJu6jQOfJZPmGeHSMb+MUOxBfFYklKx83RtYiv4jP942HJauUsCSVnHKx22FLX9LjDK1/5yssv/MIvXHcAwR1xWPzw88bNabmDpIJMxR0JNJ/arbv0tXYrbuMT9CgJ4YudF1v1sYlvdrpYAL8kmxLC5iFhFAuTx8tf/vLjHRzmhX90TW3ZOkyOO387uIyRTj1eC683pm2BjH1mE82RD5M3e18OZOzGsT7Nrlf/i+d8XTFFbNOGggjb7XzviIqr51sVQ/Y9T2wGF0jWfKpH4H7yJ3/y8trXvvYrHg3Uh3v5sPmsHfILGHzm0XyK3yxm8E9t4JN4CF9ib/IFOUT3ixvGxlfwR5xcHiLZ7zzODHMaG4yD0RYmxNPiQsXLdjlImhc/xDaxujGaF54pp8K7lw/UFluLg/d4M79ju/jzXXfddcyh9+TAt+W+MLz3zjRujzu6tn7yD9yr41sMYJfyHD7enNineItnaEtsEaeNCycux/ixH/uxy2/91m9dH4Hvms4ritIvztQ5cqVfeG5OyarHi266/fbbHwXAggfBAwMkZ4HMAHtbbFvCH3jggcMoljg0iN1iwagjKj/yIz9y+eQnP3kUABokI1fVYdQZYtXLqhW295nUKoRB9gkoAWDzW8GvkF3f3CmaYwMhwtvkZUlm89otdnsfOXWNewBncuityT3nRLaAc0mnIOk+TifhNwdGtAmYALxJHrLNkOqr81t0IKPaXhLHOYGbpBIgb3VdMEfaOfgmolvV7PozoDNmgGUsxsvp0hG9I9rJ13acEqxsjU0soVLdZ3Ns2BzJQpAR6Oun//uiJfpb22SviP/qK4B8y1vecgTv+lXVlixuorXFJ/NAupAb4O9439sZkLPXvm3dfK6xIMNkjNjRH9K/ul/QWXIs0Bt3K0Iq37W7RQW6JdfGtCRn/VwCuH7e/XyvdhFWWNJ3fh+GVBzhy30iwOyFP8E/tiyw1p5Aamxd0xiqrPKjDVQSOIRx7dd9BZee2/uP//iPa1Gqc9lvqyBhRO/w+MAHPnDo0c+anpMCAY9c6MiY6UZQR0KWOCBoS5QRAPctbiAuzYtPIiZs1Kp88hUDlvzBy7V5eoZbvmtLUbXPn//5n798+tOfvvzVX/3Vod/6MH59koEY5aVE2mf7bIH9SpSWdDVOpEbBiG9LiiXO7I1PNf76Tueb6CJg8BD+8wf+KvGH9WRHHrCKjtJn/2zRhHEwyIoj3Nnk1z30z97YkT53Z82SE4/V8QE84hwTa28JKZnyPzKQqMElPihZ5O/ImbgP3xBDz+HCcfES+eU3bAMu9LnP79c+Qi9Oel/AeQ7iQWOzg0ycIRcrPMmtpKNk7v3vf//x++7sQuxeTDZPZFJCii9IIDfh6ZhYsPhgRwF/Y0+4i742oWCDXbN8Q+ER99l5NjYJTUmZsSiIk8XGXrZV3xHjFpH6FQExpeMbX7bgQadkwz/1t8UDem78PVbx8MMPXzmQAm1zwmv2xXnkxFYRfzGl+/gNrBG3fCpsN2Zxr3Hiv1Y8a8ecS27737PfsMFczadr2cRyZLaEB0ksGk+FZ88x8xefuJUxkDE7MNe1T/FiixqL1/yGL3Zd8iVPcbvzMHz5d+f5KEzt0wuz2ZxYBpv4V/I2bvzE/BRoxLXlnPyfzcGF7qGvxV6y6hM3MLbG0tz6XvyvAEUnYjsM5Fu14e92W8URulbyvFgGv9OLokUYiN+lP/IWP3E038X47pHwslVY12fvhHnooYeu2/ZXJ+Tb2NnSFpWSQ3NKhgrI7EIM6XN3iONg5hIvu/3224+fcG2hztjEtuYDy97whjccPO5FL3rRoRNzdc0+XuYe9ox/rk+LSwpwjYmP1b/3CdAbjiEuNP+bb7752Ln1l3/5l1duwx7lUfDXmPDAlQXbWxs8dgDcdtttxyMAlKEIwEgYGmBdQGuy3/It33Lc28+zMUIkzQA6DwAZ5FbPkJsNvJwCUBkPQ0aQ3LtkAelqXp4bA4pdL+AvITb/JcBIqj43eehYW6m8NAKIIqAEbb7Nv/Y26Eu+kEnjcY02BALGVpsMGIHbxAiQIHkLAhx7iyDGzPE5O/2Z986pvxmc8S6RUCzh8LXBIfqbDlZuigiInaSC7Hyv78ZaYlufVew2qaY3fdK5wIX8kDsgr62ASGBtvCrCAEeSoo2utxpurkC640CRPQN81xSYsiM7YfgQgtRcd3uYPpCIvm9A0icgEvQFqNrP9+hKgFXEWPsUyPXRWKwUAMfaUu1Np2wN2bMDJbltIticJLm1RbeIgcAiAEiqfSqGAHq2A0zdz2YlueayCbxdOasj/cI/epRE7JjhFj3w8/V9/a4P8y9j3JUnNlWBteKQf70ArHd5WNVauSxx4bN2YPR98adr2TcZpiN6bb6NoWeOWy2B31u571pyJQ9yPeM7+bE7MlsCswUGcYg9W1XuerpFFjymk0zgOLxnw+YlmbWSBxPEE3LpuLHBKqsiMKvz/NV86Qn+ScD5nEQDEUDSEZMlVh3ru/jTpwLSYrKi6Zm0NWd6MWZ66HNlhWCJ8/Szvl/7/FPcrX3bgJGm2kWo4Y7krZ+4KuFrZdvOHUkjvcI4OE+v5C8JQ9Yjbe0+qL2SoPxoX9aEs5ABgl27XjgF1zcWsmUYWn+SvvNjOHCdL0sEJYqwUT9LYPWZLfj1g9pHEumkcdPLFkRXjys717KfLViID2wEgV17XOyrLbsqe6Sn9xwtbzvjvqTMc8T4AoyFleyLP3QcLu0OBbpjg2c/73g27BGE2sAJ3bvb6+EmvSmcd1xCX3vprQSsfx4FWz+sX8nLme+SKV/l2zCsthUDw7DGvoku3tPxzuOHiiPdX/LTP491NIb1vfTbPza0nI6/whgyEUfSzcZj19ceP0gPipLiB3+uT4/lKLSwT7jb/GvDy2Jro2NhRMmvfmB9Y4OLfKhjySIe1X10v7tt2yHZu2es5CpKbJzpPrlQ49jCRXNOzwp8bAtf4gt4HX6mcINvkxG7oR+PytSPWFJb5S89MrcLmDicGNWneAMza+dGRTT9neM/v9OmHMJOVf693FheJ25fScpju4f6nk56jINdb04TbrcrV9/mzob5eMfFMXpR5IVf7MP4u2d3eW0ckiskM/bUtb10s777+VM4Tc+LhbgCW66v5Q8WsWE/7tF82FR/41hi8RbUxPQtVMifYCbOvDnyYhAORH5yW1zqKIjccsstj6YI1ZZ1fpPW8ZLoGu18hulv1zF24EqYQICTdf0SGg7ddZKzjiGNW3xYhxMwgJzVmO7rmc6SK4Z/DvC1I3jsM0XmQFGCgsAuoBmfvhF8pFoQTr7JbxMTxoqYMxRjauw9M9l5z++rEjFi7QNUpHUDnLlLbhfkuq+5LLi7dxMiuuzarSLTQ58qsulU8Gu8tQe0OFzXdM7WfH0JroBG8O44UtffOQbDN3aBR0BAIJDP1ckSCecbE2cRbNm2IL4Ei10v+aFj+umcIMhxAcHqHYALDNu/gLf+RW97zL0IK+KX3Gyz7hxSJmmm/9qir64LvDtWcN4KbX0DGsUWRKHj/ZfAmge9ClCb8BgHOxckFmjpWAK1WLCrbnyqe5FMgQmOOCfI8SH6JFttZWcbuMiCHDpPbkum+CQb4t+1FQjv9kQBMtv1sy5dU8L0ghe84BpbKwCUkK9Pwyh9n/XacYHTfYtTbJufGq9xLg70t6IC3ycbus2Wm/sW+VSl2byquLgjkEvOyK42zys6tWs+7EuyRneLpexgA7HY1X1W5zemkOnOCfYmJ7tauocPNCZbeJcQLDFC6jc4IyeKfl2jIJe92zkDm8ScXRXSBp8Xa+3AQ9IQUMTG+DcpYZfJS1GKnva9GkiptmvTYzHd2z17TedaEfr7v//7A1MUB/n2EqbVFfuEU/ySfcLtZK6ogJQh5OddAEgQW2c3kpm+exwExvJzxAsGLpFbrIYJcFWysTyn5DK5dN/afrLEa3AyNi4mrlzIzk7ErhVrYS3uIpbzSfbZPewNzoqxCt4wFI/qO27Df8hDwi22mbd5nItRMKnxbkGAHe18YJ2iDLk33vhsfogPwHWcDhEmP9etLyiQkJFkTAFcG7CP/8BeMUU7YqK5GW92JilYH3V+8RH+sIfm+cY3vvHwp/e9733/36O0dLVcjCxhOpxrHLs9XWxs3NnnvhcJ/u7ORz4imfGOHTiwHAz3kvzXt0fDzJEuJEL805zWDs/cTF7BF+Qx+G/nycQuUXpMphURln/BEPbZGBUDzJv+6Xm5wxZLYJbzOCluuHmVQk4ybC7ehwD/O56P9Y/PFUOMr+vwMTFkE+WNoeaYPNhcY+243QEwCZ9gS3R+Iz5gXuIhDFQgweOaC1yQ9NYfjFCgw6thDj/beAbv/AQfG4R7CpnpTOEbNmjfnHBFC4Fdhy/Io2p3zy+G4kCwfHOQ9U/FbfkFHCHT7l8cIysxceMOvRsXvo9XNOfGe/wKwN133/1ob6//u7/7u6Oquw7IGJF5gZYydMQgzsnnArmgacBItQCjbQQJGWWEiA2D2mAoWAn6tcnQG6PnMDNuv429Cka+l+TXzxLnfY5WP843FsFbMK19CbEAkzHsilxGS7aARJBs/EC0sdQ+UOREW3w5JzMSbEFzkxXGBNAaMwfaxIBzkgs5RwKbh7Fywg2gSMomUwwe+UXCABpQXH1wGHbwXd/1XZdPfOITB0BzYAZO9p1jb0tEt1rL8c1hAwzwd33tsiHECunf+8xrbZYPbXLmGGK4hHbHw0ccW8ABTAg3IqFv4EcO9Kot9i8RWj0BnX5zuj7/7d/+7SteHrmkGYnfwpQ+2L/iWH3wHbpnl/RRf4pttaOYp0/VVXp1PbzwuVvw4FL3SNLOJDr/8hIcGCOoIxhIr/desDNYQfYV7jrWSj3fEFiQE7o1ji2gSJKbQyuCL33pS4+V+I985COXv/mbvzmSJz675GcJtmRok3AYujbQ+bbStnWUDSwms1ukQoLk+CYVmyjlLwoz8IZuFJKRwo0bZAoD2IUkgg903HzIgt/2abVOUrqVfLJWZNQmotb9ZICYkJkgzJY7Ljl68pOffPwKDMxFUszfvOGgYI+Ikb+xwze4C4/OYxBnk4OV5nxYIan+Vn5L1CQTi2ONexOs1XnH1//pX8KOtDYmO5fWj/gYu7fyxT8Qc+RFEVc8ay5dC79sg+x6xYr+RqDYE86i8EQedGPOtY0gSt7EecQSPnVvfbbltvvZf21XPO0Y/zf+jWd4gTnhRmtbcNWc+Erz2EKu2LcJKP8qaWUXzQmOIaV9p0eLIOIFYozP6EfxYxOHnq3uMSt2vTbF9ht/93qpLPziy/QjJrI9OLBJvTFuTGY/bd3vN+qT0cYYPrk8tHvoCRY0b0kVfbDJ2minSYszYjgfI0v4oR3Hsy3vZKCL5qzotonS4kXjVVAyrnT6Dd/wDdfHY/kmvTdOfkUn3gOwsZWdw2s21upsPEJ8w1fhuDi5hRxzoj821pj6Vap+0rHfp6/wtXlDfVqxh3N9V/zd3ZpsMB+rDe92Wnte7soO4ZZFGn4gbvCd5gBzFfsd2zY6Bp/ElPU/OJutG08y7Dju7jv/2zgDU5tnuvaOIPcvT6WjdgyER1/4wheuuzFhnQJT7e7YmxN/9rkLWeQHczdHFIvIix+LafzW7k8Y6nMT8C1OkefKQ7HDri3xm88bO0yBuYqJbH/9CJ9c2eDxW3RovM3JT4ficflHssx/YcfyHX2Rk8LhcuHmiK/CE2M3J/KFK3gHPKEv/bC3jS30Fj/tnQnx+pvuvPPOR7/v+77v8i//8i8HCdThkoQFXYrjEEuQkHKks84ROVVuTlebDNwgGTYFbADZv40xYQI4YFmbtee5mzUwQCdwcOYbVa4YHiNQcKhvL7ZAKjdoCQQC/VbcJD1kyGkBLmATNLpX4cFqD2KPZBp7/TKa7jf/rlcJJftkUt+2znYv59L3JgPIR20hpwIKsryrAAiafpC9tZXuszrFGTrG0QQVwVkVsrY4dHO3srPJ+lYNkVAkuU/3GJe5CNJ9boWRU+b83Zu8+uz5nIL5bocEgMC5tj0mQI5LuAQtNn1O2Hau9YsgLJBIbAWTAPKFL3zh5Y//+I+vP/2IHFtt2EBGdmzWmNZ/uyZ5AxhJKlKkKIVY1Eb/ydZ92U8JbLbH1rTLlqyywAUkk0zbNdJPGfVsrHkA352fohyc8AZUxRug2if72nnCLnaygUXFlu+y3XTR71f381XJv7mwbxjSJz+CRfTatQI20le/Ec5+rUHg6T5BgGwF3SVhdCoQ6WcJ6TOf+czjJW6bbAsWqvHmKeHSLtuBQ+mm/yUCEiJ624LlmXQjJeu77GT1BOdrk31IUgTHDa5iTMdKiBunYmr3dV6SSCZ0wpZgQeMQ3OE6UlQ72XQYIS4oiG6c6VhbW5Fz/l07EsuNOTDTCoNnTBf3N452XFE53fCLTYj5mXPiwpIPMk1u2epu5XbfJlbGwx7o3txhLh11HJ7BkD7pf7FSnDwnzK6pHf3Ub9831iCW5qeYu0Vyshf3YPbG8a6XfDVPK0HsRZIi2XY+3fX37vhZjmP+y70kV55dtkIq/i9hNWaFVjF0Y5G2rVzC5XNiI04qHtEJmWYX5Ml2a7sk5WUve9nl13/91w/54ycwFCHF8Yx/fRBeu7Z2JYbnPs1N8t88kn++1dzCmn0MBHbz5T5rY2NB99GVeLaY3zlYq0i0vEcCzhcUlXDSTaS0wy+34GAXEbtvRTofXD4l6YDHG0fO/q+IgtNaNCBD+AGn+S5bM+7GKj7Vpvboad/t1HmLRPhxLwttsTE7UQiCA+SwPgAr6Kh7FKJq/61vfevh97XXffqzQyE50ol2xYzFoTOOsFnzJ5euM1fH6JGOcQ18vLE0/u7bnVX4rxX3YyKP/ROr2X6fnuvvEn53xsjaTPf4f/fl7/lEx/gKO1+OvQnj8jw4BKthvviwuZ64S8a7qIJ30APbay7xsj7xsP5u7OJOfcF4Y4P3CjRi0uZbOJm+2DFM0/fuVBJn3cNXjP/MReo3jK4tRWCYtjtO2EB98421TXy6c/XBPsmLfW3/ck18j83pv7GJX/C7/tnCdQfAq171quNN+z1r0kAECYqQNEnsOL6GkFFGxDA7338ByYBN0HWADggKMoDMoIFcRiDYERRC3rW2K61jNwbkbQkFxSyJQNTNZ8mEYI3cIQUMb8FUZbdPpA6hZozIp7H1XZAEMn0uiRGU1rA5JHJnexXQkbwiSICXQXHeBWTtL3gwNmSKI5KpeUn+zAUoMXokYRMhAQYQkgV9dA8HRXQ5TNeuI0tgGu8SJEWYJTJV0dteVWHne7/3ey8PPvjgYSscOBn1b+2x894vQYY5HHvqPBsxD35ifuYLqNzPadeRgeraB8BMxxyc70bIbN3nG0iXgApMF4gWoMhQ34KBYE2ubAKpZS/rf2RUW/pjM0uG6ZeszItuJVz8rfOCgIQN3mwy3/X1lx9tMBHQBJvOITdk6aVdMIR++AqfMw4vBExOqs6wJPvji8ap3fpGTNlpbZzlC+jpEXbAZcUh5IR9SUIQvNoueC0ON3fJaccFYmSWHBE4xSd99zbq7DF/QoQXpxYTd97p1aNoja//5icm8XU2BLO6F1Z2TDGHDzZGqwRiySa//LF7FSLgF3xm03B87Vg/ZNDn7kqCA+Te+BqPFS62jEyxSXqX+BqfxJVPNcba2IRsE1jxwpzdJxbUT317PrZxrUz1Vx920K2Pa1/sY3+1KVERv85ErjnBPeeQodrh09qGD0uo2Dk7ZieIFvK08UUfya5+S3jtrIFr8In90uOu9rk/eXe9XU9rjxu/Nl7eCEfpqDGF4XffffflQx/60LUouL6d/oxFHG0cfiat813f7qFWSRsTskr3m8AqasBjNt595qe4YWECiVZg5jfrb3AtPZA7H7EymA5rW3zjK+RrTLUBS89cBj+tD5hn+zq+sIUECdDyA/jfKlk7uM7yhh98FC/oOvHVGMnNnK02svnGvztAN9Z1r1VBMUAc3iKZe/C85LT9b8FqV9HJh89pc2MJftFuikceeeTANDayWIN7+pRoskl4ku31dxiCp8Oijm98hmlyBYXFxkunr3nNa45Fyw9+8IPXe+UbfF4hqv7wuP6W3C9n2MQL14Ez/NkctWcni3jdcbt8a2Ptna/hJbXJ5tkZjJHfiMH1u5y283D3zMuWh8ET2LdxIlnys42BCg98uOv4XNfB4uSlQGls+iOv5qcwUzvsR7J8xnycFI7gAX1qm13B5cUXsYQf7HjoGgZvoUMMEffwNLtScBJYgZvQacfxkeWJuIsixsZsmGTX1dqYnUvLA5sne6w9NrPxvfa9FwQm4Rfya2PvpdPHSwAJEjkW+IAHIzHJJZYSO2QFQG6SIwlkcMDTgKyqcgwVy9pYom9cjUegOJMPzoBce07JcYBNwMbNgLdvxJHSyYkzJuiUZ/vHJgTmv+S3cVt1X0cCFAKYeyUl7gHSAJYh04fEqj5V1QRJMuseRtt1GUkVwgiCCjOHYiiclMEBBP323bF99m4D+hZROJ75dE71v/uRFLrVT9fZ2QDg/QZ1SZU+OJu5nwMuolj/ybhgX5X9iU984vE29t///d+//n6xKhrwqi36QL60J4h1DUIkKRA4fGeP7I5O+76JkevolswkwvwAWVvQZmMIvF0kgmT65QcqmZt88XdBFABJ7JaAGTPZC9gLsvRJXmuvMAYmIDubcLWyfM8991w+/OEPXws0ZA7o88ne+N8LTuBNbXzTN33TsYreFnrEm5/t6ibb7xNhq+3+76MvCMTKqLGz1c7TJd12jlyWWCAJAjcM6nhjUBTgY+lzHyXahFfglKh3bWM8v8MkX7E7Rv/IRrrkS8gn/SCIXYNM658/bNAmH2Qn+9S3Yijfat4CG/xu/LWn0KDt3o0Q+cvv2SFSyu5hUfPrUYra7m3AbGt1KNHgV2uHXSepIk967Jw4uSSTDBUg2bwxIhpiCcKHmCNsG4u7tvZWJkjDynlJp1ir4CBJscrU93zGi866F96nz87VX/PtnmRqBxwbWRykt9owR2PeZB6uscHlFrWx8vFdcrZFNbiD8CGntbfJIpmwZ0S7/u1OREq7lq8aO9/uGnEe1iHHEv3lR2JBK3ji7O7OOye6YnK+YZUZqZWgkIdxnH2+72Fd/bWos74aDhTrN0Fi8x1TlKK/5WhskkzwIjxN7IYRZw4oFtCjxAABxj/EXGPserELVtT24oWYBgsWi+AmrscHulZxHEege/M3B/7L3/rs2rhf9yo64atiDDvbuN31ioDwQfKwfIGf1zcutTaNN7l3saZjEgBbptm+68ihPjtmIWGTjNrpF5Ta5Qi79Md22YV3L5AN32TTCjNkQkcwisyWD8NZ8k8OWwzoWuNOB4rw7AB3wWX5jDi0PLzxhG0VAvF2eEIHuA+7kJjSRZ94g2RvfVz/feJaZ701VrbVua5bzsInYdTu8Nj4jHOK6xYA8JLFEVjTtd1Xf2x0ZbYLbuaAxxkXP9YmzkwOzS2+XR+bY8IVfZv36kIcsziH78JcWET2Xdc5Nn3mOLiAOfMbvAuPakzZh/d5sXHYSW6wuLmwMdeI5Ws78ERstysaVvKd5SPiM6xgo8vdG39tLU+RI8DDXp5+0zOe8YxHOQtHRrisSPR9kxKGA1AF8wWvM4gDjSYi6BKWttfxtbWfSIJEAgER/DkJpyFc80LuVXUEbPNvvim8RKPnbYA7OaxSzsAkMG3iIGFGfJCoPiNWtjEz8A2YAlFzRoY44o3AaR2XXoxpDQPB7HpkZivT2pY8CRrGtsRuAx/9cv4Fhw3aq5MNfhxUO93PHgSKruHQVioRFgFyHWYJyjqfuSGftaU/AA9IAcMmbhI6AKkfhEWwR1rYI1BhT8ahb3rjb+yFTPRDh1YI+Br5NB+rX/zHtc2HPDeYAtYlPvWzRNn8gGzPPLcNf+1b0NlCRr/W0Bt4G7/2miO5194WdjredQiKZ+6/+7u/+/K85z3v+HmsgjS/IBf4YF58os/IcMf7H5kp4UF84IKiWfJBDJPB6rk+VWXrjw1LAvpOxjs/QQDm0HVjE8DZHh8kI3isELEBd4n6Bs76oye6RYYUhPj/PtYDYzZhMj76W7JL9vzjHMTdA6MlvMg/HTZngQyuKIjscfKlY49YCG7uQfjM+cd//MePlac///M/vya4/GyTYyS39rwlvvGYH59MTrBxt/rxVb5uRdizg92/iVxjUOgp3myiqbCCzCA5O17FXLHQtfCaDSBbG6ONFT4j0LWlQKA9hTgJiMKH42KvBLvM/I4AACAASURBVIgN92lOyWkTIzpbEr2JEX7AxvPJCFiPwngJI3uDGbvzgo76hMH7ueQIp0CqnTN+Prj+JnGBxxvfzc18+7Wkfs+5a1796lcfpH6TVD5dW7uDEQaL1yX2Eh64T8dia33/7M/+7FH07P0hcHt3Sm3BhM1vAU1MUnyoTbaz8+zv81yz+WRjxZne2QFyCq/SXXNaHrZFp85V6FekIiu+g5fVn+et2Sc84zviynIDcRjZhzFe0Ngcxbjlyhu32XvtVuzx022LrbW7u/VWX3gx+xN/2Ent4Kbf+I3fePymeeNarr4+ufPDV/B0Mbo+YA6cloiQU7Lh4302tz57Ee36T8dgEb1s3OIjtYcXd322QDfGLMamT/GRfOD6JpN4Al7Fx+2KwEnFkcXAjsEMn8aFNyen5Vx+rQGOi7X06bg4tnEd/jcGeY/dNOy6c1bWsyP5ixewGh/9n5NDuqtdnKE50DtuiwdIojevgzt0Ygx4i3vgZmOGhwoY9YOv42L6prNzbIf5sEEcE8fPstwclJ0ulzC+frmkYmj/LHr65QxcovssgjcfMZBfifeb9+y86r/7WkhsAUrMxRFxP3i1uRR54w3GXd/9OkG/ctN48WRYpX8YJbetHfbMHthb/fbv3//93y833XrrrcebuTIOAYCSCJ+zuYayNcRwTWwDI5IMIClSMBCkCUDfgswmDAxW+5wICaitDViMrL5MXvBBGLqHAXR9ThPI9csBZ+MT6OrPqpxrGA8jALbAgGwAmgB8XjUTVCitz8Cg69wj2dgAwmCaV6vY/bZ8j3b0Ihx9IyMbHICJawR0OtYH/dCjhB1oAFlJmL72PjrnUH2XaNAhGdde24kzUsCFHArCZG3MqokSG4kLHQmiiERjzWGsiiDCxkCHEsL68cxW87JFXPAEED4XaAW5BRtghDRL+NZ/FGcWGDsvOchnl2TQV/JE+Kpqt52xe/TBT/rkY1vNFKhre3czJIvk1XxKmHsR0ibB68+IwJ133nkQFoGq6/lQc298Fdy6nr10rTnaNthKRONSoW/uVk7pDpaRafdGHnvpSQWLXkL0nve85/K3f/u313knz+bYOOiV/dZeby7Pp37zN3/zWrVfnTVW2xx3/uy9cxUxWn0++9MmVOyGbgRd+IWEwtT0JSAuueOjyKRAoy+Et+/ahF98DZbWrv59wiYB0vdkkr2kn92mhxwiZhs0jXtJmfl3boufMA5GCv6NC5FtHtnnV33VVx1FJ9d6oWpj2dVuyT3CDStqo5dW9XN1ET54t7IUf9gg2S32mYP+F8tU+8laTILJcIWOyI1vdl48MQYkSGxWGCD7Xfl6xzvecXnxi198tFHRu/ZaHW6MXhwntou9tauwuTG9OSt45cdbJFsZeL65doytvyWJHUsXVuMXU/cFgs0DfoojfZeE1Gb/6y//R7zZELtjHzB+9SuBgUn1qfDAB2Hszn9fulcbzeeBBx648ol+1nNjQzqzo2eTj/ronBdq0jf8R1a7xk8SN47m6hdc7IJZ7kBGfuNdUgVLlpjiCuygT4lxc/dOCnYNYxTF4N051okZ9R3B/a//+q/rqqt5kgu/cBzWi9/JrgKvnSHNY4tkiDfetD6DD26cxUXoH0YopIgXzd28FEUVDxabu8Z8GYE42jjTTf0j9XirpHOTKBwmvYr9/I1fwh8JYo+AVPSmq40P/b02j781ztqtjf7BRzsu2e/mBuKV+WhrE8zmqACgX22xHfOHZWwQhsFiuN/xXXiyAAMn6dNcuw9/F7txRmNbf8bzHve4x116X87v/M7vXJNyNikW0RWex1ZhiJiheLLJ4fo3myn2pDd8qfHitfpil7hcfS0mro7gbO3j3o2J/Tre/JMj2Wd3sBIXNQf+AQMUcPAMhWXjxv+2gAGPxf6zXSkIKqjLV/iAZJ4dbMFAQaJj+uk+OpaD8RtchA7EZ3bMTuEzOTneI8WtrtMHOcAftoJbeby1fhST6Ds7qr24TLZgbIvRdJbM2ukYl8blxT4LXuyv88c7APoZQMFMYJB8CxoLyCa7wgFUiKBBctRNUlJQ/dSmFyzoB2kBCBTjOIExfEmV8TJ8lSeKR3oSKqMztiWbzv9fCWfHF1SQCcC39yNrawSNv/kDVSAr0XEceZKM1O/ZabqXAW/C0Lw+9rGPHc4a6WjFyxgE8c4xSs7vhTnIQPd4xKHEq78L0gxI8M0e0lPzWjCTzNVn4+waL+hh5OTJ2dlU57ONzguQwIbM3SMJIfsllUirRNQbp9k5e0neKvP1iUgI1tomb0DB3pHUc6AB+gu05s7+FDOAAsJEfpKAffmXaxEkZLp7EZ/u10aJev0GNEhe19qSyh4QSzt0+Doddq+59LfKONLZucbG30smSqol6gK6ufcpKPMhAA1c+Yjzqvzsb0lHfyN0bDH7gDnZ8Ute8pLjJX3eQryEhx6tXLGlChgltT0ztUGPrCXPyL4grajgZUX9nB+7pUPfNwDWnqDpxUoCHttTyOEP5MSeVo6wwiNFiljagLfapidBpOTQm6v5zJLSJb/IpWJcnzciZGw2eeZ7bPQcLPUnBvEPxEps2ASkwmGFKc+0C+CbQCwWSqTIkm5uvfXWo4AK85MLzPKCKTEJBsMMpJx9SUrExlZyyVT7Ev3kyQaz502ilrSQFXzaFT3xR6LcuOkBkXvnO9957KapfSuscJBNuE8fViiSxcaQxRUYsMUuculxK4UwbcIAeJksxRmkSoFDrLS6l3zhe5+No1iV7nrLcYU/sam31Fu5FLN254DHiWpHIqD4bqxrC3xS3BIzm4eVO+daFcr/3/SmNx22qbCFYC+XkQjSncIKAmvs5FZRsyT63e9+94FRdNHn6qC/6RXZ7Ht48IQnPOHyuc997sA3fuIRHRi7vqedrmVX4g0+pphh9xlsMj5YKr6ILcbGp3f+6YG+8bquK5b13hG4r2gNXy3EpL/6kQAaU3ODizs+sWNlIW7xebqs7eTBVum+vhoj7CBf/GTj58ZYmF67CD+yT5diz27zh1MS1x6Jyy5qozHg6ys/415bxlfpWmKn8NN5feQnJSjnZIpNbIGFHZEDH+D/sBMfFo/g1uq0e2AR/OSXHcfRmnftSQyXA4sF9M5WtCPprL3kHKbgZRuv6AsP2r6Wx5z5T+f49PJP81RMENPpYxNaybVPsRyO4rxwGFe0A8Oj0umxexWn2XbXK2p5LMz4un5xhV+QjbHwXTFsYxO8ZQu4GG6BN4tr9bfxrPvjEHSsL9eLv4rI7reouHxkOaG/xWHc2Ao7G8UZfD/Pvf7r265yfoybmQubE8vWhsmV/3ZN/Sq28tfacg7nI2v4Vxvh/U1Pe9rTHt0Eh2HrGKgBBgFQZ65HlhmKRBdR4xSq2Q3QIAHBkqhVAvDcxJlikbbaYjxAfYETMd3KXCv9VUY3ceNA5+QU0dOH8S058zfH6LuA5O8UbLWBDAR/pN+1AjwdrHEDMIGOUdRW5NJz0CUuSE7XFsgQA0aLRJ3nIlgISuvoigr0DLz7RBobo/42cTqDb+c2cddPn8DXPYBsyU3n2mYeuat/wHsu2NDLJsxdn016lADZYC/kmoxq1yp6f9degMn2NlAJtpJoiasEgEwFLaQBOdkt6MBiAV9AAZDGC1AQ5bVFtisokFPHFZhuVJxhH+xIX+xDn2S/Ni8w+BQMfN+Axcd2DsaIhPJfxGJBr3n57e7sxkrVBnZERMBd/FgigIQAZjYqWYRztuo1jnS3q4QFpMb0rGc96/LFL37x+Im4ZLMvFax95EThz3hhsLl27/oWIkw2i5nsCz5L3NgqbFycW6ItCVlyDycFKXOFy3AMgWfrdIbA+ZQomlft2A5pTktY/L1J4bbNpup3i3jGu0l//iWJ7/zKx98SQjqCQUtESzz6d34PTGO4/fbbD+x96KGHrpV7xIF/ku/iDdtkB+KjxIPNSgrEu02gtji1CXUy8OhTO1raAVA7/duEpuvIWZIBa7p+i/PGJ05JTtgQXYr3yJHEDyaYL2zbgiHdsymxsXsQdv1WdGxMdCIh6vGhP/zDP7wmadsGzNLP2ipcq6/+p/PaprPa9y6Vdp40nuyPXmDDxkhzFPdc26dnqff+rkvmXvDkEZqOv/a1rz0KOH0W75dXkD1sopPGJPZkixUoGnMrV+YJ99dvtEfWtpwujsFvZDOftkLHduAPHWxxw1bn9XNxUQxrTBIpvAUn4FPmCFfZXZjtpYjiOZ+TlLOD83sNxM7axkXET3JD3nEfyQZZwW2PLJwXHDovoZcQWgCwA6W+s3OFMAVDGMDWYLIVT7yEz7FhGKmAzs9g+/L5rk03uH3fmxsuCl+6V+GkY7jS8mTxp7bY9MYhtrRFJAl/Mljsg2HsprYt+jiXHPZFmDB+3zFBn2wg3+qZdfhFVss1sxs6Eq/FYLaNi9HhcsHls/BY+2tzjb/5L4/pOjJb3+Xfm8R6fIG+1h7wL3GgtsQOc4bRybYxWDxLFxuv8CcxU4FBLmcc7U6Jp8EP+QPsqU1xnU3XprmxJXbceJNF98MBdin2wQPyrT34ys5qo+vtDIHX+CYfUEhcbm0MuBZfYz9y4GTf4ko56N4v9ph798kHuo49kLf2+foeF19who15xyMAFQA2ADMCQL+C4PA1CpAlkTUs8Pa8AlK7CbPgw6lrW/JlDPpfMktBDFLiQcAC1AK/ALWBnWP1WVBK+G2tWDBco0BQzgHQeBgmAsThM06BxfwB0AIpkkahSBUAMd76V61tjnvcd4kBB0rWWxxQJVqS1rUSGTJdMiXpWYK4iQ7ZnsFBoF2iJxh4O333JCPAX/8AckkLB69fRQdbRM0FEUA4BAYB172CBb1yjrNdbpGhNhXIVAsRcbLnlJuQ0aGxsjHzBVKIENtdWXPWtTfgshVdNlYfEcR8qvZsS5do1Z6kEjADakC/iTG77hpkg/4l5lYFFLUUMpZsdW6TREC+tuh6sgS0yJGgTIddv75AN1ZPASbyjyjREZxZkGYHqqUS0/pSPONH/EQQR4iM+4477rj8xE/8xOUDH/jAsYrc/Lt357EJG5nUjqqtgNE96dYzXVss2wC+eIgICOYwBqnh2/rYZGNJF/LSp2DdeSsDdBipqejYoya7EqRo1j18HD4qNvH3rklvfCJ5sePkY7VJgIRZinEKVBuUm1c+0aexLFFBNARIuFS/gjzfRAL63EJh42X3SEM66ud1/+d//uf6m8y2cyJ7yD2bhDOwHL6yEySfnHaXQG2zeXLmE/sd3tdGjwD0jPjih7hZn2ufYhAs6nNjilgC95Y40ROfhdc+xXq4zEbhFX8UC2CF72xxsY0+jRe+aXtjLN8Tz+kFziPde282VYHn4YcfviZD9Nv1cFhsXB6CrNKzsS73yb4aD79USA6Ha1OBob6Kqf1L5ruSKF5WUOBLtVsbJcCKFvluz8iGkbaPwgVj67uYBRM2ZsOMPr1UsTHzdTpmX80Bt5RE8FG7nhr385///OPnVBuXHQX1r2+k16o0HYq3JRct9Oz7NfBIHNbc2IoVe/peu3UMFsHcxVXF/h0L/+Dj4i/7WN4JK7Vp3t2bbJJF1ysi1oYE9LnPfe4hL/F2sWt9GFfa8YtNYiWcVfjtvMRT/GDL3aNogcMsri+Pw6clceSbPXQdf4fTm2PAyu7x4uf0yP7EY3JNT4r0xqN/58jePezbuDzOpiB5tpPG17iMd208TO6+7/me77l84hOfuPoc3tQ94hVcg1VbQJJP4X/msjHDeB3ru0VFWL5YC28k38t1cWZ8D0biFWKL9zNZwRcjzWVjCB3JZdgJLKbnrmO/MLB54DC4gGIVuxPH2JA4Wxv76EDXKUpqdwtA7AGn637xTl/0gM9nY7W7OyPxNhgOk+iyMXRfO5f61zvheuSQHbnPosHqbmUgT+g+95AxfcAUj/Q273bIHe8A4PjIdieBIJDknJxjA4OKnAECNyC5W2oFeckFYTM+4GzAgJMyfRIu0iNgcT7tAX7fAR7jqx2J0gIWY/K541nyLABxEIDI6BDDNU5jr00GSFaCm7HUHgDu+trzPM46RPNU2UQsABojoGcVUvoGYIg30i2AcdDu7xrJ3zruOpvxIuQ7F2QE8damYMc5VieKJmyOgxjv2qL72dV59VGwWP1LDIwJgCIGazMCDDvT/gYXAQawGp+xkSGbtKq8pGBXahqP5A/JtVKBGBpHzy1/4QtfuFZAkWjXSdh2pWDBGsCTed8Bs6IDTDDG+uAHbAYhgSPks/cCemSmexQS6PhsH0ukJF58zgolosJO297a4yuCSv0KHu6treYgWRHQJaln8tP3+mPr7u/zq7/6qy+vf/3rmfTl/vvvP0AedsK++shn67OVOzo8F7gEdnixY0esAP/iosQIpuiXXPgCfBBIOi45sEJCf/xcAsx2w6Rv//ZvPxIiOnduidMmf5JsiQU/Sx5dty/M2sAKrxrvxirH2SDdsE3JSJ/wGgmCiXC6YkfFjDNhR0gUeJFYfZLtFvgYAvvr01ZL44AVViDIbvvhu2xPYrCFEPhE53Ta+BSc2UEFgNe97nXHC4aQJrED8Ws8JbbkEn5bzbHS172N3yN9XSvuneWKuLArnKFx0zE/6NqS1ebZGGtrCVv3nFd3ydjKY/cgp3xabIHTsByx1waSuAQLFjaO7P3jH//4tTBtrvyOnti5eLWJITl3r6IJDPQSStc33nYYJIvs5xnPeMbhb7s4wAfY086RrcJ281xukt+lB/+QSjLYJOFG8zFXxXecxSM+yRQna6w9jtW/V77ylddH1Bqzfnr/SonTFnAVU9g43GaXjSH5+LlVMcy8GtvyRPJmHzCqcbF3izP46cbPrqPrtTX2dOZfeJg2169xL76djzVWMWFtjBwUQxQIvB+ArfIt8+p4f5e89ULBz3zmM9dHLbUvtioiwTPzxoGbLwztHBtjBxtf2TibxAXM33xwXjiFl9Ejm9zHHvA9SRsMSvaKYmcsZ/di5+YiHdvt4rWDkywfFX/4i6Kh6/teYtejh/1sYTsJYCD+ZD7Lp9iwWKUIKb50D50Y9+ZA4jRegv+JhZtTyMngDI5FbmFsMeBcSEl+EuHaq6hYf5JtceEcA/SzeeIWF8l085vlg3ytvsW01c/GFAWw5fZsQvv4FOxcXGHP7lkbVahJfsWp9Ndq/uoTNsD5ZMr/YWP3hzP33nvv5f3vf//BBWEgLrb9mp85724QPrWLn7AuWcCIdHD9GUBAJFFZx6BExmlggDCiFEhpAzBog2OoohA655Y8uJ9wJJcIuJ9fsD2s/iVDnIThdLxx7srBVs44xxYjJIRLpJFrALVkSoWeEhAvYMzRgB3HJT8V000SN6E+kwgEfLfdSFwRsWQnmSNfRL3vEjikk2EgkAyLTrboom1BLdk6D7DppnOSgOakIg4IBFr91DYH79qOd78EvBWOvtcu+9qguQ7MjuiuexqX1Verq5KpPlVjyXOJQ+fZiQQecLnXvDj7jexF0g9kBEayB8j8o7kLqKuPzt98883Hc6TmyuaQBjLaxEPgJlOEXzDjS8gKoi0IsI0Fn7XX9Wu+pw8Fq3QskJn32jV/NW72KXCTHQJvrBs4N9grkqydwzjbL5Hgrm0OntPquuyqPlWHYRhf4Nt01dbgAnwvYnnDG95gGpde+pW/Sx67byvQWxyxNU4SbD6CjTFIqmFS371gjS/xvf1cbEfc1l66V3V/i1oSA1v0zXnbi1CmQwEelhoP/0BABXB2ZMVD0EU+60OiVxuCHBxTBKarMzlPlt5noi/jXmKwmMzn+DpMYhPp6UZExZw7JxmQDC8umIfx2K0lrrE5RtQcOybYh1ESGX7Bt5Bvcm6OVkgVk2qnd1OwzSXv5s7m+oQPjU8bVsYQJjayBGoTW7Gj8ShW1x6S1nnzPic363OSE7hrd079Lq9gH8sLluyLve4Ry8V2hLrjdioubnefBKixsFuxxyeyzv8RbKSw77YqnzFGbKVTvpn8+rc/f7s2TRaINfK3HA/XkgDjSLiHe/Znb8VINo1r6Y8czjbSPLKXu+6663hHUT7ZY3v33XffMY9+GSEZsGF2Jq6wETsfJGdsjZ/Wv8czVo/rxziYggCuhsPBq9oyH3jXPOBL8sMdaqtr2TjsTLbNu3FqY/0KTiim0E/fJQvdV4IAq8RV/S1/23iBr5jDjiP5/dIv/dLBJSq+rH01di8Ni3tVvM4G+J2Ck++4jTksL+Df2a05senmiifi35Kn5ioe4BPivPhyxmb+Sh7GSScKbPCy4+yNHpJRfaejrqdvOMYu4QBuUjv7rgC7oxpzMowTHM9cP/Z+ELtkYJ4xd59fIxIvca7laI1jfW15Izs27+a2j7t1nG/AVXF/dyladIITjRE+403dh3/WZr7X58oJf5Z/nO+Rv63e+AGdL/90rvlXEC3phl2KyJsHdS/9Jn9z3LZ3EaL2GwsZyUXg6znHq69zbmM8ML+28ql0W3vu2ZyGP5MtXIKtdMwmjctxcUaxhz90f/6eDTRn8zt+BvApT3nKowISx7XqAAhr0PMtBFUjXS956zjCLcFrQmuMHJfxUqQB15YXsTCGBiw4SqIbr22dKdM4gQjysICzAaJxIDW1L+gKMgIgkrbBqL8FHf0i60AU0UMolqw3tu6TxHAuZPfQzmP/alcQJkfjBZTJYosRgMgYzU2yghQhmq4DlrXfNR1vjBmN+WzSJrgIgrbANHTyW8Osfck9ewKSjaX/CCU7MbZ95rLr2Gufz372s483u7/iFa84AJajbZAx19qt712poguV9uYvoAm4Elh2yom6t3l5to2uNqECXPRn7ECYzSD4SLvAmJztDvHYSi93fN/73nf50z/908NStMkmdutY/SI8gHfnQZ5sDrlgV84L7t27Y0NyBUi+57uA2nd2wZ/qk44RRmBdu5sYrN91n+follTxA8m8AMr/kH/JJOIPKBtD4/UIU9+7FsZlI5Iuvr/BlI4D+XYd3HbbbccKYb8ogpSqWN9zzz2XT33qU0fBgH+ZC/wUJMhBwsCOBYwlOoLTkgc6IrMlD4iMubLHroH5m1hscYfdRW66vhUASZEgtRjYud6HkDz+8z//81rMgyuIyuIADLdibNsmu0TWxB/2wwb4cnrcHQXmzX8k4AJ37Zu3BMl3pL9rJJEIfu1ZxZess3txQhLj/AZ8/iBx4PvNo7/JdZNJfkTP9WMVfRPKDf6197a3ve14CSCMEu/Izmdt4AT82gq7OLDknO8uV6A3BA3x9ImwkS2SYicKLiE2sRnJVO+9aeVkcQJf2HjE9/vseiS68UsM6BQmwr7GuraQXJqjMfFDfry+yA7NE1lzr8SePJBmPMt83Q8zYKlxKaIuFm5xAqk0VjFOkUThl5/Xv6K5GA6fOgeDxJaOKfjvdfhH5xqreB92JO8wV/FQDBHPkPeNMbXHnyUcnefHim8b/3AtiwniAhnurpHGvlyKPeJk8F/7zQFnUpjv3CY3OKd5mScbYONioftxFvakz9qDFxJRNixpoAu+0L04XjGqNtt2nNySY0XB3pPxyCOPHHp8/OMff2wVbmdh/3pzOHnBFtjAz+AkLqVYlHzTWee7R0GTDzc2cSsZWrjxXh/xcHGZn5i3z+XVyVdus3xJ7JbowmGxROyqLf2YuyLQFpnEHvyva3u05ju/8zsvDz744PWdIclJQYUdKdDuoxS4mD7wCxjAd42F/Ix7bZau2FjJaO26Ri5n7Dg43GKjfdqNsnzF2MiXXZqDWId7yOkUrHDpLYywC3iMQ8KddmC1at5jbF2rYCYOyk3wvMYofvaZ3mFb+sWTz7GVvPmrWA8f6IHtGd/mWmyLP5bT+Alj/BM2wxLxmk/A/P/l615f902r8o/f809E+sCSFCNTZ0anmZRBSmmLmViiWDglaiJYkmjlbjRzX5EGuUFL9EFGpiTipiZzl2W5a0NYD7SCIPF/mHhfzev+HXPx5feFL/fnvjbnuc51rnWsY63zvK5bXPJJL2wUtuNnW+A1//V5/ArA7bfffu+utm5AkChvQYAxmmATThhB0YATYg32DMgmS+AWCJERg99kDEmlzNpQONjEYQGfkrzBUqBV5WtcKdxPWCGyfQoM6yyUDYw2IO8KpesYM5AAKgsyyRaJFlQ3MAganuFAIGqn7SetSG3iw9EEZp+MG6khn8+dq/p3vKQm0Fib4FgZ3L64hwEmD515mQ49IRhn0GJfySuACOr6BkJttX7nO9959FFS/OQnP/lYUbAV0JxvsiDoC8bJiMQhWRwQgRVAVGAX3JIfkABxwZd+9Akkza+EZ4MWu1AsMV/aCjj6fed+ZzTy9B//8R/XCuwmNYg5/+x7dimJWL/rmgVwSdCSc8UaRA7Y8lPzusFWwEfgAPBihb8lTcZJR+tzm6izG8mxogYitAQ6mSTysE4yJrlRSGQL3dOxdjhlT/xH9bjvWwyARfvypv7e365GKhujN+tvst9xxBiZYp9r+42RfwsySJYgpVDofO1YWUAGllAgl/Sf3ulbG1Y44EwyfNd3fdfl13/9149p7GdHK2hoi25t+S35/4Vf+IXj2he+8IUHOUao+Hv3LCYIskjAEkM2twUdRBex8rmBPh0Zk/hkdWiDLH9aDF37kGzxiWQUK/gQArT2XB+SBMmL+VuiRs/ICRyTJK8PipO1p+/6sTJpToyp/sLO8FLMU2xIBvo2NitlbBS5EC/Sb7YOI8VkWNx9iBMflXQ3ro2HO4fsHJlDriRibAzJQeyQp9X1zi0d1Z65gDXkNDfioFhtTvkY+xNT+FCymyvy8rnagA/aC9utDrGD+sS/JLUKsAr0dhP1nf9L1pcE82e67tPfKyt7x+HEh8aLL/FbOiV314hdEv3G3lhL8ncBYwnuJq7iRLJJlOJFG5fYO5nEIbi/eFnfXdcvMHzmM5+5fPCDHzxwB8cjE7sUk3BV884HTgVUXAAAIABJREFUYAZsWf/EHRBtdq9AJuHBB8VpMQq3xc/sUvBrFPimBI0/ssHlhfgXbM2e88f+Sf7oofs71ntLKky36i/GxS138QaWbNFKAmnxQTymw+5hD3b/JIeEs/Er4PA78m9yL95v0h5v9osvXVtfHjvmu/wJhnYNbISJy83NLfxgE2Jg55NdoRXXVDzA+Xr/RDLbHk937bwIL1u9Xj8gL/4BZ5e/r+0nH9zp7/paPs4v4bh5glF9ss36kNR3zOIfjF++sMUz/qGwxEZX5tW74zgGjirmwC7jwrf5vzh7++23X57whCdcfvM3f/PQQcfF2WQRn13ffLNH43QP3rEYCf8aj0eXa1dRmk3g0ovtYgqsMGf4nZ/Q3nnJVuymP9uWHWj0yG/Zh/Gwc1wfTm++KoYeO1J6BwDDAQyUonp5ThYMSoJwDuAmlnMweuTAhAseJkplSSJWPyYPGHBW967STWLHFjS0f+6fsjre73z3TOQTn/jE6xukBdyu263BJo0sfedQ50SIM/QpKAC9Jb+uMxeCeUBR4LS6wXkE7/Rie6ug0ackvOv9LUgAUX3V1pJ9siYnAoZYsI0FzXUaiUs6BSwZNQNd4ijgnh3d3Lmn8xLEDbaBcdc2rn6jtWesegkOeRb0BVzBhb7Zdj8R1zO/EgNtlGQH0tpSFFiCJogvcQEAySdhE5wXWOg+XSl0cPKttCJhfI5Duw+Z3i1YC4ZINTsVQNOdVbkNltoXCOmJjzm/pAyJqT3HzXH30W330tXaAL9n2+YAfrDFbWuTCfcB2xuRlg1WiJ+Vfb6iWi0hEOzJJ9hvYDQe+upeNktngJdfId/8ED5IagTr2uT3XbuEtKQh/2YXAro5FdRru/GaFwWPPb5YBcPtltEOmdNF9z7iEY+4POc5zzlkajVZ8O76fAC5qd8Kdm31beW5n4LrHEJKV7VpPOZhZbaNFYaKJYIx/IHRZwwTR8xt+kwXdhi4HwYhz8gpHKTL5mhXKBfbkUE4RkbkXeJn3tcXlpgvLog14p7Yxt6srMD45OEXGzu7/u1vf/vxKwC1scUsNka3K29/S1LEd8Sv6yU4xiYhkGyRYRMk8QYBhFFnYrhxwop1xe/0w9aQxeS0k8Sc0n99wyIxasfIhyV8netYY4E94hiOwP/EhU0ew5cIX+dcryBw5lDJZmV0E82uMzar6EsuYYL2GrNY5f1AizOKRxtPF5P5u/FI0PoUv/CX5UHmAdlOZ7XbavNXv/rVa8IknsF2uOIFgFvEl4x0j/lSHMN57AaA/cv/uubWW2+93HXXXccL9F772tdefyVCXNtizCZxMN5Y+dXGbXaSXmDV8h32pBjU9fpg62Jv+lAYZWN2z5xjL/9Y7imuO1cbJXI4SN+9f8Qc4xtkMGb8m6xwjk+LSfyS7vHNtdnmzS7H7qOLtaWdu84X2yREu9iXXBYXYA9M2kQHHzFnfIQeyVAf7Ij+LRjgCHDNmGB1ffAzehRj5AKdt3DgvuZAjCafWMI36ZsdJD8sEwf5Ay5csQafEc/ptfZxqi3owkL6aRz5Q+2wI/F0bWVj8JkfiCnrDzi4uVPATCebQ0nek1+7nWcDydTCTD/P3C7Y5ZXivTbMjePLZ2qn43K7jQXwAw9iu+K/uYKPbIpexdCzbvu+fAC3TE46F/sXo2HsLuLJO9j82i48gw3iSvf3r/76VaqbbrvttnsFNUQBAGwVZQckyHQsIW3bYHgCuWBBmUgLATi/ILABjUIZP8eR3C4hBi6eW+qetgSWPPcW5oIDcO5+gVRAybBK9Nqu84UvfOEKVJJdAIcIMJQFOAasMlbbErAlIIgjMrKJVrIBiyawZ+TaOtS/trsgUZvYIDPmYhNcenWN4LyVbAQXydz53JURc3VO3JawWx2zSrDJSrIjZEgH59q5Xr2xRyCA+NAdZ+777ozgZN0HyDk74oHQq4QLfvVp3AC079uOeZW0sHO2VR9LrPyMzJ7n5BIptiVouJ/tkG9XWgRaemSDyS1ob/tIrmC2hHATeYSlMVv99hgE20HAEAsEGdCaI8FH8iyp3YDb31Yh+TXd25ooSUj2fCN5bJ/vb0mjeVXsYlv8EpCyDfrVvqAmkU3uiEh9tHXdXG87S24UBzrW79G3kpKdVFyCGwhgwVrV17yXKLSbpd9ob5dH/RTs+rWS/gkSO4eCNJnJKEAk+xLqzrcDIZmsLjZ+uqig2L31YceIIC2gwanGZPePFR74n1xV6T//+c9fX962flgfjd8bvvmmud9kt7aby33cpr4Rc+Rl8YMt8bVk9rZ8fWzC1tgk1GvPZ0xqfAjAkr9sh711vySX7XeMPpFoMbFPq1ZwDmaSkRw999i12T/8XaJmvOI0u9CHOPPWt7712D7p/PKA9OzFlOkeAUrnxiNBWPxTtEnG/IWtky/ZzEt6tGOCP8FOOwrYZXrGS9iJthFFPp+8yzEWC1eXbADHUJDqerpIvlbvOiZ2w3/Yxm/whJUTDi65JyefF1OXJ0hymme2pD/Xw1JbpMXLLVb19xZ52a7CceeaTzZRITzOhHCn48a1NolXLPFMNkVF7wzgT/UFZ6xo+w4/4msVBZdzGbf4j1/AetxlEx0xkYzLWx/84AcfP8fav67DJdnekn6JH113D9kk/wi3IgcdLCbw2eUyuJqY1PXpA0kXp9kqOy8OxXHNB38WV3a3T2Oyoyf5wr1iixd64k7snC316bE9el2+WMHtV37lVy5vetObrj/bl9zecaMo2NyIEfXfAk2Pav7yL//y/R5l2uJrfsvuOt7usm9/+9vXX7yAO/yAfeFmks5NGtmots92sTa2cdPcnH1PHKqdjVcwhk/DONxMgZkcsAZe4qy1m531H18W4+CUOauNlYcdmG/5lD5gr4KDdpPdI4riKIzCBcUSPsAmxbs+xTRxcLkh2TqHy9Z27UiI6Qh+7sJM/ZuT/k6+5BYDzWvy7a/+sJXuYQvwETeGJ2IPzMaJzc0Wavi1XFIMVfiUeBuLeZWn4C766rt+FAA3Dq19mLdzwRFH21wCtnVsz4clX/ziF//fOwAQEVvpgSRyzeApdIPRJjOMrvMm2+QBma34MGYEYSuslJMi9gVX20dte5N219TnAx7wgMuHP/zh4/b3vve9l3e/+93H8U0I13ARTQDA8c6J6SYnyJ1qX20Ejt0TcTJ+RgUgtLnFgc5t5cq4Sxx/+qd/+qhyRZI52VZ5XSsxzDEENgZvXJwQkO78cHwVLslDY+aw2jsTnK6prQKMZ+l3zpdMCQxbJe5v/QnYtSdISZyTgz4Bc/fVZ2PjlCqXSOOSfXONNK4jOsb2FVoAvTmt3bYzt332aU972hWEVRKBDTsV0FVAgekSFyRMkaZn7yJiwDFZVMPJQx+bjAI18yZRFIjWd8zFFjz4SHaNaGwwQ3KBI9LqGkHKcZVICb+xSyThCoDz6fol7HSwq4p0iwzUnm16tWFFFOFDIhW0krNj/Ve4gkVsuET+Wc961rHVTDsCo3HsnHQsP0pOhFvb2gTii52d6/GOiNKf/dmfXT760Y/e72eXdh4kqskt+LFf9senFTWS57GPfezlG9/4xvESSWR8SU5/e4yh+9gjrECM2V465kNrR3yxRDASRwZ66zPSH2ZGyumhdtOZMQiC5ks7GxCzAe83UHw4Y2DyqH67RvAWnBEWBKZx9d+LjwR1OLikwrzCNVi9csNRxWy2Z8zG1pi3ECFZSke9UTr7+NKXvnR5z3vec310R4A3L8lTG/pMHzAWFsAfRVBYw8a73vwbe7JXLK+w8+d//udXf7AyUT9w02+/b/ypbatXO07+g8RnmzB9xwZ/ziS/PmrPS/G6DolOdokGOxN/4STfMl8wgOxrG9la/9g7DuBaCSG5PW+bbqx+JROuBQtcz3bT4xY2zQG9iCd8Kl+rUIibsM+NPzDC+z02qa0Y1zt1wp3usRjAFmG7uCCZcV5xiA90/S4omLNNytOHXwIIX+M52hMr6k+hyJhrY7mivhQ0+DAds3/zbZ7pHsfAp3AlMqSP7oGNxrB8RlIkNnYvH4c1bGULX7UN8+zmrF0JXmMSRyRJCjh4g2Ia8m8csDH9tAvjK1/5ynWXgj5WTvrBs9g4G6v/+HWPHnafHRu4fZ9iKS4aj03ORz/60cc7cTwqlJ1aXGHzZOpcvL6CRf88Zgm72fHOQ+c8KgHj6pdd1vZi4voTnMN/wi48YzGiv815c8o265u/4iySwtWdVf/lGNpXSGEb2oPbW4RbPgXz2TSOJ87Ai+W3bEpcx5/g8HJT+LG8X//sGi53HxyDqX123k+jGheeBEfwa3itEOX4+qScSZxN/+aFr8pp4RZfr33j5qv4hJgED4zdwg5d05OYqaADZ/ir+/BccuPsimT8QPvyRL6Eo5mXxfT6yg9xMbsqYZd5ow/2+O///u+Xm+644457CYskZbgd41znFSRkVpUI2AAxJAAIExpRBWIcUMIl+RRIt2ID+LtWhTVnb+DeAin5KZApAJRAtwqnzfpU6aXU2iTjBgJEpnNWFRZwkAjkr59U6YUqAoFnaBjVOdlBPFXo6cVqPL0CytUjI04e/XM+hJxTa7fvrSY27nSyybC2m+vG0YtfONUSCjLpny7NreRL4tlxhPLsZPReWxyDTAzffK+DSQrq2xgZddcpKKTXBz7wgddgBRg3ENR+97BV1VLjBOL0LED91E/91LGl8BnPeMb9AlrtcDxJcPeqzkuMENENwu5rXGQKNCP6/Xvuc597rKoBQrpvfv1ywYKdgCAQIIR0XNsR+b/4i7842gdW6SAy2Rx6sRtgghWIB/kFXN+BOx+HJ+ZgC0wlvf0kydo3P1St9UIgcrI/Pg+I+x4AtuJQIU4SYs75bDbkGPujO2NRtGMT2YKAt8G6dgC2Z/5U5tkN3dOP6+mnvhSyasNWPv3Rv8CxuoKNxqEY6FqBuB1Fr3jFKy4f+chHjv+bFCJu/GgDjIItDKXr9LSJVd8lFPxwfR6ed3//d0zsgp9n010jmYCRbH71Ytz8npwItJ06cNhKAv2wCUF449ISPra3qyWIuD62TwkKHZiH9N4xv/ggebZ6Jk70mY9WKClYJ2dkupdKVRS24419LqlZ+xBXl+TWP+KVnoulHRPD+5scEj741Epq5+xQca04mQ7ESRiPIOsTGUEWESrnxRw4CU86L951TBGrPo1T8t+9VoOQcjbfGEpi2GKFqK5Pp1soYRM7l/jKJl9WITu3scicrP8j/87xr52ffLUYTR47oejBansy9J8ts33f9UU3/C55Vk42z0fFMfOziY654zewQ7xhT/s4CryDhxKIbP/1r3/9EX9e/vKXHwUA/kE+HIItKOKyR0mvgitOsPwAB1IUQryNm3x8lM/WBgzAr+xAK0bml3jkYgVZN1HAKZKluYZhsPbMNTpvJ4wkju7hDp6Ec6dzP13Ysey6eFLRd8e2CYdYSj4FR31JxHE89spGuk8MWpvaAk3n8RCfMKJPvELMra8tkC1Hx9mWP54xfxeEYIb7FCHFW/MKf5NnF5XM7zm+KJya4+5rbHZZiDe4hn5s/xf/Fvtqg30vZ8RJ+uQPCpFbgMSbkpnNS3KTv51/FXB6rPhb3/rW9fE1XFX8lWOZT7YhTvddHohPLkfm3/CmsRTHrJB7ASvOKbbiFjhV372Hib3xb3EGbrJDOlJ0sOuu7+ZS7rW5k2KrXGSLbP0tVpx/ClcbZFfkoSt+Tpfr9xY5sxnzWXtwh113L53CrOWrjdkv8tmxxqcUwDZWNv5yvJtuueWWe5Eqkwz0VRVVARmXiV5jEGgkyhuUEJQE34RAIgMckJYtPgCd/QT8j3nMYy4PechDjtUySTMy6EUjAuVWvACh6mzjV/QQKAU3YAVsrPICLc4rcPaZkzWmjFwgoR8EAWFYB9MX49zK3a4CbVV9nUIg2WDeMeSrdm9UsUVObEfuWd1WEjjMOjZSKAjsShU7YqxLehxDrnY+ASGb2RUA80Z/S2A6lwMBkyVUnKVPCdGubJnn5JK0tC0mHbQVUVuAF7izg4i4bW9LSoE832BbgK45Nd763gofEOw4Apc8PQbSc4s9s0Mezr/By/ynRz7b9YgFgFrATB67axozm/PSR6Re0WXt0Ip8fTjOBpAKxNy8LwbQAx3w6w3skjV92V7Kh9kDMsGv2mrYb6oilAiZ6yU1Ep76zDda3WwbbLruHsHT/UsY6ap7s8PG+La3ve2Yo144Feliy/BBkEpehTq2sYC+CZKAtviMBGSHYRwCtkEHXidzeqmf7Kltcx3zQsleBhMZoOvFeWS16wswBSqBUAJEl56lNAeSBvKtDgRZctV+fmwlX4ICbwRF9tz9jQfup2f2vZhr/uidXyEC3SNxsMICD/hhn140lTzmHYmuDTEMVrJ/cWKxfOOeAG+cyB87bdWuY9kjzDQGyZ9Cya4QbTuIq/E41/0SBnNnbpFhRMRc9tm4FWj45SaYnfOTQ/xGvPB98Z8erbqJA0gpXMz382e4Kfaa9121OyfEfqJy8SyfTf52qIi9iv7IN5+QzMCdXeXGFewUcQ+/Oxc92OcWyRQ4az9O088z9ihQu8BW9+5dkggf7AzkO8klCREncAuxQsLBr9jv8p6N68kcwUxexH/9DQ4juXAML2sVuEWS//7v/77ukvJ4md+vr72wJkxqPtituNBn82EsVkxxjMbskaf6V/xZrrVxuD5+8Ad/8PLpT3/6WhSGVQoF+64VPutxrPUvMjamtrA3VlhNB2tT/KbHTxuvIooxSkI26VYMXWLfOO1OeOQjH3kUJiR8JXt4IHtQdOTfsCS9FlNqO18Toy0GJRcs4wN8GaaL4+k7P0ouNpmN5ot+V34XDc2fvANmJ2NybHEQd9+kDa/Z2Cn5xptghbbNBY60CSnO51GK5VTwnsxyJsmp9vEmPrrxQOHMo1/LX7sezuEh8iOxK5mTn1x29fAXc9d9igE99uVf7+wRO3DGrov7+SUkvsOuFx8s8uHVuB1eU/9yD8WsjnmpZG0vZnaNeNxnfSXXk570pOMxQu/oIr/+xAtzTF9wWQ7Abs2Z84qrChpsovPwbBe+xCPH4I85pg/y1IZ41DF816KPHAeu6NM9OMxiqflYTqBQtzyeLy6n0f7xM4C9BBCQAkuGY6BLWjk94EBUTEr3LtHrOlvDbc9DHN3rHomIgXJ8xtDEmTz3IOQGusFPcpeiU453AZgwxIOzGTdnRoaWTBn3OgSZ9I1QqmYi1PpBXPazdjnUGngyIGPAzA4D2yQ3uAvWHI4uN0iZH+M17wLnVi5ru3slXgW2zhccJLdd4zEMBSBj3gR4k+jGtQE5WRbwNgmRpApSiFXJWrsV7rnnnmtbkpySCWOmZ5XSrXYmh/Z+5md+5vLzP//zl6c+9anXF/EA201Oa++sO7a85K9rEA2JoIDO6dmTz/U9bWVPHfc8vqRaAKC3ZNggheQlOx/vk18JnrZa9d2cAKfOAXJ+sMDEvui4c+YSgJOJDuncFjvzQQeAndwb0LQtyLTCYSW0sQmmwHeJHICHJ0ssai+c+v3f//3D/XrO0TsGEBYkAfkQzJGKZOkFd/1rm3ZBlLxWiBfz6C47DvuSj28D7A3A/B/edH/vOSkwetM+Um6+JSz0wb6a10jtb/3Wbx2PNkQ+22Hy/ve//wjQ3cd+YJP5kKyaN3O+SQWsk0iwJz5Mnj4lkzCBXronUkOPjq/NweFdVetvLz5bnBE/kqn5plv2jIwvqeyYF2t2j0R5yZXxdx8C2Dj3eb+NLZskIWfm2/zXT2MXi+w64INsNxzJ/neexURJmLhk3ugeYU82hZT+Zs/+Tl7nxZclNLWPvMEmMQyeaKM+JUKNFbmRJJmTvi95Zo+KSwo+HlHchJUPdM+58IKcsQux1T1L2sgKv+DAEk+6glFnwqU4Bv/NfdevP20hv35KHvupTLGGTe44FV1dI6HQVmPq8aUK2s3f2oEEunmsKNhuA7raoqi4s4U6+E2/y3MWr9ZGkFJ+4F4YIgFRgDE/i3VsCv46l/3vLyjgrWwW3rPBzkuW+hvOWLBJT3QQr2lBJ2z/+te/fr/3MUgC+TxbNB99h1+4ByyVkDWGrnn6059++dSnPnX55je/ed0ZoKgrgYB79NonzmjOu6bx9I/NSRzFBHYDr8Wkrm/x53Wve91x/ytf+crr7tn6UqTSJ3uyUr8J1mLCxiRzlj4UttJxsRaWJz/uszsb4bMCpHmib5wArzc/EmtY5LrVh/mWFLJXGArfxA7+CHfZdef5KJwgN27iuETQ9eIF3oS/Lifo3q5PdgXEjWOKJ2xefO36uEK8xL9eyLsvFxe/yCte1g99JBsOyx6t6uMnG3fERn1K1ruG7XeNnU70qHDQeD1GKs/pPjmWuT/Ho+Xr4lif4o2knw/gjmInPZPRTtI9LhZ7yaZ7l6fhQTASHySf3Istdn3H+Kx8GxbQ5/JsbYkn+iSPHcIKcezl+BWAXgLI0BJiK1s61RBj4ryAFhAQHBD0ve2Kr3nNa47t0gW0DZ6CUNf139tva1c1D+lS7VTxYODnYJxikE0kaYPtJjiAAZHftgJJehGMOEbyAT3KX10lwznx1ddZx943wLhNvAS4742djBIaxIPBmHQOYW7MWQ5m50AG0b/dRph82kJSGkOroW071++Ol9Olq7ZxZ1D6F9DpRUGi8/TJYAUvhA8IMHLyJL9kF9B2jRclId3J8rWvfe2QxYtvBBfzok19JEtjbc4LRsYmeK1trJMieOaVHgGFBGITn5VhHbt76l8l/9wn0GMb6cIWIkGcftiReVjiiFDQu+RJ8NuAWrtsd0F1SVjz3z8VUeSu62tblRfYqloj/fx0cUSyLdgAVYDJns7VVqsyxgJAu08gTVY4Z0eMgNqb0ZO36rjiT+TPOzhgnM9NepM/4l5QzVbzryXEdCYR6/rIvqJBb2Tf3SSSQrbIHtgPIiM4m58lmwKehNfKJsIMD9ue9+pXv/ogff0raYAhyF+FAcRMEN7ETpKhsNP9+qV7SYrtaBvQutaKdEE1321MEnD2wdZg9CYukjaJC79LzrWJiG7tt8LKV9Ibe+P3tYNUC96NvaSgVcpW+NgSjDkUd5+NITziFX1sTEWk6Gjnkd0jRJsI1kfz+IY3vEGX/9/PF7zgBdcX6XmZorjTjci5ZDaZ+y/pXr1L3DYpWUJY+3QA880T+xf/YVfXie903Sdcz2YkdWIBQo6I8xHjUkDpUxGufv0k5sYWcZbfI8Bd430V2Qu79r4b816fkiT4kLz7E1LLNeAwbKqd5lthf1d6k8W2ZHwJsdVO91ncyCazjVa2/+7v/u5aAOi8nxrGZxB2cY3O0hObEBOMCx9oHmAgW+2z8+FFfcAYsZJPbazUPtvDAdIp3JQopONNnlwjfoqJEiUJih0y6aD/FjHocxNimFAb9df17RShGzjaGLL1rhfn+EsLCb2p3IvvxLn683gEneO/XQNTl6d1TNFAjFDA6x5FGfOCIzi3STV/w8OWZ4VrFYX71zuO4kLs0Ls7xB3zLRHdrdHNY+1vUVThIZ2x0+RNf+kOvlvpTwa+gF/BgwU6dizWwiz2K+bAYjirQLLF4K5ZTJA0wiN6ZFN83z18eBdiFrs3HqycGzvgaPpQRMr2tnCDB9UePoAH8B341ffuTc+9vLF/veejHS9xFViJt/EtdlIfcMzOrsa0Nmb88Bt/g/3mL19qt0u7I2s/btWxdhyTE9aJ5Wvftee7/Ews3diafHIruZIijjmuv7U1vgOD115xZUU+13jnBI7Wo1vlWmHftr3x3mM9cNA58xivSJbwybnlHu4zP7Bq81yYtgU3cRfH+bd/+7fLTTfffPO9QIhx1uA5IUSkF8wFQsBmhY0xN7E9i/sjP/IjxzZmW0FdT6kCLxDbCeMMwG6ThyUWyWxVFQlY8rQgURsUK6AtiQaIdLB9ci7BrPsVK9IRksFQNslBeJILkePAnNVkGrdJW0faazjnJlEcGEhySpW85iTA/a//+q/rKgs9MLS+96xQb4l+1atedX0WF1FEknz3gg+Onoz6TTbk2vXIO4CV3NI9415dne9FGroHWNTnOt4m+K5f4gkkjJ8vsKHVR9cYkzkQXKqueqZUW8gP2xLMOPDar7/NGUCpfTIifLvyg/xsUO5FYYFHK8MC7QaF/kZA1pYijM358XKQ+34uKMC/0Vxkv8klEO38SuTYtrE0to6ptqt4b1GHftMZMngOInwZXvU93fa98dQ/u3JvY9ut6MhB+lEc0d6SdMdgFbKtH0lS19neyHZW/tXz4lsY2XP5/SZ79oP0WHHbqjzi1P0CMNJP5q2M1+diwRLgxd6ugzfmSFFNUW79lY2KBeZXABZgFYTMyxKYXVWAn+YKqfYyT3FmbR1Zh5vkk+QL7ojJJgNtcUWESor9g9+1ueQw25F8IDabEIoT4h7dWs2UwJx9nB90Hfs5FwjEKjajD4WvZDWv/AiRQZYk6+7lP2yIjhojrObPCkiKgGL0VWn3ETJ+oW86TP5NNFcGBO4sF9xQUFoshPPnxBDO11ayIvniomIassvmybtFHDiLEBs7O2b37t3iQvLRZzLAAPES72Br9BkWRholr/yOb8APsohljS+879+//Mu/XH/JAwYar7ntOsnJch54WAKYbOwLznc/rOF77Jcvi1U9wlD86UWjjadYgw/Qqbm/0Y413Gp9kA3QJ7xjh3ZyLBbVjvi0c4gcd4xdsHP3r70sN4KTWyRj392LjzV//UZ5WPOhD33osMl00H1hRzuutAsv2SQfNFfpoURDnHKfeVjsJsPaubm1o6j7StbPfJ2N9m6D5rpCkaSiPqyaLu+qv9r6vu/7vqPY0fuEimMlQVtg4Ctd33jg2foQnrEYaOV0Y3J/F+cko/RV2yVPdu6di6Vr7/qCmX3uAhPehw/CZ5xHAUASb37xAvxlOUl1sGlEAAAgAElEQVTH4Ax/ym4lZOZOoQ83qU+P6FlQwZPYgJgJm5rzjtndmc74aT5e4i++skvY5FNhB/Zscc4i6+ZS5Jcrdq45ksM0TyX8P/dzP3f5gz/4gwPvFFQ2NtrBsVwen2Mb+mqMOCV+nu1594vYsmPE2SXHYkay+Hv1uwsMtbMFcXOq+MXH9rFa+AAD64de+Ajf7hN+ek/bjV5CbFxyCXxn54NO4YNrzW87mm669dZbjwJABxlxg1f1W3BLWIHetVZ7AC1wcJ2BATf9UL5qDiPpfgrmRAhg29n6nfeejTsXJDZALLnUH8MB7MgoubY9YCMI+y7J6jv9NA4rqK6zgrsJwOpBJRcYcjDJBoKvMEJHdGOb/Tq/6hHCtdUhcm2g2aRsgyoAqb3uU+mqvd02xyGRTzrvettVkfG1m8ZqC9nqk/3QEwe3+so+FnCRVMFuiebaUG2b33TYOCL1Xg5Zm5J1BN8WXPpANOgKUUNSBArXNccFCYFkE8fkpRskRRBzDgmqjYJaAFNgBeQSXgmA7WUI6NrQyo4Y8j920jW33Xbb8UjF+973vgNUAylFtc6rdlrxQBQFKlvxd14R3PQQsegaehH8BRpblc5J0CaO8GYBvba7R6KVXL57ppwOJEMCj2KRAM8H+Uefu7JztoMlsN0r4U6+/u5+iZZkdYlf9yQr8qF9hJ18QHuDXdfSIf9ZLFnSC+M36C1ONk8PetCDjqKRZ6kR0C04dYzfKbxIrsmCKCKP5qyAHyFmm0h7MkuI4LXn2RQ02IhiGP9gBwoACCN9pkdJI2xK3nb7lKRsjIETbAAm8IG+Z092CAmwG7vSTQS/a8hSH0jH2iFMMCf8hu2Ze/bR2CXWbAs+LcaJzci5RBpZMl/J0lyztc73j75gFx2LCUisOUBYFVbFhtpaG0jGvZd+xODuV0iGcwpg/JmuJTXJJPaJc8bTd7gMt/ki2649K61L2s2T+2sLDrBz/kdv5rH3NvTy4X7KUxLlmfliY/LCVjHLGJLFW5zZH1nsflgukQ7TWbZCPvNc3LBzyTzwBz+72rXGv/i0uAU7Orar0hLGbFuMb76KVedEBJeBH3zM2GDR2gieg9RuwWF5QnLVP9syDsmYBIuO63v/I+GLoWu7tQN3JHTGsfGg++sD0aa32u/fYpHFAElqMouvyxvNJZ9qrsUwXBbeSjDgkjGQC0/iS/yu65bvn7kKvfOFTcKa63j5L/3SL11dpuJqK7p4lXmkX7Yl9vEtu/Fwo8VX+InnsLnuqT1YBVPofO2CgHTJBtMDXaR7PkHPkj681XE4rU/zUT8KkDCdPDCjT3izK83sEr9b/gJf2XXXJK/HNI1HwY3dZlfec7K67d7aZKdry5LexUH+xV/obP1q87DaTzewoHN4s+ITLqBQQbc4krGaR360Mas+Grtdhey7fjuumMke64O9b65L9503X/3NxsQc7ZLROOUmdhdtH84p6PZpt9jGqNrkr/xGLrRcOi5VDoO/b94mTjRffNUcmZ/6aEf+8RLADvavi2y3RDQXzM7KXGOWMC1RFSBulETpj/MRNsGe+cxnHnL8yZ/8yTVR6njPyla9qnKx1WjAB/g5HWNhEAy4ient5/3kTdudEFrEybgAVuOmQGRoq0V0ZOy+IwSSO8SBsXJGOpCccaw+k83jBpwpOftbdV4l1H0ArPuaF2C0jrjgBoBt29zAACAEcEmFJGuBd0G34wI3wFVQqE2OtWR1A0RtIXt0L1AtMeAUu5rM6NmB1QZBRHImuNJLn9pbQkLXmxyWQPj1Cf6DvOwqlcQEie8aDsqfkgfQAwCFgeRpXvpu3ACjY2yj65CU9AUw6QCg1/6SM+NEhNkcG5OsK4YhW8h1bdWGPtky/ACOXd8uibvvvvvyspe97HisRIBHglX1YcPihwQQSCO0XcvOdu6sMqST7lFVpsOOIRzdx0dgie8Alt/3yb8lRPqliw3UjuWHtl0jLN0Hm9g7soHgND7zipzYHVCimc56oVb/rEoAeQk6v2oOYSByqGAhOEsiNkkxhxI9uEb+7kVY6ktRZImmuWR/3asQCrcRT1vk+CmyUHud89JPNt+xEi3+jFxJ3H023+71JuYlFsZTv40f4eMLj3jEIw6/6vEi9p5MHl2TEEeKKy72L8Le+e4zduNcOzcfYg9y2LVwB77QP526l92JV3ClMcOT7rGKBOe1S0/dz7/7LBb3uUUWOrGKlB5gyY5F0rFtpvve65AOt8Bc+/x5V3/hd+f4MZzpnoqKCGTXaNMYxF1zAD/pS8KVffjlHnYh0TTfErzaSAZ6EAPSwVve8pZjHD1L3aM07GrnTYzQDlkUKJbEbnFA3HWfIgFc1k5j10bjTz92c+Ed7mEHfU+/vvMvBY7aCXPqI39r7iOhihp4FH+AaRI+hcDFSbZijBYUNnG4UYIhJtdH7dlFk6yLA5tsLl51D3nxFr5Gh8mGY8FjSat+05fdnpIVdndOGHAi98KLxcyukbDUF9nSQXrFO/XReYsdElB4ap7F+8VeNm/M4j674V+422HQ9xUx+ADd9KjDnXfe6ZJjd1X+HVe3K3ILJ+acP4hB+B48wiHwuY6bG7yG3+HebJVNiGfsAA9aTpA89NynOCnOL3ZuAgV/Fa8VYsiGV9deGJX9i8WNo+/kxyH02af5ZqewQXzqnhZVPMfPruBb/drJ15zBMvrEbYxjuT49wgg5DExhA4sN5qCFhOJfeLNFy/SES+BTfAT2s3/xQoGsOIrP1Cf+0HW33nrr5XnPe95RhNLe4jIZl+OJ73C0ebF6r/CuULBcUEEaDxUD6GcLUHjt2mj9WDhTuFnMZ+PyLHPJ9xQO5RNwEJcwHhwTX2XfYnSy9ctbx0sAGY7kQ8DkqDWGVHStIIF4S945+QKriQXMHHCB2WQBqBL9Ktc7mVYZGSlHQpgombNe0ei+6mYyA83O9axGIFUg0y/ZtMFRligYD0MACMiqxIQzIB36MJESGhNiwugc0AuWjN4YOk7fHFjgE+g4+Bq7e+p3q9CCExvYMS9RRIzSAxmABMCWWDHSjicb0COv+xh5x5uXnhHq2VqEpXuTAbFAoPczEpKNsGW2uWQvPdiSCKSBoh0CAt6er81k9zJL/rCBlYNt4BSYWxHqp47a+lQg8E+AX71oh9wA8Tyexs7Gtk+E0NwDBsBrzju+ASW9sHvtLXlfYEGGm4/ka76dR9btijHGPvvprUhxQF0F0/wvWJFrbVtighQCtfpo9SHZe6OpCrDkqfN+li8/r02roYBaIFt/Be70wzYQFWM1J0vU1m4QOXayKwUSFvcK/BIcdphc/Kdj7LWA+Hu/93uH3n/7t3/7KIpKnM1B85KdSIi8KHATtdUzYrHYIvg1B3QII4yLP/B32F6/yLtrrMzXnmdrvbCTvyCnsNKqDxtGHJE18uzK6eKupIk91+6++wEZEUM6LwDDNDt6ltyLBYvJjQ8OweGNO2QQa4xRskRW98J9Pomgw4cdEztBnjrHFsSpErb+t9NjMVmCs0lQ42gOvTxXu+m/e+1IEHc6XtuerWYHClZhX3rPJvob0UaKvGhWTJfIIJ3mZ3kHW/XuiE1C+Xb3rU3RuXnvunamtGJ+vBn5ppuuW9YVIsTl+j7HLe11vDH13qN09bGPfeyKqbaEin18je7MrxWi5QuLveyx69Prxr3056VpeJqk233pJxmTdVeOyZEu1l6NH+7UXtjtHQqS2GQUD+AnvTdmCY7dkXwMvi1/Q5zJoR0+0nn8he/ru/YU9ySo5r5z6dfjYGIorE1uydwmQ+I//IXxOGDtwlQxxk4J/ozYs5WOw6DkS+ZsRFIg8cHdag8Wm0O+2nEcae1mcZqv8S0xTQFNTOfjOL14uTuxxMra777eudQLZP2L68Tj+pWu3m9j3tKfVdH01f0KbvVTcSkffOhDH3r57Gc/ey3c64etwx9JFz3wS36tD5xCjK2vdM8uYcYuIikg7DwsBtNj99KH9snVIxElWflL7VixVUhXOJML1Ga6UlBqXIoA2sZ90lNtpk+7fLqfX4jr+B/eDhMVi/TJv7uPL258Zw/Gu9gpN+y+/MsuFXmi44qeOCq/Jqs+atuveEhwH/vYxx628bnPfe76iFfXtUP4zW9+82F68UpcId30aFSFiN2x13V43MZtY11OT59yOrkFmWA5u2dP7ByXFwcbNyw3j32SI715JwP+Yb6Wz6+Mihty1Y11q1c6hw/58/Ezvr0EUCM3AkRGL4BoCHALwJvUIScZAOd3/YI6J9L/BvxNYk2al4VsMWHJW21TXApJ1gzE73JyZm0LoFu4WKIqUHaMU2ywMPEbmAQOYMIBOesm6doU8BqL5MUxgGxit08OtUlj13NqAW3JZjqysrWklpELGo1jCdcZDMxxoJaD6dfxxgJYG0sOLfjrAymgo+T54Ac/eMjfKkovKenfOpZ+BDyGny6Qfn0vmCWDaqQAInBwxg2GHFPQFey3OmzeN/jfqGr4qEc96vKjP/qjR8IGFNePkMElNY1PUO4z8Ku/AiYbOs9RMjZGAaT5q830YP4kCZLR+k7vvReiar2ty3zngQ984PFsqX/IcZ/NfSD75S9/+X7bHrewpFAkoC5Y9neA7XmtHT+fY69LbmFOlWYvLOrt/f/wD/9w6Mi81D4ft7JkC5qgzZ4k+/S0/pe+G1MyIJNA3fiSU5CVoMCzBV/jF4DZr/vhD7xdHOneZMmPIuD91GD/XvKSlxzE30qtQolruwaR4xOIpXHCTbZIDgSEfGvrMM0uETjTuPn47riobeOBuT75JszZYovAi+CRWX/pMp0kq3nsHgWQxoYk0w09dA4OijOOSZC7FulHWm3plnjAsMbbY2of/vCH7/dLA0sWag+ZVfCB2ZsQGdPe299hQVs6t9AuFsA24zf2xRg67hjc5DNWP7Z4IeHoEx7yHzG8T2NJJ4oD/MTql/hIhrX7jRmdV7xQANwkdePwJtHsybZXRZr1W9i+ONF9xs52t4DX+doKxz/+8Y9f32MCp8WpjakS0C0iiFEbL2GBZFpc6rhYLZFcngW70zdiRy9bbLTSWPvLkZLZPJCVfBLE+uMz5mP5BT7XfZtk9rdffTJ+haDk3kcg2BTMgz0KuhVnJFF4nWQB1sBe808e/JWNwKyOd41dLY1p5078Wd4FW2A2ec097kNPElc8RzGm67qGrrdQZT7gA+xWZNeXhG05Fvs1Nv7NV/HEvis+KEy4p3bPq4rsk+7Mv1haLGq1vxfg9pLMCsV4efNsgcNuCXPo10s6j3821x7PbM7sSIZT+IeYyqZxJRyf/Te/u6ut82yGD9LPGRcUtDcvgnNiPPxb/HDMY2zm108E97JfO5j5o09zVHvZi8JP12+e5mdp8Qn3GXftpStcTDywCIBD8Y/Ow2x2Lq7CBjvx7PYzzvpUuClBh7XLD8yPe5I/zmk3N1+0e5BvwOJ4Zv3GT/2MsUT78Y9//IFrf/VXf3Uk0Iq02Xi2mHze1C/Gp19v9rcT0dwqaDQOY6ZP9sZ2Ni9azMQHGgc8MyY8Tqzve3b/Pd/zPQfX3rnevBOmNS94/HIT+aM8Wd4k9sLjvnffwdt7BwCHWOKDbAlGyCxisKRMEOBAQLNJryNKYJBAV4JN0DWolIDodRwJMPjatf2ZYzDm7kuml770pcdvSL73ve89/tuu2L1VKH/8x3/88q53vevwISAnUUFUEKeVkU44XedU8RqT85wv+Thm96gQbkUoGQBR1wrOAtECA30yIESGMXYcEVC5JcMmgh4RYJjGysiB8iYp5lggQjz23tozTnOkAipIASDy1Ec7P9797ncfY+/lXCWkkkJAJ5ADYIFQgr5zQ5/NN5LR9YJAukHg2Dt7ZdPuRUjZ7I6f3W5Rgv6zo8AOuHBocuwzr8idYMzu05nnA8kr8Cenrd9LMPgJvxWs2RP9d3/kqkKZ6qlxqOSyp7VR822c58CMzLPxTYI36ADSzvd/txQjSuZaIEZQ2pKdj/fvN37jN46t8LCgdvls9yvMGJuAtERQUqhwSWcIzyZLfE6AkrDSlSC6GCb4mBM+3j1kXCJtWysi3DmPESCX6d3qokAtCVQgMgcCFN2woWTXh/kwVmQWiaUjfsKO+bv4oKDAf8idjRbAFab42foOPOXr8M58NubFTjYoSCOB/BshSc8be2o3u09/nVOEkPDWHvKAoMAJeGCnS75SP0gFP6dH/sCGJb7ZAL9dgoB8insSmx37/jQgPOo8wp0sHh8S2z2q1/f1D/PPr8UxcXB9g42wt9piH81Luuice5PNPG8yHEGT2MIrxBjWsC+4tX67BYf63D7M09nnJI57no2yKcRS4iCOlOTccccdRwHAPCTDJvrLl4zbnOAA7Jtdi6HsDibBva7bQoNCQXYT8S5O1odVZJjEnvA7NgcHEHy4C7sQVvF/x6rtLbpsYSF77fqugz9wrsSuX4Tqp8g6v/MnvvcJC2HcYjR8NyakFyHmj/iYsXS+9uCSsdIJDFYodb8krOT22DJ732IQm1juSW7FOG3jw8st2YA4ITkWl42r782XxzPhR8fhN50tR9UOP4fxzQGuBBfJBz/tls1+JKB8nq12b20qEDd2xXCLHOxHvOkzn/erJX5phy3xD/Nd34pbWxCGZTh78isU4GJ8qXPsTNHJNcZCp7gtvdAD+bsPj65dWLUFLnbI99hbumn3Y6v17dhrXI1P0R73c1/tNObed1ZS+Du/8zvXfIi8/It8yS+Jx53MqTlWjFCYX712P9sVU3E1OhM/6F6MVNyIj8UnLQqwczubxKnkVDASG+uTD/FHXF2im374jFgOaxqbnYp24Cgo4N/4O/+vP7sNXCOnEPM2f4WFiz/a4mtiKH+H3/Vl98fGnHRV/Oq+LWBt8abrN56Kg+xF8RW3xFe6z/jotM+uO3a7PfKRj7w3pQngBobI7URolOEJuIyXw1gt4TDAA2lEjihuSbLgxjEk8xxPInwGJ21RVEBT0t8q4bOf/ezjzeYctWsQUttw1gGXmAtMZEZMEDKJACOhXAQX0eg4PQBvzsiAra7tvZuMIxTATd8IP8PlyIxjDZTDcmznfBckBUwJCeMks3FmOyVikRBbkYCgwsESELJJLOiEY/WceODQT1So2gHqTbroteubQ7/hyz46L4hyFrbkGnNL7+aIvMmInK9fIAFLjGqbs9FRnwKTe9iPMfXd9fWxtsfm+F3nmnvBVyDP+es7/0Nwa1OAAgr8z3b/BVPAD4yNxzyziz577qxq5T/+4z9eA3Rtkes83+7d+UNI+A1boQ962sSGXcGL7mm7YAGn6marogpO7EM/fS7Bl3g8/OEPP16Gsj5JXvr20sMN6jCu+YCRyGbfBTyBdG0NcRJwbFnd4OuZXTKbw/pdwsKuJCv6EbzYVMc9/sLGFpvIXn+I5GKBJEFCq6q8lXV9ItF+xk/CgehJEDouhnQvTDW+LQDYtln/yWe7v8AnyDZGgVI/kkgYX/v62lgkCWa/3XcujiymWB0g08YqpEysFGO3mLeEkv0rVNYPQm089GH+EA73ZkcIhAJ6sokbXu54xp76QtjMv8Ixm4en/JK9GB/SY0yIH78q8bDtX5uSfmSycWifHsjOF/mI1SXzoWDCH3yXsCJc/AO/IQM7wh86X3LdY4LGDu/ZmmRKIobciSNdJyabB/7oHm0l1+K4cW981j9SfMboxcr+bizNK7wXE5bvdZ3dUfwFZi3n2XdZ0DGCuxyKXSgK8Y3moQLKLbfccrnnnnuuGAMzxC98YLmDOVkuiuDjrbCs43EBeC8Bct1yVryLrdZG85I++FbX9L2Y1/sckoH/bALH3thVemXPki1YrthZW8sv2Ev38hHF6GTAnehf4T95SqZ68R4bUDDaNvkZ/kPna2u1JcbAt/q26rsFBXGsdsRkOrH7qi3YtWl3Rdv8S4Q///nPXz7wgQ/c7/1UOP4WqHCK9a3lF8uBl7+trbB3nzhU7WzCzB7o3ifflHjyI/7CJjpu96Wky1ylo/QVV9k4iHcv15OkJm+/wvXJT37y8sUvfvG6qy458S32JnGGv8sbxBF9sZGu6T52RC/sNjkbT/8sDrEZnFrhRwGgn7yUuy13bHzyQ3a8Ntpc0NVyJ765xcTFV/elBwVlx/Szi8kWIMm//fJrmCFH2dyIjciPut/cWkhoHAo8/c1e/c1uOq64x7bqi/9v/sZHl8svj9vcwRzBUGPteHJZTDx+BaCfAaQowVDi02A5467cIn8J2P9N5rSRcIIf0N1gpvLU5wZz9xN6lXZuc0mJiXAN5xb4a7d+GAlFUywgIaPjHLP2OmfVHEHbijRysdUYgWDJAL3QLYNDShmMewQvieKSRIRpjXeBHRAgaNpS4e5af9eWbd1f/epXr1t51hCRCoE6Y6qS2xZsP20hgTAewYHB9p3Bm0PVPMANyNawgQiST3YA3D2Bj5VbAUVbOz8qg7uywrl3biUL3eseiSiSL1FCAiQz5oYNpitkyT3nJIWMCyLsAVlD1iVjACod5psRbXoEnJIfRIldsBuFA3MnmEmKzBOCICgIPBvoAL97kqnARy9nQsEezFNtGhswBFoIZfJGShU5GvMSVkT0DOI9r9jPX7Y1LDm8xCqZ05WAigRvUiKAIRJnMnlOetxLBlhgDvRpO+b66tm2FgfNN6JGRwL7ysd26Jw/bRLITmHuJk2dY0MbSGAQe25eFEMkHDB5CY8kOT2nTzqrT7iI3CPKydBcZ0Od+9Vf/dVLhMOLyJDLdCaZQRzhvBhjdSpC37bCiJUi65IwpBaWKx6LV7bnw49kZ8eNDRH2yAN73pi12OM4rKz/Vn/696IXvejYItiLM+GReCRhWXIvYbIaqk1zrkjQeTGmc3TV/SW/+VY655f1YW5rA3mGv2L3FscQSIRVbLI7g63RLwxeGxabFTwlQ/Rt90X9W+3rHvLwATpqPCu/AkvXScjaGdKctVtli/BkEYv67J7FPNguUWAbyzn4qnZwC3qqzQrqdmEpyPAzvrL2Upvmfle+zDsb4494h6ROfGns3/md33n513/91+uv42QL+m5OYRd/E2vTITupv31HAfzrmi1ebWKC3C8HWl9eHSLQjdlLdDsPw5fz4BvGzDZcn6xbBOIjHbcgUx9iK0xcXDVH7JIf9MLpL33pS9dHxPS5SYQ+jFtxtP7JvrxDEi/ObTJFJphDf7XZfRurxQP8QDvpSRLDtru3thuf+8zHcrDurdjTZ0UJ/BJ24YViiL63iM1+66t3Qm3xZfFaXtJYJWB2S4gf9cdvxWzxlO8bE/1kq+trdEFWXLb7YRmbxh+71oq5WJcsOJ+4S4fmHg7Bq3wovfNt+sTLHWer51jQ2OiW3SjoGSM94vXJhq+Sjx2ub3a91ev6SdZzAQW3xFNqb3GP37BL2Lj4SW9wR6FlORPfVrgSW/A6/a491Ke5N05Yh7fv58ZUhRO2Ty/mp35xQJhHJnYE7/BY9gir0+VyB3Grz9qmD7khvo5nsTF2v/jXe9aOdwBwDhMEVLbKlAESDllAhjiT1bcFbMaeoBzSqspWGiWAqlXJshODnK1SN3AggRQskRL8JB+SkWQx+Quy2+YqFSldJ91Ef0GODAJR3xESiQUiBVxzogKMiiknAJY3IuGIhnlAClSwO6+Yk9wSmHUaBGYrY533vMgGWe0yWuRxE5qONQ7baRfkzQlnQEABhgQDuHJ6iYVxMmqAJ9DTrYRLcqFfRLZxCOYC2draEqa9d4Octsm+ZFPljfMC9NrloAuG5niTPKDuxVgKTcAreSXfPtNP/1u12qSIv9IT2+8agLY//cYmS45bTZHQ1A4bMkdAu2uQwAXe2uIb7E7QEcj5yeKDgMVvYdQ5WMIXiRDb6Hv98CMJxgMe8IBDP3BEIELAjGG3/wJN9mXMyeIRjnMQgSPmi03ww1bHkQ2EvHML/MYucNHBkrXGly3bDt53YN8YEWN2yndhPD0gvJIIeC04WylQXDNncK3xd+0+RiI5EbSyJ9s/W9noH7KCxOeb/YtAlnxK+jvmGf/ONYd2GnROog0zkDEYvkWYjvVui1ajem8EnSjgKRKnR5jKd7vGNtZf+7Vfu27535iXfP0u9t/8zd9c30lBF/BEErAFNP5ZYaKX9P3AD/zAsXMt8hsJ9jOg5pIPrmzihJizZAdeb7GPn+QrbIi/Ih5IDGJka6Lj2VL6TQfIL6K5q6mwFq8QJ+iGLMnHbs+LEezTZ9e9+tWvPjCmbbIlHGc/4i+NJ31kU/qCVTBRfJe0e6aUzmD0ktQbEXiY6TrYoYBJP5I6+AD3Oy/RZivmm4w4kVi7Prn8AW+rD9gFZxoX3+B7veeg7e4VSskDx5O/Ryd7xwW8hiVsbQstuFWfxk42/ibuI7TNye4AxRcRe7wB1sM7mLtzujwPjtLnOXnAl8Q5O2pgSONbG6aTcKm/k1M8EXu6B151r7mQVGwhbOdMAQBf9f4keCFRO8/5cqfdou4+fUjG8T72ak7Fc+8eYL90Lh/gW4uV9MxXYBKb2wKFot4mtZ3HbX/4h3/48rSnPe0ogtauON6cWCk+x0NzhHeJUX1fPoGHKGItZop33dt/BcnaSCceuxP3dxy4Hd+GD/SiX/Zfv8vldrGVj+OeMDw5FqvoeH2gNs+7aOVZ7hf7cBy+ke17vEjfOBI/ZAsbh8jetSuf5/071hhWF7jtJrd8UTs4MrnJgqvCU1y365Pl/K6LdN89+Lpr3I9Pmnc2TG9seLkgW8kWzrxzOVx6Wpslh7xmc1e6gxPxzBY8cBNYSx68jz7g/C5a2oXHzuMWxyMAjHgBDlFhcBt4BXrXmxSEQQA3WKASmEkITfo5Gd2EagMGI9vAyWj1bxwAgOEimktmgbw+kIZNllKiiQdIG2zWafa45JCRCOYbiIECHZGd3ruXEdLRufoDaFxLBp+1vc9+b+WUodeGSp95qh35iqEAACAASURBVD9bB2tLckjmdYJN3hDrngPqmeytBtYPMs2pfCKAAHEdYucdQd5PYwcQ9Lc2yhkEAPrsu+QL4JCRbvee/m6rXTZR9QwAdo9KL9AnB+KItHjrLdK0OpcQCmicmo4FvyVxXcvv2KigQQb6RbQQNPcC7QVyAHQGFDaffQiwXcOfkaC1FdjRNZJYetenfsztysJ29Nk4+Ck5N3gDWrKYW8lI+snW6KPxB45PfvKTL9/4xjeOVeH+LdkgH0DvnuYUEJOXj8MNetnEeW1V8t79W1CUyGoXpiSTYI8EIsz1obK/mCgY1paA2tglQ8g53ZNZota1jUdyT87ub7WwRy/qr2tqy3ZRfgazS2Jf8YpXXP7oj/7oeAGNpLH2GkOfvZulBOR7v/d7j2JoCXrPQPpZofqxpQ+J7VORsHkx7+xAYJbUNb5IuV8Z6Tp4scU0/oSwdJ8xmrctJKW/jlu1bQU3bE323dWgUGIu6F0i1vnO9ejaH//xHx8rwUt0EEbzJM51nxdrSVokKfBMgcv7AdJX/yR//Kp5JI+iZWPj17Apm+CDbGDjjOtgJR3CS8S54zs/4o+EaosFeEefbSl/1rOedYzhQx/60OWv//qvj7+zy+bNFn6YuYkTX2UvsBuW1I7CIrvGIRZbd7z9bUdABabs7Jvf/OYVSzausCt+oqBiV80WTxB18U4MhsfahZXmNVmswiP3CGvfd2Gj79lrOBLZpHv+kTzpqmsqUMExsQyH6rsVUzqsT7K2+6af0OX/tZscT3nKU46ffk7eZIELyLr4uBwRp/SS2C0OJAf/xGNgBo7B7tipeI+cKyzCZzhjAUEsYgONs2SnOGLO3MOn4ApblMzaVdQnXdrtJwk1v/pTKMBjxX5csXnYpJGt7U4Z5+G9FXQ8Wh/mpO940q6I8n9xk71tErSLUMsZ6Kjxdb1kKB+qmNp7NxRLlr8t54ct+s+uFOgr+m3sY1Pd70XWnfeSvP5Od+Ipf98YmYy42r4Lgc3zm8ajPzo03tpIBo+Kil9imkIovTS25klhho63ELSco35wra5tJ5nCuXlla8srJMpiOXyBO+nHIpOx9ckG2A7cbx6LY8u3u54/7i9g0CUd0D0eh0vhOHYDuN6uM2Nnq+bOdfCIvuREMIM9wGFcb3OFnZe9f32OLpMD5sl92AYuqrAmpptXc0SvydYiUtyrf/weT9wdNOIcTiCuHwWAW2655V6JVw0JCJICyuqahOFkglfnGTrjXrKM/C1R7x5AoOoL1A3k3G7HkZc1wgxHACIj0iO5MjHG4jvl7oR3DyMteOcAAhJFC3xNbP3X71k+yc4GR+Qx+RCf2uzaJeGCEB1zIs7iuEQGeUXean+DH/KDPLhuQa1zDIRjSl63cAH09CEQpZP00ArrE5/4xMsf/uEf3u8RgmSWOHC8c1vAFFngLEASQAF9ThZg5PSIsaApyAEvQWUDGsfjpIK2+aMTc//CF77wWI2rwCEQLskxdxwcsahdKzVLNDm0JL2xsBNE9JzkIutrB2zEeNafgALyDgD4ARkBW/pXqOte9oAwslfzJSHjn0iBaqjKI90AM/31nW2wVTaqeIaMwhY2ZGzkZVNL6Ng5eWELudNZpKe3ySbzX/7lX16fUTX/C6iCbtcWiD2vj4QlS9cgDwIkmdzXNVXZv/Wtbx2kJyzpnvSYrAXrViA7tza/+oM77G2LZ3Ch+wsW9Yto0H3nuscqFmxrDMmyFX1+Bu/ZLvtc0rxB1tjqJzkQEBjibcmdv/nmmy933XWXKTs++1mpEgbj6RNZ7R0gL3/5yy9333338RJIsQGpprfaTo76lkyurswR2+Bb+YKiQPLCu8VsBYb69gZreG61C1ZsDBKvxMPduZWefvInf/LykY985PBFcUl81KeYm57IidDwDTFIstOcwge+R+E7FnHRI1fdnyzwB47CKRiqeKU/q7lb+Orv2u2nUd/znvfcb2sy/+IvEidj5PuN4SEPecil507717PFnoPel6vCWwkkOTa59zdijizCG2/dlpykQ+cUBei0a/r50XYm9K+fqWo1HVnsOrEJJptXvr8JXddLFsWa7rMq3DkJd3/jK2LK8gR4QfbaKNlXtJBk1Y+dHvQOdzyP3Ri8S0lCvEV89sceYWWPVWwClMy9q6lHe1784hcfusGPFEX4O59NfsQf/iSnOGLxA1bBBdyOPnExutpYCM/Yt8RzeZZ4a9zmEa8zv+ISXxQbYcryr8XT5Fx/FZvzwa6DQwuYFgQkLLgL29kVb3rAlcUCK97GQ379S6Zxqu7PFrL1XnLXAgn5cMP6b161wY8733E2uLrD5cU3GAefJUr01HVbiN5CPJk75j5Ja7ZU/xUM6UuiLfZ33IqxWG0buHG5d/FjfY7twBE+1fW1DY8d71PBWNvZXGPwU8psXTymM4U+iWd981ccZXMDfgova2+x/rybsJ85rECv2MhfJNzZ0uaR5BMDYU269/PYySDesAPtiC94pvlQwJVriuHsim/B7O6jExx4cV3Mdl/X4g12RsMR+TCfJYPzaw/9bW5wcHEgXTSOsBh3wY/E5NpU8MRL6Dc7hkXGL38T97oHf6nt3n11FAAYWeSlBiOdgLCbPX8raEguGYQJoXABlvOtABTEGbUJrBJe1bpjJgZ4bDByLyLVp0oSJQhWgihC6DwjAywAus9ebtebEnM0DukxB/pJhmRkJMbe9QyZnIKTMa3DSGDoh5EikrYcCWiAH9kC1AKOAIPYrnzpF+nsPokpB5V0ZQvaXVDYFbZNQuuDXvWbPAhd54wducxGdvvyBnzbXpJBdVzBCJmiB/ObbJwByTA/QI+9blKFIHStRLH7BYGOAeeuXdBjG4KwBJgDC3SbCNZGbd9oC7lgRxbBLXtizwIJ4sEOl3SZC+PcwEZWdpos7IB+FFiAFX0KGuYq+RQJJMyIDeLQNcALfhgnMld/tWP+gDNZF6y3+NL9CPPOvUKSY0gO3W1gRJLJzQfM+xI9vggr1r4lSAiBYEhnkqIlRfWhaCXJzd5bKfuf//mfw/ZhkMQ9nbCHs843eej6vneNLfTendAYYefO6a4MsAF2RR9siU/Arb5LhLSNXCP1dk4gHAJjq7a/+Iu/eCR1+68CgNUDuod7D3vYwy7Pf/7zj1+DEDzduxhIr0vQkUC+T4/mju/XHqJH1s71v0cJFCcaT3PlHOICAxFvfgAntjBKr/XXPBWLkfHFJm1uAuCxMrFSf4hMx+G1eeU72hYDxMVNEMQk7Ug01j/tjIF94hEcEHe6N3lb3etloraqiq/mBq4vuZOsd43dEtmax5X00ScfxzeaW6tn/e1f7RsPX1+76JgXe9Wu3TDikPjK37KLktn+VSwmc7uM2gGzPAM/Qs6WC23hyHVr35Iddinpgs19t9sCfppjvtu4cDlxHpeTRFgYgp1iC+yDH/iP4iodp59+5edVr3rVUbDLn9NJ3DI5fuInfuLyYz/2Y8dW7yXTW8xiC15ktdja+OnYqmXXb1GNbGzzjBNdL/bR43IWNsguNq6TGVnnN7gE/MzO49n146WYYjd56BhW8Y3mAm/o2k2w2F/XsB/t8skt/IvBuIH4XZsKP369qIKNpHljKf2ymRZGXvayl13e9KY3HT8H2PEtLpsvCS28TK7zDg7zvrHNHNPP4k5j7dr63Mf3krvvdCkO4qF9p4Pee+GdBRYo64MNiNFwkIw7X7gg3Fl84ZN8dXmZhBEuy0e6lr8ux9vYrQ88t3u9u0V7ta/4jnuzY3ZdO93Lhpdjdc77tcRe4xDX5WvGorhy5nGNQzKqKNguuXN+CXPY43IQumC37JlsfcKg9XM+BCPoQJyCY/xZn40xPuYnLo2tfhQM2Mr66NoqLKBLuQzuKebKYXBR8VvMh71iKr3VfvLYgbTYi4PBhub8eAdAPwMooHteQkN1oIpgWwZFIQxnoRASTrPGpXNAIJF0j0kE2hzEJAnQySdhJs9OoOrojYxDENjJMhYB1kRt8oy497mgLphwUqSD3rYyuNcYU31wvI4h3wC+9six1Urg3/UCObBgGBxPYsdpAtuML6fzD+EyntpgaEAtUOw+xHKLJkuaEGA2sFVAjq/NtgYlX/alzzPpIxO7QVoZOF3So7ldwrRJiWSAnQPErjFHAg8HXsKd7lfH7ll9sHvbZgUPRNScIgoIpUBLFokindKNwMbekJ+zDQMVuk1WSYBgrw/zJOHg/77TQfrexMMY+GAr197SLlD5eTTXCsjJrSCVrFYClvhJaNfHzZ12jInMu5LVMUS2sfTd/PA/IIv4ClL6Wd+VDAo2bLp7YI/CjP6QksZV35GrXpz5la985fKOd7zj+mwYWxRUJQoCGv3B0s7vc2HGs2QVOTSPSzLgC7vacSJV689LTHaMEiurVbBH4Fl8USTRvup6BOVxj3vc8QiAf3//939/+djHPnZ9zCD9RdS6FsmsvSVQkiLH+OqSMRjRNZ71XcKwOkKcET9ys5lsHd5H6pNNgRDhqI38wuomvxDkYZKf0NN/59dfEXA2J74kizjAZtkcIoeYIIq11TE/H7exR/HMsV1ZNT62uFgX8dzYIaYt+U/Ptdf97JW/WW1bIoaMsTFtwSD4xbdggjhNvr5L8NinuYVtYoiYs/xFTJZQ2B7OvnbVuXO2cnuvT3q79dZbL5/61KcOPJIA9nfFr91tCKfhu9hOT+ZleRa9dK2kT9yRHCG0uFF9e8mYc5KH3fmRHsJUcRs3KH6380b7i61sWEzq3Pd///dff+vaWOrnLW95y+GeFfJ22/rGs411/Y2P0JUVQljTveIL/+AbEjS+xZ+2cML3YBjbUEhmo+LBrpp3rx0S7PfME+iKXWcPfHPjK5nrX3zp3vqFO3Cs8eIO+PLaDMzaBFsMYMc+n/nMZx6/rW5+ceDO4yvwjb94WatY3bWNj39JvDfOeOQANq4cHatNuslWcIva3EWFxqtIt+2vHS9mbVxQlFhuY0wds929ORCTcS4r93BHAldfYtDy/c6LowqLHl1ha7BajpS+9b08CH42FnHP/IgxYrs4joPyp7WFbKo2FbJhtHnGEWHrFiiNtU+2Td/mg47EUDwYrsjF+i6eda0igPzNsWyHXcoHNg52nXvI4NgWeZbv8WvzV99hd/3Qt7mgO7Ykrim6iknNK35LXvzJJxuB433WbrLVL53JfelSe7XfNe0qbVECl3RcW91Xn//0T/90uemOO+64V5Bg/LtCITHTyU4kslzDnAJZZwTAS8Daih6yb+B9IgcJvckC0F2nzaAVC3aiEV7BMQCJNLaav8mOQCGZ5nyM0rgoEEkTKN0PrBmebR1LcJZQdp/ni3YleRPYJYiC1U54Bpn+zsQdcBiDgEbHDNfqPkBm9AiPFaglRgJFbQIT92/ya+4FrL4na0BMPnJrU5DkDEsoBLUtHAl8yA5noaMN7K089CIt89F8cyJAIzlQsUZ4Ab8gsuCQXFXzawOJYr/8BAnZwG1udjcJP2EnbApRXcKKiCGF9C0wbAEMaBgf4EaM2LSEaAmiOUm3iPkSYwGYjSgCSSgE/4733+6cJbeSKu0neyt52beg173mDHgBYj6XDpZo2X3ELukEORIEJdK+8xPzkHxAHsaQvzazreZ+f4Wgn0hsZbMXZcGrnUcYFBluG1b3Iy5so/HCHbZ+TkYkJMaOxNIpuTue7JKdJSYR+B5BMFebcEhMCib9zWcEfckoOSTiyMziZba+Qd4vhiim2YLZY1ePetSjLj/0Qz90+cIXvnDopxWonqNOtvScLIjCkhfJDIwjn2Sl7/u8oBgDg9ieJDyd8Utkmg7YjaDKrgT62jZfHhHpJysrWuhXnMg2JOMw7kxUxWZ2TcfsZv3cuGEsWcRevs4eJEcwQrxBihCJvkug+bwYyG/oa5Nk9stvuhZJ1h6b7Rq8gNww2tyRW0xpnOYY8eSr9On8kqX1J8U8PIVOHE8WY0LKOyZxWFKOBHY+3fn9cbGvaz2Gwm6y+9o/+3LfFdyt0iv6sBk7gRQcGiu+BBPNl4Q62Ypd6ceOT1gnRrDxvidD/fW34iq77TsbMRd9mvfsXHKebHZ47ry1Y6LY2RZshD3ZapfPmVMJJczGR5bj6JvNwtKuWWLN99kHHtun58E3JuMlGyf2vMem+EWfCkP6YvvGx05gLPnEaPO8sRdXlBiwSf3tOMwTvuCdTxtjzB8+01yQa2NmcyNW48cSLzGWzsnArthg9oqfFeff+MY3Hn295CUvOXS+8WUXCc0RfYpp5LBijC8qplRcK8YZT9evPS4HlMSaP/y5NslCHwo3dIUb4iSwBBfEKWGJwscmwctru76XIPby13IX7/KQMxg3TDOHyyXlcsZlPNrga3Rjd+C2LW6LdfgDnNk29L08ub7tdqPrjTnLkbTtfjHYfMEVviSn2IK7+K+P5kFM3DwBh+R3eMwWBvhZ/YXPxidWNi67Ejv3vve973isDW5vLtRY4K94gVsv5plnffXJ52AHnr55jnh25u355f4EsLjaT60fvwIARBqkSWYwCViDC/DIyRKNXbUXfDaJy0l2S7ziQUJ7vg6x42wcRz8+O86ogKjED9BLRuoHMCCdJm+NbBNHBEiCxigZlqQCCUXKKH4NehMJxix4INvGuaQPWDRmq8ICYMdU6BBg+kAyTLL5JFPyIBTbP2MTdNwPGNIJfSD2yWset/q+gIGQZcCeWZQMmSsBwrwITPTSce0IYo3BfRx4X5hiPpNPUk9X5JaUSpD0jwAhp3wBoJyBz1ydkwIBj76No/uRuPPc0x29I6ACUvd6y/jf/u3fXoke2bsOWVuCUWDfn+JrPgQOfs++a2ODCZACtkv+jZm/LfjWrhdascMdr3YUDdluNmpOFGCMBQlgOwKVpGKr8VYLkjGiUWLeT1spappn9rxJlHHUvpUmuAQParOfo/vd3/3dSz+b6Z9HpiQfa+cwQ3LGphS+BAKfksfFBkRQUOXb+uu8VRPzwu/rb4uxyFafng9cMix4wETzDcM2+O+5fLF2wn39CXqIf+cbN9uor9roM9KW3gVdv58siEpEEAJJle3MSwh2vrvOqgE728SGPtiCwp5kXcDtOjEPobQqtiRDsgIfr0ZyX7UemYTn9QuvJJeKCumqPrpGTMuHrTTyW/qFBUgH2c9bK+mUj4nbm8zxEdjtUxLeZ9eI8YotxidxULxsvA9/+MOPn0fDF2oTAZZUrt7XRjcBU9jYvsSLO+6449IuEls+2Vo6tvDBf5zj+xt34K+5wJnW59h/slfcK5ntRUtr47WpcO9RBMRt8WrjNczgl0g0bkYX+IwYKZaYq925JLYVS17zmtdcXvnKVx47ArcN4+9aSaS4qm/zaqeT+YNrfYd1i2HGbGVx4xwdLT8Tu8m0uIbHsHME3lyJc8ZBt7iBrc0S1q7DFY2zfv3d/K2eOs4+Os6ujEmhouPed6IvsZftwEhxBxbYXYAbdf/ZN+AnvDN+/i1WGj8+rW/xUIJN53zfOPGu3fHQPWK1+Fg/5hwmKhaQ7cEPfvDx7of+VQDwmBosak4VnBR65CM4oPiyj7btgoHYBScUlHZ8OCFdra0u5omffCxe1bzySfNlfulsuQb7wQtgXd/rV6GxvyuGV7zokRmLdvKMPvkWfyD3cl2xbHMJRQtY37lNVmtHvMF3d/772/vP2L7xhGvtdOpFmMlN3/yCLuiQ/cEkOmRH+oVz6WeLkLDePG2xJtmMS9IsmTZnClfJI07I1WCLHEAMZUvblnHCNpxLP33KBWD6xhpxgn/RRzKIN8aCx5hHXAtO0QXuCo/poO/HOwBuvvnme02AANPgbIdcRTBqDofMcLZdBSbABrIF5M4Lnsg+8BNkrAQgYZJp1+mfYWwycE40VMIYHfkEByBB2VbT6msTxK5XaUdcjLG2JYOSm3TLQDfh6ZiVDKvGiL1Aw3B2+5G+JNMb7NNPxwUhJHkduL4At+P0h6QK4sBwAbD+VCw7zqAZ1hItRYXGIxGMcNgyS+e1k+wcBqkALFYPtwDk2q4R8BHxZEB+geUGQeAFRIDgOgkn3CC6euQL5ogt7CqsirH5R0C6l68AEmMDNIB85xf5UUFf4kw2wADQBZVzIcq4bK1CntMJOxRc2C1CiSgviLEJgYjejR0ZOpM6gcYWP6tngNY8wAtJibniXxI3xQRAmX2m61aYej6xZ8yTFVZImrS/vgzQ6VDFuGuQD/NI3toxz+aQbOnGT0LV5hJWQch4jBv2KBjBjL0OVlsJ7Jw5NA+109YwL8oTrJegpLtdlYavEhZz2/gVLMwD34MPEgJYzU87r9C7u2X4Yi8RbUUSLqcjCTofhk/uZ9tdx74k94JuxLudBAIkvOlTVd2WbmMSf5DD+pXYwqw+yWdsZF9iBCc6Vn9bqNiCbEWlHhX4z//8z2vhlx8ijmzCXClG7Kq7+LeEdpM1fs9ez/4phvSpmMRmxI9N9pIxOSLExtaOh35ObuM1gpst9qxiz/+zWzaLhzQ+dg5r+qSH+s9uklGhBWFrTvw+9RJV5LAxZA/pspjpRYWwDr6zrfpKp3Sxx+G8OFSb7TjsTflswBzWDr31izK946O56KcfKxh4FhZ+mZd0L3kim3jAFuHA+im8hGG1K3b22a9t9JOcvWejRCN5Pe7JN2xn5TP8w7hrW3znf+LWJlvL88wZbgGH6BUHXd/DF2Eaf+Nbjd/jULjMXrtJKBsSL5Kt9zN87WtfO3bp4IFsDKbbzSBO4HGdz6ZwGryRH/LVTUbCJMm6pEEyWLudwyf43PIGbeHjtZEvbULlerqXNPY9fSnIwSy2JC7aEcD+xa3VL+7Hz2Fv97BR/ETMw1+T9c477zzspy3JFXo34cM5YDs7XvuyMwh3SB8WMMTNxgvnJaKKT+trYrW8Rz/JL66K62wEpuAVySx52zjpvnOCuvh0zpFgrnvhiOO7WEbv4pF7+lT827jV3/65djGMrfOVzYUaV3O2hW12UJvhWbv2vKjQvYoQsCQdyu9qi9/LHRaPzQ1uZE7YdG3ir7jaFi3YrgXVTY7pok9xR2xkc76zLdiO43adazafxJf5QrrDqcQ3/B/Ow+j87wlPeMLlT//0T+/3OIC4ZWU/mXH4zuFh7A9fxbezz35d6fgZwCWMOwAG3UC75ju+4zuOoLkVHYZI8Rmal000Md0rIFmZ3GAEgDoW8WlAggmiJJkDHsm4BkXxAgQjYiCAfwk8QsGQgYjgvMla93dvskrYOr/VIoruE5hLxiVj5OaQJl/7SyA5JuDexERQ2kqz6xkbENrdA4gVRxJ8kUTgk1xLwM9BHdALTlv0MEf1r5CxQYhjOMdGEAIBXFK+zuZajgdkjZUdA3aECenmZAIm4m18bFUS7jiSX7ubBAOKDVgSSwHfNnZEQyA0F6vrBT3z2f3ZJttQBZaEcfqdo17Gkw/ZTtm9Cj/mni4lYyqZycNe+5vvCIi+d7832NtS6F6yIGb1Yb4BOnLJXuhDMBZc2daCMFxyj6SMHUgmAbMVT8GGnSeX56Q38CIuyCcSKWjBjvOLsyRikpTVcTqpj95a34uGlizwQ/IKELC1T2SxNpw3J/XjXRP1LbBZPc/O+1/C8d3f/d2Xz3zmM8fLbJYgsGtBanXQsfotmCP9iCocTjdIoyRs/RMukk/BwHwrIpcUlvyy912Bdy/foDffYdYWAsy9AoR7+BqCuMSDvreYKUFcueEabK7NfJXu1ifNCZuSMGsDpop1Kvv0tlhrJw+bZZ+CPJxD8OEZm+OLfErijTiKheYdxvDJ+ssexQ36RzrIwWZ3wYAszXdFP7soYE0ySGCWlyDNYv3ihYRU7FvyrvCPnHr0rmsViukc0e1aeG01VDyzPROBq2/xhtxwouP9j9OwDfgnhsGSdJU86YctNE/pxzPPydx1FTN7gZO2FBX6lAAuNkiqkxWe4jm1Kb7E7erTS+fENfOOS/CdCjz5quILOxLTlmA7duZAdhXCEbYsTiGs5sFqKx7B9nBUspoLeIlTKrSK3bhU89Suox530he+yE/w3myKruAGbstOlj/C2Y4h9ny0c1Y0xSJ+h4vD0S3cwFs2sEVEsXUTGbGKfyXn8iB+qei5iSLsxH3ZlpXa9EHfy6XMiUf/cCKcTnEKHuGAYmU4l32wK/PAv8Sq+u4eSa7r4FE2sbue+J6Yx99gC0yCGey747CGHnEe9pt/xrss0ogNm/Cycdy+fhV7Fou6rn+K6ZI8xSB4vjlb1/Ntc8FW6Gl5Rf2Z847jbLgILBQD4JVkW8yQw4hTZJDjbLt0V3/Z5W6tZ5Owf/HSsTMHxy8399h4unxBkYxu0xFs6FgJ9+5CWdvAK9hX3z3KtTHQWOWjOIf76Yhu4CScrk/FzOzptttuOzgbPgJbNj7zyW2b//NN+k6O+vr617/+f48AbJWWs/lUVerm3s7c8yg10H+GyKEyGhPIyClB9Y2hdJ5DCQoCmaKASap91aEzcTZB+ttqy44BKan/Jq23ztbfPffcc4A5JwECnQMEkqTG5kWJ/Q3YOYvkTuBWTQP2QJUBSRRUbDahQYjpL0Cp71bHkBc6NemAnzEswWc0AiTjKSHwfC0Q20pbOqjfAiND6jrk01iQzTM4N2b3KehIpFUvN5ghvLVv7ILTJg9AAEkRJBufZNZ9G8AFSro5J6tbpBIABCp22mf/+AbgEZDomoO7X0IoMOpbUo+gdV36FPzWuYG0e9kevxJABAI+JNkVrK0AGkdzgWwi2wK+cUqCgH940DYiQc549b0JmrHzrw2+5hyOCFQ9X18w9VOfyVPf/vGRBfjaQhI3qUAAtiiUDLaqC6LrWwvqO4d8R6LXd6vn+tnr2ejaDDk6t+R4bcdx2KY4tgmd5MM816/79MvWm98eg2hVtmNWDOGPiv8G9dU34lA7kiVzDA/ZAszunnPg4/f80tZ55BlhS776Z4+IygY2BYK9sptWDwAAIABJREFUBi7WDhtAJArw2RR7rM1WdZF9iUDXIKqNsb/9lKJ5h+/1sz6AMG/hq2s9etC1yO3Zn9n+6pcdwtzaTx7+IgmFI/AVHnW+c9mmT3MiBsHaxTx+mbzIOdIKkzoHW3ZnktU4q8lihnbOhQAxtv6RzX1WGGbyITqBWZuES6KNSVytbb4g1tXXEipykmNJmp/1RFqR4a716MOScTbjBahib7L6m6z4jbnldzCuvrrvta997WGv73rXu47dE5tQKwDkN3ylfnYH5RJrcdmxcxyDB6s3fs6/cRsk1jzxW1ikcIi/NZbkqu38wjhgjHbYj+RZO12Ha4pTtUUH9Mf2e4N389A9khNjgN18CoHnv/vuB/aB59AZrMUN6JbcMJb98l12vFivSIHTJDNs7Do6TO7lJl2/caC5FzPJvX63GLKxDGa7V0yjN7plwxuXjaN7er9MxW6+hqufddL4soHGLflaXtZxi114jp0/EmfzAIvrQ2EBxi5HYmdwA2cRk+AjG1lsxWE6Z47IGw4UO/RNV/QiZ1I4cp/4lPwKK/Dedz6xyTk76loFFrYJu8SvxXNz7JhYR2/8mi16t0Vtmwvxle2IqRt/Nk7gMTCSbuVN2oP/dCfeW9jhr+ISO5RHKN7WjxggdzgfM3+S4mzWLy6JhR6fNU5+sEVJRUGPydZf+CY2w5TNT8nCZ2EHW8MF5KGL73i+9w/QlUWo3eGHa9Obdxy10+mmO++883gJ4AZB4MUZnCMosuO8iQdICSeZYTDIK8E7juS4bxVBORwT8WCoBsUZN4AseKh4d32KzCDe8IY3HFWV/j396U8/tuExOv0xIkZrTBz1nIwwxh0Dwxa8JdaCknGbeKDkOEOrrwCyIFayroKGpJAVGKzTAQ3joLdkajtyWw4Zdv0gS3TYOfPt7/P8r/z+BvZAVwADPADcddkgA1XxpEuf2kp2gLrACrSAmE8VXORPIUKhKduiU1U2wEheuzmSl7Ml1xY1AB9A2qCO9NGhxInvmDsBHbkkc9ebO3PpGkHPlix+CWh9V6TRFzKBLPqu/WQNLHore0DziU984lrMaS4aE5tWsdzCQv17Lm+P8wu2uUmQMbbb6K1vfevxG98Vn+jLPZIvxS9+ri022nGkWuIp2ePL/JNfmseus9Jdu4I6cLdqt7ufCgCu45+wga1vwYOPA3sEm43tPew5WYxbsKcXfrtEGlZJ1rrGSwvptba3wOA9BnS2K9gIKHnYKNkFzvqzqkVOzz3Dfrq2c4w/tBrn7enaTwZkcnFpSZRCADIhXsAGSbHkoev6OzkQjWTdxMvcZ5PtnLAC33XmQeEQNu0KvrnoetvN2Z4EgA2Rjx7YMf9v3GLo+vkSVjE33ztj9yYoiCTf7L4zmUegJMqSAXpFaLouvXiXgViSbhGzdIVw4xSNJRsRm7f4vPMtLtWvIq4XhW4xI/0rbG1cNAfIMFzgZ2e8l/x139oKe2Fz5qVxNPb+pwfxhN7s0Ol4c7sv8U0Xu7quzy2AsMG77777WKnupwWTC+bXbj5bTPfC2zP5pifxos90nCx2GUhk2V/jM3/szZyLL+ZhYxoiKjETczquQCcppsPaPycXfF9ccC176HxYhl8g3HAz3Ubq21nUFnPJvKKBYuYu6PBJOmcjD3rQg44Vwi9/+ctHXKhv+JY8ZO+cexTytb9JdDLCXfi4nBoOuQffkLjDQHPW93b/9SiHhAfeLGfgHzgx/ieu8FnYv4lV18J99mU+cXZ2hvPwH7awfG7jNd+Q+Ep8usa9yz2XO53jHjtJNnFo24ODfUqUN/FaHDJOeRHcZHNsaW2TLSyXsOCpH8Ws+mrsFhfZduOmWzaZLJJ9fK1+xcXl2c6La5vTwHo+i+d2D1vlwx1T2DDH9WMe6Y+9bpGva+p/OUF/b+Ld39pY7ow/yw2SPx7aNXQu3tfm5gX40GJe7TQHeLP4Lc50XLxLH8Zaf3ZF8Tl66joY0nWKNYtx3SMeyCPZkLgkppnfxd3l+fLUHau52/wIxsNBNrKYdtddd/3fzwCaTGQGgT2DLfDmjOtEqneUBiQAIUfjRJRvwhOMcpMjEFUNlPwDyb4LDGShJDKbSBU3hKPHDF73utcdL6noX8mNFyv1nbOYAOQd8OhnHY7TcQDALmitbEA1XfpHV/S5yfM5EaBHwdf4NsmoPaArIAoAQL92GaG5kBh1vwC35IpcxgOYzQUwrz2VQyC9wCTQRFAjHvQFCLq3/r2dWL8KBFu1ZfwIO1KxBNP1xlx75+DK9jaQs1UBCdikU9vNEDe6kAh4b4HqfedrewGEra6dAJ7te5Moji1pWSA3ru6lMzZmrgEtwls7rbSXbLENQKntto737HjXIgtIIN809+lKVd74+lRkOJMN88Se2VLt56vtzhE8kCNjkwz0XULJb2EYErIE0rXAdwMtAKavnS+gv/gnkbDrQKW8ayWVi0GAm243odukEGFmV4gEG2bv/N526vVNY1gSYXz6gj2CrdUWhRt263oklN+dyccGMEHPnBtzc4O0IpfwNdvx2+BkE3eWfMIT44dhXSvICqqdU6wxL+kLUXeevJ0zj2zXtngFIf0jS8ilcewupMba/Z4fp49NiuC0Qgu9+14/Kvc9X14huGSvn0/rRZTtxOHbyea50vruXisTjXXnRbG5e/nrYiH7rM3d3dJxGE/fHes6Ox12jjpnqzMiyuc7x7439i2GIZvIuPiOC+AGdCBu8c/0CdfW72Gy2CIphut0ot1HP/rRx093sjPz1PeSw66z4g8T18fgEMLK/j2q4Fp2xmfouPvYQYUG+Ctml+wmeyuvcMo5XEtyw9c7ntyItuIOPel7Yxi+1ieswE02MdskASaL/8knVpBF3OsTH1kyu3ys54x7BCGegDttXF9uuMQe3utb4lnb4rd7jVOBKjs5/9SlMS6Wwcv67d7usbBxXk2u/+7lg3ShGIef89VN2mCjucnPi5nsHhfQBnw+z7H+l09Z4eQDuISxbaKvAJXt15ZHDvgAvsxPxSa4zMYcXwzXD/tZDsJG8Yh0J2Y6xqZgE53Vx1Oe8pRjF3Dv67ATRSxt/P0Tr7RLD3w5+bomX+xvPLbv5CFL9yjgGI9cAAZ1T/cmB3tnG/WN2/OLPisK1nb3NC6+TBa/RLKJslhQHDFnFbjd07X9jT/AwI0h9E/OzQmNmd7YrU8YykaXH+NocJhdiK94CIxIX2IezAxD/dTqYolcyDz2ids5d7ZXeUVtu4bfGzuZXbuFl7VZ8RXGbMyDIcsf3SsPOeeie8/yP36jQCE3J3e8/igAcJAleV28K2bIyjqqhjjJAiGlCGiIyCqya/qHCDCmQKzn3KpkI7wLUF23RGnJA6KCKCA7ALJrC1j1kcFwmAWqDVRrvLXZfRwTMJwJ7iYIqjLrGAJgsnYtHQDnDYLGDWwkUgFszrp64aBIG2Jl7EjyEisEntOvLazMDGsTE5W+rjOHnunbvmyP5MQcbh3BsSV6a8zZou9nErXbXYwdOCKhtr8CX7bNnq1cOQ/82Bby1H2ILlBGfLo2II58Cdb0wL4kg4FucvtZM7YfifzZn/3Zy/vf//7jPFsBLksU1nf4myKeeTQvEi4JKB0KKIAW4ANvNinoCHLdLwHY5IHtC4r1m06Sg72yq7VL9geUgZVCRatM+atqbXJJurTHNs05WcxdNtAumnBFBVm//LBPW8L1BUBrf4Mh3Nv+lxzQlfOAm5yS7mwBid3gRIdnwtE47FTp+vQbweTXbJ9/8Qmr+tojH7kENwWzJdXnIM2e4K2CWMebp2TSb/3ByP7e6nhjhCP1YXVDsKt98lhJgDdkgmGbqJC9a/zr/vx88QMZpAP+sGSMjbAjetM23OWvfd++4DCbVfS0pdH5JVx262xiyPfFgB7neNGLXnRsC4/AIvn0lbzeQbKka1eCxDrxWfFF3JQcddxcSfDxhdW/+YPn6cI2bv12zrP0WzDxLHr6gLFwVAxJBju36n/1XLv5altwkyk/phP4uyTI2Lumtuh6fRApZcO9pNJPiikwwW5j5p/aWS7EZtnUzgusg1+dE9vYtlUwiSW/4vutUqfbCrpWoxbjkcKOrb7PPoi3bRzY5DoZxUwxCl52zybQxsyGFBxalW8bqoKJuWFz8AAO8tu+N7bGGpaHfXYU4g8b9/pb/Ey23dIOwxXJiseK97W1fEjsFhM9WtE1/NXqOm5ri+7qs7nTrjbx3CtY3fc89vqPF+cVK/obzrBR/rUcvWsk+wo/6UPxg06TaZMsCZNt5es3a1fwnNybaDm2HJc8ziUr+0iGXXzA9/ILsi+fptNd7OIHPnEz9lCbri/HaEdNC4Jhhi3b5kyR3dzAO/NHdqv9ikzpUfJfgbZ/4XQ615b5T/98WjETB5Mg85fu3ViCP2RDFSabq3/+53++LmLCJXKKL9m3WAW767vdI8n47W9/+/qYcX3gwJtsN1YFSLESJ8BvYIAx9t3OTbi+PH25owKW+dP38gG67Jx7t+gvLrO5dNd5drXFhOVE4gGs6DvuwVY3D9qcRTt8kk4ah5i3PIVv4l6wtPvZMB91H7snZ/fUPnw2p51f2+14x8TSfhHrpttvv/1ewdZEefHYDgwYJtj5GQWGRqA6UvnygoU1RpNusM5tUNyALTiRb0HShOz1G5BNwJIsAZlCNoleMgP8JDgUr7LThHAOY++YF0MAK0WPBRAGyzkFtQ12Ag3Caw4E/Q1yjZlBGxfnAZ76F/TOxsGAuk7ykLEgkRKuzv8vW/f+el1a1nF8z7/Qb0qC/mDjIefglOMBbcwDZIJYoqV2kAGHMscDkoemKBTSCExSk/CnIEEKTaWiEzoinqXMQ42KJBH2g/QvTLyXvjafZ/E88LC/e++17vu6r8Pn+lzXutfayM05sa0t9yoixwO+nFoCoYe+T1933HHHkdwjts3RA+c+9KEPXV7/+tcfP+W2CVOgbwA0zhK5TeTbSduA7W9Aww9WV30mKWxipY8ld4CK7/ReE6Ix7XA52yTfSedAePUC8CVj5AxxJAdw9T0/4I/rV5J5n/ld2iVk5uTD1iiZtBb3xiJRvbqSUiH4wQ9+8FDzy172sutT1JF3xLvxbc9ELtNRScnVTXHH18OWdJVM6/9nnQHHbXKwO5vCKQ0b8byJCljTyRb0Hbfkb7ETWafX5kjXksTjH//44+fCWt/6sITlc3ZUiPL7JTeK0173KrR4QyY28cBOceH9Nr/oYxtQkha5xDJ5tujPJppnYupMFjemyd9Y5xik271Kq5BvTFfLJVykYwmlzzbJ8qFeNX0aC/FGxpMtv1OoIh1io3P6m58g1825+CEPbrMsmRufb8BND9Ki88ZBOFuDMcR2a9jtkvCIjul1c0px3IPdIpHIJruZw3lL+jYe0omt63iC98bsXAVSa+29q6rwUB4Qp+ubcudeOWsdvdfk0tAQI3KanRzN22fivXVpYvEDGG8s/ganxAd7yW18qvMafxsNfAG573uNoPPae09PS1Y1ec2fno3BPsbahi0dym2d4xYChN53iH/zKp75AFnMSV+wxZXT9JWurMH8/fJA4993331HAdYVa82lbfx1HuyseayxhXMkq0bVNvLEdt/B2c1J8sg2QJur9Shq4KNccs49fd/6zlinoIcNfACP2l0A8FCuFPPyObzKL1tHDZN4QU0KRY9YoPvkTablqGKYL/aevnBLNobhnrvT9xoDblOiEw2QzhFHm4e38cB25IZ9/AsnSl8KcTlHzKan+N9///d/X/7yL//ysBeMI1PHbi6HTQrKdLmcwy0SHVdjpePopOMaX+NKTloMT26xAhc6r2Of8IQnXF7zmtccEJbcza3GkY/5spgyhzHYs+Pxt83lmgW7C4ccyaWpsjiEP7SO/jWG+Xq/WKkBuY3D5RaNq3YhF1nZb+X1t6aOZja8UpuRK/lbT3ai98bgb/KZmrX3/snXbC+Xiw1xlb23iYQ3N051Rxfl+knDZNudv3QqdtKD2g92dYzvxfsZ4/CgPodpzQ3LYTLdqe/U4psPnGcN+CS70nOy3PAzgIK8AxROSyqA0ZJNTrvEWtKUeHVRFJQpX0ALnoTZDg9QA4wcinIkVApDdJEfi0QcJQSK933jNjeQUNSYl1wSbXIBGqDX+yWIrjC5oreFpGAGqldPHQClL+TEPNayRYdABgyNuwnIFlcO41VSon8F0oLQNl0Q/G1aAHqfWae1ScycWHAgx5y5dbqSLLB73++fVujvVdiXvOQll49+9KNHAlSISAKbNLfTZ2s2Ur++wZcbS3MDuK3uEDo2AJBLzqwfAKXjLdj5lEDU6ZYAtjhJV4i09Zt7E4giZQkd/TYG3fBJ8jYW+wDp1u3KSAmUfgFx5yIvCjBr5auS5wJa31XgdkWqe/nFgKajqxYwx3yKrOZMV2KcvGzC//iXZkDHSzJsCdsQGXN1TvOcSc8Wyc1z3ski3pBca9lGATuz0SZ2mLjJTkJvnRGPcEShp6nqmH0A0hIEBGblkxgai+6yKZ34XqGYThQpcKPPlkSuXI0TeU5mBZOcsms3T8f7HnmVrBTKe+sL3S7Bk8iTGYY0FgIkCcOD5nSlbpsT8oIuv4aWOdlpsVeBv2QTnsIQ8SlPrf52t0DnyUX8PB9CVPn8uaDsWLmnMc4FsfiUvxa/FMyKc3ijIQinyCavK3ZXl/ygMeG6YhzO8Dn4C3u3yUS/irXFoP5WLCM+Yl38iAEYyW/5HE5CzrVHz3foNidkyrqTP39AkhVpfBcXaV2OpffmgYUKQM2PzaXGXG6xpI/Piw96Qn6dz0ZwwgUMsq+sranm7Pe///3rVTl4yc/4PzxpHg/u6xjfwzT6F5d7oUjBlz767ffG6Qp+t1M0Pr/nS8kC33Ag322jRVOdDrbBww/aYeXnyLY4UrwUQ5oBZNYgYhOFiYYJ30Hu5W+8aP0b1sCRMNIvqsjXMEJubX5F6fJU3MNn5mlesdSY7ZhzmxM/XBtYF/6BQ5oXF971W2vHuOrd353L5ssl8VM5ZfOd9dqqvjGz/qeAkqOf//znHz/VWBOAz6TP/aWM5elwhz/ts8gUhuKJT8sD7RYsPsRFa+vv5XC9h/fyPhsmVw3VPq/Bv2vcxoTiOjk0ZpJNQ0Kc40jynQsO6iL8BAar37YGYRMxnRz4G3yQ28gFR/lK8qyf9n1yy6MaAt1m3S06PWNNXCyX7u9tsMNUOOJY9Ud6dntGMihy+S7OTc9b026NJF80PlxuDg2GxVc/g+kiaONoIvGLjncBKP+KR6ZDtVDrgRd8pe/IC3PIu7VVWO6iAPtvDWOt+JrdS2fO1bl2tvZ35x07AO66666Hc9Qf+7EfO662In0I2hIAZJHT9F4S0IEpqSjQAHfHMFhGAxqdnxKQfAtjeICBtDLMNiM4nu+2EO1vW/2RTDIhD5LqBoFkssXW4cE/usrOgRDMLSSWQADnjgManAIxMsbOv8cKunWmHND2PQ7Q9ysH4BZMAnZt2Ny7xZAuEHgggYghos2j6QNkgIUEjOAA8wKpfwgEUrbghjAjMBuo/LHXvfKnkFw53H/Gr9i+c/kHsqyLD8QENTAVsL0uoeSjje0+tuQFfpL+kjq2AhZIBl0sUO9na+P8tvMVqwiQ7uIWwNuEIweQ97pzAirxhbzqFPMdfr2FjeTFTsBqiQ0igCyIWcDnqipflcjELBImFpxH1+Js4w0x6jNNAUUsfAGIGn7kspW3MYA1YgT3yLbJj3/CDPFkXD68V8eQM7HP31bm1i0hdNzaHDGErQhEtoRJ1r3FRd/tU8Lpjt6QmnS1BEAOyGbhvYSHjDRu8yFIjYPMhQXG2l0TkvFeYV3C0ho9cGyJhFhR6CQD23WcLeOKapjryqmmAHyQrOUj54knBHNzDkIXFuy9xZus+YgCV6y6Nx6GayrwE4WcuFjCRTb6Xp/r7+ZS5HcsgqDw2LzCl/mWgnIbesbf3NBnZOPHGpBLUOAHrF5yg+S5eiwHK8yQUraS15AxNoPnycQOnjVDv9bVMc7reSOabQjZ4r0GsYZe5/Hd/G5vyyn2tjm1OYCe+MuuE+7yGWuHCfKaq2b8kE3EJGIszpdrsBusT0cbu40lPsoxfJCvWgvMVcApSHEEfA+m2m3Q58Uw7IUR6xOaY3xB87xjlyOwD58jU5/TXfKEN3u7pDwED3tfA+jnfu7njivL6cSFlMV32AZ3F+v2b/rGW+UP/k83mpYaGlsA4NZsu9xFTCkW8Rx81wNecS96koeKB2NsMcfPxASbajj3XnN2uYExenVbCNzG98WaNeIH/KA12H2xBffiNx0owu2KakwFGo7QsfAuTO4CRP/oHE/L12CLWkI8pKdkWh3RG+6Wbjuu9//3f/93vUovf+Mdrbf/Lsr0qnHCL9RJ1i8WxZR8gwO2hrWRJkc61cRunvw/n+jzzhEv9Amr5Lc+hy3kpnMNYuvDLyr2P/vZz97gV09/+tMv3/rWtw5cle+bf3ef8Dlcj6/KDXYZ4av4/rmQpiu46nvcDnbCPw3q/KaaNR0sZ08H8gDsF4u4UcfDpL0YQ1fLmdZ38ZStv/CsxRHy0B08kR/oypocx1/kIbmVLeniO9/5zg8bAG1z6Pep68YCxXVKC2UEyhUofY9YWIhxFJVAjgM2fuNk4JwTSAoYRSCydO7MciJA0iIROomvpkaO+alPfeoGh1aUNNfOD4wk4r7nUBIBx+9VMSAwt0NKBoCHhO8VTzpAjl1BPRciCAv5zMcRGRzACwaG30TXsRLGNivOJEJASgaeUIowJvt2v62TviQfa0x2BEVzgI4Q42TYNSL5S6I5u8SgQJKkBB2w5SfGAOAKOtvIm1szhF6XePP19V9rREqAZsead/UKsBEU5Ic+kENraww+bZx8I7JSZ3Xtm/47nn8i5fwU6QH2kbDGqZOO8DQeMotEIoiSAzs2fuspuSZ/Dybrlo3GKKaSBSAZdwk3LEFmFTAdKxEj7GSnAwDKRxEyzZAlMGyJsNAt4g0/6EucWy8ZvC4hY78dYwktMN+GlnmTtcTYd4puPqogREL73DHir3m2EUgGxJE/KFSSm7/08439jvji+JJQa0REYAabN44mVnLsswXgQJ8houvPCo+OQzSSUeEm6ZnLumHg4oqxFCcbd8loi58iecnG5iW4i9xKzHzH3GKp8ZDo/kZy5T445nj4Czs8DLDjkL4exNn8fn5w84diRl7YQo+M4oj/wpLN0bDVjhi2gj/ZABFKz9uo7BjzWl8ydhzSvVeBfEc/GsPytCLTK3IKf8QC8rWFR7kILiWXsbdQMZ7nAMAtssI37/lQ42kOt/69eLG6Fl87XjzqJ3/yJ4+f5/Och+yQDsS53I28LUmEicgiv2JLV5c6rv/WsHHZudtogo3iv/cds80LxFJMIL9w/Kyj3VlAb2IL5uGPCi7xzi7mNLZc33jbTOHPfL/zF4/4j19IIo8CT+zBwcYhy+JSD8R61KMedXnwwQdvaPTDff7DJjAiWehbLCSzBhtdFsMKTVzjzKc3n1uHojs/ZudtLMg3FcNb5MiRdv8lh7y4HH8LvX2mw3m9rranP3GO/+LTyR/mN458uo1oetpY1PjZ72CNufKhcmWcxavcwReMI3a36PGMHL5ENjFo2/YWbvJMx8rZ21AxRnLUPGxN6WgbmGyIB1mXPKEgg9H4J7nwJuPAjo0PY2gELN6rC6qDus0GZsAC8/R5eAV7m8eaYVHn8B9+SwfdmvLWt7718upXv/p6tVouEf/rf/3NB5ZX8WUYwt/l595bQ3qG+8nK/hvbjoe/+U66Mz57n2s8t4XsBRYcovk1jfAyWGc+fmZcfMnPCW4t4m+44lW8dS4ugMOufRYfj6D7kb/iQuyIi/Q53vzQQw9dbrnzzjsfXsfYYmuLniVXwBox4SRIvPMoRrLUyeWsEpkGQMK7eibpAf51FONJzs2jmDV3zlRg5iTtbKBIRKL3fV+Xqp916d4qoL1O1BwMKfExdEEjKDfRNqe1S1iCTsdoDa7AARCIWaQwmSKFiDFdCywFLcMbQ8BaN6KBAEjYnAYAs7/EhhySSfJpPIUNYgmMzEkGJKi5l7gg0sicIsTVd0lMIaLDqVhIJiCAnCbv2g8ICsIttvkr3QEGRdbqFAAADb5qbc3JP6yfLdgIkC+wByYBg7V7RaAbX2Gvo9d4kn3y7FUwNsl3eljVXk3VTOBDgN8V0tYEmFtvn0tWnQNIlyACdjKKL1fq1j8dKxY0oszFFxVKCKnj+Rl/2GTXMRIFX+/7LXIVyX2+thILux3MZ3BIkjHH+gOy2bj8AMbBSDGenqxLwuMnCL056aNXW707luxbTGRLD7BKRpiaHyGfksW+ZpPGhldwXuw2n0KA35CfPpHI5PGPrZs/AubXHJIzfSEfnSOu+8yVkcbUmHIbT8dJus1z9gOkXJ4Rz9a3pNb8jZHd/favgjM5JcvkhS99breb8RBieIUQIwviKvmSpa3P3VO4uYF94Wq6RTT2pzTFjMbb2tItPOnIrg7kk97lnc5jPzpde7Jxa+t7uwiQ/nxsyUY64ePnWOE3sEQcI4JhVbcHpQNPbd7CKj00pobEFjJ93rr9YohcLY/JBUgT31vuQheaCeSDafBnc6l86AJF+u1+37b8RoYjmziJtaxMfAKHQWCtzbnyQJ/vVU4yexUbW9zxjWTbq3zbFIdz+EW5qGJy/XBxmd3TOXn6nl7ld8WwueEJbEsXCjxztdbkR1Bbc37saqZbIdhud/bQG17UWK15b8/sPV+2XnN6TU6xIo6Tp2Z5zyvogZs95NdxGim9T6/F9jOf+czLRz7ykRt0gjPTveYtjNKY2F1h8G3zIM7CX5pXXnfLFF2zP90sb2d3uNYY8Lvj6HE5L53h6AqSzVPG6DXbNX5r09TGxxore5q3daVvF5VaM19ojHygXRzNXax3G0mc/Xvf+971nnU89y+nAAAgAElEQVTcjw/ias3ZGP0nc581TjK6uJgtOkYupQMXN8+3j5nPeduklJ/EHR2dubHcD2vkhOWwcMM8Yp49xZhcb25rhe/4hTVa9+aQnXebMvBzm+RiWRyKL7WavLljyqn8YGtFnAEu9Jp90o3doXJLtlUYk8O8G9OOpzOxbQ51gcZNNrdrXH7DK/iVGo5c8rT14nWOJ1+/0BLP2CbV1g/mExvFzDagty7BOTtWTbef0c3GbGtMb/DzuAWgBoAAyQAAymeAguMWNCVpwIf8AZ3GAP4Wt501joQsIAE5ggCTHJfwSewIDGVzKCC4yXplZwQNhb6LeHRP+b333ns5uiE/2kbvtXPq6vfq5zHIz/g6NR3Tf1dXBJvAR6S3QG8shpJEkRDG2gLK+EgYQ3rl1PSNqLKlQFRgmXsTr4AElrp9nA+h5FjJzQE7VoEieQpcP60FlCRnpJP/AMwlCHS+fiFBbNIyZ59tIkkfgABYIpT8tfEU3wC072xBupnO+NcSFsmzdfhcItmrrAikQkTw8yNEC3k2FyDbeJMYJA8kB9AAIv4hRoyl4ZIO+D4wVhCy8cahZhASQVZFN58Rq5uQ1+8VUo5fgqooF/eSnvXvscivQkxBzpf5P6KBdNGT4k/swoqNgb5zH+HaxNx9Ri+LP+Rmb7Is8eSLvS4m+9vrgjtC2GfhZ0Sp9XqoGv2xsbjSdMlP6V/8bqzvrTC2pq9eGscVFIWw7nxz3XbbbUdhdP/99x/z8LGORRzIlL7asfWqV73qBqLN1uFZV4GyU3jSc0Ia75vf/OaV2NE/4kqXbIEMwWW+wS7pEyYl7zY/xLM54FJ673zkAibxm8axXrF4xgl23AJO8he3m8PKS56psTZFSpORPeRju5161UBMVkTPFahsun5zzkEwqjnsukl+jad9IJVCZTFKcYuIZtPIPB22Hr+7rHgRs5sLOj7d9gTsHhb6T//0T1c/gF/sjLiykV0E4hAhlYc1UhX4sAGG77oUsHGj1l5zB9Y5Tt7kf+bDAToOsZT7+47NYXXvt0He5/KLhi0f2AYZG24eNKccnT4bw0/WwcHmVMTB1DvvvPPIqV/60peuDU05rVcNCzlhc4O1iK9e2QfO40nyrnk7tyua+T7dbVMVRsoLNTRqlu1FoNYJH+RpMbLYquHUd3HF3/iN37i8/e1vv+JDMhYzrngnW3GZfO2wwqdxXWvruG2Qy59eW5ctxfLD2hQOLXdhX8VD6+djsK3jFU4wjq2Mb258n7/6Xq5YzBZT2Wq5kL/xMjIaC5foe7jI3uSDTeKy9z/zMz9zPFC4f295y1uOrfc4RzbbQld9Yu0bW+Qx1zY7zNd4fS83urINp+U+vBVPghP0t3qzRhizNl6dJMNi715AZZ8zL+18/G7zDyxJjmKi8zR3l6f1t4dBy1udu3x/cQlm04dGj8ZO2FLt1OuuR52BG4qNZPJLNHJYY8uB8vU2DqxX/HQ8vF0+Kxecc6Qc1hww07HqXePZuanGkGeWW/cZ3McF4Vnj8gXYntzbkG4OY3S8Rk3HyYfNz+eaq4ssmvByrbiEac23sXfcAqABAJQlRAWSzi7CSKFL2hFuSZpxjEkggnD4ju/Ykn2LBj6dl0IBFxLW55yRHD4DdhSuIbCNgU26EkXzULDvGUOCScaCJtDWZRUQnaNIlDCs/5zcrUdXOp0inIBrC29BgeggFUiJrmFGJbNkgxSwTcf4DuCxz4LjJiF2so7GQNoReQFAd9s5bqxtuAAajo8oWweAAPoSiPXzIyApSHt1Tq/u0yQjHQAr4CzxNA9/dk8j2YytM89v+nxJnkRqHLqVSHTNgVV6AwpAm70lUgWAuGEbuwaSJcLx8pe//PL+97//hoeFbKGDFCzYkoMvdLykLmmmH0mRzvnn+isdNb71b9NDU0zRo+AmgyQmYUm4z3rWs44u/d/+7d/ecJ86n+J7/BJWAVlYsD645DQZ+cIWJcB7C7xzcYwU8+XGca8xv/dzoYoHiYzfwlSExef8HjZIrvACKSCzOEU+JCu2Nf42YvnSHqMY5Jfry/BlY3ELT3mj7zUFWk/FXf/axQRHet+57LRxnC/fc889lwceeOAoRBoLmRCT9OJ5M61BQxrZ7DOY1BjideOXfdOFZKrr3vFwfOPS59YLO+glW8NaO8FcwZZ8+aPx5QVNP/LSCzKAmJHRWhp3CyXni7fGzz/FMD2KD/6aDshubjndk7D55sauPE4HbFCjofPMvTh7xgyFCf9ZIq842LzXZ/Rojo0Pa+6nEnu4H1/gd7BwcRCX2JxmbnlPYbXrd6EiPdIPfEif7L6cBW4ogtdfYSwdkTl/ynZ+79o5CHnHdYyfHnvjG994Jfmbh7YxLLcs70smOcP9+NsY69iw+Wtf+9qhW7cm5Puacx2jWGpuHE5B1byeY4Prye/WtbgAMxZbFx/lW37DJtaFOLswsIXSFmf8hK3OBVXjbaG7Mbi8aol6n28BkE95aJ2dNTiomOyWBjs/l+ftrjx8qrHOOzc2p+B3G9P9HY5sga8Q0awUt8sHtojHT7bwIpMCZTnXFjrnfLs51xhiB19uzM576Utfenna0552LOdNb3rT9en61qcINWa6SFa+0eflpeyiEJZDcQJrOzdZdrekuMM7xL68qMBeHzSuuqRzm1MstL58QNGssFy+2DHFJd7T+uwMg6Py2WIIffpJ5fVRMiZPD83sffkXbjRux7vI4PY+cdnxjeuKPX3aoQu7+YqY2wYHeTrXzh8XWBWzuE3y+PnPZIYrcMCuPnihtuw8Mdyx8jX90im58L7edywdJId803hqDfrHK43Dp2F5vmJHk7wMI8Tr8mnYqFHKXs7h6x0n9+1t23HTuHS36TrnG9/4xuWWpzzlKcfPAO4AAj7BlugQHpFbMkiZtkMwpsKMkShtHQd5Qa4kRyDiKbxnsi5R9zkgRQp2h4IEAyAQLoWGQBbAm4gYrmckdN81MDcfcEYozL/JiYMkb+Nx1iXqSzrM33kd43wEg10ANYLhPd16lVCB8SYqjtu5iJt5OZOg7XOEKHklP3oUPP2EX1cGJKFNqsbSOV1CqQAUjAiZ7u6SUGtoPEl9yeoSPiAOTAQzW7IJP9zCR1wseUaggbd4SV4EWncXALAdgEIsrJHNO55fIIcIvQKhY1tL//qs5F8XfBsbgpye+Lixndt7MrMJUOT7dNlx25xZgmZ923hYcoQwL1DXvOjhPIF9yYMPsnfPFSgx9rm1wQYFqViwztZjLn5U0u5/YznfMUs2kC/6DXfa+pn+/fY3e0ok5uMLS6j5jnMkQeTynBxghgTf6xKuZEcW0iOS2zH+NrYmGMxhi8XwtWv+ITYl77UvkqE4EQPG0ORY+2/sIEkwRXG6OC15SvZyCbwmVzLAssbpf/JJnJsEjUW35Kcn59ws+fIx+CZW5JPWZH7rdpUGUeCfcpuchgDDJmQUYem9QsxtEXRlfc2vudZ4ttyurcWFgtmY23Tt3O5//q//+q/rcyUWA2GWq53WijcsQYdnCtW+S14Yds4zck2x3lXdM4aZC74s6YZTdNk8PcitZxl1xbf47Te+ayZVTOEkG/ubz5LRzoj02vF7VUW+4Bedu+Svv8U4Ocnfq50OnSde8yW3aeFTYiuO0bbRtjl3fM/u6Jkt2UH+7XN5vvO7H/e1r33t8Vmv+JvctJygueVMONbx8rwdIWIcHmzh0Gdn3kG2xixni5vkS16FJV3tFS7xoWDzLIXmZKuzf8tpvperk213ZMKc9Jo/5D+wZe0kpsnXe/gup5iD7yWDW434F/21JruE2B03ahy5vOM0NRd7cGcyslF66Fx5m88t1iWL3QYaD3Qprs/r3PhYvdAz+2tGwMctvPFZesP7cY3OIWfzsZ11K9JgfXMrQntt91e3YvSE+eWL6+dwurEqFu3cy/7Z3kM/2RcXxgflWnFe/MZX2FrDtPG2ppBjbxZz8kGyydH4a8fvLgQ6hMXsFN/rljo5TCEJf+hTrOOa8Fru3AsjfAEHT8ewz61lHcMOdL7+oc4wH2xn5+UVyx/gHh/oVYOk8R/xiEdcfuInfuLy+c9//uBw/cONlisvf1EX9Nqxu6sJ1xGXuEvjbk5dXOtvzRsYRm6N/mTVeIFRfGDzsCK+7+z0sabNMXwhP+nz3Y2s/mxOcrG3egRXb0fS+973vkNvr3zlK68XAr773e9ebnnyk5/88AKLBI14EtyCgA+glmBsI6OAxhRIFoUcNLbOlsKHU0qGQAVBR/IkPIZap0PuN3D8zcEztvsjdw7jayYs2ZTkO37JqO4Q0g84JfXec0rdx3V8858Tamt01WsJMzshVIxPVsAkmStoek9PrR9Qu7cOOUNGjbe2J4ckIwGeCdqZODne9lMAsw6dP+gUkm+Js+RBTn6EkCSDROzV+dmzfwA3eRARJFvhscU6H7Vd1v3IiDrbu7LReyQ1fe+2evbc5L/ko893y6sYVNQ4tjmQP80aNpN0JBMgjMywZXLlW+JTPEs+fBnI2c57LvwlcH4BfLw2vnik88ZAkvwahEQiSdBr57jS2fprFkTa9j5H9torEQo884t/427y4OdiEgGgU3JryuyVfKQALvIzxGXvPUWgtxgluxiFkQrI7fxHPNKPJ/lKbvxWcpJwbW9ufXa0bJKFYcg/v9TA2ziDZYoCfrPkRjwiJMmzP6Wn8YbsamQhg3xufcn6t2G0zZfmgNkKql0j/ITBxalntmycF2Pnogcu9wq3Gy878Ktzc6NxOhbeGbPPkzWbNC/dsvPGr/WL+76DBUtuNkb7WzEvlsiNsIndXts+W4EcgVxiqblKp8nfZ4985CMvbRW0huaTP+iCX3eO7ZTmXpwQm0s2kVaFGl/hozC+9y4EJPs2FozbFY43vOENlw984AMHUZdXtyBsvvw98u/hlcsxNAHgKZ4jn7CfHAIztmARG7hN+rJLoXXaTcbe1oq4sW/ErTV14WHxlbwd38PruqqjWdHr4x73uKOZk800qeQzMbq+zQa4HJ8qV8AaZFlR1XiItOM7NhuVy/reg0BhHJySk8wnBhFueuPXuyuPf8j5rS85PTsC9zljyrmRD1cU32ygSCSruIbvcF/O6PN0abcDnFS0w6HNx/KBIsvFgo61/RnnaZ0af3LE2kUMKoi2kNZ4kaPkQLaHVWypCer45fL5n6vj8oa8qwEt38NudoX38CxdK27ofZsByzEdt1fMyZlM1ssfcHDF6/IWPKqx9jYahXDf/8Iv/MLl4x//+LUw251lcLk5lmexAQylz47LjorQ/l6u4fPGsiZ4A6dwSZxN00Xz4NZbbz12zLUDtHPYQoNp40Duhm18jL41X/reNnTxZDznylt4dd/bhbC41nGb6+TFLajxcHlcrLYToXV2e9cTn/jEy8c+9rHrlXZ1BP2ufPI3zIQz21zZ+sD65ZrlP5ofYqLv+MQ2M29mP5wbL8gnO84tQ/iI3OciifjZ5hef26a3PLPxIAb5Ta/lkfyje/5riNPZf/7nf/5wBwAytQW6pClQNnFswlRQMyxA5ii6OQBQcHAAYKS4FkyO38IEaG/B3HkSB4Unn8Tc3xQqQKzT3DrQxkeCABwHOSdNxEPhJyjILnEhTwBcUO7xkt0mY+vh7J2nqyyp6gCv07Z2hTRQohMAacwtphFCRNr6JWyBrdDYwlmQCT7kvleyAuMlZAilpzUj7G4LoQP+sUXfFh4+59zJg5j0ugWbBAwgdJbZYGVGVvk/P6dPzRVXjvjC+qBYkLCshX8oUsl19ldrWWDVOWRHQKzApZslKj4Tk/wPkNCDmPOeX+xVEL+HzF4VR+9+97svv/d7v3f8di67KRbI/uIXv/i4mv6Zz3zmhiaEOfi/WBR7dLCEShxt4lsSzb5LApacZKvze0RKbNNvr2ebdgwCImaWRPtuPyPT+ql48t0SKb6LTDiWzyBQ7tnmf5uwxF9jIBAIXcS5NWtSSYzwo3M1v7bbvoUd2yCc9AJHEfqzn3W8Mfkcu68OEJftrtNDx6+tYLlGIP9cwgDHt/G5jTy+uPEIS8SZRvQ2GhrDdv+VPxmQx8aha8RYjCBbEn/rDr9dqVr/UHTDc429sy7YRs7Mrn6DnG6WQMDmdOPJ47YKKwA0jDrWLg06bay1KSIiH7em9eEtTDVbYTkyi/zwK/jZOEis3Kphw//pp1c+5jfS5Wn4IXY2J4rTPRbn2MKtvzVg+B49yD0KAE0GzUznwe7yUPPJG3AOnvAt8yiANZkc73fgbQXlX51Pdnbx85rsZ354nGyagX3nAWps2Wv+8lM/9VPHk/Sbw60BXuXVJakr8+bDtQE/UAR2vv/Ni4hbnzy7xYeCzXea7vCezvgxjhsPoSvcprX3d7vuXLgQQ/groi5P9/3uRticYH14rEIF7jWGYjF501NXgcMF+b21ny8w0GevLtAtB4YhrbU11WBfPWwMdR5sgANieWsAmMI3t6jhW2TevMcO4pT900nHkdUW/PUFTZrk3YYOHIUncFdxuzuqWks6asdfz/DYc2Gn3IgD2nGl+JUvcB+fp9P0wLfglvGSedeQPjsWtsGNLerUAV0dLy5rEu648h1/ZPdtfqjt4Ezzdl5jL4ZnC2trnMZIl7jZWdZiGh5vzm/sLuT0vJdsonlpLXxFbGwzGTaWu8qJHdN5+YddRsuj5Up5u7XCDDkBd+LXjl1c5yvNZzeSZh+f4V/r13a1hsHLP8nVq50DxTFbpLv+18DGJ5JPE7m5ttlAZ+ppHFUzhh977oPzs2HPNTl+BlAS3u72FoObiIACo+d8une2KCBhAOz8ChwXxCUcCRcAABLgqxgF5LpFG3xbGCBACPo65Dr2mTBuEbgFnHnNp4hagrOJPP0AdMcIaEF07i4jOIgBYsLBcnhPrdZNkuAUWttgWZK1NhZoWzTQOxCjNyQGUCG02wUDdGSgG5/vfPyLnq2t+f/+7//+8vznP/96RQ3JXvK9HXr24RvrX32GrG9CQwB0fyU4Y/FpAKoAjOT81m/91lHsRg6c19h0I2lJyIoLTRGAwE/JArQlBms0HhIqbtjG1bAtMvquf1vMKPTILZFJuvSzCWuLOUAHACX7jg9g6kRnu8ax7bBz2La/kzVwNAewlaD4jrHNyS8VlcZcv+xvAKfoVBBIMsZTfCUr4rXAypf6no8rxsWGRLLkz/11q/szZjQff+rVe4Rti3F4lbxkgpHe82/+hyyWWM7kBQbxHT5F7wh17yU88vNfxBqRFyO7u4NdNB/4AR+js+zvnmb+jmDQIf9UPDcfQiVB912Y2BZa+kQI7WIRV85PX3KWsZ0Ll7bpYS2KA3KmfyTd8Z2/RBkWajjR98aaxlznwUpExz2Nve/v/jUnYr/kp2OQJ+tADPpOo5Pd5KjFl9YEn+iL3Rdvje/KtrHZmc67p7lt+WLmbOMlYfKneckiFsS5glieXHk1xLYx0hzk6xX2IGV9j0+Q01qtp+/5zeZnsrFbx8N9OUbh39xiB5aIA6RS/GjQKZboU1NuMRmWueJmXXjGFsiwI5315Ppf+ZVfubzzne+8Pkdm17hX65pfk0s8NH5r9MsHdKYoJccWfOIDjzJu8iR/55ZTOq4dH9akiEJsF4OsSSHkAgadaVaJs+TS6ISvy0eyV+/FrsZHDyltl0k26L9dA2K7MVuHtRlDI0Tuyj+yL75y5jHN1//0isArDvkbDivfN6f8DAfkvo5hu8ZVuPd5D2vt17DM2Wd4h7kUiK6us6ct8Jody/v24iI7tJ5wGlbSlfert/UxV0ybV95M52zYvOJ6fUHhbJelfNLn+NvmAs0FfEqhBhtwaNyCDWDuXoxJDvbmj8sXyCDny8t+Mk6e0Gjyfotla8CT5dpeNUz6e/kpfosnkaNbncPp3neOuoiNVndisPlbm1wlH9JftsJ3uqWp4radZf2qRlzajigcunHZQCyr4+iz3QHhAj6ofvR+8xeMMNZiyTbNND96tTayyK/4Af9abiJnbJ4RO5tvyGhNsLBjs3O6TEfJ6VkL/H3t1vF70VJ8Wa/8mO22YYbP/vzP//wPHwKIHACRBFuitgQTSDmGU0Wy2j5TAVBntO9t++asm+TPipdMN1kgJB27VyQ8nKLvyYmoUy6yvgAteCiI0yxYAxxF+HbSrJkzIFDGzRjbSU9uBLxjEAGEeknDgh8d9AqodQlLIk996lOP+2E0EhT/glBBiRCdSYLOomBqrZGAHugDCPru3HzpuPThysVZn3RuvmSXFJoz3Zibzn2vGF1SnUw9DCV/ArKKH3ahY7eO0J0Cr/EEtIJAt40/SsBbQJUo2cm6e63j+ra3ve3y5je/+Qi+PluAaQzHOx/p3rgCkh3jc75HDjaQMMxDv8jtFqhipgTSf8+tYEsyNQfw54dicq9AiGOkBsjtmtnSOnptDAkSqWg9O/bNrtbBF74LJBdD9ryOK2l1byx/bAy+eB5vY6L1bkG8CR6RR8QdhyDyM3OyEbK12EIG52yC458SCR9wLKJvzXxi9RjO2qrWU/R/8zd/80is+Sc7LCmAK3DfWiUXNt44Jk+fKUDpWQwgMUtIkHnHSnbIBZx15WYLJzbka3SkCNAwaaz0k+56RQzI0TjZFjE1HpLTceJDUSiPsD89bnNPUnUlCIbZZYEk0D2fEPuO39ynCO07xFbu0FRLfvGAXMkfW7QgZskM65CE9V+FGv8nj/hAPui/V76COJMH2XaFkv+6IrGkpzHcCqSR4zhkTCG/ZNuVkeRwu8v6FXs3Bmx0lVx8uZrd95vTWjuyjVPIWQrojmdzRLE5/Ra7uFp/W0yEu/K2eMQrGkcu95k5xRHcYRtzbe6ASbALL9D0YiuNCoWNCxKKYr618Y6Tta5yYg9b/MIXvnAtKs0pb/N1OVOTy5z8YvNKV2Pdc933jbk4JlYRXMSe/eGRbfVwAmfcq8VwHVFXTJmXjeK5PS+j22KWI9ARf4NvOJDYWT/u72zN32AQDNBAxCvPMsllXlsXLIM19A3H8BP2w6O2aNXI2CI7+fu8e7H/7d/+7bqLSUMf72h8vPyM/eId59m58618of/sSB/N2xpbS+PHI9Nv+u+8/PfMsWAvXcKRzi1Htv3Zg2n5g2Kqc8S3WIWRsDRbePZCx2yzV9GtAJb/d5fZ8tjOb4v7v//7v19vLcDJ4DVszpfjxArqzt3Cnu00UcQVXO14WJR+NYHUKWy2HABmij35ofdudWxtjZFOHU8n5GvMbVgXRz3fxBq2nisu/NQtW26NJGbw2Y6tTrA+vMI58l3v4Z5aJ3mtza0VaiN1Bb3KxY2HU9hhwxftmOPf/Ms5jaGmZovWTg6+TgYY2uva2m1l21iS8/CA9R9+KPb7pZJbbr/99ocpntFNqPPrc2AIZHSVem/7TAZNIAbggAkukSJwuz3KOYjKEm2JV7JXqLSgBStBSoFAUDJauQC0Qgh4IjIIZYFuLYKEUumNfPTUucAaIG7xB0x1NL3XXVIg9DlipFAANpIXo5IfOTOvV0BI5jNJcgVCorNmNlNgKP6XRCPaHLbvBB7dC4LmlQD6TJGhSBeUjWV7YMc0L5vs+NZNHoAm0a5fpTPAIdHzTwlI0KYnCWHBus9s9wdMnbNBiig1trUCdMkc8eFvrqDp8AcqzbMEBPBKZnyjsW1nU6A997nPvTzpSU+6/Mmf/Mk1sSLtW6jUjXf7hauYAAUw8ynEdglW9qob22syZAdJUnPGZwojpLm1B2KuKPAVzYYzkWaHLQr4k6KoOfvMT9aJD6CLKPR587AhIObLiwf9TUdIOyzgL2TdAo4frD7N46oCYrgYk93r/LJ3XfOS/iYx5JzOYF9bcHtY2Ic//OHjeFgiKS9ZFBswUCz0unrhu+aHc60h/2EvvscXzd34bkUSE/wfiWdbybSxkmELTbjqMzEvn8BIOITA8mOFz9rIGPLOktLkhk9IZvIhGfSkAIEtHZv/JaciWiEMTxUGfJANtgHEfsnQeY3vbyRmmwEKfnlVbKSPLWbpCxmCIwpGmOOc3rNP/k+PbKlghF2uYtSIgWPJooGxuUHhYCwy9Xn2RrLkXDxii9O2L3dRIN0h3TBO42Z1sYRzSRY9VNAeD0i65ZbrbUpbMDUHwhv2NXdxADOau2PszlOoNBe7pWuY33murtrW3dxk5gewgi1gjqJpC1zfNUefaxjiJbAFtuMevVeALd7AclxHcYaD9Zr+X/SiF13++q//+sgBiz/ZS4zBKraVT+wg4h8409oBScZNtziAs0gy27Z+cb58oL8rGjQIzNuxbKnQCv89V2J5jtgQ692vXNOd/ulQgUE2fsqmCvTsQ6fsr9EIO+gFZ3HluffpuAdBfvvb377hlgB2PjezrBlGwLQtTPgmjGosPrg663ONhGRPFjkgfVrj8im7mFz4oXcYjSNovC6XF1fLLeV7uaL32zBsLQqnYk2c4XB0CuP5NZmbi/01e3AJa8E/+n5rJvmIzRWB4c3v/u7vXl7/+tdfH3IH3+Ta9KNIhJHGgZWLM8lknfCo123q9H7zmUYofmVcNdDyXPUZPsUGdLMxsvlSbLFzcdX/Lj6KlcaEjZ0r54h1fp4e2LMcUO2JRzVGTYTG3gt1MP7MUxvzfLE4/dktq9ZNB/1/9KMfffzUpzqBD+CHmj3wEqfDT3FDeQ93bjzYunzL8ec4Ut/BRf7SOHb7sA1+1/tsXMPpugOAoCsYUGB4wSJ5LFlJ0b2vA9S//gY2gOzc/WVcyRUZcDyBgYPEsUUR5zZnrx2f8VyNOyetHQdQ6ZhoLkg6wLZxOa9zUmIyR9b7BzwLXg6oCaHoEbQSwgKzjlnzSNySAULJ+TtfE0MwSQRbVCPvHG0LpWRyFXnJtIAlIzJlOyI7cdBsDaAkeaSGLIIVsd+kLnjIphmAIAAu98FIklvUsFNjuJ9Nt1FQLOkRMLsWBMpx27BaEsY/vQIHVzU2UXkszXoAACAASURBVNKDBNY4bX/rHD8Tp4suabGZYiQ56lzztY5zTJ8BPWAEuPmHJgNfpNf0g5SnW/ZuXXRrDD6gSWCuZOlKTU/w7h+CY73e81Gxt7FEt+eksYkWcYUVrQGheOxjH3uAmSINbrAjHBOjsIK/IfOuMGRHBF2TTjHE5ktUFFx7tX2Lfv5I//CLjnvfGH5qVAwpHpFdxQNyTW8wEC7BVXqA2+wLz43jc9gv/mGVJIPUKrQU4t4v2WEn5+S/nsRc57/nQNgptjkH1i/uNgbirkOvyQAP5RvFmUTsKoLzWlO+o0HIZ+lMEaIgWrKBlMDSxkD69vhkoAtNL1cj+Ra9wBwFmlj1OZxH/hBc8cfnNYTFKdxtfeXmsEbMLG6JDc3W1kPmXmE7rIfj8FvToPnX/8h5Pq7xPE0b9irumyPC1XvNhMUEREYubT0KEHjeMT4TH8m4jSZkvnEicj1N3G7F7ktte6oddnRmrMZO/tZl6yqb7e6fvu9zMahw4RfWwJfkGv5J373Ce0Vj+aPdcf0M3+Yicai5Buf4Gn7Cd8TMXr3sM4UNfcsRjWP3nKLaOl05PMcVfsPWrUG+6lzx6pk/HafZD5fkisVFsm2DCM5Z7zYScIB0wP4aJ+7z3zyx3KZ5++/h0eLbOMbemFOs4DLWKl/Dt935lG73c/bsGFe9xRNspldzKyrJD0d6H0YlF37SWOKCL9MxufeCz3Km5Rp75dxtFtuM4aPLhfnicg6YsbwFX5Aj+ObeSogjswcbb97c3MvvYRfui3/1fX+HmbAI58QhmsO6ey3PuLXRxTL8Y8flO3DKRa0e1FZDwhgaDcvvrGsLOvjIpnBFPtKQMY5XP1lMZ3g5vkpHsOSMHfLx5kf+Kg8Yk4z4DtxOTz0TIN+u4WpMvtrxcNa6xBr+BT/5I//vezjCd9QZYm4bao3DxnKPsXES9/U3lyKdfjRScAtr5sv5Rw1xYy5/d4418MvWDvuWW4sZvmguOM0mjUs+dW06b9zW8tBDD11uue22245fAWAcwLUEBlEGFpRP8F1Awrm66mdvlhiek5EiBMFhBAIv6AC5dcY+a/4WRlm+FygCnNL7HiBwGE6yoOABTGdCviDuPIAs4JboLWnjdAiT5I6wNr/CVSABGw5xblJ4mjGAAP7JSWeS45L8/lZ00B1f4DzbMeuYvVrU2B4wtDrfjqvj2VVjI9maQ4As4VmSJElLfBI+ogvk1446mFt0ShKAFaHTXezzfK174b761a9e799bAupvOlQUWkfE7O677z4ecKeY3I5f47d+98Mi27YS8kvF85JWwLfEZG3GbkiPxL8yI6qIIQBxFV4sNS+QBMLZC1Hq77Z8tg1SkcrPmm87mOJCI4D8iwmOWV33WetrXLHNVzp3H0IoLpAWsmyRrtjdJ/VKWPTh6vMSunRhS5e4R8qTo++8XwLoPMUHjBSjmwjg15I6PpWMu/V7kyiMgWVLmBHDdLO6jtQocuESUiWG6DObeZq/cehU3G1jS0zvNr+OX51XuPSZq2QKYyTRz0EqvODkknk+Rv+IA51rDNE5ogZH+97VAeMv/sOGJbGduzkSUaIPZGcbDY2Tn7b+xpcX6Qwhae0aGggi/TavIkvDYYvjxfh0yb67GwKhbUzjWqMc2Ry2sDtXHMANftY58lZrUNAhvJ3Hl8xHv/Ac8XT+YgYym9zkE792m6yM4lJuNZdiBHnEbTQ1skv5r4dSdYzitb87F2aJE8Sq8/qXvvaqX7p3ewwMTSb5qDU2t+3F/Y3YyT9khM2wafNWxUI/m/itb33r+lCtZNUgSP71V2MpOugLyde818BWhMoHxutzWET/5rQWXAlvg3fyrziXH+kd9skn4qDPcSM6Ige/Xh/sPDqDnWKVXzTe+jC8M5d8mD+Y20+vNbcdMEvQ+Wrfa5jiKvJ485NP7CPofOwcl32/xY68sXxo7bMFpoJCY8Fc/FrRIt7SvcbtOW87h72XJ+N+OCZ8g5eaH3xCnt3PrZ/+2Hr5AlxJ/zWT+TG7ak7S2Tm/4xNsry7AO2AQ39Yg0bTKHxYL6QI+kwfHlcNws9XZ1ir8jM7ZNruVf2uWN1Z/Jxucgx2acjumGC7Xa7jiB33XbcRdNEmPW18sV4D37CQfwE9NPzmKb2/cbLNMY4RN2Y3t2wnRGvppR7ZO5nOO3YsrYk3sin122vwCe6xHDoOL8qu5+5yu+aP19HOzPSzy2Eb/o10Km7PhNf5nreqg1S3/WczsM7GIW+z35FlOvzy4Nfjpw21YrI2+8Y1v/LABwPEBRq8ENClnA3QSXcKdkwBA6RzOIMgQli1WGVSiEgDAQLHne2QguYGP5CzIKI2DSFAIBXk6rvm6Slcyd8XP2NbGSVZXOzfgFiTm2cIIKe87pHuDx5zGIDudkdU5Hdf24Le//e2XN77xjdenRWuySHzGsw31bNslTmzHBvRpra4OCawF+f7WZabfjr/rrrsun/3sZ4+g3mRGLrazy+EMpHyu41wJ1lXlE3xF4AA1oEq2TdStrfc+63U7y+6tFjSIZOctmGe31rVXG8ULXaeHtgfef//9xxWnfpajcxT/xpC0eu0c98ieQZMPaMJk2+RETiQ38yMO4i79pauaEb12NbZz9t63ZArkuyIW0AHj1tl9dF/84hevW8WXREnE/BXAK9C2Wbcx73iFJCBmO7Zc23csnVkjQguse7UVTGJEkHu1qwEx4EswRGxL6M3fMelnnxLd98Z3DlIkXvjFXtXrHD5PruJIE0fiRiDZFJ5Ien2P5G0S7nMF2ZIwfq8wUQwn85KSxermcsVwk5TYluTF8vrhEjb+vIQfkVGANX4ysqtmnYc5IdEIFkK7iRBx5RNLLMkMk2DyOc6Np0CkQ364W6Y7t/cKyOZwn6SrafTAjkuu+X5z0oOtnHLPFi/sTSbN147RXM9/6JZ/2e6YfH2ffooRhHAbqv0td3S8OECol0hlCzmv88Q+OdMNMsQ36K81yzMaIvwtfxJTClf+sXOKL7pq3oo3ea1jyaRAXPk7tvd+clTx1mtjJkdj2WG4hZtcaGdgV3w0PForLMiujXFuTLEd/4F/clnj01Gvbbd/9rOffXnHO95x3YG1/IPfwo9t/jSWB9DRp3P5Hszin3CGLuWu5E0vnv5dc7h7rM94L+bxOVfWjJPe0kG3OzV3fyvAxSROhJcZs+8XsxQpi3vJqKGJD8JrHMh7samRA3thxhkfl2fwdQS+ufKr9G3Ne0z6hk90s41EOWbtjwPDJPM3liuffC7Zaxq98IUvvHzoQx86fE8MOy9Z+ZadLMuVYU5jw/3levBFUZjPwQ02wEdxJ4U6rglPe7//4L+moThaX0g34mpzME6kcSVHiwnziNPdxWM8fH0xaXkE/En+3anLNuZKFtigbiK3iwz4kHM2x2hcyfvL2/fK7jnf93wBD3j0nZyOT29NwW/oG07Dc/ahS7rAp+G7nITXiSX8QS7WcNkazRzbfFks6NwaG+mzBq74hFVsYky+gsO6eLINZXPh3XTC/2BCteJ73vOey6c//enLJz7xiQOvsjt9kB2PVGNojNGn9W+NyP5yHQ4qh+/OR7xnL8K4qGiO9MMn1THseOwA6CGAQG1BEchTuiDu2JLfK17xist99913+fVf//XL17/+9Rt+skbgnEEbYOyVq+0W7qIpJ2VyRMBBwY1fAdzWGU+S7oFgJd7d8rhJcZM/Z2htunsUp6hA1tKHBK+4BQzdc1vXKtKw5K6/W1/yN/6O3d/nueiF43FioLqgiLQmUw5ZAaeQRnIY3FqWQHW+K1JIICK0V38dI4gby1Y4gcFWG6wcN1slv3vNBehe9V77INA6ZZwc2En8fEBxKCmxCXK6a9sCzT3Y639kqzvaGitw6VlXVzzYHqvoSBeuzLnSJmYQMdv4dXG3KAQuAACBkZT5S8cB3PP5fe4+YVvJABx9I83Zp+9aa78ZXVOCHZGTZGmd+YUHz5wbCghNr/xHgkbm+85OEDGRbvpM4wLxQRL2+RgIAhsr7OEWwtrYzmOLjZkl/wqhZIu49tvZ/U6qK1OIf+dvw0GSSwb2RabEq1iRlBH9JVTJ2nGdqyFCl/TXqxjWDKBTOqA3czqHLcUDW/YqEbuKsnhDLx5OhUDxvyXe1tBnEVy4AWcUDEhG7zfJ0gey64qteOl4RTmCBqf3O2SJH8hd8BUm7/ZlREgOWPwXMx3DthoVvdeIONun8RfvmldBr6BB9HuF6/BZ0WrN8jGC0Nyu5kn05D8XINkjG8KP5oMNsDP9JJf4FJsKYw0ieaU5xJDiRiORTsgKNxWdcKP31tV4vmfzbNf/YnIbTeRvTTiIWE0GeR02GtcaxMeSOTliiWf39Id1fEiuT/7017iL+bBy8z682mZG+tLQWVKKF2yO53f80BzG5S897+OVr3zl5YEHHrjeOyzmnIMzkWVzrVhuHrZ3XDLAQLlcLCQHrKIfeoddmonWhaCL0cV7tl8Z6UCOICN/VzQgs4oORJ/vbCEAJ8SkprsGhsJq8WTxHpbyfXPSD6JP9woAecr6xKRc3PHmYR+8pDn6266txtht9op93IZsfEXM1sR/zGMec/nUpz51QzO47/HT5z3veZeuCnY/Nr+R52A72ffCnjmWk4lta9xdbDiOGFMoyj3l8OZvLdkm+eh6GyXr65pFq2t1yPokHLfTrF2b6gdNPvOZ0zxy8XIKutvmA8yRo8VSa+p2yfQr74sHjYdtqrkIoD6RJ1cfje3W2OWInaMmag48Xs7im55npb7ZfMVOfAGGbgGLl8tdfLxjarbxbfkATpj/HPPrt3J8uNv/aqyOT45q0D/4gz84dkC97nWvO3gfzF+cagwXeJZ74H2NZecbbq9xQ598S+7IvrfffvuxA0sOamy4ITbgtLigR7ebbdzIxc0l1hpnb7klP8xTF/NHtRJuIL7okW47Ll+K99/y5Cc/+WGguYlJQpXwFacdm/L/7u/+7ig8n/nMZ95w3wolCDQODuDOQlMKBZBBUjg3ESQSYE25veYM/ZRNHXFPP+fQyBhHpDRBKhkgO5TX6xIRpFVw5BQVD9/85jevP/2S4QRy8y7BQOQVTAsqgJChgCdQo8sNdCC161QYbnD5XrJbJ3LV2FVSJI3DAUA6XIItIHdngIKCbbdQNZak2ZoCxZy2Tp7CvDUi5b0aa4kkEt8Y+RXyvQQNMdtgQ76dw0bN2Rj9Vn1PurW9RwwkQ/qj82180Kd52FVnvWMlbr5GT1tgIlTnpEoGhJEsiBZQlnwkPURL0Kdfvmcu60kffiNbkajhgJBtF9hWPrKJyU0CmmbJ173fvf+f//mfw14epJK/lYjd/9va2Vm8ignxZ73Amo9JyIrqBUHFyWIGktFzBL785S9fHzrXGhS47MQmsMo4ZEXeYANdIVGKG/jAVvS1iYOsZFj7I20rV+utIGinjW3JsExibNtw50RAyC6GjOl5BTCGjyMRzYNkKlTlio5F2MRia6zRoHiSFNkRuc2XrN/DdzoWYUA0Gmd/BSY9pdfOlTA1XsQzQq5QRKKRltUB24oz/mP+jX0NoHPBgCi0NtgijzS+pE5ecnQszKNHtqMvuGnum62lMTZ+xMTmWnnIeuVDVxjkGuvVxNo4ZPc+k+8VaNmJD5mLz8FG2CDem6N/4ZMHs7G/fADrl+j3GULJJ8Vvx7myvoXH5u8t4sWinJ0+5Dhy0gFOA0fpiMx8U341ZvPBBHZ0NR4fQQQXq8y7+bXjPKiKHDATRuZLrYMPdRw/k4vMEw4ni9yPb+Ei9C8/bA6mH7ehsJExEFH5lw34CZkWT+SU5GwN6TjfSA4FidhsXIXd8jR6aD5EHR4ZH08Qi53DRrDYxQY5tfEUVsZNL5v/xAV9ihVrTHYY22euPspreJvbqugfxvAXhdzmKHLu3H0Pr+QHnOyXf/mXD17fww77jn7p2vFk6bx2FviVJlyk3xfPJ/c30JfPmL/bwfr1HjkO72QD/tTxsEsMtbblC+J9G4w4AS6UHvoMB8qP3vKWt1z+/M///NhmL47YCCYaB46xnSaNeIR5e4FMsZ49k70dl/EfBbe4cithx/tZSTEJZ5Y/wmW6xD00FjQU2JHtznmfH8E5PK/P1SNbK1hrr+KOHrKjZv82yeRSvmf3VK9yuZhh87Pe7DyR19L1n/7pnx4mqgGQ7dKFXAcDG1fTKDnFPfxaH1se0LFwqbVsMb8cACbvufJR88IHGLS5ylrkWvFDFzBP/sDB+FnrXcyDV+yBFy2nwSN7bZfWLU972tMe5rCdKDls8ZdAuiCcPyclkGMX+JYMI3acb7/bruuSw8Y6EyxJfp3FIhWnjZFSONAW1ev8DIZQbSEhKCQRBEDQngkBAF8CDJglOUVX8pw7eLZ4cl4dLOullw0qjoRsSLYdw+k5Dh0B4dZuTPIhmkiMxktr2o5a7yWGTYRbqADcXhHoTeSS3voae/DBDXTz8TMFFHJdMLuaSb/bzJLAOq9/9Gz+JZWCUdJZUoK47tWabVjR0/qWJMLPFNSbiBGjxm8MNnWvaZ8JasmavukYmV4fB069AjNXATXiJBBgTn/JICbEuaJ6u71AB8mTrDo/PUUou6LW/H/xF39xYMbLX/7yG24d4Mu2Ooqv9X9JufkkN/7X3M6xZjJu7NAVQIQZ3Zrx/e9///Br/8m0WAU8FZL8aOeGHZsU6YQNNBS3KOQn9NYaYa143WQjYYvxZOrqZWTM2pEmxFfisjbkIJ+oidk9geF6sYS4KqJdPYeJrpbA2nSxV2uaUxEDf5bEiaVs4O/mbh3tpFo8biyNt1tvvfVIXJ3nwVVrq8ZanEaqYU5jaSjCJo2YxWqEqe/6r6G7GML/tkgXfwjS2hXuN6/fOEdK3HqDuMAsBMUrrJIb+ZkGfeev7++WwZXF34rfLcYVaFvArl9vw8Ln8MP71si2ybx4LF7Z3dxideOaDH2HYIoHvKJx7NCiH00QuLsNnOTvuLaqp3dPoFb0aTZ0rts3msNOCbk2OdN/TTNxIEfjBPBVHnUll59oEiHeS5bZpmP7vPnSQYUVP4Q9eA485kdifkkr23eOZmFydjHnZS972eWP//iPj+e7sJ94am0+k6PEtALa/LBKQbJFnHNgnBwr52xuEqs4X+Pyz/7exqE1Nz5/6LP99Shy7UUA/qfQ6XxciT3lIpxh+UFj2nlm7tYg7/bK3nuFT0PBOa6Si2lx5oqgGCCnXM3Hl68qOPBh2Kbhs40fOsQbs2F4r+jq821kwEs7VFxwwW08FFijC5eUb+0eCQPjBv1qQRdbxJWGFa5mvbiZOGU3RfNyU/gDUzYO/BZ98lSQ1/Bgr+ZuRwB8bRy3dpZfkz2Z+16zIf3jhGyiccO3xa84t1Y8EKbhGPzFWju/OZMtH4KzjoMV4hCn5Lfrg8ujV08K0M29WwRbrxjyXWuGB2ecgUvWtXxKvQTjYabcp2bocz7TPOIqezRueCgH48+NaR1wwVqXn+/FQvwQn/De7tXO79zmqtGIG5m773devAuu2anhVsDFfOPiWeJPzsu/8Fb4zfZyDL3t5/yfzJuX2/F63AIAtDkjxUvUWwAuqaQARFWC2mDbZAlYGcRCgC2nBiQMsM7uO04ciERYOQUQ9N4cAkNhSa5VHsfuO+CCUKVACvadMc0FJAUbgiN5rQx1Pys60i2jK34l/A1q4AyMddrYSKDnrNZWANgGZG62tB5FtMDc5CqJsHPr22TE7uwENPkRPdFxMnJIpE0R0hhAVXG7xQEZJDLympOOG4/cCH7HpotkR+iTqXMLRoQPuPDHvVK+4EFniApwS6eIhySJoPEJPqTAWGIhUSKWQADZA0DIvgTZXHyXjl3xkbzMy7cDzUCMDVuL2OaPyAM70i1StjEmGSiOG1uBltzJ1RXo5tX1RYrpk47EMMBbUqvgVVQbW4Oy9/SFSCW349iYP3QF473vfe9xO1M6M9f6NhvyE2uVKM742PEKjnPiRbyWhDenpobvYSh7mVMcmNtazztBsqExtxlh+9liVFds7rzzzss//MM/XG95kQOWCNfM6dceOje9teOqn95BIPtcwQkrEGjFQ+taDBGrfd5vTPcU9k9+8pPX58rQPdxW9In79TsJOILXbWDbTIQpchC9Jsv+VFB6y0ftImisfk7zH//xH294yj084KOtfeMEvjRPc7hqJveJVxiyTQi+QzdssXi6mGsM+EDXZEuHfldZwUkOpEsegSm+FwfGRLCaH55uft7GEV9lQ7iBSIobWL6Fn+II+bIV/BxbcFQRhIzl5/mrHCDPaERE/Pvprf694Q1vuKHJo/BaDKCPMK3v7aSDr3LANj2WWxhLg313eMhPsAm3aU5kv79/+qd/+vKVr3zlGj+wfvXZnK5yyW8I+mJ9x/DNjmus4u81r3nNcUUNZopjPIhfa6gh2edcJc7gzGIk/179yOs7rsKA/M6TlxFsBaPimo1hKP9EzsUFn98mme+20bGY0zlyB124yrfNHHld7C4O+slK+WT5EfIuN/aez4iJ5hf/cAzeL08RKwoeRa45xFvvcQq6bf79jP3punOa01Xz5Dhzaxxz458Pdiy9ee4SftHnYTIOoym2u5P6DL+w+zQ9bn5MRvWCXVe7O6z1b4y7KpytthmTPMX5vffee3nwwQevW793fDGY/j0Yu1c5OF15z7bu+5cLsq9GM5ulu81xdgHAIzyC7lov+bdxAv/EKTzfq86a0PBoOaO/2VJsic2NVd9Z1+ZAzwoxDt4pn+OUGoc4BV6Jo4qvbTBsjeOBiTDCw87pCcfGnWELWTVu6LBXz6GBuyubeMyHdifJ+mOyw8PlhcnQ2HCruX/xF3/x+Cln8sI2eUY8witcHc8Rj2dOkuxqpW7dPxoAjOH3pgXuuZAzuQFM5v0mToakSOAACBFYjiyBc74+38XokgJUZM/nFE1m4Oo9hSAIwHoVq3uHzElaK6NxBB6j7tqRksZxT2GfAZJ00nboOjCdR1cC19rXya1DkbhkTyLiLIijQm7JCUDpM8BpPmCo2wSMgCgQsfZzYYTIaXwgtYKWrjhh8+6W9J4r8ZGPfOS4immdgFUSZwvEYwv55OYz7JxuBbf1KR6RXSCQ3HwAsEg+W/QigfweKeDD7C+ZIsutVeIjSzIgg4iANStqzeN7pBhZYgfH9b04M1aynH8aU/OJ3PQAuOkD0HW8nT/02jliG8Him1u88QVjI5bIh+1S4oFdEXg+k77EdjqUwDq+ovSP/uiPLn/4h394+d///d9rt5a/SjKtI3vm3129S/98TvLi60B5Ey0/X/ung0C8cbfRJ/YWO+340Xwyh2IMTiiwzIfgrA56cm426X4u2LkPyaOrXjXdNPm2OOIvsKM1iMEt9JbY8uEwrisTHcf3Jd612yb1JfqwkS+JT+TX5+mFXyRbYyC1GxPNuUS1c5C7vlMYSe7mW2zkK9argdR8ij52SS5/kwumN2/Hd5WpdUjI7ILEwhkxaVcePW4TcHOQ4oBPtxbrTXaEUU6j047pH90iEnxri0bPg4Df8ox5rD0bFEe2KO5Y/S1e6Ia/G3exnq/IewobBEsBuwUb3sKX5YjOcdVFbup+6De96U0Hoe9365MhPxaTZLHW9KG5iJAjcWSzQ4CvwDjcQE5JD/lJx4sxxdiuxxWjdBChjRS2iyo9n5uVnS9vw3OxZ83wGM7zATErxyqMkk0BA6PkNGNunlY0L0cRh3zfebCHbjSO+MkS+8Wkvoc7yevKoBzPp7YhSi/d5uUnH+UsvHFlN748r+C3k0CsLk9bbrQ8o3HlGjxILpBTxE848Wu/9muXj33sY8c2cblIUxq2aABsg/fclIdlmgaKFnpvznTeGqxTESO2ms9P4bFBx5Rna9R22yv8kZtwTgWTefkUHKb/XhVAPnOOxjWeJq6NoTlm94WawtpxrS3C/O0YWGUdMMRuRzVAOqqh2Pv0ft79oFkCc8mSzPnNU57ylMtLX/rSw+Q9tNuT/fFV3ElM0teOAyNW5/wr+exCgE/yPD6SjzzjGc847La3eWwsZoszVtI7DFwcMQe9WocY2IYUf5Kf5V3H4IbN48Ll5uSOa439ywZhYoU97gZPYQTduVi6xTd/hps4juYr+/M9Mmve9TlckUdbc3LLO81HFr8sggfDeblQXZtO8pcuyHzhC184/M3Pzsax6Ahmsx2+tjtDXWjZulADLJu24/OWu+6662HG4ziM12QcDLlLEYSW0G+W3IGJxLEFzzoS0srxER6ATJmSFlldVUG+FFFbzAE4xl7Altx0ljYRkIHDGHsJwJJUegMWHEKB3VzpCtljPKRtC2bBJZE5pvfILmOTYYnZ6l0Bt0QrfSHLGxCCsLGAuM/oja0kV4kruZIbaUNAJMpz0nac7YfJpLCU1AoYD3Lkh+RdH9lCdG2ieaGgpAtJGLFEHPIb5GZ9Eaim87aKt10U0AAn/s92vee/69/srLhAFK0P6aQvCVE3WuGiGBCL7AS8PJBtr0iYA9AhF2eSyLcQK7q2Rr60BXKfIY+7RjG/SRfRS54tQgAtgESaEMQFyi3S+UTHt6umB8P8zu/8zkH06DdQ3gcwImCKsU2ce7VlC1Bkjb+tX7X2YkrhTaZ0aAsxmTeWxIz5+SY/ED+du0AveUiGvRYrEZRiyhqSQ0Lik33vHkOENn9JFyUYWOl4BIXcYrdXxXiEsCvubJq8jecYV6fOBRBMg9P8BT66ygNPe0UKkTv+2twKLoS9Z0z0LBjy8GE42nv+DA82TzWedcD+jtv7EWE7IpG+G4NPmAN5swZbwVuPJmh27DyNDliObG6xv82sxkTS6CEZ6J+9FWZ93r8wFklIDxoiyCQyx9+KoQiQeJd3+OFuJ0dUlgTBeT65hZx83NiaaHQlTmGEAhrBM44Cqc81T8lKl40hn7fe/lZAPOEJTzgegrbFLV/EM/gJbLY+JFucw034fnoDVAAAIABJREFUStbe7y8NeEKz4+XOvZoN14tvec16WoP80Lnikzydu/5fwzN/KI9t44If812xqRFkPPaBjbBUM2hzGtzfggWOspVidnmO/EomeUK+49v83jzy5saq9dsZKQ7NB0/4a8dFvvuJr3SEmCvC+YOYkPfEQsfhIXykOcQOX4ZfsL/5O6YdGN2T7r76xf2Nc+toPHnCVW6En81wG3xFfChkcenOW26zxREs7NwK2QrJds1tY6i14Caugi5WyOnqho5XcIuj5RvbPDIO/SvIbMffXWh4GCxk690VCff3OQI40sY//1k789n0rX7QAElPfdacCtYurMZL/KuJp7jDtTu+v+2OhKn8bAs+GOS5D6s7/OrMJZM/ubpgkF/TRWPJ29v0lf/FMz3gY8mlAMYzksd5yz2NgWuLNWM4FrfiH80Vr/E8GOOIyfD61a9+9fEcBxi++bOHs+OB8jh88woz5MRk8rO9fvGlc+UMXETOkT/pRSwmqxwkr2pELIbgB3xvG3YaMeIexixHw4tbtzWyPf+Xl/mN+rsm0C133HHHdQeAouUMvBxXACMSPicQsmurjokEL0BCdEtodXFcrVsDCzjOAVSR5u2k6NZsQUy2LdIkLUYCVrZ9SkoZbB04gyGV5GIwyWdJSJ8hT0AUkG+xxHicYJslgjKZmlsSRYp6BTR0sXP6m7y9KoK3U2YcSQMp4AvAlIOzfTbO3pxS4AEjybrxBTS98ANjJr9k2XgBZjYpeI3PJuzKuSXwJYmbNK15P0MoANiSNr6MEAvI5KugaMszm26yEqT0t00EhVLz8H1Ejd7OhYiiiD4dbx1e+94xfNRYS5zItw2z/gZG7NRY6d6WpO6T7UE9gQgAB5rWwj+XPADp1sfOYnH13Xz5kk48omx9GhHZQYEnNhQCzSUZiwlxqXDlB2zAjxo/wCfbnie5I9kS1xJqZLPPkEQxLnboid9rFC5oaxbAWDalH4lawctP6aDz7EAQM4vPsJjuNe0kNp+vjfgMfGrcLeY7p/P5S/PTTb6lcEX0kl3z0Ll8ChEk+957DaPgpfzCD+nKnOJzsalzlhAq/hDVbcottooPBfbGL5v4zpUpMa3oUNz2qnGUrHyNbcQMn+XXdNrnbiWwdjlzcyz/QsZa9zY3t3hNDrjB35cc8Wk403u5Udy3bsUDuyKu50JPgYscb1NjiVHnwc3GWsxdu/If9mu8xWC3DK2u5SE5YzGQb1UoN7Yr7fKnK310ZN6+d/WFP7KjPNE5YU27lOI8XQmUG9nEuLBU8UYf8q/jxC+saRfDr/7qr14++MEPHs2/+FVPrP7MZz5z2AgWI6WtkW4QcDi1GO4Y/tJ8eyHA/KsfWB42u1qLnMJN+Sh56Li/XZVeW+F3S3CT0dVCuRq/E1dwNnmaV05ZGXCQvtNIhXviY3kvH+t5NvnK+973vmshZR1uxVjuZg3y0PK8xtSsw9tgh0YBnN7CkO75OmzAA9gOr9cY7PPW1vlyB65rHq92L9bo7VaR1vylL33pOJffwEN5BxZsbiTbxopcJreJexipqOWzuAn+tlzrZhwal5NLlyPIcXJbxy5HgmubF8VesZXMNc6X44p/nKqYbFeifzV47J7AS/h0cmh8wFf+m2zwnm638O0766FTx9PV1iGLo83B53BNWJpPwmAx3TyKZvVHMvlPDreJNK9mR8dn/7hlO6E/97nPXX9iWt0BqzZOfEevnZtue2B3x51zoAKcPbZm3Pqh8XwnV9qlaR0aOnxTjMtvWw+KKbEr/nvtfw1guAvX+ca5zrHmcAmGbv2SHvEeOuBDbN18nmtB7uQ9HnJ+9913PyzZNEEdF8CXUoBon/U9or2Jty5ci3bvy3Z0ECbORYGIBQUiLVvwLQj19/4zbq+CE0ADduDK2I2xVzcEMoBnROC+pKG596ooQqSrY32cDTGXwHxvTchZ695zrFMA6F6aXyCfdaH7c7MuHjDYInKJhHUDPoRFp5NjAZ30I3kAGPM3FuB2HzgnRrjYzHvBtwSguQCMJANceq+AaT4JHygpngGFxGRevrNNA2vkjwhB96338yMSAbsgd0Bnu5utv1hpjObqvaDslX+ur7Oz7xUVrXWbLxIGv0JA2RhAN14Jys9mtS7rpc8txlqX+Fa4dZx78cIFPg8wJb3Gveuuuy5f/epXb7jvGgAhJrsd2RiOkSh2HcnEN5Kpv11lZ0M+ucSSjs5FBILYuj2PwNVIRT4Swh/y4QjPv/7rvx7zA2JbtJuLDH2XnEterQH5FPfI2BYrcHdtnm97OGK6YSPY1rEIAxIjjhV04mAbOPTeuX4GR7w1jt1LsNUYYkgxnkxtB+2KVePATHEh6e/5SLBjJDR+Lj7gAWxZQilOGr/jFPhwTTwhNraySuiNJTGLU8UfwoiQu+oKu+nZ1nhr9j182uMVU52LgCp6kkkDhL90XH93nqYBnxMjnUd3S/g0xPm/WOE/rcv4cn4yOX6vdrAbW22TD672uriY7vc9rFx5W5MntssX8IS8i4mIfd9twbC8YIm3XCDO+JB8Za3ikp/CuDNZbE7/7aCLVMV54Opu2d9Yw3nSa1f4Wnd6ZIfF072qCG/EMazhSzhAv/7x+Mc//viN966IdWXs93//949txs2FO7CLK74KR5i0XMrYzWWHyhZtG2d0vX4D8ztO4YKb8KEtJhReHd8zSZIl+RU/+KJYU5zY0soHYcce398aE8kQFuR/zZVuHVs8wzX+0PzyOcyQIypAfvu3f/tQ1f3333/1y2Rsnr0ibz4Fm/jgz/K9i1IwQc4qD++vK8gxZN+YW0xYrNmn08PL1su+zbH3gfcelvVgyPL7n/3Zn10xHk90vvhWN6Tzl7zkJUeB9+1vf/s4bxsZsG7jQA6AO+IRlipEcVM4Bh/oUT0hZsSYRiKflB967cJTPscHzk1fOMYnyYir4qe4g7jqWTk9R6ZmUQ+w7TZXv4TET+BvvmZnljzk+S2uCON82VCO4C+7mwxeyVfWTG58Q0zhLmJi8dTaFuu3LsDB+cvmxNZol1KxQ1/ppeNrKsm9uAF+4liN78bSyFlsP2Pp8kF813oUzGG3nYvWx0fZHn7xO3mQ7/JLr2SC/80NV3APOahjlgfiIev7YsyaV8/J0nv5UnO297Acfqg/i+m+C4OPXwG4/fbbH2Zwjg0cODxBtwCgiM5xdYGxgFiTKxa3IF4lcpQNfAGIEDQuIJO4JRgEgGyMjCBvIkO2Bd12TBn8nJQE8dnQS/aWjCMnHMT8fS5YBbbiH1gpZgWzcV11o0NX35dQLVCmo5xhZTw719rA+IogALNBz4F8dibtAsVxwCW5AAUii1xJzMivNWwDp78X3CRMJIjdWo/CBehvkmAXQaMDB3gBm8CxnnzkOc95zuXTn/70kYDZsOMqfNpivEDKtuxvXoAG4PoeYQrwA6JN/oofxKHz6HJ9yxbSjhcjK09/uwILLCRoW5nPIMI3gBP7wYlN3P2djm677bajSF5fVoi/4AUvuPzLv/zLlfRK1mIXwWJDBGuvHEVkFZhLKI0BPwAeEoZE+3lDpK9tng899NDxxPnFHiCdPpu/7mnraF2IvCtUEos4Y9vspBkAnPcY5BnOKSAQaWSF78Mk+NDVlwiEtSB/kmtzITbnohbmdGzJINLTDo/FJEnQrgREg7yN72rMEvybkQNF7m5/W13km/sMAT7c5x66s4REcw9m8BU5yC0OnYPMdk7fKwLlHPHEbq7g7zoUAHKHnCGJd+6S2i0sXYFI52Fs8ycTcsLvzslaUaOAUDhtYQxD1weTCabCN03AjX05LZ2wJV30Xc28bqf5+Mc/fmBOc/hJLzkJERNn9Avv+Jmt7GFcsiGCfd6V8L/6q7+6/PM///P1SiQ9i2t4u0QoGehUE4c9lpSvzNskFn/4Su/lxyW94nHzlbjiI/QDwyrGK3iaT5Em1rK9JptGIqw9YzufkBPhqrzOJ5LjhS984fFA4X7GtFjKr3pYp9inS/6/O3LoT0zCLRwCVi+fImvHwKjO97NeZFOAKLrEBl7ZOc2/PC+/EO/8mfxymXHl+5oqrlLSOwy1DviGM1kvneA8y1vEW/JpXsMbayi3VRiHx+SS63vP/xcXzI2L0MHKqInbeenPbiLxofBH9ls3jBUDsGn5e+OGRXI/f26ecl3bgvu3NUHn1wRv10rf9x1uby4FmFhpvGc961lH0du/1772tdcLQ3Qs7vgW2WCuPA/j+CJd8j98vuPYRVNcQQr/zjw8vaanvYrK3/jlFmpyRU2qGoD9x6fwBJwNT2h9zeMKbjigqQ8nNcVak1/i2eIw+TWiNWrSI/yhfw+/swZ+grOJh405MZy8eKYcaQ6v9Ld2x+sbhw3hsfpP3MjfOIp1qyfUoHuetWy+xoXYV04Vg+c6RL2Ar2wMwlQPaUzXW++01o1/OULOk6NwD02ptR8OcgTDj3ZPwMn1PbhPvo13/K756Vf+Ngb7wNZi3Zj5ml3bHXf8dH23ABBKMuo9Z0D+GVxCsshzd+XcfdD96TiAvcm8eZC5jmWolAvwJbLtcCAeHHYBK5kZZclVgSfgJQikHmFaANsil/L2Sg2woTdOrfCRtAEaoNikjxAwJOcAYMhgepcU1ugCM1k5rvkUlJ68KdDZTJAjRMBCQSHggEXvOeEWa7733TYbzEm+5H3iE594PLTMPTbO4yPmWfkkY75D9x27SXyT8D6FVcIiD0DiP4qdBToJpcTod0bFwTa9+Jvjdy7+JtECKolki5GNw+KirYhdWdUoEEuAhY8rTtmR/pEHDZ4l+Z2rcFmbirkXvehFh14/+tGPHmvnc8nbeYDFPXQKb8kZgDWenUH9TWa4IiFFHtNVCRXoIaedJ04RHT4Ch5IrO9mpwF+a229ss3W2QIIlYMUtH0yuZOp7hA4hba3sCg/JjNxYX5937N4y0xpK1Mnc7inEprn6zrrF4WLxEvXOs1UeZq9fwr5zMSG5Jld6sD1MUmnctd/umoKbrdtuDDjD38SDXRt2mjT+XlkTizBXLLAdYsG/Jb5tlPFdtvXe2M2nGZANXAkU/42dvhGDXuUk6+kcfipGYc6SE2Sfn8tn6a8GVOPaLipe2Dt5G0uDAYYgTGJ/9c8/GoO/sZ08pVFDp/CxIv9rX/valYw4Ln29613vunz3u989tjUr3jp/9Scm4CG9LJYUS/J557MvDKhY/cEPfnDdwWcuhF6Mw87GKG7cH80/xNy5oSMv5X+2dPK1zkm21iTO5bSOSadtUe0qiZywxSUS2Ct/QRrlX3iMtywp5TdLFpunY2HsFv/WomlkflwCV9lcytaKBPpzgYfP+R5phDd8XL6x+2hjjt1XH3xUjhZfu1aYAHdxF9jEtoiteKY3DaDeI+eds1ghhjT2Ojb/5i/4TnLiamQmq7jgm9YrH/EhPkKuLcYVuOsPa08NABiGJ8spmjKtU/HdmHZkLDcSY3yy9+xxM26z60lPm7/kFLsWFCzb3JabYWXH8J8etPnmN7/58v73v/9yPHF8bkXim9kEF8Ll2JP/bYwtt1fsLEam//57UKvifc/jF+ZtDVtQ8TG7LthNfDRvftR7fES+VAPwo85VGMKe3rMF26RT65Cv6ajX5ZE3k9fzABaXYfPKJocuLiu6+ZPaausZ8jqPT9MrPDWX/CZ+6Fczq9fmVbfx/bXD+hS5PRuML6qL5G/+z6+bJxk6Pr6ikbb67rOO07Dlh62FPtdnHO8z2KD5oaaLj+YnNc625jOm/KgJshe85HMNDuvlz+zBRvu575LHLUWLEWxz7ADYBkALR0ITWLIBJowr0a7DAl9OpwjpPcCQ+BtbUpRMJD+ElvM3bv8ABYKWsjguhwV2q2yOtWDSeK40nZOyAmZJR59lNMQT8Cyp4ujmBozm3USJ8JvLeJxYcliSCKwkC6AkYXYOx6TLZOq/7mHHcHyBiJiRs/eKI4mz78hMnxy0uTpuwYovuOqCWCHftvMAnDOJz786dxPGdsKSRdDwqeQCJggUEBZE1i5JpcstQnT02IXvARGgJy4AABJDlsZdWyBYW+AlKz07H6loHLG1QIDk8V/kyNawBf92JyRDv+dMXmQluTWY+EYyaAj0ULfuIe1BSD0pG+gDluYBLGITmWqu9MgefG7JGJ8zd9/BFHO1bhgC3BALZBNAN05XxXtfgUVP8Gq7/8bIN1pDV8B71oQYhD9rc/GUfsyZbMCXXmGGJLb+J/63MJPUigdyIcawDMbAK4XoFgedq8nA1jARmWCfZOQn9NI6Wq9zkBLr4G9LzhFFDQ7yiicYxgZ9DieSMR/rqmWfbYMG6VxyhpyzA9z33pV2caOw6XsJHzFAzGGbPCcfaQTyUXhH39l9H84DK3r1pN/Nb4vtrn7LOTBNDDkWzrDV3o9o7XuFcHUMc60HJvFbeUlzRkNSk11eYV+cQA6E4fwK1osH8ywRXDLYOGxAt82VjZFY+oAJckuEqu3t7TSCmY6xTv4Hc/c43KTPirmaMj3TRcwogJwLu7a4lt9bR+uynTz9VTCYHxmk7+VKW5CysSLb2r3y/WTia/QpLuU1fk+2JbDLieRD48FTOAwf+CHsIhMs770x1t/MtRxD7tgx5Lt0qLCV7/hV7/micTc/9pkG2BZ7OAI8MY7Y24bs4gacpHd8i/02B+IZGrawBN/tfX+XiysCdtdH8/S+Jn8XRPp5Rz6QXuDPFjZ4UvKecyc/UlTJwdaWv6fnxvVAQn7Pt+RcF07oU25Y+fgw+2tkwnhyL/9tbjkTHssbzZFcblNI/uVx8h+8Mh+ZWkM2bU0wbHMoP0mGdE+u9MXXludsPsMDnbOY7rPGTMc//uM/fuwKFUONeeuttx6ft4t047pxF2P4pqK2McK8dObp833Xecs5FZKNnd7W129W37Dncpnlovxh83/HwljrNzYc7z29nRsSGxvpLL20y6wdmOVT3LvjmhdX5tfOh33J4mLH4he85Wdbo6nhxPRioobEYpr1Gh/GwTW7ldpt5R9O1+vjHve4SxfS3v3ud1/5FX/LV9e/zbW7tlqrOIGBZ161+U0udOyeQ4/ydOO2A/b4GcB1dsWez4DEJgFBb4IUa4sfpQo4ztZ7iYMSzoFkzl45ANBsce6PWyNJZooXyXuvHi5J0/22Tt0a6wSYSPESfQSfky7pEXRAhGEQJwbmoIhpY/S3e1E4OF3sFStOjWS432fJdecDwsb42Z/92cPQPfkTAdKxkuCtPbDpiqRgl/Ssl97pQbLmlPQhmACCK9h003iSf8daR8cLINucjE1vQIefmWPByDi6s8nVP8l9O2NnG9IN/ZsfaJSwd2spoEd4AQ4/5BfIvgKjeQSsohPRVESfi7kl48m1XT22IWcFVslUo0xyp990Y1u8onMJZvHc+WzP95DO3utsA+KNAVeN6VECB2p9fiagvacXxX/zbbJGgmAPTDF+vpTc9I/E0BdfUHCI8yXoS1och1zDjbV7x9APuZODny95v9m6e1rtAw88cPhov8FdDHpCP9zdGEKkJKbm1rjj483jv7jTlBFLdOEKnTXwkc5zVXvtr/hbX2iMJXfpJDxBuMRiMuVbrSfMQ148hIrdrEPTYZsVHdP7vSeWDzcen4BPbMGX3NLQ+hBKCXITKjKrodf51nl+UFhj9dvyEZrWrChzPMKqWcEPEBtYsDHN53ynQCu23MuXTHLl2qj57fxJtubvvI5R6PZ3es8e8hQ8pAd5FE5bDx9BRuEL/NFAUwjARzmHD25OkTf4aWNrmPF1+lm/SBdtTcYB4IjX1rTFTrrI3h2fTsiM4Ik5mIGkW2uy5EP5d8TcLr29HUu+V0huLCLWjVfjsh0NuBA8Soa+h5fWsk2j1WXHbvwlM58Trwjn3ucNN/Gz5rXTQx5FVhfTNqeebdMYctU+W2ExdGOPbvgCn06v9MIGdshomCrm4MUS/81H/sYTFOn4lnyycQiL6Fms4pwKgWRxlVzuxtsat7/l0ta9eS79VCj0IDOyySewIr8sRukZ/+Nj8EmsyDueyk6vHe+iy7k5o+nQHNaQPMnQeThT8cIHxdHO39xnvHI8uXt1gQT+8xk4QQewfgtbGCVOcUE23LE0KsiU7hWgXRHuPnRb8sUafeEuvZcfFpPgjflx+WTtH17UQzjLVe2qSs+wkW/jprjLcn44qeGjucEX5G4cg2/h8Ipz+L1rWY6L02ebbb4bh2/SjQbW1kRbK+Ek/Gm5a/O2+6vnSvS/+kQ+bLxur9hf77GGjnGRLznEtL/VQfgRTsRm8p9Y0sgX3ziGHNN5e6vMYnRzP/KRjzzkLufjH8tbWkd+Xu3V3/mAn/JbTF5OnO2TR4MfdrDv5k34jOewJ2xUG/W93LW6PBoA7QAAdIDDCQ7ehLhkA6HqdX8ibYmkMRB3wN+cObyFElBil5AkKGNKqJvsJBDK2yIMUdkCEZmmQEWHrcpLwih1i1QKb2yBuIXorjlynzP3ma1NQJIzI6wcFQgy5BYnQK5z6AbgbXBLGgpWV13YcsFTALV+992yrXW1TqTSVpl1QAQSceRDCiWyAdICo3Mak02BS+81CPgkYr+6krTIj5SwC99CGgSwJCxhLgALMF1fAGjt26nks4rCvgP+rhYr6jcJk5dv+o4+FMZ7RexMQviQz5e4K/gQLuRXM0MR0LmBoaIlObaDb+1sKIYaf0kiwGVjxQB9L77wJ42QvXqSnSqiihfxv4kB4PfZNr3Eo2ID1ih6zn66RUTfia8dp7WIVySFf0luix/J7unEmwitHYleHSLpv/RLv3S55557jpDsZ6BaG8K48mWbdixEXPbBMuSmHw0MRM6Om8Zq7RIpDBB/G4fWvP6LyGmKKJj4Wefsfetsx4+aTyNAcdp3Eu/mFo0UviRGNHCRrtaoyYO85NPbYd+GReMg/4p/BSdyTOd8vHMq9rJlW9aTt4db/c3f/M11W2HH1lBLlmTr7x4o5VaZ1gM3+14+gfV9JvYcy88qcJHwxdnk6VgFnStoSKIthc7domRzN7vCCfpUHPFtV4nknsZdUu/49CN+4HzvG3f/ITVsiczCryW3SBKsSVa259Pinz3l4Y055BaOJz9/Nsezn/3s45klW7y39op9hTbs1lzhV+LGfdZL9PAUhRUM1/jocznrLLO14SOKDzHd/AoI+lwM5UviCX7KfWK1deXLjdWcNemKJ/Zzu8SZ48EccYoHeJ/eIr+2MvMdnI1uOn7zRu89iJb/KAo7Tg5vfDriv2Jrmw1iXvEqF2TbM54vD0TK5XV+T9cKIfGPu8G39FZjlx7xI6/ixToaP1nFHHnZtPPogx+xLZ/DIxS/Gl5ikA33lR3xCrsBes9WLsRtbjBnMlXs9ItJPRtBrsZ1l9sWg7CKHuD25gV2UUSSY3WAU4mb5vNwW8UZri6G03G3KbQLyHzN3+dypnPkdJh0bsTRPZukN01iW/7lwXTlfDm7uHjqU596efDBB68PndTcYi+NytbvSjFf31jnY8uHxTudN+/WZOyEK5MvfcbJ2sEiJ2seiT88pnXhc+J+sRkGid/HPvaxx8Mht0HUbVd333335cMf/vA1tjc3wgZ1hCJdU2fxIB/4wAc+cPmP//iP43kz/WNPOCdO+SF8lSc0q9hQnDcWX9sa1lr6OdmeiyUuahb4VTN8s2PZ+OwPeLLYhYvik7wwfy98qVW2vikew5+4vrx7PAOgHQCSaoNLqgTY7xTnKZaiHOdKEYF1nyVEyt/7e5qPQzIogNCxMucSUsEoaLfI1F2TgLZITwb3w1OkQNgipzUjSwvQiO4aHyFDYpFrhlc4N17HAk/rBtKCXBMg+ehEwCN8kjZgtBZJdAO/8TsOue7cZDP/FlgcujWzr+BDpnQi2X2BV7LahGJdSJnEj2wCCuBCb/zOGjtuC3lXAG197j0CqsFDNv7Se4DRuBLiEltXXq1Ps8BWTwCyujI+cEI49hi2k6zpVfNpyZ/iSBMiuXWy80HJdH3b3JtorU/yXkBI5o0b4AxIt9PNJo3dmIGIeF/gXb9DDnxGxxIk4AVG/KS1++UCxTOQpKttKEigbklA8Bof1misKLC2AZB8ZETm2FgcINlIUe/7ztUtNtH8aT7NTfJJtvCMPyR33/WU4J6LEeGGM8mz/mh7pGQAT1oXTOqcc5O278QtHTSHZNbf4jG5+F3jiGU4xxf3ifSIN1yChWIbcVmy4+qIxqR4ExfyRbaC6WJnrwKGp/C68Zc0L/GXa/iO5gjcIRsyQ499ns7uuOOO42GJNQDoyJZaV0a3kE6O5O7c9NE5FRnJtHHZe7G4OYA88hhCQn4EUCHLh5eY9llPKu8KBOJqjvSmCbFFqit+5iMHPfjJNf6gaGYvzYjdAtq5Hj5kLnl+Yw6paQ3yJPyXj8xDnghjzzKA/bDTOjrebgw2b0z5FaZoCmWbrk7VvOl4u4nEV+dWyGbTm/m5+ECOxYaCYpsSHePz5nELAZ3TLU7G/zenavSfdx+IZ35MH8tH+P7/03Xvr7fmZf3H1/wTUYYVYylR7nG0hmzMQ6EEUSCZQSdNbTTTUdOMNDXMMqzEAxJFmnYOy0NZUdF0GMwDVioSppURmUg/9CfMl+etj8Vr3+zvhs36rPvwPlyH1/W6rvf7vldjhLl8axMznEEMhz+LOfS5fiQZ2GSiexQ84PDGfu0sbyTL5iROmg+941EVwbzYlc2QI10oXMJJviGBge1wHma7H4a6P5nWxpJ5ftp8s/0SzU996lM3FczE0GzAFm/curHDNf2kowqR+wy5pBJ3F+NxY/7KHsSMChKNq50zmwye+TIOdY59fRf36Fnc/JIv+ZIj+W2+ivD8dfEeJuOv3aOIXptrU5KmxYHOe6xKDIMnfcLV5YMbV8x1sYgtymP2Ew8Q1/Btx2uHHm6//fbLi1/84st99913+f3f//2bHtkQV3EPXCk7CFvSER9T6FtebF7rv/QGvuJPAAAgAElEQVTDD/B6c0s+i0GbYJIpzudcn4rpYjD/rT/4hyfBpcVK+IP/mRt90Z84J44ppJkjX+x+O/iWi2+uhNe2KP2a17zmcv/991/e/va3X9+vYp5rF/xV3FuOSIZn3qnI1BjZydqSBQELC66RW9qpnbzwluVQ8QsLCPpu/n7RiA4qmDzvec+7POMZz7juUJQ/sQu/LMFva6cixW03btx4ALBxCMkE4N9qs0lIbgBEExeo9thW6xi1IOH7uXigbZU6Qtk+G4dAIknjGIIso+KgqqiSBPPt+nNgJrgNwsDWJ4NHpM17A9uuetwqGRccAWOgTP6AkYFsQigB7lNygSBsIFqQEMAFPE61spRAdq5A4/nTLXAYl2O167fUVVsRU31IJMiuPhfoGKatYQpIgIxtacdc2S6b6juwotPGK/Ah4/pbMOf8SAZnRtL7znbofq8RtOtDcHKv/pbsb4GAbXQf52XXPguOnRMMjYFPVnlPZ5GJxiDQdH5tR/JFPoImYJKwATYBCh4I5p2PgAd0H/rQh47h8Ck2iXzDB76BeNe3YkB/Gzd9I/QAfrdv1d8G+V2xJxM2b+WY3a0dGbfgucULvq3K2/j8q2/2nM81p32HAHtic41h7xcE6ZMfLiG7++67j8TTlrgt5NGHMXafFQH98BOr2WdiwAb5rYQLmWmMVu02ERdEzwXjLbLAd5ii6CARs+MKWWX3fSquIMRdsys53fvsZz/78nu/93tHsoaE1D85LJaRi8JQ8xQ/2H3jQwocQ8L5SmNgs3yfDLegtja1BMnf/J0N1AYyhBjoc0m4xFss65zCE0Kq+KQwxE42oWCbi2Psno/C541n8AlpZP8wT190n7y32IscakcSsPbKD8mTDbgX8Vs8gjcwmk8YV3M4FxF2kQFXMFb3s3nzpGt+pU0Jh9jR5/oNHiFh1d6XfdmXHXqvsETeS+b5Y8cUfZagGx9btovPOM3jnJySB1l3HRxqbOv3ksquXY7XmMxrbZ8dLS9iD7WxPJP8xAOcz/jEA/axZNrY4XAFlJe//OWXV73qVddHj2CKGOMesaMkod/DxrsktfCBf9ixRi5ijUfszvGVnxrbPgrB12vbfXCg8Uqo3XsrveONXd9jJI2v+/zmN/4k3nWuwlaPmzSW2m632Vvf+tbrSzXFH2Nan6F7drT8Dj7glXwJ94T3uBqMVeg+69yb7MknG9niOtzVD/7CV8im/lr1jDOIe641Dzi9Cadr8CaLZWwpv4a77JNP8ol2EX3P93zPsQLdCxBr84zrfDQ5VaiJR4nTCtseg6FHBdbGoliHw7IhOx9gFBt2HodYDE9WikW4tPHRm/iRPMRKclxs7bru3QKpY2QLB9lcxZ/G1XXwg53gTZszdE3XyxcUGBZb6qN248PyMHGvcdO9uLJY75FEcaX7tqja/DonZmu/PnHVxubXHnASXMfjB+bLB9a2N+bQidiXDmq/eb/tbW875vL0pz/9usNz8ZsdrF7r93gJ4CMf+cjjHQCcqU9bCGpEYDs76xqvc9vBJjoSMODNCAADYW6StEphwJTBIJe8rODNx5ysnm6hoXMU1b3725vN3wudzkBOUcgW5xNQ+mQMlMVw+2wsDLpKjnnWHoPvusbqWZj+ppeukyBIdtdIjWcNNkdkMLt9X1B2LcDlHAsQnIWD+a4K1ndkq/tU2elKwGiOyZ2TIwQC6jrlFoAQZ6RYpZD8ADKdSkQ2MUiOtVmVVZIL5OkKoG2iX5uckc31iSzsMf0b1xIk/tEY2OYmAoIUf2IHklcJTdfZ+cC2jFv/ERpvxPdzheS+fkCeS5TJJBkI7s1HUlj/5t7P6bXC2ItQyDD7VzzoGF2TCZDT5vpJ9yWfL/3SLz1eQriEegmyhI5u1g7IEZHaOZC7wM1OjYEvAfbVLZLQNWQoKCDGnUN8Num81Y6fc9Lq2e6z3yEGnkdrPo0fxsIBOLpkn4/DJ7r17DL/NBaJfW1t4Qy+Spp6brVnyKw8GpNEAEbV7/raxhqEzXz5LNk3NitB7JTcO5dcInhIV31vUVgQ5Hd0W5v1ueQNDjmG2BtjbdA1+2VXq8eNC/SfDPaRh9UFX+FPzV3sYXtwUDFtCQas9nmOy/pa25VYIGVIGL8xH/jDN9pG2HOscIA9sjGY1Hj5gEQKQUaKJCgKGVvY0j6dN64tNJHLJo37SzdkwNb3sRSxsDaspCqUIN/bPwyh800g8QSFKffhMTCVfTbe9FSCo0jbuO0g6X72Zu4wchN1/rL8pWO2gdYPe2Wj9ABDJQN0i4iKqwozCLS4z87ELXreHRt8n07F0r2XjIxLHGN7ixN0vzFKkmpc6a6Y13+/2CP21L9kSX+11X8kvmuSH6yAD37lZjFZ0sFn+1xOUxtbQLS6B382JvJF+hCPaqNj6UWyhVtKxsW85Qv4X+02hrjOXrexsPcEteNMcUSsrYjQzqHwXdK7OoXLtY8frz7XX3HK5Uu7M49d0212ZNEwfG9M7VKgDxjI98ne+MxlkznX8q3lABbecLL03VhcwyfPuUp+a4UXNohzYmeFmTiYn6lkW8azSTM/IsfFaL6B+ydLcbC29rEcWAxfa0ccEuM2RhkTvDCOdNQ/2CVWmGtz3MWdroPxK3uJvphghwf73tVwOMx+JPl996sOcIEvbGEN12AruGF6CcfChvjC7pKBUYv563Pmmzy0u3KxMARXVt7iD//ETcwvHcoBYUr31Fcxgj/S0WI1u2z+FZHrtxd+84fFz65VSFod9WjE9RGAJVFdJIhK3BDFJoGoMWDV2SV72lhChiQmNAOtXS8Q5IwbtDZorCAQTcCewARY55a8AwgOQhAUZqstR9/qFUCvXcQX2a5PVSXBSCW0NhBJuyg48wLruVjC0FQMU3KV6hIiQeG8KschGr+g1rh39aR2ORxZAnD6RgIZG0Mz3q5fIOEgAJPzIy6KLwL7BpuO+Q94ur7AVBAqqSTfJWyNFSmW7ABOCYwgW3sdy9G8OItD0I1rmyPHMW7OvvoWIDrWdbWjSi9JWMK0tsQmne/zLCOkvXGunSAsJcf1VzUfOUIYuyf51W5bIdcXtlDU9bbpdrwxBM6AiF4VHdKDQlQy4j/GKGAhB33vuSc6REK2eCDoNBYJcu32VuRXvOIVlx/5kR85VsbOBJltIV1W3c1VQsxO0895rlafuwdAwwBzQhiSwb44i39uAEe8kjubXtLT8U324JHAKQCxN3aiUkzmO3c+u2Sen/lUiEnGsBIBUZyiS1V0fUsWducCmScT+MRWtigDV/hUffU/MhRxUhRq7LaHSzrIAmbCFARoC0rkZazGLm4YG7vcRGNJK59mp/WJjOtPkmUXgGIBHxHzlhR0zxZP6NHcnG+8S3yQfCQIkd7krv4QNYmb9uF398EQ58Ty9WFyYb+1R+/JsHfZvPCFL7y87GUvO3S49ijGLyazzS2wIUnwuzk3Fr8CgYx1PJ/fsbN7+haX+kwfkpG+4yhrN423sdjRBjeXsPFXxMs4F7M7RleKGbbW8mmkV9vs2Xl2otAlpvOtdHAuPBiDOIMz9CkZx7827sMd9iDhEodXruKO+dGX5GwxfAsSa+/sBx4aSzqCf9sPjIXR2Sr+tHGmdpNz+ishFLOQdbZU23EH7zIyly120U/X2jFBHpHpCtq1f04Ou6YxwQPY0hz8rbiYPXaMbsXe2uh6j3x4tLCx8H9JAIwwDhxkOU/3dZ1HCPiHhKvxSExxE3yk9jwKVOLb92Rc4pqM2ll1q7hFZ3imHUfkkHxsXYbDeFLjg5dsuPvandAYFHzT8xOf+MTL+973vusb4uUP5MPWul+bMAMfTab5qSLU8kP+gjPDHwU981OQSJ/sml3hGHSNBxmbolzfS0J7lt47NchREp8u+Eh+Dlf4/sY2BQv5meIrH935iz98hP0ao1yM7dD5xjXxR5GUXeMvyy/YMl03r2J+ftn88T6+xG7gI06mOGzccrNN2utDIdbYFCY25suX6Lw2Vlb0KiaSkVyU3bBZvoQLsnO5cGMx7sV/fKzz3tlTW2d+aRziKLteHZE9ObJFuZQCA14m54Dd1wIAY6HkXkbRCwIC2jUkgQuAAiwT3MDh2lWy5LLrgFCVxnvuuef47WGVwSU9JoPg7aQ5C/KD9FKm/hB1Bi+4GuO5ugVoJALa2evrYx3HOYFAUWCvQZCQOEGBkleenJ3SVkeMcwFEhUcCu0WUM0GrLcCBgC4okBP59h2wbVA2ZwRMP9o6Fx/WJoxX8sUZCwS/+7u/e0y/7WnvfOc7b9pCWv92SnAcW2Fu9Xb+DRoAvOfxeuv6c57znCPoLMERLCSRbAs5Y1tsphek5CcABUhxWHbOftehV1fkyzbZAmLS2BEjYM/hEQqAza66zipd1yzZ3SQXuC2R7Fq7RQCG80uC6kOgBORLUDqm4squBIBk2H9kPJlpz++9dgzpFVgkMOapfQRpA2V9sTU667wEgp5si0yPkqolOnuvxNF4Gv/qqeN2+rhWoADgMEWC1Hc66R4BXsBxvaR7CQ/bQDrZKH1toatj/SRRhRU2q/ADd+t/V0HoSaJuLLVlq5zx0w27l0hKQGC0ggxywheQO3NAbvdRJIS4vtia2AN/ET84uEWD2rSyt0kn+yV789YPQlIfdGW+/GX9u3boSbKHKGqTL8BY/tq94dNv/uZvHjIWR9YvF2M2pnTtFnu8yOuMnYheth92svclNUiZl1rBOnjmPKzgW3CMf3edZ53ZKZmkW8+gdz+cahxwsPkZf21J7iX12QSsbx5iEV2JvevHuIUEdsk7LOl+4xQrjYVtww5vgl/ih68gdMmpGKewx27FGSvpOBU5wvzlNOKZggm5WKBprvpfbNlCXXKzWri/5ATzcUKYv4Wr9YH1HWTYsT4d4/+NzYpf/Tb/bGsLG+5rLMlFAZrul9j+/wgz3nTGH/Pb5LU26kfMwJH0hxOw/Y43L76LR2wxYmOd5IP9Z5MSbxyV7/Kb7mEreDdM6Rr+JwHrWhxNkRvWSMrZsWIFXrZxs+f4ixESnbUt/L12FO4lPh3DU/gaWfMv9tq9tSvWaItdS4Al5NlJNtDCBnnhOHCiz0268Ta+zv4a0xZ0lrPiHPirRRE7OcQmsZgeFz+6R2yEjVt0W/3WT8WB5E0nYneywnf58xaw2LXEksyL8b1TiD1tfN37kw9+xV9xo+WItUNeCt/8gA+wRZi1fA1Hyt7pGeeHdfQuhvvMz3DH83wXPxsP24NrzYmP9fcuXJz5w5nbszt4CvfX5zon3nR/i28V4+yMNKfN2boex/jar/3ay2Mf+9jLm9/85mvBMP3wUbi7nHdzSn7Ax8hHDBcH6cLY67935xw7AFa4VUCruj3pSU86AJlABWUryJu8ZOyIDTBELoEpMiUxBjYZfte0Fcm2FooANMjNeaVl+0QcCIexCpiE2nUMdkFjq0zGzkCRGk6G7DJcjolQCQTa0TfFMywO132MF4hsciHBak6CYn8bnyR6gxzZmW9tbDBszEgyXbjWSqDxNk8G7ae99nkhRlj7SNiCo+o/Ak2eJc9tUaPf7u9nWX7nd37nGNK99957bEPbZAfBbj5boc+OWhFX6V0SaO7Aohe0VAT427/926ujAWQgT6dkDFgRSg5KN332H7hK/Bxb0iXJUVkmD32wz+atPYnMJieAVgIPMI1N8GOvZFf/CxT1J0mQ5G0iI8FeO9G2nxDb9xPwcTI8B/nuaW4BpWCAAJ+rlSv/JWCN3+oNwrNg130RAb4Gv9g4XzZPem3Mu1ug6yQXyDSSajwL2IjunqvNxsJm+XafZLRkxJxdjzhsQQ1BQAIRHLqF6QK3wlTHqzw/9KEPPX6fuLftJrcNmPBX8DJOQQgB2ASA3Gy3lkBl4227QwD4YG2ywS0AnbF/r2cj5nbXXXcdz731oh9v2N3dNJv8dG/jD7f6G+nlG2wbxirMNEcr4d3f3JsPu0l2dqDUBjk2bja2hGFlyY6QbPEIdvc7yZE4hAy20Slb7pMMYYC2z9jcWJF5WJKcrJoseWu+rt2kxyMK5scusgGElSzIXftiJh0mx34F47d/+7ev8WkL9MZPbvgE+XYe3sFNutlEhC3DK/gshkhI4YBY1nnFlMVECSe7wXsai7FlG3YJFDetbrJLOIBLrS3iBGICAknW5r0F5jNXMwfkEK7AS98bp8S+z3QmEeaj9KlIwH8X69kpuzQvdrLz5YPGZgda/a0N4ikKqjBdArd2u8WJLfoi+pIdMXnjrkSS/j0SShaNS5s4WJ/ks8mTRAFe8x18dbFmYxYOgSt3zuMizsH9Fs56e73kiD1YwNjEsTk0FsVF+CFWmHNtZae1VYyIm8HfztmJ11yXe7HbzQkkxd2zvJgfkwG8gts4p10LdGfeXa8w099wT998VFzF5/j/+lhygZPwqOv4MF+oOKrAsXHd2Ptkv8YkcatdMaVjMID/wBbyMH4Fy+TOx9jd+hFuhafAJbolF/EfnpDb8gZcAhfh83ZXN3Y8USyEOYslZI2/JLv1b/Fm4+byls2vloM4Ti+rS/hYX7W7L1Mm62TJr+Ho8kI63vxPPrZ8vvbgQmPJV+pP7tPntiE+kycbb6fNG9/4xkP1T3va066P+4i74tryAnjReCyOKCiy3Y0v7A8Pzp8bb//++Z//+QvvAOCgAE3CReHdVMeILpK7wgGmBr0OhQAFBgILp5DYNEDgTikJQlFAkKJohs6wKUUi33fgKNECkpyr7wxBsATowBpJQtKQX47ku8RFEBQQJEra7zu5AV7XIhHGTYb1gVgi3ZI+814HkDSaL4ACBuaIaNpupF8r+ks2lvwI8IISsJaoaB9w9T29BySq2QsgwLrrKkDRz+c+97mbfm7OFm3t7uq2OTZOL94A5AKx1SIB2niB79rHBi22T16IOJvfQCARIsP1HfLcoMYugJQAucTONfS3hI6vNherJIDxVkSTPfI/uuT7iKekx1zZF/8GduZCXgIBf9k5CzCNWXBItufCHj3wE0VHIFwf3c8/kJMF3foSXPnZVnLNl07ZlGfU2Ht99HM1vYgv+fI3YEt+nvHewpzkgf3sC7qMSQHEahjC62WHVkYFeKs4SMCSUDqSKNsSR6fG2qffP7YKQw9kmXw9pwx/6LZztV27G6T6nsz7Z1VVUEXcJHCNcbevJ1svsGpO3QfbN0FB2JLlG97whqOvV7/61ZfPf/7zB1ntHu3ym65tPJ33VmP4WT/syvUwH1Yhddqp/WRt9XDbWrKxMQmpkmiyt45HMNmTwklyhQHmxe83BtAx/S0hQ7TMUexZnJeIIVobX5fQ8LU+99EPfigpgH+LjeIbLBA72Qu/3bhnVwJd7CrVmQPULjK0q5yNIf9RfCNT/RgjPNkkwjWb6Pvbp0R18Rhu4APwBS9Y3FiM5FNnYopzNTb+V9vsSd98fHmC+Idwdr/nYHcljM0utvNtOF1//e3dMs1rY0n66fsu4iCu/XQpgiyRx/tqp3u6t7bbdi4ZjC9IpMh8bWc5mEQVl0jnyan/yyHNoeONWQK1JJssOxdelAjTG3tnO3BfO3gnEt94kt3GlW2LvYizjQMG4Nn4hflKOvysoIRDQgsva2ttHeaIA5I/C3hk5blkfiFu9z27Wf4jXnQOZzAnSUeywGs6138+3xgrdPZY40c/+tEDi83TeDffYAdkougHw+UQXaeIu5wejslJxGH6XI61cfSYwBcLrfgV+3dPerHbDge3ep8MOmar9+KpPITPKd40/+X1q4flmeIMjDA+8YmvecymcfMPizvksNiCU8Jvc1HQw/n6NB98kD/AJ2M/2yCO6lEUXIkNLO6JdVsgFve6ruPNq/EuV+tcfuyxILZHv8vBN/6urZALO948D9+B1fxLoRy3w0HsbMnvvu/7vu94LOKv/uqvDn4CV8WD2lLY5Dtkyf6WSy3Wr02TiVjYPcdLAB/+8Ic/sFWwhEWITRqgUjaFAjhGwaF0WpttI0oRBeENiAxW4Ekwu/V6wR75Z8SEu0Fb3wS0AY2QjFvg48xb4Ue0GHyffu4K4DB2xrGBAOAxWmSPcZqLIMK5a0MAAp7kLbEFgt1rTpxHoNeuoNrnEg4ryrbKd995xaxrkEFzM6bdKoq8kNXqB5D5VF1HNjlg5/30kcINxxJkOHjOv1uQkeNdqWss+4ySiv2SY2OQZLJvcmheZ4dFygQZhQMAQh8CmwLGglj3qrp2naQKYPpEeI0ZgdytoQiK8ZDdBjqkZ8egUohk1Edj6T5Ft3Oywd7YKPDtupLIzrd1jf32HZgvoUZS2CCiSg8CtiT97BPA0RwApevql53xOwFUUsrurIYgJo3BNj/YxLcUjfwGOCLAd2oTCVkyLincwKigodjZ+AQtiXhtlAi3Jewtb3nLUfirUmtcS/yRXnYl6PaZbjwriwiyMcl11yneIarNpyJc289//ud//qafrWoM/I6+uw8pNA7+Ufu7Myf80Ebn2O3i1ya3G2v4Nfyvz+SU3USE2bIADXv0J0i3/bq2kH+xb8eMgIlDjc9KI79lHys3vsSuYHbXIsfwxzy6BhFnl4pIrt2f3us+eNyn3SnJzWobv0PqxEWEhC+KoWIbIoFwKDrBOba/etOH4n6f/ffm5eayia5EHoHN/uAFmdZP+ly/XMLfeBpjcu5+uqFzNtT5jfvGb96SVjoQ9/gujKKXxlPf7HwJnzi4PAgP4Lt9X3tZjNs40DXGtLrcPvgfn2fPyY0tiP2bROiTTe5uDomjmLrYCm/NeUlo16Xz/FDBr/EpvPfepB4ppRfYSf61WRLY8Va1tYFTGP/aabrpH07FDtmshKtrdvUrDhHW25UEh8RScQQvED83CWXDi3cKnmxMIbLxsMPG0apfL3dOHh0/J9Qwp3HhPN6RYUx4BhzAmerTOTGdzbHBxkn+Yr0iwcq3Y/voEM5QO+YNi5Zvir0SpsYutuL4y5fqs23T3Rdm9I+dNAe5SDy8MdArP5LAdi0dsP89x3e9f6a+NhnVb+2kE3Edp4YNixWdwylwRFv/YW67XLM1j9mxD36afRTHkpPCKt/e4g2eRA+b6zQ2GFt7u8vNHHFD7WSDXbcvIudD+Enf5W2bQJIVrBMfxY0+6QJf2WvpQuLduWzNz+Tqlz3DgZX9yo++tpiBz+Py4on8j026d/NEXHTHzC/F6i0OwFDXrx12zK6DzRn5jnbJF2bCnc31Nl7g4WvjizPdh4vDmc2xaqtFrdse9ahHPaDq0mCboC0vgidnW1JrMoIuo6VcpJjAGF59IPkmrx/OwaApmQEANePkVAANmAtkDEnFilC133w4yzrICtp8jF9ClrNKMBdcjRG4IrdIHZCloK4TTFXl+q6y3HWcaEEPYTW+xiBAkKdrzI2D0hnSDEzIx/wZtOSQzl1vjgK0sXIA/RiPgAJoduVXoEKikZ3ubR6BQ8fYE/n1KVBKooxXsoLwScD6bowCFv0m937z+5WvfOXxu5qtXFhFatzd16dCiTkqYpGRAGjFQ4Dok/01XoAuwJwBHuECxMmwN+/3G56Nq/72zbVIa+MBCPRUoJWsG7fqf/3S9wb2JYySJUGRXBHdHfuZEAG2M6Bpk7zWFtNFPo6QKqys/QB2doMAagdpQLAFL3bkOBJFD/qSlPAVfo9wKNhsYK9PoO84orqBRpGrtvho40pPr33tay8/+ZM/eSTxsLR2l9htEGEfdBipyHb1t8GpMfMRydoS98h4BKHCA1yvX3gsiPLr2sgG/XyTlZCOZ689mrNJcW3t9w2u/jbeDZqds4LCj+itcwqe/FOCiBw1Fz+FRXb83m6RPr21WXBdG4J17leo290e+lvZ0y/97XO9SKS4qLDjWvhv2y1M0Cb7qL/VY2NcrLfyIN6v7fN/unGNvp2XCG386W+6Tz/67HgJT4+afPjDH74WZ40rWVYgiiDzO7FanFzfwANcC8f5Kp0gls0PHvL77LHHv3oBUr7MT7UBw2DbEi2LHYqC9NaY2YoYI5bycfJabBXPW/3sJ9l68Sm5i2+bBEg46sNOyuazY04/9My2yZCf8l98YDFRok/GOFV9wlg772CjGCHeKCryUcSTLrQjOVEIWNkotHTN6jB7adztDoQh5+StceECG0+6boum/Np48YX6bkxkWT++e4HbWT6uxUnxxK5jC32G7en7U5/61OEny5Xyle7fX4aAN+yi65u/scKE5rlyIBs8YO9XAGb/Fhe0xX/6VFRfPsPW6Z0+yde7B5Y7kIF4wpdhATmtLacHvJat4Asw0Lz359b02+eZs1SMapdJMak2cfhk4PEWbRsLueCiHnODUcbI1vg8HuDXmJYviXPwVWyVmLI5jyPCeny1ttIfH2QP7LR2cCHnFjfxUbkHTndO+GtHImkhBQ/R92LE5nnNbW2rcSwmiNP5iiKIcXmfSt/JFW/GwfEPbbIpemOz9WuXHR+Bx+7ZfEu7bG6LjXS+9iq3wz82Z4OnzimCkR1cbb7bthgqD8IF5Dvsni7Mi4zIQE54vr72+vnT4x0Am3wQ+G6546SMBGhtkOoalcENwAQteHFKCR8HSEACksCdcACZYHkgwhdXzAlaEr1CtbVWcmKsfReQzgQRgDFUZIdRInYMbsFqSeaZxCLbm5AvaQAMkgxKZVidRwToilNox+eSIWROEEDitQtU+g7kGGHtI7fJXrBcgtMxK2J00bWAVSWRM29A6Pq2Bn7bt33b5T3vec91Wxm7WHBgW4Jh5zg3g18go3MEV5Wv41aQl8QhDDlnQfgd73jHYWO9g6AVCUCQnM4v5IqQ1H7JVvPdHTGctvvJcvUneVn98rHOOU/2tdebuL/lW77lILAVKZbkkY+qZ1sXzZdfS874qkSrMWwihjDwCX7HzjYY8A9j6Vo+JGHT9mKDPncXDjzgE0jS+lzXVMn3KwgL/N3X2LqvxMIzjXx55Q/XyIAN1X72gaw43w8cVt4AACAASURBVBwW+9h5x5P1Ep8lKN2PzAB2pME2PThXW+RR+/WH5DceW7hqx6qf8S0xEcQkobDRJzxprrVTArcvxEQESpizbT7keUCEhT4FssbueWcY3DXsDeaS/foq25JIkAOCmQ4FUhjGrpIVLBJjFhMka0hc/QrscHALhlZyOrfEyS4o9uh84zEW424c+1gOHXdcUav72Wb3W+WQhNQuXW5RvfN2ctFx4zyvRpAdu/J9CXmysGMITvD73Zm38Ynv0pmCqFgiDtkZoICwyVnnPONsFZ+fwJKu6e+nPvWpl3/6p386Cp/9Q8DqZ2PfJjF0g/zwSXixfbJD/eIIzTmMT9b0t/agsNmYFAeRLnpbLOve+vU4iXO9tKsVme7xvh06EHOX6OIb/FKsW5xFHju3O2gawxY2Gi85N66wzEs32dTrXve6oyAZRiiI4xPGgL/VL7nUD5te++ZzuInEpv7SQbhjVRS+iTPi8fIv17ALc+/aClCtuC+J3v7ZqrEsEV9Oqz9Fc6uMsARfhXHwZ3WyiZp+2S+fEn/4oh0MG6u9OHPjCVuyGIFvLZ92DXu1awgOiQuLq+YNO/CvfaQT9+ga2NV9/b1J63IknF4MgdtyhT7h5+Ik/6UncdHYN47DzO2jOcP+bWsXqMQnvNYOQPI2L9xsbRRfVqyBAzsH3IJvwJ3V8SZvFpLWd8UGjx3AxXMchdvmtAVjOQk+cs4jFFCM146O5ALvutejRfgrefcJh+EmvMDx2Te7Z3tkC7uMgazYlfZrZwtEOEqygz3iLnyH+2wCLnSv/MY4updOxJ3msLGifshg81K4tryMPZwLNHh//TUuvnUuDulHnOCfvpuL65pHx/Crf/zHf/zCDoCt+hoooRpwnTdQq46cTHCSIHAYVV3BxaAoHXneLSiC2Pa97WrDSkkT8lMKa9Rdt6scOyfnakMAIxSkSMJ+KxK9xA8wbgIBdCnDnBimZCB5tsL8/ve//whOW1VdUGeEHKlPFUaOXduO9ykJRXzIE9Fj3Jy+6/q/4M9hgKLgyagYE+PkJJx0ZZJuzsWT2m+bco+JlMzuWIwTkJoPB28Mm9hwGCCJRAowW8gRNPSXftry3Eor3VWUaN5/8id/chxDKnebuLatqjRmNg2I2UfjzR/qS+BYZ6UnYJIe/MYse+MHj3vc4y4veMELjp/IU8U2F8CKSGy7e4zvNi4khP4bwxaRlhTxB5/8hH72Pn5mzirBAu7as8CwBJdvA1w7dWq3eQqcxmcVB/4A/wVjMtgxsFu+rzC0q0JLYs0ZWSGv+mPnij1sR1FDAsKn7Vypb4FJ0cw1e672sovXv/71hzn87M/+7OW//uu/rpVjfrPJygbwCket6vdOg34zdn96hs+kJ3ab7NbmNzjCfbgAb884QtZwYZNu9mq1DL4bMx9DqNl58jQWOAVvFJK7l06REStffHULCohr1/S3JIf8+avCCMyhf4Uh2x+NrzGvjJoL30AWvB8FTrdC7Td96YXtilli4CZyEXJxV8GDncJLOEIm4tO58Ibkdz1iZgzaoCeEfbdd0rv44BrzoS/20PfdUUdH4XD//DzbrqjACzEVUfQJAxRn2BP8677G/OhHP/ooLpT4bsyXRNKxeLSElq97xEMsZZeLBWcesriHiPokY/pjV80le4E1W9Rg+7WbXCtcZB+7SrwYtTzK2Miy8SuQVKj/9m//9uOFobYpS24ab2OQ9Lm/4wodYh9s6HMXJeiRvmDLYgzSKkayZ23CZQm7wnfyU8xlv5ukSCbcxw/E8sYE28wVD8Yl2PRyUPGtc7a205VV9bVfu93gTG3DGAmG/hZPxC/ygen4lnmQQdfry26hrrE1XpxdLtG406Xx8KPa5McSR3gBs/WF9+zCAR5qrItxfEz8Ty445yZm/c2m6TV76z7zw4PEtV3cYE9wmp9ZKFkM2F8r4ecK0hZd2ICC6uItGfCVPunbYx78H8dVMOH3y9W36Np9sB8ObFsbdxsruW5MbQx2D3W+8SVTdt+14oKco3NsgM6NXWzShpggb2FPfJA8tNl8doGE3eNmYqFrFhP4irjjXrHXvfji4lrXnGOZwjZbg91i+Hmx4+u//usvH/vYx26K9fTSJ92QsSKIIqqdRHAArob9bC052ulRnOzXMcqnkkfFZPa+HKZ7YeXHP/7xy22PeMQjjpcAUi7Fr7NRqEkDN9cs0bJi1TEJJdLDmTgbJe2qAYdBhAXzXcXltB1rQgCWwwOSDfiN2XiX0EgmGPkS2O7pPKDrPg7TJyUK9qppS/68dGoDe8dSWL+p/Mu//MvX31tlROQlKNeu1b76VV03v44xTLqygwN4MzTfzds8uq9+BWtjoCtBW5InqbZFSSBidJyfPpsL4qVyyfH1xVmB3hID1yxpWWCig/rTzlbYOYHkwRZchSAJGBvRnqCNyG0QPBci6iMSnhP2VvJ1XnKkq+4VbKwGSVrY2foHQs+eEGuBUZDjG+bZfJAhARdoIbQbgNnwXtNYrWqyY/cC0AXUZLaVe+BFxla49MFm6N39S1AQf76wRJtONkAseUI6HvSgBx0vXLHSzYaXLLJj4MonyZv/N8Zd5Wo8CIKdANpn74g4srn2s0RjbaXjCGf3Pf7xj7/80A/90OFWvUG2raRebrMBdTEbHiWH2nvyk598efe733397Wj3sXEESZFl7VChkm+Sh/7c06fVX3PYYg2ivck8ktmxL//yLz8SMu+PIbPaaodB9mWcq6N0kA4VZOAGwiMOsFvkWrJjXp2vDxgrUd6dAebAz7Ojtve2xRTZ0a6gT05svja8IEyMY+Ou3aTAffxQTG58fNec9EkGsMy9yWj9XcJFd0glbkCPCjbICLIiRjQPHAF2WOUQZxBlBLrj5Lkxq/Mez3CvnS4dxw/iAHanwJvFle5VYOi4eWdL/YrET/zET1x/9pT9SKoUffiRuMUmFQ3SOXK9ydrGwrWV5KqYj7wqlMKD+sJBsq12fTXeCtZedIUTsPHuEWv727tzxAqyhnHtlGL35tQnGRkjfrAEWVEtXxWDdkfAFngU6PuUFOAffV8epdi/RR3tLl/tHoSW/dJf3xF590hcFBuWt8AiuNKYjIMO+YzjEmy2T1/8vu920ZjfcjMy1h6ehu/BHbZfMSZ8OeuGbOGJuXQf7kXGm9A3Po+ermzwLDgG1yUqYoYkFD/BWSU78LbvXsTWHGyLr31xcjFWvGV7kkyf+AecyY7sZBNn+H+7a/rZ55/6qZ+6/tSkZLnxkz2cwwF9mkOPb/zv//7voU9ygb98bu2YvuFv99lhs37WeJfPmZP7l0fKdyrY1EYvwi1G/viP//g1OTenjbFbuA7zesQv7sA2xJjNPZIH32JHnYfpbF+8wfVX5zgFvtu1ijNiQOdww47heuIUmS6vF5twMLLaxaHGk27ZKEyVH4pfq0NzFmNwULGUnhR4YOpypI717odyAD4F6+mSbpoHn1kcX565cuo+HAwH7liPbX7605++fOM3fuPBJ/qJP/bcGOgI5+77sSuqXwFgvBQo8KkablDjpDVqkATKOTmeYoKkhPEwAKsm3V/w9qIPBEK7CgxbQencElUGJqD03X0IdeNoi3fK61noHZegca6qcRwVTnPQJnkwToG0zwWXDRjaANYMfMGNITbnQINBLikX8AVeziu4db57GdAaHXBjJJKnBXp2QA9LPptPgA7AGSNgNDbyQKQloUvqEArn9MvZBDtggtwsaDJyn83H9TtXfS05VqhClnbFhGOzvQ08/KVrAEK+AoxWFusLbJQfbHAjN0GA3JbkSHjMtfsDgM985jMHsULUJUFbWa1v25iBPuKkKGIujpsncmOM56LJJhCALx+ovQjr4gJ/KZApOjUPK2naSvf0gay51yoU2wWu9A0sd55ww5w2iK3PAWYrGPtMfz7VimS/4fqXf/mX18Bb/7BrcYPtwIACdvPuOx/l3/S9wX+xpp/vaytu/170ohddX4CHOLJ59yukNobk0b8+BWL2LWniW5KaxVGrIhsU/VqB+e5n/dRuxxaj2H1jo9OuTQYed4iklNR1v4q/MS0GIibIwhKZ2kOE6dn4zgFWgORTAvuO28vqYEDX+putbRKPaDtH9rCAH3eP56r5jSSb7CQAiLN5SmzOsk5WiIJrYAMfgFsKSJIIhQIFSiuWdoM53v0dO78zqDFLIMwDZvCxlSF/Fc+3SMAuJVTNUwFP7OLLMHNtTuFB4ib2ZltxgdWF+5fMi3O7LR9hg0MKiPAtDCtZKCmmTwmTtpFRehOjyV5hZK9rZ9p3fud3HslMbTfe+uoT10hXjQummh/585MlhQi91afu7++2zrc7z/PVMKQ2tCPGifP8OZ1YVeMHzaX5Oo5/dZ6PbALdedyz9upDgYSu2MPGAL7dufrkZ3za1mXzgUcwmGxqZxPcjV8SjcVEumCXCs/Gszwn31TA2qQLQYdrcLrvnWvXZEko361P8WFXBslcn2IP3bHH+o57t3rI1jpWsenhD3/48XZy7a8v0xNsVhhVcFlejHN4makY5/fZzRXWik84T8dxWsWKjnWezhqPx+Nqt/mJd63GPu95z7u89KUvPWyZ/bEL17IVz4MvB2mMcGeLdjALh+yeZNG1fAIv6KW+/StZl+QqnjYmCyAKGGwhecFU1zRfuwF7TPXnfu7nrrvi8CCJOAwVNzvevRX+xD08gP8mg86LcXwHNiv4sMvuhzUwnq1t3lA7Z47Td/GMT4r7fKc4A3d3zHyncbg3GSm6iYN8kt2c+YJCgeNypeZpfMYihsgJO37GVTsn8Ug+sL8CIW7VPhzlC+ufXScX3wIHu+WDdOQ4/q+AjH9o+1oA2OS2xroxA1iAXqK1SmdkOllDYcBbkdMOgWxF0cDWgIEPI1pgkXRS3gKVALGBKSOKPP/1X//1sfX+bFAAyPNvqzyGJoADJyCj0i2xBUiSl8YjmZHgIhCUz0iXMJpj5zYpqP1zlVYfOQKj5GzkDrBUIPVdVdY2+A2AHBYQGKPv9G98xlW7e+2ugiwgJAOgxlmdF5DWuTu3JBm41ReAYwdWD9wD8MmmdlwLADe5YMtAsTnwiyWBZIykriyQb+PbBAVR3fmwV210/wLrPmcu6GyyYE6SeMS3fhXcmgP/K4BKFBboBGFJl/FL/pZsu5ac+pT0PvvZzz5Wre+5557rTh2Ei5+7j57pB9D2nY0gsggfEN033/ITsoJXij6NV2LIB/UpWCNzjW1XcNhSGCE4GBMZa0Pba9d8dsF4gyeSyyY2YNVfZG3HvGOg+7V3gWjtEM7WtuRNIsL3zvYn8C9RyI6yB0FJkNrkg38qTCBySJ0K/to5rKVT9uIaOF1bVmO6RvFNTNmkoHEgBnyX3Nl0baxs4H/H+idRl5Ss3yJ0sDuiftddd13+4i/+4rraiWBuUsN+yYmvwyEYuHJkq8bH15e8rQ7olF0mFzEZdimm1a/4YXeXZLRVjWSQXjwqAl8aU20pEmy8NG+xQQxSLIHB/FShZeMvG0PyzEGCJlHaQhjbMMbGd/vttx8EPB5g2y0cro3uYR+SJokAn43Erc1IvuHOklLxsc8KDn66bWOKGM/HkEm4wbazLT9L1zV+oYj8NnHovIUD8vc4hXmbX/0YA4JqlVbyweeMG9bB6I3j9MbHJfi4EC6AyNP7jRs3Dlz+yEc+cn3XxyaBsAIv7dPuOQXEtXF4aKcEvZBn4+j6kt2S6vU1XOohD3nI5V//9V+vXGa5xRZRbJ32PDY/OPMl49vYn7wkeGIUrGPfXQPXw49eZtcW3o4tX4SV5KYd8XvjOnnQpfjbd2/mr9DkXi/6lOz3vb97RwwdKurC3saxhZHG2zm6hH+bTLFF+Mz2YAzu0RjDIrwLTpElXdVXbSiWsLstKsJLbbPzxrA8cuND/eAH9OklkWKXuFpB+xd+4ReO6Va4z16SXavEMFhS3fgUOrKjfTdP/eFpyaz/+NbyqeabnSgge6+HOIVn4AfspXt6RLAFjvvuu++mnVz6JWc5hKLP8nXvollsPy+IiksKqPCoeYhHbC85eP8W+2EPjV0RC4aK9TgyLFKAVBhevo3zdG/t4cseRWAvyWH9TsHHIraxikUSdDGdrbM182iM/L174GRjZJ9beGR//L/2e+zLI2K1B5eXZylM9tjbbXfccccDAjdAXEK+hLAOAOMClaRmDVCHnJcCGhAgq19VUIEyYTBqfXdNfwMSySeBbqJQP4KYANC4uqbvfh6LEhktUsUIJD7dqxoEIJFp/SIYnIscFsh23oyuCntbNYxTn8B0SRqD5exkhITuvUsgAJZE39gYRmPPYJOLXRG1iYQtWWZoCAOZSYDMo++SZQGwY4HaOmIOBYxrc6t/+rUq4Tvb4TzIJF10vGvpSoBBptgBGUlMJNHrjMa2IGY+S4RWRv2N4AvaW9FeUrs2Tz9LKsxjCWXXIehsap8fZFvaZoN8SbCvn4JSPmVLIn/yvWuBFZ8T0BR4yLFrrRSSQXL4hm/4huOFTn/+539+U9LBhza5ApTkvf4FR4C/t40rZqjqC/T8moyQPjKtL1jQuBGWbNI1bI1cGteSZrYiiG7Sll3pG5HJhwVLgUgQN34Eqba7n1+c/cF13c+nFG7Xp+hy9U9n5LykAC42VjiAtK7t12fb9Pu5wLYT/sqv/MrxVtn00jiWhBkrooMUwtba5cddi7B5G7YgDmfoh6/wxc57maGX57DTTXRXZunBFnyB2woQ/ZOXFwUh2cbjc8ee3X/v937v5SUvecnVnpLZyh6hWgJONt4BYvz9Mkly+cAHPnAl/NkSvPNSTP4uHrCjZLaFcva0BMgKovipje5LNrVtrmyBjdOh+EnGK388YWWgj5UFvaebjsNG9/W98Tem7ocF/E8cgVld45GkihglDr1MkH9p1zXmAL/5KEKI/CFg9SfZFrtrY/UDD+xw0gdfZcOrF+OCTWtvbKlPvAyWbiJHP+Kl9rMlCZEkgf5heYmHeSmO8EXxpfaTZ+e7fn0dV2muYlT3LeEXB4pFv/iLv3joqa3a7KFihd1X6cEqcm1Hdp/+9KdffuM3fuMI83gHXtK4/HqQObINHAa21S4chCslQf1O9y/90i/d9JiBMZ9tHtegG0kVDN8kS/ESp4Vp5Eve56QOxoUHH/rQh2769YyKFSWU5pL/4Hl4trnRA7sU18Q4cXZtSWJkNwx83ES6ca9Nkwn7w/nzpcUSPBYHYF/7eCRb9rk+YPz4HN5Lp/KWPr2UevXYOC3Q4Wid98ilHKLrtMn3jEfC53yf4lHX9G6X7LuCiaLUYloFQjt7yK35KxrKg+joVosY8H/7hpedk7S7jv5xtuRYLOl+O7J3IWU568oJJuIUteGnFuVH2yes6lOhlh0phCx3rV14Lkbiosm2xzyyfXmpnK1zcEwiz6fO8aJ+O8cWjYNtsBe2xlbtYu34vrMgmbDx5c2NqbEoyFo83ljKftmHz+WzcsDVKz9rbjBF/OxcY84ma+94B0AFAAnGJj9NKmMUwJHxvuu4Rqw+LCkTBATYOuyFZQSvP0kt0knQnAy5CYjb4vzBD37waAMRs+KTMBOCrYnaoVDnKG6TF/NC0gmQsreSxbE3MANZwMeYNxjXB0ejDORlHX4J1gb15sVoNsj0NxmSPzKpHwTLfLbyBagZRtdyHFXeDGaBh1PeiowoAJCTxFeCctbR2pFr2EzndtulfjdpQSR2BZttIfycEJncZLx5sxEBr/sEX04EfDYYA7w+EVvg0RjOxTTbmznw3kdX2jdGOlUJtAruOkkuuSsYqSLmF80hX+bbAhlyS8/N/0wWkUSgv6vXfBaRElg2kO6KTWO0AwPoW0kzf3JkjwJdBQSrul2DRC/m1MYmkUt06MUKFHLePZIiWMNPEHJk8ry9kt1s8YU/dY9dAwphiOdWbfvbbiP+rZgAV/QDpzxXv+015uaxP1G1gcO99KiKTA7Jh73CIPa5Qdi5+o6sfP/3f/+xyu1fKxvZ+SYxizH0K0hvUGtsbKTr+Hk2YvvfJhF0z4fZIWJrhZperYYkV7YhwPM385AUSPjEHAkN4mMMiHD3k7U2l4AqivBfsbTvzsEyY+l+j5y0TbfztrgqlIg1bG0TVfYrkZOUev4RCWJXEm4rmmtnsMPqN7zpmu7rHnibDmGx5GsJjkQnOYlZbK3rxD8knx7ZRcebUzbfez3Wlth1PiGRXJJ+LjSSH0Lfd4Vn95n76mcJmPHpjy4aV3iFVCuOKYbX7hbbPY7R3JKBuaTz/u3OI/4E28MOP2GJj4gN4htbg3NiC5ukb7aJdNt6DxeSS/dUUHnVq151jK1t1ruSyicR+43xrTL+x3/8x1Vv3dfujFbicYvm3Jx2nlaY00+7FHqRcu9Rwt/4opXpirwlUJto4Yk4Ajw4E2l4xM/ZM8KO7JMx36n95mOlTeKxCZNYJdbBPBgiaet710rCum4XxCSdFWErnLS7JZ3mo+dkTcxfOxen6IrN4cGwvHvs/mE7OIP4zTbWF/mxY/Rp67uYrM36M75NnoydX4pF+C1Okaxqu+JQf2/Rc/MSGIBD4np4HbkvJoVV/cue6OCMbcbfdcmr8fm1FtyIv/JRnDvfzn8XG/gT+66/zievxUg5TW3T2e4ecYz86K7rd6HR+FeuMLdPcYJcthi0fD85Ls+QeyU3soapO3a8a/m7oo5V/eYAJ+tDAX9jxeJ+MoxDdj5d8F9+21w3qfd4Jl5FjmK5sfGVr/qqrzratYAKJxpn+tzdLv0Nc2GrOKXQ3Hzrg/zYPm5Bxxvn9Ilb4VNwZLk17K4IftuNGzeOAoAEFQg2+Ax9ydh2rFrGOHZwAnoTkEA3CZUg5IaTNVgGxfk7l0AMPGNBJpF9xFDSxsGWaDD8TewB+hJaibsA4r4NoM3Z1h7GK/HhjGSp4oOAdb3KkupY11b5bvzJqZe7nI0M+COrAjPAJEOBgwNxaqAlODFmc9/gxjBrO4Jf0YYubY1sfIjerhTRKQIhsLCZfb6OAS5pojtOxWk4goBJzkBgiT1gBT7AxpgaQ+113M9PIT7a4WzpSpAwXqBIx8boPNnXX/d6Plri4Dq2A7CsBnefcfSJpGu365B78mZ/9Ogaqw38ip10vHFLRAEH+xFogKLjwN29+qO3vrMfekAqkGHkszGQu2NWbPm7lXjBERjWZrLxlvaei+1xHs+Ld13V4H4nWtEAkUBQduyNdQmHxLtr+pdOYIPVdAHY2BsTOUqkYRo522Ww2AjH7AywIrf4yHbZ4xYi6KQ+rdBu0rqYAw8kLYoxkjn42vjgp5Vw+nSuNuovwv+VX/mVx3A///nPHxX4VuPIgGyRP5jD733vs3nZmszPxCTEjW0InGxjK/XmR8d0X59dj3DfihD1pvPe6VD/teMZVZgsFrIJPrUEYX1bMO6+2ouU2j4vFkjAJZb1HW60StR4+18S0/sm7r///ptWvPWFtEq+4dPaeWPY77ARudoCED+RGJHzxsTG3fso2h69RAoxpSv2y1/hef3BaYnRxlrEulhpRVMsoX84gls073SBeHdfv3rxdV/3ddfV/nzMVmbzaowK42yS78No8U+hZuMZO+dTjUMcE//xARyG3K0A88Pkp8BZ30hvchMHtC9W2S7cIsn//M//XOMW/9mEt2O7lRvJlRA0vuUY+uq8AkN2oHBZ4tmLCXuetF1A6+swlF3ic8nEwpE5SCLxSX66PEqiYKx00xiTGXti/3Gr7/qu77r84R/+4SET/JPskzmdbUJObpuc1rfkCaeC0wh7/SpoaVeSZ6da9+AV7H373kKXa5eTkoGx9L32SnBgFgxpR8WHP/zhy2/91m9d46WdZptc12djYJtbvN65wuhNJrYYAA/TO57AR9kU2a6eFSokQN5zwt9hlSSNH2wyyo7oRPw9xy5z5Je7aGiMuBPcp4dsHlcQ183PPWIH+cI/PMpxxaMtKEpak1+Fte4tBzOu5aMrR35GFzC2PvWj4MIX6ch7csiUrVmc2cKwGCIO4nDwb4tG5rK8wzg3KcVfYV3zom8FbpjUcYV9XJr+4Kfx487i0Z133nnEVL+apCgJr+A9Hncubi0/MmaYZZz4286Tr9C7OJO9hJ3xpuacnBSjYD3sozO5i35x9cYaH4MF4imb6zry9bPYyafYfbwEsEkTGIDphjWyJaUmeCYVQFIAW+Jt1R5A6ocCdjLaVS2h5AX+LVhwIsI2WcQMGPTJMJEmRrxC5wyudV9yqi+BTKABAudkmzFucOuYJK++u6ffdi9QPfGJT7y+nCt5MwBBAXhJGGunRL3CAWV3Tcds3wGugEuQ3OsBLaLauAQwpJ/+jQkAdtzWFyDMdhCxJXiI0SbTxlKbSxoQdiRZgnxewUEWF6A2aUc+k4VtngIUO0pHEioE2Kexeq4PALKLBXmylBQizZLh+gE+dIOIZEdsavXfPUB9ExNAyR4a11YYu4ds+M45adI2Wde+Kr1tapInbSHvklH67/w58DaexQNyUYWlM3a0K1+bWLAtQYZt9aKiSL5dQLUfyKVzMrNqZGWEXtPN/pax+fEzfRmHSrMiC7kgigLDJneNR2Bmx4uf8IQPIDkIHqLC5mov/TQ/JFlQ6Vo2BBOb63kLH0IB+2p7V4SNBflfHBXsm2vPzvZSssbT82StUPfbso1BYoMQ1cfu6OFTkkyBmv4FxCWsikAS8K6tz9pKbsmMDrb4QaadY6uKOWyWL/eJiPIf+Nv94lb31T+bIVPzXiKafDreluTIrWslnvpmC+xTguO5vvpCRpH05umFiYup5AlPkJTazHYis/WP2IhFZKto55lmvoDka88KG6InueJDS1bEw5UN31Is6VOy1L2ege3e5szWs6VNNPhYbbdjML+O4HziE5+49BIw+N49JUt99+b62oZbm3zDJAXA5Nx1VpFgKT1JNvjgxo+utUXeHMi0z006FTj0u366wKiIhwAAIABJREFUsUe87DqrjJsUi3vdj7usnDrevasz/AQfW9ngB/qqLbpKb4qPZ7uuLUnuJgsS8vrIztLZjhUZt5pe/5IH+nQumfHzLbIojkjmYMjyosWa1WXXIt+NBVfteMWWz372szc9bmosJW2K/1Zwt9Ba3+kG4ef/ZGPeMBlfINfl5mToGH096lGPuvzoj/7o4Wr33nvvgREt6JCT+8RI/rucxlv7YQOs1ge+u0ll1y6/Ff/xSHbevc3TItLmHYvF+iYD8bCx4IG16flrspOL8Mmu9ZPhMEcchkc7RjbkGkmU3RxdK4bgfMYKeyWskujlpHx6k0lcCE6Kv/KQxtRc/dJNbcAQOQtOUFv1q2hDZ2yYPZO1PtkFP7TQBmtxPxyILHFQ3IFdbRFluYy4KXfCk8k7ffqJ+PxA8dzOC7KUT5ADvtV8cMyO4fawrrHwp/qEAe7B6fEX9ik+wBq2w69gRvLfXJGc5WHp5lu/9VuPdwSJw+I3vgGLcJmd6+Zsna9g1A4EOffGIrbmXLJovD1+ftudd955vANgO+9mAClxMZkzmSUYDtIn0HVOcAVwyLx+GPImC4iZRGgT0k00t0iwiSInlNiYvPHvCvUaBZIFSFy/8pD85hyNRWJKUSpBEoF1PkmagNn4vvqrv/oAk7Yymvcqy3w5Sf0uebDSyan7KYjeDOqlfpxSkmScdMbg9jvCAJTIAejvFhxBWXGHczVuBQNgb9cGUoz4IVPdKznfpNkxQIScCziKPuuQyFJ99N8zN8iNa9n/6ryxIy3kBRwkRJJZQR64ph+JC1k0FgRmCxX1UWJQ21YxVuaAaX3SvABE87ICjnyyHz7Y/ezmXJUF3iuX9N38SrB/5md+5vLDP/zD1/dwACIkbJNTdoIUSHaMlS8A2A2wnet7ZEXSTt9sPNmz18WiDS6wrGPJI1stoCwos83HPe5xx2+mth2KLbFn2CNYnQkDGZlj13vUg68iFQLEgrlr2H7tIRgChufSXZPfAP8+Pc+4CQ5y0nlYbG5smn7MkU67F4Hb5K3zcNxqaN+b1xag0pO2xIIdb22SLwKMJNC11YquYxONa8lN5+xE6pr+7v6KqL1ErK3ErocjZLv22xjaxVAhoYTQOXHFmGD8Butkqai0cmWfCJyCwrlABpebWz8d2uotIg8v2Kl+YVk6QMhhA6yQiLHL2tjCWnOSPCriGYs4b17IA/1voqW40FgRM/e7LzlWkC4WwVfk2ly24AKT2efaWte3dTxi2G4T9sP32VnHm3urPcVWekLmspXawDv0uXOmh3TZ/Y1DskwWSHd2ZUW86+s/PF5yXNvdr4hYn1bike7lPIuLbB8HgTGNw5jIG/FDhNmi4lVj3gJ6Y9Q+zF2ugz/hDhtfkHC41Rjoy/g7t7sYcIza8XKzxWsY3bFk2vbauAwduh9PUywxLvFWmzBM4r8F1471GEHtwzJYz6Yk7og7ftI42G/63mQDd2BvdjuQyRaZtLtchfxrZ2OrZEm/kkfFPP7fnOuzVc9+izxbVPwMBxqvleXl3ObcXDxqgovAQxxGcao5KgLi0VtchTviHp3XF06gj+VheAtfUxAXgyR45sWO2XnjVUDx+IqiODlufIB/cEe8NT+7/ti6pNyYO16fivMwTvzok43wUS+aw4Hp2vgsDG3SDtPFUFzUIgROVH/ZdkWfvYfPdt7ccPrGIYE1RnK1O48f1Sb8PedqyXvzE33hfGQmBolfYkvXsen1c2MiU1wS94F1fFixH5fSP9sTJz1aiKvhdYr5FY7632q9e9jjzs2OycbDr+An29PH3meBu/HBsa6zy2xzVzYr9+QnXc9e+NoWqNgWbGlcYcNRADCYGkOACAHQcQgOt4AgueCszgnIm7AIWoJQ3xnErrAsAUJgJEiIh+QSUAJ9n+voKTCBKiQUWKrg1r+qJHAjD2S46lNbijmPoINIqPQJBFthPFcbGW1td47zIIucHSgmww0gjW3l1H0ccY0MQAnAihECKPA1J+NyfpN35GITHQl97WwlGEA3bjomL6DQOYRJwNfvEhgGvaRwAwA51H59WZFjDwha4/a74pH8jiezJTASjcYh8WCD7Ijs64ssdjWHMwIcjkh+fKqxRPY38QFiAE8xhU4lZebEkRFVhK/zQLy/2VMylDCwPW0tue86wFw73/3d33156lOfevmBH/iBa1IOqMhddTUfe8xjHnNpK3Vv2V6iTIdsgO3TAawwJuSGzDax4BPhQbJ1DzK1bS6oakOgQ1j7rihinI3Ps7kC9BbeBHMBcndBrL32tyR8dwrAVXZn9Vrx0FglR+YpuDRHWAy3JWJsUx9LijsmUMHplVfjYSd9Ck7waYkB3HbN2n821HE4U78bfMjbefpXTOBzten5dW3QP4yBXcax9oDQIQ2Ik37D1opc/dxZ2KAwqU/FA+SYbPi94h+saAxeVAZHYC/58NEHP/jBx+r0n/3ZnzGZa1KKnCF08JjMzwSOvywZ27goniCmbIKOkHj+gjTDCvbed3qUMBuTz8XLbK0VeUkc4rjYs4UEOkbmyF2MSe6SaMTo7G98pLk0v8YT3oa7fLrtoIvveIHncBefyP6MYclaX2I/gtb9fIlcul9ChPd4e7XiiPvEGlt0cQyyX4KN2CYj5JueamdJq+ST7MTQ5QuNG3nk93CodvGwjkmQmxtfMF+4YnXfqjdb6zrkGy/EA7q3ePKa17zm8vrXv/74zXIYwXa3fzG9ufIBOmnM9akwRJ9+UcWjruJ0x5sL/oIf6rcx8yfyTY5dD5PFFjqB83bCbjKSXfYYxfOf//zry8EW0+mCvVoNrw9carfN851N7PAEiQtc9IiuxI7/9UlmONFySNiLR8FzY8KByIm/dx894BpwsXdAZCOKExvbtQvT5CmbqGtPbMzu8G/nJOriqxjIH7qXbDx+ZOw7HjG2T/y86/g33rUxsTHgaR2XqIop+OLGDTZvfHBJfJIDrT1tjMAB6aH56295Ag5n3OTW9fsrBI0HvttNuzpvfj2u9slPfvKaa3W9d/nAInKuPbapb/lb8sk+Gyffcm4LFVsQk2uIcz7pkL52B5lrdlHybOsSevGQT7JzsQGGbP7WNTinfKdxJHP4yk6WD5HNnuM/ME6+sDmx/uiq3Uq9bwXu4jRHAeCuu+56QBJ8Tqh1DMwkBpzQAJcUngM7gxVgJIz1yaE4MYATWK3qWF1BTgCcYKvK0v2tpqbc/gc0AmgO4ydN9EdZAlX3mwvhmQ/DZXhr9MBSYKBkzitYdxwAmP8mONreIMIxEQNETzsCpsDOEJEz81mgWLkDFgaeEwjy9YHokhXZkxUbsMLROHbrYufPCXHHVC4lVxwGoRBQlhw2h6rZgk5jN/+Vtb/1kf3s9tt0inggA2vTQERF2zVIm4JLz5r3265vfvObL3/zN39zBSkylZg0RgAQoHV/wSVSDPzIBNCxIQChIiqJFORsg26uFbVa9ZIYA9ktugF2hEVhYYOPPiW8fU9e+Y/VsAiHF1vxy9qsUFCl9I//+I+vK0v8TcGjuSLHfAP4I77JQZLjeuRkE1T3accqyCYnK1tEe4FaAOAX5o007G6hbVcVdgmCIC+4I59sUULHtsx3E8nOtQvCOysEna7VruDbOQF/Zcg/ja3vO8/1l+R5TuaWsLmW/shQ8qNI1fiapzH6bgVQ4QzZhIdtX2u1ou3a5FcfCDgiCkdgAuxkS/yMfSwpRxL4BLnVBlIucKbvTZTJd3ehmbu4li1UKJZswiaBniwaK1lbZfOmcv3DetibTBqP+JJ86Zqe6ZCeFxfpr08JH5tajKr/MK0EqB0xZ9LZ/Y0BQaXXlRX91ZaiGPsQC/gVIgmTdhXLufrCQ/gQ3a3eyUGyIt7x83TamD7zmc8cuNvLK9kJvFu8rC+y5LNiFCLV/VZLn/a0p13e+ta3HpiFe8ArSbs5IeW7itQxGNz19VXx9b3vfe/1cZrk2HXmImatDrvGW6k3mVEMQTDXvxdD+R1bhHHikTHzPYkqwrxJBfmtD7ABca92FP3MP/uWvGaPxRO/9ND1YhAOtljH7/A3yfvGEtewO7Lp2mT3ute97vLiF7/4+r6nxXDJ98awfGJX2dkLWfA/GADX+p48KwL2iyE//dM/fWDD4hy8sMOGzW3ysMkUPFq+hhOuPYqvdhJ5PKv7f/3Xf/3yrGc968DyfcmbOIgP1YaddY2rcSQHtryxXAxO1nCj63eVshgQx+g8fYk5sBxX35jADsSd7mlcFRK6Hld2r4QyveHhrkn2cUW7Z+3agadrK/DQ7piNk4pTihAwAA/cPuQ3y0Fh/hYMixcl4xK4c2LIp+CB3GGxGD7KtdgabFvb5auLM/h+Y8ABYXSfva/m7rvvvrzvfe+7/lSeYo324Ju4yh/PuVH9KhbR8cb85TviX23wgV2c69rkjPfji/TLn/adCOuvtUWX7BqOwzkyPMdefEU85Y/ij0c0yWeLaXx222zH4mtf+9pjV65dCuTjk87aWfimN73p+LWU9avOx7duu/vuux9oYoBygzkiolHKF4Q8v6OaJrjs9bXbBFXaBG0gvsaDeDNSoGGSjUc1yVZY90tM+6T4BL8vgyBgjrPBaJNJxNR1nLfPTQbMZYMeoxBIkckl4AyFkyM2iMgGttq2gkj+5krJgA2YMXSE2P3r3BsQBZA+OZKEvj45CdAAMAsQwE9btZ/BpXvXI50Ak0wEa+BKF2vUVvfMAXCp8ve52+4RUeC6ST39Slz71C4ZS1ollILakthestPv8baa1NuI+RBHpx/2QzYFp45ZSVlCsv0A9PNKLWBXsQRe/czMpz/96WsSppiA7CUjyQZ5SAgUnRA9W96ANF/07Hnjbx79y8cAlHbr00qzAKTYgLABYT7DV5aYwwKFL+SfrcAo+mMzklSVUj7ivCDBTmqPXDcYCkCSvwVk97Jjc6ZDMkUWd+UdwW4c8AqxQoDPAWWxGfYIgvyv7wi3YhwsIhPjRSgaS3IkW/NaWbFdwXsLHGSpfbi2Y+RrdCuQp/M3vOENhx31BmuPNOwq1+KA1RYyVTRtrp4bFBvgobgheej7FrIULM9Fsa5DCJDV+mUnCIuxWKV1jePk4Dt8YO8d9wwrOdHrFs0Wf51n/wpKZE+Hh2C/+BNpirz8TgLEXhpD/SVL2B2GsEd2rRjRNRGM9OMnn2BeY4Utxkpe8K7jkf5Xv/rVRwH1j/7oj64rIvxZTOTv9clWFRgk5OZOvgj+rfBE/GsMSPligDhAfuIIP2h+VrW6r4JdhDh51W//yG3jwmKMuNhnurHLou/poscX/u3f/u26FbR+PO4lQV4CDx9gcPbVmBqr6yRq+ksOxkmO4hXbsrjgOn7eODcZRzDhOxuEweLUFnqW6yxedBz2898tfNWWXwnAv/o0HrGTz/V9yT6dd9x7LhRoekdEjxBZjEjmbaWuT5hABr0HJZ1LNiW02t/dDua0SXxjvnHjxhG3/bpHY4ZR2ZLCaX3CO+3zbfgPl9d/6hcHEL/2u11LycJ7jhRyYWj3KULAZnw9DvTc5z738va3v/14/ErRQOLDr/BW+cLGbDxXsrh8HvY2ZhwChuEdfU9WPW7kRav8SdGqPuATW9MPm2032I/92I8d/9ktPGFnjuu7trKDihcKK9pfG+7v7KNC8eIOP6KbjQHGmwyK195bQu/LVSS/dhHuY19sau9rHlbYF5PlD2zEzh3+zH6NFw7r12KVfFBhrRiRDfWd7GqTPYhh/ES7y0vE8MZWW+S7PMpcYGTXyBsVdo2BPy3/WW5j4YudaKtxL/Zu3HVO7DZW+GwOOy94hTMq8jiu/+b8jne844gvvTuux8ZhEa5eETM86p78oZ2GPe/fXIrX7WZP5u16vO2bv/mbH/Bm+wbK4DgLgwF+AEEg221VW30hEIOz1cjxXXnUlkCN6JjQErclEwTIUIEgwxOEcwRBzScjQ1IQjc7vdjtj2wSHnBjAEh1y4qzmkFH1N6d0XPBProhV496Eg3EyWv0JEp6ZlvABGqDIENeIyQh5J/s+ATMbkAz3ycklZK5fkriJQMaXwfl5otpErgDrFjBqt/5VwXJQ3zlW3wVAugfKEpQlBf0NeNgd+RtP90m0EQFVZrJBBo2/ufUW+ne+853XVXfEGRHp2q3asl8yBqrIIDmmQ4WJziWX5pBj58gdY8NkIMFPnuyMXXevcRg//6kdBZQNKPSzvs9/6zMbX7CDHVbF+BHMENgkoJsk6Hd3kNAHnS2+CD6bJJ9Bmm7T31ZVraA1TmNeHWsbnpChl+8I2EtstENnCEX38pXG1/zIDdnZgLVBAYmAY4hM17BNxQN+vDhnpZm+W3VoNQ2xb558G0bwRbLsXsnC2XfOftw95Fh7iqUKEEi4Qp3+e2dJ4+9ljshj9/aW3P/8z/88bEzgZZPGZbs9H4GbsHHHBBv4jpU4x2GiQsDi2NqEvhRJ4a5dGd1X4kX3bI/90xE8YSs7t67ZQoP40DHXa7fx2C2H7Hc9XKgtyTebkNCKrd0n4YFFYp5ryYc/Wz2s7ea+GCb5hg+1tfHYW6af+cxnHs8q9++lL33pQQ7TaTFNMUiSBsO7Vtzh4/W9RWB6N3Y+Zhxdyy7ptk9ktHPOb6xZ3N5rEVFFnfVpmNa4JdPrp3gE39/Yyh+bX20ml8ajMNU8PM7QXCscJJv62RjI1mo7HGjLuZ+Mw2eaA5s3987tc9xsUgwmu46T39qbwr0iCB+AyeKfuKddx88xUAywa2eTjMbJvvvsv3iLQyHU+mc3y8OQcPrgO43xjHlb5G7+4r75iq1wCpZZWFDcsGtvC0T689iKc/BJzIHV4ikbt6sM3rEB86F332EAXGTTiyO1IbESy1ph7N/f/d3fXf7gD/7gusLf/V5Eyff7VMRd2+443tDfuCdsXnnCP/jERp/85CdfnvCEJxw/S9kjP7WvWCFmsgN2u8l9ffW4UqvYJUfyEHqw2LS5wPL7zu88yRsm84vkuzx148ByYguDrqfHjR981pjgIV8g47W75qV/u/EkvV3HZxa72ZxHd41leTRf3DYVjXa+fHzHKl6tbrVND/gvjiEfaY5sdOM+X+VrMFlxC2daDsj26nPjtmIXn9Gf63esHYNbHe8/31VwgC19wrTzePBfx/Hwxz/+8cdL47PzXgCvb/qiS3anzz77RZyKAfV7PAJwxx13HO8ASCkMKyFSzgaFJQ2C/RJfBruTc90mFo6tMwKdTcQ3Oeva/gm6SADiusAu8LneitCSOJVaBBgpZqjIOaFKWsiJozRe82UUyaHAIDBrIzDS/oLwEk3KBOKIdMcFT85cPxGCH/zBH7y87W1vO0gBY29+u33PPfUFTOkOuQAMnMi4AMKeV53rHFnWHwKPoCwR1C6bOpMC4Nm8trBAFmSzgUsxRNAm6/p1TMLRfcgVcGCXxmReApBigO8IQ/dbJa+4AdSMfQlg8+w+bZkPe1z9CwaSS3bIL9ibubALetWHNtkDe0VgkU4go1/jFKwaIzBb22VfxilI1i9f7dxWdbcAQF4ClIRWINP/7lpAdM6B1HEykCTpg475QN8FkeaLxMENczGP7pMQAFXy3aIc/5cwAGI4RsZrUzBQQF0ZJZMNoNoVLBUEBKF0KRlTSEsGtiQXvBXwJAl9dg8fJqPmuWPbQA97G7Mx0RvSJWiTCXKsTUEJniO5yaw2/Tyqwh5/paNHP/rRRwDzZvUNtOwBUa29ziMmbN95gX7jn37XfpsDvOG7tel5ebrj+40ZcaptxGP7X3KN6LEPcZjNbWKytmRHlfbFNMRiscnfEiX4ARe7R9FVfLDSys6yu+aMDOpnY6Kxd84Cw662WA1qxe05z3nO5Y1vfOOxPR/+eMksmSdbL82CGXb3KcBYkW9F8viN49NvZdc2fzrHNCQLNp95Bp1ukt4xnEhsa45b4JKo8hX2QMbLX2CAxKrxs0N4pR+kchPyxmyLq19PaLwKcbhLBYDk/g//8A/X50L5zxm7u2cxou/pn016Z8IWz5sTfmMVFibjfnxNbNEvPxFT+77PVTfOhz3sYZcXvehF12fm6xsWnpN+3OZcTNaPxHu5jWKbnZNs/Ywb+CW9kfUW67qnMUmuG/8mgB1XNFqbXL7X32JvfXibPW4A77qOHLagYtcMv0kXeBo+wIcaTyvU7XjYghsfx0P4QTJoS3JvNH/Xu951LPRoE0bCAuNYnIUpi62SdTsTPGaAm1VcVfhm0+nqKU95yuWxj33s8fO0Ev/mtdyXDrcgcC4m7TXJ2K4Ivnbma2QCC5oLPGnueD+fYBNsXu6yMsY5FErpruPif8dgtJis3+y61d8KIh7HVMjHh8QJ/koXG3/FNLwhnVhh3nhFBmx44742Fn/xRi+6Y9/Jbv2DX8IBdsn3+lwu0XWNxdzgFD6yOJf8xZltp7FtTgx/vGnfLlj66tpwMD2TP5nWr7HIcclmeSE7E2dgCpyCo763a6jHlO65557j7f9dL6bwv8Ur81m+dsTIRzziEQ8AkAUgQC2oI4QMEEnZZF+HlICQI9wcQWIq2HtxDcUBNkrbhNUqheDPuAABooncMeo1JEoy701I3YcIUKCkYEnvOo45Csy2wyHGHJoCGKJETmCtH2QVoOjTePXVd6uZGTL9MYCtJnME4Nt4GJMkBsleuZCrRJKOGX192iLEeBeszsCw23OBF1trXmwGkTJH2wbZ4VaEs0UkvrYC9AJBq+X9LFn/tngl2CEF5Gbc60CAiU2eiyMSEnbIbsgNmGhbcNiKouISX5O8IRL8RZGKvQqsjiOLG4C1LWg11/W/+rAaVmC1fdV8tngBlAC5uW6StEm4JKX5SDLZX/ciVt2/2/TY9Lnqr+JbG3TOjn2aO50iFs5vIU/7HXMeULKRTQzYZ21v4O1ehS7JoNUMIA8rNkFmywI5OSAti0WuaX6SBnPsutqKKNki2HW1h8TBUuPjl+RDF4iVbbF0ztboT1Bb4l2bSM7iJazo3mzMT2Q1D0USuJIsrbRYPdR3skzOfY90tjvAY2ieo1PIWCxJBlZExRhkFB7vjivXszf2myyW5JE/8sWOYAU/g70wYAkAe3CuNhAa/iNuwhQJgWIKfFtCp1ChcENPEi7JAlIiPiHL+hbP+ANbj+iLrbUNg/gFkrnEA2E6Y1D3mxNcUMwSH5He3nPykpe85HjJqB1N5F0bkdN+mvL+++8/dp45V984i3hTX+xfwq8/OO2aJXu1o4DWOJtrds0Pxd3Gky31qd3GTMfr02wEtivqdI2Vxc4tObWzIPvwCIkX4cIdvgMLcAfvFxEXOt4Y6Vtf5p3fGbs5dY9n89kbDCAftr74CveWjO8qJ1tVeLAlv7nXd4+6teX6vvvuu76Mz6OGdnWJEfzabjQ+ys7ZggIYu8dzO76FNzpuLHyLHptX9rfbtPlu/Xcdriu+8hMFnvRkh5/4VBuKl2Fnq3j9xKUX/4l5fLtxwH1+1LFN4hRKknU+1aMmuCrcW+4q5sCJzRXIWlzcXS7LtZu/fvF4xZHaTYfsFt7UttXsZEdvuEdtkuFyKu3yu3aTlSixD/zSzqnlbxYj+K1Evb7t8mLP7ltbqG+caLkwficG9Z08JMTmR26NTyzumi3i81ntwjKY2/HlBLADDu7Y4Hb94iHGIu7Ud5x6uRb5bg5BtziQXIiMFEVgy/oPXYpLrqFbfIG/iN9wvvG0ePCQhzzk8vGPf/wao/iwOEUHxg2nNlbjG7iUa/gwfraxDgeXC9HR9rfYtLLEw4uteJR26Mz4in/tnGsHnRcaNj48aO+DcZsj1++//Mu/fKEAAPSXXBK0BJ/gEECfFNF1GUgGpyLBSRtA1wmMa6BWLSQim3gAZUER+CypWGNewqQvzmvFw7gFAk6wq0BdU5W8eQigqmeqLEuc6hdZTQa9YEh1feWFdBkn2W5SJJAi3gIqBwUUArRkkaNsWwJI/dUXUJLUcsi+IzycHrBuUs+QagsokQuSQp4CBpvi5HSKiEiM6j+ZnldoyJ8jMWIBiHz6VM1vDm3jEojXpsi+drZK2P1sfv/m3OS+NiwZ8ZNSXSNYsVH2Z559AnJzokt6QIiRT9cLXkAD0CKLAsES0frY1SyVRCSUjdBXffJJNrG60vfaTuOV8MEJYzIWCR7/UVgAdGvPiAfCQMfkoejChx2HE+bUfQKDa/TXuOxSWfCXiCBcdGLe/IhddJ22FckQse5RqICTPvlkn9owbvJn41ZckfV8JNtWrDkXPbQDb8yPjmBGxxXB6Np8BSxjsEJPDgiawgE7o5Pa2VUlfgcf6ner//SE/G+M6G+rP8nPPNiUawVsOiIH2Nn158DK13c3BVtU1WeP+lnflgg0PztJ4LpCQt+RhfpDiLoHnsDvjXWdRyjYGyIj8bTStRgOY9fWECVtwtklnGLpktfOd6+kfR9hU5TtGsSRjdKvuUvwzHnJq1jTNbiINmEhf2nlOtITAZIQSDzI0HOtEhFJRdeVTPod+yV/dMxOYQy5Ln6wLzEBvlqtk1RYpKhf8/e43uKJceoDZvBr/KJPPsUuxHscC/Y0RvJgj3xZDKVniT+cxYU2PvHrTVTICr5InHa1yhjwBDYGf2GdOAmPxGz+0vU4V3/jIPQGy5oTfNsYJIlmf+THvnEifCM770VwtdUxOjdOW/prV8HaXI0V3ogz+HCfrsGL2T47F0cbRztJN47CQPjWZ7xb+9pSSNy+moeEpnYam6IRDO98b3LvzeHNyaM4Hd/iJFuAgbB9iyp0drZLmOIeOKSP7nPPN33TNx0v7uzxNf5IT3a3iKPrH/0NC/AyhWA8RGyFuwoHyzkk43xgbYbM2R9ehM+u7XS/4jY9sN/lKc6dsUjBDG+FkWxDjDCX+qY7MZA/2fUg32Aj3Wsuy3XYNrypb0U1PmF8Ct/szD36Ms5ty+4tGO0ZdgW8rq0fi1TsQPwT8/rsUZDv+I7vOFZsDe0zAAAgAElEQVTHs2/jE9cbuzjFbnoXTQVj+nRe/iLGbHyGp2JjbWVf8N8iA0xim/BSbmWn0cZ7/tC19MsOyah5tSPCONrxoTAv5vBXeMqGu/daAOCwS4QXULuJswMmQZUR9PmkJz3peIvwr/7qr970002I8RosgzdAxHvJvNWojrmOUeofUeV42tHXVuZqZ0kO0ocULlGsn90WK0Ey/zMQmQ8gBnAbJJMRIxRcyXydpT6Qt71O0opMIK/0h2wZQ0FK4olw1K5guAUJbXJKATHCFGnpt9LrZxO9DTjpR9vIJYIBMLseKaZTJAfYkwdCQ5/pKn0gL+zR+QUZIJc8kCngQx+IwAIIIqdYxGnYGpn0XXWzY1Zi6FbQY7OIQHPagKGqiXAhQ0t06JZfIMhIG7kjs5ITctoAw36AgwSy/hAPNmEMC5RAsD5b6eh7gAy4FqiW5NADmfMN8txAQ/YSI9VoxQD6Mz+ABlxrWyEJ0J9Jqz5qQ9DaoGRc8AAYC44SFhgpKUOoOg+UYWfHELf6tELTvUsc2RI8QAb4R9f2N1+ShG1C5R4Bhs2dK/sSC8kbW6EvAcdYbFWtncaQ/SzumqtgLTBqn43x7dpJJl0PfxBiMmcHbFSg1xc5IlrdpzjJ3vjXjnUDvHEmS9s92Qg/Z0Pph/7pHcbyHVjFDiV4S9DOJMA8m0dBXHFxk4eO2f7KdslSfBIT6BZhYVeNUaHUyr1YtgkTfSB69SNuND7FR3JPDx1HthbTFsPgloJ5MlnfWztmj8aHR/CB+irGRfL3xWMwobl2j905fZbYRHy63mqa2NHYFEo2WYOpW6wxzi0u6Itua6t5dj+c6ZPfeE8QbBA/4Ir4Y+VWPDF/9o1g7ljE1S3mLv7gCsZ2xtX62IJ6Y5ZYGm86L0lWKGvcXgyrGLKPp5Aj+fBhcreIIElqDtkcvOw6hbTa5ZOwdvWD79BtY15cYCMwCWYpNLJ/ya14w+/YJpnyO+MTryQQ/KT7mp9dkxIGO7P4M87UOMW2jZ94T+fpKn1IpDoPl9iRZEp84FfGaGdH/aTHCg8SdL7v3uV+zVkizS/gzvLd5WhiynLC7lV4x6c7hqezbzbdOceMC8faWLdYiwPtDjcYBKf6LA4oMC43Mj9JuJhCljgCXekb7m1fjdHLQ91Hn/qEjdmA1V1cQI7AJrVtLPxl+RaOxs5Wj3KjPhVw+RhfbVziWudwEXEbZojL9dMjJd0jJsih8Kst2inMLVYsf8MrYbuCtPjW+NrtESb9+7//+wFr3WPMMAXe1U7vfWh7fy/ibEy4NBngaMa2uRl5+qlE9gBXXVt/uA7ZN2aYhXMuJ1of6B65Ez2Zm+9sTAyWM7BB32F57wK47ZGPfOQDWw0lGASJYbo54q/Cu8rPQFSVMuoU4GfOOP6CByKnXUGlwRJQ921VQ5BHblTzgDcStESTIwIK8wKKAHyragxzDQ+ZFjgYHLIHjHYFa4nIHhecGAuAB+pemNjYALCErDY3sTZ+yQ5lS8a7FrACx+QlaDTvBZkttDSOfoaof/fee+/1ucoFGMlOxskuNjhJwBErJLZ+GT0bOCefkl1k3HfgTt8dX0cTnM9JkoqcMZPtJmzaAmjnSn9tIvRdEyGXyJOLgpL+EFcBJnlKrhbQrJLs+Nni2hKHF4zoj58tMdQnIro2QO7AaYmrIJisjcG4JazsaP0EGVtdei7VMTKuvW1bIggo6YcNATzFnO4FZhsw+ttKEn/feZMz3NjEsL7OPp18dwza5EPGALd8ahcgwzZyRhL7lIwA/Q0WgkLntogo+MBvckW+BOval7BZNSIvWJmN7jjZG8w2hiU07I4d8WdzQCSr5nt+W5DaMcIg8oJZG+g6B19qd+UgdiyhRZwRHOMWdyRICDm/dtyultUpfcFv/SVb8+mYrZJW17SpeKBwsL6PnNsGmD7oyCcb3DHRASxAoMUFhLexe97RMWOur3ZMlcD3N/3BMcmNlYol6ZIOsrBiDwe6Vzv1Z564Q+OOIHquEl6xBXxE/IAX9LpxG+kiC3Gi42LmkmVjrW2FYHEaXtA1e+KX9evxE3bfuY6JReI3wg43+RQOIhk6k0WFguxIMQH2KMSLFbWZnzV+Mbw5uG/7VDSECXDQ2LeQwfbSBxnCZTLq3Lk4webrV7vGzv60CWtgE37nxcESJauZ+AVMwu3IQjzLpkoQ2Ir+FPmWC8ITOCEJUJSA3WyLfbLzjcEwhi1vcsie6ADmds1ehx/ACvrbwrjt4eIAbsiOOt7fig0ba8kOdtMzDmHeCo7mt37YXDrf6mkLRfH9TUaWXy0fkPAtZxVj2TX7UcQQ+8mhuTQ/hZpf+7VfO94lIo7hvz4lpBYs6ajzxrZ8beNiOUjYbWW76/h84zFGfDBfUOSpn/r0Uli+0idbK/n87Gc/e/3Ju5ULu1MUWzyCq/yQLtkBP9u8yLXLUeis+3EZBXc6TC/rI8s1+QROz98bKztTGOOr7hen6q+4efZp54278cBiuLUxcHn1OX5a0F2/Z0fLTcUovFUu4LEpuY68QRxNR71lv8VS9kEW4g5fXe5dO7gde1750vlyQ364u9ySQ/OAd+Qj/vAd3ObYAXDnnXcejwCYDCByk8khlwYG+ChWMFOpEuAJuEnYRroFh3VEAMiJEflNmNy7xk9AnJ3RShRWgQvUDKnrkRDz1iYC0lg4OoUBYwQJ2eFcruMIjJdhCtDuowMBbOcq+QXiyYpj76fq6Lmv5pr8K+DUru16ANA8uw/ARdp7gUj/2lJj6yTiymgZJsMD1giPRGS3nZJv9zQnSZlVafNkC40fgV5gW0AlP6BZ2wgbBxd8ukZRhaNwnsZSf8mqKjhA5gO1sQH6VqCWTPrvuTayAARrs+SzdsWGlgD3N38SeIAvIiF54lcCmTF23ZmYCLZkDigQ6s43NgDq+toWhMm+fhSwAPqSwU1m+TsdIV2LKRto9Y8s0DN/B4BkDOiBrbaQDMGl+5BQ1zQGz72yUbJcGRsT/0Ta073C1dk/EVVJnmKFFRg2bdVl/Uqy2TXsFU5I0NhGtgd72Cs7JHOBPl3Bz65dokdPiIWYsBhUuwgpIi/BgA99JlcJv9VtKwPp03Za5yTRZOL5O7YKN5acwHVxg22yaxgpOern1gra3qOy9s2GOgZ/4J9xw2/6hH+2p8KXJd38tmNWqDfQiylihQLejq1zdkWlu01sdnWBbXdNx9M1Wwvf/PyfvjbmsR/EhS035vDx//7v/w7CQefiDlnBG7i1hN7jI5uE8OX0jRTiFvmDv81pfR532bhKvruKTrbiLN/gN4g5HGFPiLKiA7IGa9k1fDCOJaqIPEKd7HuePTK2uyKWIJPPxp9k0b1wfTFT7FicX2Jopwt84WPiD24XJ2pH50EUv/iYIPnDgGQgpsIMutkYtPOpfQUXPooD4B/sXWzUJsILk+3+WL9wj50JErf0B+86Fp9Z3GDDtXUuIMN3Mao+ap/t49CLCR3j830udpMjm+Wb+ZUCNJ3RuyQWFi23rv3FCLqHReS8Nt/f4hX/WKxcHkDHm7zr4yu+4isuL3/5y48t14u5CkmL+Z4h77pkIMlabkgWZMrW4Czuuu+GgJ12qeEGuAv7VbgzD/xlC77uqc1igp9tVjBkQ/KTxhMWShBxJXECnuCjciM+wU/IG8+Dx+LsckixvoSzXzzoXrrD22Av/MBzxMzlAs0z2TnWmNlf4zMnfiYuimOLlY7hKOyeHeyvzsFenMP2+eX9FkjXP/kTf6x/ujznlGzeLhtxOvk01vSXjOiX3pKJRe2VpZX45aa18zVf8zWXl73sZcdL2WEQ/yN7Ni+HkJvmf17u2bFk1mOebAFOsf30Y7cPPkkmYizZiAd0J4594hOf+MI7ADiYwJ8yllwnUEJC+jk/I22CS4zWyNahBEeJJ6MXyDKsgPWhD33opQFSGoBjKI2DUUqyAI7AzCkoAdgCVBW/JWaMggwYep/dzxiXZDI+xQMCz3gyin7eaknVOh4iixwvCDQ+ihdoBKbasxJDsYLKJomcBvhIWBjBkgVzI6fa77raFSyBAoAIhAUPICux1oeA1XftWTFgW83H3NkIIFGNbhxnuwQgSAsb5ID13f2BuODTeDc52sBKzkiDpCedNVZJkv4QVmC+35FlZE8i5F4VU4CN5Bh74wIcVu8AEVBu/gIEQGK75C/hAYTaYC/0vvcJUhIFdsK3+G/3LCAiT5Ls7iPLdgb5reMlRsif8ZMbeSB7ZOu7dptXVfT0KzgjGIgBLBCoEM3FLQR4V8sXOwBtn2TZ37aNdn8g3k+z8E36qZ+ObdKO9CjesA99CpxL1DuGbNyK5MCWrSTXtx1LsA/edo79Z1Oey2cTi4cCS/02b4QfCfcbzN0LzxBnybbgu+RVUtQ4XvCCF1xuv/3262rObtNekq8gINGlV7EM6REn6q+2+pedmFff/eQcfGETZAm72Sfsg0+ul0DCOX4tKe4+QXrtih/Sf3qw4kRufZ7jCxwRQ+pHAgLvNzaIyTC4cwoHXii2emcjdEln7L85iFHizMbr9GmeiEvt936d8IxN1u7OfWUDdxq7lx2JycgR/ST/xcP0TVdk0zWtWN5xxx2Xv//7v7++oV1Srz9YCH/NuXlI/BBc+hYH+ToMhWM408qzcYkpiyvwRaJs94sYS68WIZJr8vYTivXRscaoEMueJVZimzhEnsjwM57xjOM3pEvu8B1FjpUrm25MYjcCD2fFIDss4GDHcYBNYJIJnz5jsNgDg8S55ly7tkpvArZJ0HIh8Q0GN08LVRZCXK9wwjfFuPW7xuB5c/o2fvbZeb+Cwafxh13pXR4kJuFW64P4Ap5EHh231Z1sF8vIV4yGNc1PvIRF5tC1cSm+i0N33b5bg103lv4uNvz3f//3ETdgAd7Mx5rbYgFOSP5srr7Ss4QtOfELmLu/GNJLQfv3p3/6p4d9xhUqfIqR5oJHLQ9jN2K1+AU7++ydXx/96Eev+IRz4AvmgZOwX7hPtlsIYNv5Lk6zPpM8mwPsx4O7j171s3FLrNI32fFBc89GS0Dh4sZENmvc9IM7168i1sbs4myx/fj5uS8+3rP5zfq/tuQ7dE227Nj4+75FOzyg48nQL7KJ2XgJzMJpYKBi+o5/OXfXiY+KTumkgmlb650X1+Q2yaYx11/z7b9EfedqzGebYUti/2KjuMgWxBmcQJxhy0cB4MaNGw8YHKMTVCS9wMZzMSa+wWjJMYPzacImX/uuNxEG1oTajtgge+kHASwZW8LM4LVtcgycgmuHwDtWch4IL4kD0KrpjEjwXWAF7mRjTkh516bQZNaLGtZJBOB12lU+40cc6YehbPWLjsiEDo19g+CCP8ORlDD8dYzkJLhp5//RdS+u16Vl/cf3/BVBER2wxkPNOOokZUlFphadyaIMNS0PIYo05iRlB0tTmxSbQiWyGCMTk06jnSUlO8hY1KSZkQmC0R8x8V4+r/37zPo9PvCwv3vvte77uq/D5/pc17rX2kCSAyt+spnfTyXTOmJrUHgCLaRFc2cJE5DhFwoqaycn57Y2visppv8IZ/cFfexjH7sSFH7XupATSY9PkRMIrN9L/uvrCkgg1XpLipoNQIGtFGNshmALZAXX6sc6Fd2du09+5ltkb22tSxGpS1rjpodcmguRl9Al270qTbcbq87n980n5ra7vvZiy86he/GtSEEK6HLXAPQRbWOXyPmlROa2ITG0sdQVLo1NOtYgkxBgnHiJWHgatkQrcdW07EEybgtxtdoakCIFsm73kjn+xPYbQ42DUNE3HWuo5evJp1iCZUtGjdNYyWLtfEZzhi6RU0WR83tfzHsae4VVzQ86Fe9LzvrbzhqFE5/u9elPf/qBlffff//htyVCW9NdUU+Pmz8UbXRGvvUBx8Mv+uJDrRkeSdqO2c818xqPfvoMKZWg1581VcSU8bP/EgzrUlg2FmLd2hHExSw4qbBKpwi8wg6uNG7fueqmmFtSQYbmiwCaa/NJOjMvDJM/xA2/27HhgmLGsXBXfpP3EBhbmOWVxoS/vZ63dIsJNljcas577733cLmXvvSlD3smT58p8thqSZU4XptpOPAHfILulxTjF/Bq189XYckS1c29nbt5wVqX38AqGNrxxWn367PTXvHcwkpjLL1qNDaOp/27Ytxxitj0kY9rJFqLHCvOz81ZviVexYX823v5oLGzTfqRo9iB/8BOuAsrW4uCUcza7dO5rryxDzsnh10EGmO9RvQ7p23b5FqMVChsw45/4JDLlzUMknHzLx9I5n1QH5/b2JJ3k69jixk+oXkmb+N0+J3GEY6qeNtCbznLFoX9GksPC6Q7+bWxNXGe9KQnHdj613/914f92FV8y3H4EdxTbFu7fGvdXjVKFFPs17gV+6973esOXfh5wOyXj/RfXnQvORn6nHzpxX+4xlfTXTyipnLx0PcKwta/vsienXvmUHLMNp/gtDjm7/gCn9O46fMztsjp/E9OW+7Z33iYMeXkLcrPfEecr58sfrEPXd0MS3EQ9duuUfOJX3YM7GvnQ1xr+VnHu+3nLJNGqjy27zWC0kM6h1t0py6BV/iG2zzSnZ14Kw+OJjcvBjQnDIZfzROuuO14m018umM///M///KZz3zm+uBd+Vje3HqF36a79GNnZXN9/OMf/+wzACQMxG8XoaC4mbEN3vG2ry1YScDGk6w7RgJXoBSAthMiIQy+ga9gBSQAFbkAVM7ZopMjbXPAGiQhCeL8OXC2XRN4bhF/Duot9Dn/EiWfdR7dWw9SyRlzBgUDfW4iMK7iShK1Lk6BdAA3uuYDxhYgAjT7SrCdq8MvoBSkxrH2zlc4uCLjqp05zLkFITsIQuPveNtl3PUtUCAMgBsRAKISsaJytwE1Zv8lZeC2vscGQEIiZjd22EIbkd3gJD+w1FDSmd1k1xz0vnbIjwQ4X3QcQOcPvWqe8OXt/Iv3jrEmiaY1p6/+txYxyTZbDPFnCTV5+BIb0OHKDPBgCJDbY9hKguRnvWpcSGhAG2Fmn763e4CMWzC5ur1FMlvSLd/hL/SRviR7xRay3THZSuJDkuHYkiyxTf9iYoFeLMC7bVRo/vCB9X1JA34rECWfdFuyLeEglGKcHV0RSx4PTloiwObiHklxxSdbwWv2Ead0tMUEwueWA74iRhaTETo+Qna+Kv7lDUXGjtHce2tHYzkeIUGA188RQUSG77J9rzVsXvaylx1XWZGw1leDrrWTT5zzk+RMxjMJ1qBA6hRdbG7dnZfs+bctmXCgz7ta03v3ri4J5kd9v3mpY+SVLSrlAs1b/ks2sQqTbGXm98ix4pz96XwJMXv0qjhTkMmp/exZMniwrZwIG5Ezn2+8bJ5ZrKYLmKTIQQxdmGgsPg5j2az5FNKOU0DIOXxeUaQwFf+tYRsevY8wNk4XIhbXjYXYduxusedf8qk47hX2t+7W2lib1+mfDbvN4X//938P11kfWVztOxdCFCji17pclXflsOPESA3Iirse5rUy0g2s45vyMNwWu0ukv/Zrv/b4uUFF9J6Da8mHjSM+k7e14TGuMsNFOUJM+HlU9mxMcYOvwi6cBHdbeckklmAjHsK36Q3/VjCFR/Fw7/GP1mF3gnV2LntpsuBwfCl9NGbf7zMmlhvjlXDWThqYbw3iefFHTrLTgR/Sb/jWLQqf+tSnrrvbzty6tRZPNcnaTr/j52/y7uZbvopziCvypOc+w3EV3lsMZ7dwvrhkd/6O6zteHMEktsdBksODTdO5nI9/8Hm+LgeLRf4h5tPRefedhgb+uWPh8PLB7u6iT80hOlu7a27DUZh0rk80uLJXV/XJiy/ZXdL5uKdjWitegXPCWbGPh3Su/N13clXy+F/jx0XqnQ9etm54DifZEb/nL/BKA2B5rgaDGiY+VjO39aijk88OR76WnPucGnMb+3gI4O23335tAABSTuEEr8gDEEMKvPd9Agb2GxTIBcUb0+eAsrn7m3NtwFDAEgBFj6spHFlBTbFAC+BuIpLgJZkFYQUI0mJ8RQKQooN1dsBlPRtknISOvCpYnCvhIHSK74wtkBQgiiT30dOBIs6aBSJSDOwFn4SCxAgSSXBBh2MrcDgkkrwJOpJbwPQrEYoogEfPiDWgA2a9SkYKTOCgSQFEgMH6Gqd3ZYYPNQ9bdoxiJFJMb4Bcd1Cy2dsIWkfHkbtXJIXvAGOEj9yKrg3QlUkDQmwIcGAFRDrHQ49chQVM5NorP6t7yU0Mey9Z9nlybhNE8bqktjUjH4goGSQJcQCgre+aeW/8sSRQElZkbJKuWOnnwR544IHr07aTUzIyfucCegQBYZAQG3djnN/AI5hHP47lewgRXxAHYnSxhn/AG0lGcqCfM3ArBsnU93DtLDtCJvktOUg2cdCcfef3zNkKDolzDQYyIQriXA5RnPFxWEOfEvW5yNjmipiiS7mAXpqL7lbPcLBXRfXNiM7KqPCBw+zcXAi34i4ZXanZ2Otc8tgKzzbZuv8lbk2z5qz5FJa3PZaumyd77O+JJ39Nnb7r13be8573XJ/AbG1wW+FBf/CiNYkpuNcxW4zIP/30VgTLT4HxG/i+eA+zjc+GO5eCUdFJl40TSdFMai1ixJUT8cuuMGyLE9xgcxZ5FBau8m1jpbFuvfXW4zejxZO8Ih7F7tnWYoTPWOPqhjxbzIlJ/rf5qs/sQoIp5m09dmqJQ89RUITSUee6t9+YrtCLZU0Fftdr44o3WGiXnyIvnbUGPrG6h9PWtvFNX+dCAg4h1snNxmTbhoIcsH7fmD0Erl95eP7zn39cSev929/+9kNWT7S3NqS+14h8zYNPfvKT18Z6c8BneXfzO1v3XXLbhaJogIdiYwskesdj5BJ6cH+3OEr//dsrib3n/3yBzJq3cgE74tiNi4PgiPJH3+V/yb8XXXAhPIKdjcUfNk9opuJ29NfY8kBrbWzcyHsNbLLjIXK4eRbbllNu/pKTGgvXXe5jjvRo6/tyj8baumG/Wz6CG1kn229+tg42amzxj1f3Wl7op05f8YpXXK8uqzXkpOyzP/umsdwa2BqGwRzYuvkNn1C0ayKxiyYRf2BP3EGeIb/YEgtieOu21blYcr4ckG42rztO7cQX1XbLBTTQGlPzfrkRLiHWFhNhaGPgh/jL5j/z45qaC3xCHkiurXPJDyOWJ/Nhsd288YN4GY6SPcQWO8pZHeOW+MUrXChZHHvcivGoRz3qIR0dBZPgbLGBDjBnkAXeM6FWuChOey+5+0yiIQwyKSi3W75FTp8LnBSEiLl6tYWR5H8g5w3w5BSuMOiSbWApBDghg0jkChxb4py7HTwEXnLoGOQCcHLmTZQLZoJG4NJjiW2JITIjoJakIBDJbBsqfTTv6rb3rRVhF9RLDpBDa258ACMI6ZRjkqfXxz3ucUeSjQTztebbObfAJA/gaK7IWh3+9Kgp0FxL0pDbczEBbIH5rl9QArfkc6/b2ox/s19jdIWlzjECI2Ejt4LfWnXC6YjuJRr+w1aSsg484qVLnEzIw8YOYDI/H5Zs+aX42WQkscMAYJVMOpLGldAVIAom30t6fb8YIkb5vfUiE4gXgimRIjz0HUB2laEtYRE9xC2dANf+fspTnnL4Xff+9s/VOfeM8u8tQDpeN/9c3CanK3Hrt8gSTLAeccNW4nPPVSg01/oBGZJRV1kMi7HIAKxFPrYTf7ZT50lOCJNikA6QnXxa05H/KMT5betI913t65iafQgX7EcmJDDnarxJxDXg+owf9rn8wKbsL/E2ZjrZq6F8UI7ZnU3mFn9wBm4oXtjRehGEJeySKjwW22LKuXCY7Iup4tw5ySwPIX0IUeuQCz3Ej/zN3fFiV0Ogz+jT2M2VTc7/xJyiD+4tmTZGYypM/S3WF+PgrVwIQxEpubU1952fs9VMET+wH66c45YtFI2dJ47XZ1z1e9rTnna57777rrfp5T9dwOhV/nN+upIr8CZ5nlydB+PtYOHXjUe35OJ/29iTzxQHeELy83/zJpuYFEf8DAlsvPLF+i7OIEYbezkLvIDZ8gw5xZ08Qo7lHfK8QjMZ+l/Dti3hcppmBT1tEUVPiG/HIO78sc8q5D04q50AP/dzP3fsrnFrGJxURMJYusV5NPf4l18faF3wROzxSRzTXLBZPpYTV14k32ditnO2KYa3il35H1bDlsZRpInn5rDD57xrAv7Z5abYWX5Bbry4Y/xiB7nlCr4nryiyfM/fFJh8DUaIt36W7VWvetXRfLznnnse1iDAz9hqx+AzYjx52pr/uR4UyXZxh3iD4h8mZmM1B9kXF8ly1gN80OCRe9hb/SRurAXW9Hk8v/vJ//3f//3Kj/nj8kX5YfXAz8Wz+cS+OJZTF/v7rHnblVDRye44c5jc3+kq3XpQHjnkCWsTJx3vdkz8LX1k8/xpr9ynT7gp5re22xhMvr7bHCBvy+P8eX0HVqeT+Hu3LvrMTtjWkP3tOsLNFPaeecHfFOj0ursJcRc5w5jWBTOtg47wLzkdX1ucZj88kj/hdI61fp8fOwB6CCCQZjRAJwmZHGFXlEo6uiwpq+1Dmxg42wbJFhWCpAXrXrh6uYkSiDCmYgp4A1zgvoY7JxCK6JhNWuZY8ksGwcOAyIugFeSb4AGbgBTA5GkNS/ibA9BIuoyZbmzxQLw4mLk5gIKOnYyl4cJBk4cO2H5BVKLXENqrdshqgLBXWFcfa/N8RUFNL5zc+IAq+Zo70Ej/kir/a+7W6OpHc0qYHSNIVp/blOmYJfmujCwQSqbJBFDIy57Nk01KioEB+ypEJA+EFyFVTDcH2yR/V7J1GNlBbNK3QuBzEWy+cE4W9GJcSRgYpM+unrQtNhJFh423ndwli+zUMcbTFFrdA0hjIrUKks7XNBEPzt9YdQz/X18FsPSDSHY+bKgBFakI7LNZBXMPubr77ruPp7dqCGhIbSOCzc0DFzZB0iX/6lQWUz0AACAASURBVPx8Pj/dRNX3CiY+wPcVcXxEwdxxMMec4lhc8LNe+U1/79bNPo9cJJvCUJLWPBAHsHTfK64kpp2THF1Na81woXn6DmHlQzBVYaKZCAOd0/Ew03xbLC6e0KNdNZI5n3E1QCNAQS1JKurF+jYLYZvCCMHlE+uDHbP37cptbJgeNTlgDOLJbxQzW/w1bmvo4bI9xEd8bPJf/xNrCNoWAfL3YmP+6uFP1utcvopYIl6LA2yBPDVGduVbnRvWiYfFt/52nnvW2Qmeba7DO5I3GZZwd9w2bDo/fG281rNNyfSbXozjd6sV8XwP5oqH3suJti3zG34qjslnXnwHF8oX5PdzQc1n7awUl/BJvGx8bR5GKvEC/kv3jb+7LNgQFjseNiHgCijjp1dzLA+T09JXMdGDwF74whcePy3MB/fqnXVpdPYeXpLJmJF3P7vV3K0l/PmSL/mSy4c+9KHDzou14q9X60mutmLbnbN+3pXYGss4Ck6F2ygSkwvOpftt3GRrt3I0jqIne2ns0pvvxHOvuBAeslzYZ40Lu7ZQcT8xrNqLTHxTfoRfMD658V0XvMxtfZoli9XyMtzqO0Wx5kbv+15zj+827s///M8ft3L078UvfvGVo4vp1uJCEywSm33X/y/4gi84zus5R/yUzDDk3BCFPembL6sPkq85thmp4GtNYUtFsyKSvjdH82v+tfmVP/Gz3isK4Q27ahSJ+96znQbN1haNGaaFL/kynIVRMFkDx/h9D5/44K/+6q9efvu3f/vyj//4jwdfctsPTNidb3wFPvDR9GB95lh/4ivsA6fkksUb3NIr3tfr5ngYLs/vRe9473/+539eL2Ymp7jEJ3E2OV0zp2Plz+Vna5vk778c2HFsCfc6fjn/5hF6dEuGmFdbew93VgdsrDFDlj7/6Ec/ernl8Y9//EMKFhMt4af0FLwF0HkSBRWlI4OMKDA4c4vVBbnZMedFWhygXZDKCVMuJ0JuBRMDbVECnBBZyjwfAywc7zhjLjl2jKLOuZ3DQc9kHXBysI4T+MipcegQwWdUzob8AnY26Xtb6nI+zRMgiqAhZR0vwSIDPrMNnrOuEwI7xaD5EcRNDL5TMCa75MQ3+OGC2Xk+HUK64svbMbQuCTIi1dXJBWQBKIlbC58nn+OAd2NGmism6dM8dM5XEEZX0CVe3ydP5/RaAvRMDKBFJmB2Bki26jjkONtGuP7rv/7rcNXVn6TT8RWFJd4673v1ir9qFKXLbRolL4BeTFiSouBDyMXnJn1Fxpm0I87klsxbi4ZKc20xxkaI665ZJ9o8gWpyRBT6rLVp6LS2vuvqAEKwvyYhdjU2OrdGEAzxCsuQCGtY0s0Xbf9FdmBH75Nrn8wrdtgbRrI90mb+1mC9JermcvXYttvGkGAVeBsTEr3CB4EnA4wyp0YJ+yAXCG465h9LBjbe5BRYa05ECu6mn4h8u3Ga13Hr9wgjecVk54ozvrsYSF4+26ur/bCsNdt+p7jYQlO+W+xEsrNFsvfk9V//9V8/4leyRqDhi5hAUthMHkRE5CHj0EnyamyYR4xoKMAk2L25FZELM7oKxObGaOz8DFFvzOxsXr4jjyGZnY+wOJ7O+MjmOI06+IMIk2PzsCvM6QzO8gFN5uRwxRZ2LGbdjHgicNbieCR2/R4plRfW78UJmfiNHLh8CIbxazHZuvg8nfJ3OiffxgSO173S2a0ddqtDGNTYcin9wAZYt8VJa7Lm/nYMvpJsHpgq9uXx/LKxrY2M8EIBWWFT4bXk17OGwkoFdPHav90JuXHlwXlimY/LM9ZrDcttWlv5n81xZfie3tz6skXo6gz2wBy+zU4eRojb9bnPKj495bzPFRfinU+xo5hX6FiL2KdrO74aT3NNDOBFq5dsk87lOVyTDcKL7I074TO+7328p6bOXXfddXnDG95w+cQnPvGw5xqtn9CfHTf4TM2lbv1I/3LzcmU+fLMYlX9hVWO66m18/AvuNo4Hs4kRvtUxywvzs3wQB6KDbV76bHmfRgv9k4WOt3jES4zTXD/4gz94YMM73/nOa35v54MmM79TM8mBy12y6/d+7/de/uzP/uz6TCBz8NPwytX75mvuztvmIX0s5rVb5/d+7/eOXwig+9VRx7JXMm1uF1Nb98gJOLY8hjPjysmipnGLq7jB+WA4nbRW9SdOIoZwu+bhS33WudarcbS8GYclLx81d/L3axM1XtYvNGDUcMlhJ5TxrXVrrmS6PgOgL5B+xacCyne6Q1swA3vklVEWRF3VAahAhrG24HalqmPORSCAlxQouHO2GNvxttgFVIyIPLnCRh5gySC2JQFBJIWht9BSqAoiwcP4zkEmJdl1rAUCDi+IBE7jInDkYWTdfKDqfqAlaUsAydT3Oc5rX/vaw7nbOtd3rg4ihNs0WJIIYFs7xy+BADs+0vd8SiABNckdmNATn+nV343Xf9u36RjZ1YRorCUNydaxPqMLxVTHu7pox0R2IKP1r2/1t+SKcLEZ+yzJ3SIrfbAN8suP+tzPLKZHICr5Nhew2uKv8xRHm6DJTlbAhBTmO+EA31oCzRbixhgAkC0VY0tE4MECkvEAMz9lV0DYOuzmWcIr4SGMrW2BGYFaQrljb2LYQhLgpldEHYYtNiCm5OebiDa9SJC2yvUegK8fbCJFkCUBmManbD1rnPR23vHS8fm/XwJARhYnYQ+/Tn7d+y1iJFu4BGfYwpUrHXV+AT/FPdnNRw/nAos/i9H0KYYk3Y7pc+/7XqHUd64c7lU3OCfGljCJeQU034B/Gl7shYSeyW8y227L/mJ5C0pFrFgSM131bvtr2z4VVp3fWsPSjtNgkqeXhMph/Jm/dyw83GPS3+Lkkl542lqToUI/Ag8Tybx+tPHhc8VI67EbpnnsiDBn56Znu71gm3hagtpnm1O3sKQPRFSBDoN6n0zyuliTV5Y0L3G1ni18koEPKtjhvJzAz7bB1FiKluY35uKBzzUJxFs5OvnFhXhkc2PQsRyNY4QXfv2otdIFrsL3ya/hxX/5lGYLfGh9MBCXlIdc6SZLx4lfTRcxK6/CqvSEMO+FKs3J5CjmNNU3r6cLjR+8cbFkib3GO50oXpKVXzcenDMvnqURTi9rF3yQDeWmvTc5v1Q4d9xeWbUzjQ/3vUKyv5M1fIAn9EvvfIEtF5PwhjOv4te+3yuiGoz8Np3y0831m3fcXuBY52q+JRsO1hh9r0HBF/Dhjbszziwm+05M8PXs6SdriwU5FFZYi7Hk+ua19uUam/PMBSfJ0GvrK379Sg9+BeNX543TGOmtV36FL27uM6cYF4fJL6fVJOr7YlNDque8dBvOXtzht+o8MbKytRb10GI+v7JmssoxZJEb+Vbf9wsN73rXu44LVbDszBG87zzyOZbtcCbHOk5MkJef4t5idBtxWwvLx+xobdtkS8c1VGDkYjEs3AYgTtJxW7euPeFVfgDP1qfkYXXV1rkaGGd90lU843gIIGIu4SFpS5IBjcBE8HQ2UyjlLSlfwsVptquBGAqY7W4ATAoCAIJvC51NVL4XmEjIWdEUSXbOITARTUm847bAITuHJg+AQm4kkW2QCFbjNSeH01jZ+RAeILRrAQ6cXILhrJzOuORGBumrrTBvfvObj+X0oClJaB0ZKdZRBxh0uLrfIq7PO5ajA7abJVpkpDHZUICar/PIIEg6hs00hhAZNtngYh+Jlw8CEX4K2Kyh185xzxjZ9krlAgzSgPSICYkFYIiP9K6gQZrZ2/oBEF+VwIHj3tZw1pU4X3vY2rQFvkKlMREkn/EDsS5hLclgO9uwkWvFpFf2k3j5SPqwDrHfK79EIuCVYpKNASw/RFb7XtI/+yt/bCzFrbhsHI0G+uAbvbJr88AWnVnx3XvADN8kVHrue2QFYdLYQ3wjtv1bHTQH/cMkJKrj6G6LGCSUrvIjpJk98pPFUDhirsVERGELhmRJh9nyqU996vEMhm7DWGIlprLtObnzOfO0LddVP+s7E1bFgnOQUVjJzn2vCEHCXQlYokm3mkFst76qw7+3I5kPmeMbknJzn0ke3Gbj1tbY9L4Yxs5k7z1SA0fFRe/lev6qgBFnrVPB1dpgm9gR7wolzcIlf+IArvVqZw0ipUHFr2ADveABvc+Wu+uInq2FjOTt3Hwkou0nKm0N72GLZzIm/ui57+mTXF0te9aznnXszmAX6yNP7+ECfMSXNkZ6Rka7u/q3NhbrSxLZQz6Rq2oWtWtp7xXnk+nLAw83riOoblWDp4ij5jLO0VjylXyYTjQ42Jt+xOjmp8Zg7z63u2LxXuzB6D1nmyQKbOfyX9jEjzRa4DQ/daGHzeTPznMO2ZNTIw+vaX19voXd8mV8Dsb2XcVedqbrPoNLfUbGjc/lDXAzH8kn5DkNcRfM+lyughHLD+QisSXn8Z0zZotffBV2ipvGbr6ags3n/DPHgs2tu+NcDOpca8IRlhuLFVjJ1s4zj2Jc3NnFBhdgiPXiO1/91V99efazn31g4Yte9KLrs7DoXiwkh5j0HT+t4dJtJg8++OD14ciLgebkL3J1PkEP6X+xHIfroo88TE/wN12uP3R+67KDhf/xVdikBlG34Rr5YDJpDLRex+DQcozv5Lzlz3INX2ED89p5Y4zk4qObZ1wokWdaT7EovpfP4Odsslfw2a7zWmPNa1hkDL6XTheT+tutFHCndcEOOf1mDQpywgP5lc+KT+/JgFt6XoW8oUYzv1y33GRjSIxv3e17u0jY4HgIYD8DSOgW2wS2E23S8jfD6ag2IYKsgy9gkYMlsxkj4ZBQHV9Au11LgMdAlOFcwLaJF/lZg7mSpwO9IMyI6wSdKykgw5KDAFScSrCKPOOdA2GdRVICnAo065XIJfs+p7cl9gzJeftuCalkDlj83m3HbXEvkbXmxzzmMccVKMQJCBvbeiUtzgUM6GmL287lAwLAeYDSmvd8yR0xM47CRFJsLsmAjwgU9hK0m2z5UedvclSMbIMJMWk8Bbo1IGyKg01gSI/xAWXHdJ6GxfrN6lQB6TyEi946dhPl6hOJBUZ0nD75ROeLVwQFHrhKxw6SNMCmc7GbbMA4f2XrkhP/SAZJ0NW4JdCAS2JUDCcbQqgYYPf1RetRROrQtgbrs/bOoyNkDCEOiCPMPQxsC4bk6pxkaExXzTtvd2hs3MA7BASp6HM+rFHVuI2lEC4m6X+TKv+WzPishJPMXeUwDqy0dlgjQTvPlZpNoI5BNvi3Y5BAeCQ3uMqa/K3rEY94xAFf4YtGE7+GL3sVi75gwhIGhHcLD76zOQlmsDW9sZ98Ib7hmx1vyBByh0RkN1cnyS6u+ATfpZ+OU8zyO7pSZClIwl/rdn7j211FHgVisogHctGDmLBGWCTPLXFaDGg8hbq809jJURFbMVmBI4eXX4qXfAihcVXP802SRS5DquU32CV39j0c4SfyLF90AQJOisP0kw0rUpYEk7Xx4Fh2EruLE7A7Odri273l/VqAOETCyNI4kfdsx07WwgabZxqvK17pba+Ii5f1TVfPyO3J0HS2BLzPxAfZWkOfyevLT3Al64KBi2EwHhYoauWKXuVBeQAeyD/rhx2zxVF/lyfCrJqD8qImMV9th0w/6aa4U0jjb5rNyek7/NQY8o5nQpADH+C7CiANFfrJV3AQPrT+jtc9+tGPPu6zxUnEEE6yDeblcnICn+gqdRcC8Dx5kK8qmhp/m7a937U3L7yE9/KHnRM342HWiJfgHPlgumh98i18PdsexzC+RpKx8Onlr2zqM3iKY8Cn8FZuKJbyAXHucxwvvLj33nuZ4mHPGIBVZOzVTiI5Dz4W5/I43ic38D14S15xnXzmEDNirfH920aueGksellbywcwSe6k195nr0c+8pGXD3/4w8cU8je/6r24Jh+99bnGg2PYGpcQ58sL+mzzUe+LczogJx2q/zqmiwXf/d3ffewOCLfYtFt4uwDgPfnxLA8blMubQ6OxdXmoJy7dq58ppXO5Vo4yR/Zyi4OczV4uAPLX1gTvYQkuCb82H6yf8z0+pUaE57jBrr2/5UdrZ7/e0zsu9LGPfexyy5133vnQdjUNuEU7EsXAkgDhAaMkBMAoswltWZL8JQPCAKvt2nUMIFlDrBxI1y5U4Cn4JTjkF/kDsEBRMu092RlFQkrBSwAYhNOfC1/OsYFEn84Bhj5X+HMo4LCkRTJX2DK+RKwbynEkP/cQC4jOk3yBOOdCDPmCdStWAQCAWz0qaKwl8Pm+7/u+yx/90R8dJJEtmrs19L0ntiJkm5ARkMbdq5YIAtLR90BVcnFVBrluTgGS7Osnm4D4XnL0+RL+bW5Jbo2P2ANenVi2o8POicz82q/92gHI3QO1AECnG+B8STKyZp8ryNk6/1nf6n32WMA+y9l8xu87uuHXW7CwiQaSxLDEWCLhp43NfnuldZtgEn3nKu6tTeIST3QGzNnMe00Ism4xnpx8ll3EYDJ2rGSxNm4s8jTfuVOOFG/DBCZpslrjkv3O41eIG3zrtYIL6dlke2UMN5I6nTzxiU88Hm7TPfFbHPe9NYiVPlvbWm/nkQWZggfZz7ZwfkOW5NMo6fg777zz+HmuP/7jP77cf//9x2ESNX+BP3v1vvnZRjceeYUhbL3j+JufIBZwEsbQLzK9DR3NCD7sqqr3XuGzXTRLrsWNmFuiS2eIZDJ25boru7BfjOSPX/RFX3T8iooCRMOdTyPjriIgijCSb9Mjn4TjHR/het/73nf1NT4hfpBkW9HLJxo9xu813XUs/fqObsTpNonkeznDe3NvDK7PI5E7h/jQGMAzWo976JsnXUUuzdUY+TSSJ++7wgYzOh42yg9sBaOSWx6Wbyr6u8DCt6zVPeTWkpz4CN9ZwilGcDEFgJgQM71HgDumtXlOxm67d/z6ilhZTphM4m1zVOsppvJJcy6/UYzLEfmzpgvd9Nr5HaNRIQeQr6Ld81r6DF80t/zbGHayWD+7kEHRC6twAcUI0kzX8r9iqKIcyacrVzrPY2tCLXawlaLSMXKhuCzG9vab5YF0KOcspsAastCzc+QJjQH8AHZucbKxrUjFHZcHLmfaAi0Z8O0dV4Nv87lY7DPxeo4L/NxYy5PkuvUrOa91VEB+4zd+4+XP//zPD87Z8WzceDi0OZbLwp3sLhebx0W15sKhvDbuf//3fx8PHWbnPltc6X2+dW5u0z3MSa7+Fvt9Tw9s3hp85tWDFcu7dGxOtoE5i+F4DEzHBzaX8gF5VC3Y543tIiw+Ss+bu7deLLbe+MY3Hup+yUtecn1WSO8bz+4V+NC5ixX0s4325fbpqXHCoXSebqpL6EGTru/7e/FIbtGAEV+teXeqqUXoZhvtnSvHw6Xl5fiKWG898p/z4IR4hoHmgVN4AJ7Q2vtX8/nYAYDMEmAT7zkwOxlZFHR7D8mSjC1IKI1zCzKJGSH1/RL25pMYMqjkSDbGNreHOpgT0QFcgFcwcwzAb40p0sOMFqQZJdk71s+ibEBKfsng/7lo2WSKWEmqZGvMSIMnjHI6gCgIFQ5At+MQvcZGeOkAme98W1DJcyZUSJBiDMgYdwPLGhsDUARyP/uzP3t5/OMff/mFX/iFYwsw33GugFwAWmBjy44nR38r0DpWsb2EmI0AmjH5DIKKTBhjG1Gd01Nlk70nF6djuwCyvYK2eYE/chWQnR98Qzc/9EM/dPmu7/quS524V77ylVcy4wpF+uv/7tZIFglEI0NiQC7odBMGcESGFHYSNv8DFkAJqLgKoghNr2e/aF6JUVwjycAwfQe2vc+nFc+dhxRq/GxHdZO6hJus5iHvJjZz75WvPd5aN1ltQlJ82g0kZjRMAb+Yyhf5D30jw8myP5ljDYpHD1wSe9Yr3hXqCgrxoKBShMDRbfbwS0RGA7T1fOd3fuflgx/84PF04E3sG5fFb3bne5I3HJW4xb41L/7200Lf9m3fdv1d7nwasXA8vFriBov5ZwWAB88hqmKa/IoY8iHFsJWN2HExVZKVXMnC1my4yRV5XDICG5Em9pTXJGE5RtKGg443Tq/IZMcoNOTRzbVi2gMJ+XfysRWcVeCLFbc1yXfykLXtrQKuvPkOL0g3sChZXb3ewiIZ5VFNOEXsNg/o39V8DTTNJb5ovrUfedgdv4Ev58aRor85KriKyQpzRcL65WK9ddEljE0mcb35XLEsjzUWHeAw/CMdIfPbaNHs2figT7lO7oOJ2bRGXPirCZdu+BJyrknMr8kpJ+6VwGxLj3KK9SDRyKxiQzxuTtLcQGa3sCvmNErwGnqSc7bY0fDvGBecyNg4Hft5n/d5B+Ytf1p/0NRerqeQYV9cRDMHz7MWmA/XFLTrfxrB8qm4wGFwHNyysV3JgyX82/w4iKYAfBQz5OUXydl8mmXyBP/hf73vPz/Z3TnWvPKzkTwAn+UJeoBX9JO+zNOr2IBj8K/jxUlr9jed8mNYvc2tLeqWHxsTd+q9RhKOIb7Md66RboY3q4v0IZa6lScOCUvxpOVLYl1N0VjyA7zbZpfj5Fe23d2osNHaYXY2tYvinMe7Darj+rUMWNgcGhLGN7+c4nPF9ebdbAr3cXHF7ld8xVccfOof/uEfjjnwD7UMe+IGnW8dyZCePS+J7+FJ8i1b0QechlVqHXzqjjvuOHaB2cFgbjy942FHY8HsJz/5yUfdI0/zIXXQ4pd1JLsHjPe93aGaGo0Rlsejk38vqJV3kml3TuCv2bf///RP//TZnwEE9BS6BQRn4wzARDA4FmFqLIYCCpI0QAJuC5zOUdyvwZDiiHhbDm1TFYDIDFkUwX0uKSODvd6sycDwCgSgpECRtIwjAOuml6AkQjLQ05LlBZB1esXkduEbf+9fBNbI6hZYdMZJFGGKBqRP4Em8QMj3yMQ2WPwNlHW8JSxkZm1N70hrOmn7bz/D9p73vOfaEeR3rVWRpQmzBFxiFjRAukBzFVEApydPx9XZTi9+rnBJEmBEChbI+Y0GSbpJxrqEbIwMAzw+sQ0UwboAhkgEqG0trRO3D2w7JxD2kUjJyScXRPhVx7pvfIkNWZ2DnLW+diSUiLpCteRAYa6pISkvwQb2e09qY0hCfEFRj+T7fv1niRJdSv6NkxyeXk+GjctN3ogEgO048ZE/ORY4InUSsvOBLzIqltiiVzrtb4T1R3/0Ry/vf//7D7A1R2P1j123yN+uMHxD0CU3OpMoYTOZ6HKvWNGfmE/Gxq2xtb82wY7IJH1rGljj+hm5PH1Ww4qu4TM/RDg178RRYxd35pJAkx0h6tyuiJlfLkFSe4Ul+Ug6j7DAQuSY7sQ5vE5mvmobN0IsLrNtcdv95H22upVH+kxjnJ/JcXwmfOfHciOCYF3Ir9jbHNqx2UnB0998W1NS/mE3RNm4/AHhUTD1HsnTUEfuxSQsMWby5AO9Ng69sC9Ml39wBbl2i5yNU40M88IO+dLn6UzBDA/Mjch1zDZB+IF4zLatp9+pf85znnOYs19GqQkAf/t+7xGX15FC65Aj83OkrteOW1yTT+SKs0yIcWvrmMUB/IwN6JKOexUbe+VW8bZF6l4AYbszt+IvGrZ+ylIu3nyyHAr5h3Ud1xy9F6/G9jmulgxdBOnWAHrbIkpcNgfcgtutzxr4tvk6Zm0Bt+GQMcQ0H4El+ZYLAMtx5QJzw335cM+nD1x4z23sfB/vYT/H4mtiFbeRN1qv2+1wEzGDj8BkmNS5ctByZhjWWtiA7GKLz5gLfvBnc6bX5cXmIb9GROfx/c5JHzAHt1NAbi7H/5NDgUb32xSFA42xtU+y5W993m6T/KVGYLLY5WW+5UJikX3oql9hsnPLZ9bVRbF26e3PFfL75BPvYkMzA+Y33jYw6Dq/5ufsIzaW5y7v8bkmHF5MPz/1Uz917FZtF5/x5U8xCMNgcfImRzsfKlTjz/3bK/iOhaPJyW7sC3vFoliVQ/g131qshhW+w5vVEctZ07Nzk0GNki5aR7cK9FPSHbO8YGOBDsjeRYt2P/7Kr/zK9WIeHqJBIQ4XF+2at7a1VfPHQXqtkakRJEcnq3V1PixujDChHTC/+Iu/eLnltttuewiJIUQnKHwXlCW2szEkMMkGACzZ9FnHbBdkiSTyLRFx7h62EQHq914lGEnQsb1XtGgQCEjB3feu/ggUwUrxrRFRaf69+soQiBwizoE34dFFcin4OAmg4wRLtlx5EbR0soAtkJE/joj0mTt5ACUbL6gjgY6npw1ECQFgIZ0KHN3JOkoBdP90/jllcnlSL3BmqyU3bLjzSyp0RXd0oNu2JFTgIl0L9OZgO8cgSfTUK5Lju+Zk6y0oNmHqFEqSm/SB2ibRJaTiaLeSirWzbhbwdH81hRZMAHTrVRAqcpYMBFIveMELjp9iKVnZstdYtm/pqGcfRcESfaRdDLny0Rp8J3bgAJxR2NCbK71AdO2VrwV+//Zv/3a913j9SOykj8bJjoroxgkDFJ+bDMhAfk3IZFW093c/lxUWIWZwQrdXzAfgPWm3n24J6BW+Em2vEtgWSQG0YqKxVneLOeJE0bON0U3m5IKViGS+URMqctPxyBWf8xnfQfa3yJBEa7r1E3bveMc7DqJ+Jmh8oDmTcwkz/NkmIwwhg9jjl2cyjgyL9ey7P2OFFCuE90oLYrDFS+M4FiHzdPPepzeNE/pY/0EM4baYX4KfDGzReJFAeXLtD2tgn3kQ7HShmIGTsB8h0IxAcPqcfxu/dZFJoxexYy9Xc5oz30Wo6bAdUh/4wAeOn3PaQg4mNQfslhc3h3eOInwLCsSPH7B/8u4VUesXw8bYeTeuF1cVfjVl7rnnHlNe3vve9x7/z8UlfiGO5SJ5eC9EpHdNaOfxDfjKd68T37ArDETk5Ca4wEZ8rvX1nd+Al2MQaxyg8zT4m3Nxz99k3cYDf5fP+B8s0DjjYwhxY/qOHeXbjsm35FKx2HH93drC0MbwXKZkX6op/wAAIABJREFUXzwwZvPKdXCoV/EitnEr+ttGDW6UvHxqdQQrN4c2J5uYr1wRTtRU5z8KNn4r5nGrxiY3bIRffIMviF02xmcUzPSD2/El8Sj/NSfdu0C2fAc3wd230IJpeOxy8W2iaC63ho1jeAbD8BPxYe3ei5NkV5DLgfSDq3QMfNkLItYv14kNeCFH5WsaEfKguMa/axZU2Pa5/MyvxQAcXhz6zd/8zcuP/diPXQu1jZvkYFt6dbsSG6qB1FAaJ7B6cYQPJ+PK73Ny8xOxrJnb592Clh97eKF6pmM8X0x85kMa6d/yLd9y+fZv//ZDnLbzp1MybH3VOtQ/cClMsPvQerJNY5BRbuU/+L/51XqanvwPB+18XBUOwTv58Mu+7Msud99999EM7laO5haveELjqTHTDZ3atQZfnAtDcOLeO0cedHuahs/maNggj8INjTI+7eIBTpiO86Xy9C1f+ZVf+dAGg+BSvOkGCQIFEOcjMPCmjARGNjgwoF2F7dwSWAIKhohRvzvZveOvfvWrr4qXxFOUezObD3Bu9wZYKeSAM3IJwChdQbXAJiEuwer7xtZpASZbgCwBcYVuk4cuG6ekZ8kC8Eo+zWlLpbF73SsdHKpX2/Wy416RWhBGCLbg3SARaK68bHG7pCH9L8DxEV20TaCCefW5JC+9RJjquHUPc3MD07YTf/zjHz+SCPCjr2TN9wSZRC75S0JIQOf3mSsBe/sI30Z4PKzJ+gUUu7OHoq3PFZyuPgAjfi/xbtKTiCVJBGGLVTKns23yiFdxKplLJh2P+PEZ8eNzpJrOd+tYBXXvswFik49ppFnnxrIrMwijZhuisEUhEOSTW3hYU9s3u1e6IoM+6UDMAuPs6TzNEI0SAGl+PqHQMpbCnX/TPRvCEQkRAec3SwqANowT32Tp3B/4gR+43HfffUfspm+7i5A5xWFjIJPGlfTcy05/S/olk+RqC5nfAta82uIw+cQ0/G692dv64c0WoeRRHMB89kVYO4c9NBXFEdzYeY2zBbZ4RH6R4z73mSKEL26xpBnAXggFfOcX6ZZfhQVPf/rTj+ZOVwT6x182XsnQmBuDCostyswjByNT/Al+tr4lLGRqXjG2yR5uy4OKe+QcAUo3cigbINl9Lk4U9meCmU6++Iu/+GjM8bct+s56oZvGYZ9zgcEmbEzPrdNvyCPezeU//xRncN26Nu4QSjylvPPlX/7ll3bvvPWtbz0aom7jag3pKQyEKwiY+FGgNgcZETe8ZeNxizvrXM6EDDcev+1vdsU3+J/PYYM47b3blNhOfpSrjKsxiyQ3hziEZ/KDfNermMVjFHfGhf0KZzxD4exXb3bHET/pHPlNbnRBx+diYWXld7iWQs6uBKS9MeQxfIKcYtC8HYcvWsPiCJuSY7fn0qmGp62+qzuxioc33+fiX4oVMS+PK+b4uhiDofIZTIbFeLLj8Bt+JD96pRP8RHwsZ1bowSdYKk7JKLfyKTmVzXrF+RV0ijS8Hc9eLpAs6/t8Qgxnk+zRfz/lBktwSfpdrM+nvuM7vuO4Ki4e+A5+g1enH3xFDC2XhHV2bviVBRyXjviW8fg+Oy7PF5OLi/KtfERPu5NscSZZXcTDo8XnroNexCAu8pa3vOWaKrrVtXVlC/60vNbthn3f3+aDH/yCjbO5JhA/bK1stfkVj5IDCAWLNQ2bo52RzVFTvjF6cGRFczXoJz7xieuFJ/PAOToQGzjbNnTEJ7vywXJnuwrZTK0CX+y6EI8+F2/tRs8XOg6WrC8mQ9+5wHQ8BLBbADbJInMSEAK3SlMQpDgdCkQL8EuKnIGwfa8jImBSCFLTcQgQZdZ56orbLkbi2g6dAHafMvIL2PZK/CZahI+sggUZcSwwEohrbGArOMnKyTgy5wSuSOYWbkACkUUeOnbHb2wEvTWmC0AGcBtLACvOOC0H2wQLFCQ+Tko3tkLrym3hhaDQ+8on+Bo/O2manEk+fRXU7373u4+3r3vd6y5/+Zd/eaw1efrnXuj+FnytFVlaoODDm0Toki2RSMUwnQNxRRAC2HFAqPERGOOJA8Sq7xGw3fYLaBfkz0lhr9gCqwU4JOMsD0BcXzdf55NVbG+Daove1UGFd/YoIfTvTW960+Vf/uVfDhzYIosdybkxpfFwzQo3bMiX2RDp3PugFIl8HWHoXIkAnrBx69f5Pu+S6dj9v/7Y55ITQNe53vUhE2fb8/8li609//czYOwpvlqfh5QtDiI59IkMmls8rQzkR0DOsQL3et1nC2yCSV6F6foc0iAe+ZMkKqeYs+TZuIsD4rbX5u9+yF41zWBi78Wwcfnkkno5i04kf7jfPHANbpGBHRyjwKajJSvppAdJtSXyNa95zZG0XQ2A53SuGERc2XkJgQJki4vdxebzZKlhE/b2mg95JoFxOxaWbK7hCx2XbPmYAoiN4Ax92bWytxM0ZjtGKvbFlThFLMVQa7TDpDXSOSxUFCk4YETywE04lG80b2tO/ztWY6dnTyWHY1vAZBdFLT/ZAmlJOp9oHv66eTyi1S0C3drD3ukj2cRFc7jC298RSreP8TE2IWev6brz/HycZo346lxyyUFbbG9Bo0Bd/iC2PVRud+ZlNzs6kNRtjoh1PtZcCuaNH7jXua7ay5FycGN07vkfTmK9bLVFAp0kTw3S/u1P0uFa+Fvfa4bIDZoJfHfjTfGdDPlZfpfO3Ra22I+jbTx1jrXRvWI/u7KbvEMXyzHgDp9VACna4QdOmkw4MazMd8WdueAnrnQu+jsX1qUzxaifj9wmaMcpAJ1nDXTfvPLY1hAuTMDj5Cl+NbdhgHy23J/fLc7Rw/INMmi6ibfm7ju1iAsuODS8ZeflAYpuOwz4swtIcg775DPihu+JlTNWw2F8fDHdsbDCWGJNztMM8jm8V1+pLeRi/k/f9Le6WR7VOJ6L5nZINiSTAjYdFVfPfOYzL/30YlfOe7Cf+qzdMeVOsdgrfkq/fAbvxhHZqONwF/HZd9k43piMdNK8+AIfb93ila+Fja94xSsuf/AHf3D50Ic+dMjULvSeSfCnf/qn193MmhQavzjA1miwmd/wFxxXQwx/3cYIm+CeWzOyj9hqzU960pMu//Ef/3FcMIWX7ZQtB/fLS+bEoR944IHLLXfcccdDkgKSQvkWonAELAia7t0mPcUGQGCoTWCNC4AEYwpglOZHeDvOboA1mmAB7ICpcQS0YxAs7ynW+ji9OelDZ0UwS9y62ILSuMBOshPoZOTgzdO6ySHJCUbGA9aAWIfu3Cxo3i0SJdHGA4yciF2AqGBBsnfnBgJJH53zqEc96rintm2+5JR4AAGwdj69IGGcXpPCeUsGIrhtR+/f93//9x+B3G6AiGAFJ1vwJXM2h0Iw+SSoJfJ8TfCwPzJnqzOdCXDEGdCxj/M1TyTjgIPP7lan9Ted1ORvngBTUdtxXYnqHjG+uYmLbTdh8TE+qsnWWGJEgkEqJG064q8LOI2XrDXjfuZnfuZqql/6pV/67MNEbpCBZDI3EtnBiAwg53fItiS95Nz8Ee7Is2PFF79cP2+c9O4eXclbDO+afXdOrhaHbPGtxT+EqrkVUs0tGSHGnet+rBLnU57ylOPXMJ773OdetxYuGVWUNKZ//LIxNU/4FtmTlV35HLnT43b7198Xg+hXcU1njSMWYD3bsIWGhPE0+hSR/KLziwWJ0Fx2Na3PpVv+K84Vme5vFINIu4KF7EtsYFwyrI8qRLPpNshaNx+AWQrP7ACXO664RFY6pv9939Uk/qmYbU0wcwsPa1EIk1d8K3w99AcZQrjW7vBCrl5M2maYeGsMBIg/ysN8DY6zRfMhPXITfSPf9EwHcqL4Qc4Q0y0okVpxkKziS+wuIW7s5QrJkM7cDgLHEddkcw8mu8sXfdfY/EzebHy23yf34z1b7MBi67B2tqBv62MzxblmGNKqGMPH+Iu5rWHtyCcWj8jFp9kOvuyV8WQzHjIr74hFtuQfyyk6p390qSDC03AefKTX5Iu8a8oroGCt4nGbf82BV+ET3uMB2VLzgKwanFvI9Vn8o6aCc9kQ3sIGfiEX9d4vHv3u7/7u9bbI5bywOPldwUznjbHrhpVyI668NoG/bGZHRGMZX07ZYiR5FND8qfeds/bHCTYuYYYYZB/22lu8zJGc1t1x/mZLeLh4BF9gCp/pmNZJp2ceGf8rNnGBnm3UQ6hf+tKX/n/byXGUzSvWD883nuQIOTTZ9jkQbMO/NIDlVtvAyeaCAv2mf80k9RWMxLHEO9+DH/LBXgyAERpSjb/xTLdi1BxsCpfFJV8U18urN3d3PMzPH/Lr5C4fJks2ecITnnDcWqWe0biV9/ht5/U3e+PveDrZ4T/s3kYPX8JDYYlz1UzZqfnb4Zqs/Z0/wFY5X9OA35B1sbCxms/tCq2v8875Otk01dfXtsZRk9MVXcOd5i8mPDfOXN1i0vxve9vbDv3DgGzykY985P/tAFiDJkSd1U4UXECfQwgcHePtLujEbALf4nCVtaAkMXHoJU5rhC36GIJhjbfALCkrsAQdx0IaHGeMTXDWjUR436u/l2SdibHk0xxLWjimRIT0coRN/j4jd+P0Gd0qUMmxgSPBKAIBrmKTvhDcBQQFSOe4Oilhu68KuVUoCOJ0qGjdB6gsEZR8W88WhJKUzl1P4Pyf//mfy6c//ekrGLClZo0xkv8cnOfipUStwGjdNRiSsd/uXR8DkoBFACPqYifZO18QAmQgbP5eAcUSDFeMJJG+Q9LosfN0yhVmycG/JEm+odg5E9OOk1j6e2NyQcbnyVSM1ZAomfr38pe//OjiNh/QQYJsm5WwNu6WFK9syMEWGZsAYcIWu2yejsQPIPc01DBJISV5b7FH53zOVUx6pBPxpihKJ+wNv+CH+Zb418yoiWXb+Lmp0fvFYokUZvDFLQ7FFT0qYjoHPtqxAa+Sif8gfYrFvnNlUMJbfF1sVXjb0k4+ftNYihD63vMbt+QnwW3eSVYND7oUE4sv8A9JWbKOoLii37H5k21wdCU26YXeENVNxgoctoOtjQFfFQgI7mIPmZpLoSy+No62IS22kFJ63QIaqeFvq/v+rnn7jGc84/jJ0d5vMdbDqPpVkp/8yZ+8/qoNX9miR64T0+TqcwUX8otMLg4iaelpiR7flQ8R5B5W1FOXe9ARzFoymD74hoIEdshX+/OZ/Bn+yleN0Vr4CYzmU4iWORRYiynb2Ckm/eRuc9g1mZ7yF7eTwX/5s/OKk2ICx8o3+EJr65+tnG7fketxHH7dsXQNw2AXTieXi2XxZK5zUSCe2dIc8hwyDceSjZ7Y2VzwWvMBvsNoeteka2wP+W0sa8C3WuPaLH02Bl8vrvtb7MGk3rMt25ubn5LVsZujkOtka85iqZ/4df8tHdmGHs595jOfud7GuLraRo58TjZFfee7dUBOSkdsB7dgzXLGLToVJMnlHNi3hSIfMA5948PpKBva6bU5W/GpKWtcY6wN5eHFdD6Dm579Wd7lZ+ymiO3h0z2Erd+T9zC/5Zn8GY9oPnmAjBoZcjucYheN0PKKXVmtGz7hWPRiOzeduH2hX4Xq1rKXvexl1wePdi4ewHfl0K0ByLL5BdbYMblNT/bGE1q3Oi4dum0KtssD6xf4Et62mMKnxVPPSkj/YlkM8g9+vwUy3turdcml7N534Wtr1UiBAb23Tvww3fnltvC+celnfXOx81wLqo9cMKWjbXjzRzghZ8jh68f8yq6p8zh8k77TsxzMf3EJvtL7di2UO3t2g3yCmz344IOfbQBIAAocQdgr4tN3jLzFPOCTLBq84/bKhmSLLAAK2x0WnDg0GYCb8XcRyCbi4SpSjoCwSvDIkeQHJJYkITeAXpFD0Yp0TrZkQEAumGySkyyR0yWEwAaBFBA+p0sBpXg/OyvCbNviFiBIWWNySEUFEGLL3i8RsuVwmzySiOCSeCVHdksvnJXu1782sTS/7XH0eQ48tpAUeo9kLziv3bfIch5dsnnH2NrU3MDbTg2+0BXwQMwDu/gRn994QYgkD8mbzy14s32+C5DpgG4lNECcHGR2vvkd23uNBeR3dUtG59+sw9h8dXA7pvnaVpQeeg5DxT9dbWOEHO5Ha81bRDXektfFF77FNpIjv+9zV63amtXugHSBqG1igFX80I4LCVvhKXHxW2vh366sbOKXmBGmvlNMA3nNGuC8MQsrAXZ6RuD5oCTRuMnwTd/0TQe2tjtGkiMrPxNfiytiQ5e9Y8WAHVOwqWP6m++3FtvA1xaNsVdX2UTMItu24sEePrYJLFn635W35vAMA/qWtDTEFAp0CFt8DsObIxu4VUzs0BFZFpOMkfwezkcn2W9ja+MHCeEP5tpiDF6wna69ONnCuHk0p7dwXSKx9lyc63MPZlJc3nrrrQeMtU2w77N7tunzF73oRcd33aPZNmV51hpap1hYzJaD+2xvr9ncjLztTgt6k4PEgHjNl/It94SnU7+asCRJobx+YG44YReKZjpCutiA0LHP5vOOR9j5aZj6+te//rgFpCvFYRkexc+3+OJT9GjM5GYfjQINc01Itlisor/lRRoesKzxOi6MbBeZGEl/7arrOSOal8aBBbDW1eFkkNsVRa05+2ic9LmCt/PJiIeIxV5boxzdeXwd74Ah4h53TI7k73wxiUvxS/gPn5uvz9KfK7CaneJQ7CSzIg1+4q/GhUl978GgLoTQG47VufgoHuTqdfMoHOBxY8NFeuKv8iHZyZmOPJiNz/FtfLTPW3/28is/chE/6X3653d4YPbhF9ZDFvErXuQUxY/Yb6w+4yvWyS6d55jlgMZTpDWeCzc3i1Xy8Dl+K/+bn//hPRv/bIEXO5e+6Gjxlh/Js2RbfBN/2U9x3d+K+r7vl0fayt0DmdUB2bd/OAV/X34oNpcf819rpks2EdvLlXEQvFLsLM40zjZ+0gf+tnaWD9KbfNRaNQjF6/JitRUuI79Zy96SCIvxaRchHENnimkxARfE315k2F02cM7FRc0EdrFmsrE13gPXNh+JR/HBbvQGK7Zxwe/4FGzE0Vykx5thgHWqi/mPWqZn9RwNAI6sAOwARETiMmiT65AJGg4EsFxtsijEwZgcWIAtSAFQ5zbfkjQJoe/rgpaEANUW7pxMQDbGFo0AmvNYk/cAhJNxhgVdBQcZGXzPTW8RMffM05V1JNc6NbAnH2M15tkWmxgQ4+Rlq8btmJzKP+QVeGxTBsFgF2slM0cUuHRLNxITXS/ZXhLA/pskl/hq6PABsiNCHHvBe9cBrARK53fOkli6BMqCB/BsYut8BX4P6uh5FAWVcdOvq7B01/ityVXwdJsM26Rqrl133/NROqUDawLwGxNLaBfkO9aWVTpc3StK+VavS6QROL6CwK292bx5tkiCDcBxddQc9C/e1z/6u88VUgBcMud3jdPv2PeQ0BoyfY9Q8EFX3qyV/zeG4stnAJYOrkFzw3/43eIdfVa4IoO2fMFTOuCP4mgJRZjpSdEwVlGU7OmgcXrgULdc9NORfdaulfwRfjW3wg+ZXjIkGSHcig/JctcoGS6ZS28Su+SMGGtU9V5SbTzroQ+E2riwcPFETkIMG0Ojj5/COnjEb7Zh6qpRc7LrEh7zKJqah292fOvQqGo+OhGr6W2vTCG5fKnjPMy0TryrdGThGwiksWAbMr7NAPoVn71fbIOTCl4EVjzJD+K4KzP5VfcJ/t3f/d0hI31l49biNha4Bss2r7D1133d1x0PR0z2ZOMX5xxqzT6HXezZmvkIPHEsTFJI9LqkiY7Sc+vZ/Nka+q/JIIYdIxbkL8Sxz9OD3TE9GbpmSus7X4QgV/OIX/7J5nK/+FEghiX97Tkh8AlP6vzdicie9Lk8p79d5dp80I6PtoDKY+sr4lR8IY5wG8a6ikafCLV4VijhVMlM7/5eXSdDW29r6LqIkW92Tyt7y8Ww3m+W0zfeJ+/JlwqPPvecH/aW69OzLduKnOTFEfjy7tZMHs0h9pVXNFDZdX0QzogN+EN+fr+YyP/ssN2mcsfDNTjlNjicJh3lW+UZPofjbeGMk2we0jjANdiDHeQV2L7cbTnn8no+TAfLvfE1zVN4al6cv3MXg8Vyr/7e/NNn2b+5atypTeTIlSWdiF3yaA6QQ33Az8ToXoR0UWB11y7A/MYtYvy3Y80rpy8/cRx5xH48060Xm8PZZeucM39z3nkt4liM7i661osz04X6y/yb5+ULsYSvL5fqfO/TH75EJy7C8CGFdsedORzsgpWtpWPUQvJbvtDtzOJcPLSm9Rs6kwtgJL+Buc27XEVc81GNJ1wG1xCPi3N8fvMgvcMJ58ntalLc0njL9+TEHmZ4bQAIBEmYg3E4joSUcs4lcYCOo3NOSvIqKS64bSLfpG8hQMkYnMyCJTByKQA4T/I3BsBa2ZYwSTAC3Xecf51bYuwcckq4dLGgJsCMvWBPbklcIXleN2BrvsYuGdj+jSR1THNUrLZdnk0FFQdgc+sQnMZZgi2JuMp1oO6Ne/uA3+eyp6ARJNawhEag+M59UAoARSCQMKZA1gCREBB7vsQnJV7bjjtfEboEkm06b7vfSwKARHNuguKjgLP3AMj9WRJL62teRRVd+llF8qd394Smm86jT76zhQ1bIGXpr7Wvflr7FkjWAMiXOADfiECJy/h8BCAq3HVN4QYdbyJIJ22Z655mXVVzbhLbXRj784Bk3+TLxyXyjmEHcdf6EB5JjN+1znQfCd2GBrwAuOvDjdvW/n0uRuMizHS+GMFvF/ck3NZjp0Xn9vCc/u39hB172223XR772Mde+jkhRVvryj8QXrGNpMNe5GgbToupjaPp0LEaTnYAOF/hCQvYG+4m5zYge99V9YhPpMWcMGoLYEmXX4ppa0p2zWYxqBEnbhpf4l+8QSCRdnLDf1v7yGCdjSem1o+WLNMdTMs3fvqnf/r4CaF83ZjkWbxFZMzDbsgObGmO/haXm+AXi5BPcSBfkpEfLwHx++P8HwHpWJ+x/zbpsq0nJbemu+6663plHD5oMhsHQUvfsB0GnAtH9l9dL96QRW7gC32OeLVuTUG40Wtz2W1x9jMx03l4ER90LjyBe97L0cnM1xUHiwuuesKDJchyIdstB+jvPrcTJxldbNgdPHxW7uBz4l9Rv58nezL3wMv8tpjFs/ChxU98Al7wF00zpFdMwqiNrec973mXP/zDPzy2x8sJZ0xpXDuE0r+8Zy2wFSbSKY7A9zfWHSv+FGF25ohlspPN2HImX6O7LSjYauVpPPi49rKuXXsy2E0lnhaD6AGHlE/k3uUcjduv6fQztT3sDF4ab7laGNtW4pqDbHxuAmu4WC+eDa/oDw5ts5hOd83LJcVYMuM65DQP7NhCrPPguHiVgxVevfZPbG6DdrFfXChKcT+6xg96DQOLF03wbRrsmGRPp5o56y8dG98ptlsX+/bqJ0XxUUWwY45FzYMhFc3b8LAmsjtHXmpMz0vh32oLvFzNAMusr/nwlcZf7gOz5TC2Y3M23outZIKLcJbP9Ar/cVKcguxiEh8oL6ffGvPizAW65GUTa+PLuAOuaR76IwsdbY5Nfrcfyrl8yvjLLcX5zt06rNua1It0R346zu78DMfq1rrjIYASXiefA8pAgJ9wFivRbWAILmAqyCiMQRS3jSVQG895C2A+02nvOIZeWfrbQhc41qB7XuuS+G8WAJukjMcAABXh4PxAwVqQsz4HXIhd52wyERwMaT0aCl4DYPYS6K1Rgkg224zobp3I3517Ltb6bgvgnYe9EUDEqeMlfrYU9PRxswYDEm+9HZvc3a/VPXTu3zTWkjNJpYKtYqh7W3voxac+9anrwzsAJf91Rc3VCTbiMxvcbCRZkT97LalZwBFwCBVQA8waKAi+eSWhBW0ElV63OAA6CCmARMgk1eZ1bHN5hkOftw4kGTkSq5tsxYj4QKDTv/UhEPxActmEpzDZYqPvG9/tQOxMHwC/9bny0hqbV6wYo/E1WLbZsboVq5swtuD4rd/6rQN/+gmwCG/ypBNNM7G/60s2SXSTjcKpNSS7WKcHcSLeNJo67hGPeMTxlPn+vfjFLz5e/eIKIim+18bwxfo3uVvnFhkS+o6ZHOJCPuiV7yrMlnxLVOciDbFa8rLrRsa3+YYUa6As2SCX4xUZu+sMRooN9wwjCOSHXUhpx7siCv+ar7ncymF9xkb4Nzecd/lI0rttks1sHdZssXtEPDdP3/XU+e4NDeN8huxu8dJ5rrzLN2Ts1ZUihDi/yi8qBnq+isInmbM3fXT8Npq3YIQ1jdWvhPQcgf6FxWzpCf2LU3IQzBEv8KqnRLd1XRNDzkMYOz8dKEbFJo4Ci+G1QoidxW1rsVb4JRadC8c0wmAhkuh7xysE7FBczkPu1rt8IN1lA7Hbd7BOnGh+ZJfVacemh9bUlU06o4ttFMFOnIhdxRZ99H36+Jqv+ZrLX/3VX1239PMdMY3H8WVYIn91nNtwlhMut2Lzxtgrsx2vaGmNa5fOMbe80Su+gqOkF7khvcByGC6vwOWv+qqvOp7RUi7ZxhEeYIeVJmdy2caN+8qRYjC56UNTtLW5mm+3prxLx3BGDmvOvsN9+rz3eAusXI4qPvg4uxXzFUFdCYRzzts8JwdqXOXjfSa3pKd0AjvkY/mO7OyxBVLnwg+22yZwY3ooZn97VoE1saE80DEadb0+9alPPX5Nqu/VE52znFSB5/vV+XJf/sef2KD14JnisFzNn3rN1mLSmGd8NT98o3eY0tr5fEVkF7Hwo+Wg8hv5etWM4C/JQ98bX8vpYDx7L/eHpbiEtbrdqrHhUePgh4ujZNYg2fysQdxnfm63h4/vFfzFxHTTbqF2TSWbedhaAwWHwXe30S8f2RGRX/CNdmw0NryhC/nHcfhUtsFJ6MpFoc07Z53CQViRHuGzOgC+ioGOxYfgq9sC5FsPE+/Y4qmFYrOnAAAgAElEQVS8dPwM4G233Xb8CkBOY5EIOmDhwADQoJSLWAp0Di6hLPEHGpwbGC2YO34DNcX3D3gAF8Eiae6VDmDgWE5vTgU8wxsfOCC/QNxxAKJXwbGJaAOf0TkkYFWI7FwCQjJTFAsMdgKYnFpQ9+pKwgavAqbgQQjoax3auJIIEtznC5iI7HYrrYuvlNh210TyJNsSVL4AABq3YzovgGuLZV1nfsgHEBiEsXN+//d///CPnvQaadRUMYdOvkDtKaQFQg/82wRka6KiFIjxZaDKBwSzzwVi+lBgIJUIO5kEP7tvMgOgyDyS3DGIU+MiHsnZ9r7039XrBZkl83whPUge/JpPIqXJ6ycLEV0ElI+KedggSVq/LZp7ZQzJad38BmiL3+R3tVkCA46IBD2SO6BUQAFCfoeA9Z7PHw5zgwzAsKc97WkHyfjABz5w/WUDhQTyla77zFbCkj3bwkaNlo1/SS19G2MTFNBPZzUAehBQ/374h3/42qTrGHqAY0soJHDj0hU7nTFsjzOeYoXPmU8TTTzCU9gt0SvAzw0/NoFXm+TSU934zmWrdMTP8gXNX/M0Xv/FLNvCZGtD+vvednCESMNs9QLXYaXvtlnHd+QI7+koGcSdnxGjR/5kPLGKJG1O7Lt8qZ+Ry7eLbTZubnG5uYqPpBuNynJ7W3/NlXxLwCo+u40m/SQ3zIcFdIq00pHGhbWlBw/C2gbF6gtpJMviOe4hd7cWBQ8/Q4AUPY4hsyavQs0tIWLA1cq9agmjK1Qjsek6f7QVfYkuGRtPjjSWBoHY8dA3JB6m9R5eJTc+xHbbSDWmWF7MdN7m7P6GrWKD7pJZ4Ul2cXIm6cah1+ZPZre1+VxRRi5+tXKaCwbyMXlBo6MxFSRwYucnk1ypqFpOlt1aSzb0pPBdPx0ng2cCtDbFgAc4ssvGVuM8+tGPPp5/A3dxCsfnH/Jfsd+4+ET5NB/75m/+5svf/M3fHPHcevuvOCkOxR18W4xYHivfbPzB2fUbvAx2811YmuytJzk7P704BwZvnHUeTrTcr2M1CthPw2O5FWwQS7htr7jbNsg6rvXInfTSHApy/iuvdHvc93zP91x+4zd+47prC97joXs7yNqvcY3jb7hsPXSVjSs+7byx7tUL+/Bt/toc+Wuft2sA5+/c1mi3JR/Egf0MLGwUXxp9jevCzfIdf9OV2mLP00CQT82RzjQpWg9+D5e26MRt+ZCcJec5P13Ba5ipYE6fNb7bPXf//fdf3vWud1136zbuNtRxAQ0182zNQIfLJ5MDR9NU1VDfRsJyeGvCecWQi2nL6/kAjA0/XVgiW3rMh2A2nhNOaIZ63pd46bX1704c+LU8q3kbpwZAv5629Um36R0NAEQlARo0AVw12SRgYIpMiP3tTiCyxcq5G0N5vUpGAn6dHgkV3IpwxuoVYHKmlWtlWACXyH3Wca0DcWMExe0WfGTwGeOS6QzCwLbzBJpCmkMxCCInEHVB+96WXoHZdx0X6NSppvc+A6DnDh1H0NXaBIPg9rrAnIzIQufTVcch0AjmAosiUDLv2EhhW3+7n889tQpQiYdeG7PbF77hG77h8ta3vvWQQRdMgJ8TR9sUO67xm19SbkyNB+emv54M2/x+wg7ISTpLhPuMP2wilnyR/bOdtzGGgDiW/smq2Ehn7LDHmAvYdEyxh8B0nl0NW/Rp9Ehma1N2l+ABFx/VCd1iIZn4FkLdK/D3GWLX2F1laEsnsoa4A39bXJMNUd7ChlzWgrwgmshg52r02BKLMPglCQ2Mjgtc88sKhbrL/q3dktX9z+KLf/scljiv4+6+++7L7/zO7xz36p8LUo0r+GHXQsdl0/Tk1p5skWwae27B2CLkHL9IBv/p2CVK9NZxrggr6NgPDm5RIIkZr/M7b5tJiE1rlFw7TyOoz9N5/tD5cL71tc30n//5n6+3G9SkixS5oo6ALvm0FmR0sXhJluYNXG1eTcrkgz3Wz8d7La72SlU2UbDAxeaX08jS/Hy+tWrcrY7N3TmukmqC2UJJ7wqO1i8XkUXMWh97K2b6vDmQGzmPjtamnmUhh3YeMih/wi3FSPPBNrrjO80hj8AmOCeXbE6tGZHdWz/cXMzAKeheYUGXcvnN5iJ3r1usLKGVxzs/fW2RYI7s6fPWvcXRXljAU5YINgbyCNPI05phGD4EH7ZYI+NiMdnYPqwI4zSJN15xCTqw/h2Pn5G3pmS/+vKSl7zkmndg75LOteUWS+loddP75k2PNadgM9ySD7Knpk+xyIc7H4l2ZbBz77zzzqOxv79Cs/xkm1hItDgSP/QrFzdv/5b7pB+8wOeN4/aEbZqJqY5rd2OFTbYpT8Be+NGr5lBzwnoxA+PkdHokHyxiYzG739MxjMLFXHBgT3rnUwo5fATON6edFAo6HJEuycM/4EM6b00wqTH9xCbZFZ5bgMpfWzdoGucjrsDGP5JJE7kx8W68C77BFtghHrZe0MRr/rUre9iptPi3a+48/LJ58Dh2ww8Wd3ET/th5LiLU5ML/ltNpdohfetJk4Fds2ivOZ/3qP3kWV8QDNZns/tFEkfv5WbJuzmiu5dz80HMrxEIcoAbAq1/96mNn7+Y5mAsH1C5seyV0N/7gX7ipOfi+iwO4gnoHhtPX+bYIMdoa5Ew5O3mbT57EO9QZYV/j8k36dfzy+47rezWI9/jQcnt+3RrVno1Jf8lxvQWgnwd6xzvecTxhui1oOpa2sSypozTAsAAAuFxpXoIukHsFwP2N7K7iWhDH0dnZgqDPPIAmRW9jYo3p6oRAEFiIVPIy8gaOpAAMkBDH915AW0/nIH6SCYWTb7evkEHAcGbHLohvYpRUdPw2UdHZAg/icS6Y04nuERJu3YCH/Ag4x1sfEGSCr3M5GdvQHxB1DsfVAJBUelUclEzruL/xjW+8PPvZzz4KB4kMaCM+C3DAmB4FhCS0gEoXnSNYjd13kgAftdbGQG6RJXbVxePLgJLs7L5rEdzJkZ0rlPq7Rk9P228N2USCrXPcZ+4RU4CKNUn5W7/1Wy898bOrFgo2fkZn/Mo6AibbucgoBhFvSaJzSmIejqX5InaR/9U539D8a506mI1Vkyj5k09B1DFkAGz0rRGJjDdnBBgJNJbY6JV/iz0EKzngCF/ufAVOsm9nGQETH+Fb/+Dg4sz6kBi2BmR5193ffHJJ2BZksFgcm0MMIKkSVX4TwbKOjTs+uHpMPmts7P6HCRX17OGYvQIuyfWdp7mLGeeJS4V261KYixFNS40NPtrn2Z0fio8+X3mRfwTHLhGFheMVwUt+zWUMMYaE972dC/msXSGu+vMzu+uScRsafHp9asmiZq/nfyB92Qe2yDfNXQxqJNgKK8ZcsUE+kRRrpO/mt4W5pq1bAzTA4B8iubi+RXXja+ghK83NL/gdUqtJ0XmO6xjEUV4wr9xmHHmZ7K5Eyn1iRt6RxxQgMIkvk8Nvs+Mrnd/YFRbJaTykmB/ZecBv+XjjhEvhevaCl2ILCaRLFwvoRDxbT+dpgmxhB6fznf4htnyY7yk2XXzgi4uVfVa8p4uuUDcf/MKdyAHv4FpyGluM4gly/2Kr3NmxnvkCS61ZYZKOFuf5NFvKl3y2MVtHDSb4b712eyDfyWzbdccoavYJ6a0ZbrPLcjIXb8iTvN1S8cxnPvPyy7/8y8cFHP5CFxoc4hV3gCXnpg0c4IeL93wKD+oYBcFySDaEpctlceSNKzGIm6oRxORyRFicDtbH+IC8Kw+LR3KKBzYwh/PJ3PewCyYqjFu3pptxxIdXtQjZrXvtvrpdnrwYKn/LK3QEu62X3XcduJ2Y952YTVZxqRnCFppr26zYi6Sa0RsjuMPmN/jXDgpb6mGeBgEugXPI+/yGjN7TD6xu50s5kS2TuV8/+Pu///sDG+Vmtlgfwcmsm01we3i6+QU2pUdNInjNjuKWvyWz3KGGdI710UeydD7f3RohDMC31rdgYRgXpuKddJYcLr7xxeWtm7/5yTZc+Z8aBQbRz9EAeNzjHvfQIx/5yONhIDUBmtBitlgSUJL0EmpNAAG4TYHGWIdsAa50WdwSccmewUuyyfa3f/u314dK2HKr0Dmy242tvL0qcjilhSNfAF+RkByuNiSfwEKgkT2yCWjzI4yMTm+S1DrNOrzvkWCvC+jIwzoOAOOE5tOR3A6kYwW/Le0S6tmeG2iNq5tNp/TD/sZn4+3WdwxdurLBGbcDSicS4BaaHV8h3P1qbe231VKysPbtlPGBXrcQT692EtBrtvNTSI2ZfvpMN5D/si2Q4ONkBdi6j0tUJMDAOD1ItrqmAv7cPCAj3WYzJFLMsFFjsvvGQGN86Zd+6fGkeP8kmWQEKBoAjds5Coz1l+biR8AOQCLfQGyBiu/SGdvxpQXnTZ6tm30lkAVp/iU+t1BtDbY1r/5ctUNYFD1ina3sPGpsZFeSNB77sHnynL8T042LnLDZFsh8T1x0DD9E0LfgEldn7GV7iaDvl9z1d2NL4DAERjYHYpjsttk5rzUqrLaY3RhmVznDfDCa/eEozJB45R9yXx33BvmxdjiOALgyg+xuTCA6SyYRhM0d9JG/uerX91vI0hVbsd0Sf02v5hBDrUuOTI7W7WoCXfN/Osv2nR9uSNzJEpbQb2OKN80DMbX3d5/16LstvOnUAxrFUMckh/vL2c6Y2QQWtga5vXUiOvRMD/KcsTTVNAv4Mj/QoG7stR2MYP/Oo7/NsfKBmFFQ276LRDkO9vfelWeYA6thQjLCCZiooFQ4Wa8cu+suB9GhxrzcFGaRSf5E9j07xUUVV7DpQP6Tz1bHYrbXbfKv3vm2309v/m028Gd4xR/wBr7pc2TbxRl5Rv7kK2Krn5s9nlZ942KRQk5TuM87N7/kB2IjOTVyEejlcCurJh7f2maRBgZ853vszO7LJeCMvNirBlrywnbxuvrhn/Ce/5GNz+WT+xCz1rZFiN0r8q8cai4+rLhcjg8H5S+xK0ZcIOhzesCH5Qp4xScVbsYUB3LxGcOSrzFcJZXL4Edz991ytS3UFHrqBbnZvBpi5N/X5Rnb7CKDHIi74VLmSMbdObT1krHtmOArYkv+PF85lue2UMRX8gn4By/b9v0TP/ETl7e85S2XBx544GG/HMI2WyuRcXch19RuzWcOJfdvrhfbZ/7ggkjnWEPnsa3PPDzxXAhvnbW8GmeFdXSxdSFby6+9V7TDscXIYghG8NfW37H80Hy4kVzb8eJDLbM5t3lqPoaNmnUa/G4LEAtisfHkaTxQY1m8b6zC260l3Y7KLnTyr//6r5+9BUCSXsDpbwWKwESsKAZ5pogdx3fOWQDe7ohkD6QkKCTnR37kRy7Pfe5zj9+ttZ12O9kt2BUORFLApui6w+fkLFFwBoligdfVSGvaNXO0vkteBO1MWK3J5xS/gHkG403Qzhd8S6Q7DxlBqCUG5F8DhKMAHmDeefRj6w3CBNhtK5egF7Q5HuBABgTgbmPrPETYFT3+lXySG7332QI9skJf5u69Qqy/z11j9752vDnopbkiuoIeAC+5bExbvbfokmh0jY3JN+icLhAWiaO1bdeYT6ZLnWpr7jPdYzphaySSbTWjkkM30t+9BzQLbkhD6weqyOoSOIX2Geg6b5MGcEsWRYEkB1yXONAlv9zGBJ8ChBogkiN8EVPm5K+6uMDPeuj73LmV4B23sgF3V2boEAnQCOhcDZrVn4TTd5sIkV4+IQGKH00XRGox0lh7Varx4JZGH3k0f8TNyieRNT8fFO+SNSzbQlPTAJbLB8bgo+II4VR4Jq/mSJjNBnDPGs+FP9t1XH/7fWi5Bh6sXq1//V+xsdjLJmJIQoZVrSW7Nx4stnXbeunc/ZpymmJPYcFv1j80TOlFTkMsOlcepQc2pU8FLMzIdsgDEiPmGl+B0md7C4ptrrAM0atwbitzz2lpbLHpe76lmdLryijXwIteFYaOy4f4FU6RvfqnSSf+6MOtXnDTffiK1CWYGhXNC6Pctw0jWhtfNCY/ZZ9k6jsFyeL55oLNlUh435PJVRu+tDpdYmscjYDlJH1GV8sv4NLm7f42d/6a/MVRv2iikMs3soEGs3iE+7AAD/Ozx4oD/tm4fn3HWjTWFATmkYdap3nwHIRdk41f4QxbYNKFz+Th7GX3UP4h38knzSmn48XWKcfcLMcahz/AgPVhcSGP4nWNz4dxEGsWy85NPli03Ln1WoP44Bu4AVlwBhjPz+XmLbxgVK/Z9wlPeMLl/e9//7W5RwbY01yK0uVseAKdskvna0Ilj9jgn+uz4h03hYm9itO+Sz97O0ZyJD8/7lhyttW8LeZ4YrIvH7IuuZW/Ngf+SX83q5M6j3/Kb13cbJ3FhDxNPxu/8us2QNY/5Ju9yNb67733Xqq/vOAFL7gWnVsviB2yw0D2wXngEl5FFpxaTnd8xyk8+ZuLa+W/jRO3isjbsM3FvuaA3WIFF+XbcvDWErjKjsu3lj9v88RteriQ5oX1n2sD/pn9+pseyGkNzdu63va2t11e//rXHztyxXqy+14+VsMth16MVxssj/T3Fv/8jlwwrPmS4ZY777zzIclMIt57dwAPIq3oleQXJBJ+yRQDIAecC5GjMATuvNi+78pv//uNYoDFOZdgIhMLcn3WXIwJ0M/BY91I0RY/S6YFDvK4Qbo/z7JESXAmh2Koz2699dbj3t62diPrSCYiivhL0Av6m9AQIo0R+nS8AIQGgj4gf8Mb3nA0Vl7zmtdcH47W2HQl4QAvhMdalpQYt/UJ4nSGXN5+++3HVhdA23ELiuy6gNHaACw7CS5JQQCxh/kav90DbWHd5CaQkPxkRSoWSBBXJH/J9xYpghfhAYK7HVcBz8cUJXslz5h8RpKxfs2NbTaIMXOKMe8RKDHXe+cDNedYO6LIngpPNteRlPSBlvNdOQXSrsIo0hUkEvnGtbWzjdhAUhpDTPIT8Q3cFZbsQW47MNKFpMJ/W9Ped2j7p2KYjyV748LFJVcSf5/B0GSEc4pUOKIwUBham5igP0QXeUXQ6KZxFddssbiFzEpSHe+pxWfCSe/IPBkkHDpGnsSNQkrSXz+HwQjvEnZ2RfgdW+wkY2t2dQ+mSHT0t/HCB3d3zRY4zrUuvt/7CoLGCnM8Q2IJtWQK/8mqyECOe5Vo+Yn5OncbAZuLFODi3vZN/gDXNSVcGbaraPFeTPSqMY5gw9mO1xCBYRsXdImUIjtioAZAv9sekUAEybBkBU7wIboQv3IjrEon5JLPs4f1ynOrY7d1IDr8b5ty+EDj9IyZBx988EryYQOc1owR94oNMcfmjZmv8ZNtcliXMcTUYrJGRnJrRlsXfgOD4CefhRdiUB5jb/6yhRCC3Cvsk9cap2fp1CTe2w22aJOjsik/1KyQY9mP31o/3SynUPDb9i6ml8PgHDinc1yF5mubG846gccawUg/PeAWMEYxyXc7v3P8KhEMd+sZm8B6GO04nIhPiDe5iM00trfp0Gf5GB/dufobX8V7mhtn2fwlbzXO3t6ruN1n8YhRfg1H+OTGLr/eomnjAx/QxEwXYXr8k5zblLAmOYz/sIUY994rPWRD6+5Y2IT/Jqc4SP/ywzYQNo/iJ72yiwaBWOXTZHbO6iQ5kwWvbP09+8J6+Uby2BnWuHb3dBw+vNx0awtrzJ9e+cpXXr7wC7/w2AHwkY985PorQhpD26RZv9cMVVcYn9757HL/zbfJRj8aG435pje96XiQXw+/hBHJYv38Y2tKeljM9Dwet9ewPz9rPA//9J2ctVjFZrBmeQTOZfeWnOxZTLgA3MBj+F6f8+kuALglMFv8+I//+PGssv2nlqFrsconm4/d+mztRd9801hkhEX54ubHHgp4y+233/4QYuZAIN8JHG5JiMUCN6RxiZ3CxEIAgsByrEIWqep4VymApnMUIh2zxHWLHR0qxwCPJXrAlhIZiswKcUlEobpdaSTEGJLkjtV4Bbm1+RmvZOlz94UgJnTBqdL5Fm6cWSG4jRTJeI3P2MBIEqSLXh/zmMcc96ElGz0vIClgJHfr5jOcTtBKJpvIfeYKHXmA815l6zP62kQH3Lfw6FgJirMvOCE2rjIoRDvHPzq0ZmSODRCGjndv8hLQvueLjQ8gNqnslh023uLPmlw5JRuddyxyQ+9Ij1jdc/rOfcB0mM5rpN1xxx2XD37wg9ef9+o8+lCsKNDFSXPzfQWL18ZvrbbhSbzrQ8BXUmhOxBxpXbASs/zFU6aRjyVZiNRiUnrsXEkDwO/7BUUYxdcVaOy6CaLztiBXKKSrfcgbTGrNSE76tXtgCWbrsl2Qn2tyfS5iZHxNAc2c9LiEYB8kJw5ag2JQzPOZCEPJKYJmbv7ZsecGSO/FEPIqH4i3xfb1m8bT3Ep+eAV/2V/hY81LLhXhfEKxAyv5v2Qv7sLC7kNsC63PKmhb/4c//OErKWz8/vFB8iNli1VLUK1F7CZH+iBnekMSksFVVkUyn1yM02Ci792pISd0HkxqPtvJrR/Wei9fsq14gi90L746vv97K1PnbrHHTulGI63zPeyqsRGxLVo6Xqz1N3/FQdoO3kPoXvWqVx2N5M015E0WeuF/PivH+V1tcbnkcf0dP/G9uGeD5OTvsA5xxxecC/PFnQbl2hqX6hgNWnmy8XERWMzv4Q8OsRjnp6jkDMfIFTCj+TQH+YO40cxi39bWd/2nf9jHt3vVMOGL7COniXs4zL/kX/LwiW2oyjmajnShibCcZO3Fx4vx4rlGR+e6jQIWLpbjhPlNP8f62te+9mE79+QIOZQdXe3cRpbi75wr+MHaae1pa7fjGrN8sZgpZ8JnMcYHt7hd3FjOq1g1FoxgG3bfHICXiGM+W2Pw05/+9KGr5mjNcJbOG5+/Km5aE8yhD9ygcRTc/A/+ahJ1rnzbPHtBAQ50bPOceY6rtZujko+MPvdZ49cQ0rjd3IsPd2zztD7xYt2aTzseLFm99HDcHlatmMYN4ILxrQdWtfb+dx69iUfj42Limk/RPV/YugI2aEp1IRM3a5y9YMk+zdsFwJrFNT0WZ8SIuRb3WiuOz5ZbExUHHS+2+Fh+YDcWP+ZH+MlyIM2HxtqCevml77YGYWc2tTOQ3zeubf8ds9+rdeAYncv9zdf5sGRzhBy7+Sm58A1rNufu8CZzD0o9bgGQoHoFNpuIOQvwVlghajpGHNDnCN4WLxxpQWiDVJBLEIKO0XKGbUZILNaA4GzzQMKTbMiFvLoqBEQE6naEBB1DLzi2vr1CwBC9epBGepUkyJZeN6EiLAJgiwGESJAIfkBv7M4VNAqujm3+nM9567jrNIILMCBtwG0DGnCtfvtb9xjYABV2o68FLg4NXPif+dOvnSobyIpmPkanC4Y+syYETHG/AM/2ErsgZRMyb8Jb8rnyI/wAeRMbewJCV1wUb83rPEkE8NC7eOTXEkpj7BWcvu9WiLe//e1HEnrWs551fA94+DkChGikJwUIcFK0iLfOMS8/00hAosVKcjVmCUPhpRACep2zxRXZtiDmr+zWq4cQbtHYvIiHBGhtiCHd8m++ghgh+grBzvdQF8cqHMzRWK7e9jef6DjNI7aFZ/xrt5wp4JLFVQzYwT8bB46ZB2bSrbUtuYA77MnPXdFqTom382BJTwIvicNx8iha1ua+85miq7V6KOAmWGuS1DrfOfxMTCGAMDJZXaVDlJa8bMNJ/NOPqxD02CvfUkyQk817OJ57S5MXiUletoILW2Rr2G3hcCapCimYnrziefNQ3/MnttVYPpOJiue2dTdv8m2OyJ/9MgsfYgN5t/NgKoK3jfTFy0hxfqTAXFyB3XQP02zVhR0IukZKYzzxiU+8POc5z7ncddddDyPwbCsWzs0Xu2OWh+Qryf+MZzzjct99912vQrmauflObtpmBXt0nCtRfKX5kcvdmYA3Kaj45+KCmOOj8qlGH0Iol7mKKq8nK+60GMafxeLyKrHc2v36Ex7AXnuFXqzxb4RZc9MtIz63E25jdZscCk8NFP7FbxRyZMfXNGCWfykkk3uvArLn5i9xtzyGXsTT4rWie/EF1xEbChBNcb63nIWfsnFz4X5uX3E1k53lW7aSj7YQWG63nEOM4fZe4R0u0nHylnwE77yXP/Fg6zV3coWNXWh473vfe4znlidxyf9x0MZwgQGnkePzpXTILptL+IH8C6tgMYxTOC1Wbq70PdxlD+OSJZuks77ffMBP8bveF5c10ZOJP69OtynSeY0rXpvPbUt8bvPx3jqr2dGccrR5YPjWS7giPLCW5RPiWo61Zjbo3Nb35je/+eCoz3/+868NBg1JfIzunLsy5Yd+Zpotcch0Zh3LW9Q727DcHA0/cT/1JD7N1niF5k2y2L2ohoJRWx/yG5jRMWynRvGsgPVD/iJuXBRsHLjZ33wIL7ReDXdce2OGfQ9j3HgWngYEvnHG1I47ngHw2Mc+9qFz10egUqxEhTQjFxyxxXU/S4nfogW3Y4GQMXahEpYE0fxI1CZLhYSxNRE4/5JpwEx2ytlXRkHS1/GB4waPQHAPUcfvVlHyCZx1FsSGsyjSAC5nk+w8vTxdFCRf//Vff/mTP/mT6wPaOBKSLWEgTul5C12JT1FOr5uwFDCugEoUnAr5pneOK3lJTo3NUfdqHX+SRByDwHWepC45Kwa32AXs58DZAlgA8L8eZtWtAIhUaxJEwJAfSmZsxofYnyyNLUkIXk2FTdT8cosEa6ALCb7xtrAFnMBdkpI0+DOZWh978DGErSKgNXzyk5+8PnkYUUgOvrhkHyj2PYADepIJOySDTvdenVnw6xg+1xr4h+Ta3MZwnrW5CktmYN5xEm5/I0d9nxyac7ZQKly2acde5m6uZPtcDw3MPyVfRdn6Pyzo1ZUFRJU9rF2CMU7niAnkrFd6Z2P+zse3+GYLOMGnwukImR0/rWPlh89wZXNDn6VDHXy+Li5WLrrzFHaJ93cAACAASURBVO2OlXSRjo6BvYsBa4s+N77immzbSBUXdOrKwBaSxhX3/ERybB63t8gxSxo7Hz41/j333HN55zvfefmLv/iL69OMYaXYQHiyje7/4sgSneZUZPa3XTXi0liwW2Nhiw86Fmfw47bbbju2vLua3ufbYFg8Mb4cwgfZu+9h+bnho9Bp/v+j615fr0/L8o+v+R96VGllmZoz3uOMFkRmJRVaaUVWE5ihFKWVm2yjDoVgovXAXYVtSIiIpIQyEcoMomzKLDdhaUkRET7pf5h4L+e1fkcX9++Gm/Vdn821OTfHeZzndX0+y9vnN/nZR+Xog86aZ3KNOIud+qqfSGXfd6t8NrBFFfakMAwj4P2S9/pr14dH0pYHdL0ChnjG53fxovazEUmv8a7s4JziHj2Lz/ol09rEX+w6E4s6jjspHMAXnwjsJhYS0vr0rLB26r+Fis997nO3XzJyrx1txoTHbbKzeMy26ZR99EKyHjVE6tnl2mB9sHscCn7pV2zqWsmRPmC/t/yzIXFgk2YJAa6zfMo7ILpGIgZfyEFM0seSfW03VvPFabueDnA2Mb9r4O3GPv69P6XKPiUi+qwtiXDn4CrZKhCRu/EYv34733+LRrULmxSytvCmqMgWYDvu1P24Z/MXA7PZxSTylDgutmmr+YUBYQm9Nb/NT/gUHK5v7zVhm+ajz805FmMVfMRZXE0xTvGyOSrIyR/IG9+DKWsD9aXABmuz7fCiR1jzG3qgd2PYBNv8l5dtPMdJ6AKfEv/JI24gDjZOSTrs6br49Fvf+tar/HtP23K5jnW+nYTifvqBb3gzDNlkmqz5P5mvnZs7zs2etvC5MRbfFBMbX+f5irhql1HtbP5Yf3Z3nrwPzrMFPlFB3e5vmLF5Bj+z+0j+x7cUUsy/NvhP57IP7Z750Npp98Cw+ud3zf1aAOgdAJ6pIAjg3CAlUhIyQEMJgjhAlBBpo04BGwBecqxP7VC8oMuxG7hEYwMmUsLB+xQQOEfHOJxzxiSZ5xQq9/ogtE0OBe7ukWAAIv0v2UQKKR2oMUjEufl9x3d8x9Xx+w3xxtAxwS/QA4IAl9zNIzk1ZvpZWdChYNY15N/9bY3zokXGWntIcPJEtjaxMGckxSqK7+TUvYC1v8m6PqzcnjYoSWs85/M7tUHvZHwGjq4JRAOxiJ7rkFIg0H1d08+erExztLYKs8clLoigJCrHBB7mKrnjrFbGtEOfAiZCeQJePmp1o7Fw5A289MlWkTh6MK+rEB7bfgf803Gr8v3MosRqSQMAqm9JkP4AOqDlp3wZEaE/4MyugSbyg6CyPYSW7ZiHRA7hUcDqO3lKGvW1BKvrAX3n2yVR3xKXTWwFcmQy2eo/GxEY+FvXCXD8vk+YqhDl2WbyBda112p7v3zh5xU3YPl7ybdA2FgltYKB8fKz5k1ffBoG1ia7Mh86ME62YRxdf25vo6e1Zcd6Lq4xeCFQfTYeOM1G2VB6bE79fJdgyXcQiyVdDz300OUv//Ivr/bMjsJPPrQYyTYc22r5+hCczo5LmB5++OHrKkiJNXkgX33yQ+NcMiaIiy/ikcSVLBABxA9Z7fuuUCz+LQbCccUjvrVJysazM557BhKGZ0+LL2L62v0SNHNX6OQzkaMXvOAFl/e+9703f6MbMWCTJ/ZHH2IZDEaC2Evfkx2CtglVY4bnu218caaYUSwQJxTD8YL1RUkk+zF+OpP4Z+uNVzLYp3b4o3HTCeze7cn7XCy/4y/4EqytfeQUuRavYVErtr0D6NWvfvVtJfZcYWP7+hG/d/tzxyRDy0Oa83Oe85zLBz/4wdt7B8QOeFB/dh/BtOQpid4CcefDmnC3YiS7udsOwdpYH4KHy9OWWDcfuL8c90zMFdrYR7KscLA/zZvuassLWmuj73wKD5No40PZXgmE1e/+Tv6L15LVfas4nqZdssPJGzP/w8H7Ln732T24y1kU4HtsWG5Ah7BJe42t9vysm/FsPFR0XT55cldxyf3Nk+2uX9Mtv4If4q7EH4+oT7t3xCjnkot3TMBmGIbLWUjoHvpYfgkXGn//t/DROcdqD3fRljHjZ+bSPd7fYwFC/GbHxsAOluMuH90YDjfZilhljl2bfzXO7LPPXelmG3IW8oRba1d4kWOS8c0t6RWXaxxwTNtseeeNR8BgNroFMtwrvudnxevPAlf3knvH/UoYzNociN1uTrrcXlv4FL1K9OHk6qh5hm/LJboPp+WzMIk8yWd50XJ4YzS3eMs9Dz744KMNZqszHJgQTwK7HQlcSOOSM4pZ4KotwAKwGJ3g4rMxqZJuRQfgAAbOAXAbvwDKyARnQYqjAw2kj3HUR8f6ngHsariixioFIUEmG9smtubYec6+CXL9tTrX20hLOAtsSJ4gxqEF+QVsMpMwM4r6WEKIfCAlZNdvcL7xjW+8PPe5z72tbEpiNqFr/MmCjSBSAjT5csQN3IBZ0YYeOQkdsamtwi25XxJMruYpWaJXyRBAAxqciLO0QtFWpp4xRQR7UVSr5QKPxBipFqhWpxLzJRHa2wRVv0sWER7kDZC7VhKHpBsPebFp/kqeVr43wdokXwFD//zV/AAR4EC2AymET1BckFEIkhh2Tf4UselvRFy/gFX/p12wNUSaHPg4m2Ob5s8X7FgCtvx4cQcOsJf1OQQAQQXqSPvaQ8fIBjboB3lsPsmjQFRim1zIuHvasZH99Q/msgE2mO7tUtjkQcImgLPLuwVP9kmviAlM3wIBP0MkNiitTfO7xXY+QR/wrbYEKjJm0zB+ZS1W8TvjU4Cr3bA04ty1cGZJBJkKyHTCZmDmxsDFlHyKrTRWtspGO4YciIN01/HOR+Q2QYHN+kHKNjYjzEjl6oY/8LPa2ULOSSbhBHuGN3TRZ2P0PggEVoznZ/QKU/ghPFKAEfuTR4nSgw8+eHnkkUduxLLz9KBw12f92Glnjlar+AHfqo2u9YhJc0ZCtbn+SEawTEFBIkj2/E8MQ+CWy7h2+Unt1m9j6nz/PEJkdxvOge/Yui5eGHfEu+doe4eL2Fz7+2Z9MoepfUrExG74KgnufP/iHJJTMsI1YAKfk6yymS22dAy+1784bv6KUa5DmCXy2sp2Jc/kLpaZJx+D5Y3TKqyEz3zZn0UVGIb/4iV2qSzGip2KKGIIn+CzfU9P9ZVetA2HzL37d0HLwkHzjYf0Bne7n3DP7k0OijH10Usb//M///MWN7rH+cbU9WKyog5csbMI7rMHsuY3yZhtw/iTX+FIi+1sSeFDLJXUwQs8oLGLRRK3xvZFX/RF18Wb5SPNQV+br8AH55MxG9zYYrW383YgbKzaxJE/K86yOTgujrGv+tkCvHk3DjEAD91iKj0ZO2ziF/pVkJCQ9kmHi6F8mF27xjgUUozP4gObZSebZ8EiNsaGNullK+md/OHB+mTH7Mqgy8bWseXnxtc17Syo/R4j1af50w+sJr+dh5yzY7ubsWsVFOtvH70Q08UcxRu6E/u3iIsPG/tygeXZzaW+PCbTvOHk8nx4Lx9dzm584jCOB2PgGMxq8SUZf+QjH/n8OwA4vBspF2EA8pv4UCTh68xWCUYmgCNSXecfgwcIqpwqtogMgtV9gXPjjZR0XsLLSfVXP5toI8cIH4LHOLp/E4kl8+QCnBZkgArwQJ58XzLnfv00j8bLCTLISKugK8ghroINB/M9uQDv7/u+77v8/u///jVhkHidlcGu59SAqMDTdfubqdpE4Bi1oMIeyBKB3cSuawClXQoCMgfmOMarKraOT867EsIZENLVT2PQLwdFsMxHwtA4rEhGggBjnwVxgXSJ3Qa69MQfNqnsOLBQCGH7iAAZGCP75D+CGycnc3bLNgEMewOgnH51xn7XfzZInFvl6HeDF1LnJXOINjxANgUk49r58n9z7VpBa20LkC8g6odNdi/Zrx1sUkNm7J9fsQsBdZOqro1QpsfmzK/ZddeGSfktzOicecJFNlKfVhbYU8lqBQDPFWsbSele85DQNWbnN1i6TiBRhORTtS2Idw0bJfslYP2tEo3ACup9hw/r/wo82oZ16ztsQUxwrrFLwOhS4PMdae/aMz4Jpn7DvnuQ7LWNjjUGK1Nsyc4PPoiUL/FauzQ2RRBkSGIDs+Av+zVuOmpOCAcbsism+0JQEQ74Bf8lJd2L0LJtehV3xRZjI3uxEsFnw2LQ+ip9wyzyMR+239j7JynRNhxBdPjuEmoyOrmIe9gXDEfYJXe7Ota12bEVfQRaHNo4I1lPl1sooOtNapZDkBOMoYtsis81Rn/DT/YsHpsH34JJtRvO3H///dedLd0nyVjchAXeMM6O+DV5SuhxLauVbFRc4auSkM43NosAW6hZwp8u6coc8YM+6ZwN6d986z9ZF38XJ3u5XC+vYkPmUX/8lwzIGs6cc2oMyxPFSPPrO1tZ/GDHW6AR/7/wC7/w+pLK/rWgUnK++FY7vhsPfGjcyxPYBE593oc/7gqltuwsE//hAfkuttEF7JFI6E+y4cXC6Z7t77UeFzEvcRQOV/TrPST4FN6/fHfjNUzs2Pl4i5yAfbKXjtevZM0uik08lxfCKByD38J05/Gb7adxd312KpbgFubBltZPuq/x8QPt4DLpii6MiyxrBy9lr401DtFcFdMVyrrWY0RiJp/Hu/ByXJO/wHXJMkyVS3XeWOEMe8Mr4MUWARs3/osPb5yB6ewPfuQb73rXuy5vectbri8uF/fYm/gjLpoHexDnl991b7gq76kNetlEXPzEDXznT+tXZCCvEQ/ZgNgqjsMWHL+x6MeOPRwQ7+qTT8N2XMt3vsFHxfDu698nPvGJzxcAFliAIgdnyI4LcMAPwQKKDLD7BemTxDUQ27X2Go5JCRyDQOurN2JW/ekNo+s4xpuQqxhmIARau0uSCJOQbamTNCLi5LLOCMAZF6LS9wQLHB0X9JENYGu8wBEYki8AEhSsNAA2AbDr6YLhrgHejVACQ07JIJAPQNF5z4CT1TqVfjmoviQmT3ziEy+vfOUrr1sLJdauMW4AoF39AFIFHcaNZCBqS3DZ2QZc8iZX/e2nANTYJP8LdsbUGOi/+42t+7xEJFkAM+RGkaqxu4/tAgXfO+/v9LnEQ9Gh8+a6gUYF9NSRZLGxASr2uYBCRpLMuxH4TYB37PwYsTD2DehLBHf8SwZ3t4m+BJPaLFhFRDyWQSb8oXYRkV3hkfAARXhWm9sPnZExsGYv7s/GvVcCUfNMnTEJAGy9uXXfG97whsuHPvSh638+BNBVv1WqEWlEVLFLcG6cts4uJpifxF8ShDhtgq2PtY3FJ33uMcHfyqwgbAz0ThYRpJIS/tOnmGFuxqxtlXw+tYSez65eGp9ks34jnN2Tb8I0wRCO2KUBb+g7O+5XM3qOcdtMf/qBM4gb/2E7fKA2990CcAYJtA0dlvE/fgH7Vrb8F6YgNwo1MAfRYuNLvsUUxEkMgoH1r6AjFmzRZP0W5jdXeImMJ0vJ2cao9Q9xUrxBVvgj4r260JdnVhWAYLfkUJxT2Ow+/mbu3iGCPCHXi5n4BGIoFhtj/Zlz9mQnF1xeguZvuMQf4DHiD09xIgkrfrUcZbEZToklMEiMNz84vMWE7hVf2ZVxioHwY4/DJLsn9GWs/N2YvSxS8oDz1Ad/Mf7GVzthXYUcSQj8hjfip/uWJMMP5H25m5i9PKO2d4V4OSsOtQsNzTvM+cVf/MXr+5o+8IEPXHFHf/1trvVDpzCZ/MyBjizmLJFvXs3HAsPOn67NCb4q8uNgyxslgxJaPJY9V3h62ctedn3vSS+BNS+2sgUpsWvxBK6KlRtfHSsRayfq+9///lsS5gWS+Htz4X/m1ydfxN31jaPBZrpwb+OCD4v9dLVFDHLjM12/j60ovkj4FLX4Nr3CTdf1KSmXJ5gnzNl72WhY2cKVdwSwqdpqjI1HEU27/MJcxI/a34LCFj7ElC38LR41RvISw2Bs/uNfsj+xmv2KC+2GjNs1LjukyKu2yin66XTvFoLpuIukGgcWS7fgZTxk1I6dFpQ3zrIFcVSswV+6Nt0nB+8MWbzDDcUTvk3+OMTmQ/3NPuH3ch62Wr8WkYyTnxqneWuf/eBW9XN7CaCTDIixIByAwgpEjbqWI3ePQSM+7nOOITVIL2nKgHNaP4lHQLbkcQBBFglFGNYxEJYFiN3GBOQ2SWFca2SCPiWZDyMDqIIjB2dQ5rCOv6C+z74bC9kKqByysSBFZIA4cS5Gjxw1/w0wOVVB0330YM4IfsBhW2ryBVArT8Sp8XEYcyOfxpmMvvmbv/nyAz/wA9eXhHhpyybIjJdOBWSkDGEArOa3fS/YCoo7DvbjmECFSAE6pHWBGFAsyebQJzBzXonFOpy/+ZV2t09jJzsJziao5BEwqlgiIOuH2l87Xh88g+GSKOTMPNnykoX6FJARIUUktoUE9F1Sb4x9D8DZuGC3esv/XQ9vEJizyNj9W+AzH7aBYLC9TTTJih3Q/+njxsDH85P+lyCubBsjv2LHdNmcnvGMZ1yJVP9e8pKX3J7zpCsJs+JKbWzw4uuSY3MRhOkPqaQXAZUMFl/gmN0ci1+LYYITUiRZEbw3kSXzxu6Fg/W5CYPVfmPfYIkU1Tb83USra5M/uRkLm6nNYkt2hswibp0TIGsH/jXm/m9Rm10gFHy5ecEQ/rR2ABvZyxZ22NJu7V19wUW2qM+VP2LrPvMW4Pskw+wu/PW86+6K8FjMxm44LAZYNSY/xKw+cITOefPzxmEExiqUgov4tD6/GKJdiV7nzNm7HLYw1Hnx+sTedMiH+Bcspv8nPOEJ123G2eqSJnKE1WLB8h8YIk7WX8/VtwLcLxbYom+nT+P2QrclrOTeMf6KSNdH93cv25Uo92mXCI5DBvXj5+74H3yCo4vnsHN9cf2OjbMXSYEYDfMe//jHX4v+Hh/JzshOjOMj7lUAWL1ufF5+oHi1uq5dbUrwuke7jtW+Xzuga9dlHx4f6e/GLY4oYkkKyGLJdn1YxeevW3Rh18s/Fv/IejnOFppOn2u+bBOPEm+61ip6Y5QkVKRo/r30EXY3R37e313PXurjWc961jVeZc/tVoOH2YniTPKR9LKx9Y36ajwSVP3A92c+85mXH/uxH7u89KUvvT0K0DW1tUWSjsHfs4hYW96XRNbG0rXpk16awy6auB7P4Ev1xw4VC7q2dpcbry0unuKGVsu7TqxcjrI8SOEKL5TviL0d73HhdN57gowR/zIWcydHCWLt8P/FuP4W8xVSwxA8r3GQeX/jedo7uTz9k5sY4r76YkOwuTFvAUoM3TmSO74F+/kaDkNvYjvbUXiAS4vD4uO+JJHcyGfxkT2JJRYJwn142vh2cdijW/gbHyBTPiwGN+78K7/t3wMPPHD9uWLz7dMOxMa//GT/FmNr/7oD4L777rv+DCBj7mLbDoCNIL0EZ4+piqxxMRgCA4qbfDTpJlSQQAYX4JBU7TMmTkOogOVuwVl/iGLfORpnsnqRUQHJTcS0CyxVYs45CSZ3S8Yo0hw4Zm1RPrIPlFScdzvPFjHIAThyEMGl7wWziHBVNStO5k1HC9brELb9CbYMSSBGVJFvZMVW/q5TyZegsQeFBKCrLTrves6NIJDhBlEOVFDr+f1f/uVfvr2RuT4EdM+dNyf62wrj6ha4kC8wkdx3fAPBWeUEDjtnq2rJxBujkZVNMhAobaztIwcLbmxFoNjtQ5JBPtX3XWHXP0BXTOh6x9Y+T7nDjQ20ZG7lBCgKDNrb4lHzF2wE3yWdApSgyw7YIWK3viXh4MeNVRFjg9EC+wZtxMr5+pSA1KYAzXeQMOSjscEVwab7253UFrZ2AbRLaX13yegGstWLcTQ+L+GBCZsQsJFkQj5wiT8hcXQDP7S3ZB9W8AFtke/6KwLBJu2wcu3iDp3tvLIH8WVji/b6rA39rG6QCfZbW94ZIaGmU4mWIjSbFR+af/hpvIhr/SlQ8wHysOKuQGMe/JRfwxgFEbFEO+xpC2/8DHbShWc3vXlY8tBYbA8mF5hUv81zkyMyY5PsnZzhXGPMpo2t62pvsQ0uI71nklSbYrKkQD/rs/2NnJkXv0eWlqfUpoQ2/2P//P9MJvhC41SYZx98SGxa3dgO3X1ezkte9VXR/Qd/8Acvb3vb224/wdv9SKA4p09twzp+wV6ay7d/+7df/uzP/uy6jZovNB8JoiShcaQrj6/x89pEvLumtsVCHKT2+D3S7BiO1j0KDuaRLWiv+feSzP/5n/+5TkMyCd/gFNvrs/kt6e0+NuV+uxQ6Zyz4GuymM/Fj+Z+5L16kxwoV4hR72QRNLMAH2MzGVTZCdvtstGIRvirhXx7Fp5urpEF/9VN7Fi/iOu2CbYy4FjtZjOg+LxQ0HrYtJmxM7dqwBN5Z3YZViiYbj5OzVWbJBX7UdZ3Pvzf54eedT5ZwoOMVuYrdFjg6Vr/uoU9YTraSMLLiCxv/XEtvcFyMOeVtlZktdp6/0iV8E6/5w/ocviKudY9Hg+h6sZov0im/qE9xtnPJvV1qXmSnT1hSOx7VgX8dK96FWbVxcl1c1DwbO78jPzGNvGpHgVUBps99pBen9L4i/olrKCTiyXIOvsIH4d76+eaaYodHP9zX8drcn4nGq1zTPOGKYh8bhi/LOeGI3Y2ScD+VTL71LZ7zT7FS/K99hcWNnYoQi52Nm7zZNz5kDPlUBaKKdTCY7+iznTzXAkAnEsxTnvKUyz/90z/dqlNLyt2csPrfYBsUw3ee8yNpKkPAAQCtQxMQpfZyoIJcWz02ENa2Sg9DkDR/13d91+Wv/uqvrvdQEqUtKWS8DFvyKqAhVYQm6V0iYSUFuJ3PjnL4TYzJaiuXOQj5uLaxKzgsEPulBgTG9sIUzakQn0C09jLM+pVUAXuAJ4nZ4Es+9AwQAE7n69N3ILXggLAhmPUryHMacxM46XZJBDAFAtkjsCEHwTii3vN3fuJu7YzzJKf+txuCc7Lj5qT4gVT1ucCWvhs/0F5ywQ6RUjJi04ou5Os70O57+lCoAN6CxiYlxo54syEgi7AJJJ5RB2YCiQKPANPn2jt7AV4nGPLNE4wAmHEhcsCvoNVPMiI02Y4xIKZ03jUL+s732Ysb/+3f/u2GQUuCGhu/F+QaT77qZ22MR4A//Tb5nKvXgoX2+UffEczm0nXmryLbd3olW8TZtll+4V66tLJC5myxORrDBubarc3GVCKgsNR9Eb1eHpWtFSDIv2sUTiS29ed5Ur66xITNrZ16ZhXGri9u4GYn2oMByBt/3HvCtpKr9M4uragmu11pR0zFKIRkExtY2PiRYqtmxl+7fuZW0cC18AfO7gvc6Eask2SKT5IX5BzedXx9D9GSoC+mwEsYv3bpeuSYnRi7xJHMtCH+nLGm4wofWxxqXlamG0/yg2+uIzcYIvbgBeQohtGLufLN+pecsTkJBLyrr8agAEfO4jTyKS40z03yagcBNQ8YAv/PwgkZ1BbCDBeXO3XdJgeSIMWU5m28ihnuRxDtauy4Lc/97V72WzvwHO6IU5sssE+fCggVlBTAzBfOdT87ZfuSV5jVNZuAbLxgB3BuC9nIcffjkY2pdhVTFzPYt+J+bUrQtg04tDG4e+n+y7/8y6/bqeFSLwHuUdPzESLFuk0KcGJ6tNiyGNf1y6fEOPfwN4sm5quYmAzSbXMTl7pXjDRveG58fVdk2zGLU/zAOTLjazj9YgvbXD2QY+NbzFF0bD4S5mJ338Pxrs/WnK9tRVu8sbZ3hxE/lMyL4XIJHFTMgh/1xc43DvQ3ueNhMGllx59gBj4sfuOTjUfB2JwbE5l7TJGcjF9BhK/gKPwEbuKL5ilmdh6n2DnXnhyjsXd/PLjxLo/FM8UC4zEOtlI/L37xiy9/8id/cs3VxFg8mk2bF1taPOcbcAomeJxWTqEAiO+alznDMjYhLpB/ss632ykhtpGvfFJSXZxvsXQ5HHnWbvLyvidYugWI5LLvX9EP3yBrXCB54mrmxafg+S4kiS3dL5Fnz/y3dppPhZ4W1/EANuDFqp/85Ccv99y5c+f6DoC2bLWt4I//+I+vgCKYbmLWMcpaMN1giLgsgQUcmxgQDAMB2E1Q9ViVD4Ag2JJpwbO+VBkFaqBpLkCpe7UrmUD0dt5IEvBjfOYNaJbod48qkyC+FUNtAXoBi8KRA7KgULJClqymIIwUm6E0TqCEdCEiWwxwDUDbIK5d42087MF8JSBkKKiSs2RyiUZtMHJAQJ4dB17u5VjGKElkY5us0hdn0EbjyeB7JqfiUONfh2WTEh5JY3qrDYDI8RYI2W6fQGtXuiRHKtjGhhyYr0TGZ20ABf62FVH2YjttY0dAGzM5dZ1HOpAEAXMD6yauAiHQQ+b0v0nakjIJ5v/PPxDp2vO8bX1soiOoKkyQq4RJIK2P5iOQISwKlkAWKQayimuqvHZDkJkA1HXu5QvsXWICb2CioMMXyUPxo8Dyjne84/ITP/ETtwDStebB1/kZv0EY2QE5eu7M+ErSvf06HFAw3MSW/TWmr/3ar72+TKsCgKDIdwUWMkjudiPBt/XBtamuzS6QZtiFTCFk/B+hgL2wqvs6x8fo3HN3jWPH0Hlxor+R4dqtLwRNLNI2HIdNzb1CeKuCPd6RjUZeut9KLwwje3YrGe+ze+jXzoJspv6Mfbchb5AmI/Fg8d74+QgSi6iZJ1uHy4utq4NddRADIt9ejESO9Ng4YaT5wi0xZXXXMdjZ3BFwyY15bPyHNeayc/AOAvjVuWxTMmVutdvb1N/3vvdd9chW2LrVnvqqzfqSJJPJ6lHMWD4EL7ZI0HXnz76lG37M3j2WURu7Lbo+u14Rjc/CldoR95JZ45e4xOHy502gFEc2uZLAsv1d6MGNlr8h8x7bxHNgHN9ZTEbOxWU4BD/1fSYYxelIKx8R2yzQsB/Jwdo5G1ib3cUZemJfjcVOjmRSYbG+zQOOkW3K+AAAIABJREFU2FUH69m9+EEOfIyPKlxvIWYLEsZu3PwD7+g+RWh9KTTwQ/eKcd3bnCSWPsUvMZROxT76oVuYRd7mvmPEmcyXrYobrpVkuf7Zz3725UUvetEVUl7zmtdcYwWerGBkfJvQuh/vESvh415rDLgALruFAz7J5xTT+DWeJS7iforxMEGyaEeefMgOjfrGD+hj8yiYIK7wGYnc6goWLl8Vf+qDLytEkCvck3usHSy2nDzD2MxRjAhz0uEf/uEfXnm1Qp3FxMZi519yzK/D2fBJbNSXgtUuauLvxgsv5B9ra2Qq1iiQdk3nWglvN9ab3vSmK3ZuLJOI14+x4y52CJtbn1/1VV91XSTHV/ioT77QJ19STNlEHw8Qa7Ix8U7BA16Jp2IdfONX5rO8rWu920A+wE74yac//enPvwSwEw0S+AO4m6Qe246F9J4DZJQAE4BuhWIJlmCMhNl6tFuaDJaTLXFg6Npfki7AbJW28606VtnpHttvOr5JJEVLLAQZhrqCZJAABWHnvPudAheoNrkF5hIqZBBJRkwYleCMDLg//RTEckjjY+A+GZUkh64AJZ0bf9/NESCRcf1aVUuXKwvgzzlVoRtHFTRG3PlNdiToVjHIfIs/ghFZN5dN8thV4+y+b/iGb7jqvRfzLHFWRUsGS8DJ/dQ3+QMneu3eTaLJko4RZFVA9rqVRdVZwUeRAMG3HU8/CLPighUUekBUfedz9LtElp2b9wZ/tsaeTvtesk8udOFeAZD9IB0CnuNwRFHJKgPZIIvkKDgJ9lspXiLzBV/wBdeETnBUUOgaZCJbAcDnHBvfueqDeCF/ZCjQmyPbbuzhXBiUDpFQ+qbXrquvJz/5yddntJASspXg8DWBdoMEXJM0k+cGf0m9hFsMYPNLNGHv9lG//W9ObUFUVOk+2+zqv3abQwnlEqszQVifoFfBFM7za7J13WkH3df8PIPXGDZxYGewsPb2b3ZgjEiH+SMftYNkCPL6XqIHp8mWn0ngzI8/9N142WpYgrBm5xICPnbakTHzle7f7ZfinnGvT8Lq7mEH8KV+YCU73kI20tw1bNYYzMv7CNYHjJ+u1qe9p8BOCbYXsSuW5NvIFR+vvWyzMXQNP0Wc2YytyfwbVqeL5TEwiF4Rt42nik3GV9/dxyY8HkT/sLnz9N05yf9ifdfAQ5hCx2ykxKpfCEAUFZySd/fQ//II8bdPcxTfEWK2IZ7BuOWJa9O1A5/YNl3jHY2BbBZ7yUJ7OBM+2HEFJQkgGyWjOFAJx/Oe97zLO9/5zlvxUlxebgOjjMFumK5J/vCruft5QEkE/eIZEsTu85ifgimdihOu7fv5Hg5Y3NzF7a5TUJCwpmc6Ibeu7xEBOwTEebHRvcs9YIu5pne4hlvRB9tYrkc3xgAfxMhkYMW79l74whdevvVbv/XqFxXEt4DHJxofHxXzzuIwfXYdO+ET9CpRg/HGDafyDQkpO4fv2Rf91I6dR8lHIiyx7jo4B4vgOc7F3pNButwxrzwbT9fSS+9G+PjHP37LWyRwm1M15uTcIgBfhil03vz4OzltYbt+6Vn/fID94Ba1o0hsfvyBf6bzuFecZ3l+/aRLq9Pih77lM5Li5Ymds8BhUQGnX13TjwJp3z0Oh8+Rb/0YX9cpQi1XToaNO27To037WAt7wVfWT3EuMUH86FqPKSwv0Kf4vHFni/X8gw2wd0WB+m3XQzuixdQeP+07f/rUpz71/3YAqEgTxpKrBrhJ8dmZCrdVU0ZiMhJoRs74TNwk3NcYkA9kfMmXBBAQL4ESkAV6YKRvChYEkTjkihJrG+FERoAfkuA7kBVYzgAjUNV2TtP9GeOCUfe0StizXeZqDksYkCoOae4ArnushCFo9Q+kG7O5cqb62wRyQaA2lpx13SYUQAXYI9cCBxsQ8IyPk2ir8zlXdugnHhmqoGDsAI2u6JBd5Sjm1Dg4EyBhI4Ir2XSd6l/j6Hwych07913A2PYFFrYsQK9NsCuycC2ZSF7ZHf8wzrO6q1iAXOiLn6xtA6RA1N/kZnu8544WADeY8UnAhyguKAlu7FIwQqpXHvUDlMm8MW/iicDDBjIQgNcmk0fbn7qmJLA+1+4RB/MGxF1TewLSBnk2txiwBGwTQORp9cwes3F6FXTM1Xie9rSnXX8544d+6IduGLRtIhKKb4iXx0fY/NqRPs29e3pRWcnTWcCCO3CIHlxHLnDBeATuXU2FD3ABFiLyfW7xjZ52lYUNpVeJ2lnUQMLZnaQoGW+RYxPB/s5OuibMMUZ4YpUEnoqDzbe/N1Ffon0mh4sXbKI517etr+nFdT6bU7JUpJLEw0VyV7zvush/14nfcNc1MNPY9/v6BR7Axxdz9SuuIGTiPHKLELIXcltfYUN2UPGTPmuHzOlm50xmiwFsyfVLFq0i8zM+IVaRVd/b/t1PuBWnG0NyZSeNy9yTy5Jj45aswzZjVXROV2I5u4bH7klO4UU2whe3ONr9sLfz7G6xdLEdX8JfJCzrM2xgbda4kEuLCZFgY13/61h6UAiE9XTChxWy6MW4XI/8SlbZQ99rQ+JIpnhLhZ9wrf4UASVz7L354Rziw3KFnVfz9J4NY+68JIlc6Qge4w74i+v45yZwbA/+sXOygqOwUJEeJ+j4Pvqxfs8n8O3Gh6/xvz6bm2S4ceAD6XFfplrb2Z2Fk8bS9+4t2dM+fevXVubizlOf+tRrMlIyJW9oTGyLDXUsuTW3fZklGaaz5JgPsQt2zY5qo+sUocR4Ol6/X/k3bz8pS+/il0ROnrAxgo1tos4PNx9hJ/B8/WRtozjh5xP5BJtaXRo7rkbHm3fpa20Vj3XfxjV8Fu8S58R6sjMXMlUkTG9hqHYW57sXTsIg49v4nt5h7uZ+eKichE46XhGwMXrXQX/Dy8YoyYd39V8f9NNxx/AoNu9lfGIqvS3n0Jb5bF4gptKPc32Xf6x/bv6IE9gh1XX4vXaTQzbTeNlNPtoj0sU07V3fAdAOAANH4BkX4idQMkqECgkCvCdB4njOr3E0WOcJfQNhkyAYJI7xMxqO3HdgIwB7lhXJ7njjRgAJGHkgAwTtimKPvcSEoTV/CiJ0wqxtFagzQXQ/pwPamyyfTqs9sl+gFhQQLYbIQAG0uZsTgEDmgNaCQSCew6r8MUrBq3vZCcKRrAu6Kr31S5fp3iqLRNnnJrbGXH/1jyQCc0DHVgTrPrdiJ7CrCjb3+pF4ckjEeokcAGEj5MVWjGUdbpNUcmHX7k8G5ME2BAn61Yfko/NIyyZo7LjrPCe3oEy25m1OmxA0TtvVGqMA3VwEYHatmstfBWZFlgpaka3u3YBr/EhE91sVQXw3KYQNgpF+kL7VK5n3Wfu2jiEAtdEK0I/+6I9eXwrZXAoE5Ekv+ocBjrM1JGt9T8Cn00iCxEdQ5O8SacFE1ZgNrm+TX+3awtnfsM0YrC51LxxpnGuH+ut+gegsipEvAgUjNoguoYIlcFJ/Z3Ft544ULFkzZ3qGRfrts+vDIb5AjggqsiAJEKjpy5yRCG1LUvTJNrufnHcXiCIE8tZn/225XnsXo9iOeaRL8RRO0UVtbbLcuBS24IMYKCFYPSM0neu4FWbjJH94BYfhEyKzcYusuxfeaZ+/kKt43FwbNz13fpNLBdfeO1GCYHwdP8kNH0XMJD7aIN/kQu/I/ZIsiZJChjmyPyQXh5HEs3m+xb4Xj8QSdrgFDRwovLdSeNpJ42ST/Lpr4fnyIvbmHrbIPpa3kJW4jEOI5X5STVudl0QvB2Qv9WU+5ohIw5/aWpK78Sl7Qc6XUypYL2FGXsWiLfDSqziHG3queMfQzqlwttWt9HNyTzvpjFNMUnxfHqbdxebmzb7Fe3iCXyZTGCZ5biyuZ8NiMiykv9qB4bYhF2cbW21sAWHH2HH2DQPxALqEqYrHrRj3LDg7lEzvamNt1p7dEfrkv7hbMbd3JsALXEeSiEPsGJOLRFCShwtcB/UYD8LXcMtN1rqGLCWIi8Mbqxrbxl99bELN3thk1/hlCFgDF7wThVzZirl2vGvzvTN5rV25DDvdIq9fziL3zRdw5+WsClXJV/wRA+CpOKJvcZZtrvzMpX7xbphi/nASHtixiLOSL47Ev8kW710e7pw5nvxMvuNesXdj4MZJ3EV7+yJAuL65iWN0CC/dj1ctrxC3XEPu4qjziyVsyYJT381VXEr2mwPBJ7bA7vigRz5gO7/GW7eAef0ZwAceeOBRxkCJQB/QEjCH3qDNuSl6Se2SPQ65pIzTckj9GAdSBlAIBWBSWhXFHKzAQmnGulVjTsCgl8xLEgWlnC7nMAdGiSAZc98RxSVNQOQEvyVN5sOQOYdrgK5xat92qruNaclqcwHkDE/ShJgiMas3gLpkpvuWBAiYXaPaj+hwGOBXe8hp4+lvgUnQqz126D5GvuSg6xuHZCu9aUsAFBwQRAAgme18beQsbA7xUyWuT6AlCJGRcelH0rM20T1sERiSj09Jl+AjKResa6M+VPvYgXb51CknvrjETMBfMNxAjShvAscO+Qt/1X73rC0al0d5zFOS2Tw8n7Vt9zc/WfK7QcLx+q4N9gKLYIJAku7DBfOyiuZe2AFc+d4GIrbWOBQa1i4kPevj3V+fW1HeIIyAsCXBmtw3oErwkG5+2dy3Kq5NK2Fdzy/YuTGQl+DVJxLT/fyBzW7SSP/iwt2CHnxfn+2YbY10zd8kUwI2fCVTpLfzZCNBITtzW3tbQkW2Eu99rEKwVzAUN1YvfHlthi5su0xe3Uvuix3IVXNofm1dLxGGkx3vGr6+ft/firK25kouvA28duB8fyuIKeZJWJIJgrJED56aJ3nWlvhpK3O71Lq+x8wkBl58KIm2MtzqK3xYgij51t+SnZU/MgRvNvbW3hbe4IH7WwHpsb9XvOIV1900jZ+PLxniq/XRWHfhQFxm0+loi9ziY22IJWubyJtClQRnC4US/PwZGadfdiOJZnO1uwk7jOOfbF+i7T6J4yYSbNCLUeEjvDO3U77ZgcKvfiSPtdlcbC9uHl/yJV9yXX3yGEeytSJsDNnPJuj4GvxLD/xLQUdCQyba37l2j3eY9PfyLLphk9qFbTAHOdf/Jon8vmS6Z43bwfWzP/uz17Em114s6L7lFxuf8SmEPp198Rd/8e39Fe5f7tDf+JvkrzbtGoHnVmHZCdvxLP7LX/7y22Mnu1Cy/FiiynYWK8QMMlkOKi5vwsJH4E7jyf4bN46LG5HRyXUkQstFXIPXwFU4sbsE0rs41vmwous9TtS1sM9Yts/FUmOAcTjFmfSSf3NS5One2uLj4gD7I/eu03/39o+uxPSKX9manzJd3OQPuK/imLFuDBCL60+Bms7W7tmi+CJu1Vf/LVSKv7B58z521DW4BpwnT7xyfRDm4DH4Qfd2TiHFPNlhY6pdfsh32cKOeW1RjMJf9jEZPmvXMMyA/31fW28++BFsJksxh77JAC7Jl+hIXndyIX2QNb61/nR9CWC/AoAUSGYZGIMzQQYMRBHkrWJtxVcgcv9ODlERDBGwAneC7LlShALx0s6SfmM1YYoydkZD0Evwl1wCWIJaQVMGAgfg6lN7VtPP5AzRR6Y8C7bJ8jk/wcxcVmkAg3EKijveXW0WBCTHXc/4Oexu/V75IFnGvt+tlAEQRi8pajyCmgAs6HcOICGujclzwghBY20rT49F7PyAC/BA4ta+6HFtT+DnvJ7pqp11aE5XP0tW3a8f49iVoGxK8OB8bENyqB32s8nStt3fgBdQuZadCazI0gZadgMUFUD4DJ1t8q1dZIwPAnErEl2Xvp70pCddg2bb+ZYcCApnEKwdfmTM9UEWm0zTQ8G5ZCI77TzCwQfW1jb4Cw5b9YRhxiEw1L+XXHV9LyLtWLbX8foXEK3usV3bQ7tegQt5MK/06NEKpHWJOz+FV/wB8JuLYLJ66tgW5PhX8pHcIxxwUuBA2rc4ps8NVMYqkCGH7BK+sBO65aNsP6InEYcrCKBEa/Fw21t/3+QPTrqffyEFHnWw1RRmLqFDKNhD1ywhIa/GLPGDSfsoxhZUtd8cxMju73orj/lM1+VXJUmf/exnb0mme+jDdzIXl+z8Wqwgqy2GRrD7XoztN++3OLz2ytaWnNC38SKfYpVEUWxGPundYwx8djF2E9pNpkuo8hU4y/fZ7I5Ze/TX97YZ97LL3/zN37wRZvGpe/khWXWvxIDdNZ5so39sQAztu0IK3JK0p2Pxwyo7crlxoXHU1ybR+qottoY3IJV0vSS1v9l27W0y64Vc4vsWNLWx8lTAZGvsuu8l/7UTNvITdrY+uIlEuqwN3AQmw37zTEb5nfhDNxKjimfJtd+wpw/38ofla/CKXUjmxCq4r2i9xVZcy7Hm/LjHPe6alG9Swka/5mu+5rrrrH8/93M/dynB/uAHP3i1M4+ZWcnuGolKstukqLZ7dvrNb37z5ZWvfOV1m7zikb6yr8bT/Gp7eWH3kx8bhM84eTb3Ld/yLZfv/d7vvfzkT/7k7RejYD7738SlPiQa7fgs0fTYQfLrXjqhe3LduIz78mfFpca8/IXOsh0vtd3ClKQNZ5I0sxkYRDbL38WY+lDc7DpxBTZsHKNDNk5WZG08J5/yHQ/b5J8diRHmwL/xVzYtfpwJMH9VANtiQ23jjZJrvERhbGWFT9i1QF/Gpg366t7OwbflqGyGbaz/1TcOoDgAlzen7G/FWbFuiw5bGNC++TQXhWTjX1mIPfW/cWZtWb4HlxcTOwY3w4bizXve855r92sPW+w8Yx/5pVM2Ku+ob1i5+YfHpjond+E7YrA8b21jC6O9zPCe+++//1FCW8LHaBgKZ1xnQrwI2MRcA5gpSBtIgWAJVAg4gQqaHABQM/wmVXscZRPb/jZpQnCdoIrQ9J1DNw9jMweyAZyMx1iBDcDruzGvMQISCbNkoXZXDvrZ4ktt+7fAZIxARBDWr2DfT670ExheDLNbTiSn2kKAAMgm+GuoHJCxIUqC0hIi15gbu9D2OqtrmoMdGNkCJ1j5I04CAB2Ql6Aj4V1yrm82TK6u3SRtSaC50GfntAuk1sbYF0DYpI+tCLZ8reONwzNv9bl2URsCP50DX0RpK75IQDqxbRJYmP/qy9xUUbtW8oSIeJarFbYArwIA2bQC0tteW/FZ3+7eXc0i133fAkLMv5sngEUybK21krukAQHhlyehAPKLRYIvPypR6sWRn/nMZ67zUjW2yndiwiaHtdX1bd+jp3TS/9pH9JpX5wUXx7u/Yyc5Yvcwb5MDtspGtl997ApeJDoC108wpTOyZgP8aBMVRHB1KHiyD3YqeCFT5Cqow84tROrTitxiKOw+STzbIv8tDi0J6braUDgyX7aBgEvuk6eVawSmeyWPSAV/7XrFy7CqdvmlmOIYOzj9QvtbdGi+iPvih91UyJJ72TxsQ1TWzqwAVdAyBrszEGDtwCF20Sc7Wt1px3Vsqjn32/XPf/7zL6961auuMI8rWGk3L/FkySo+odCSvF3XMWOpDUXX/vbiqY3JMBaZbWySCfblfQy2iPKjdJK/eB4YOfzqr/7qy7/+679ef9K09vAOGAu3Vn7IrBdS4TV8pGsXw83Zzqn18dryb/2T3XSuthSokv1iLX6AK0kGmnfyys74FvmZm7gHjxQg+Zh5IN3uhxlbUMivuo7ts63a3KJXssjPcECFme7dYrwxIce2xcIECT0ewlfPMZIfG+VvzYFfwqnurdD4lre85fIP//APl3e/+9233aN0vXGCHbIxSWg2li47X3vFUYl24ziTLrxtuXdtsRv4oz/2A9f4Kl7iOExXUDoLCDCc3W5StYl87daWuAYr8JXGk067xssqO3Ym2dnxFtD0D0/ZeO1ke3wAz9/CC37YNTtu/cIp9tD1iiz44RYb2Hz38yX8y84MXGpjIV8QU5erbNxZu6x9xbSux4vxqtrfggOORQ5sGpabv5jWgpvFDv2uDdWnWNrxxr5tNY7d7Yc7ucc4JdyNx6/h8Mc+xYeTv4nNy68UFfEDRQVxEu7BF+NVlPbZfXbP7YKAeNhctcm/4lLhf3P+tV/7tSsct6Om6yT07A034AtsWNGz73Ta3xbFzQsvJ0O+hbd0r5xHW2InLiBuNr7433UHAMLAURE/oNDNGtQZUsWJGIlJGbQ2lqQBTVU4AgY2JrJAS+DAuM9NeF2boSGim2B2LAVY5VuSJ3jUB0KOiHSf8UikOC5CTzbds+MjT/Jb8KUQAbxzT3jCE66G43coAdKSfeCGXNwYwGPV2U0UGo9gLtEnc04i2HYdJyUDxlMfW2jhvAywedJh122bQKI22RVwA0ZAZcHbvLY63N9+lzhd+td4gJWxbrLFwcwZCQXmEhWgvTKzMlq/Xd/zckiQc+ytvhEWgRUxEsC+7Mu+7Lr6pqLNXzj+BuJN5OofCe2FZUho923RBpjxx/rt5R/tqFn7PAMf0CYTpGOTpcaKXG1SQceC+W//9m9f3v72t18+/OEPX4kSWSCc9I/ALt44pkjFn1Q5G7cgU9ubhO1KLMLSNsoAWsWUDPS5dnJiWN+zLX4sOW0FtSBJd3CBn7KHE0PYqURhfUXwW+D2d/3bZcDP4Cmf3eTLdt6uTW6e8WQzjb+xdrz7VNV3F4BijiAmwTgTtPpqLH4bl0ysWC5Rao4ClH43QUZenKOr2qQ/xRG7CBDf7Abe8W/4RO6LuWTPnsn6TGx/+Id/+PKud73rtuVam+ZB9x1fn7NDqjktsfBdckpv5Maea6u39vZMrTjXtbZIaxOGph+kCdnnO/SOQIghO4ZsjF1KsvvsnvoMDySIYjvc5mswPt0499BDD13uvffey8///M9fVxs/9rGPXdp6uNyCjbBpySUsr7/a6D4YBH/4MXwVi9htbaeL/IfM1s/5LL+qL7FwuY2VTmQuGX7FV3zF7XfiPTK49u2dHxJHCSu5GvOu/NRO/YZl9QXP2Wuf6cLjAuyntponH6MTdkjXYrui4cZQOjFe/EPRYpOFJbdkhhfwKeQ9sr6LDssN9bkkF+9ojoi42AyX6CZZhmfp17uD8DXXSDrrq59KLP7yd/6cnOl2Y0JtJQ8F8ORWf+LQ6QPGlywWd2Ba/XpkBhYodOCVdMrvd/cMDqnowafJh03R/8Yg/BbPUmzvuASwT8lyslVYU7BhR2S7SblYCQub69o6jFs+DKskivgGHJTgmh8OJ9Emw+V/MEH8thtHXBZLxPXaKKlWgNgEunYVNNiqvmqn+5qDxYgTn5aPwmqrwbXHx/3N3uE5LkqPa8vyGzZgXrUhkW1u+CG/svOrc3ifNppP9pbscBKFUnNJHuQvxhg/O/HZPMLBX/mVX7lyhArBJyfw2FFt4Xb8B67px73sxnmxv+/wnZ2xe7yTT3f+zBGXV+9iFW6y2NWxCiYV6Xr/RZy3f728uesUJtghbl2/uxjC3/rEdRQb+OiOUwEhuZYLbPGXH8O11Q+shxHXlwDee++9j0oKAYOVDsCwwRYAaViCQ+Gcwz0n0AoiwPZM+hA6CkawGL7+akeldJMG99U+h9AGQD77BqYCPzKJTBBqc9mA2nl9nITE+BjUJivArfY6Lqn1MzNnYgSIEWIJl3kBnQXjzm1iiJwZV9+X1HOOgltGlaw2UdnAk2GTs8qigAAkgB1j7byVNsavTXImQ7qW3Hb92iICy07PAoSKKgBjc93nHs5A5/QDaANCz1I1x5637Y2aZHwmQoLdCT7IkB0ttmghFdle7dui2Rit0rAt1fD69pvEbIj/kAF/c75xIo90YkzrK+tLK/8FS8Ro7a42ETUEuxW4tmiyNSQJyQJmCMNiyBYJFEXojN/WZzahKEUXG/SMq7Eab+Nhhx3brdhspe2tAbq58tHVu2uRaOOCfT4RY6Rli3CITtckewHUWCWiEnxkGgFb/TYO/tGc+pc9eaZSv4tzxg5b+Ejjkexs8aPr6cmYkF2ED046Dl9O26wPCYGAavxsA4mzisdfHNdmn2RGRjBXMmZu8EzBA7njk+yUPOlkkzp+Au8UtzxnazUTKdw3oSP4ZI+AWNVMb8hZ9yOKcJJNStDgaGNCLiQqzil6IIIKSY2BD9W/mIeAkLPVGZhLp+SgIJMsrQbVRrKrzV78128nl3S99rWvvfzpn/7p5f3vf/+tqM7GzI1tITB8DdEis8U5Y4ED+t6VNXxFkbB2NqbYqty9fE98dw+fQzq9y0bcaux0GSF8+OGHr8S3lZbF3o3/SHltbCLoevaVLXTNvm+B33nMxw40dm7O7l1c2JWs5TGSpMaF5LOhJa7dE1f47u/+7stf//VfX2OjBIpv1gZfWmJNp+xafMMh60exm2zFko6Hzx1vwaTjvY+ie+mlY/3XHuxIDnzHAoIksPZacffWbEWw5NE14rf4ZKW+se5iTNd6iTIfgj/0JC6IReLScl2JzvoXrsU2cDRyZg9bLMdzyF9feI/4hgvguBLAvpPfJp/wAKeG5zgqjOPX5GzMXVcRvTnVvoJx/cKyxsg/9niy6Z5WX3v8sEI2W4In9WeutRd+eL5fjOl8f+ezZEju/I7tS+a0K2HuPgk3ji3BsmuH7dLvyRvEMG3SmTGxWVxajIDFrmeH/LTrkiHMpMfskFz1aWzhddy33ZsSYPyRHcNXOq2tXfXfHC7ZVsgO+/v30pe+1HBvv9K08zvtThzNpuE7Xrg+ap4rO7ZG3rhG99dej+z8zd/8zfWWzSG131j6Zz54nmIPHCMH/Kh+xeHiZ7a9OCHuij/LabpO0Y285XI4gfb4iXnhVXZuyevF0rWL5lQx/p6nP/3p10cAziqXY7ZCCsxrlISTgCWUPjlv15joBj4CWWFqD4AbuDaBlBUJgWZBWsWEgQMozlKbDAkQbNBjNAgGorCAudUYzo0AIQ9dQzELnADGuADXOhOyJoiRfYlV82hViPFnyBJFYKtN8jLGUw9AFXEG6uRdEjrxAAAgAElEQVQjMZFAOL6JBB2oOEuUBF+V3QImggioFDIAm4TuJEgckU1Jglau6QuRqB39LVjR21bVNmA0l74j3s0h+5f8NJeci5w2EdqiDVvhyI0tXTSP+hDIN2FZIggQ6G8TzAUIAAT0yJGcyNF4z5dH8s293pjoiE0J7PyfntfWEA+2wL7YOptgPys/ugRyfRp/7cCAbF1iixyunQsEbJ4s2RrwXRJg/o1HcCWbrabXD6xADJCM9WPYsdevrL/xG7/xSpqRsiWvtdt/RKxzCj8bjBpXgVrAJPvFKxjEr7RrXHRK5xsgjcNKe2OVoBgHe1Yw6P6usVXayouEpH42jvQdaTUmMlkSYU5ixtoK/KmdbEMfsIodbXGmMcKU5Js9JSskDybQvSLJJnqIsYKc8cJYxFpyurFKIKYXY4RrXQsrFRS7Zn+OK72szTV+tinWOd9xCR9faXz8Uuxq7LsCQxe78g9jYaL4zT7oynz9Skb9RcLbjQPPjAXuIqjGLQ42vvqhw8aAuNIV/mIc5MH/raKKm2xoY5rYL57Si9gMO7quObA5unddfbQK1KNQv/M7v3P56Ec/eosZbJheyVhf5gMv+Ag/YYuKVltIY9MKodqsLdeRNVsmH/qEi/S6GGG+CqcVAPr/+te//vJ7v/d7VzK9ZBtB3Z2X4p+EWtK0iVfH4PjaAvwho3ZglESGN7b5s2uFB3FjsaMx91w9DO8z+TReOzBw0OYvXnVNY6hP8lpfYwf0sLHCjo78S9udx/FwBkUXccWnpNc24ua52MmXNgbjxfhBbZEHPShWkClMYCcwffGFbdINX5I0k40xiakSSd+TZf8kmjhQ8QTn7Fq+y1aKe+3MalfQP/7jP15+4zd+4zqvHQ886P6KRsXcP/iDP/g/j0ZI1Cv6V0SAfeIxGdXuYn/34d3kkgzogx00t3PO/A1OZSvLyzfJZR+1sz6xnFYfdCD+4UwWAfVLd+KSnTz6VfDF4RobPrzYxM83r2IzHcve8ef6rAjwX//1XzffgUfLL/ET/IIvrF5gULKBhelHUaM4ty+eJdvuq0/cJBt6xjOecfnzP//zq974GV9h980Jt2cvXWuMxr88cOe2GLwcCq7j7HBWO3xjsYR82Jm+4deOofZwx/pan+x7Mv2Xf/mXyz137tx5FPEDDjto5JBzIz4G4zyD4hAM1mCR4iWjSAKg4GgMnhAWfLonZXsGxNgJYau+QEBQELQlA36HGejZ0lN/grz2gTZDAlwCVSDT1ue2HD/3uc+9bndhfClDhY0DcjhBiEEZq8/kVR/J95nPfOaVyLUVcpNib13uGMdlrObBGPa+DS6ej+lYfSJYmxwwWqtFvjdW5Ii8AF/gIYERSJeEab9+JQrp3fHaZh8cD1FDnlwrWHc9AkDegnHnEEmAdZJ3CSGQqw3JzOoNWHQ9J9P+9regyxYQeL5GF718Ljm0EsHH2Cfdbtt8iN4k3ZsACYxWxAQr8zNfwaT+bEVbe60vBCN7cT3SyIbJgA333ZgbQ3P3Vn5Bju8DY1i0RapsrHnaIQHU9MNHl2AI1OwZaK5/IB4wZHGQvu5mY2SOEGxlN2LlWT3YBxPTcY9kCM58lA3QHT+pb0SothBr8+18f6s2myM/blzNUTJPjt0n+duth+zOeMmn63eVl25WD+yF39KnxF9BbfGQXfOnPtNbK8etnrYjCRkzF8F/n9deXdVG8+WXEppNsgVdmIVw+A4n2A5/qV0kkY7YsXHZog2Hul5iBtPrB9HdhAcWsms/C9kuJI9zIEKwh41ph00hxuyGbcDu/FD86JxV5I0/tmiKn+yDvSJ7krgtEiw+IYbIKfuBT1tgVSToUyGVHnYLNaJmXtqUaNmd1L1wAUFjg1tEo68lZArGzTv5eJFlOu1eOwTgAPvtca/st+NIpO2eG4d2xXZxm63Wh4Qff9rYax5ngaKCi8d8xDoxWJsd3y3mjvMlPskn2IXxJI92O7QK3zUdR8i7Nt+V3CYHY02W7MicxHcrguxieeFyKS+Hqx1YyA/xVRirbTGKX5hHOmw3wyOPPPL5Z2Mfe6xRgtOY4nZPfOITr0mDMW3RoHs2acN72CAOYayLd5vAsHN9wKXGbFwbi+tTPMWdvHdADEju8J4sFPE36Ti5HR3hjcsP6QfX4/98cnkBjlF77JSPLQ6HNXFp46g/+mXz7dTo5339e9nLXnbDY7iBM+KKcFGsql27LtNh17lnYwRZnXx6i807HznH5kO1J5bg+1tUXn6bPRpXffMFRUn+B2PpVCKJC8B/cbc+0qGdre53vPsVXmDQckp2pHDHppefi0Xsir3Sb/3jWPJCcl0OoB1FX3Oh276zrdoWn9jHxj7+0tx+6Zd+6fJTP/VTt2R/cyJ64QvrZ2LK8tnlBssXVh64fbKjl8UhMjDu5X/stfbsLKhPfoGbwfX6Yodsz7naWNn1Pf31rpJrAcDE1miQHYLQeQ1JzDkNA0b+GGXnARKCaVCIZ8Jt4gSqfUGZE6hUIVxLmmuTkpAngIcsCzhIGCcHEFbum0v31KaxLhGnrC0udOy+++67ViL719tVa88cBJ3GRrEMonn7LzgyKIRbUWPHzLgQm7bDtW0HQV5DyyFzgIomgBxhZJzkKaAtAaMfDrngox3BqnaQbo80CLLaZhP6bA4CzYIPQ65tCaRVuQWMDWzaYk/ryGtnEqJkgsCtnrZYwfbYd+1IpnbszvOH+iYrc92kiWNKqgR1W3jYtZUPOiHzPhdkBeB9ThgxFqyBDFLWeAA2exMU2BhfaK6nfZAjwl1bttMiWfWxq66Ns/+KTusLdLmy7Nhun2QLZMom2J0AsgmGIM9u+ByMsjW6+Wxwqc2zSq5/Nsavu7ZzHh1ZYiv56B4YhNgIkI1bogjQkam9djHOvY05vdOzYOBt85sg+vuUO1tZrNfe2pwgR3YIbTLuXhX7PgWqrk2H7WIqKehcbe/KHfKcjtgwe6AXyZtx7fj04VGT5LyPzJAVfbFvbYhrsHPlsQWxDbrdQ29ILlnBwvrdxKvrwuM7d+5cV7DqnzxgUNhptUIyw+7gGDtIxnwfKTbH+oIR8ARmJZ+OKWiIgWsr9NcxiYh5Ne7+3hWi2uaH/b2EvMLXG97whutbx8U0Y6P79X/x0xzEA/NPzxXx+YaYf8sMZvehexUUvF+B7cIMNkAPCp10qECAMyFovtMDfGk+S/BhPltM5v0TJ0p+ur437G/cPIlj3+mG/cHU2o7o98/Ly/AtOGfesH15gXgkscM7xD0EHDZ6r1LHFRB2nr2DptU/2NY1W1yEo3ad4Rnip3jEluA6uxAf+eXGfgkQ2xb38Dd8o89sovcvSXLwvuZiXh3z/h7EXHFnEw+8SoymX3OAz2QsoeI7OA8ebpy1J66kYy/zPAv2eOby2Y7Zkt1vgNMnToB34qHbJ6zkJzBgORWuRQ57j2QLT9S2HKJ78cXOicGL1a7NL3ovS//6hY+///u/v+0AYNfwhP4bd+3y567bx5sW+3EEsrPrA9bzM5zi5AHiTnPCu+sfL4Kv5A7fYcbyrvW9ZKJw0GeFt+Qa9+/XIn78x3/8Nr/mIF6YD363HBpuiQHbH4wS79megmx9N471JT6r4L7cCS7TTfNn/xJw/NE46K3zu/vTIsZiZG15tEe89R6Wxvl1X/d1111K+zgPzPLuA3GC34bHya97YC7/W/8QL/gQO5d3Lsdn2/xFjlr78iBxA9b1fXfbLZ9d22VDxcViCByQZycP/K4X2F7fAbBE0EQE/DpaY+pawCvYcRSGfVYqBS8TZkgIpOCzRIoAkCoKFbC6dxWAeBg/4ECOOg/YAInxCwrbprGsk+tPoGHs9RmA9xMQvTm8LfoAHnFdA5AoNDZguSSPgQgCjYUeFjBPstc1qmGNtZ+V6i3mAcULX/jCy6/+6q/eKlFAgIGap+IHnXRe3+c24y2uCML1K8EBLu5nHwio8S9RRPrqV5LNiDfYAKcN9v29K2qIffJum1ftlHzUBznuM6FIC/t1v0TAfM/gtD7hHkmQ+dAv+QI+cwccq0NgQG6Al53qVyBBJIEyEFs5IC3mRAeI/FYY2akAsGMG2IIKQrA2LZD1XFnPbZKBcetTUE4/dM3/FiS3oMafNoh2rISvwI4I8PvTd7u2/wh4n3wAMZK0r50K4ls4gYdddyZeyaC+kYY+n/KUp1x/lQMe7f2bPG3g7W8EWaAgG3gEx3a123gla8a4iQnZWOmEXUsiVy/1z77hl0+Bys4LK/5iTMclUUvgEV1zprfk1XVLYujjlA+y4GV4bHKDMyyCJXyJj8ATcYfcxBc6g20wWlzix+QVvihCkHl21fHnPOc5lw996ENXcpE8kR/+QWarZ3M/iVVyMvZN1JcQG5vdR7WLSLGdjiFRSHLnFLXgbvqCnfgBG0AId5dTfyf77mlVurYjVz0SUJtbIIQ7Enq6156YxT/Dl7Z00yGbqR1yPePZYjs8R661C+/dK6mD0XCCz8JbMZN9s5GuhzHsRd92P3znd37n5eu//usvr3vd627YhNRJImpjkyR2UltwUcLKXvuUZNYXmcKrxizuaQOO8J/65FvtRikRVtzo/vRulbtPq6Ri3OK3+8gS4bdiz7clPXwZnm782gLXYhY9rP9sQUsiAhPFT3G3n59tUYWuEO31L/oj29X1jtV4l8fCnuQUP+GLcEISsS9h2yJK49mClITMDjkFdglL8i/RSR/xIPOFESf/cZ+xk3My7h+uwJdg5iY4fGo5iH4VTpovGxGPJe6bhMK37m+Okrae7afjjaWKxWx8F3L4j+u1LQHcRMw44Qrsx32cr60v/dIvvY6l+E5u4nP3ScrJ2jl2KcmEdeunq+84TsXUd7zjHde3zldk+5Ef+ZHbi1rrR9xZ3ipGtovi5MKdO+MYW4QtaysWZcTqYjvu0DFyMVc8Axfa3Zm7CLV8Jj2ENRW64IfCgevYCEyhJ7sm2Ab7lY/i1ebITsSdxsQ+GgfOIKcUW9beN+9czsCe01tzkSPhI41dDJCX8j/Yt+M+ZWoOYkXFzH//93+/+inc0g5fu+4A6B0AOzkkgdAIifI6D+yQNgOlgHVCAzV4zp6Ql9AiyRxAfwsAEhDBou+ERTmMMcEy1v421iVo/S3YUZZgALw30C6RNM7u5zQ+BUpjN2fyEbAB/MptlbxBY+cisCHiyFvfN+jY0gN4OKdqeOMAeO6VFNXOFgWWEG8/SA95N+cFXisQyCR7OIs+wA0ZtJMBKbbK4Pi56pRMJDDA2ypTNhKxqurdcy8CPxtD+OiPTJCPM+HvO6KiCq+g4lqVO33R9SYcC1jJZ5OoxgKIkH52f4L0Vgn1t0W75LBJsfZcC5zOZGd93j0ApXl2PcDjV4K7wLX3NW6JfceB4MoXWNWeYkLHVo7IIWxKX1ZlBIc+6RX5QHwRdi9ua54KM/29iSNf3ePmYf78ewtHsIKvrO7YLp1rmw+RQe1twgmjBOq+8+Xk04qxIh17g4crV8RwdyV0XiEGYSAn/dVXqzQR0mJA40OGydZ3wXmJnyDlE6bwCTKie6QAOYOnmxTAOwUp+L3xQ2zYQLorbut3dMFunTvjBsxVTGT3XacIa2xkQJc7fz4uhvIPsmDrp+zEvY094q5iLBzb5O8cw/oQvFziyp/4e4mK7cZwh2zYGBIvUUge2WXfzXd5ADswR2SovtkTG1je4MVh4tQSwVZASgzoxU4Y8+BrO3aY65y+9LO6wAvYW2PtvuUa4mDXtB2/x7o2qepa2+/rO/9tl0TjPvGGnryPgWx3TK6hM3bXpx0m+M7aCqLcfHcFrvs8ssAeJexnjIQJEnCYTifaXnvCBbqWT7ORjStW+fhciY0Vy43h8HJ5TfI+X3jYsV0F5BOLQ/UlwSl2ZvOnH698FbDwQqvL7FaCR+7sehOArjUfj+IoduHHJ66RnRi5Ox02rtZPfdaenT+KEfx4YxW7luSbBy65c+9v3DzZ4xPiJExbn5GIwu0+tcmfnVNQ7Hh6P98fYZ4wESeFg5LuEzPxYTIx1+SAj8IAdgvv2ae28U95k5jTd+O3SwMvTwb8SX4irsJHiz54CIzuvjAuzGhXXf1XWPWOCLYkt2ucYjJMxD9gopeRW0RbP9mVdvzAS1AVeRzXN/5ABn7uMRnCvZPjbmw09i1gsMNkt4sxyy1hDt9yj2u6z1jqozHIr3As+U+fuOwWacRd98FHOsVh6I1d4Niu9/icmLs8GoeES9rqu/yDz/BXMWDvNW9YUZ/1/4lPfOLzBQATrLEMTODapA+wA22DUg1ZQFgnoNBd+SE85BRZFUQRNdcBB0R9SRoFAKY+AQdCzoCAKWdF7k5QBRyEaI6cekmmMZr/CaKcoNX43oScHAUUlSpOwGgaj8KCsW7CRflASVLM0G17aZyIPf3Vp/kiESrH7CB5uR4J89NiZC9okLckQVBBfoGu8Td2TlYbdL8JyxJ18m1OAc4mRPQrUTDfvvffW1+RrpPcm/+SSzomJyse5pmsbKPZ4NW4rIosKU/XAfMSw62U2q6sP1VTOt6gKXAItmwDaRK0JC/8Czk5K4F7XX83h3N7+gaO1TF97tZDNiPBRaStJMGFLTgskYQtVuO7rjH7Ca8Nairk5rCV57P4ILDry0tEtWfVqjmlf+OoHc+Yr/49o9g8q6L3Sdbm2Bw8Ww13OldfPYf2F3/xF9eti4Ly+lu+YAyIAJ0j8ObUfY4hn/SELAmUi8tswrUKRjCfH8P5EysXw9kA3PL8KezXFrvfcehvkxbz1y671s7es76v3Q2GtdvcIkuII5l1XQSq+9iktpGWjSu2duoTIWCDCMcSDz7np9C6Vpz13O+SanizbSMHMMRY4VljVoBM12s/sA1hRTjgKOyoTf56vmiMT6xvIJEKvItv4gci3lyspmRHvtvq3bn+bdG3782pPiUsvqcbCQ07XpIIsyS+/KAY1j/2ye+7Xt902bHwPPm1YlM/3lreNYoa9MReYNZiiXi7SURyF5c23i3nYBe1vSQUjsGOLTwgkOGW5+9hiHiJb4hfSzrZSZ/hVzKzwuq6Tcw2WUMsk82SZfNuPuv78GCTlMVBfryFSkk5rpiOYDD7cB/usVi3RS7xH2/glwofdNwcFRH298eTo77SMexg37jTxvvOwTO8dgvCEgOyaiy79Tn5FX96yeSv//qv334GDF/08uPlMVsYqT0c1ZjNYzFAIYE99kkPOzaFDIkqmW9iIg7QLZ6BQ0rgayO7rZ98lF+uP4tTsIiPbEFHYU1/EkJ+1PmN0/IdMbu2xR6+uTYiprgP3uJqigLLbfkVrs0nFL7E+/rrHx+F32dbm9TCbXp0L4yUeyUPMtn5y0MU/8QVsYj+jJEN7Tg3hsqf+lRMIBsLBfgMH2QvzV/8JFfy7JydRXiqsZEv3KE3bciDXN84alcRY8fDBxUtyYpu+C0OlBzwJIsktSGOdl39y1XXt/RLBwoEm0/yKbZe241f7IXLcnfFJPxWTJOTdbxrrwWApz3tabcdADoASH0XRAHMkgsdbTIIeDbprkMTNRifDJLSNykNDBi6hAMJXOFraxP5QNOqMdBdx2AgS3ARizOBYLyApPaS0QZwzgdctNs9KYo8EG6yo2hGx1Aoa4N04+tFNB1ryyMgav5LPmujivUCH4Kmve4BvCs/8t8gph0rW+5rPEuAOAhAIoPktEEneeTI/nG0BSD9C0DAG+jUB313v21v+9NnG6Aly+TETjlP7SPaQEqgE2y6JvmY/waojnt2n+N1DAi7p3PJsYLQs571rMt73/veG3gAWLbetWwYsSerxi0REBwEEz5qjnwI6UcE6RpxAT4AF2BlT51jQ0t2ASofYc8SdGDD3vgHOdYHgr7EFmYgbJvILHZop2Nda2VXsFuiQPYInrbNv+9+Eo3/dX/zb2tfL7qySs5W+B6Sxa7pW0BLTt0befv+7//+y/ve977bimDnCgpda8t87SO7COSSMX/TsUQOhiuIsA2YBmfIzUrakiXYyj42AYR5/FmMQGwEqz75xxLAxQs2wY7rT3BMFsbW/F3LX9no2i6ddZ93exhf4xW427VTP41lXyQGT7qHXCVP7HrJnp8Ng+muscOCLuhq/YsP1g+Cpl9zQnbpo2u7r7kbK1vunIQ6P7Kqy7/4cvfBbUSNnsl4cRzOSGj77r4laAhYn1sMMCdzEBPgAJ2J60vg6FoC171kRZaKBzAJ9i7mkZfCojhfX/1HLOkE4Xv2s599+fjHP359LnxJcOOp/S1+Ktx2Lr8t/prj7tIxz+S0hXry4Uewie3AE/KH5eKiOVltXF5FjniQpG2LHnxweQTd8fXaRDIVBBXElwuurmsDfrmfjtg3vqAtySTcyZZhwRJpBbSI9nK85tv17VbpnELIciu4AHvFK/5iF4uVz+bbIwEVgfgSexGPukbBWHzAjZdDbeKI+G/xQsygw9oQD+rzZ37mZy5PfvKTL695zWuuc2u+PQbTXO3OObkEH5Lc+Q7futdPWC4H3AWB9ATT+THMw59guLGzIfyXH/VZG4obJ/fAvWAMn1w/w3+bi7jDttknfDmTo663MNH9VqRPvsFm8C59bjw4i5C1sfxZAYNM7Ciii+whW8624MPyXnMmewXo7q/vcKTnvRWW+LVkGa/q+sawu46axya6y9PFNbgJL3HaxUQ+YK7k3ufmGeJPY+TfywnTm/jj2uXmjQkHgyP80DyL6RUtyWvjunhpTuzLd9cub4RtbIyt8rGOi3kwbePecl86Esf5tcepxH7+xQ5gYMf7+ctwpsdMlhNubpfMPMrHn3Eqc2xH9D3333//bQeAiVq1IJxubGKOa2CBW5WesQrADUQCuMYFIAGQAgGl1zcyUf+SG0DAKDg6ozQ2zoUwcCyEhuAAtPEsgGlrCRLD4BxLGjpnrhlUjspJ66exIkpLitegJBQIvcBeex07CyXaBKid7xj5cJL6WEMAgIEEYrlFAtVeiZQEWhGgdjeh5PgCK2NEpBE7IHS3SjxdCrCn3FXtgMeuHBkvksgOtSEBEojXToAXm1mblDTQN/AGUvVbMp9cerO74xw7uXQPEia494bzjl9fxDFvYxeUGksEps92EDguiACQTYDoYxMSgNMcja3+VGfZSt/p2Hb6JYPI2/ofXfNZcuxzkxft8uPOJzdgv9XcBf/6R57Zm7HzGTjDdnxH5JJxf8MuY0RSkXjJINvqe+Ni77AImKdXv0nN1smmawG4fgSE/V14vtE5BGUxj+0JZIsN8EVfW21Hntau6agVs2SyK8WIQjJVSOveLfgZl0SBnMmj71sckJjAhfU/WAWDlyzCLz95t+Skv+mEjdFr/Xh7Mntjg8YuibUDRP+NnZ2tvshxSRl/a5zJMuLV/RugI9KRudrqerKBSfpQkDY+9gP7m4ddP/x9C5iNr7E1Dj+Fpg3nfKd/78ggP2NZQivWwkO2CyMkqScJRs7EEfG+7yfxSV76bo7333//9a3EjU8RzBjFMHyD3/B5/iPRzIYRqo55hhrmd1+F9IroVky1Id71na7NV+xwrXFsEuQ+fEYbKwvXI+OK2TgBLCAjPiZxZB/iH/Kqb6uhG8fELYVBvpoNKioYV7tlFD2sxrIjOsAn4CRi7bljyQIbEvf5HAwwF+MRp5YfiZn8Z7khuZrrFjo3MfAISP0Zc+3BCPHFYgK9nbKHyfgVG+Bfyad77UowVjzQTiC8Ew+qPbpR8LSCaP7ibVu+e1Tkn//5n28FQbx08at51v/jH//462LDe97znts7AxSxuh72kSX+UH/n4xNwHyYqYDRGhZvdcSY+8VX3WVBkfwoteCI+3/2dwwnJXWw7Y0jz7V6LbpuIKiJJ5Hosp+vqE7+iLzykvtNZ94QrzT894TKS1+WT9CUmwOKnP/3pl7/7u7+7Dp2d9ulXXuoj3/vc5z53e1s+zGn+bAan3V1IyUUMJC85G5vYuCIPMVY5AAywCLx4KJH3ed4Tbnc/O1gMEDvSQUUq7fNbeMC/YFuywnXgJd/cHIldNQYLoK7vHP3AOr7hO3yzsq5wwVbghkJW381f8VH+x5/YmznWZrYjnuGw+O8WlPnZ9qsQ2Dvd+tuvI9E9u1zeSr941MbsitvXRwAobQWFbHHcTYQQ3hOsAZQkuEkkhCqnvQU2xdhywXEBMCEKtgxiSVHCEIAAtW0QhEwpiGr97O88I2SuF1QAjkC0IMh4lvh0DClbYiEI1z4iZY6bFDTOvYbxrFF0//a5RGMBUnBRJGA8Xb9yRoYEY2DHoQTdNVy6PB1TQggQBT5j3u2tjcGODCR8A0d/99KKZFASLRAhxr4D91Mm7E5wEEzMf4lj15pf7dqmjeT2WTsBcbYVWAlW7Bfw9GkeC+gAmg3SG5BKZiWPJQlbsWYP2kSoG6eqb3oAjoIUHSEj3dc5pABoCVqq2vRNJu5ZMiEAwQH+2JzMq3MdZ5P8lC0bs3vImN740gaojrEpsr3b/BbQul6yjNDxY9d5cRBi4npBepMXwR3BFoB9l4yxS3KAj10P1/iY4ElHgjPbRSQRIQFoCSeyjTDyk47XZ/8kQRJk/ffb2X6aTFD2QqDFc8QXAWArbE4AhC+NBUEqCVgcZJ/IJP/UNnLDb8QNJA5+whzBDC4kKwUl+M33F+PWb8kdAe2+TVJ3/rC5cYUXntG2nb62jLH7zK/7arO3D0fWPQNuhYZtIrebYMKjxZDFWMSg84qfCCD/Mm52i/QhaGxqCyXG0LnGjrDUtp0NW4QWb9ktwn0SV/pBsLYghxCJDYtfXS85EmuWX5wYZO7pAOFiN/yGryNMCNRZkOl6dp7M6Nsc4Z0xwA4+ywZxFXIO+2uPbO3WELeTTT5ZLDQmeCYWJffu99OfmyRene+xf3iGolhy6TfU//Zv//bysY997JbM4BBd57E1fLBE1K6ZLRyLo91b0atPK2/1i4gmX769dg0fyd6ZMMkAACAASURBVO18ZxESvriEa9WeXwqR6G8RdGN/9+BeyQy3pEexde3OPa7lY2cRam2ppPyNb3zj9fGudvalV8UGY+wTZpKLuLHxuL8lkGQnjlrZM35YwAbwDDp/4IEHrr953q9UiXv6Zru2e+NW6W53roo19IdD1hdbTkbZSZxJ0tanxJAtLm6zMTKAibgzecHB5Z24iKIxGS9PXj/AN7K7xtQCSzYT1/v0pz992w2kjy1SKJI3DrhQ/1bT24FR0Qx3YhdkmGwap50euFBjaIEHXjaWXphc22S3q9X4hPuXI5/vjYAP/Kc+2JQ5wMuKSuFN1yzWKU7aEcP/cA0+mKxW7l2fDZmXhFsM2txpi2GwuOuSLczFB7XD1sUdbSTnCjYb99mqufeJU/Md+iIj8jGnxz3ucdfCjByr6zcPOdtZbmZOEvzGqEhbO+KCMctNXU+G8g1jgGkKDnBlP3GA5W1w4/oIQDsANMCRBLAFQaACpFZAjAiA1plAQtFdn5F4hkp7SBkDsjpjkAydo+Ysqqb6lZxwBpNNsLW/BsCgJRNn0qW/DaLILDBCFCnAWJdgSR4W1DM8L9pwHBEl+5239gR/gLfFDTKQyGRctcF4mv8WBgCIhB4o7TbUk1R1zjOFXa9aukkB/QFAIIqQM8TGglxu4N6AhJRvkoGsko97EaAlu57tJFv3ru023v6/4hWvuG7vftWrXnVbqa9fAZ8dIGKcK50grEs2EVsAqOjChhBhpG/bNV/g1DnA1rzJks3SU+OwnbQ2tpglGeWHW4TiN67ZNzvzoQUotkQG2w/7EeA6h4SRIaKX7Ap8Dz744OWjH/3otZLJt7qHPAXB7idXSUiyoE9JtYTLvNaXkUnyNwcFmORcH4LOEjDtWpGDKZKfbXNxckkvcGcHSzLW3hEsdr7ExyqeufcdgZIcdX/jUQgQ2JoPW3O/ACbRO/3ZWFa++klH6bNkH6aRJaK1cQTeltiUJCi8ku1ijuJH7St2dcz42XJtWBVtDs7Tuxi1pBEpdq1kVvIQAfvpn/7py5ve9Kbbi9MUoJoPnW5RAhZJ9BqXBKjxvfa1r722V+xDgvkSXUj+yIzPwHXY3zizw024w7v8P+LIhhFVxQU2yw7255EkOXxevLEbRHFHwnxiPT+vDxygY7VndUNckOwv9vAJ5AsBYrt9wlp9I0WbmJiHpGsJP9tGYH1KYJYX8J/06ZEgto0IL86esZzuzJ9/w7DiTcWguEzHPBInJqcb2Lfz7E3fXvSlbbL3KQ6Sd7LYx6KabwWpD3/4w7c4vpglVvITv/5gxa52aw8mINXsE5f0nZ1vgQ4PFJ9hA9vA2xRI2Dyb7tNOlsaJ0/gUM/tunIt/9WO3CDt0XeOV1PFhuweME2bgXmwn/eTrb3vb2y6f+tSnrvFP0s5+G8fGi03eJRUeI+OPVnpxgPrziImCBE6wOIij1O7uiiFHcX/j9CYK7Biesi02IuGU7Ocr9ZNt86/lL+6DXfIEO37gPgxrbhsPyRu3co4MxMxdzd8i1i6iwLgnPelJV5xvgdJCIc5Dzxv/u2+5dnPYvGN5CexV3MCRGifudPIkuiAbnFAuVvt4oEU1OPXOd77z8vDDD1/+4z/+47ZoJd5oF8/ZHAHOukbhwPhhX/qRLyiO4FVsowJQ/9sZV1Gkxyb12f3i9XI1eidLSb4Co7jSOLuGvvlFbdG5wlW2Jl431q45X1q4hXMxCE4sJsYJXv/6119+4Rd+4fY+KjporDh149p8azEYb2h8ihT8XX66nNtcxbstEvCD2k/+6Wc5c/KPZ2XTrql/flw/+VwvRL/ngQceeNQkEHSDXSLFoQF7DVPMVnC2UsNBKQDYCszdDxQEqq61jcz9+rS1RRBG8BiWJEJAXjLCIBqrsW/gJqBTUAKwe4AmkiJoLyHboGzugofEgzMZM+JnhYSR99mKAQOuHy8lQhoRJIFFsGkuCA4CqH+fxiXgA32VckGQjXAMDgCglmBtgFS9zEH9Tnk6QOzJFan3fYOPPtnDzoHj0hsyzq6Qwg067Ogrv/IrL29961uvXX3bt33bVcabtHDCtSfHOCHSwha32MLOzaV2AsWu7eevzEdQURzpPIAFUvQk6TlBANCzp+5Pp0i8eSHM6zvJrl06flv3oYceuv1GOxtDrtgaPalmkn9zVMwC5Bv4BL8A6Hu+53su7373u2+PtdClYl8kRxsSRMlY/Qvo7lsAdX3zrS8JH0w4/bJ72SXixmbIns/vdu+7+f1JZJNHPovoWCFmx+zrJF/m0Cd5K8ABfPYoEDcvBE9g3VXcziG0iMkGQvKpGJQ80kHHaldiVLtWCfoMn6z6C+L1ww5gCPvunALYxpOVf9cUxN785jdfXv3qV1/HsSt+ZLdBbcmwJKLzEdP606f4thjORyPxz3ve8y6/9Vu/dSseIxeIELJ9N/sQm2AMX1ZsSRZixiZA/Q1LNz5ugWrnl3zybVvY9znoxU7kYhMQ2Eg/CBrf7hPm6nPljfDSJ/9DwHEFGNR8JQmIzOKI1WWyEmvYhmsbk2KVee2CAXLKNmGEmL/JP79Zmfe3xQV4iaizFZ/0nA4aU0Wt7k/v+UJzYQNIKyyTQPP7xuIZbI+xiIdsRBxbHNzkQcw1fuPcJBCXaZyKSOYpnsOg+hGjzx0K8Ize6+upT33q5bOf/eztPTiLv11vrsa5Mb1z4tJexw5wlyXaip8KAHjn6uduRRrcjFwkzGvnmxiT+8pMYrr2yWe9rDjbE4vJHb/OLip6w+pdJGhetWEMyUWCt8+pW+jZ2Lf3iG/8ll4bl3fLGHPjU5ClK34q7rtfbNl8IF/gu31Kgs0fN4FLYnFtWiWWLOkXHorFyy/xJrjQWMwXttWexGg5Jq7lsczu27mceCAR11dyVzxgO/CST7E7mNv5jW3iOW4ulovX2pdXLcdWjC0+V/DFp8LBflb2Ax/4wC0ZxpXYQHpaOcm/lh+wMXPyXit4mXzxgP7GZfgVH+1ccbcxdg079XipXJBfbb7DPowV3zqLBpsrsBs+oL9kGY+Ib7OxzemWV9lZw37xo2Tb+LyEPDnilB3fhRj2sjqDE+tLcB3eK9DJqXGsZNgYm1//i5W+b57eOXJ+yUtecrWFF7/4xf9nUVN8ZsvXAsCdO3ceRXC7YI1GMgVsXEeQJkFQG6wYeZ11PKGeQIDASzaBCzIL1JfkmbQASZnAbJOAXT2iBIFJsscAOs9BGLG+yKRrliwJNgDpJDebbBA+2Qm8nJOsXceA+mxrWQTY88wnMQK6yMoCk8SMY9SPBAUgk6GiBAAiS0SufsypezmtAoz26AKIWzlKHwvQCKj5CE4R/m/6pm+6GnDV5Pq1MsuuGmPAYLWf026CvA4HVASLzuXE99577/W3fgOI1TeZLlFBkuh5yRXChJDUFrks8LAzz4IjRGRhK557e79AxCodVDzolyQQP7pgy8gKP9zk3SrQggAgCDhe9KIXXX8qsX8VAJIjUK+9nl/75Cc/efulAFuYJCjJht/UhlXQfaa8a5boNb7d5oU0RyarZPevtx0LMvlnOu+fFaltQwIAp+CSYNY8NsAhnp7B6z6Eg83zn7XttW++A1ecE4AEBMTDmFYP9CRR6LskEWlkjwh+W/Z6jrnnuMgdvjYv+Ejm7F5iDPe2n87BWvbI5tux0bNnn/nMZ27BHCkzJ8EQAbJjouPmdOLtJgcbTzoeXvRoUI8swFoJtO+1y+6RFP4Ba7wpXAxC+MjNaiAcMi94uEVFsdDzucYRlmRHtoHCvk2W4QWyzP/ER9hsPgpnWyxhIxtr4Asblfhu8Yz+9SlmmWv2LqlNfksO64vPwQR2JSZs4ixOaptPKDRt8Y3fsLvlGBJo9sw/EUF6bnx0uclN90nIcQ39NCa7x/iYvsUBxFPBij5g8xJ9O5/oe/1bQaL7xKTlEbiAOeBD9FBBYfFofYg+JXH0Brdgon7FfkVA/KP2u2aLXEg6/UtYrMzx6e7FV+iCr7EPyU0y9Ew1P2g+62O1hxDXXs9qV0A1x7azF4saH27BxhrHrih3XAGv653DdXFOfrxJ2GI3nFeAWrznd+Sjzd1ZS/54ATmFTekofieGktkudMFGuudDkmz+eefOnctHPvKR65D4HxzEZfrO5h3DufEoMfdccIAp5FA7/d/HvthY11ql7Vh665dvxFj+JsZsTFquANfF0K6zE5DdsY18unv7byv4zhun7Xq6YAsKc2RXW3Zt8dGNixa3fMJ3vLi+4Ko5esxli2pimvmRGQ62eQR9bMyrv94p1e++Z0f0jQOwHfM6+QudknlJZvpvtxFdNQY8pevwKAt7fYc9+t94B8sksmKBdl27OrEYatfAcit4bo5i9RYP0gufwnPooe9wTNxf+1vetzHOoyDwYBfo8C+2KP/cuNzfdCiO4V3mUN8Kgfyb7P0Mc8c3VjYHmPC6173uWpCNOyvOyf/Ev/pol9I9991336MIUcIRQLsQAHEWpKGbGTBy3WQ7bsvYKmuJwAoJeSMIjsThGeZWQSiJUlQ+TDDhWm2pnc5LEk8H40RbNEDGgMYS19qTZFPuSYIBPaLks3FLWtxj/hxG0kDpSERyNR7OxwG04R4Axeh8AqVN6hAODiBwcQ76N66ON4d0z/jIRBvkZZtW39NB49ut+Tse/TW2Epvf/d3fvQ77+c9//u1nRJBjye4ma5wc8C+RFdgaxxYsJMQAQWKqH8CHGCz4IdxAgIzpXkVVIFyyxyZVUYH7Jif8TPt9dn1jDpSdl2Qg33cL+l2zBTxEq2t39aNrqho+8sgj12fB2EkyYxcdQ9YkpAuszUWCaT4q3/weYCNlAgCy3fe3v/3t12JH/17+8pdft5OtreqDzQsaSI25WdWgQ2Shzy1QJIcA14pBcysItkpz+tMGKv2yRX7NHiW35r5+vrgBuNmvAMB3akfgkAhkC4jQBnaEf/3eeaRzd2T4e+fA7koSIqjr62TqGgmDsVq9It+OR6SsFgus4gc85W/niox5IDE7BzYjfkm++Bgs2mTMtcgK+93ii+BKvzACwUeO+66PjnV9iUrxqj6TgaIyuzEPSXL3+Zss+BHMajzsnw0nJ4/T0aGYK0ZuUsXe+Pwm3osb5tw29dpvBQehkXAjZOIm4igmO15fVsXodZPKHYMi0uItXGN/8A6GwNdkbtu0gqIdB8Yu2USA6q92z2R6sTdZIJESgC2uS5q1BStgunipqMvH4CmMbIspsr3xAI+RICzmSi6QR/7YtflbMlmOsPanf3xr+Y97YNJes7yA7sRFvMk1VliNS2wkXxgt+Up2FlrC3vRZUR6vI7vO9ehYSa5kgv3yrWKHFb+1Fbiv787xZf13LMzjv2J3bUvIJCa4yC6QnLFgfbOxp5ddaIKHiixsiB80Do9+GSOZuLfjEjEJkPb4jPiBg7IBvAxvph/8duN2umSf+mbjtaMoqdCyY2mM6eW///u/bzEVBpOr9vEnuGis+iYH/nDyoYrV/e+9K+wPz2C3fL8xitO432LsYpyCDn+Hb+JLsS/M1J5xi41iDwxsfrBdjJeTnO8b2UQWH4e73fuCF7zg8kd/9Ee3dz8tBuunNrtHYWTl7+/sqHmQQRzALo3a6Vn4dJgdi114IX6zeBUW9R1ncw2ZwFX66Xs55Cbn4ix+ZqWezNzbmPonzzCnzac6Tw+wvIWNdFu/u2iBy8AyGGfs7AUWixV4SOfJkZ9ZOOPf+PTGjMZFTvJbdqIozo5hnpyk72Se7vgvrBL/uu72KwAaacIlXW0j6YYMRRC6G5kgiDps62TPnpzJtIkgB02UA6/ygcWCuWMAr/6Q5BRFwB1DcBj7kv0lz5s0CP6rwI6lgP23SRMDWpLP4Dl216h4qVS63jgpTIKKJDfH/2XrXl/vS8s6ju/5M1LINEunGWcmMzMt9YGpkAZpGvokhTzkqQOmiWVqkBqWWvbAoJOiDzyB1njsoGapkJIOiZnmqCAR/g8T72WvzWdWvx/82N+991r3fd3X4XN9rutea232QC51EYEZwLF+gEDHAm7nBK5IjbV7n7wIXjILDroA7ta/nUhknx2A6iY3tuO49IuoIZ7JUPeqnbQeurEBC2jIjIgiIexIt5oVm/D7m5zk3iRJ51twOse6yJ6eSuodK+Ei4btjw/+A2tqLPyRT39tZ7D3iqFi2/gqM5rT7ART6jA7Wz3UprRvZ7pWfsi+Q9R748Y30gzT19z4oaEGpY8KTiC0Sll1cOiWZAkL2T29d8dJuQQ+q8gsIjX1OkhtL5GsuzYvdpWi+9Ka4Y9PWoCu/O1PrIxLJEo31OTFLn0AWlihukXA+DaPWP/uJlyc/+cnHA5usz3jmbA0wVMLrNZvVQKth4h/s8mT6Evgb3vCGyy//8i9fnxXiWE2pxVNFDn/wdP4lUqsr2CfhG7u1iIP0pAEn9vgt/If55l1ysUSRDpcg9b0kmt0dY94SPfICK7bIXFKLLCBmSBdsM5eHtiV/f/eE+bAB2aIHMZz98juXi3uIFNtK+Apb+ha7Ow7MoTv4ooCWk5EATRsNh+yO1La+3YESJ/RIH+a0fuSnK5YiiM2FTGr+pI8+W6xMBvaAr8lnIyK53DoGk83VuXKdwhWx13BweWbrEiPWDaP5HoxZPJdrNdZ6FVPI1TbUkEKxlKwwr/kbGw71vu88+bvYT3ewm66bh43MbSd7Ces2guFpfutcMYl0Nj5OsT6Ek/TaufQlxpLBGsRF8y1HUEB3vmMj6FtA3nbbbZfnP//5l5e85CXXvCf/ItGbe+kvfYuHcoWHcyWX5yfQk8Y+W+GH1sZ/5KEt5vErfrYY5YGmuMhyE/HHj/JlmJWO9sqAPt/d085ZvO/2qjC7Kx5wqM2nuKe47RVms428kazd6udqx20SwBV+s9wAdrcu+RU3xz3Yht8rjrexwwZ4qtqCbvhgxTsZO8b8m2f7e/lUf4uFjtdIwVWau3mTa59rgevCjda3m3ty/nJt9mUHxzQ+nhGeP+ABD7h84hOfuOZiMok5Pk4Gvto4rkq0g6tW4r84XXbq7z4v98eXrAWO4oXFSnXaXXfddX1InrwHe+kJ3vEla6w51rr3Cjh2k8s1zfgxbrYNtGQSo9bW3LAUV+pVEdxrz2zo5+82h4SbzRV2NlY6K+Y0xpbLw1LcP7zomT/d8tfVtfm/xk3fuTJHHhADcIq/L+eTR+A4DEs/uPz66MZFc4st3CSZbHb0mSvXyMBWMADeW386FZ9s1Ln5wU0333zzPU3QSV0C3KW3PSRGN2WBk7NwBsQKGCO6fc/oSKzgdWzzdf/v3/3d3x2vuxhJ1Cswav7AISLRZdvGLoHWxbn77ruvD01DpERfSmUsZMc9pRJb69m1kRWxOneUgAVDbQHAiZZ8dT7iKNAaW6GXDhhNo2N3AZZ00ye9aaw0bn+f7/NNV9apQPJZMuxuqSAAeisr8mCHgEyIsZ1JTqsrilQnLwIKKNgRsKYDiVFi2kvY+cUm6+TQ+QOsir3dqUGIEOzkAwYSU+db3wax79mUDdjMe37CFpsgrBXhWN1uskQ62JfNGgs4SoBsv91FoKyQcr5ECZTOALbAK1E1BqKT3JpCSI/40EyQtHwOfPg/mdzHBmPYSaGvOHCe3ahkyHeaP7+TJICbJMCfFI8SMCIsRsm567F2DarVI3nh3yZ0tqfv5rzRfW/GkwgV0fkjIoOMIdeSBsLIF8jdGIE90gTzVm9dUh/Ov/Wtb73X7jSSRTewUKLna+0M93AZ/iu5LillE7EjkcK+xVHHWkPjKmS2GCUXwsP+m9zX3+hMwt/vxBy/QqL5D8zJro7t73JPV4UgeZq7FTjpXeGL8OfP7vHbZiM8EONLoGALrNb8hUn8Co7yvSX7yRNxER8KuOZBFmHF5gL5QIEibsuTxifrPvxRvKYPl0jCF0Wh/NA6rG1xFs5p2ikK6M85dqdc/bBXEiVj/8XH2o8tFM5iuGMW82C8/LNNZr4p7yBrOIb4ZJPW3jzN2bi93+Zd42i0x2Ge+MQnXt75znfeqwHQmBoomhxyLp0h0IprsZlczdlxnZMPaljz67XFEvU+b7zlH1sEwSv6Ev/JCtvEO7vwNcXGIx/5yMuTnvSky8tf/vJDheuL4npz+ZJjxQOccv7OaTy6zw7wjK680pH35aZ8SzHR3xoAiHy2q6B6ylOechQQHUuO1rhNGg1JmNgYYXHNCz7BrsloQ8jVCI29V6Okl/5vU6fz+WZ2a35YA1c0sDqW3/OBcEPuXu4NF52zzQKf0TGe0JiLO9ts42fipnNdHdFPFj74wQ++fOxjH7s2QvCN5ajOxbGa160y/E3suY8dv6KTza/LY/Hn9alk8BwaTRA/x9bna/cawH/8x398fFaDK6xKJvzUseYkh9y2Tav0qNkEj3tlW/jX2OX0173uddcHUNIze+FnGgLJJKb5Pb3SEb/FYeAhP0mO9CyuNNZ3ja7oaF4xyT/Mt40ecY6DL/fS+NhaVKxWs+J0OCDOx/b8FWb2eXFYPQlL4Lx8qF6x4SZekj0Z8VQ1GxzAO+VAusR11IuNA+P7O5vU+MtvwoH+ydd0IbbgZMfAPrWNvMxvNAJ631qOZwDceuut90gYEr2HHewCAovtzihkJJktWBiHsXXhOFXH5rDdo/De9773uM/beEssl3QgjQFEymiHxTzJ3fc9iAfAbTKU7M3PcJIWA/XezkHHNL/vFL4btKuD/ZyT6eRILo2pSARcgHkDUNLrlWFXzzkaRxHEuuIurc3AWyBuobdJw31PzU9O5Kv59yEgrUt3SfLoM7ZfQKFLa0YOkVLAQ0eIRGNEtF16ukSA87OnQEJG+n7v4yLDkmrEYZtMGxgSa2PSPzCRiMgssLYjB9DYiB9toaLIA4jpEtEgq3EQBmDID9ITX3UM3xJ3uxOgY7p23jjls2yYjE996lMvd9555/Vnz/gU4FKEiYPOseu/txJZCzxBzIEy/9kGCP0ji2J3mxGSEZ9S8NKhqxn4QcfZlexvvpBc4sm8ChF4osmTr0h2C7B80Y6I78hCZ5pSko3utu74GUfF7TaK+F/HLhasPGyTXIiHhiW/3UKXby+JzU4SLr2IBYlWfDcPfUucFcutM7kWSxc33bO5V5uJO9gHl8QIorfESXK1myxf8Fl4pRmy3yO46WOJxRJqx2usdo4kvDbbhiE84u9iEIGAeYrQjkcE+qzjEAHk3048v4SFydffe5mnz/g6nGSLbXL23e5AiamOsUNlbc3R98m7Baa8yj7wKJkV/nxUA0OuE3/8jU34FBIk3yzOwgj2WwyDha2hf27P4K+dC6ua+0y4nZ+8+zR4V2/AIHFALn7XeJHyLs/99Kc/fW2cKa7hg0uzFVCKGESVj/DPdNx3CityIKkaR66Ckxc11xpPXCoI+AN9esAkm7iSYfHSPGzPx8U4XOx1LxlG+OGsmN91KmD43RLvxRCcsfHTS3ZyJcDmWHxy42Ividf4in90lVRXwn74wx8+dnJ7Dg/slqeao+ZFTYCuYnC7i9jh93CCruiebpaPkY0eNA53s2q5n+P5heKpY9qFftSjHnXkcI00+kgWvobv3XzzzUchFI/un1hVZGpqbIMWZlgDXtXYfM9ncpjcl37kS3zYs5HgyhZ/m6/Tnf/8cZsPrWm5w2Jba5PP4Lr5eq5Osrj6FL76Hn8qJp773Oceu6j97CNewm6PfvSjj2ZxP7UpT8FdnNBmjCag78kk7hYbk2evKrb2xshPa87vrYtwhO/TS3pvHmPB5141/egsP1Dw43ByF116jz/DQc1QvDW9a1ySXR7RoICljcVft77SgK/xorlKdxrQ8pncbK14C93LUX0ufsVSr2yQLtyWgXOJazxl+RTZlydtjXOjeOFDuKC4FANqJjph2+VLZFm7x1fhXDKL689//vPfewaAYGDcM2nd4oAjMbQkAoT7XGHN2RCgLVAcLxFwet21vlfALChKnH2Xcfq397R0/t5rLoEzxBb9HSf5AROJtHnsJHAmZEjXi6MsWeHwCM65wAYkjMZQnGdJ5YJc4yEd1qeoVBCsDskhUW6DAQAveVSgWFPn705j5zgPEC/5M7d5kHaA6KEhkrj1S5acn32Rb3Mt2Cv0FkDMV/e1QHaZl/kk3/V1cyOMgG5JaP7Fh4AGAACa7B8wNY/EvslL3HSuhCBYrREZ6tiOo7PdwWXPjTd/r2+RSQMrAEhHLnPX1ZTodWmtt+PzsxptdItcuJS3YxUm/d0lZt26wT5szE/JvkRuk/SSRbHPXghmr/SKYPUZAsH/spWkcS66O973+8RuuCdJAU5FMfBMh65IUVTxpXTleMmI7yrqYBC5G0NhZ5cvWZb4WhcsVoAp3CVicQQTzMX/nI/sw3FrRuD5haRVTHWJYfpCEppLQ0S8ygd7OSYskmTN1bFd0te4kSjFIDuwufyBkNBXr3C99dgBaByxxBetO/36OSA63KK0c93msPGU/tvx0ahY3xbTyc1vJfgtYGG8nUjrbAfD5dHiYWWT+PkRguRzhE2ji7/zTcQbSWq9i/frO+wtj54bQvzC542dD8ArOWJ9np/DEXgF95ZwwX/5ZvOkGGi9itHm1fQR1/le8ysuOtZT19Nv+NV5nqdC5tUDkt5r48vjfIstOxdu+Q5h5/cVYpFVRZgmJPvZNU/Ois/9GbWNBfgrxzRv6+HjZ/KLt/Qq/8lleMdys+VZ5yIPoYdzbhPpfevQkNJkJDdbK67lPDyn49Lb+ZYgOJ9MyzPoVK4ml80pcWd91ssHe1X8aOQu5+y8HoLbQ4h7Hs673vWu68/Vyo10Hk6ECflTu2niUr7rNZu6Ta55Vj7+jHe3NjHcWB2b3fLdMMLzLWDKNhxaZzqhn87tgYCtpZ8mbC4/NwnzNx7l1C0U5RL8aLlb37V+tuEP8gdspttk86BAhQ2bWL+YXwyyrsbZhgH9iHnYRjdb0CYTkkOZoAAAIABJREFULgDrcSpxTk6bKnBHQzbZ8D4PYitWa5aE3biNzST8qvdPf/rTL+95z3sO+/GNxtXsWK6H026+pw+FM2y9EdZaF97N58SLK6j4JN1sQwiewGebfnITTglfyKNh1+fmFROLpwprtZfj4VTjW4fcRR8wSs7D+zSZdt3yH5zFhfi/+kc+ZHPy8enNX3hydlofkgP4NryTH8QaWzamzVXHaCzSM5vR6+IK3LPGxR6y2ABuPfIVvhiedIvtTbfddts9u0BB32cWCKT3fh8CMKyE68EDfb6JSkEiOXJ0QJ0SttMkYNfwkopkk6IkZk7IWRf4dYEQNI5nPsTcOu0mcT4GYUTALHlKZmtkRRz9VJi6H3oLdU7oXOsFYOeksgGF6AFtBUqfA/Rds2DptUsOdXoVWZJTOuxesX7Dk+7OjYTGZaNk4qTsCohbTw/tqVPqfhrgiGQgBRIsQriJB5FAxpzDRgg/WegGaAryJTzbDVvQaS6kEaCwxzasJD/+uInrPA/fXcIo7hQNCAD/4Dv0xQaASiFlnC0etsjcAoKtkUk7zPQjyQORJQR0W+LKl43h83SWT9GZ2AZcMGAJ8+LAFlA+l+A3Nj3gik/wQzrm58nBp32HwJIhXbNVn2ULV2g84hGPOO7ho0t2WsIGB9MjQqmQhUmLRZsQmtcODyAX/4s1/Ate2TEIxHXmNxYVZWGxf+dLsxVaEr9k3+fbyJIE+777u7/zne/c635xRTlfTd9uQ+AXZGyu/iNCmgUabpvcXY6aHviCJIasdQ9xY4QtYgApar2agIvTiy3JZTfB5xK3OBHT8A7OJYPbh+h4i0KXbfIz+OT8jfUtcmAgksUnESr2Cp+LwRoS9N135ERiELxzbDVnY4qv1i2v8UGy8PvGqFnT2vgtvWejbQTI/x3HR+gHkRZHfAc3UAwqZhyffGs/a9UEolOYrwhRlJCpV3oxh5iFlfTlJ4k1zDbO8Ii+YwMyWMs2h8zVuvkDrHSP53KTJajFup+OXYyAdcuNNC6RVThIz+Jpsd5ni13s1XmLrYqyPkfe/S0n8ottptOtdbWO9OCqRXNokLQOGEF2BXLHajyI1dZgt5qdkH05FSdNN2Tcwrbjwh6XBXec/NWYm0vTqwK/eTx8KxmW1zm/tSi8fO/KyOZx2b+4E1PySvMXG/0qQrdife5zn7veorR8Efdprc0ZRsBiuUzsawzRC24h//Bn8iaDIqfP2I4NNg/gFng6fRu7c8Id8rqySL5c7i9vyv3y13Kvxi8O4UIY6ZYt+uEfyzusid7PBfZucsBqmN+xzZfPaAy1PpiZTdsY6b71jrNpmTx4HR81JvzCb+Qv2Lf5gi7Fn18t0AxabITvdHAuONUM/BwnEZcwcJs6/Ck59hbUdJY94ROshynLq617N6H4kXzedwpa/FwOMqYmIPlspjQW7MUH6VyNkS5wOP4nvtPXNhiWK21zwTx4ujWvr6mn+JT4onN8pzXhCnL14hy5z/yZLskL9zbXts7G7hc57vUzgBajyFFgbECeOy+UTyBBKzHsuQKsyQuYnNX5wCLDuCSP4zdm3bZe22EUAKvgM2FGkjmOAkeCUoxs4hX4wFBBtQSFgs+fLWisUZCD7u973/ved13vdqOAiACV9HqviAJSS4CQjNYuWDtOIElsZxKd7iU2oNR7CYaOtpBC4pLnvNOd7RAlhEegZcse6vev//qvRxC5L27XRXcAz7okLXbeonZtD8jqxOcbNRoQYDuREohgEqQSA5Kk+dNxe5+s4kTiURjsPaV8DPnQcReMS5jW1jquLjFFTgEa2yarsSWS1oEo2SGQ3BHnJf+ADzlm1yXE4s6VLkiLWJUoJAYyGVOn3rr3tfnprPMV4P7mN0syjI8oSPSwqM8Rw/RBLr4N/MUQ/4ZVfKFxl1xrYtEnH1hf4btihX8sqQT61sH3EcPOUXiKgcaDYcmFqPU3Uu2yLnLTgcYtvZBlE4oEg4jAQwW8XCCxN1d2671L+xHw5mdzV61YI9K3thaLsBfO2lVuDjpzXrqze8+vI3g1nJD55uy7ZBBrjuWD7EV2vrwFIIzlL4tLHY+4IXq749yxYWHy98/48obPW/P5qqgllc2Rvq3fnEvS+IT80dzpCKlYvORfdKuYhg3wUmwYU8OmcdPly172ssvb3va264MmyQdHe3U1i10uHIBvdQ7/FnvLPVw6LG57Tx4YyH7mRfrXJ7eAWHsvPmpibkOEjvmgc5MhLCzP0B+MWP2JM0Tb2HiLokVcKpCWeC8eywPNAdPkYDbu8/7bVYRH9KKAw7M6D36wQXLhAXxvmwhwJt4GC8QTPoGwLxlmd3idT9kNhhN9lj7K3Zop4hnhXu6lGbp8qOPELB9SCP3QD/3Q9TL+dLJXHDRG/yr6u/UwGxtnMXv/Zu/uV+8yb3ktmbN7sZ2f8H0YCcuXY+9c1kPXvdI3zvHTP/3TBy/s+VmaBmeuKE5siFnj4qoijF+nk8bFR2CGcxW18ozz+cyZ/yzmLz/e/CzGPcyRL/JvcyxfM9ZyTbrh953vgXV4Fbnl3c7BHRV/vccZrQd/bmy8jXyL8fLEbpyK9TMGqIVwXDkQLmqsiBl5FDdTY3gv/ptP0bfn8jdr7hiNKjErN8jDHVsc1XTJl8VhMsIdDYbOEVfJaj6N+MaSi8+4vPw2GeRTMcq2Gkb5YRuY6aArVHEXPMp4MBrfoBt+7ddjts7bfIDvbq7ZXfXFI/hqLj7a2P3bW5PVt2yvCWZuV+vKB5uP6BYX3VySnGwuX+LX8km6av50+IUvfOFy00Mf+tB7JG3GpPBeLYxz78ApowcGdvlTO0NbmFMqgNcRSkiXEG/SVdAJwCXn/e3y6/7mvB2rK8I5+8xDVDiSYuIMbJRD0ckgsXAiAb6KJAOA4yh0dC7Amh/oIWcCHRid9dwYSPpZF8mkUEKcAB/HQxQkKl1kIO54Oun4xtI1E1R9hmQpblw+vUWCJEFfkje7bpBx3nPhxbckKckIae79EmLdXmDU5XgFtYeuRFKAWXItCWQrOzGb1LZzbT42kOgbT9MD4eODiB3CABQ6l38tqQUkknky21ngd40tQfMv/pFuySmhrUxbgG4iAfB8EzCxs/Gtg2+ls/5pDGwyQniAltgwRroJpJYoIm52MFdf/tZQXP/ka8gmX5eozwn87D8bX75rrMVBhKxXII5sIW5bZJJTQxImNq5YcOsRorDkyDEwY7vuSIOxxaikrmGFPCqG6YFv7BxiDkZuTLbOxvBdSTdb+U1uGMWWYoM/5uPIl6aJJNy5S6zYsHveiyuNKbEhF/Ffa4Y78Eyck3uJVWOWe3bnINlriNbUQEbpfDFN/Dc+H9w5O+eBD3zg8dM6jS/J2llnk3bu+r3m5oIz/AiBYV8436vYMA5MFm/ZDR4j5I0fCc4Gm2fkO/nX1RZ0rUDnX3TemmADG29zjV6sawlo9kCs2aZzu6qk+1b5CZxgR/mK7/MxGwjk2PvTkWf2g08w0fqaC86aRyziLezeOYtPbCXPIWb5fDbvc0UFP99CVswo0OnMjrgckDya0tYF/61rfcBnjS/HIefm4E9iH96RD2YrLsjUcfCNPWAJf1yug/RrKsFSzS3zl/fe+MY3HjHxq7/6q4f+nNNnbjPq723KmputlqvBCz7b2thlZeTb+JjcvbxnbczffAaH8l+NGv7F38wB4/i4hktyaSrJ42K5c5Y7y0/J6TkQvneuAo0PiEM+x1+ao/WIf+cvD+MDckBjd5wGR+fjkPwqP4U3bLN1w2IGv9HUhkH8uDW60gpmbjNzY4r8mxd9TxfNp5naa/PiC2Ifb1zOj7tZB7wVUxpNfHxtfiNeuw08NmU3cbYYa1OysXAKvLixOkec7vc4tLWwX58bs7/lDDgnPzt+r3bjP9uAYfsdRx5bbqHZqR6BUfwMrsIXMcIv+j6dF9fN5bY/xy9XdY7v4PDWa9ZJl561sbftwIStAeAgfrrYg1emu/X7lWebCo5Ti5iPjeSW5TLs7eqevUVNUwCXs268tWM7vyuIbrrllluOXwHYwc8kww5LnxOqBfTzJH/7t397eelLX3rcw+k4heSSDiSZs/ddhDJF771MlJTQQIYTMy7gl2CckyID4YzYvaX9VizlbsEBlBQeQNw8yaZA46CKli20JAlEEKGyxtals20uOpRwvN+i0ToXTHbtnHYTyhZWivl0uMXfkk5EDjDo9LfeBQHFgyJxgxl5aQz67Xs7QNZGr3tJzhZN+VGXN567q+akVzKTQZJc3SyhQvQB1RYdbLRzChTkgQ8gXGsPAA84rB9xEUM6oYBiE2rzIDRAA3lozr20V5JaMtJnW4zsGMDXlQLkMH/jIJnNFQHpCdT96zdlFSWrM8mHXehQAup78xW7fq5wv+f3doHOIMWmYnwT32LDAr7E2bFbqLVWevAU28bNZuK6+RZwW0MAWWJB+OkZnjUmMF0/pjM65i9wCj6KqdYArK1nE134kV0Q+E24mjDN0X/rWdIntuF7a0W+fUb/rQ0JgxnibJMy+1gDArdkqfPWb5bMIhQSuaImObpX+vWvf/3lhS984bVxB8sUaJoY9L5Fhh3x9FUjoddyQX/3hH621WTmN3Ya0n2yNg7fgeFyS/fU9oTq7tPeQlLhp+lBd4sz/ANub2LvPPL36uoAZAU5tWu7dmdzxGybgJ0PFxRA4lj+Ql6texvneIFG6j6kSyzlN5qhMAB5VQTDBeSfTEg4DoC8w9HszE5yUzGxPzuMb4hJulcobHHBb8X98p61j00KGJ2OFQGe4SAviF04oqAWN82ZbjWmxX3HwTkcwrrThxyiESeOWs9eSu5c2IG/4BxifGN9sU1+pest8uETIq6YVDh1brKe/bLPNZTNmy75Nj/ovI77gz/4g4MDvPKVr7xiNizvnLChB7PZ+Fi8hLNstE1TfISu5VUcZZsjHWN8HKAcpqA1fmMmd5fid5tk8vfPlXh8uqtWuw//gx/84PUKTbbX/MVP5cXNf+KZzvHWZOyf/N3frbnPjceXnQt3+ea5kdP75T/L7ZIJ78XpOlYhDTPZAVdmd9xDnmILuXn53fpK+s0n+oze5GD2SQf5YmP1HR+Wo7f40Xi3HjlkCy86VsjK5TCbffi9wsv8/KvjxYW8v3G2xy//wOPxSrwcx7ZG/tt88P68qUQH+LF12kzFJZdXN1ZYDq8XhzWacFF5h6/UbO7vjS1zyKPphS/B+sYTD3I2bMUlrLFz5WvxymbLt+TLPnM1k7XgSn0HR/D3XotjWM92ZHUc309euGZtbKep7ZlCG1/is3HNAbdgSTbYumt90FhyoviV7/k2fiWX8N/W9+///u+Xm+64447jGQCMeA4kwb1CCtKUEch1LyKiIgltoEjEEiLyuoDrPA5DMYARAQHCjN4YQKA5+7x7d2+99dbLn//5nx+AAICQxTW8eX23IL/kQBJGDDmOgOw9gJPUBScjATEJAglqVyhDlUyAPtDj8C7X4SQd13MF0v9//ud/Xnfqtvi2lgX7PuMc1uc4QWgtm6w4+RIiQALIBQl/QhKQeAXtJruCBWivs9MhoF+waXzFUOfvJb8KDzYW7AgfmyAGxjoXvMlOBsQSqPB/hSGwWkKXjQGVJLFdX0RUTOwvCegqbyF5LrCQoyVSiDv9992S0XOCpJPWEcHqt+d7+nG3ayAZjeU4sWIcyVjMwpAFIV1pVzcg53xfMuFfEe9+x17CQ2r4rLiTEABbvtU5exsFkoLEbtEI4AGkopfvS56wir75laSdfHYM2GIxaguhvs9X3QLB5zbm+Su8qTmWPxTj/EzB1ngKJ7jNT6xjd2PdYwkjrEFsuYWkc8ltLvhOL/Qn8Vhb8m+TYH1MYtzbcmBGx+UjxtnCV7JLfs8R6XjNjMZoTYoQft8x1syfm1sSv5EPtXbkD1YofsLbCpWKlIjpkk2EwPl8wFxwbHXQd5oSinNEHkmSf+2ELQZtziFjdhHzMAaOLYnfvAfHthgR2+ytaYbYNod5YC5c0LSTX+ACfW3Mw3E5kk763L3sMMhDx6xVU4jc/JoOek223UFMpoiq3VPxjASvX/Mp+lsbZ4ctsBUEZGyeikc7VPlhn7EnvOvJ3f/xH/9xvXRz7R4W1jToyeTpottd8IFkMT9iiMMsydPskWc6tjhZP20s47KZosFtDLgNXznnT+Rbcw1O8/vmxBfoXt7oGCRdAWH+xum8ru7r9k8FEezC+eRK+Kf57z1ucW4kak7DGLmi9fBFa/PZFnl9FgfrUmRj4RTNlQ39Nnu61LBPPvGAky1HwanYbfNfMjbu/tRnOrXWCme/opR8+Q5uIs561QRaXBBLuB8MxeHEgNxFDmOIddi6vIU+cTY5F87Kg/mg4qfxNNzkInHueD4pZ8rpCuLewwENnpV3sTBbFnMd3zGKZv7TGjQ1PSuIHdNpc+59+LgYv+IbfIlvkWtzOt7eMeJjdeTKGPLDaDlUQxceWLOY3DwJYzWhcVx8jd90buPwY3wlvXQbR+vwq27nefEjzYB8KSxWW8ptajq5UGz7Xg2WXrbmoi+Yt3UMvTammlCOE2PqFfaln+ZY+2uEtFb2oFO+sJ+r5bbO6TP5uc89IFZuJIs44yfLT/lQ8pd3+oW8inpx0LliKZn5ke+//OUvf+9nABsUcVOkSe6EX0BW3FBKxyBYjLUOJFkIasmPgMh+ArZb81d/9VeXd7zjHZcPfOAD10uJBBCFJEOykpssgp6jLsgxCjAEVpQNiPo8Obo8MSUBRQ6DxCEG1iw5+V5QSS5kXXDfhC7IOCg5G08TRbLvvNbad55wzFGNjxAACEmTbhQ1Aqf504XkuR0ox5q/wK1Qay67XwoJ/tD7dGpMACCwkCgB3Xsknm2sBZiwu/ULQkG/CQgJAWIezEWfdoYQWMVS+pDA9hjEdhMq/2ouian5do5kOjdbeq8xwB78SfeVvyomJBPxugUc8qDAUXgI9k38a3f2RGokPnMCHr7UWhSxiLi5FhcAM2Ck2wVDsjVmYyGC+TPCI67hUe8Bpss7kZl2W7qsCdFoPKRL8pAExazYltDOBIhfsS1Z2RfOISe7+8H36dSxdE5/fFwxwl+bu6Qa0dtfHoAjLldrHL/uoEG4GKK42TUq7OiZDfmxBhjZeoVvHdPxi/nsorDgL4tBi91L/ndnRgzw/d77v/hrbkmw9+mDv3hF4OQP5KJX/tdaK7K6jU3B1vd2Yfls4y8Osad42KsZ+Bm/TS8aieI4HSJcCkQ64q8wdC8vlovF5ubaPkOcNt8tsezKu4oSMU5GhApR2aKP/ipq97LcJdKKYM+YaZ274yvXaYSeCRxcwhfI1dxwuL+7Qqnn6fQzwjXPf/u3f/tK1l3ps1d18OH01BxuM1HcJmd/80N+Jm/u7ioCD2/FYrJqoIk3x8J3dsM3iidFkJyZrHyscXroYsf5tZJ0tg0XBS2u0Xj0Zt7e29XbPNQ6xVv+1fv+w3H50zmI7+4Q4hxyFoLqShjx13tr2+aFvIB3ylOtXQ5ujr4vNj1oz7jsAI/OuKFJQveKJNgL73EQtnM8vIfl4lh8bkNHPsYj6U8c8RHYTBY5cotExUHyaGqL176rIIx/pb+1M33ARTqHESu3nLW81/Fy0BYTYt0GlmK4fG18sdKr2yJ61SRv7f2tyDZP58sx8recwoZ937ibI3bt8tPDH/7w47bk5kq2zauwfLmU3Ie3ac7gks1BD4qoGiz5onWfa4HG7/v+udxdYxmWw29cROxYv8/5TcfDDhsTmun408ost8MovFFO4QvijC0ao7lgCbyhX/KlE/ZWOxhzc5PGGLzn23IfOzduDaV0C9f4M93IKTaEYXbz9lm5B9/CAawbx91Nk3Ps7DO9YJHz5WZY0aZZzQ6Y7Ht5I/2oeTb+Nr/6fm2zXLNjN5/IYWKRH5fTs4/nl6jF5BKybY794he/eLnpx3/8x++xg7pEQsFpseucnKPBBdd27LYwkUw7FpHjcJzFIhMug/7cz/3c5f3vf/9hSIbm8M2HnFEkQEXWd35GpIi+6zPd/c4BMAUm0hdJSBbd2034CIWky3jWByyA6ZJTQd28kn9/bxOCcZECnUZGFaACdgsJgSdhbTAjoIBEclOgCmZgwrnYGFD2iuxtEWttwHwDgd75WHOuTm8UANst518SLpu3puwm4SEA3gMdhDAZEUDrO4N4761Lx5sOFHhsxocl+15XD0CYHGcCkW3TpQ7dHo8gdO5eAQNAxSQ/sh6gsgkEudMVltT4EF92znkMnUSESeNDMjn7NV9bQkZH2bKHMvVkXElRYq+xVMHrsksPn0kvgVu26e/+b7Oi4r/up/vgYQz8cbxm1Mov3siqABGjyCCg54uKmyUVrbG57TwnI5/ZwkIsKTzO9pBcO2c70gCcj3qYlvXCCLsDkmvHS6psiJhKKnw9mfJLOHmjpNM6YYCHRSI76W872AgVfdrt6PjsUhEXzmooGtfP4yEKiz+trwTcpf0SvRhtzHbrI5nNdaPdQDmnuAoPGnt9p3uRf//3f//60M3W1PewL9kVcOJ054HDyD0d8juFU/K5f10jdYug5lH88s/Wq1Eq123Rz9etERFpzo5rvvSt4ODXiKliKjmWrCJ+4ngx9ktf+tJxubOcxz+aY3d8yAQHYRmSKfa2sJH7+b7c1s9rdWVMt/otJipgrVuucftCx/KxLfDkUevkb40jz2QDuYeediNicam1sOU2l2FZ5+MwinH5BM51jHhde/EbeUH8ywXWTI+4Gj6XTl0xtvlakd9nCj24sM98wafgk1yuId8D9bqiEaHGBfBA60Ju5WA8gM01+ugMj9gcK3fx184hj5gRh+bzbAzYTe+eCdE826giF3yHz5oZPpeTcUFcEWeW79gULvATWMaOne9nLs+xLm43Phq/sTrfP+vQDG9M2MUvllfRHbsXN9/3fd93FNVyIVyyHvpKpn14Kdts8WetybFFvviW78Rh723eNJ5mQnLCEccmZ7eR/dqv/dqhNw2tdLS+Rt6ds8/aRf3a1752Lz4Jq3str9Mf7qTANxbcEHtiyTjsBUfFEszEa5b/wUWN4tblFkvY4SoytzDKw+urMEkc9trxOMrizWKjfIYHkmdzkabc4p4mEwx1u4xmufhM9/0dbtSIxz2KU5sbm8fkMvUNnarltkDu2HNTs7k0PeX91s622WKb7nDTVWnJmzxudRUz8Jjtew+3WxM9wjMbLeIAfsgLHW/d/GHrTL4GC1xJzOe2PjMmzv6Vr3zlctNDHvKQ4xkAa5AljYAKkG2BgEBa/BLKBQqFOQcnrCIDaRUQW4z4zEKB2gI6BS8xAeyAYd8jb0gU+bdgkug1QiQoSX8fFKK7ssl7SS9gAOASrrF6bQ0ZL9DK4MhsYyLuglMhsUVXa+KkdG+HQ3ABCuN1/DrXmYQI3nSAwBh7iR1drf3Xn5qnJ3a7n4tzsldkvUCy0+DzTc7GXt9MBgHnWASUbpzXeyR5fUoy6jjklF6cK/lL4sDzTPIFmEvWes8mEiDb5x/965KzLvOueD2vG6nYcxVPfHaL1/yDraxfogdY4kExhjCQVbxrOiHm6+Ni4ez34pmf9z1C02eK/D4Tv4sTFfsveMELjgdCNe/6mHig87WhsTsHoYE1YhJukLHPrU1SEyd28shuLgWC9cOdJaOwbn2Hz/Kxjq/obEdL0ei7fTVGib4Or8tMNy6ss88URnzjkY985OUf//Efr41XOmjc9QO6EO9IKTLvc76yGOxYBJL8HaPJ6pLfTbBb/FjPNkjoWEKGg+wpVvfSV/4Gj5Bg9+aaX4edPeEhPyovRDy++c1vXomgpu4maL6L2MEJx8hZEv/6CxwQhxpFfG3zC337jp5gl3VYr7hk4+RThDduV7bVOOkzBH71raiDUeKk8dJV88hT1iiu2PLsO425hHKJKCLb2HzFnIhussgp2Q8+Zavs5pkJGqmNr4jSBGp893SvrfiUKzx6L3fyO80fvoVDyO0uhWaDcwO0z5cMI7jJzl8URFs48Gm25LswVv7GDXpF8PgbfqcpqfhJt+mk/555ohCQ6xDQzuFn8tw2bVqDYsBOXDrsbzrURLEGWI53LLavLuAz/JGj5PN0iVDzUVfCiQVrlo+TV46R732WLbP38sL9WU9XN7Cn2Gqu/LLx/EwuvfBFORrn4y+tbRtWCqzkJieOt5x8OU32LX7YpbE7ny7Wz842THay4h24VfrQNMRZxQ//d67ixPgKIJxv46d1wF55JN+3Cbe+LYfuhgGfl3vIVBHfLrLNO3prDg0lDWqcUzHYsXKKtWyTTZ7FFfiMwkucik9z5z97BZl8gs/hGhrEeGzj4HAd01qTdfVuDlxQLMBx61ZAwt7Fd7jRa5szPZg1TNicwwZ8xWu6tO5sl11ttGwukjdsTogJV//gL66w7X08qfdyBz3JgTfitcm8nNB4GmH8BA/SNFg+YG2aTOKwc3EX9qB/tvR+OezmBVhKLjlg7YwXiHX8N1vaEIFbxX23/Xgu0eLEmSvshuNxBcDtt99+TxNL4JRCsQCT4iX4vudYCDDAXMIjoegmr3COE/xLdDjeyoWkkJFSkO4zgfQ+5W/ASRiUu/NTfMcLKPMu+CXXJu8tihbkyCChScaSPIfquAy5XXnBY6fRsYCJvpGfJXySv2ORVcBsrDNptg6OLxk0titFdNuAoeBk28bkzJ1XgLuaYpNQf0e0u9qj3bZPfvKTB8A1bvIjZgg2OyPPG3i7Pr4jgayvIkfZwxUGgn39z9oEOwDgM3aBl+iRT+Eq6K1Z0tCRXR9f8NjgZz+xRi52MYZE37l2pMQePwZ8jdFngLrPFb2bLCQ3vtKrXSA63R2HBSkxhRx1bpezPv7xj7986EMfOpKsAtfaYYTY2936c+ND0s+O6yeSG6CUzPnQFnt8ht2SryIb+XWpmLhv7P5GZvy9+NANlScDAAAgAElEQVRYmhDsT99sl30kza522EJ1Cxrz3f/+9z/09td//ddHN/xGOwj8keyIDdzeNYgfCQqpUjQptNjHlVHGQLzoDUZnY2S+NfGxPk/m9Ot5Mc2tIBB3vQ8nlmyLzY2/5N3LK1u7fxuf52bQ5pttBDWHtba29Smkp+/9R5bEDaJN1zBMfug4uLvkaeVpbGvnT3S4ZI9sfK+5YJq8RrfsSa7eN0c/I/b3f//31wee8WeYqGCQszYPLW4g6pt3NC5aT43diDi/QO6XICrYeu3nYvtJNbkjufpXk7T732Fdx/JZeY6uYYHcQDfOXZ9uLXRjjfKeBzfx9WSJjLq/lz9uvoKhCjCvsCgZNMXYDSawuSJY0Yu3kBXX4oPyD4y2aytf92rtCC4/aczFTj7Vq6Kn710N1PHwvniWa8KwisT+R0LXJ9nc8bAHZ8BhYG3rcUUMP5EPNQ7kT1jLdnSxvkCvzadwt075Ta6iCzKtjW3OaJiIsfVttsJPl3x3i9G3vvWt60YKHeFf/NS5y0XoahshOEby8Jn1IbEjxzWeTSlNA/jvqg++uViqaMJpYaX4ghG9Tw4FNhvArs2d5O3V3MlCvi3oN48pivmDvNocfnK5RnlXAfz3f//3cfl/x9rEg6d8EN+4UdNwi93k3B1mhSpe5TL8xnWFQPr4yZ/8yctnP/vZa0ODX2kWtDaf0bmxYRw+I77DoDC1c+USO+/G4EuandtU6Bx5t3y8D7PtvK6q6zk3L3nJS4555CWNHDaCA3JYc4ujrQfg5+IdzKM/+WPrSD6SH8lj7GR9cKpj1Kty7TkHL57B4+YXs3wLLzhzBXZaPrKYtXzHmrfu0OxgI3EjH4mfnZ8PwhFYrLGKN2bf6ij2EptqAvbGz2FxV+0dPwOou02oJkQoKbvJ7C4aaAXbBNrEyGLCbOBRLEBpzoQXrJIVMLMITsAAS/SA3ZJdwArkBJLA2cQOJIEV4N+ON7BxOZKOoXHJw5CUDDA5A8dGpHq/3UeBZMedw9CH8QSNBJscZAF4HbsFD5s0lvUgA82jyAKwCC/nB+LnYtXaFwDYlz0RKwlLQARoj33sY4+iUIK3NsUE+6y/WQO9NP7eZ7YyCYj1LYAqyJq7sTSL+AJ7WBvfB4R8D/Dovi7hWSLQ8RpuCxCdTzd8ZJtm/ArQkRuYJq8iA+kDLvQqdnS/6SBSu5eTiTlr4FfsQAZEIjnzYQQKfiDpsCTduhfU5dns5zLnZNqCji8rFJBQvrz3jvI5xBZ2SSznAn4vj80PH/OYx1zuvPPOawGfTuAFbGRvibrP7RbyL/67PkhndN/YT3jCEy5/8zd/c236iTv+sffGsynCyV80/2Cfy9bEW2OQw3MEzrG/xFnRjCRrIvGFxQkEvfMV743d31uobMLX4FDk82MJG971KsZcGo8UlS/SZ0Xh+o81i8ElofAimZfciSv6RJC877zd/e379Ru3cLA9HIZdvadf/mcdWyix9doG+fUZH1o/l1sXF2B+88EEtmrOzhc/7LyXB/vbPBpyjeXyXJgq5hu/naOI44tf/OJrEy2y67kKcA3u0FVNOpeGsk/HeDBS87ZODWjN4T5vfjEgNuDVYjhMUFyKJ7tgmyvl5F7xh85fsi4PwAN64GdbpCDLyDRc7hjY2Wv/FRBnPtFaEWB+vc0Pvt+6kMjG29xj543s4kreFOudTx/sUVHVLToKARifjcIy93vnOwp0PAHn25wlJujPmjT3FEd0xdZLYvET/sBW8NP3bMPfcFVrDBfz625hiRQvxu6zJDQR4Budd7y5xaxc2+ewvl/M8r6YoBf2wrFXTjwR/8AZsgOdmUt+Ft/yLx0bt3jZHNscW4yZE9cMT8TL7qL6TGzBs9bR+jzgTSO/127v/bd/+7fL3Xfffb3iU+PBfOJsfdp6cSQNA1db0o+rerNJvpju99atdJJfqFGsnX8t36PH5uLTcL61yDMwNdmSw9VAGpeKS3yk+f3dGOJebOEUzbW3ZaXXmrf/8i//ctwmKfeRWX7RwJeb4CC/7b1NCA+LtMnYmmvc2v1vjjP34ePWjbNtTl9+LVfg6DgGO7QuMaj5qzA3l7j3PImt57YuwR/ESc+D6CGrPUAUrolv8aeBolFyjqOtEcTc3kZHP41rM0BTCDbwQ3qhA3LyfTbtffO6hF+N+OAHP/i4WljuaD4cQNyqX/GAXmELPM8H+sni4xYAJCgHdP+OhSYoB0ZeGUOBDMA4ovF8DoCW7AEjCS+Hk7yQp8iD3znkxFtwCXpAsckYwCWrxgVjrPyUhrQbMwUD9XQhkQJKyYXBECkEuNcUv/fNcWqA7RzGPO9kAViybJEFJJEUgIagA207oI0lmSK3iiuOu0EnGARU6wZwze1nks7NAN0m5B2JTD6FpYRBr9sg4vgCw/gCXpJZotja2A+xTf+Kw+YTAAggu/FR5+8uQzIAB7rLRp3rOL6KjCG5Cy7W1FjAwnl00nd33HHHcV98zTB+tuTCub3uT+yJN8Bl7fne2t2YXpcoKNLJDURaF5InzraoWf9v7TCB3bfYQmIVJfywBC0mGk9zCICRQXLfOHd1STgBRMkuqSe3ZgXwV9AuFtCvxLSxtYSObyIDEpxkbu18RnG8l7ZphCgOxBmsas3JI0bZbLFOstk45guLuX7nGfFAPvhW7xVYCBWsT3ZJi92cnw511p3nV2Gav+NbQzjuktjwvrnsDNMl2cSPX4Po2Mays6mwWnK4l3+zOUzhk0u+NlbFd3JGWGsqNHYNoV7PzZ3GRwbhmAKjsfjXFp/Jv8Vj7527TeYtkOSbtTe/bg7r3KRvHgURMpfuFT3kQ8acz4fpHz41Jkwgd8csF8AVugwxX0Pu+QsSyScVvT3Zvc+655PMGm7kWfy15vUB+Cn/yffOk8+XJCG7S57gOa5jjWcc7vvFDoRV3lky2bHiWy7CG2AFv0wW8SjXWZM5FF8wa7F1eYeCi203/jtXEQWn+CpZ5XkxqRGjWGKb5myuvQ0HVmgqu/1GbpK/F+/l4OYLH5LHg+8Ub/SGI8olyVCsdttYv84R0d/cTgdyCr+2cZIcrpirIfuRj3zkejWcWOl1d8KTN3ngOf+2xhvlBbxM7MKQxtnGjDHwY8235ZLyGTtY0zYf+Ai/XBxtDjwGt+RL/F0eVuR1nLjBDZOxccNIMsjZdPIjP/Ijx+1G4X3FWD/x2r/nPOc514dO8lf+L2a3SM4fPLdBbDa/ovNcxOUfHpzJT61FIcgGMJY+cUG5o9dtand+Vxq85S1vubzoRS+63i6Cp2yDWJzj42qK/GltLb/xE3zF83U2Z8DR5YZqCL6XDObS2EsWnBBPUDxbK77NlzqOf/IN+mu96Ri2bo5Lh4vNneMKZ3p3dSiehL/Jp8vz+J8GznI1vqx+gXHJ3hUN+R4c8kpW2IrTsn3nwlQ8q3PkZXqGnTg+7DYOG/R98m3ubCzz4OLwUx4UR7A4rCufw7jlunwUX4KVyeQqTrVQ8911112Xm2655ZbjGQAMriMuoBCeJeYcgDIUssgDYS1uSUzjIPKaC53vskPBursulEImZIbyBfaSzmRT7FnTGXx1oa2xczxlFoBKAhJIxz7kIQ85fpO2y4wEJlJgLoXXFtKMjFCRRyBzmj2utTEe8pEsdQAlCYVCstGthIlYIJxLfiSSviMnRzaOJkRz7OXcHHPXu0Rvu66cLn3vlQ3kJ9sCLh8DypJu78m6vzsquMjLB61nAysbuyVhde3vc1NDsCkcHJf++g5Y86Ml6gj+gjYZ053OYGNU9NQIQ44A4+qpc/LrfDD/67kKjkdexR1Sa+100fwIKWAFvvyGLRD9LQhgRWsyR8cr5gC/ddIfvweKYga5Qqjod/XZuvmOhNP3P/ETP3EQwI9//OOHLRobDu2ugb+ty3pgE/JpDODcGvzf396m084TP421hdGS+/7W5d6ksISYz5tP8Z1MSBHdIhtLZpobmbYO50lmjZ3eJW+JjP3sOLi8TZHQGt1j6qqC3VGwdngAL48M93/JVJzzh8VxOMeXi9F2HNdHFh99zucQIIUk/BUT5pQz9tWcjkEu6Nru/F5CjGQg6GIUpvM3xLpi1zNQFpvhGtKDFCqC7ABsAbNkYWMf/vJp8bNzICjk2l3ftac87MGbCOUSniVoS0blzOZq57jbataXfY8om3eJePL1feuG7bDfWK1PIehczwZwpUIy9Lfdc4Vf/tO5ripAIhXBjqNT88DO9CIm8Jh9zW4PfOADjwfh+cUFhIzN8JbGhkeIKExB2j0MC+4Yy5y4jBzlVfwhoI0HM+CxOFw98Tfy4F7ymWM9tBXWwXx2a/773Oc+RywvAV487hhNzOTTWIRh8qlCkU3ESrvKP/uzP3v8hG0PcBNLsK7nDykC7Lb+4A/+4BGP2UYeh5UwGXbQl2IdOT9/33x2cfvblQj0jCfjzfRuvsbf3A/vcFn3V4v/bYriSfIku8OaPXavqLL7ju/KZ51vU0C+x3PMT15YK1fgT41dQ1isdMl5jZrXvOY1l2984xvXxiJOY+2wCaZk/83bNpc2VunQuXxn81vjeyil9cpbsExMwihckz015XCwz3zmM/f6KbjOa/2uHGF78c0HYHKvfbbF266l8xcD+1tMwvflWYv1i8nW5Xt5cwva/oa7y2H5NTvLAXj9eQOieeEHH0mPNU2qWzRtxIfcyc/whOylDuFz7BtuLydqns178jDM4ZOwo+/x62S1kQFTzCfGYTT7bY3QvHx0uQ09LV6xw+qnc827azdnn8H7M1/rvZhvPZogdLkxuZjeuo4GwG233XYPoRFnAcYRCUJISYjSOl9iQW632NNlQeAB3wZBf7sUkFM2LoU0vsUjlN7vOEAk4Hn1q199JIUKJWvbQseOu/M5F/LfnECG8nLIn/qpn7r88z//8/XSoh17ZWycjgcKze0zTiEIloRKpkuUGBRwbUcaMULmlhSSbR1+iS7nBVSCUSLgUGsz8m2CLsCtk9zpTBAg+KtjsilOFpzoUWAtAHRc87mXqnXzE4lCISRAjNN7vzeeTOwrQdIvHQFfyW+Jfsf0X/NK8YHciBdNGO/ZLt0qZFa//d0xkpJEvH6vCKanBT9xI2YkH4DHfuYUz+s/wNUxEoO1Gssr20lGjWmd62+I6DbzJCM7T4rPJcXNs7vSCpltKDVnnyvcrL/51750x7fZHOGyBomN/Za0IoUlepdUkptfLKno+NaDkFkL2ZJVEcKWcNPlXz0sskvAPvrRj14fEipuNXR67VLsno6uCbfYIal6su4Wws2bjO53RcaX0LWO9NF/fraJG6FhZ4mYH8FASa35NWqX+IgVOlj8aA6+tdgNgzpnCV7rUEgvNvV3OqI7/rJ5D6bBcXgCD/od9/JLc9IfjPE8F4Usf1JAwDS5svPY3k7aOV/RH9KIINKnHQ56ZyPxsg0rY9EJ/28t+UDfy+e92p3V9EAM5Zvea5LAj9axO4Qbnx2LtPApTcD1KfEkXzSPZjT/bVwxDsfkgmSHH+INQTcPUt1aasT2udzQuQoAGL8YA7/4HV7hWPiA/MFzHADWKxzonK2SaQkj2+IOve+yXbdR4i+aA9ug7jO+hfgi8vCwtbp1Q67YnK/wEKN7C6f8KBY6L30qjP1M4/KSLYDIICZ3jbAneX0utvu51DZl0vXezqJ4bn6Y2zg1DHoORrHb/Jp8Hb8NAQVX59OdWBNb8sk5tnCrLVRdng1j5BFcik4VW+JHDsXFz7yOT4lFGz2No5jrb03sg6z93z/5Lh3UTO9ZBZ3TuuLki+l8Bt/HuzSE2DI5Ogbvat3ZFNbzB/buez+rJ2/BWrmjBsL+sour6M7+LtZdvcUOchaMVDjBMcUd32ocvr75bjEH7qwu+Q/+gj/0vttdu4SfTPAeDol9frC1yHInmIbX9z7d+pe/yJFsohjnc3Ck1/wl3e53/CIZcDO2WT+Ez/TCV/F6OGdzIf26GiDdZCeNGTyJTObbGgFe4T54VvrZ2G+94geG8il41ljJIheeObM10bO4tEbv8XC5fm+FYgd19ebdxhGfyztwAhjOduwrJviNHOTWA2OxzWJA5/b/aMJ1CwBnBGheOaGgV9ABH4U60ERUG0+3lmCSKGK2QcGAXgXeKqbvdOWNxUHPZK9jFYg5NSAASpIT5SgWrStDIXx0gUwoYJE1xArhOQeusfd7RMD8jcWZ+5tTLbHiCOYzD7DpPN8hremYDumUAwGWjqGPLZjoVKAr2M7EUxHbq3WQdYtUsjWvoJNIHc8PBRN/sDZBCEjYxvF0zUbA1Zp1vhFvQUxuSQ3xZRM6JDf79TkbCdjOcfmi4CZ3x4gRc3aMhMSfAwxPjF0QXRtYg7EBt0Sw9yApkoCgpEu/bNh6NFP6Lvsh1ZJPMegysi362ULCRLaADdsA+HTJjmu/c2MBwVAg0NsWDHzZOjRV3MdG58iIBLSFV/qSEAF0SUkBKqb4bO/7e58YjSySmb3EPn8UF+TO7jBWEbZxi8S1i9zf7SpKbI6zZvoRZ32OmMJQBSj/ViAs7pAD1iIzGi4S42JU4ymk2BSmOE7sLHlDNtup63498nhFbuUV5EduYROETsHFzvAFrrd+hej6+zk2YT5bK8I6vwZzuxl+qlCCtl7v04mYRACSdwtcGOtYZDqdJVPzwog9j/+0lm1+iLkd91x47w4KTF/C56oz8YhwbM4Vb5v3xVBr9berhOzKG2vzb3HUTnH3JbaWxQu793KY82Bj61wilr49UNEOUrcnxAX8TjKy7Dftje2+WX6aLIqVjSk+pTm2cUBn8sU2Jjq+77vyCxbKe3J6n7/pTW+6/N7v/d5R1BoPZxJ77HbrrbcehdsXvvCFa2G8cmlcsocYxXeQRXhPF71qnCmgcT35AV9Jj9skhwV0IM8h5fwYj8JB8gMxuRxxN49gC+4CZ8X1Oa9s/m/+vS0znW9hhGso1Pks3XWsJhf95X920pfcJw/MXXzYZgJMgzE4SbZNp/mpy6zlEbkeJsBBY8hZ4gTvTYb+b05bn+uKla4sfN/73neNv+QT51v89De8lRvgF3+Vi9irsdJdx+X/NbR76GfroQf8oXNgmviTP5dT8HNjaLolQ9+5Imh9W4NO/UJuDYDlpXLPFsHJlQ+5uknjnx/IG3IoX6drdsCf5Cl+ap3FnkY9/8vmsGs3iaybzy236+9kbi14XOOJH/ygNXYMPNDcgG34DX7MH/j2jtkxxsIZG68x8M/ew3abH4plOlh/YCfj9Iq38XUxAMP4qYaieEzn/INOxJ4Y17jDmxt7cwHO67zm+MVf/MXjlraai/TKD7aZsLmLr8Npfonby0Fy7/rJNt7EBR2vvpLlvJHYz3redOutt14bAJRNmYILKHLCQKIHeXCMjkdEOycQ93M+wIHQGU2wbsHacescOYAEIKCQCgBILt8zDsJ0JtaNKVkgagu8Eh4A20JdcAsmxjfmgv0WCef7XKxrnQcQAEoOw1k751w8SLzGaQzO3mcMblfCbvmCk+S7dl/yqECSDNcBEaA+47gKYgCh+ODsANDD1TQNnAeAJeUt6IEN8r+7LOm7de0/OkVE+MoSI+sxpmQh0dIV4icuACRfSMfuHw4ErH+LZWsCokghX6NrRUKv5APEuou6pvyl7/fBPo3loVqbfAAvn9WV16xDws5AwZ/MpzBZvfdZ8iKz6cHv8PJNNtrEAVOWTCAsAJAfLIBuYSne++zmm28+LjHsd4C7FxmJUHSwnWSHkEsYzdn6k926FREKDWQFMROLMIDvec0Wiu4lBcm0TQJx4FJ7MmlgwlZEd5sp/FtzATm1Br4K08SiOIKtSBsi695+OiBTr9bC/7YBIpbNJ1Fp/DSPnZbm2Nsr2HnjjZ42xsnks86zA8AX5Sg+lNyaJdYgRvhu8nj2DD02R8dpzLXjWCMmW20Tga34vLXAS00EcxmXHdiWfdhvSdnGvXGSM1xt/C533oJUQ7TzEEi4g7w1T+fS4eYBRIt9O1Zeg69iFqGjbzkGR5CvYMyZHIvLdLp5YHMi3MEPyJAu+huWLF7QWTGmgcknXcWDw7Dp+s6Sd/l9cQk51GTsNR112Wu/blBxLhbIoiiRJ9xaE3964hOfeOmhcX6eT9Egjl1G2/j9gs7v/u7vHve/86eOsy4xjV/1XtNGDOJBrg6ge/cgJ3vjPfvZz7782Z/92bWQwOUU3TBebPEruX55imP5+Pr8+iwfhwd8g0+Ijd5vE4I/GAuR90yDxlPML2czLgxcHydj64D362f9vc0NRcAW6emaD9qU6JXPLJ9qvLDIhhRb8qHFYT7CjxV4YjDdyEWKDLrbJhWM0mBUPHUsv1k8XSwx53J0HHGbx7/yK79yxEa3BOBX5Mfbmy9duCLHWsm1uK/OIMviH0zYvLybSJ3j6ix8RP6gp9UJn/eMsubSDNAg67O+32aW9cnRciSfgcXbdIQZWyPA6a2t4PW5tsLLOjZ9+/lWnJc/NGZ66ng8ke/iRLipMR2Ln+IgNmrVdxrv6oD8k5zkXvl9D5vwVTGqVsRf2c4YYkTu3trS3/igeBbrzZ38XU2VXcK/3pfvu6qyNajHcEvz9d3jHve44zaknnvBT+GQOXEfTSWxvLbCKdkpWZKh25aScXWz3IGuet36OX3DBXz/y1/+8vduAWgyxc4SRAXIgoUuks8s0rEKLIlwnTQFLYBxamMB8BSBYCiEAArAEvyCRmeRcZoLyVjySJ7mQAQpy9gcR+cTudEN3q4j40lOQIrTN1+GKzlLqggMHUkgkkrv/VdsNKcAcLwAbO2CbotSsigUklWCXHLNgTgbskae5gb8inqOpptMh9bIjyRZjQiEQNLfgAQ81qerSccAaBOR8xf4Wrfuo0QAHDQ7Wk//92mnigPFGrvzGf7LX+1iAiDn9x7ZQKxaE0BUOEoq1r26ABattX8dq+iVSMStNRrfJdzG3WRsXEDG1tZIj+IUaPT5jsMPdKHpZpMym7d2xS1y5HiybyGw95jzK7pprE3YkmX27vP73ve+l5/5mZ+5vPOd77w2pviTuJbYzuc2B/IPmySG9N93CPnqfEmeuPc9QiK5bmGKWNI98oTwSgitzbz023cSizG3cdOYJa/W0bjnghbJ6iE5JRUkU7HH15AVOIwowEBJv/n2Sit6bB4YAU+WDPNHOljyjZR2fIWruOb35oYP9OY9rFtcXz9MPz1VuSd/9/A/l5+3Rjue5qKPiuyO3aYOLBM7bN1r60JoYAHfd7wY4zMbSxvzS7qtsc8Uae1yp7/IB/yVA/Z42C13ksNur/XIf0itZpB41rRcXWlg4AVkVngrZGDs7tZmLzaQ6+QTl4w6RnzCVTnqRrsoSB7/g9t2j/gcXBezsEbOsBZxqjGOIDc3e4tdxGuLTn7qygiFOTkVBmJji3SxhMT1mk82Zo2f1pb8YifZyjf0zi7rY7gQO1sPjsAGydmu7X/9139dsZWvw+nm3SevK5LFAO7TWF250BOt003npyv8sr9hh1zkM1e3LabmF67m6O+OEffN1Rw1hyPxyDXc1ojZq2gam1/AAPmd7+WrncN++Bye0nGeoaHAZ5sdf/W//FR+wIVxmMYwl787Nnls9DS39bjNiY5hgvE61xUMZG5853d8/2wyiAuybkMa5nY87to84rKximUxpJGFjzjPRgqMYktYswV658BJx8He3fBLjvyrXMdmagA+Bifl2eUp4hG3a/1ixk/uLWbiSJrr+AdMwLeTvfW0NnJ0Tnrq2MXXbNBmU59rhMHz/AR2Lf8Ve+xunt5r7jiPPhobN0ym5d7O09RTG/TeOIvP8jZ81BhR4zhv83nfwUx6g/WtFx+EAThxa+07vA1me48ndhw9OKZX+Yc/NX46wW+2qBYXfGXl5zfqUVxfbt06DL5sfmntcLjXbvFq4/3Tn/70tY5c37RmmMmO7IBjtGZ84fgVgBoAgmyDkKIonwIFXkYHTJx+jS/RMFrfbaFNMEkGmaVESRcIbjGGvErAyGlzULQ16fI7n5LJgpS1hr0XFYDaTaiLH8Hq3v/mVVRINhxDklpQFNwApGMkVUmGHhjSbnTfb6dZ8gLewEQwcsrVK1CRNHT5JYSVob8dLzCttTERDA0JHbPmJYPg4uTutwSuCoDGQ2jOwCEptz5BjiDrJC+pRJ4W+ICC8xsL8HfJZMGQLTcRSm78kz8u6Cust+nivF51JvmWc3vdc/kIIghI6G99ahti271e8NqYs/Y+yw4SokLbuuim4wJmSWSTFLKpYEZekHgxsKSU/ZAsyYT+xR9/5RO9dkxFFn8FdLCo9x0TWCcnsgC/2A4ZteYSf7ICw/ULcqy/IVWtCw6JT+f6nF03puiY3L1HfJB6mNX5yJv1IVgKEz4OixVFYtb4/MDx6afL1cnTGuGtJlvnIAMrd/JJqta6ycw49ManyYgEKWrEx65FkwGuL9kTO7DDd+aTUOWXM9mhC7iJyMC0fbgaP4P5za0B17jpx5UhsByW9j57dNw+yNMOn3yCDDsfkUHAEWXywdlkU6DnJ5qOCqptIoj1PnN1hea1ea0VRtFncyRzOyCISbq1Tr7Y+WFFssAYsQHL6REWwLfGF7tiFn7ytz5vbA8QS244AxcaR9whyZpQxuNn8qi1JAtfRbTkgnSB03S+WG0dxuEbCsCO2aaHWIF/57y6eEd2BVPj9Isw7dAoMvssXcilvbIJstoxij25xrx9J88j0GzOdxB1vIrvK8rpazkhntZnYpz/7evKIU+Ug/2U53IUxU/nK9bYcfHGmuA9rGjH2C9f8GH2SF7NEQVY54k3fsNX4c7mUdyt7xqv24FqoloDP2jHtX9+ocYY6YqOk72/i1Pnwf/07R7ofSbH8kfxKK+sf+IG1q5o3EYzn+48V+3yC/mHfuRDxYUm4/ID3Kdz+KuY08RNJzjJ+sVywN1YEuPL751HNj6j2G4OjbY+oz8zNKEAACAASURBVF++ws7iXO7pvY0LcsLkzTX8Ud4UW2y4cS/frg/tRoG4ou/e25STixvf7UsaBhsL/Jy/Ll/FIzeu2ELs84PWqN6Qa+E6vrt2aG38iu9lW/G08mzseSByx/EjjQHYjAu6qg/Oqb/gy85BD4uJuEhzuVIXpxHnju9Y/NvaxHt6UE+ubHtcxy7mOFcTgT2TfZsq5JGf5R3Y2ytevL6KV5u3147NV3BKeRheanx85Stfudx0xx133INELAlOIIqzIMJI0hwlIRJK14hjIuZbDCP+nB0xQ+AoSkBtEgGMyIdim5wLeGfCdwZ0DooI6aJxdk6V0pOpncWeZFvCQmg2yXOC1aEEymAaFZyguRzTZ41rDc1ZkHLILb6cvzJuN2tJ3nbLjAWkgOg6rESOZPUecEhwW7wB6iXa68wKPnpewuC+TDZuLj9ZZC52BBJbBC5Z9BARO9KbTCSDJWHWjHyRQXHNjqvLPqNDDTAgud8J7PVXQNergl9AZmc7is4BABIlvdE9gqch03lAIB9aeyjmWzOC2N/rB52/iW4LLQCyDxDa9WxsLThZH11amyskyJyPtD7Avl16RNsx50Zh2OIhLguo7LZ+LCmeCZ8YSXb2SQaJGwHpO7sgdHzW++KIOOUzvZqbTviz9/RaMgTgHu5lTe4LlYg3YW1i6W+YnW6RH7GhgEJmtrstPuCacZHPTbT8KF/tAYTdt6yA3ATI74vxSLqrosTekjN4yN5sY2cvWeleHkCWNXz4rdyiwdFYPVCqIqF/dlIkz8UqOa3jYDCdII8d3/MLfuu3fuvyspe97PrzgYp/cemnU+lrSVo2dB81Oaz9TMAkfYUq8qawWZk3VygW2HvzUGPy3b2NgZ/DWjLL/X3OhzXlkFfyLynSEKLjZIJtdpJwiY7t/16lhR9ssdRY/W+XJLk63lphv6tjrA1nEVPwTowak43pAQmEVXIw35W30kX+Tl6+sJzAd7CXblv/YvgWNThHOquAbtyeDZI8FaE4g+fQdJx8jHOdi2j4BisVTuyi4Sd/bDG6fGexUNGnqNS0cvzaw8aLPEIvcBkWsCnb95ps/bfT3mfNJa7xSP6rQN3mj2LN+ulr87Sr0lxJofnVMcuB4Htr6BxXN/S5Jj6f2YaKTQ1yLhZqTDV364HFMGn528aavCO2043/yXfmWGIRniafBiTMw8caU3OqsTwskF3hvrXmqzWhcWfrWIxgK+c0BnvyBfy47zx/B95pXDiPrApIt9aZe3Nwvwrxqle96vLBD37w8oEPfODaIGdPDVd5BybjCPx9eaeinV9ZO7tYC06XnJtXcWe5b+MX5qrTxI66Bs5o9tBFOrv99tsvn/zkJw/c1swRL+y3uN4cZMUjFMw4kaau88UqDOnKofK9WEmfMJKO1+etr++SsVssulqxW8/3CgY218gQu/A9OeT31shnbjSXBoYYPHO0c/7k4zC58WES+V3F0Hf80Dya8vB+uZJ8hK+rU8jET8RPvt3cfS9/4nPiWo3CRj1/43gGAIBQIKWcdXiLQTg4m4Elc4GL+O9xiltKXKIsaCTfdWpkh/NzxICpbk5FZJekAQ/ndl7HNHYLphTKFnQLQJ2DVFvLOoNEofMuMdILYDk7AaMJBmuQMJF+4FKwdBnnFmRb3CjoAB2gQCCaD/kA3AJ6AWYTAMeRQKx/rwSRiDsm3XL49LGEsPcCTGBKvD6XZJoXycoWfQ4oBbNgAGLAB9HnN0sMOgYIkLXz17cEHP0JDAUJvwbyun83SlR0D+A6RlG7DZHVP7DmP3bg144dz4bsDfTO8ch/yCCO14eb03vEjx+mv4CkdZbQN7E2lvnpwXydjxBrAADpffYEv3U5O1JMJnHBjufiXezyoXTDN8TuJgCx3PGab4j9Nt7o0VU3W7itr+2VAOlOIdWY7gckM3JXLPRdVxCVDNrVQx4AMpyEdfCi8UsAFcx8dcFcbK2/9Df5FVu9JnsEzNiSRXNKHmJeIdl3fCFbLzbAgsZj+8bxdG3+w6bwJ11kR/klPcHN8BxJljg7jr/+wA/8wOWrX/3qoS7Eha8r9hebxBccgDnbtBMjimj5QOzvq3hgY3ZLvn6O8lnPetblN3/zNy9Pe9rTLu9973uvl16n63Y8XHqHMJyfe7D5oLHhostk93LNJWytAVHgUx27OZCsiLRi2+eNITeLMz7OL7agoNvFpObOV9NPMpMFgZVztwG4RUdjiW1FMYxR5J13UpYo1gBID7BHvmBTeYAfbMFKDnjbOThK6+GHbADLkEt5RS7anC/P4jns4nOYtCRWPoUxS6zJXbz1rID+9+9Tn/rU5cMf/vChg/xt+Uhr6fhHPepRl89//vPXW4JgDh/rOLiJF/ZevMkZ5Np83nf8ajmQY5cXilsk1RUh9EcnvU/u3nsgGt107hb0cAymwFlXSvEH+KE5wU8VOs5PRrm2uTY+HCMHwUbcIXv1UL0etCW2xFrHarKINXi8uZ38cheMsmZ8oXzqO7oRn3xM0eE9nLzf/e53NGwXb8RasmRPel+/wGP4InvSQ+tbPmXNvVozezSG2yL5mQKx4/ENebxjwpk/+ZM/OR5YeOedd143M/BYhW/vk6VxKv5cUQIzNfr/4i/+gnkuz3nOcw6+wMYam/lH9Ub6hmFwVr6CGW7HMDec4i9rF3WFWzc1ZxTX+Gky993WAtssS4/JQxZ1BZ9I/v77XEGKg4u5bUzCA+Nq5KkV+QHOtvVV3zVf8pfb20DtX8fCAvl1ax12hk3J8/M///OXb3/725fPfe5zN3woK96T3q1DLMljbHDe9FsuA7flVxtsi1025dSXG1Pwa/Wjkegz8uFE8PHqgJfLvTaKxC4/2POXM+QXjUlmelQL4ROeY/TFL37xe78CwGjuoVJYbceD0wAuxE4g2YFFbuyWIA0cRIIFFL7vFdBR6PlY4GpuhafkjXRTyiZW3UoAwdAS4xJsXV7GRIA46xnsJX+FzDmJCXqBjehs8JC1ZNW9HnVndhwyaITsXAiKXeQt8rrvrYdSpJvdIUIOzk6SHAtWS7AQAiRIgAsgRRU93XbbbZcuM/HAGw7ORwSZhKwjtvP3nd1QCbn1IuOKcXIDR0kX+QQ8xl4ST/eS2BaVbKU5QVZAT6eCnA6af8mRAtr3kprgR4SWHG6DSUIUm8YGTAsiS2wdT0+SuB0iaxdryVentftJgUmf7aWoAEmCRz62YcAnFHtIpIRIRjGMGLATMiyRI9wdh7htfCsA7ZYp3NlyC/7m6LLNyIBkcI5dBKp52Z7fSQCwT1x3XLFRoe1p1r0++tGPvvzSL/3S4f6/8Ru/cfz0lKbD4qSEhTzzMQmTDsijMAbsSCRdi5d9GJGrsrKnoj4ZdPbFOLy3O8dvJOpk6RLX/IQ/sCXdt950kZ/YFV7/FW8Ko3blG6OHmpWcInfpys4+/GDLzkOCxTNsER+bE/iLvEYW53ivSN7L55urtXuugmKSDrcxEzmNJMJWvyaxWMp39lkJi1mrZ/oRw2fCsUUDHGpcZEj+4T9svWSSLTbnIqZ8ht4UTDCuzzXF2UHcdOzuCmpMwzkEn03FnXhcPOjYLSz93Zz7pPSNV+TdDmty0WN/axZkTxxm87XmASymE7lK0eic8zzyA99tnsZsPHGCi+AgvSZLsnVlyf/8z/9cCeFyn+xSrOy/V7ziFcfVN/KCIqYxm1NBZ10dl6/0r2MV+N4ryGA8WRUPyxXFAtsqVJ2zjWn+sQ1GOVCcwDU5Y+MTPu1mDN10POzkM8sJ243+4R/+4QNjGlPsbgyfd9yK6b4vpvAevmDe5RitK2xiC36H8/Dv5TZ95spCzQ2FOvJPDjLwXzkI3uEb1sS3+Dx/homK/l7hkJy8OcEalwsvBzvrkE2N1ffypIKF36hD5JrWEk9RZPOL5Eu/NVvf/va3Hz9bSK5e8XM6a1xNajlcIWzMhz3sYZcXvOAFRzx9/etfv46HV6lNltO1DpuLHnjsgYVicvMQbMWN5Ifewz21hFc5HI+CHW4v6fliybu1yhbA8Ae+4kniw7x7S9bWAI0rr9NndlEjJbuc47xkhzv8Xt3CPukdHqjrkqU56LpjyF3MJiP/Zm84Qof0bR45jj1Wz43dXK4gJT+84uPyiY2VrkZIlnI8v2re9bfFXXZf3gYH8hdy8H9yiCtYu5hMRq98vLzBF8R63+WnnvOErx0PAfQrAIg2YOFEEkWvGXYLecmu13at6471tFtJxS6PTibCIMkskdiieBMkEkM5DMt5+nwbB0iOwNmuiXOtSVLYrhgwQvB817kL+M0jEFxWKGH12ticT7HdGnOiio+6YefxEKwFscbZS0X6TsAwNN1sY0KydGnOBh7CKxgEOKJJZ9td5OCSMRBL5ubaYpADd2li6+z92khSRoCArJ/WWmJZA+Mtb3nL5alPfepRbGzBunpd/+nBXp/97GeP4DT3FiB9xs70wm8EqQAtoBAaOgU+CsEtDjpGstOM2MTVWMmtqKFrAIVwOYdP7OWDwO4c/MgQMmBtW+BILH23pNuxyDSfoicx09hwQCGhwJFUAI9EoAOJLAdEdmvYHigpZpbsZbvOBYQVlci6NYvPTV7Ih4KuY5YwsnGkKlvtzmTnbiG+JMe6FjOXqLGl2O3nvNq97t/zn//8628Zb5zv+NbQmK1ZYy/ZNQwQPMSe32rCdJwESv/bbNLQafzWgYgnR8fD9nSSPGy+cQY/z4XguejmJxqH4r85knvx64/+6I+OS7n9e9GLXnRcrh/R+cxnPnMl9s5bGRoXKdskLncpSMRgDyHrkkK67Bw/vbWNJ+M6btdLH4gITEJEEB07TeKYLcjG1oiVuO+8PQfBzs6KBWOxW98tceUL5D7vSGyxsM2gxoNTYkGcZmONpXC+IrVxHvCAB1y++c1vXp/Ev00PRUifbc6RY+n5TDi34cxnxI4ctqQHyRfvSC9c6tjw481vfvMh6x/+4R8e8hoTx+l4eKxQhE/ySt/bHUsWRF3ulDvyJ5eEJx885adklT+Sr3MUFo5v/cn/mMc85vjJqf1XfLz//e8/iqb+7VWcYg7BlsPkYEUefFEIwhO8Y/12m5f0pKjZuKDX5VZyklzZK3kXF7IFLNJMwiUcv82/xkkWDU64yA4IcnZylUTHyicK4ebEhzq2HLHPo+h7TXQclN/JO1uMpAP5y+cwZnkbPGNveaVzmvP8vdjFqXsPO/go/E9O/K3j5ExxiVfkz7iBmBRn7CFXah7Br2RMl+mrW1Kcb2x4pzA9F4L8y/F003t8GzfwHeyFG3xW45KP4fR8eQvadOR5Jhru+LwYNZ6mtjytuMUL+Fy6qFjsCovzusneHJrsMLXxtnHo6py1a2tQkHaepsnWBh2Dl/OnzUsVn53nAcGNt37kdiJYxl+TzdWSeAFdwk670ORqfrygtcOdXuWj6se4fpskcf1tbsldyQqDYU1zy+10gmPDkvURmLkFObzymTg61xutoasZasz6VQDxgyeRG4bAJ77teGsSh+oFx/Mr9XDj+7eYsXHc33S7tkim3mcPeHD8DGBXAAgIAgAVEyIUBqYkoJ8yPvaxjx2y9fAaCZdggMe4m7QpeIFLIcGZJaeOUcDsjoVuyxY3AKTgEWCN42EgOpGMYE1biCAvDEJPgKFj3deUE0oy6YXDOafxA8vf+Z3fuTz+8Y8/LmkBkIKoYzvPeuhNI0FRskVtMkpAHmilmGiNyJOiELBLVtYvOAFEDpYD24kStACCU0oogMZajIcQ7/0vyLt1IiMecIQoNFbF/NOf/vSjO9tajdsxW1i3VpcX3//+97/cddddhz+yyZLl1ogIkQV4e4LxFo/rx2whETevAqa/90oYYwtEAH6OIyCJpBmP/7PR7tx1LBmzkaQotprDJcZibBMmIJHE6GdJgt2ixpIEAGXxVwLhH5peYnDtjgC2DkkGuCnIYQ0Z+Zcmoe81w5zHT5E1yT85+LLkK1YQgbNeJDFr7HgNNLGg6dPYLvPTBV7yIoE3ZomtwqifjWtHG6GgAwSFnvp+EyebdHwx7oqa1rUPC2VLWMoXkp3eOmeLYz7kAYmNsTZCFHdMSdv8YoDN+EJj2fGtSNxbEBxj/N67P7FY719Pqe3SzHZl0lE/HWWu9WW291nrlugaVz5ZcvPCF77w8mM/9mPHZft29tmdXeSdzTnb9FucXT3Bqd3dh1UuzxTbyDY7Goct4W7+xH9hEL/ZxvHGv0J7G1tsb61Ii4a5eDOOuIOXYoaOs5PnOdgNg5f8uHMWTxdLWrfdJ+uQi+E3/9cMSUd00DHnJmp23oavBkhyGCvbP+95zzv87MUvfvF1p1HDTZ6E3XLz2q3PXOkB09Mr3fZZ4/VvG558YXXoM7qT6+miMZHqvvv1X//1o1FWfLSb3fldNVjDnc/DeIX6kkNy0Ulj2vXWhJDjvKZ3hW/yKLjYiX+KUXgGF/vc35oguJXnmuB4GjKaK+KEnhbD5HgNFlwM9qxu2U9+2hwNr+TC1qe4aC18VcxYn3Utjjfu7ubLReJ6c2KfKWrE6uKJRkcy07UmCHxYDOzvbdjhuvg6fNJMgo9iXvGk4IUJyZE+4GHjbnPR7WqdV+Oq9/hgY4q9xtBoxP3wlV43lvCLjtMAkb8br+81yI213ELeE7+tldzwxtVSuD89sxFutXGQfTTP1QN9Rt7WGB99xCMecTSuv/vd7x4x6vLr5fnZ0K0Jza3QxnH51/rM7lprZGl8sVt67Lh9CKW171q2gbB1lXpNgS7m1R997gqWbbrBLrHdmM3LrrgUfcvVcaTXvva1100S54jf5YaNFf7ZFNRI6ZytPfwNL8wF19VB65+bW9KBWNuYbI35d+PBHWNoRmSv5ZqwxquYV5hntzY7ip2uHBJb6gLHwzD4vrhOZ82xvHf5spg8GgC33HLL0QCwOCAAqBlfUYYQ2EHqfU7woAc96OiItPhNWilg7zFNQMXikhyL6FzOyWgJTC6fKYr6XGEkoSJmHat7zDj3uc99Lt/5zneuT/pEaDaJcVRAQrbdDeuzZAWiQBeYUz6jCaa69pH4v/zLvzzst8k2HTeeJ033vbVkD8W2OVbmLglKD+wFjBSKdqAEyCaiTeTkXCKiaKBDemETu1FATVKS9IxprRK0JIxoLyndgsP3AFBRtrpuLB03wIKMbZCzmUSwfuR4PiFBIEe+B8x0SA4gBPAQVYmKLR2/wcqWS+aXwOu6kq3vkAwAAcjtIoojxZaHkAGOzmscgM3fxCC7ITaAn8/DCOMgSfnhFngL4HSw5CP7sDFwRCatAfhLjs2F+ANEBEfsIZlnPOJ/1gukjamBKeZgHzs6DgaIMXrS7ELaYesWFWtnxOWMFVtYG0NcLgHfWBFTYgB5cJUGjET6EEfNX76wurU+8bt6WiwSS5LN4oYC0mc688hk55I5fKT7dOneeQlXExcxXhwWE4uV4pcdETH3qfOD9bVk0UxC+Ht1r/0mVwk1eTRc10+d7zM4giwu5orNPtNggnvija2QOY0NOCwX9b7c7D3fWH+D0X2GmCGB4oeP8EfrYPsljfzSLggClV4QnXTXGPKHdVjXxj6iJv5hhTX0uVs1xM/GxvIKxL7j3D/fzyr1vJ3FQnFKJy773gctyYGdJ+9ooqSXLeDpfYtWnEZxtbzG2CsHOzXXEmxrRfjkApgLb32/OMKvYBFuxy4aB42VjiPcEVNXGOCN/Bk2ZevO9dTyfMEtUWc+KO+dfVsu3Xt6xRmf2EKtdSWfK1E2pjRj5TU+we/wOtxU46bx8QQ4BSN63eaEMehu/ZOtW1Pfb4EBnzUWey8H8knxwF7WLa8tj2b/LR6WB8MXRcraOvnEuHy8vr2bG43pP//GUVZuxVPH0CueZx14RfHFRos57NV529yDJ7A6m2vYaGIvFsCJjndFR/O1gdnDva2HPmGX5lRjtQZ5Tv6XP/q+NdTohgHiDzeTO3EFuqILm63kZs++x681plq/Rt7m0eZQBzi2uFXXKMwbj691zsbJNrrTiyvBOgeW46/8Jl/BnXBgcluneId7Gj5yOLu7epfM/Ej8Nddzn/vcy9ve9rZr/afxqVGsCbwcZTld8m8tA8fOx/PP1o1r4UJnjryNBmvtmM2l9Abz4C7/wWvYVl5rPTUI2jgm09YSMGdjTcOOb/OTjm2T9Kbbb7/9HguXlBmUsgTmGmmDXILoeyDHUJSg649EL+HrM4RzkwmlGWsJsnkkOsDmfDJxisbvfCQHmC6wb/FhXHNyFsUfMGBMjsCBJVoAr3AzH7J4TkqbOMy9nyHJmiiIgaBGTDkXsAVq9MRxNoluEdZxiPwCnmQkEDiv8b1HCp1r54teN5Gm0xoYNT4ApW4z+YA9YEVq6Wjnt2aEpPeaBoqAM7B2PkIgOQLEvaQHEDW/y40kdL6wCfm8g3EmPNZHHglXfNjFR+4RjcYpidm53YQsbgCPHc4lm77z2YJf65BIFWr8l19Ljqv3jWn+hewDRgUSfRsfmdSxlSgbExAi5L1uQhIfve5OUXNKZM3nslBJuc8aWxJavyFf8ih4tjhubKRaw4XekFzksWMVLuek6xwkze6+uF4ihHzwa1jQe3O2BoUl4tJ58NV4Heczfp+87dQ//OEPv/zDP/zD9WE9ZPHacY2NaMC05Olqh2c+85mXt771rdfLqpcwiBXFBRkau7/5HRzpc1iwWIpA8XtzIINLoOzcdaxGRI3gEqm1I5dLStcGmkbsA0daRw2LnnDMLmy8hRr/h3tLnptzMYefL5YuyTS+sdhSHIhRu2MKJwWqHOAKBbHmPno5mvxyPT+HGYqF3stnnWutyaE5kazFerqq4O69YkicyFl8K3mW1Dhnsb+1bbHYnN0v2u1k3Ru8O4i764jM9b2YkCP4gFyVXGc5yLD5aIsdOl4dLsb2Pdm3MQRnca9k5ocK1NaLTzWnHVD2xAXoPlkVFuu3HZeuu2oAD2H75Khob+6Ko3JNDzLtFk+xt+PjU3Jtzz35p3/6p2sjmD7WBstR6LjvxZG4h8u9V2QoLFaHnQfPk39zidyM08BvBQZ+AWMV1/hFxxf78iYeKEYb17Np8Mhk1IjsVYOazI2Fj+6mxsYVnrUxKVeeGyG4n6IePsNG/idGt2FuTHaUU+indfZ3OTQ/Sx/pV+xZp1zHhvIbffocnvE7duHju6mnEXYuBsmMi/R+ebZ6RdPAlUbJ2BqaM/7ET/hur+KFfdlyscFalwvR7Tm/Lk+Vt5OhK4i2MF+/6xd17r777iv/gfc9o4mv7y1CcB5ON0+/btDcx/3e/3cr7mIfH7IhI07odpuaOKoYwZ8aX46gC9jOj9JVzWj5dzddtmZrTL7AnjAc5rFXmBQ2aTZWQ7Cb3EPv6yP8YvNlttj813f8jk34JtzCzVsr3fI/vMYaVj9n7pLu8wOYtnwL/4GLD33oQy9f+tKXro3JrY+2ltWIwTM2rlwhcvhEtwBYEAdL+O697hIBnY4tbix2yRIjIh+cAhFjcOQBSHWcc3xGHkUWMKDcLSokDmMkew6zpAhh6rwbFYI6RRI40FXEGFsiVTAoECXrTSYSPAdch1eACAZOsgAm6aX3vXeQIXX4kC1Eg+MrKAQ4pwIS9M4ZdcJ6pS/FKCIkMUla5mbjbaAYj7O5j9XaO1dSq+jogV/d+5PPFYh8QdAjSUvYrRU556PWrBBOvv5OZwKJTSUgYA7kFoiWaCsirI/+zCEJ27kESGyrwEke8YNIdS6fX+IMiCQhRW7H0O/G28bqNi/YZ8FIgusVEaZ74HFuBPHl5iQT/zMGGda/rFfMbnxtx9ol9cgqu7GRJoixJRlNvk1ikoUEoAGxjRZkEJDDn7XBFmN8SJPLHJ3vv2KVLHDP2OKx411KiMg7RhLe50UkB7KF5GouLOlAUM0j3sT3Jkg66fwSzEtf+tLjoYXs3zx2VOgKvi3xV3g0N7LlM8QP7qR/99DKMWRmR81AGJB8Gr+S3SZTeuPf/EXeUIQ0d0+/7uFJu2u/RKx7N7//+7//0g5xdvnTP/3TSw9Y637OJXP0sPnNfLCiYxAphFgO9VRlZARx0LRA0hUo4pQM9C9G5WExxh+TZXf9YEq6IPsWlkt06d39vjDzPNfm/uTpf8Wlq8/EjasEW4v4sGuzGGEN7A/D4Ya8m666pL+n28MGeW6bXJ1nnr2HVSNvcyIcF/diy+eKim2quCqycVx54UFwOIudLT4in7HrXj4qZum7OWtueCr7biKwc9/VZHFr4uY1MSh/21HyFHjzsGPf97+xFK0KHOuB0fQCVzY+jbukWCNAE721KTLJuXgCa9PP4n7ytbvp54PlJH7dGH4iEL6THU/gl71fDqhIxSc35sjIjjjT5rvlc3JUMrTm7OgWUEX05oyOh4NyI+zIpv4W/5u7t0iHK/yjgjDcSwdhfc9Y6ZYrvpv8cBkHtVaxqom7OV5eUhymD8Ut32ndyakRD9taPz9qnGqPruRwO8tio6bQxrXnOshXfLDxjd3l5XFLvBjOuOpoa4t86bGPfezlQx/60P/7aWUcGC/vdWNafKghWjufOhee8k2fa/Tt1Ua/8Au/cPyaTOMv75Rf2XQLZXjVMf3T/FGsJm8PT8z/Xv3qV/+/W+r4Kc4La33Ov81jI1J+St/pL3mz1fmXrdhy89jma3Kv3+JO8jdexIb0jz9sruQnHetvXFX+0bzj1/xSTLFlY8hBG2/LZ9VKfbY5TWwvt5M/6dCYGh5sJ/6MDQv58tYn/NnYxoQT7JkOaiTc62cABWrOAfgbwMmdlHIC3FUiYOxYRTEAq1v17ne/+/KMZzzj6MgTAOmgbGDD2IKjcZAVCwUWlNr8QNzlEwCJkyAEiiZJH3nW5dE9A4LNochiaAEn2UQUuxclQG++JawAQ8BwbDrrVaKzHsUh8qDrfZ7f2HZ6JLSO20IHUeLwkpWiWvEoqWxxnCwLtktIBe7a+Jyn0QAAIABJREFUatfFXghwx1urIlMwR8i7Pzo7IKJ8QbGWHApaBTjfpEfvkVY7zHQliKwZESFPr6vvBcAlSBtY/KE5dFK3iBbA9EoP1r5A0xw7zgb7EqKOERfWLqasmX0kJbEMKIG6WCXPNkqcY27+kFyISeMnQ7jgKbjirjEXOBWkiIIrGxSW6Rsg8+Fdn6S3O3uaEOJniwhj8NGO2eQtLhHvdNb3QP+MK2wnFhF4gNt4W6SSCcFoPEWKJMg+WxBt8Y3IOG6TKD9mH/KRoWJgG2qaFV7Fi1sEuhwyOyJOkTj3LWpesSHdJZ91K7I6X1FAXoQEPrl3UaEPixs/v2isbi1rF0TTQ0EjLyx56juFRLJK1ktA2YlMfacBs/oNjxqr4igf6iG3nra8/ibeGxeWwMAlInTBljBxr1zgt3IYX0nG7POjP/qjx8NN4aLYkcuWSLhNomPEuUY3IpV+zZ+d+x5usa38J7cjaHBUU7H3nQu7uxy735v+6Ec/es358gEs3gJ//WXjZ5uWS0qdu/xE04SM8JpeFQYKQHqAt+5Zhll9nu+n/2LC55uHxZsGt+JL/GRDDTy5q8/kNA0EPtMaHQ8LYf2NOFHntV7POkrGCHh8hLzbfIDxfBguiREEn+6WxMIYa+09v+71f+m6+9d977r+4+/9D/42SY3QfXTLaaVJScwlpaZ0QSihiEKXMlNpOmxkZOZM0dYyZsuoVT+kkpUMvMLUX4IpqcNZpizEIvpB/BP25X58dzu/Dw/2/cCH830eF6+L58Xj+Xg+X6/jONv9086LHrHcFS32WZ94nhhrPPpLNmJDMt+Yuc/ga2v51MbVXhoavlS8gOnwh27Yam3BZPNRhBZ/yYXd001tsJ/awMFwuE0wcZbOsSkv0qzd/VubYXdj8lOwySP74MtwB99pLvrEK2BA7a8P3XvvvYeN9A6M5VXuF1tglTmdd83hjckCP2jcxtZ5K5Jds1v9ydWcGv9v//ZvH2/37wWdnV/eKi7yF/iA7+M+bL/+eieUF5Q3z+woO/NsPJvsWOduvfXW4x1dr3nNay7vXTEO2LxYgIfxafjGvvBvsbax4zTd25yK08mldwXgKB1LLmQHv874Iz/Zn/Lkz8vBYUM/c/iFL3zh6otf/OL37AwSO81NrDV3MZg+Ok7eXStPWH7Al8kYbxMbu4e9LTbJv8RnRWRY4trNXcwVtsEn85DvdJ1YL9bQmWINjhKO7SJb1ysuLvfyDgfzbHxyBzbKN/nA8v71WdfDdjGE3rVrVzV9NT+FXxwKTi4fF6uPnwHsVwBWwUgYAyJoDrZVCSQSwAoQQLJOI1K9sbYV3gYs0fb74KouxoCgbbBwzqSW7BKScybXuI2jzyVenauNs+E1n1Ugh5PAaJOxJ5OEfv311x9g5X6GhohssqpvbUk2+p5sPGe1CenZ8ZEyCR/jRdr0od9NLM6JMwCW8Czo9/eCW98lh56F7X4yX2KHdAiInJBTAksO2HzJTWJJF/rgGK7rnkBzVwXoVXK1hCa5sAOyosvVAxtcIs8Gug4oAXTAZ9Wn+wAYMGzsgGTJDhlvou38JtjZKhKAEHYvIFubMG421e8R9xuqWxwDIhtQt3jHp7W7JJpvdn3/s1n+1/UKUgBLEECqJEoILUxw/d7Hh+mEPumXXTWmjiFyfN4noi1JYavwre8Kd1u5zj7Tq34FMDIgU0XJbW+DG/2SI7LEd/a3ewWGvQYRZk/7HQGzOtJ3AYytsu8lVM338WSPHPXJvpaIG59zm1Cxc2Rigxziw+bIAsb0HTFCWitGF4Rdw7b5L4xYsvV4NrOkRVGn62oXmeaLkoDuQQiMDV6xP3aV3uE9vNr4sUW3xVzzIicxhe7FqFa4ewlivyJhd5GVSXo0b7pWsOn8EgI6XxuCZQgp3Sxxs5qDQHWtYp1nvNlzdmccm1zCHXyCTSzmimtkDD8kIjBfkUPxgE9Kan03pvQcUeu8VXBjwyPEKzjvZ5qsIndd/VbcaIu76+DgGWObl7i1MYadI/sII/ygDzilGEQffK/vzQEukWPXs6mO4WrwjMz4kZgqfq7sFJaObPGxx434A1zLNt73vvcd5++4444jkYHv/Io/rf+dSTJ5alcswEv4jqIH0i+xY9Nin777pPM+FVnoe4soEp3dlk9O2oP3cEXsVJSDyYtbfNrYukZs6W+YKVHwSIeY5h0UXQuz6NMvFDS+5USLk7XbnDpWgt7iXPbdwpwi6HLJdND4ahu3pXfHJR94JWzBbzfRUhwwf76hsAAv8SRYS4ZiFx8RI9KFeZIVvIV9xr/YLplrnvTV3yXeFbIeeeSRS0GzeZx1yfdw2rU5Olx+psDT9cm/fhpfvxD05je/+fiN+3vuuedS9ICRXY8zyZfgxSaLOIx4bLwrr7Crdq2aSy7Jix75246BTjef4FO4aO3y4bVDOZtFvGS3fdLtymtjpriofTvn9C8vFa/hJ36YDbN98Zlc+DTsg3Nk0HFY0LGVncUR8QFvXhwir+U//Ie8+YJcQh6uHXHC8fWdriFzNpAfsG/zcJ2c53gHwLVr1x4lpB3oBhgBFdjW0JKs/ibUBihILakh7CUpiATQ0c4Sw4w4Q5IQAwWBwWQYQtdtMOzexgsgGZrgxFE3EJmDa2pP1YcBS9R3zBIQ5yiPPBjnrlBQOHmTWccZx5nYaY9ezkFTAmn85It07AoD8FoiRM+MSeIGBI2VTiQbAmdjVyBQMBAY3LOg2d9PfOITr17xilccP81kPvSY7APLSIXfRSZ3sgBOiEzf2QQ50T1yIUGz6rCrN2SPCAFcdrc2qv31I2SVrhFD9oq0IdVsbpO+xuBXCdKdZ/4BVcf03bGKbT0H1U+bCWq1kewkC8bYM9A9t7yVyyU5iJ4Vzs41tubTPQIJmZ63rpJT47Llj00LnI3NeJb8mBOboWvb0CUGSwolI5t40AE/0I5g0nlFFgUpdusTKQHs2kIAgboVlNqUtC6G1rdEDWnqPLkh6AIujM0+9jnBJbRsaf2VX8Ezto7gSBDg8eqEjcMk/u/esw0jU+c+6EUit37GxpAl45DAC1J7nMzbGtouoarcu5KwGCbZ2+SYvSw2bDAU8BFJeCu5XxLEn7uGzSWf5Jr/VWiTVJxxcjFqbbHr+L0iTtey5T77XyzrmUftNIctppmntre/lTt9dX6J72Lbxh7Xw3nxJPnAX2SPLOpPEsrHk5f3UjRnfCN/yc5bOTYH7wGwJZYs3NPYd0XYTh/Eb2MfW4OxeMeSqOS/L/nT3xZR4FHnwtl0IZEmBzrvvvRjVwEfoJtdLcQtHMsGxMDGasWdvuA+gnzmWXRHVsg2PtI7PhpXK0DaSpf8fYtccA8m8xuJAzm3wnrXXXcdtvmGN7zh8jwtDGCncJNNGRMsw5Fgmrmxq8V8+myMsLWV/+wIfopj9MEPllMtd1UENu76TS8rSzLAh4yJfpZvbJLZdbsSzg7h6PpjY/LOAbED+e+78Zeo5j//+Z//eYmlOBdcwxfYqJht3jjOFij4OCzTVtcux24Otd8YwmZ2sTYqEa2tjnf/8j+YTY6w1e6TdNf1ihR9l3DVn5gm8U3GdCCOmA891gb/6T5j3KSTX5JL/VuJXm4hOVv+tHMVs+ErjAtv3vGOdxyctscNPv/5zx87zhQqzQ1+rZ3BdvMTu8lJ8ahxSFJhfZ9sDgej3/qGfRLdvpsDP5Zw/+zP/uzVRz/60csOEjLDj+UVtS+2eRRki83JvUc+PM5RO+IvPtJ3vzqAlylI9b3xksfGO1ggju81MJqNsSVcV8zr/HlHEhtfjIG9+mQH8IyPZ+ObU/LJ7ktO9LNxj44Vs+B6fYhffH3zFzhJF2TWI3OXRwAYp4qSRG0H7u/93IonI6Icb91kQOckl1EJCludW8A1OaDHgQhkCZcxnK81+Q1gjb3AFcEGEBzbltgNpsiFoGW8vncemFpFZAAL2tpZxyaDxsTgEVJgtpU981kys8GytpfcN59+Lqif1lowZ0x0tQGa4ejXPDve/ATtBVfOZR5A06dgZkXbS7XIG/iTY99z+t4TUJBra2kJAFtSdGhsgsuSa3InQ2R0g80CM9ve9ku8zwTgXEzYCnptJ6PG7AVLZC7AIAO1S09rV7WvgNF5q7G2Vi4oNtZAtZX+/q6yJ8Cm390OXH/J0wuL6HK3yvMnMjIuYFkfkim+7R4rVdoTKJK7QLqkkuzZHYAkf4SidpZIrJ12zYJ758yv+5pvxY7GqoIOvBeoERt9d6/iV+M07+7Z5yThQDatWCkxEMTpm09LJjqPbCJozWULZ5sssfNN8gA6/3eO/1qdgkUbbATKM4kxlvpjn4thcIdfwNUl2PWPrMHGDYhw0D2SieTRmFud6nqkuTfg9mwo2bFL9zdmgdtYlyDWVj/L1MpOwXwTJ/YL69ioYi67rK9ezmTVrO/6YIPpw5Z6diZmbczbLedwgI3Xr58Cgq90YvUPeXOPOLlJ1PanMFxf8BnhWZuxmu250fxgH4njC+xSwkiexknniFznvWypOcCK7u+dC7a/7kuHyT3bOBddV//nAlpzJHvy29WhJbxLuvijuZ1jA5vufRDvete7jmIo35E8GiefXxwxZviOtEqKFK6Sz+Idf6NDHGtXFZOBZKr5LUfA62r3x3/8x48YIVHG9fh6ui7m7UvtFMnhGjnYoUK3ycIc2Am82aRPn5ISY9/dBrBf7Mb3yMUc8Sjflw9mSy0uPPzww4c8NgmGK/Ck+7veAomitHHDl8aloIMvNH+JgILB6p9vSIJcTw6+w7La2iRhEwLjbTzx1+4pvvW5frAxC1bwe9duwktPbI+ckwm+t+OAaWTBp3BKcRkXJwNJZPdn/9mwOMy+6TIbXAzuXqu5++x31/vO/5qPwqRxN7d2PiQv4+xeiz94M1xPXq7DlfiiMeNF/B/Hrf/igMUSxSCyDxde8pKXHGP8u7/7u0N84k7jxf/WbiV4eF16sTACp/u0ILH8rnvkMx0nx8aLIza2eKv3gsA/OoRT7L6YXNE7G+CfYvzmN+KQdvioneCrM/eZ1+KIuH7DDTccj+TJE/C07lU8MKZNmPkXu8e99KV9utD+4kb32KXC5tcWzR/us2VYCfv7LibBAT5H5/oXs5d71y6OjofBDHG9seDo2bh8qvNh4vESwCWcdQDkBSuDqbFNFDg0guneBbEdZFVz2zlNGLibAAesL4o/J9GEYlzGQRkpN/JYhX4JHYBjvABCErnJ4pKN+vGSFMQCQOuza5YANWZExrX1s8+TrPN2/ZLVxuZFRarbS3SBCHkJIEhP95s7A5SEmQOgsm2q46pSgEIQA8JLRJJRfTA6erEyxPgYI/DYsdFJ95jLOt+CrPaAuWChDZ/kzbY4LxCiq7WN1Xf3s89sKTLUYx5eIsPptCtYKGYsoOZL9HoGxk2i67PzSPzuunBO8li/9QEsEDfbipBAOuz65sxm2hGQvOl9/YLfdUxA20CvT9uQBQj+a4z8QjUeSSALtpg/rL4QJEAnsG8hoflGvLNVMmTLgpBxFuyz3Z4jd67PJSHmz57hg2DrrcfsorF4ERcSU3uN4RwwERZJG9uns+5Z/FwyKkhuAs4ul5TySYSZrCVNS2AkXfWrXUWR9VfYv0VE5Jh81h9hzJJmmAQX3bd4xjat6CvsNM99a3Pj2cSXzBAmOly5SkzZYrJV/Friu0kf/SlosCu+1Bxuuummw556zlo78GOJyNobHIOVCiOOd3//+Ysth+TKnrsve376059+jEHSrK9NqPgtW0EE2GljterducV8JEWCWlviJPw0Z/gEb82JfbAJRV74vTKFmfUnhrmODrKHxpUMug6O1T9SJpknh8VccQ/GdW3/mw+9dU4SyldqP2xPVuTSbo8KSXQmZnV/87Rbhv8XQ5qPcdUfH+S/nuHVFgze+CwxEGPZu8SPHBqXeKRY0Dy3sCDBbxzLpZY4NxYyEndW3/WDl6w9IKwb+923HEVM3tVe+hHHFiNt/RUzYCS7YHN9JqM4Z+eSBXnXJ7zuOv4gQROHcd0db3NkNzihHaK7CAAXagumwzBY5zhSvoWT5IGww4CV8yZvm5jCU592mC2f2N+Nr21JCJwQy82z8eGBXgTaMb61Oob5sALmw144TS6KBM997nMPPPMT3WwpmUhOkyku3qcCF/vuHvgqLm/u0lxr65WvfOXxSHI7Fsy5e60uw9r1QxyPjnFHMuDX/CXdwcOOdT386/gmeGKNOI2H2BG0ySH/Z6Niae0lH7izSSr85cdwtXEp7DR3iXPnYRVO0ef+g5E4OB9qbo2jMeNycIhsyFJ83zjJn2GF+bFFWE+2dL7yYBcKcfCTPjcv0l87WCq4y9HEO0UY+l28FzPxrBYm0zF503P3hiX7U4wwv3PyZjjD/9gWLsbPYB8+Ku9iJ3iPOCxPweX45FEA6BEAoAYMu1BFltHotO+baDFuQpdocGCKCTh2Yl1HIZu8AnCTFSAkI0sOGKy+NpHZYEMABAp4GU/XAlwkYT8Z/jq7Yxv0ds5Ac0kRGZIDA+E8ZIjUkpGgh0gv8K4ct31z7hiCK4CfCbgAI+FhIGcDYvCCAdKKyEVy2A3HYox9168kENBaDbLNnzzIoX4EuSX69LYkYB22cQKijguK2ge0wKXPfTyCHOhpt2I2dvYj2NM5ooE0IjJspvas/pmXYg9gcI9VZeNCvrctK2z07Jxx8VkAfPPNNx8V8IKtYwiTe6yOLNDqBxHRT7K1Wpi+JeXaWJ01L6v5kmFyVLlGBpHL+kOa1pbhliouPUkC4BhghB3svbGkR2TQdza0waexKkLUH5zrnp3zJhWCo/khgOnSPftpvvwUYLPd5rdFJnjROM1RGxsE+hshqI2dN5w962hlQp8KC7WhfTiZTK0cbwFQMsEnEIsNdnBkcZF/CXLpX6BEMMQr95N3nz0rf999912CMaLXvQiXYM5O6Fg7+Ts9L0bAP/ZNtosJYoG2YGnt5evptALC4rT5SMi2kNN14mXPn//mb/7m4b933nknN7wUdCQycI4MN87RO/ujf/4J0xcrO+a4+a1vKV66Tr/kKD6x0b7zJX64mNB59qpAbPsoe+q4VfBNsMRIfcLT+kNm2fHKGfFrHOwKPxF/FWcQ2e5v1axdIV1Df/XdtS16NDarkXCFLOvLKqs+f+qnfurqk5/85IFPVo6QcTbpfnbHjvUlxohrcM/cVibmdjGmx1YjyX95jJgq4ege4ye/zvW3Yg0sE28kzZIR+vUeHbEGQTZmc5Us4YWb+O61mzhIFDv/i7/4i1fJuF88iZjXj2LYJoB4IS7Bn8Wc5gOP2G7XWv1TZLPyzo9xFny3BavsZDmcZM8jdGRRf+uv6yf4AazEcdgVfgbTa8djiO5Jb8YLk/AS8mQvZI3TuE7CpB1JV/etb1p5fcELXnC8lK4kCo4ogJD98lfcEOdKBrUbtr7qVa862nrwwQcvxTx5RP31d3GULcIS9tEnnkFeis/0TwdiO37CN2Ct+bNn9rL5FZ9bvN4x4TV+FjUdiyfdK9HegohYqj/jxuFhr3mUAPcoQotciivdA5/Fz2Tctc0z2/Yz1OlD8bpFl4osf/Znf3bBr65ns+ZrTBsDtaPYulxTzBK3xR73i3vipDjfJ6zqWvi/PG5jL5xsfDs27cHClTGft30f78EN5MF0yV8srJKvWINXkREf5xvG3mfXiC36dT1c3eK7AvU3vvGNq+ue9axnPVrnORvHNMElYZTmHGfkdBIIlS1EqwEusVuwOit3Axvldg0lEArwRDAQjiXaCCaBrnNsUBHgANkGSeOrLY7mb4BaW8anrw2iyKJnW8gJCZBwIUWdB/ySC8HECpygtwnDOpjxAPeMgDHTceNyHbBGziViggnQWNCXlDSvVqHW8BqnpEOyL2AC0sYkERRUPIaA7K/8kW2kp3sUP+jfnMwLUKhWAoHuM17JypIVhIyNAy42JSCzUTa+q9QCPRJIxskQUC4RdqzzEtDOI3V0cSay9bOrTXwCEWV/2lHB7zpEh+0DOEFVkOm7dy8soQK4iA8bROrYU/Oxs4S/ATxBWBtbWd5AxBbY4GIKX9K/6nvfO2dVMf0khw2kO1aBASkD2sZqRZANbwBBSOgJKG8CqN1kaPePrWPkWptdRw7kU9D1HhPBe4kabKT/+kVkJPxLvOAhW2d/7JTNbyBau4DB+ln8jMxacYPfgjL8R8h8F1eWaNRmOpNUIOj0svogC/itHe0ubqweJIR8QUFO4a1rt/i8foXMinXZm19ckPCQGayCC2JF3wV1voqkbDzZGNN2+Qoc73nPey4vtdt4SZdii5glVomT2l8yKXZ1zdoku14/NLfFR7iy2ze7p2eVS7T6Wyzo7/pxj2SeT+5jY47pa4s2tbNbOCXMxkzm5s1GtsBTe1ZG+Q05sm18CAbxlZ47v/HGG68+/vGPX55vhgf0q6AmRvELcTCZVABHGJ/3vOddfepTn7oU1NkTfsVufdLhWbaNmQ/BRfZM3vAB/j/efMVbeCZBsdUYD+QfyVhCc+aM7BGO2mVid+RyRviH4PZ9OVdtdb2xp2Mr93he5/18Ipv7wAc+cNhd7ytI7/hR8lWANs7FLlwoWZY4157fD2dX9atIxC/ZXufE8ORce5JD16Yfj2F0rUKO3Rti3/qO2MceNoHnH3S1BSgFmuWSsJP9s13H14/Wnpubwo44FDfssU05Rv31t8WUxRC245q+27kgDrFVi3/6EVPjkC960YuOX0vp8UvXN5fmsViX/CXAW/QRV9g8/cCcLbSJJZvMskG7BeRW9NVcxAP2LDaTgdV/nHV5dNd0v+f8k/nqaJPD2s32GwueuPbNnvWHfyjoKRSRYztq3vnOdx6PnvzKr/zKZZdebdtdV3/9Mto3v/nNy7sq4BJckD+RET/HBySucBIH4IswjD/zK+MWJ9hq/ReD+t7O8D637+Znlb62YVY2wAbx/2RVsU4OwY52zBvbzCEbEcdWz/ic2CvG+i4+yqvYTm2EE3YdPF685+vk3qdjl0cAEAGkTsBkqEg7Z11SR3BrwIQLVFzP+freYAVqwtiEqvOMj3GkRE7k2BoGEtA1a3B9X6AlDCDCuZb4dw3Q4FALNohv/SPz+7IzfSANArekkpIb2ybeZ0BcB6AfSgS+9FdbyLdnmpqbl7Z1XcFqAwLZCIAccIsD5ERvyUMQI1fJE0AzXzIFUgIVEs+p6DWdkyMisoGS3AQJK+Mcq34AozEImGtzCwzGxO6RLY5CFrXXeJOhlSgv6UP46FNffepfAEVWap/8NjlLhgosXgS0JATYC/JkyD4AAdJt/IgSvwKSzm8Sd648LnBrZ211CQQbQpQFrI4nu/TjreHpD7Exx8axKy9rIzCCXRmLIhnZ8on1nw2mSwQQxT4LYn4eiI6RAySk73SA9ClQre3yz01Gl7i7l3wk5cYsae05uz/90z+9eu1rX3sEr67bhAAuIiaLpzALTrIz31Wgt1DhHtcqZiAHdE32m7D2ty2bkh8BTsCU/NMBv9pEhM6R8A3WMIDPrXz5X8d6Vr9t2vBZoLYlsPk1NzKoL7FDwUoSIxi7puPdT0aCsoSkdhEieO2N38gYbOCHtZlMkfIdF7vuE/mBwbYi8w0YjGQ1xvNKpnmtbe9Ok8bEJpBE+MIP4KVkR7FE4p6fe1SG/Gqz+VXE6LrseZMVNtL1VrboCa712e+Zf/3rX7/8rBl/sBvJWGCUmLD65IvrE3zPfeSOA7B9cf2cfPbdVmKxnn+QFyxNj1sA6Fn1//qv//qe59T11xgRzMbELxqvogGCvz6gkCiJ2WSTLPjPFmmXoLNPclKgFi/gDkwx5trHP7rHWHEFWIkb4HTdT/eLr2yodsUwMZ4vsGdjhMHaJvvidnb73e9+9/Bh98O+2lcoXm6SrJu3/86tv9TGJgfimpjEv3HI2lgu15wkEPXnUY3ieT5zxkJ6ITdjwnFqSxFhZUyeXdd5c4fPtQujjI/d97lJ497bmL1kmM1bIeeHOAJ98df6gWfrg/5mv2xAbOEP6RQ/Ez9X/svD3QtPxQe5A78Q/7peEse+JIsWrehi+YF4s4sb/Kt5KJoY7/IwWI4TbYFF/INN+Bb///7v//6r//7v/z5wI3vfXZowoz7Nu08+ufEGLykepb8//uM/PmylnxOsnS3YKS7A6rVjOmITipP8YnmEOOExAfZnXOy4ubF3em6MzdX7Bdwrti83X55rfDCiRa/ik8ckyFes6fp+HtiLiS0AKh64Hr+GMbCDz2g/OYvhcpLlnOIJv+16GNs80oP52ElFd8ZibI39+BWAZz7zmcfPAErqgNcmagTimM8ascVJMKFMyuXgS4aRJ8bNMQS2TfQlTxyGklcYm9BQIkPp/q3oARJBrfMcnUI2mOhfMnBWwhICfSJMgFwhYYkM8gGEEEjtAxaki/wkMRQJ5PtM6S984QuP55vcpx2gADQ4AZIpCBpzTtSKjeDU9QyZfsiG/VihowPXOd9KSeDx3ve+93gDsX+dN/8F69pnTxICslxnB1qeodxkepOq2qDbHZtgBHjX5vTPEf0uumvOgWDBWJAyP7LmqGSdD0kqazc99lKYfg/3X//1Xy8JMrBendNb45B8ABHf60dfiKRqOFk11v4rovH5PreKyFeMgd9vEU2ChiRIQJAnCZniBxnWlnvoYvUvCPpVg5IL4xNkBRfAKDA73mfV6356p7egIqbkws7YJhsEtnCo+Xoho6SN3Ot7r6+N5Jp9KlRpl7/XL3LC5yRSjaWqeisaG0zOAavvCJD+u1fyZ3zOIXoCGp/qu2AJo/Pt7vPuhfyQPbOd5hbR+OAHP3iIr99RVsAiZ6SXLZ/9Cxlh13BacspXkVqkgSwaNwK4Mq49cuX7dM0/66O5e9svPUrydqVFf8bPLtoKHiFwLdwwn7VvNs4GzEUQpwMyEF/clw2yke60kVKtAAAgAElEQVQxFrHF965D0swVIUintqmL2ckB9rMV9yHHyI5+z3yBPNg7W6P/5OTlu8lmd41JLOpzCxQSTOeXvO5cs82N813nN7W1J2llA3DvzFfYmdVpst+Y0TXiqTEisGwIEUbg2SD8TF6SZeQZyV2Sxyb4snE0DwUAc+o+hLz+d+ySmsYhforBEj/Pj+NreI05SeTtenEch2Qby2nY8saXjtUX0grjyFLMpm8xHSeCb+lIMkBv9bNYyG8do+8+w7NwtlVr8X2xXFyD92eesHgsUV1cWjluMQfuswW6on+cQzJODvBaH2Ldxn8y0jaOjQeyXYlW19l+zY+WpyRjnNVOC/GDLPHoC8F7rJinwLR8v2u6j13gqXhr8QNX0Z6iWfclC9ubl/PTO9l4Z4LV+MbcufrbYhP+tjpgx8lhMbg2OsZ/6JTe2L0cAdfSjjnDVPwUV+l6tqEv/m43Bx/hT+a0HFzMqa3u41/Gx671v3GvsS83r5/eh7XF242z+EZzWh5uVzG7W54F/82JreIhsHQ5Hv3YecCu7XISb8Q3tiIui7EWn/q+2Nr9Hstldzsfj/f2uEMvJhbnxSxxWVwwX76rbZzbLtXF0OVu5mvXGpzrmoptvbRx7ae/8RbXGj9MKAe77uabb36U4AV5yZ4gpSGCIFyObvLrKIx4kxUGR9icibFSItIgEFG86zagUOSZ5DDKPv3d/RKYJdICVv1ZSRSwCQ24dR8gQxpU8slnHSpQQOycR04Eth3fgjuiY45dTzfGB4zNp3v6t1VibXbNVr84mvks4VBAAF4KD1uo2HGvDG0do3sBu+LE2972tqu3vvWtx2+eAr7GpcCimIPE5mAFZLtFNgle8tNcEFhbdhCn7WdtiCNwHONdksxxlzBzcvNf2dDDOmPnA81777330M3LXvayy1tau04ArX+J1Y/92I9d/fM///MFfOvfShn9bgJmnFait0opgO9zbwKH/vuumitAtUrfM3mII5uwzWqJC1lI6tlS93QOeWRPdCcx4Rv8eEkwH+zekvdAvv+CiUDKvo0TCej4mfCsXyZb/7etxr1VXclLY7PKVzslxRIEvg0TkTEvJV0SyZdg0hJwtmw8m8B2TOV7iQrdSzKMgS/tjqYltnRBB+SFTCAX7EC7fSK6dhwlh1e/+tVXn/70p48V2g1UfINMSsry1dowv71+MUjMYT9iiDjTWCQsbDuZq67DAHaFDCHAjaWfIO3f61//+ot8a7PC5TOe8Yzjp5psp0Za+R3/4RtkidBaJZd40DWs5EuwR8zd71YkxEdz2niy8Y5viVNwWLIOo8L/kjjP0tMLEqeotD/BtH6iGNanIgvdifHmC5P9/KiYq0DC9pCfXrbXs/VhFxyhX76Eh5AL2bN3uMpW6ABmsctsI31LnBFn2LC+tlwoHFaM1EfnrSyK32xFvIAnydlz2OxAQmo8Gydqe2NU4yODxQtFM37RNcmZ7Wartq/zbTYjZtAHG9nCzi233HL4+P/+7/9eyPPKKLvJZnu5m9hqrMZLto2LfcEmcVYsk5wq9C+mr5/09/JBdtKx5pss6+vFL37x1QMPPHBZ/aZTGIEf+AUMto030QN/ws8kgnBy45SV4eXQOA/+e45FuI1nd8lS/5Kr9edNKvvb2CQ5ZBo+ZgdsMT0oLOJ0HneASbBO3Or+4nKJEI7StRJ98QO243KSbefFa/eK0XBLPIIVbG35a33g4xJoMSo91LZHTeGJYmD95CswtM+dg/nDMkU0BTA2CPt8b15bnMNn4A5Omo7Ebj5r50Q6ftrTnnb17//+75edQMuhKryLo47jXn1vd1GPKX3iE584zLw598+cFjvZ13IwuupTPGFviimN1W4DCffa6rOe9ayrhx566PKLC5JU42CTaw/yHDpnc4t3y434uqKB+Arrl+vXBrsXb9IBmfDz7qEPffmEjxvfYLCCHF9XMBUX+KgxdFxhYTnsylBODisWt8Wr5QWNq/921YhPybrFxeNnAAkCwBEWxZgc4kbIhFCHWzRocCarLU5mwMBrCbOE33gYKsBYIxUkFB0YSt8REduaGCihAgwk0OpU/XgbJDBSbQTKDEWlybysgOp/wSu5ZUBWUoEKYKMgW0RXnlZLyS2wkeRbORVoBHZJfmNFHNbZl/DUF6MQyAAr3ZDFGr9gaXdFQSAQ8tvI3YssS1aaX+SyQNE/AGU8kkTjpv+eIYtg1fYWQBArOlgipH1gJcgKcGzYPYip4L1OR56A2pz10XnXsHcExDX9/Njv//7vHy9G+ad/+qfL/CUIawuNpWet+pQgIa0ATFCTePKd7qE/2xyz1drxuETn9/rkTz500GfkrS1kG4DZQMnV3/7t3179yZ/8yfGyKqCnbfI1P8SxT0ENUUMwJHVWIwRwgVlgQAQ2Ye7aLUxsEJQICDibpCC6MKb7+Lw5eR4T1rB9/qIvfoTok7GgDr+6z4rE+jPynw7JzZzzdUSUHdYffZP36lIbiIj51A9ZCJR9txISWeglkclh/UPyjdDyLToX2CRcvtv9YDWSDyJq/J9trFyNdQuwmwiSOR0jCK7Zn800F9c0ju6PEPZizNe97nWHanvB3tvf/vYDqzrW1tvG6meHapuNbAErH5JkrK5tv61fshEnjIlN953dm7OE5dq1a1df/vKXL8UJJMB1bHiJJwzvWo/bsB+kgD3Xjhe5IjZ0LUGVSGjLfJo7ucAqc0vvt91229WHP/zhw67qh3wQrvpFmMimX1v49V//9UMXJZEbl2rTfPXD3xaD4KWkZn2neW/yBPPP49tdUfXpPSrkXJG6n8Lyb22wY2REx9lT8vzWt751+cUDsQ7B488SKjqWnJi7JMXKnuRCHOqTj8MVfKNPxQhFQn5DpmRB3hYlkkm7ONIn4o/A4yWSsdreJKw+FE3Mc+dh664YikB3DX877xJZftl9Cha4xNpGc6ogf/vttx+LEWFw821M3RvXqE9+iFDDefa99ofbmadkl/xxKMXixUj8ULFZ3xvDtqDBhsnjXDjY8VnNJwd4yb/h2PpjsT2ZuIbsJGH1p53azXd7TK1CnbiCR+BGLSSIb5IyOULH91EhcxUnxDnxRDvimz7NRcxkn8a9RXrYby6SMP5l7jBndy+I33xFMl3/uwtDAkmP9CaPWvtZ/sXn9Y0ns6nNg2rbqjY/EcvxkNrJp5KblyziQOywa+ATzK/t8iG2oF88Yfn7cqDsR/F4Y267Lvspb4uTsJl+YaDVcHwDpvGhvmcvdgyxC+PWLmxh+2vjeJM2G2++IobVRzHO8/VbCNrkn6/BPO2uD2882HxX7MOLYJhdCca/2K8oI0byfQVyO+k6vztjmqfHW5Nr1/WejOMRABPqopKtDNBPIpxBDwGgFMLuOqDAmBiIANQ1jq3Bnx2FwgRUwYzjGK+gtSS4c4DD/ZJnBmJ8CLF2E3ykr0Szc4BKktA8CBFQGGttqJIhtvrfIgJgXFkBrDXYBX+V/M7vdiVycf8mEBlvwIxQLhjQGaKNgAPBziPUZIsoAaf6YvyKCIyx8ShGcIzOAXbFASDcPJCvHRt5ZCuSV7biHLlvG4Iuwk3Pu20KGOuPXlaW+pJoalfg3cLSOiviU39+/qk2vMjIDoXmZEtd9y+wAE4kk22x1Q20ZN0xj2HwObrtnGfAlqAjN+kJqU8GHbeCysbZW+AbTlTRLSHRhkDE7snfqgsC2mfnVFqNsWCDTLbq2lZqxbBNih/PVgCiJB1gIwkKNPwuOSk0COTsBIlT1GMHi5MCp/abM0KzwYUfdW/YwpatCMBRfUZaei5Vu50XEBqfeTVPpLm/u/5c5WWTiCxMswq1uIgQ/MAP/MCxS6diVQmvIgCC29yQIViOqDSO7FnAo+MlU+7nS8nBThbBmP1YjVmC69zGCDLss/4FTLi5xAUGwb7sKx9trL0zoESuY/fcc8/R1a/+6q9e3iGgWEN32ljcZEP8ScFS0QsxoFMrUsnFfwROQtA46Ke/K2pkS3AW8ROTYIl2GpOiON/TVzL2zgZjKkHtFwrESUkpmYtByLN+yBuxha31HV747W2xH6FNb9pGkDrXPRVmPvOZz1weaePftQnD+aVYsIRxiRiixQa8v4Usmu/u4MAjkC7xijzEQlhc/1uw0q5YDrf6nsxtHc6uFjssSHT9ri6yN/5s2zxeAMdWRuxuedEWYLvH7pTFRHxOzILRYp94y7eXe8BG95j3+gnMEOfYgnvYtus2YYF9u6pKz92/hUn2JNbUbhyOjPhO1/U8rx2KLVIs1yD7Pm3DXV6LN2wSqu3ObRJau/t419qF+S834tfLCcQCbcE9iYwxSuqWY+OEcFwhqPibj0pE1i/ZGL7iXGNfLOcDm6Bk234JAzY1BjFlC8HJ6vGKe+ckaAv2jbfENtzyKzniJm4Cy/pMNmJffeOW8EMhq7E03/ralde+d63/ikZim7GSjaJA5yWU5MnuFcnxZDvXuk6RTtxm02JN49yigfPis+InzFzeyTa7Vhy22p2fvP/977/6jd/4jUOutruLmV70y2btAoQNMEeBhHzFM1wIX2KjMIV8s086C4/4utiabcGJzZXYKF5qnMtHYLcxkzUuIrbgZ32K7QrBtZHtJad//Md/PB5vFkuzhS2uwgycbTklvSx/pGP37ep+NpOMaqNxnflT/N37rCwue59IY467X/eMZzzj//6+0GNvbd1n8QRKCVDXNIA6TiGcdQcMXATNc/ADZvUT4epnJyTahEE4GaQgCECBE+fSPnBk7Ns/QyJEguaoZ6VwoNomAwFkgyTnXSLmJXySMvOVDHFs89DHAibHQXwF3a5l9I4twK+eGISqJ5nSVfczZoSJozQv42Eb7GPnLDkwJvoD8laFJB6IzQb/xuN+xrxj7N5kvxU4AOKTo0vuFmAikW1RRGTONoboJDt9JIccpiKYhLqxdVyw2xUrshF0fEd42ADCioRv4WQDovNIAB2zC6sftWv8dorQXePrvDdbAz2y1Edte2ZaMOgcUkIn7BVQsgvBrf74qD7YGHnUl+C65AkBFQDqM787/+RdfQHdfcQlHTcHleP6kdjUJnxBTPmJBAbRF2j4JB9ir+dnwnbVSXKhbYRRctQY//zP//zq7rvvPiqv9MHPVtf1jzySk7F2H38h511h5guNg70q+CwWI1D8gQyS+7Of/exje5gEZRNxPsZe2fD2AbfoXQJKnvx7CWjyUrTUprHBdvdJniT2m+Rt8QFRI4tsRxswj28uwex6qwuNiX80D3pi//pLJ/7e+LFkTeJr3IK7McHWttPmt5FaZPhcjOJHzV3xko2QF7ksHvOHTc477571+y2IJUsrJPqBF3ANyW5+sKqxGXvXK1LVH9ksYZToLUFyHbnpp/GJH51TbO787nZAPMmpT4SZv7D/c7xrbq0St9vpP/7jPy4FJjrrPB3xL2OHQ4oCnTcG9udTgRKeLz+Ah/wneeIR56JG4xLr2D3+A8f4JdtXaLJLkY0bt4LP+kjXwDq2yIY6ri8+iHyvXuEcWyB7NsiuYOWeX9vuvFhLB8aCq66/d6+5d5xd9dK03rsTkYfL2ZF46JikrMRDLDbGjT0rx+UmEs61lwp6XQ/70qEdj/VhV4RFDHEeH+eL4rVE0uotnzF3sVqi0n3hTsVn9sGHlkuaE3nj2fSxcYdv0uMuXsFSySHMqG8ylXRXmEjW5E+3cKO2vA29PsganvJx7fL12qnNbKS/5TT8a3OMtT06aux/9Vd/dfUv//IvV/2qhGL/xkj4jCuvj+B15CuuPfWpTz0erZEzKAKeuQKeC8/wwdolO4WOvRdeJQd2oUDcdzsNs7mnP/3px+O6ZIlL4fQ4vtjHl/TPz5ardo1CSH+f4wBbkkOt7PsbNnadVfqu1ce2J0bwNbGwl8jagYXfbFFtOfDKCSch4+7Jft74xjcevKl//QQiPBDz+c3G2v5ePq7P7m23RAtgdiPBYhx389vlWWQAWxUkW1gqD9oYdBQAPALQCattgF4nS9oZAjKfw3VfHXOwBUoViwXz/k5obXPe58eMQUDaQgNDTkgCzK5MrKDX2FRGlxQtWAo2m6xtkDYv1WaGbjySnPrvfy9kaBVpA2D3IMiAjzyQKZ85IsNgLJyIgZC3cUoKBDMObtW+6zgCUrfgZkw7RgkMeXv+7Ey0tNv1zV+lrr7NQ/AHWEgOEnoGCU66RNk4ugd549QSb1W6vrMHzqGQwzHIRru9lfoXfuEXjpW/dX4BlZ243pw2kKqAIj3s0DwA2ZIXsgAyquLryPQiGew7GzAfMugaZH0TXwCpXcCv/yXTS1aWsCUDhGHvM5/VBxkK0ju+ztFRbWYznkPcau3KbVcd0219FqAquJVU/+Ef/uERiMmRzyn2SQ4a4zmw8CNzY8dW5ZAswarxJyMB2vfFUEDbZ3MLgO+6667jZ6f6/XYYu4UtpJo/pL+IoRVChIyuuq7zFapgNbnuNfxpCdMGosWkjrOvlYOEZ8n5buXj686TDZ8UlBHxJUuwUmzZhA2JDH8igXAcEehecmFXHdsVMe0ukTCfbY/c6ZstdZzvLb45D1O1yX/47WIQvNAXnbMh8Ubx5YyhGxM28d6++1tBkJ8vae7crtZ75h9p4Q9iRHZg9xAcSR+O7xyMg83BYTKFW3QuBtQ37KOv2lq5+L4rWnCYba9vi9HIGsKNxNEfQom3dJ+Cf2Npu3grwtpefEyOkbWvfe1rl8Sb3MSBxu0XIfCE2od1sHJ5iWPnsZon7tN58seXNlZ2jN+Q5e64ofMlrOy58ZiDVfWNtetPtdn/fsVAwad2dlFBItanVXg2xOaWC3RsV6zWPuNZPZ6GN7FvtgE32JmCMvnxK9fBp453bdvZS4j7zobXrxdfm49FA3ru/MYviXfJbP/aYeNfvlUcE2vpiR3hdex0V8xxOxiFn4nPOJf3Jix+4+aXgTxWeO64hY/+7t1N7cIhs72efCXyChNwfmM9HFxumVzgWJhnpdJ93RM+KUzIRTaWkW1jhbkSKxxo4/FyrvrBubt2iwxiMyzrPsWB9Nv5+OJ99913vFC4sbH3la1CmZV1/Uv8Ffj6bCW5d0RVWOh6PkPn8ECM3DxCjOInYsXGCedgLUw1BruDjD87sBCDD+BJ68/kXjv1t9zdfBsPjsi2LSAtDhnTbmHXrkUN2KTN5iO2dq4FKcWvM/c3BrqG9WdOxK5gw/IkfiTGvPvd7z5+2aZ3NLR7suO9v+YP/uAPjuJAO2vEG3YAI4xHW2HBO97xjuMRJQU/MUnui3OLqxuT8FAyFfdwO3o7XgLYIwAJwsGU7MYlOCoQnJghCsAcHzgASErs+DpX52tztx0TAAAEXvVFwfoHAIKm44oHihmUKiiaJ6egXIFNQGVYtbsrCzvPXdloLgWM3/qt3zq2kSGKG7RKAnqhnUr7ziW5b8Aj+/pT4WMogh3w6lrzBTarO4GD0QpySDgiDyytzG2QWyK5BYXa3vsaE3uiC2Np/OSuctgxILCVS9cBtSWWjcuc+puDsx+6Q1aBnfbZuDa6flf8ANAGGUTBXBSM6tM2MUEvOefEffeyK3YqgOwqvmSQXI2b3rsn24k0qHDv/BWlJMbGwfaALRny0eTRtsfIjqRgCeYCCF9kE0BFYt5xiTwfIpfFDkGEHAGZ4gK/8YzovrAHIFvdTy6df8ELXnD1sY997FLBV7RBLshV5X4JlMo3wsFG+q5KXXt8xXibR8TaNiy+vIC8tsK+Nolg48AbMdpiBxvgZ/SwuCYgwwBEiB8UxL3QUWDc4CgQ9blBmvz6tIIBQ4x1k1zJXHNU0JHI0AncRybZEwKiyIJ01b5daZssCog73sU+8Yle4A0yL3Hgx+S5GGLe/AfJdg07N3bnYYW5wmft6JMuN5lbAnVOJJHtMxYaD1xUIJVQwBdz3gS/e6z42EKraGO3ze7EQcDf9KY3HatD/SZ0v/csptRHhL3Vi5UDfcMEBE7igEc0to7Vt62dYvbaFT5hTnCgF6d6ppv8YC6chNn7Tg1Ytzyjfle2kstN7M68p3GJLwqx6TfZeqGq4kztSMa7VhLJHjaOSS7YB4y3e8q4158qTPRIjxd/ib/d+0M/9EPHVtW12fUlmLQ+JYbhAvyDvhpD8U78ItOVIdttHv0z3tUtX9SPAijswZXgXNhWERSOsYnuNz9FTZhmfnyq45If2IM3LDfUJo5qjmvr5gL/u0chpffqdE88UOLRdeFyY4DLyQb2d6/dk1s41ef6t/glJsBMMWwxpPvZz+IvjNwkTl/x9dqwal77eCt5rdzWPiWt5LJ8ZGNPc9+ETiIuluyioji0q/eNCfaRR2O0iMeONhfQnxjaOX7cMf7WMbrvmB22GwvYO5nZQca+cCDxHx7jScnXzpPm7l+6P+dhWzTCa+i4+8hfDsMuGmNjrr3lR5sn1V7fycS8yZzdLZ8UB/ApMtZvfeFvL3rRi45dLmE2edOxXJHvxJ/8olB/+zlkY0+2dmjibn0WQ3ARerHi3/VwYOOJIjUfxL3IeuMs/2ox+/u+7/uOxZ367F8vFS4nrDhQgWixuXntYpfYBF8s7IiLuwuLnskdlrp38zHco3NiN/s/fgbw2rVrxyMAiK0AJgni4JJWxylIUnpWoGCxoC1xJXTG1idBIgoGzJASkADMwTsmaCF6HVuw20QD+FP2Ovk6hDaNi2zWAMjFfZ1TveSAKxNgZ57aFgQpWntdR3bN24pQxrmFhws6PPacaPenq+4FYI0HcHDijAQREvz63ITemFVIESIB2tjZDB0A3SUlS/BWFhLP3dINuCITnsk0/k2O2RjQONvcEoElauswa19AnnO6DgmqfTqhv6712MdWfZfI869N6HcrHz/oOgG+ee7234icF6jQbecDG8EtGZOT/gU9IE5HyPEGS/MPfDwDTLddl448N4v4sGfBYskOf5P0miewEyDhgoCqyLGFG/6QfPiVgodfN1ibPxch2N+SMoBc22SNpJi3AEaufbeNmT3AQAG9+YQFtnAn+8U+ful6hQlj6Dgfh7PeDsvGBG99L3k/k3pbt10r8dEWO4dzVhIFzM5HYvz8InvmX4KvMaWj2t5tfrXh/z4rCIc6t8UOfn6ORxIhsqMvBNLOHiR+CVsy9Y8dKR4unrP19CGWID2169gmEd1jVTNZLSbyTz7Zp5eBGQ8SSCdrb/pEILUjVlhRMBdzR1S2WMknF8sRB/OCEd4Bwmfot5WO3/u93zuG/r73ve8oADQ2Nr46ghPwAcYsceXbYlsvTH3ta197/BpDsuwe9/NZxI8tpquf+7mfu/rQhz50WTVpXmIRPoF8Ly/hY/wQtouPCiLk2FgkpZtQLTGkoy3MN48ltus/YuomQvTYXDfGeYGo8Yht/Iu+kPvzr7+wG8RY3OEr8LVPiWc21t99wm04vonzJhQdFzMa6+p8C4TkAJ/YH5kscT0nHcgwGfE7K4V0qtC017EdPIaexf+uzQeab/PALSWbjVtiv0lff8M/44XPW7jfuA/PVufmYPeNa+hkfamxWeWXWMAU/tMnXfG5ji0P57twSR99Zl/iYZ/hHU6O03WfZEX/5Mm+ujY+88gjj1ySks0B6sc46VPhWvKIt4l14gB/FGNho/GvH7FHdt4jID3mgyNno56hbhzNV3GVbnasiwVijeKBHTTJhE1mJ7b98wHFSni31zu3sYU+xKLaluyzeXEdnolPEuAtQPei2d79Iw6RlxhU38kNxiwH4gMds1W9Y/iHgldt9khkOzf7taC/+Zu/+Z5CIB6kaKDwYSzwTgHQ/NgxzMcn8PflqnEQhTqPUC7OWJRcbqe/zd3cw29hVp9PecpTjl8a+cu//MujQMlWLf4pEMMWWJGt9I9uLb7I4+RVfJcN4ij8bvM2trl84ygAeATATV0gaCHuQGtJyYK2YKoTQf8MsAKLySEstUs4wBjYLdE1eERjiYNgtACP1JkHx9GvoIQAEZiAyKAZO3AUCCh7QUUChPQBDca340Q0c0TP+UhiKLcxbDVX8DbmDRhbsSXrdcozmAtK3SdpkTAiiFbxEXLOhoABHo5CVpIYQM5pOCfgUN02L7bQ9YAYmC7524BjHuyOYwM2q06Chgr3OnTHJA8ATHU3snvnnXdeilTmaux8AVizS4SCzus/MKSTgOdsY+zfVkI2LIAh8M973vOO92eUqDu38lFQ4Zv0xvdsS+8RHHIQOACKgI1QrO53FcuY6x9GsEWgLOhJlLofziyBhD+S0sWUBbbmjNh0LfIjobRqACxVRWFSYxVQFRL4AcwRONg4nxAEux9O9bkVXTufyAG4S0BgSG0rgrF3c1ZURAD5POJfG9qrncbgkYfF4MhT1emHH374YsONXWGR/dIfv0H4Oo4s6ccYt2jBtiQxtS+pzJf2hWYIGryw+gnPkkXj8OyrQKvt9TVt81d4X1vNDX5uEQYee3ZUbNE/+XUd3DdmWMh+1tYQJ3jW/PNFO0CWrCypXOK2GAir6rO/YZ1xbuKwJNj8xFXXrU5hg/faLEYj2tlx2283gelYP/XYr0W0xTGbW3KHUBuzZFmygKjAsiXi9dPb/1sdiiBKvugf7u/8kuPa8mIePS5HYbu91Cr8rE14xtZxHjZUf+ZjBWnJudiRnreQ0NgkzPiCApsxwRs2s6QbZ1EY7lqyhpHrm3x3k61N3NJdu76KHe7v2tpXnCBj/mIHDvwTz5aow93Vi1gvhiHyycEc1ofEy40nYVc+6npjbWx4gcWR1fFyT5xs5cr24A+csopIF5H4Cl4PPvjgJVEWD2D3vieocdK3+CQJZFOKQ+SJA/CxjecwfVdwF5u2YAib8ZzlwvrceJS82WKf/dRpK5af+9znDjhk8/VtFxAZsx1jwdfwuuaa39NX128Rr8JKuHJOUuuzcbGBbS+5LK/Adxaf2Zxxdk3n24HTv+985zvHvMydzTW2Xfjgq7Cej8roaSAAACAASURBVDbPbNJjd/xTwtt9O3e2vhwePojfjbFjq39cZ/H98ZJuPro7q9yzfEJsxl377J70KtEUd9jR+ju+VOGm+fXIk4Wa+oOpcGcLnzCVrdRv99jdmZ3gNuIwX6VvRSX2irOwE37SHOR36yfnnSj4I1sQ2+E1f2H38jmxvvHGqV7+8pdfvfe9771wWVhUO8bSXJoHu6bb9XuYgi9vAayx4HWKj/TtvsUW8ZVtiMd8lOyKAdfddNNNxyMAgBi4M2REI6P3Io41lCUiOwhETTABqHVugKugNX5ER2CTFBjbtkFgm0gyHtVZ1zD+2hGwJLILGIILAE8ZAADY9B3h1O4Cd/JERAGVhEKQXmf0N3IP+BoXEDlf7xrAEPkwVrIDAqsb4KbtrpXoA6K1A8Cd3CWWDI9D7H0MXhuq9F3L6I0ZQe141/d/+9AP8ijBXCIkgQNkG6QAuECwiSA7EwRUaelgAVdAZHv6YmvNX9KHNAr85MzGF7Q28HDYLeR0TMWfjTsPxIAXvQow2YMVm/4GbsCZ/0k+as8YGvMmtAiTJGHJMOywLVCFc8dn1bwxLrgKGEsoBBPjZTOSJ4mO5GgTCj5o/F2jbSS6dhdbJOdLVAE4/6HfVgT2lx3YCuJhyx7Z+kSW4SAZIGsCMrnaamkc7G/14+/GxkfJhI3xbTqie3qEZ9ona0SW3vmGdpHqzq8eVjf8p3tLtnrpDt9cctoYxYna6txuO4ffcBBp3ES8v+m+/nrJT8/jIbH8FWavHOAobOl7tp+92KLN9tZ3jVnb/NC1YuDZtj32BjPd13fJFszcMbFbWM42ETA6EW8UtBEiSY7jVj74JGyEceJuMmiOSFjH6Qm+LOZ1ni762+M8iGXj2OSZn9fv7vjiG3xYcXqTDfhYG1ap64evw1wEk67EFfylT/FZrN/EbQma2A7X2QGbIgs4Tc+u06f7N/bzD3HFXL2DR7xEANk3Utf1Gw8bg7jUvKz6kRXsW1tufnBq5wLLGiObZpM7XvaII61/KAaxUXi572pRjODf63P9TbfsKb3VbjGuvnbFEJ6xbf6kf3PaQkTH6CzcCvPxKjhJT2tPfKLksHktTiUTMuoeehO72AD9krv2e3dAO8rWR/HYxWaLSThselag2MRj7YWMeil3CwI9vtP55gDLFMj2PnzE2OGRZInvSUiTh9XOjTdwlt7oO9l4zM6KbMd2TgepeeyfmN9XCy2Nqb/vvffeY6fS/ffff7w7IrlaNNgESS4kWdsChTEn74oXMBp21A6eaRcu/4CxdtEsF+RvfH1tBebtPDfn2uPkVh84HV8Sp/m1+3CIxUl5S/I0R++o+Imf+IljJ6rdqOaFs/FJvMOcVm/ionxiOY122La52HGhWC1OkH1t1Oce75hcC9Yan9jGzzYXwlvg2CbjbL1zz3zmM69+5md+5tgNRyd8EfbJM3EkeQ4M6Hzn4B+9GCfMwDP7Hs7Z+buFLFhB140bf2GXncPrjwJA7wBYsBe4NwjWKXIPGBFYAwUQBoQEEDTnYdyIPwFIXgxe8g6oV0GEuYUIk+KEtYdYZcSSkT59lwQAOcaHVPgukOcEAXHPTPu3ipYMO7eJjL8pSZKEiJuvgOA4o1YBF/wYBNICfBnoGoNEnMwXqAHUFkLc25iRRZW37gXi6/Scmp45taRKZWyTOMbdvRIfdlc7kgkO2fjZV8cWXJDb7kN4jLk5dMw2nCWnCIDgyD6bG3Jiy/SZBCLsABP5MnfOjmQtMaenKu795F2rs3RMJ427ZFMg3H4QwvpKJh4/6drml502X6S0ebF7cluSsfaZnMmIjja4JivbuJElYCnYbxATmLZfJJJM1lesdtRG40d2kU62ssEL0Ete2A5i23fBvb7SaZ8FDL7XvCOSjqWb5GDVYPEGkPJX41dUQra9A0JAlthv4GTXYVh9syN2Txd8bJNd2AzfyJUPb1v8HnkV9GEN3zmTdLLrevOEt90Dk9YGVtaLkRtX+ADsT8+KAey4OXsRkblKRNkmzCGD2mvlrheS7coMX0ca4L++Gv9LX/rSgyD2zJ5YgXB2HgHn2/xikxVJhtgmHmwBip/AUgWR+rQ9ujYVTTu+CW5z34L44n73lyxkV2KgOSIqCBabFje1KR7QI8Lie/2Tz+pjY2h9Zu9+MWULEY1X0gWHOiZJoBuyzH825iY//5Gb7lmsrf9w0XPpEqElU1aR118UopE3c1pf5zN8Kj3xGzZOZvxH/DjHTdzG/PANSSK+03erdvBV8qYvn2QqpjjOzpao77lNUPS/fqagYBcE3S/e25GDP8CxvVcBCA5ubGMn+Ao7Sz7w/GlPe9qlwCcGwXzJd/rjJ8lh584P1o/gws5X7KoPCa97nNv5wd+ukYywLbgr0TXPdmT07PDuYrOTxBzwb/xJ0ki/i2HL6dipBEp8hNX55yZHOM1uS4ZVYltt9Q+H1R+f5hNiuyRuMQou8QkxfRM0GIMf4gHsYvFi4+9ySJj7nOc851i1but5yWv/cKP+7h68BwbuWPDLXYGmf3GRXsVzPrg2qA/chc93LczbHWswEobg+7iCQgUZ4wj8i266n2/zA/7CdvrEg80N3vske3hMf4snbEsMEZf7Tn64tdX/1RkM30VU2McfcAZ9bUEfT+wzn9oXsPIHNsUfak9sN0ZyghXyZIU++Z7iYHOwWLe8Fgchj+VJ+HvXu1d/xmQ+vrMBsTF5KRTJ1xoLezrLVkG9X3o6fgYQGVhhnskuwRHSOZlUKerNhxEvwmOAS+IZu6DRtSXX3lbL2IFd1wuCDJPjEOomoFst73iVml/+5V++6sVFHAbhWWNF4jbRQy67rhc9ZFAqQgRbmwyJ4skHieMEtbcOh4QL+uRuFXdBhNEjIsiiACTBaizGsYYluVkiDNzNxX1084QnPOHqH/7hHw5x/9Iv/dLxNmTbUJYsCG5LIAXu5qKCqyK1+jSGTeIADGMVkBqfF+ItCaMnwduOAeSwLWC9eMc/4Nf1nGarrZ33bH/ja1770ijjY8uIDJvdih9iUfuAj85qlz3QX5+u2+Dh7024apOOkxFiQKbuofNNera/XXEkI6BOVmx6f+qS3Zh396qCsteL0Octw2yYfpBQdl9ffMr962eSYP1Gtlb2BfpIFf12LrLD3zd4L96Qm6IA7OG/ZIGI73O02kmWVnn5UccaC30t6UcYzBdZXWJpbsAfjmxlvPvYpaJXyY+CGLJYG56NFFQUh+CjIkjn+5vPI0qNZ5MyclIY6Dt/PmP2YiM5CPpwZPGhPpM3DFmCtHJhr83BSiesRs7WH8LDrusYcttcK5y5jm8Kys0Fudqxd17cQfiX5ErUkEWJDB80786b3xbb+bxkp3nDJbJbMgkP6WF9emOQedkB5ju7tSV6MZoMyM04d95s2MIAgk4OkgePQdG361be3SOuNM7+iZsKkZJ1uN01HRNXFaDhlfhPZwoPGx8kJXakSWw3Zi6eLKbUfm33z0vAyAlnofOulTDCjb6f9c/eFC2aH9xkV+bLF8TzM6bTHTl0nyRTG+IrjDBX97K7jktU3FO7jReOZAfFDS+5Q14bFxJcG+wOQd8dVfAmQl/bXpRm7rVVP7XXXCQ9tdtLw/gaTiU+saWVVXMTU/wtWaEHeMSfxAw+6h0oy4XJh211b3OMW8AcdpRNNmc62ljUta6jl67vn/fFwPLu66flerYbHpAZOfPp5ZvmwU67Bk7CI33wCfprfMs98yG8WjxyzS7QLVfC/bZ4g9+JX8kRlq4dkJ2EW3LmerLC+danYdAWqTZmKZK4ru9sBM5s8rpxQKLqE2bCtPTUY0nxbMVfY3YNGXg0EAeBrbBQggo/cZfawRU398OZcRU2tr69OONvMbj2Jc/Nr/u26NbfCrK1LX/Bq+lUv9pn/+ZXf2RSn8t1Fz/YMi7pF0X4+3I83MxO2d3BgTfxVX0r4GkPv+fHxs23FPAtDNAjXlvfL3nJS64++tGPfs8jdXBLzMTByBYOb7v4fPJR1Fnu05griF33gz/4g48iahrqJAMG9giUTjkvAEdIluhIqFdhEhSDkpggACaH/Na+YFI7m5wzVAGagSPSXZtQP/KRjxyrrM9//vOP1YAlR0CfIRF2x8kAaVig0RfA2rk6JmAhywwGwTuTM7JhuLW5JK8+Oa/xCqTIAqNa8DaXPgU9cierJeBAqbZvvfXWq9/5nd85+u25z4LIEgCkyCqPl5oIVgIMHdnCI5ggG2cyQf/sAmBsgYRxmzugAwJbGAHWqmxepGSuzgNZ3+lCMGB/gqJVpean4IEQdG/zImsyEbg3oZHIbWIo0BRUPC+FqLFJxM53NsNn2GXX2R7IpsxlAZZ8gVbnbCXaZFdVc8FJcXCLcvUhKEiQ6YmcJP3ZfyCdjhC82uIXtR+J7H5vhKUvhRRku3HtThV65EObNJHVYkv9hBVLfpBqbSCcXYuo2cLNXnuu0DPSil8ChmIMPdeuwLMEr34QBgkpvQu+EoHFvop37V4wL3P2qNA5Weg7O0LK1p6Scf8l+Ys1a2/8oHka1xKBjR3ku+R3CZ9xwAtBrjkJnDBQgUcya0znggBc1yYM0Ff9L/mRSEpmzsUYNl47S+y1o8AIC2GmhKf7+lmzfiposVXsW1Iu3ppjba79JgtyqK1soMI6+xHv+FTteRRAkk2vq192Bx/Ebz6fTGACsrwYb9wIOT0uieb37F28bxzIaePoPwyhu41nP/IjP3Js941Iw5zzgoU23C9m9Gl1TdwWMxvXrsTCb/wJ9+FXMBRR5992OMF6RBe/MO/Hw/Dd5o6Ydr0kUjERttJT3/EOMQlJZ+sSFckRTCNzxTR+ve2RS2MmUxhOr+TjcTA8jL4lGtpF7PEW/iC+GPfaP/zCRxWrszccVr9wkRzgMVvXf+P1gk92zP4UjvjVYl5/w7fahgN+1m7lyFY6pkjMN5qvuRsjbtE5bzoXExoLe5CUdV3+SQbmDjvxITLtk4/WlqSSTOpLIrQcVcFGIYa/m9+OX/v8BR/G68mUb/Jl8yQT8Vhc3RjFHmoLBxUHcTd6cF9jVvQWi+i5e7Opfs2h5+F7g/3qovP9Z8Puo0PxoXHBJPbdPFq4KGZ3/e5SjIvAXuMVM+EIHocPs3P4Io70iWfwVTIlYz6P99K3RytWj3aEkANOds5narOXDH79618/4lH6Jyd+IldhP+aGy9XmPk66cUe8WvmsbYpz5A4rt/BI3zCl+z2O2JyL0y0QKGyLf+a8ftX1XadotjjGj2Be58KF3sPxhS984aKf2oU14k1jUwyAR2espGuxBFcSFxrbUQDoJYCUucDNiCl1nZMxbLKgEkgQCLkguuAkKCkMSOTq389VmTTSZDuVYMuogTXB22kAtBJ+TpUDeRuuNoxpA4p2CT6jqi3BFtGQmHYdwALY7j0bIhA0J4SLrJBtgCgwUTISvYEMKe/Yrr4Bhz7XCRgEnXMastgAUNDrRU/9JmlA108+tbU0XQjaAIMul1ju/BZIEZDuYVfJRKWu882nogK7qp91RnoWHMiW7AUHBn8uYLFTlWzBwyeykk0CHwmweQmy7Me9bELVW+EHIHPg7BEp4CdkInDoU9JiHhL7MxlacszpGxcgFxDNH/B2fOcuiWOrftZQkrjERlEF+eMv5lsbC1ASQHOlgw0+S6yWAKX32vd2cPoFeI2BzQsmKr8AWACo390WXNv8m3yRiyVE2l+Cxg75FcIHKxenzNNqZtdU+W+HSpV/bW3AX0yo3+ZgtQE2GWvzQsgRMPi4ZB/eGA8ZbjFqSb7x7BzJX1Cm59rKfxXG4MUm30gG0iTB1ibcW7tkC51jN2u78JqfZLdtse3tzmIZeyRnu0Vgo8+uV9DZsfChzveojdVF97F7mAqbEE9FkU2wV5/IOHLAxxEmY4FRZ912fpNw/WnPOM+JVeMxX3jLD3xWxOr+3rHw1a9+9VJcgu90x8e1QxbJrHl0fba15J7ddgzZWeyASbXN5uko4vTlL3/5srKl/8bd7q9IW3/zcTbVdUscfV+sXgINH8wT6d73rZhXnAM3SIfNL3ngJhIO55p35+nZfO2+4X8wWRKhcAWX+Ceb6vwSQNxAP5tobcxgV+ypcfAvOpLwkUPH+aOCQscQZXLfxZtNYDZ2wMz1DcWg1ZtCGy5U/56pFQ/ZGRuzAorzsjM+ijNZxCEDvi/ONLZsteuyreZn27Fxi714b2Oqf7ZrTkvs6cbOAHKtj/NONiun7EIcYMN4KBl0XX0pzDfO+vELP/i4ZJWs+PhypdpSXGSvZIrb4RrsFVeEYwqijWNjY4UN3KnjfDd50RMbOfvQ2gT7ri28cLmacUmc4SKbgL/G2zgrMna8FybCjz5rNxu2O6V3SBTXV2bkJCaSdzuMewdD/7SB83f/LoT0vbhV7MENyKRxSDrpRrHFnHrfQ/i9mFK/Emyx2FjZDv7AVsVh19UevgwT2E1twIs4Ga4gHnVdc8oO/+d//ueSD9gVxefqs3kUexuPxSD8RSGa7MSeLYJvDFxfXt5Xe3hf4954y7b5jt0+fa8fvgMLxZDFmfQOX+CqWM1HusbOgs4tv+fva6/Om6t3mJS34U7woHckXV4CSKiESOEGzrg1fD6u0SWYDezGG288qhp///d/fwildgUPitFXxtd/P58l2CILwJdBCXgCGoMDCgILwBOQNvnt3AqG4I1JlWgTga1qkpu2fQd6HGIdkuEb5wYA8ndMUm9u2u9eCSTnYyhAzvwZq6DWZzJcIswJFiQ5a3MIfANk1ykQ0bcARTbspe/9M7Z1HEEOWNfGVvjW4bS3QaR2bavpb84LbDfgNYdd9d+qNluWnAB0gGibmAAgkQDU+iUDFUX2i4wu6eTMHVNQEPzYHEIooAKX+t1kbMflOJkKLnyELnb1ERgiqIpbW1wwdiQGwAk69ee5RWPYQL3JB7lutRXZXJ2x3+6NxPfTYP3smKKQvuEIGzFu81hivEm3RJeNKm6Qc58CsT7IwTWCLaAH4PxUpRYJQXBrx7Ha8jNHS6i2yrxV6rX5tTnBhF/rQ6EDUTDmPvkzH0BMk3199qnQcMZbAYi8FT2QDSRdUinhoQN65B8IKbsXL4yNDvg6TF6MFQzZ0V//9V8ft91+++3HCnvzXQzpPQ/vec97rn7t137twESFDHNho4J6Ng4/+S4iBxe03/jIrHFF8DrmJzY7ty/0EafEgMXx2qyY0fhgKaKV/Vjdcm/jlXzTk9jLRn1KVLYAs4Vcq0X8KbLT35HP2t7dCGxOrDYnshDXYON5vDCfLxozWfOf5mf8tm0Wn8y5+42tXRAeS8zmul6/VtboGQ7BVPxgY4IkmY11bf7bNXAXeYRJxtK9ZMPuJei2rXssgh/wIzIkO3HDGPXZfRLu7qE3HGITUTyFr7E5HEWRm+/VFy6zxHML7B1XnDPWxU/3wdL189V//SjemrtHeyRrYkBtKYR0LR0tb2Kb4go8Mp7G2Lxb9OjxMTJUNICreAv8kpwqkNSPBQptbgGkcWarrSJ3T/oOG7LTfnGg3Stxlc4p/sA6/Anf3iLaWYddg1Msf+04/ZBb39l482yM+uYrGz/EIDxmbU5MyifsooOnZx7H72D6cvj61U/32V3a+Cw6wDZ5CWy2cEJOxrR2aD6bWMErxQY4mjyyF79kw2/SY2PBB3B689Uf+xUrJKdsCmeCaWyr69krGfXZ+BrT/hoB301W/FZeQof6W+xXqCSr7q99O35wGbzNe4wUVDf+LYftPN5pTF7W6Zz4WBt4Lz9ujApe5LicuBXz5k8+chpjWN5g/jgpTPz/5YqbE9o5AK/wMrZbG8tlG3fXxC34FRnyQ7oSb9gL+0t/tXOONeZGF/S4MYHt4K9dk44bf8fEmwpA191www2PbvK6BpqwAc5WwQyewraKtAWCzj/72c8+3ir67W9/+wjICaWqRC89k3ARnnEgshSI8AhKgKrrtLHnrFrV3xqYAKC/TbwEUWDQNQhRyvEWVsGbgaQQFVgOIyHkqJIDcnu8YKi/7Z/zJxfbbATI87w4S5/Ij5/Q2aSKTDcIL0lDVDjKktgdd8clB8bEQZAgRryEofE5jrRyQobJDjZxk0Rw8nPANy/bLTeJQArru/sDlS0isSeEDEE6Bz6gvwFjCVT9CE6bSGmva/kKYuPYEjZODsSRuE2YaudMCoAAnXWN5L5jbIg+zIMeyKV7gN6SXEmoZ7YU0pZYSca2CLC+mdw3KXYvLAHmbKIx1m+23EruAVrXXXeYouACLxo/QrgkDUYILAJpfQLQM6FKlubJDz2KoZjB961SsN/m13+EkP+vXcMIOkxG6afkhA2bO3LdfPu3iUHj3OSFzW7xhh9JEPq9416EBNu9JIcPSdLqyzPWZ9snZwRU1b02zE2/sBIe0/XiCR9cosZ2u5+OyQTx22LCrh6KAbfddtvVD//wD1+97nWvO8gbgihOdR0i1ecS1PUvhMWYNmmQuNEb7GQX7L9524WGYPIh8uXDMJ/NCuYRTuSFPsVpxL1PWyjdD6MR1b7zETF/i1PiHEzbhK5Y6F04bAZOkBmb954FGNh1Chdk6V7+3HcvRCM7uFE7tmTS5TmWiQ3isvaae3/Tg1igYIWk8Z0+4bIEB2dYm9y5LelsPsUtz2RL9tI9n6BLdrBcAV+A5/CKH9ENEtn5+kzm4SWcJJ/6EHv5OOzPz8VJvrj9JofuJ8Pk0Xerc11LJsYHN9k0/DLOTUbgftckA8/fW+0mFzgtwUa+Gw970o+42TjTNXup7a6Bq+YFD1uwaseQ8/rWPt9kmxv/duu7ecOVJesbvzpe4t9Pavr3lre85SgUSsJxE4sy6/Odg1tkawcNm4HXYhQZd5/dEuYhxmyhebcyi80KI+aCt9RmBfsnP/nJV1/5ylcu8QBHVajo+8YAOLCYxRbZFNxmq7gmvFpdnHk3X+PX9Qej4ZaiAK6FO1x//fXHz5M+8MADl50Stb+8hb93Lwxe7qsPWGx8eJiCFB9l22zeLkxxBg+h+66D093rb/kAu9U//DDn+rUoYvyKu8tz2b1jyz/4HPuDAfxa32yALcHN5efsITtU+EtWi0/LxTeHYu+woHGEiRX6WxSw03LjOZktluF4bIWszafz9MS+LMzCpM1j8bPGsztwYLhPPMh3dq2tdKtvehbH+KG+khFfa4yKTw899ND/ewcARXGkrTws+dtJ7bUNVADYFR/CFAR7Hr/fT+ytnBKSdXLEzgoEUgCkkUvBQ5ATkARj4xHUBVOAQ8BWAxC8DcSMwzw5CiUAWwIGytoWLCkLYSNPQGsujItCAevOZQMhgs2xEZf6AdhL+AQD/Zwdmaydr1/3LzlYp0P4BSZGuEmLwLrbaYEnQOgawZ4OJZzIPzDm1LblILL0Q250rb36tPKP3HSsSnx993/Bkk2tHhuvBNY4ECykDvgABPa97UkuzV+l2bgae/cjD2TA6TeIIhYLZgBKAOIHXSMAAl+68JvrfGDtZAEHmHS/BJG+lxin0w16/GLtuvEZB38wvsUdts2PN8GlE0GHvGGD8VrVaBxAu3aMmX9uoWMDPP8x/q4j1018C1YlnpGFtlnBFsC7813yvmCvj00olqCxbYQORjR3ZJctRcZsUyVTGMM3F4O1DWv0wXZgNHzY+ZFlsjIHuMJO4Wnjs7uG7AWv7iUv1y++sVH+aq5srPa6nv0h0OYk2PMzOMe+xB8kmEzZqOCKKIYJ5gMHEMElCIsB8ANOdP0+kiK+8Ov6Nm+4Qd9WbDz6sfKET7ubjF3Rl/i6sWgTqo5v4bTvOMISHD4h2UKcdrdCffFJCfXaElvmD/DUFmvk1Nj35283AVJk4aNshP/pe5MnOLx9m8Pab3/zC7hSe+QO+7TDNvrkcwqWEp5zQYZtSrTSH12uvXYMFxDT4ZrVPbpE8M29djaOWlSRaNXuFn/Mb7FqY3nXL2aeYwm/2jgrtsAJ+uL3fYZhxcyu3fjD3/kS3SrA4i3kwv+zxxKq5MHHF2sbH74BM8WT5s5PyIHPJ29FXC8YZe+Lifpi9y972cuOnxTz781vfvPxLLi51gZsIG9zMXf4jBuwl9q0Ir6JF7thO5IdWGYRALezrX19XAGJPM5xCxflq2RKXru7cuMCmYvp7JKvNFe2vByUPtghruoXOoxDDPPozi5+8F1by7tHQaoC7Nrccg08fH0kmdJ7Y1lf7ThcxHnYhXHX/uoXFjV3cZdPde8WNOjEtWs/Xeun/eyCYgfJHg6eE9HG2bhx9cUb95hn7eQDuL1xihsb680RV+drfbewSi+bN3YMFtfGvudKzOcX7Rh4//vff3CzdgMuVjdWcXrjeO35RR0xt/aMF5Z3D90a8+awXW+xpPGKt+I3nsKWxUD4WZstnNvFyM77hAOwwnsaNo9LN2yLPx+/AtA7ANagBZgNNFshZ5AmjDBlFJyqDiQTmwh2TT/f0m9o9qyLQRko4FeJYlwUhVQQLAM6v3gLwQcoigaCwwJ5f3Nczirg7fg4MYPbZAAp3MTv7EDb5yYxZ4LKuMgfkd0q2+oIUAocZClIdNwWzuTaG/QzIkFsnb6/EUhGCqgbF+NszBy1exaskJp18nUoSTry5I2wZEKnG3Tos/7PZIcsGscWABAt8tAum3K8773MpZ92lGT3WbWwla6eRUIkVfYAgTGvnZ6Tu64Fyv1duz/90z999dnPfvbygjbkDGDXhq3ICgAbBPy9CVo61o/EB0iwHaRrz5OtcwJ4Y6A3RRPtbELSOS/uEwx3RQF4S+a6xqpY4+VPAFJQ36SJjTWf/YUPJE9g4OcLzoCU3SQzeLHFrSUuixNr23BHItCc2DHbQJyznXCOn0kOalsxdDEif+HrbFOFf7EWgePvVgt8rz+rIt7VIWDy4e7pGcD6a0dFx/1XOESwBMa1UXpmf7Btx0mvCBcfkRxYbd5AJunX7hYTtuC1WMQ/yJkeFXH86u8WmgAAIABJREFUCgIbZo/wu+/nFxvpS6yzYmiem0yQOzsxH983iSFLyUXn2Cpb7BwMZoewTICvHYU3cReR4EebTIrBZ+yD7fXJFs++RKcb9ySk2kVSFCjqRyxszBJ3xFLM2hha+8aX7tIbPXcu/XWMvS8GLZGD8+IqX2iu2kvnVrboFInsOi/fWj+H9cZJF+Is/NTH6k4CKIlIbulJDM1mrAZtvGWrsKt7JA12vjiHn/ADdrjE1qq5uZ71JUGA83xpuULH1ubwp47DMJi7nIW9bgJGJ/BdbJBckPkmjZtcwF7EFqkm+3SxxYXaIwM2i1PiNmI9LlRcFZfXzjsvHuzPprJp5/ESettkDcbWZ7sO3vCGN4CTqze+8Y2HveNnjSP9iK04qgScPbIfY6brxr67Avh8Y5CY1DbcaiBWnNnh+vT6ZglSvIZ/N1dcbQtVZCwWZh9wGW7V/45hkyXyd+0Z83HB2icnfimWwuPl4+yw++1YEoPYu2Iuve5c2KlkEabDbcn92kTtb54DM8kVNmzM0I52zR+nURAgJ36o8Lt+WR5w9913H7/w1Vvn6Y7vwBo5UOPiu/t4AL/u06NY+AbuK57WxjknE3f4x+L6Fhs4hvioIM/O+6QzC3Tk0b21m35q089j50/4DttRaIKfe568xRY+hzvhbewBn3FcPMEr2NbGArwX926M2WT66r07PR7kpb6wF4e3M8SixPInstmxHr8KctNNNz1qgJ6xAdycmFOqFK+jE9QSjjrJSBq4ivyZlBOi+ztvBcR4kGmGS4CAaMnKEtRdOdlArXIpgEk2GDvgAQ6cb4MOI9g+jNu2771/QYmRUnxjXrlwBkmxvgQpifeZEAjUG9DNaYlzY04vyFV/206JOAGpDXbk0v0dl2gBpMaXbCU3SJoETwVyH0kABI25+fp1Bo4ukLKTBdzm76Ubybxky3NJiCrnM489Tl4cb8EXOUcqFwjZjUdDBPfksHJe0swuO9bftXHLLbdcffrTn748H5ScarO5cGKJEoBDjvkZu9buBih2IsEA3puc1Cfw9pvKkgjkMhkoijRHY0l+/a0w2N/1ich1H5/YVUI65R/a9zIb/knmS6w2cOvXMf6whFqwoYuu9QZtQY1vsi2rJEuaBER9IJvJoL+XiNuuaRzmuQRgd8EsKTRepBW2wYolxUsyl4xng/viTPpuvohtvtnfH/jAB44Xe953333fUzBoq2PPv/KblRVyCWcEMr8Aor+tfC8GKLTWTsGs57LJDMmvDdjadW27bDxt2WN3xtQ9VlDMUbETVtVe823eFWQUouiEDtlS/ufn2ySCm5gipMiDQpkCHJwRaGHL/gSaJJK/iDN9h/nsq8/m6YVYWxgLV2EtEisJQ3rYuJjKh8mLr+qv8+m+dvvk9xun6D8Zm5/YYmcTggZr4RmbQWLhu3aMY0nsYmjj3Xe5dJ0CDp4C1+GgIkBtdy0ZNjePrsDK9S166XqxHYbjBPRtfqsHZF6ytteSgzhDDuKwexuDmOBXRGByurKCCZdgKvvf9v2NP8FGPIRPwBSYZyx97o6dxQO+z34Wl8SH5VPL5fgS2S7WIq5wuP6TAz9kpwhzx+sbBonL7J6ejUncUjygFz7PfsX42l4b5WcK4Rsv+DnflxhtG13T/LumONhixJe+9KXLy93wrcaTHYS16R9OsE12u/LANyXcm4jQ1+MlM3zv5S9/+dVnPvOZA3vxDBy1eXv8o7F5hGRzBEmuwgJZ9YlTNiZjXu5l94J40Cfs1g68ZNe1E07CLItIO2ZzYxfack/f4cX6AR8RT/Cw5kYXEs/G5frGJu6xycVt5+GlHS4K23wvebmve9hzfbHh7hW7+OniiHE2nl5i2GNxH//4x6/uv/9+tPuyY06RsmvrD1bWlwK1BLs+YOoms8vBVmf0aDx8lk3gtuYGA5YjsBUDh5s4wuJe55oP2Sroiyvd41e2FLXPOI4Tdq2i28odZ11+2D0wW2wyV7Efhoq1Yiu/3PlJ6Nloekg/dqqsT8tNcOrOyethVI/hX3ft2rVHBeMlCZwU8LlmHYGCkNbucT2HkghQiEFucGRAhMMZ1rAoCxBwYMAN2BlXgtlKNiNKaG0FaRV8jUVwokiVY/NBpJaYIOmMHjHdQKqPxr8V8QXBTYYFQf0LRAIeR0NugDx5SmZ2/o2566y6LdlorLYAuWc/BWOAw6nZCgLc3DgumTUWIIwgk5UgusRLwOQsnAOZkfjdcMMNV/fcc89V2+bqv5f21H/PNauUa3dXxZcMkEF92gKI4OzYJHjm1ot6GseuUGmX3mvbmIEPEEXQunaBTtKjAIM0quaxiw1OtaWI1fnalNSfyWbnBAXXJZsF3yVJG6wFHEmD+fLp+u5/ug6M6Bg+IKxdvxjR30u4yd9KlOsXFxqzxNm2PTbYp0JSL1Vi18mwMQtc/NS4gXHj33cfmDdfFaz5oAJlNtHzmv65z3WIhOQM+WXfgs6CPr8G4FYtHRd8fK5c9Wu89d8L25ofImc1SdGn4/nV7/7u7x5b5Np+qk/+gEgJbEgffPGcXsfdU7uwE+nm512jf4ksnae/fLx/d9xxx/EOGSQEKelcxDnSt4mH2MO/lkT5u3HZZUOmWzRAXtn4YsK20b2916biQjjCNzYp3S3qxgkbN9GoDzKFF2wTqdw4DLfIf+0VWYIb+QI7tHLqJyol/M258VnxW4K0CQDc2UcCxEIrJvBHm3gDOyXPjte/sbsPoVtd81uYwa7EbFwApm9sgrfZaDbTKhDbo+O/+Iu/OF40ymbFXLtJ6t8OJJgEz8mK7ymK8e3lAUvExbTG3nPgtn3DwiXLtbE7Z3ApZFViTy6wwUrj9gvr3cMOtblk0goikrrJxfr02d+2WA0r+Qd5wcLlF/SG2PLLxdeVK5vSFh+qHYsctc/ucSd2577FOUnp6tV59/FJsbLjuBwcW44sVm+ia2VaLISDbDO5iV10hYPCQ/pne2yd3JZDwi5tkV0y85OJMAOGWCTCLfk9X8U9mh/chE2bDC+n6B4cR7KPW+4KrrYVZoxJTF5s19fiA72vL9MfjFmdwanl1ebCLiXicBLvg4Hn5EvusZ89dlrc8rPFbBtenpPkTfTX7xXA+To82kXE2obx2mnRrEexWwUuNmgTrxef+HrHNwfCXZaj9TfOISYZF/9eH97Y33V4PxyX8PIXfYoDdrR0L54P42CV+dQvPHLNhbA9lrfCAbZGlvXrb3ysazdO4LzmwTeyxY55dESBLDvb3Ty4346he/H/2mP75Nz4txhsp51jy5ubA3nadXO8T6sCAKNHiAXdjIvBCGBApu8EsAnwJjJIgySSwN0HEATBs0AXfNcxCUbS0US3uopMrKL7WwIDPACGbetn5QEfwQuQEvDKrbbMRzKM+AnaXa+4sbIhlzV01yE3wDUlStA59iqeQ5rLEszasnotiCCUS9K1y6lcAwQAtcpmn3Sij31+TDWxPoCz8XHMJadIshU+zzAjl/0WZ8f+7d/+7Xh+P/n2oklvBOVMawfGqgoLmOqfHSyBdozOkAa2jpgvseM3wO9Hf/RHLy/AzJckoAIBWWyRSfIi2CId9LMBXJWYPSNgtQscvOPCNfRuDAjABrwFe4SETvj9AiDA3jH6e4twSAc5IRoRDGBFH2xui4Hu7xxSS48lM1Z5+UBjAPqrW3Lis2S8xG4DHBxh92TQ9flTemgbpOBnDtrXVmNFApE0GEIv+0iMce3n6mHJkITBc33N26p/56zMwhj6WX3C085Zmd9ihTbhIZuCR3TBNthncoABtl4bb58CePexvX4WsWJEOxQ+//nPX7aUiwkICj9EhgXY9U/ErbmT8+KkNjuHMOwKIp9E/M4+KbAiDh694MPO+y4OWbGBF2yi73Y4wUkkvzF4ftl9yZSOzQUeK8Avdkva7PhDxM/2z0+QUUVpMX4TDIRLkkzf8JK+EcGu86shXdNYwvUIqbYU5NgI4iOW179zEWn/1gYWC+hNXFmCBYvFr+TMf+GpIiq8XlK4xB3mOd8nP7fS1DFyNW7XwCp+5Oc08Sh2trHdPThU53ZXCt+FYRvzrGg5Z7x0aBePAmD2Vqx1vPH3d3IPB2sbyTTGxi5x3OSTvRr32uLGwvrYRIytir990qf40Di6rjbrR+xsHuckkw7IdpNoSRp8hxHmsUWuxScYa3cA7Ns4bceROLdzdr8dIHyHHeCQcHPtX+LA/8T3c1JgQQFHrf/aTdb5p3bIOxkoHtcf/zMWv8QhzvSpHfjhPvJb/3YMBuCMsFncX72zP/JS8MdLFaRhOkwQx2CWgrDiEptJhluYZdPwoc/NhehB4ohDipONU2zk4+wOz1R0k+xqs7Gvj9Q2HMfpcLa+4wiKX/UDz1o4axeef2yQHOtLccb9/GZjILt0zWJM19tlhS/Ahq4Xt+EX3cB6nCkbyu78gk5zk7f1dxjZNT1aLvneeNGcFUvsXEkWEvpkWi7hJxvFbL4m/iYj86V3HEpeCDvgRNfDevpcm+/+7FuMbEz9Z492f9YGea6cup8f029y44Pm6QXE8roebz4eAWiA/rnJalXHgdIaoWC1TrCEUBBBICVgm3h0veR1K7oAkgI3ISE4DuOchIHRM2LGYatOfa7iBMIlOxwcYO1cGCRwUSHTLpDRnmSUjNcBz6RsQa0xbMIk+AKtDfQSlDV4/elfW8gfnXJ6Dm2uDH8DNB1tUNnVogVtTiHgKNAoQNQuIDNX4M6xjQnhZF9skoOtjDu2Kw8rGySo6xVpahuh82xTMmDXS2A4HV0bB5sGDB0PkH7yJ3/y2GYdaFkRJO8lDbWL6APHtR8JjGDMthv3PuumDb4gWazN+hDEgBnZNO/u8VMhAFwAZHtLPCQx5sNuNogkh/SeLBCI5gUMjZNcXcMezAdxQ/xbce8XAdrCBIfYRt+Bp0AHe84BQX8AuvOez+/v2kkmzcm2Mf7TPKwGIprJcXGMDwg4Egg+AENsNe97ugLU7Kn+tStgIcNkt8n5Fk8aw9rU4idSiKgInFtpJvvGRjZ8ng17pwMitiuG7CJZ86/alDyKKbsLh1+1SqHwidTVjt+rbpxWAfgsf+06pFaibF58EZkyf235LnHo+/o8W6s9vgJTJJcbfHfFbGMPwsCGYfKSSTragoRktXF077Vr1453lYQzgn2JWPYJv9NV8uCTfKPjSCh77R4FoH3cCc4itPvS0NpWAFqcVuxL1pIxxQ34wj7bAh0BgzN9eqHaxqUtVLAlsVT8T7ZsoHuXnK0uNz7ym853L/xJ9uYGg5fkwmd2xsdgHUK4CbVnZmG0NhQIG4PHwuwwIve11+S7c+h+WLV2ujxp57/Y3nitAptvshMfzUeivRzCGPCT5pXdZ0fiFe6DEyYPCR7sEJclByuzlS8b2ZjcMcUfuzw23ho3u0O61weWV21S5u/GyXc6tjsOxXFxBn9cbtnfHfdyNO1uzJUMkZc5JE8/Q7eJI9xuPr1c+4UvfOHVH/3RH11+jxy+sB84TFbkWju4Fgyn18a8mN09cFSc6nEt75TBN7Pz7hM3zU1xam2XnSwONQ54kTzER4ko3ZGf8esPJ2XzkmP+AFdh3ibtXaP9/lZQF2trW1yDq+e8R784MxupDTokE7Fr8x/cZR85g/GSPsleY2Gby1s7XnHVLjXxjO+IXfxcXMWlk//mKu5rnPB5+9tiqpjbWPXLXsy/7+xkfYi9wvTNTeU3fTa+MLLrFTTkHfRibuyEH/Odzj/pSU86HjdU/DUWSTu/ru3VPfvmp3IH464vRVbj7ljXZ487puVJeOnKaWMAHzPO2iRbeS2fsnjq2s63q/J4CSCD4zQAYxM0ARSBIVBkzXkT5EiAIufxDKb2BRkkZxM9gUGSArRrN4XXFqNkcFt5WZBf5Z8rUlu1EvQJERBx3s5TLicgD/NGdBZcyULQAmTGr60NtuQJsMjZPUswjQ9ob8KTHBAhcgY45i4xIcetIAqI5OYa7UowOMUmocC1fjmA6wVPwFG7Ei6BpvuQmeRhvAKPVfXm10syfv7nf/6qX5nINpCVJaObjKjAShyAKFKdTIAWkpQNe9cAx9IPeUhuawe4dK4tzW3DljjefPPNhwN6G2lz2MRpQVpiucBCzoK2eXafYE3Pu3K5YNPfCKNkDkCsL7A9wVRixLdVKo0JcAHOTXqODOSxZwA9c6/YuD7DBvnM2pVn+Rt7hYBAG6msbePbINFc4YB5wJbuXfLT8WS+40MEOlf/SBPfaq7wU4AmU7bBd/R3xtuuWzLHBiQHbA9pEqi7R1LOfruGrguO+YTEqXEoShijIAb7BDg+J5FbUspWVo70RM8SyI7zOe+G2fkKrkti2M/Ol5z5rWRrsXmTlw2KxrQEJVupoIAE8cH0n7/WfnNozFb2XQO34YOgDtOW8NQn0ssfk/3ZVuCGcfNhsY1+zH+xXMyg3+4RCxQh4BY/sSup4/+HrXt/vS+v6jh+5o8IEtPwMqJphpqmjY4QIsEklZm3tEQZo4sU3spLP3SRLt4gxURFRUsRCzLvJSHTRVMpa1DTzFJT8a+YeG7ncXjNZr7w5XzOOXu/3+u9Lq/1Wmu/9z50L274l3jeQqJmkHgVO87/pV/6pcub3/zm6/fmWqKbvl2Rgfd9tg0dHEAhRTfrK0v8yb1kZ4ut/uY//NlV2cXW7NLa5NjmPceDmFzZYJB18g/4SfeKXH7d567KrJ0Qv+bGZ9hii5PWQg8ahZoqxmYb+nBlD15Y4xJEnyWnnKIYsG56kyt7zz7L3ZaQwz8NOu+td3PU5ufGDnsbtwaX87doS48/9EM/dOBdudUtacZhA77SmJufcGF6ofdew9FyDdzCSWAvu+Ox2wBgh87lh3xwuUefiWMydLyf3oQLy7ebVyFxyy23HDD3oQ996Bpf7GjsfU5M38HlfAQm9Tksh138tdd0rrnTmoyhqUMe7xfX5GK6l0vplT5gsoaFxn6ft2a5ydh88dyw5b/wS3FkPZun+ezyD/LwmfSxTQA+0/iOwTW2diCnIh0PEjO9Vxvw1813eAT5NXQdI7+JP3mIH4orMY7by7Odr7GiEWmsXnEdXIi9ai5861vfut7GBcfTQby33UKrI3i2dUtjbW3BDnsxh05wbusS//x18X9z7GLW1or0WX73M7uLD2IBdsipraOdyHGDdlO0Tg/u3OYnO/N74+ADuDa/FodqLnkER4PxuCKuF0aoJ5pz62LckV9XL33mM5/53s8AJhBAadCzoxBYAAEh5IVAiHwCbQI6O+YuWEGrm7xFhAVyQsGRPAvcEogA5DxLsAVXYyFsS0gY3NqRj85re/H3f//3X77+9a9f7zEWxKsDBRGSZk6doPSTs9jSrrADMEvCgYUgXqK7si6hQwoYfh2Xfh2TrHZfkBMQmVPSpi+J0nEAeEmGoGajla+/Xd1f8s9+QBPASk4CgOwdR0b+2pNMIyc///M/f20OAXj+iqBtgkGoNDDyW+DX+hbs+H+/bxsBKeAVk/yYLiVEpMYaCsS2Gr3//e+/vPzlL7/0W5zn5pp4kdDogd3FBeDaK4zJw+4AfuNVjCy5POtzmzWNoYg7JxrNDsmB/5Kbf69MCJVilA8p2prDOEug6eQ+97nP5fWvf/3xe66RsWLT/VX0sWSPP0qeXptDk+fsF8g4kq+4BOARzK62RjL3mQdItk4wmQH7Ys8m2C30k0XjVdKU4GCenQf0s3ggRvZKxxbvjiXbGT+WqDkW4RPTbNWxyWaLKv2vPvmZhsP6sHhqHWQ8Ew++K5YlTUR6SdcSeTkGPtiBlLzWI2+R8eyDiKP1wFDk4Uys+FMyIwDWtXpSWNLn4jWsXVm2Gdg5yOfmKsfDVXiEtC1mtJ58KAxTUDleTuQHa2vz8W+3q/BDRaD8K9aXmDsWaeTjcqY5elWkshf7LrfgT84XY8lvuz1y2WeagzACt+AvbCPmwwIy8xe62cYP35db4E7H5AtiZZ8ds0WxnGrs1Zk10u82as551vyKY3xKLlguJ3cpgHCZ9QHkVcGnsKMnO0X6fpuK4lbu2py2GMT+YhDWuc0lHxDrGlrpQXNWvuWTN99886UGVP/KrzXx7P60TvmSTdiezJsrYHfnRJrjgPSWDB2brLjv4lvjbVFTkdAD9eKAHVfuSu70jvSLGTaAMfy74zxYrPPky+WyjdHn8oRca709s6TCrF1DcRj4m374GLzYoq/z2aJjww6y48viq1fP8oGLfBwHFFd8k+8qEPue/Zu3XR3Nmcy29SdTMsME8by5Cj9lf++z2+ImHirvy0+txT/5hp2WI4vZXpMnWfxCEk6mIaJJpBlotxsdadZojnacxo3GLIzchoL4ke9aqwKRrHhEx8LYfmKuPJ5el+fDo+X4CmA5mcywF3/LVt3K107NxnbLl5hl/141g3Es8bT54VxX8vmtD9gfJ2Uv/iD/w/erYe+8YOf4zof3/NKxsKax+l9c//Ef//GBNb/+679+l3iGBy4e4HfqDj4G05sDHsn7W1+re7YxIscU7/HSvnNc8yynxh2ap1uojwaACTqQIBIHArXkDhHawjajc4wm3yJrjWg8CXgDCehwgg0oxAYZ2ySscOSQHSNBcHagDWwkaN/3Kiht9emzm2666fL0pz/98qpXvep6pREhQQDoYwHDFQRJJZka91/+5V8uj3jEIw4Ddb6r5ECH40u8DEmnrj4ZdztZHHSDwHGChIORz7qTz1jpji/4jN4dZ7wtlmzjWbtJOggm3QF5tiOX8RAvYATIPJCGrh3Xz+gkcz+ToYgQfLv1mD76TsMGmdE5zAbNuySDn+Yjv/M7v3MUoQW8YF3/OXf+EQHAmJy2z55BTJKV2CLKJWqFhId5iZHWYZvcGfSNJZGmB+QmvZOTH7oy2ZoWoPydffkG3S7B4XeNtyQSqJ7JimP4GPLheJjD9h3/4z/+45eXvOQll2c/+9lH4b/gz46LDeJm/R+BbL3WjGDtq0S1SSQddmtHT2rugV3IwV4pbwxPKk8/br3Ywgi4LzgjdBHD9SEkpXHcTrFy8mVkodfOsa2erRD89NS8/Utu/xAgx2lErD0QmcVV8rUmWxU3kSEIMFgRYg1k4T9iCakUC82D/DbWNgPkmMULpAXpWiKkuHc/q6IAlnt+S/PwJ5gMs9aedln02TZu9hw5Tw5Krx3LTtbZGpB3TcjOQRY7r8/lWMQrYt8xFfZ0LH/AbVjkAWuthb3JujpMd5pJ5G3uLZiN2auCkK7Z1L3OipF81M/6ycXiXK7o3I7zZO9klTfxExgnHyzGVDCsLsSJ+FIQkBE5Uoz6XgHT+931gP8ki+eYbDwth8J7Omf9g+/DQOvBRci8WC6ee3WbAJ/cZhIuJ3ev/eQ4Y4lhOMkWfL8x2Jwfsxu/YXO4vTZaf1FU8wXvF4e2qOC7OKCYNL7vW/srX/nKg5D377d+67eOJm3/4DwbW7+5sxvfdQECXtE9/GUzD9FkUzlATNE33bpVSk7AMztOfIhb/Cg92KXHt2G7uHfVViHMT+HJFeDv/MMFqNZrzZr14qt58aawrRiU6zQ34djyRgX7mXc3teK08xpvd9ngMWy8BVyfpTO/IhVuNAY74TTyhRhkJzrFwfscp6FTO4/kULkfR9FgSAd43OKV8zTC5EK5f7HG3PJt52pGwDg+Sx/pc3GJfhT/OODWIDjjOU+wl2PpV22hiUOv4h0O7oXL9TGc0njnGGYf+L7xIb/hBFsvwGd4wbf49RnX2Ec8ymHbCJMXt1bBc3AX44gzPge/YfpTnvKUY/dxfPCFL3zhEcvNuRdqNm/1N9+HYfje4i1sxhXJtcewca+eobOxxq9d2Gw+Ndbtt9/+vWcAIOx92b8FIQmhCZagc0bg33vOWDfLvXyNiWy5KtqYtm9TAFBHJiSRBX3HbgLhxOZZ8oDImB8QU+Qmc8WfoNZB72ptsmZcDtyxtg5yQmSQDnqvmKfXJeCdB0A5o4QjcIxt3ZJ8dnAPGcdaUpB+mzs7AHiObgx6ZT+g1NXthz/84Ze/+Zu/uW4r3iJLsHF+3UiByx5IB51bG6BkQ4SZzyno956ZZEdCN8lt8ayrvN1jY0ju5pSgAR1bnGVGGqzJfM1lG7P51oZiZXWMRCCNbBhYWDugU7g0P5/xultvkYPWo1BoToUbeZdAWYtti7qHCJ6rVeJou5FL2ICg5oFxN47Td36KwPMFSZRfwZVNTI3v4TYAD0DnC7aA8ruOsW6JdYmPJMYm5ur8LUDYQhGqyce+7JhvuRddgtjtsdbmPD6BoBs/O8DObSTu1U/xD+wbM2LRfAoEydqxkkCk08Mx6YMPLunh+0uMVi+LV2IfpsgZnVvRVWOM71lv7yUeuWPjanNLPpQfRlQ9VKy5Oiadd3625kfGkzP4LpmROYS78fkpP0g+WyqXoNCrObZxBuP3Sh58bAw/b0lPi/eL11vswf67a4yKOQSIP4iBflqxh6FqjCWLmFnys3gjb8FnMaf5yT+REGNu08K6rJMOFFv0BHeNZY0bK9mY3y0Jl6eMIW/03vx0KtZ9rhBmS2OYpznpiSyds1esxI5jxVnn9bemszmWPIot6+34jhN/zWkXjfNgpdyXvldGBQA8kjscA8/pp3E0SBWgfO2cfzZHuJK5nIvPLNbQNT01tgISvjU/3GMjvqtwVCRuLK99Nw96uBwbNFZNsJrEXQjoV4HgKN/stavfYVEc1TwwZ3EXTqQvPm3NzmuN4lF8rl/vOuHm2gh29rrbzq2zCxutpUYGbqlpye/E5HL3jq1Q1iBy7uY9MbW4JJfJ++mUXH0HBzfPa55mj3jRFmpwXwFS/PR9cuGp8E/O4NP8LJnD/X63/vnPf/6Bb+ln/c8VVnGBx+N4jSHe6MsatqHENvxyX+HRfgZb1C2973sxJq9svnHM4tvWCPTQZ1ubiVNc51zg40mw3K2ZOI8mhJzs+MaVf3FFviTQuA8sAAAgAElEQVTu+XiyaTb0GWxrDr6l4Y6DnHWjEaOh1Pc4OlnNr+nQ+50Xb7MG+uN7fFJzZY+DqRXMYYQ1wP69NY0cy3VggfVWZz3xiU88fjIz7kNXy2/Y1Dh4JRvDTRzJ9n81qnjseE2lzmmdagIciS3Wrta2F6qOBkC/AsBQyDxyKYmsc24SbdCUsMUawOPcghmp2sTYuJz1nOx1o7bRkDL6DfXPfvazd7nXYR0NISYzY1Hwvt/OyhIKQYBQSDA5rIBnfKS98TnOgr5u2dnAW7AtGdR4ML516BBtN2uTkUDl6BIU0G681rGBDlAQor5Prt7bprZEZHXKIZuvpNvxrX8TR8UAor6FO0DgsAoZV7hc5bM+CUNHlw/2PYCXYBCIzmE3zi8puHLI5yQEProJaP/erVfrrxIYIFli1XESta4fYKD3zndFQmNpySyb9erK5BaUdL6FVZ8hJM2/MooXcm6CEJM6mL2KE9+ZB6EB5KtHIKRQTh6g1/muFCs4k0mCkmARj+bdKwatRXOGvxuzOTwYkd3Na71sKiY7t+8UPdahgXcueDc2xdl2fJcsRzZ7SFs7BvidJICcKR522z6/QZ4RZOTvjKuuAvHLZIg0tW31K1/5yvVBYX0uqa4d+Qq/ahxPH08f9IxIIVNwRYEBD+neHMbne2yNcMFlTWL+zy/kGvgOPxFU+UKBQV/G0RxqfQi6p+siRHLTysw/xSB7wyb2YVP5rPdbzPgcwaZnMWV9iubO3cbZEk0EY/EDwWwrp2eNWDMiKFe7Qra5UsGgoGFH+ltMo/u1MfmRq3DKE5v7TMM/e8pl5mq8fv/885///HWnE1yXNxB+uC4+ECj63aKAT2ycn6/Sim0FtDiGV3LIYjCbLTkWj/kDnLcG8dMxfUdGdrFGmN1rsZfus2V5dPkJW4hjObrxtzhRfMEXfkPvHUsf53jjW5rdZOfnS27PRSWCmlz9R0TpePWBa3nAKFttbj5zOn63BXU6xGcWCxt//bTvbr311ss///M/Xz73uc9d7+dvPheBGstONzrtVf4Va/JE3Kc5PK+Ij8KK9SG5Fj7Ir7iNwqXPa+j97u/+7vE8je7X7V9xlT947s3y4+Wi21DtvMUlOlZcwvblCORofD7tb/7b8Y3bWlyA4ZvnY9gwbrdj7lb+5DAmjO5VTHYxrnXjStmy8+Gsq/TOaTy7FcTncnM2kGNq5GpgyAnZSxHJf2EcOTSIXFSxVnNqCIgxesf76N2c9LP5Yy+04XO720o+OePgNlVgiFs6xZhjmo9MbMFX5GmcaOMTrmhILFYmN74Ob9hM/JDZusXr5hx1TGs/cwZ4Ky7ZafUv97G/uWFGrzhlclgDLIEN5Oi1i6U9+wC/1HygZ3PI+XIVPcHS5SzsLA7ODUaY3znhQLrUUIF18hM9qXtaS+d3Tus5fgawhwAuyFkgp2VoyYwCEUkKpCAEb50CWZScOBWFEJTzbdJAyvos8PuRH/mRYxs9R9yE17GC2augAkico/P8TylIkSJesAIiyQZx7T35OaxujbU3BrDgnJsUGL7XJVpnHa6Dm7fXJevG3cCUpCUdetawkeQlkZ5z0D1qS1bJxbnoASHtNbs05uosOTQrsr9/WyDQk8JHorSW5pRM+dmZmBqXLnTQlhQ17t5jtAl5fZI++E5yNB4/4Tt8YGVBZJqXDcgMUNzDtX63gAvcJFV2kyDWtmwm7pBRV9D4uzgFwhvfzuk7V7YQbaDR8QuMCsD1qc61DsXBGdTWjzQ5+KcEv4mx88nERvzX2sSWYi/9+jk+BaXCBDgbY9cp0SDMtkeLa/gIjIuTrrSKW+cpKBcH+ruE62oTeZK58VpL69fAEGcSkOS8+IBAbwG/63IO7BSrsFtC4t+N0/kKM0k7PXQVOwL6r//6r8cVGLi7MnT8kmJ+LzYRIri+xbskzT69F7sSpN1OfB2ubjGouZJ/9o9PdmyfNSYcokvETTxuc3WxKH01FyxoLliw8U4PS7roYAunzUl9z3/FJvzb/Mg/YNkSGGRtiYe4lUuW6KzfaBKIxY5TAC3OJRPiJv40qxHvXZcHJ7LV4iyCsvqCARHwvUrBr5EcV2j3JwQReX4OR8QQP6FPxLr3blvj/64qwwfxqNHFXvJN520RDRfNiXDVCNwGKMyFk674dN7qqnM2vsRsx7FDx2uAi0sxJF8nNx/utf/wTAOC3sTDYiifkaMW38VCrwraJaOLr/wwrK65scV6uuq/n3SES9ZELz4XZ62FL/J3sbS8je7YyxVy4+E9zSPn+gnA1oXnyKl2AdK9uelxCfjiHBzBfxy3euR/PW/mi1/84rV5TFYYJjdZE2z3fALNpPKiWCeL4sG9+j7nm+JUcc/fOk5uxEf5rWYBPE9HYtWxxbAiFI7xTzjU+jVDdz421NwjU37T/eY1u+Wx5vPzt3BIDlp+BOfwbLKwR+/xSj5u9x9fMWd+s3zXrgj5hP3Yd+sCvIhu5dp01TyNuwU+H+BvzhML+BE/E3vWIPaap2KyeLBWeq4p8iu/8iuXv/3bv7186lOfujZb7nGPe1x3RovDxdvl33iI79nzHB/LccRvx9CpmKS7rR/o32fLMYyFa8nZi2mOWY6NR/BfPiTO099yxcX8dIlHtW526xxcnH+LFTkuvtOuTXparHeuXIvfyH1ifBvuzodTzonT3WUHAKAWAARYwo1gIRgNyvGW+CkgGEbgITeUK6Eg+5vwAa1iwPZkxwIsRHyVoajcRM3gDJmBthjedW9gL8g2xhK03jPcdoIkZZ3djukfMNXpMbYuOv3SV99zXPaQ1BB6YyA41tx7IC6IXGEz7gISx0ZWzYfAa5IAHH7B/ojKGWyXSBhTY4WfeAVOOmASxBLA7ZwKCD4gua7vSibJK0EirR0PwMjZXAAE+aAvvtfrPgRrSS19nHeEWDOCDQBs73QectWcgT7icXfNjdX1uSGhQ9g4m+QUCuahHwkBiCqc+DUdLHFWNImDjgFyfJ8/abDQN6IJkIGw7XyKOJ11a0AS1v/6TOzAi419dgece+w5Ea0/J6M1Jk8J0RUYNmdXSQ8Zk0zgDPzyfICNM/GuwCPfEir45CrK+qvYlURtDVtChUhYE72Tf31cE+PHfuzHLr/5m795YFfPXZCskh2ebiynu96LUTZdPEWGFkca1z2yyQUnFRTikE+tr1tHx56f/bI7amBEa4FlYr1z28qX3MUjnE8ufrfxudgqvha7Nczh+qHAO6/QbkOv7zuWTLCA3PBZYpd7lghu4dZ4cIdeGntjmI3M1fd25Cg407e446cKLTsEdxcOUr9FG1uJE3kLz1DQIZudizzzgUc/+tHHQ6RqoJlfnoMfS3yRMDYjO3yg686RY4rpdJG8y4H43Jm0L57BBn7KPnAZWUW+VgfipitJHd92VHnHOrZoM9aOLZ/TpR1CdNMam1OBhm8pJvqeD5o733Nl9ozd6UIzZJvXYostljt0vGf3dI6ryzCErH3+tKc97dIDfT1TgZ83Ls60ftPn1gRXxSP/hJPiTpw2noeesSP/S5ZzfoKtOEfna3Rtc9K8ycbP2s2TnFtIaryk02SD72fMlwfXpmJ6r3DzeX4F4/Cevt8LITBqsadzcRx5us+sQ4yQ1RrldjlPbvbemnq/jcTWlJwKdVzHeTiKQpm9105iFnfc3G49i3nyk63TahT5zzjyefKW8/FwXMLxdCEetmGl+MW55GN+ABe2gSW+5UC50W1XycM2iyfiik3WX9c31CJwIZnwBc+mak3xjFe84hWX+973vodvtnNGbnzYwx52+c///M+jWQe/Nx80R3LjyLs+vovbk1NOp3/63Xyhxlveu7pQ7Pp+cUgOVBvSQ3JsnZocch9d4sT8Uj6Hd1u3wg4YiktZp3huTnG/Bbt6SxyTd+1KJ8ZofrEp7jt+8x/+wQdrLN7w4Ac/+A5ASLlAniAMZdF9L6Aklo7dB0DtFUHJsfP7fB9AJJgssnE2iSzZRz59JtC8F2Q6eQtCmwR0ohQI5rQuZPXsTBIfMEIgAAU56ATR7RVwpQOBknE2MXOu5pfUAOAGrWSzXSDGpjvBhMA2Xp+5T9n2IcmUPRGO7WKSf4sJxJasgrX5BIuEK3GxC10g2YIA6SQLUsEvBTNCRu8SaMcDf6CAQNDz6mf1vfraBMoHFMlINWAnK1ATmNaKUCM7mxA6F4Hgq37uRzHjvE2kAYyA7/P+5osKcbbSoGscwIMgbUzQLUBhw3RBRgWf4sex7CF+FnT7m26BEfsDxCXY7MPf154ATAFAJ/CJn24c+9t2e/raeEkO3VxkR7Jf/fZZ96V3j+ltt912XMFaXYrtbKERJY4kCP5iV5SktLgHOyWOZHIlKhlcBQX0fISuthO9xJRd6E2MuO979QhrIwQ9VbtngvQTM8kLz5EXxOOMGewBb7OFAp3e4FxFWF3zcIl/rb90rsbKEgtNx47lp2zofDgBq+AEPSVLOnjc4x53edaznnXYtKaH5w+wjRjlmwqSJXPWuo0DWJm+YTYbGKNj0mf/0sEmbs0hhZR4F+tbXHb+jqnJKFYV4xuXrU8RnNwKd80QRSZ7ylvy2zYy4V/nwCR+tsTG+veqmwIX5uZX+EFkCpZtw4Tvs7H1a26wHfLUuX4dIBk7z5PFya5ggjeLSXwAZ0oHYl1jN/nDcT9/1bhIplxHN2JWEb4+ChfXT8/cqPd2kCxXYGc2WoxG8vuOXte2y4fgFtvQCY6ErC9HkO9dpRXrrbFCKixLV5roje1YPsc/O+aBD3zgcWWX7tgcL4BVySLvbZ71/RaGS47xDLrF75Z486+OVcx0vOKVzrYw6ZyuFHcVv9sN8r3O2WIId3ELBPsvb+lva1+SL07w2G0oyBMwZ/OP8zq+v8nT2uQUvgGX9rZJeLb4vFjL11rv6lYxzrZyIczs8+Vb/Kb14Yb41xZz9Nox8EsM06MGJZ/hJ85JB7ul/tzAxVX4iPXilZ2fnWviJZsLi43f3/Ke3IlLadh5zx+2OE0PeCSOIccdCePOnw/092Jq8sqd9Cse2D2c9dPqxnL731vf+tbrr5jUAChHdzz9NFbvPZhR8xAenPEXjmyO0cBWe8gX4tka8KLe7+2UdLEYR1/qm141UBYb4aNdfXBaHMg18ATvlgdwJnlHI8G6t9YrxsX/1j54OT4O3xa7NzZhROt27GI/7t75i72d17rw73bSH7cA3Pve9z6SlQcYIJ66OJIwAAWGCiWK3w6U7xZUEZmEAkhrIEGGcHAESl0itaSi4yU1yVDQMBTZzbcBJkGbF2mWJMiVzEAMsAq6XvtM8rB+hcSZXJiTEQESeemIYQUM40k03rMBWekaADpeh1VQkftMyJYocjjgKWG7SkW3yAHQ79UxAjJ5kPZeAUcA9JCHPOTyta997fBFSY0cCwZ0A7yXiGo6+M58vY+U5eNnUEp+HT8NjLUDv5N8JOQlX5LZklzzJO926vmMcRfA6SZ72qWQ7Nus2tjiz6t7BQn9WxMQkbwkVkmlV0Rjm3YSiHVLenS7vsxPHas4oIu12TZukEa44DWZkBm4tFdExNUmOg1G8WpOIE3GTdIwTUEqbpzbOiKv73nPew7zveMd77h84AMfuMsVnSUHCDKf2fvNl0wAaQRn8WSTfP6ps7w7IhbXzG+sLTb2KkfP7OihUopUxyVXDY4nPelJl3e9611XYuG5EwpOGIhk9Zptul2gWyMULNaZjTqHjpFLsSopLZEV452TvdhBAS3ekolvLTlE3hvHtu5tRIi5zu3YjnnjG994VX8NgB78Kq74RWshT+t15Xh12Vg1D6y39blFapu27CuX8YXsy5YdLx/5PD+QN9hV0b/Nr8ZwL/Pm2z73H+E+kyqKkJfoW+w3D/nFoFy1sb/zLDaLV+OvvRvHFVlYtbixV3qzXTmk8ZC25nErAYLUZ3QGU+Sk1vKoRz3q8u///u93aXAt9pxxifxiQcxlez4Dd3tvbs0CmNl3CjeYixDLzdm7q3AVwTiJdcE0fuBzcVNeJc82aOUQNluf44dwV+NNDm48fMOxcn7n9N9V046j5+Yst7uyiUOlJ/aWa1ydVeh1rs/oAPY1N8yB+daz8okzxZYcT75tlvF//Iq9FHN9v0XIOT/TT5/f6173uvzXf/3XVQ/mlbut0Rxyvzhonfk57IENO4dc3BrocDFffG3uMS99iEW5T4wrgvAQXLL3G0N8Tl6w20AcbTGO5/BxGAkjcE1FIQ6q2IeLcA/PxuFxmTP/Nd6NN954+d///d+7xLt1bc2Q7t0mxMb8SBx0Xs8n6Ba55z3vedet+svftslBtubZwpMPl4P9fGWctXPbQdLf1s8HVubGNcba28WNjq2whxF00Xb+cCIfxck6tnmTJV7e1f44w/JbNcY2kuA93Wx9g+MtZ1sOrHYSF32XjzXmcjY4b410a3wyqPH42HJKY1pD321N2Jh8busbjXQ+ABPFHY69uL5ywDH+DwPpe/UltuQHuu81DC23l/u25uyze97znkcjiox8Qrz38MNwuKbkDTfffPMdv/d7v3d57WtfeySYFMExJA4GoySLPhexFqpbwkmRDARSgWKx56B33JIuxzSnAEVKctI3vOENlxe84AXHVardYrZF2JIWSQRplHx1tJaMldQLSESSYnXxJWHkCDlo7tYKWNcBgScHB3jIU7JyNlcsruz0zq2kCjyElFxAHhhuQW69yClHXZstsNPLBm/jbsOheQOWkq5A7Xt2UAw1lnu/WpMGQOcHbn/6p396+Y3f+I0DaLbpw4GRQQWFwp3sCAvC5fUsq7UsaVh9rJ2AzBlYlwRtgCMgfJh9FW+ty1hAoHVIBDrCiMeupXW6OkhGXVGJUMwhpAin48SDz+lwCy1+jajRl7ijf1fZxHPn8S+2QpBhiZjfog2AAzKxuZ3szuucLXCMmZyK4m1c9D1ZxQaAdrzY4SN7jkTpgVx999jHPvbAmec+97nHQ878s/bO8ayHsCh70jWfYKNeS75tb0bCIhu26pOFD8AVGCF2s3V6T4ZI8pIrGNr48Jqvwwk+KmaN22uyRG4iS2vT/qbbzgsbayz0UBx4IxaWNOwatgBgH/4jD8FOSXB9gs/CzubtIXgecpP8u+VV0u+1cRSK6TP529mRXT/60Y9e3ve+9x3+toVW7+EXwqrgQRbyK7do9JkCVRy4Wq8RsHFBPrnO+mBNfk4e2Or8xdu1Z2PKvx2L8CypSqbOSW900Tr6WwGJRG4OQrqb2090IUvwqXnSWXb55je/eb2dQtOJ3ysAszPig28giXgIH9krzGLFMc7BEZBUsdTY/dcEzHeLQ+RxizH5TtzQnR0byOLGtWPpfgtRvgBnzcXXk1GMb05f/4U3GlDJKP/BabijINucokDmT+wGe+2moQ9jwEv+vkVkMvE3PtE65Dv6qTkDszYPWKv1m3Nzs+825pMdZ5VLrKsx2a9j+lxTbHMVP1mclFestXNxMjGJe6zN4AY7K6qW88FYO9PIQgfyESx1HzL54A+Op6HjfHLBaLJrJGgoww+vcmx6xFn44vrw3dlfDCZTPx1Yg/TLX/7yoTN2pn9NBf7GnvTL9vzbbYHw1pj8FgeDmTBk4wdmtg48K5ldpbUDIF2vrdmAju3ec7Vb7nUlfPM1OXEo/Mdupt1Z0Rp6Vsgv//IvX17zmtfc5VdCOp9uyBY2N/feb97c4ky9E7b5ZZhwuud8OWb9Vwwth9imKv1sPFsPXpZscI3u5bxk9eBTDXoNFjGOY8gPeIbc5QHP3sNOx62tmp+fL7/bHVNytLzhFU9JDnlom0m4k/n7rjlgLm7Dvn2vwSjGxBM79apmhBnwE/9VYzYP7m7OxquGKvbatdnc+DC7pDfz9mDq42cAJQyDd/B2ryhlC8u9St7nSIdF6mIvoNlysoU4QiKAJRzH9L3CoABrm02dqhZnW09GKnAiGIqRTfybWMkqSClEYluHohfdxiXTSBrgdCyCtOR6jQfYAOLqxBjJy9mQaAXi6mcJtnPWMVtL+lgSyJZnAkqeTcj9vYUjWwC8bN28584oHdKtZK972ef7wLbGQ9jMjxgKlgU2/tkrnUn8kmzj8T0+Zg5jk1PCboy2wqZ7QMKetjeXOPY7c+hWAiIEeAuYjiGLwGQ3AR2YA53GCuS79/rnfu7nLj/7sz97/fnBBR52Tu4aKflUgA+U2AHor44BzlkXybky8iGEYpsyu6WRP0jEjY8E05WxlnRKkOJTIuhcPgzEz82hxoM/iBl/oHPFgnmQ6SUQSDVbi5FsHvbUNZW4YBJglQAb77d/+7ePIrIOK3xYIr0kruT83e9+9xpnSCP/WZzob7i73zeHAoq/wmF6ZAe4xS/5hOKBrju/WGi9HsqlwZdP2iKIDIlFRNi62c+DE/k/4scX6Fo8IN+wgw+Tk/wb731Xg6ZGtqdkw1tEA6HRjCxeihUFNCJSHPaZIm+LaLomu59bRRT4jwStaQGTEMl8FBatD8M8vtB3CoQtPJaImVscsIdYWX/nO/BBw4pt5EK64FPpzhXcxfjGXpInhhWHG9OI/nnruQLdzzxa5xYImkBL1jRY4NjGc0S+Blu7yuhnc1LrxxPECRIG/xq//x6YhgPIs4pP5Nb2WH7WccmtqOhv+fJMYpFOdlgd06XcswVen5m3c9nNOdZsbWKq8/qs4/zyTvJ2fnzjvMNPbOJDjauAxd8Wh/ks3MYfOkb80pvcLGbICK/lV74o9mCfHXYuuGxBIrZWH3zJ+NZrPM0M3MBakqt/yz28P+d8ujhjRzIqhPAaxygi+Li4yAfZpmM6XgFKVjG+eCF+kgUu0S3/tza5ACbxA3NpGmme+rUHF33wssZvh1z/aqi6vx8nkGPEwrlpr3ZYLg6HG3PPM6eCn17VMvzCRTRcHBeRn1wQYF9+xj7yg59tDqf4Cgyg92144NDyrzil42yX74nbcKKY8jBuvssP5UV5bf2czHbs4Sb0C1fk7HSa7OW65QOLr32uwHTBhyzy2NYw9IyXs9vy9NbcOjrWz8XTOwwkzza64NjGxO7ixDnUGfwah+LfaitcXa5xwYssiz174Q4HFu/wnC/lg9lATONt1qS4p5Pm16Rcrgw3YWuvLkAkg6ag283S9bvf/e7DDZ7xjGfc5TkGy3vF/5e+9KXv3QKAkAISiUERTiEIB4Vx2u2M5BQFSf8kY6+IDefdpOYqxDYhBBbg65h+BeDtb3/70eFoyx5nZWSgsUQTQEu4gr+tEE94whMun/70py9f//rXD1BeEAcKHEnyFZQczjoEi4AW/HTSeQi4ok3Ck5CWsAHvHDMSLgnq1AERiflMhiV8tmjO1pTj9F3/+7v1RYI1T3ovkAWkrp6ksUlkdUbH7IEA9XljAI1NmrrY/E1gIsCCA8jTOzsuePluCwp+h/RL3gto5KKb1qkLuQBtXQtYCDO/2HgQxGzPvhV+gbzELEYQaXos4P/sz/7s2I784he/+FqUSLp8i6x1//qs49l/CxGxC0z5EB3z8b7feE9OJA0JtjUOIJpvi0zAs0mDn8IBPqVQQDz4GJm3iGZDMnkv6TUmO1g/X0b62QYAL8ibS1KAiQvafBp+whw/JwSL2Kj1SBYbB0s2toDQYEN6FBViV+G1svGzfdAS/9wmATsvkViCKXEv5klOyR4+tCsK9sgFkm+fs3NrqkFbsl+sEreaDM7Z5J/s5IIT5Re3fDW2fHPGfD67iR4+dGzn3uc+9zkaBho67KNYYePkUGg5ts+Kz3QurvtuH8QGE+C9uF1is8Td2vmZ93xE4YcEi1HEViy6qhW589wXOE1eOdcuCRjAdxRZydK4MGnHcUVGrtqCY/GD/EiyosJVpdaDVJ+3o8MFRFZcN+ZeQRUXfNp5MEj+2OY37BFDe9WcvTs+HxPPKwdd9B3bL4mVL9ib/VyFYnscQ7MIr9nzkt+DXZHNxk+e/msysFefwbbmS7+NAfPhn9xDPwoEvGEbwR0Dc+VwNl2SaWz64QviQa7vnHzAlWn+s1wHcafXzvGPTRqPPy8n7FjrW0Le+S4gWTeZxRY/hAnLj8hgfXKfvNGx4UsYKa7Yw9o0c+GWtexDYuUuOdd6lguJV/aSL2DIFokbu8mlWO0YFyHkTvUAvcE4+cROtS24cKxue+h2ME1juoXlcpsLjezfeXFxOHauEXC2LZS6OPLXf/3X1+dp4Qv0ak6+1Xs5J/0uhyBPsWIrNf1tTtgYX5/d5oWY3nhb3yVnfEFDVDyLk/TH5nAvGfverx6kKxwVLsAVvF1M4GZkgntwKZmtQXx3C0A7OegBN+z9cvrlRpvbs3XztJOwXZMKWYU82Rp3Y5xt+Jv51YXsyy7qAbrDceVrfgCnyO/iEPnJs3ajC3hOj/Cw9eKKy1nIbm18BWdsLr5/d7UCbGXPbRQki12B1uoWDxdtrB2PwefS4fEzgO0A6CAFKGBNmE3anYAELIHgQEtokUFjUugu3nhbyPQ941rQKi4lR9jaHvMLv/AL14fJ2Kok4XNgwSYQBVLyVCj93d/93XWNPW2Y4RR3yGpK1z1NxvMVTwmz7wRc6+DM65gcRoGJXEhSSHPnMLbvFsjr+vS9e3npFkle2y3oSKbAxBo7RoLjdH2n2cCGCBPQ7Dygs8keSPV9a26cGi5+ZxUh6BzJh8811zkp8gdbagAVoFE48Z9e6Xp1IZB33dlgC6ElJ/S68yFVdLMJkD8DiM6TFB1nfHpGHujCXPzWFToEYo9bIOd7ztcttH4EsnH40ibHPc4VB1d7gCP/oVs+bk4dajslfA8ftqjPB9heQs++FSxL3JDW9VHfJ5+YgTuPecxjLp/97GePmG18jbzWDSs6xxNqYZFdNoC4LYzPec5zLm9605uu996yARKB+K+ezrrqGCSSjSQh361NgT0ymS2Q5PRkTldSjC2hVWzbZpvu+CRdi1mFkKQAv3TV4ZyCgjwdz/HnEZcAACAASURBVPf5Nzzg2+KXTOJOYSrGxe8WUuwkaSVv48CsxUFXZzufvIvBS2aXSHVs4/ifX7CBV/lubawgEzf8r3U1Fxl2BwNij6BLyhu7kjm8FPvixzrhGjxc0tLfrngh7/CSzToGNil26dO6t5CAFQhL4ytS+YM4bmyxhORpqtMN3470NjaC27qR0M7NZ2HIFqBwezFdMbQFz5k3NEbx3g7CrnyYd5sBsA2WkXmJmRy1+cJceAD+QK7FstVxn2cXeb75xXc69mA4PsoujdGxigZ+ClvlaHPhH5r/5pB/+GNrUhTjDJsn2HsL18X3vYra3/lKOuCTZxIMz+W/vqdDRbIrupuv4QB9wMbF3eWqSDZ7wEM+1FyaYOIK0ed7rTMZbI8Wp3JIfuTYvst3H//4xx87wbZZY1xxiVsu54R3PtsrivIFH4Uh1pSu+6dB6/jN27Blbaup6/k5HWNrOexensKnxA+cJ3Pz4v9yZsf2zzhwkU6as1/E6HYzOR3vNJZGZ+8XV+VTuAOz8Y5tkKpZcAE6XG6sAZAs8uXid2NsTbS1Qrb1rC2cBN4sbvgOxjbny172ssvrX//6a3Pd3G6xTQaxqS5Y3KFbt7lsMd+5fe5hdGKsdSfD933f9x3PQukn/3BVmNT6+OpyNhhJJq/y+uapGirf+c53Dtyih8UcDabFOw0ZHEf+kx9gCj3J6+qrvt+6bnMWvOCXbKop5tjlKPz3/FlzFHMektj3XVQ1Nr4glszdK+4j7uULzYOOWQxRO1kbP1K/mUuTreP8nTx0eTQA2gHASJHGHKQJGAOhkUwkf4M4N+UpwgQYguq9BM9o58bABhRQ4FDNywGBbzJxiAURf0sCwAlIZNgaAJ/4xCcOQHrmM595dLgAgMSMxK6iGVQS8kpfyBVAAGTOW4dHqiRJQGR+8hhjiYKEpHBCrAS1B+ZwNAC4ZI9TWCdQl9QRDeQ+PeQjkTdB6rteXY1JprM9JEU7GTQq6I3zWxcf4fwCZUnZkiWAZZ1nMruAsH6BHFg7IGkcnUHfKTICeONJQsbpnP4GwNaTjYFen22CbKxip88RAwkDOKQPVziSzZZUPtKrZGcehAzR2WJBXC9hB069aoq0dbvt1OwhAbGvsZHkTbT0lW36r9OJgCCe5kVW6FIhoFDhl0DYXNbANzqenyHD5N94lCy3aELwJTyF/RbRdCN+ADJb8z0kDTEX333euYo0eLbJvWPTl9gUHx3TZ1sI7rh8Ox10K0Ld+/BN3EsGyZqP0sH6RuvpSmO+KCl2XgkuvRpLjCCdYqfXxcEtoCTVPuMTiLnCn17pIDJVMlXEOY58YgeWwGvFlUKHfrdwQnBav6bXkk4kSw4xRg3YrnC56ipeXRWD4enB1Rk4D7M3kW8Rp8AS2/xAoQ0vekU24Yucsr61uC7GWkc/5dR3NcuWKMrT6WTJsiKJ3Ju3Fu/FYd8ripYnLMZv7MtdxUvnbW7jn9t4NOYWGGwnbyxuNe/uouGv1glD0yHc2KJgn55PjwqTxmLnzUHsAgvwJriOJ3SO2Ngr8GLb8eK14xdHYYzc0nsXLeDwFiG40PIs88McOrA93u4Dxb38i7CmazYTe2KZf8MG+dq93eEK/efvHuwoz1rrjisP4KR0zC/ki+VKrtKJic6t6Pzv//7vK2eRl9an8R1NDbiw66N7eGMX5XIuvpUfbvzDrPVPjUyYsz6kAEkf8sk+n4Rt+E/vjS1eyJmP7pZ2MSaPtVbnpJPGCUPpZ7dO434ao4ovfu9cjRP+LF/Qq7xzvgLeVeR2kvU9v9t8CsdwAvhlV5Y18XVxZYzW0t8aT83fsXweN7Eu/Gf5EGygX74Dk/Dqzb3pN179iEc84vKZz3zm+jOcnZNu8lPx3Pj4A46a3ltjYy83JANeSV76lf/SV9vGb7nlluNBhsmGQ9E1ucU5nO6CQw+9VTumQ7tDG6fnv7Qj1a7Xzscd5FW+Lj5wiuXg4hlf2xoL580Oy63sppG7tsmMX6gxG8NDyeGNOJNHzrVl3/uOTuGHc5f/4OTG37npJ/k9U4ef4vbsBwv6vAtVPW+KDlrjPggbZ1xbJ9PxM4C33nrrHV/96lePAQjD2Z3A8EiNhfUKHBDSBl6Q5OQCMCGXbHKGlIc4bGKWTHfhkvwWEAiywhKgAEjfJxunK6H1L3LZmoGBgqMg55gSpoKPPIDc98gEAGpM+gL41r96XFK9RSh95hSIcnP34MO+655MCRuZ4pS9t80rAGGrJZj0wsaNRRfkZCP6cc46pUYAfdATB1ZA9bn7DYFux2gebTB1nC4YIrXkWTDzEQGNPEr8bGIdQOKcbCTavqdDugI2/JeuJSHyId4S5upw4+hMwDY5NLaGkfX3mcKncTYBrY8jUcgR8G4+TYn+3iugkrr4NxdS6nNkYv1MU4ru6E2Mmn91LwmTW5JqHkDd3LZ3A10EKzn2FhX+v8kcNvANT2bfuJRQxDjCaw2u9gLQ5AC8kp0Cz5rEmXsFxb9CyFwKi/UjBejibjKRmR5grSQimfI9JPmmm246ngZrS2V4p0GVDjuv5Fwhi/DACLgBL9nzHPsaJAiduOc7yIq18ZNexQPSuD4pBhY/xG2EI3kVdGdCy181nDQQXDVAMs5x03nsuWN3nJzWMSXnjgt72YKN4B8c41PiG06uzeRIul5SAFdgZu81ANIB/3GlJJ3ulX32IEfj3HzzzQeW9IyKxmt+zRM5j/636GB7+Ei2fD3fao6NO4SI31qn5iMfS5d2Csir6Uejhp/TqfldjT1jj+Ngr5xBDvpdHqHJsjyAf8BDHAY2uX1hc/7mp8VNa4Ub8on46fs+00QQy4v/i61IJVxP1qc+9amXj33sYwdxbx1ifHO8NfV9a94icI+HtZp0sPWcI/kXXYrrbbJZKwzYgphsxm3d56LVe4WYvE83vocnvSePubeRgIfBKEXj+r6x4TR7OBdG8/EtXPjnbuuGLQoA+YAd4DwftUbFHN3RT/Pv+hVFXdhql0u3tSZbRSWOqOmSTioaevYM/iK30d0WWbBv1+xij0INFsFrzQgYgYu2Xo3c1rwNwtaWTfYXIDoPjvd38/nteVgaHodr1TD9Y0eNNHx/+R6/E7sdgx8t/1JMaqh0/OZImMde/HiLPjFx5lGwdXlXNrNO67AzsbW7VVeOh3F8YXn0NpjENnwVH2zbOPlK9uu2FTiUbHy3MfoH4+iTT7vwsvVT47Jfc8mZuNXin/wAo7yKT7rPfxX2bLz2ZD/nadKRdzkIPeDNaof8KZ/u1Rxb2ON7xmIP2LYY02caSXKfnMYuyZZO3DKkNpSPkmMvJJg//eHJzmksO2n5ztkmHXv77bdfbnjSk550xze+8Y3jhC1IOcYWbn3WQpGJFs8BEVtkKYNs8De2YF/yu6R+CUHHI6tLHgWaQBE8C96IvaQlMXQuGRSfigfgBhA5OmLluHOSVHQKePpSwHUeYHNfhkBCFoE6fQn0ZEIYOJpu995jtWvouMYnJ0dMXwKRnhtfsuq4mgrJiAw2rmITsNOtnyQh84ID+9IdUr0giTADweRurYiLvzcw+dgCtMTJFzdIdx2b/CQE5GUBY2NAEPEN4Lk7XZAIepdI6RX4tE4Epjn4xXZKFYtIC/BFDiW3JRMaXs4Feh0jeYmD1usJ5eJn4wGIIoa672xAHnpQ/FsXgEVUt2GxV6PEPB0Bw2TymTmQO6/wBbAprBqzeX/wB3/wuJpDlsZzDh9tbMDPBzpui90+B+pLUsROY/R572HPyojk8B1yblGBfLBFYwF8RZ6xG0dz5FwowirJVJxIKu4RhQVrt+bmM42jKVpHPz9oTve589WOY0N+HaHsmRYaLvC+7yNobv3pXLZJX82n6y5JJZPYhXuwaucWq/xzyVh/a0rAsT5zJWULtcWaxuL//JF++c36q5jqFVFg13NBslfKEH35Qh6lP1dsGgPGKGJgGZ0Yyzp3i+eSp9aVDD0p+OMf//jlL//yLw89yxVymPd8t/N6uGK3w/SEag0b+oA9YpKNlzzCEk0e5L1zs7+fu1JQiWfbRa3ReTBwCzKxzG506hUukev8HibwOXYULwgqH5ITO47td8zNrzAdcUuGxm0sV1PlQrlx19rffBZXk0/lGA2+jtMghhWrCzlqmzV8XG4Sv/ILjKeT3sO0bWqRRT5Op/TWmHQHB8UITkkHeB15xP02SByDA8Bs+Rz2N2bnbXMB5vaZ4oltvIq3xiNHY/Y5n9jCffUKm8iIE/Exnzd2Nuo9P+AbXRFMNj9Hug2LzW84KLnEVFu6H/7wh18++clPXvm9xrkc0dxhfePxp41v/sP+dNHxsEXhTKd9Xj7YCzHymrzeMbjt4nKyp1t8Kru1C7HXcggOzy/TVQ3hPvfgPNx78anPNOX57pn3udijBlhuwF6LMZu3cSdxhG+3Hj8/vXayvq2F6GbjPx2qg+yW0YDA+8VGr+0gaO6au83dOeEr34F91rF5B5cvX1eow1yypkP4jGtYNwzo+747+3/HKX6X32Z7D34Vv7jF4m5jFh8di4dYC3tWv3RLNIwwDrnF3tahODKfq8GSnHQKQ5bnNX+NNr+skN62ptu8bM7lgf3dOWtHnGIbR/ik45dX5BM1bMjXqzHNzz/JJuZx2HjyDQ960IPuWOBSlAJmpLPJm7BFb7G9hdU5gQmkjjeu4kvQL2mmJMkO+RHIm5jP522CpUyGdqxCiGOTwVqBUkAjuDrW2BK+QBVE66gcCTgGoO9973sv9773vS89ZwDIAFJJhrE43iY1zkcfOWDjCgRBbF2bbOgypw4Ac4ItwDpX8LLT6tJYAgU5LLmUmOiArhV9ZzK5W182eXRccwAUyUSy5i86aJuMNylpTllbr52rqEI8Ot/fgArZAV7ORZAaw2cL0gjZkon+Xt+WOM6EdX16CwpEYxtJ6brudrqVBHTcgVXnKRoWOJoHKeuYEnMJn5wSqiJqkyZSu6C/DaXGS05NKeRIYmfX1udJwGym2BNTSAcC3Su78MFN+uKS/3Vs5KZ/tou7qkdmyVni53MbD/0tebX+/GqJo8I0H0ZqOocO2IBvsPseuwlJ0lvcMJ/YZU9k1Zh0tcllCSZ78CnEAvkWe9mnsd3zKT7EskTbe+Mr5LJ/ibdttP1WcGO2Vj+ZqsjR/Ez3CqZtCPb52hf+wUeYtMR7G0zIi1xmjXSAJEiUnjMBb/nlkiq+Rf9iY+egW/FkfV7hhiIj+fMRvglXt3iRj4wtgWvo5N9yGT/j22JucbnPXJFrfZunsxWdNqa5kAiFxqtf/eoDO2699daDiBcX/G9zF/+4u++sSw6BS3C2c5OFHLAf/vCJvt+CW+HTKwwX82Lc5/ISf0oXcuNiX+fD2i1g6RWuKyyXL/Clc/NeAZBO+3WCHojlCdzWSrebN4ydTB3n1h18qPHE1OInn6R3NnWBYfOfHRjimjzGy1Ywji6Tsc/7B1vkR69yMKwp7vzqRuewdWPZRQJj5YT18Y0N9jrbhH/4+dbOP5N+OX11aldRekk2V6LhHz0334/+6I9efxu9MTx3RfywNV/fNbTr6v/+7/8OnuChw2wj14UX3TNdQWMrdj7vSqAiV/5la3kERvW6zQ8xlu5gJv21Ps0lOSZ5zhcSWpOYE8PbDBKH1rJ5J/k0pHet+eRyRFxWk73x3aIMY+Bo48RpGmPtuo375UfZFVfgY670asbwX/lieSVsx2PZ2kWOzflyON/ZeKD/ZGttuNzGUN/hGng6jtJxy3GTvZ+yLQ+3q09uUz8sX8U5k3Xzi8+TLT3jWdYMl8SYPHTmJvRFBrbwQFoX+tQj973vfY9fd8Nl5G86chw/k8/ljtbAh8ypToWf25Daiz3WBqMU5ovj/e2CYONqRPB1F6mbS0zgHuypBu49jimnqb3g7vJ/F2H6rs/3Ya/p08OV01k4FL7273yhgB+IkWMHQA2ALQqRPKDOIRD1LXCAJyDeIg45k6QYUsABMAlgCZoAB4pkcS4Dc75N+uvYWySsI5MXWAJDXVDFlfHX+fuM8XRcAMDKZ74c7Wd+5mcu//iP/3g8AONMMs4NF8HYOgQZUrRJjLMKGCROpy9AibDlqIEBXUrogCndudKH7PWaE+VorQPBQ8S8kg8gbeGp27cB2rgLIBGZxtJkQoI1ATrXVpwtMoHLFpFsyFcW1CQrfrVNq9YgqS4ZkZyWOIoBwEs+SQpgrj6QBw9x2eaZ9TcO30FQdy6duyXCiH7jSZbiQmG1RUDfSW4IlvECY1v6Og6Y73YyfxsbKWbzjQuEIR/uvOxrDvihyDXeknfFhUIHiWJTNmYHtlqiTCf87Vz8Jq9O6MbkYg5wTubVj4abV2MBaMmIPXovzpAnBQhiIGnQPXIBm8923vXx28VUCSC/41/ixZVaOinOH/rQhx7PQYlwngsG8Y9U8nfEhB6K0WTQaOQHmqGwp+75/vzP4go98H+FHOzgd31fwZCPWIfkC3uzmas+8MPaYGnnwJPmosP0B4cU7zBGgWBdii8EjQ17lROtvbnEDBtpuGwRKTcpdOWglVXDpHlrxob36VKcNGfrrHHfOLBHM1XugfvI1VnmvkeQG49+O775NBH4KDIkf8qTyObmPLjBzvQjJ1mD+GnOHiYb4Wdba+5YPKNxFJh8avUNq8UZ3xb/cnrHabjvMQpiumRz/rU5QgzD9uZsfb22Djm2V7s0isPOQ4STy9rkfv6Ot8hvy0u2kFs9JV86bz421RyiG+cur4HbHZtetmGPD+IW5MNfyHcu6NltMRK+OUehI+/tRRrkGX/AgTY3Nac8wcf6DEbsVb/OwwnkpcXE1tW96N/61rcOPtd8XeDpVqstiDeX4MNsf759iH3l+i3awmu7OxSEcAD2wC1cii/hANbf58mgmN74+smf/MnLhz70oevziMQLP8R75UsxKp5hqRwHs/kR7IZluCH8licXN+VgTbotguHlmevBWni9PFGuMi6ZkxHWbq2wcadGMa6conEhNuT98MlT2ZNRw0IBdt517XxNh14di0du4cgnNe2aL6xXPLqAgWvs62IBO535r3wgBpMhbtZzhb7whS9cd4/BALhEVvG23MvfeJnGDh+ClY7jt2J5GwDrX1s38U88HH/pVQ40P1yBHes7YmP9DF+jk16T3YVdGL/1mbyIC68fJWvzuEC2PAcXh7/J0featWJc/kiO/K3bCPg3uZKh+dkk+Y5nADz4wQ++o0ElQh1dB25CWzKypBugAzzkbRO/pIDMC5IDQefnHyzStpez8gEuJ1syAkAkgI5laAl6P9u/kZUNNGNzDvekOw/R3yJXEl2H3IIQIFs3MOkVcWI8rwITeNE9vUsW5O377Ogql4LXeGyNJEn4S4bpfQOjz4AIx0XyBQQ9npNt3/t5NIkAMEv2nbNFV2NJbEsyF1CAJJLGXwXikj/Jk08gAme/lSQDaHahI0EJkIyPqClm+GI6a52PfOQjL5///OevT2dvHMDRfNvptibkcosG8cMnAA1dkkMSYKdds/jo2H5Vo1uAEHC+LM4A5gI3wmZuJF5it3YNh94j1L6jJ/PSeWuN7ASIza34sq6dE5E5J43GcAWaHhQriFPneKiXhp8t2nwwmdhZzCsSEQM7T8QFPcM0DQ6JhTwKvN5LQmKJPzpHsuZ7dhPAquZAWI1vDORLovX7tOmOz7H1mcAnF/InaUk2MAZhdRxsaX0wVyzyRbhFl3xsyb6/m8cciKWrN55fkEz5jF0GZFxyZ44w1hUojbCO79hsabsk+22xwocUTs3ZzhzNLU9+ZrfVL8xLPxuTS8zhIKIgTvu8ORA9V5bFVXL1D0ax/bkQk182f4hZPq+RLE/BorAQieB3ndt5bvHYxgcflTPsjLFzjY74S2MpqtcPzN9n9N6W4BpI8pq4EYP0Tg/0I4ZbY/MiXvTunm25ufn4Md+j586tCLQLjnzbhIMFzYXsO1/MWetyJf4I48kjHzqW/4rT5JcHOpa/Wt/mqo7z85lu8Wnc3QFAfjyH3WE3H0FwNcb63C8Y4CbLD/hCxycT+dM3Pz8XcXLM5ll/iz8xZgzFAhzAX5Hs5a3nAllxK6YU8Gxz5st0aJzllvRox2Zjb6wuD3FeMu+FEZgm9uXgzlU88Xd6gf37rAznbW5RVLC92CAjO5/tjduoGfBT82rMaFyx9fIF2C7OYZOYrkEWzprb1VC8mW/3nh/R1frc4tlyj2STO3tNv80p7/AZ+WNxtnUYyxrpTOzy/3Ox2ud7O0vnwdP0KDbUUnjIxijuhPOyOywV/7AAjiwOetimvCRXyx2bH/ouHcUZu1hg/fS9jV3cqXHYhZ+Te3kH7FaT8B3yLO8gP26VTJ1f01TO3PorvchHdJXuy0WbdzZfd85iuvVs3QtDO87FPPxy17zHNZ84W16viUTf1ii21Oiwc3ltdsYjXXiFfRoW1onjJt/xKwBuAejA3YKDnHEayXZJhWIE8J4BQFB3bv87F0no2CVgzbMdb8Hb55xjrwJvQEuwCgGKFXQU1DgLlooJhadgFXQS3hbG5LH2ldP6kWvOZs3dC5Szdq+SYwV9r0j2Bjud2cYFKLah0Tx03bkSIIeWgBYsObLver9JQcBxGI4pMIC843p1lZi+N5n1PTCgF0l0Exa/ECgS7yaPvtstY40NjNh+CYS1Sn6bxAH2AtUWz5tE2IjONpEINIEIxJGj833GgE5BDGAQ5iU6xaItvNsUWtuJHb7DJ/IFttl4tBbAALhcrWEbcknUkjd7Ri4qxLr62JbWuo+S8cbafiY58mWx3+euTouz9dlNCgu04QKf2oTBB9hfB76xFTqNKd5bo6dRS8D03jH91vCTn/zk646L5EcetqBOZni5iVwBphhABCtoOr4Ehty3ju2sI2kSDX0iihoKcBG+8FHxoahZ31HYOdatAHRP173usfu578jXcd0aoMhAoCT/H/iBHzhsHRbCMvMpdHqNNCdX5++9gs2HpHd+43VcP9uEBPR58yNCS2aSs/m2mcJf2JKOFXVLxjo32/dZ61jihHyI4WTfXCDmxWjj760jcHO/51OIml0DsEwsIXvmVPzCpb6XFzf3mIsN4ABO0PgK9CXDyR4Wp2dYuTEIV/lHOdBuBHEpp7Dbxvk2JBU//BR2w1IxZy6kyRUTNkCOrBlmthbNIQ2h7LLzbMHCl/miqzjptXNsE90c4hycha8jjLiU+GxNLjwoxPkH/8SP5A7653/bVM+uCDF8Jt+S7+VacgU7iSMcYHmUOekAf6w5lu668r08Q6HHv+nD+9bUf5xmMQI30GxY+ZaDsTtOm13CuPXtnYN/LRbjDo0r1rZIV5glH/7Q3/Bw7ZluYef6t5zEF2C5+Zyj2Fwujb8v53KeueX/PX93g22uNXfy0cfyffP0ve3Uy/E6J/kWC/lXusx2cgk8MSdcEgt7S+GuRdzJD/y413SpIWYcmMn/YCe+Cs8VxeyvgJNjt8kDY3ZXlYuXy7HONsP1t2ayDtvkN/+2BoVjn/e/4/ssPXuOjhjwXa9nTtT6y5d/9Ed/dPxSUDtZksOtJsaGx+cdKPyqud26cMbI5OHn6UFzdfOMeRZH1GA4fjLUkFEX2CHlZ47LJ29+85svt9122/FzzVt70DGOt9xFPYobqGs7J3nICVu9pmv8VW6DVRoS6tq7qz9hUevDR+WEXsPJteXKg3vvhRPceZ+Vs8dZB1nkgtbdrSI3PPCBDzx+BrB/lLCAD5BzascgQjqoCA0FbHELBChtSZWg4AiKGHJwDFvNOJnkQg7kVtEApI0vwZsbiQIYAmQTaH8LtHUkuuk7JB3haLxIb4UQ4rVzA6DW2f90ypiIqPGXpHE067O1R0dfsmvu5PIgP84qcSzALggCHg0Usjef5ErHm6SsjR0kwdWrQlIRK5FLfPSMDEoiEhpbdTx7uIqn25VM2zjofbpZEAQCawO6R2AEzln+9WfHLkj4W9Jr3E2WgJSfiAl2MX7vyZD8kmufLVlLh24psJ6z/vjIXuVAJtfXJN8FOJ8hSI2N+ALYPjN2ftc/PxGXHrZRYbxNaGJe7K38G2Psv3G0zUmEk45tDTVuenvpS196ed/73nfcdylRwwZkYZssCJw4YCcxsJ+vH9AHWym2l0zxHwS773pQU/e/BfwaBnCX30tUeyU4uRRfdiIgjzAyvZRU/CyMjnLnpqu+ExuLfzAPxvRdMifjFgCbbJxfYksve8VZ4mu9/fxcNunfs5/97OttQPLH5oxkkwfOOSQZI0virfn2WRPWJa90fLbRFCOj5Lm+Defokf7JAr88aFBuEeP0t758v/vd73hAZf/Se+eWK8zRK5n6W+G6YyGzbCBu+THcy+5sAy/cb86f5ZXVD38mU+ukY3Eh32iO0YmcyA/Ms6Rd7HQVqds3agApEuQ8WKBg8NvKyXS+StN4ruTwO3qE45tDEKK1K76gCUMH/OlcABwGm1/YMY/cxe8WI/nBEksFCN/pVcElBs4Fp2MUBM2BzMJ8fmwuuQhx75zFU3nShRrNn+Rz1VrRZleXWNzcKB8vL3AcX4A/iHyfwxQ8Qp7X8ECQYREijzvQrdjYON+GDd8jE79criGuGys9rP4bt3OaX67XrFquaP38QuOseelTjujY3RlJB64Q49adixfDSTm29fNVtuRbjbc7Q5wjF/NVMQMfNT1xEPzfrUDe8/ktqBpriyHxLBe5JdAa6RX/2XjgA61fwbR2tg726L0CbNeKm8KPfMEOC/7Dl8WJZhnc48NwCI9f3GP7zhF/dIQ/LCdLJ3C+c53P73A/ftCDIbvIsjpIXtjJp+UHOJG9XERsXe9+97sPDIsXffCDH7zL8yDgn5zNZ+UhMSA34Fq4Ci7mc/pcfbC1Ql5Dfrkdf5cf4NautZz6qle96vLOd77z8pGPfOR6EVUelgNbK5uQJ19we5x6qM9qKmhoswf8g438fX2Bj+GWO7eLXm4JiwAAIABJREFUBHgaGdIlfxCDnQcT5AP66WG87b7odnL2ScaOgx04ZP68tXTv14b/8R//cbnhh3/4h+8gMHIpORKSM25ikQRbgEDhpAgvgsEhjGccQdtClnxxYh1OYJwSPTRlCwxbaQTwJiXBqRsFsCmsua2bAjkcpwAQHBCgCWjka/W4DxnZZJsuGMjnnL5xFWcIZ8fogLKDziTwW4DhUICbczB+a7Hm7AZ82QwZ7P0ZWBRbjuWAkkjvnR9oKFI3GLd4kigWLJc00r/kqrDfpkHrY7f003fNvV1U8vILAAegliit7wCpJTSrL+OyP/+WjPNVT6513hI8foUMiDvrQe6XhCCAgnt3hkjefEewL9ggw0uSO96VmM5RuG4jALkTy5KsOXrfVr2ewh9ASbQaXRJRuudHybBbs8gNW1ZuCW2JwGKQMcVEMUP3Jc19UAp8EUfN6751mEW/bLykpM/oiG8ak57EDkwUf+mrOZDIju+fn7XpwU+dU1e+OexuMCdfMD4MQoptkURk6/SXdL72ta9dr7hsQoWddAkfYDMSu1gDk5CQbKjZSJd2DokhRKfXfORP/uRPLq94xSsOuZqD/jYW5IRkciVNQtOcEjMIHfxZjGhsDRfnb+ML1rHRJmS62hwgp4gl+YCOEFuywOd2yXQFdK9m2g2yuUV+EKO9NmZ6+9Vf/dXLy1/+8utVHetPzuSBZa1pSTms21wkv7I5MpOutlBDqlcuV2p6XRLjyhtZ4B75FsuzQRjpZ8pgD+Ikb1ijuDG29SnyllizkUIGTm2Rus0S/o5X9Hom6gpRa7cWcaoAV6hsLkMO+dpyC3kUDxBzewXz3DSGUxv//ISvwgzFGB8z1vIOOOeY1ra5cJ8Hsz60ubTPt0HAh8S2dcoJkfc++8pXvnLdpXOOqcbsv1hKxwpz+N1Dcout7ks+24IP2THItxQxveeHyctmfb78oHm3gcCvxfw2pvCUOIgdZW5Rkv/lw+ZpzZqS/FAcyTtsKAbkbPmk4zSwYNxio9iWJ3GM5Kdb3MLaXHHe2O0Y2NlYuLl8phZYDt/f7LacCb9RXCUHLN1iSm7yXXLBTfEEAzYvitfFZzaFeXxZrGSzPltOipeQXf6zZuPbWbJ4lN9pIMBzGM33Gn9xRx5abiEuyuf77AkYxg87DjdbbsxueHG/5tLPwb74xS8+bmOjBzl9/VJMkJPd5GpxoQHAJ2AUH4Yp9Alfy+1yvQs4bN7nPWC4NeMq+IK6sQfftUtAPrCToXPpGE6ae/PD8g+651/mgEPwbusYsW9Mdtao2FjFX92Prw41L97SL+78+Z//+WEXu3TSd7zpjW984/W2XbFpHPbDmXqPY6fnxe54+g0PfehD73DAEm4EWLBzYouiUBNzUALt/bQUAsgXLDmpoABam6Q43gLEEn6GVlwgv8gnA0hAHBqhYWQBbr5Nggg/+Zaccapdg3MBoTk7D4lHDM/6WeKRbQra9JkDdMUIQG+CtjYGRsrXGZdQISDnbhF7rExbdBjf+aszgLXJZQFdsgJWgMFYW3wJON9JLPxtdbc+09/AhJ7M27nbneu41u8e8CX2zgXmCINCh12REVcnrEkgNscCpwTlOCBacBb0/TRX95UiBZLjFoLiFNGTxCW39f8l3Ku71re230IXcZMs1tfFcK/9k+DEWrsBkp8MG3PIJZCThHXil8wiH+wJpOESQoYsL0ngc2y4fraEDZ40r87sPg07PbTO5shOSxb625VH5CrZIqNt5adruEG/GjYAvyuh6cu9xO7R54t8l02sjUxL4PLt9UtNHRjenIv1jeEhm4oaiZ/9YJs48H4xrDnNBd/O23KtFzkQd2ID4ToXK26D4OtbqNCJppS1d6ziVtz2mYbn4kVXoW39pHN+KNfR+ZIjxQdcpz9kWuGJjG0ehY/8cknixoi1kqt7ziOZ3eZAnxvDzdU8rtiLGTsx5MfWxY7N13luUcrue5XC2hUeZN74lM/XV+FD562viGd+eC7ezX/G0S0sxBaOIab5jgaLgij50km6e93rXndAxXOf+9zjdWVzvm3/ve/v9Q/26fN9wBdc39wD57LJ+RYwMiFo8IWfk0VcyBPbbG/85PDMCJzDGHStoMlmjVMRkQ+FdS6okFu+3WYE/Ypd38kLsKJXJHNzRmP7dQM8EuYq0sTJ5ovmxYXMIf8oEPu8K3Y1eXsIH7xVjNCB8eUcduTXW5QpcOTTdNZ/txMp8PnhcgrrhgMKy714oZDRlGBra4U/fIof49Z9v7mIHJvPNL+dszmQzuEm7g4/xAUuuLy9uRXg/Jv/mUtRvgUgzCM3/S8Wwu8tsvi/wrbjNSjho3ngJLnk/y2K8LFi+vGPf/zlwx/+8IGZ2QefcTEgPVlTr3xwuYKcovGV3vssW/hlgs7D33BQ9Y218jn+irdpIm0ucs5yrD2ff5ybhDsGPbb2jcnNqZo2HZvePEuC/8gNYmftL8cmq12qjtt6qXPC0R4MXPz2nQa6NWmebW0ivhab5Fx6gYP8AJ7QAz3yRdjAf3GhrYuNqfayOx3e4GONSU9bX9ILGV34Wdn7u9tq2x23tVL28Lndd3J7NoTPdrka05ziml6PJsRDHvKQowGwxRcCJSC3mKTMFgBABJiioqdE/sVf/MXx28EVrAnbP91QJL7PNsh6r+BFICSbBZAWcAZdINXxggZJkuR3i59AW2e2NsZd8KSLLZQE2iYP53Z8cuTMXeFYMNpAsBag6oqgRLIEPGcTjH3esZ6CzTHJB9Q2mQjYLUiRwk28C9KH4e60U+ctQUivkpZCidNp0LBjcyMxG7R9Th/NowMrKPmeIEQod/tWciGhWyg69xzo/KJ5+9mUfjO1QGQjRSVCte99ln4LID6wW7AV7wLPuHRH/2yGYDzhCU84tjEhTEhj7xv/bW972+VFL3rRsZXdWAoP8bH+uQUEAhDhQ77ZeWOndQXI6RdgsJGie8kiAg8/tlgGgut3sOKc0MhK180hBlafCgRrsLMHwaRTfimujO9KsLWLa2QfgEvAazMgC9DPzaR0Fhl1RROpb+6NqS26msc5YrbvnaNYc4VoCxZYQ7+IoKucrQnRkNjtykFoNLRgLzLY++Qp+XaumO21J17fcsstl7e//e3XnQybGBUlYn/XYm3wwHdLhPqObvtbkmWLZPacgv7mC2yXvG6NWH35+4ytzeEKJxK5fgP3YLrYgDvJRQ5EFU7tlXQxCDNgVZ8rqDd+5ViJfZssS0rW/nKrmC4ukju7a1ogfGKMrjfO8t3klJ/W5zuu964+0Y8mx8Yg0qaYkWcUVx1rXeZI3sayRqQQyWr+fegrwiOPiH25S64P65/3vOddvvrVr15+//d//7o9crFm8+g2N8UsnKXD7Nb/5JET1netT6wilRoAfumETsWHtWh8bHx2LuK3V8Tpy/r5Ev/gE+LF5x0HF+nK+pYXwpe2pz7mMY+5fPzjH7/+bJfjGrO/YZlz4Clyrejtcxi3z1CAB0v6kw2f4ZeKLT4jxqzD2ujJvchwR2x57XM7L+AIvYoJhTK/IVdrbx55c3nTrpuNcSS4Jj5xXr7TcfmiXW1wFW54bsXy0NUbTHccXqIY7hdgakD/z//8z/Vixa6tsfrP5+ijVw1IOpAn+EHHaL6YD4/VFNnmaWvX9LUenIAccALntB4+uDkMv5V/ydsY/ZpIW6lhNp7WOWRiI7bpu+Rzn/YWszjr8ip5iD7x98U/vtF3mhvLkekB9sAK5y1GL+fiV+YiF94uDzZXcvoez+vz7HFubsMR/il2WqM4g72eAwSj+QI8kDtg+9qHfGo69r67GkTDf/UM/9R4uBAetwUyfVuTppbnr8iN8hcOj/9uTNMjHTRGHK8Y658r+hv/cmefyfs4iXhjR2vl9zisHKM2PPO21oCbdcyXvvSlyw0PeMAD7tBxsdWcQSWSLWAEAgIgiJc495uOBdenPvWp6xUpYEh4QUoJSxY5KGVbYHIgtQpfjoNQLqFH5rxKvr1XQCKFfbcFKuDoe0Hb2iUaYLa6ETDkdgUVYUQuALdgQe4FGpnSDZkkNEGxhMq4SNP5agKQWqKoW8y5BN4SFYEjmQP8BRTgKTkiteYEypy1MRUo9CroEAHJCwEVUJ1LJzm39Qj6zl9bIwOCFYD23t9dOSgwd+s00BOIybGNDn5kbRXVbUMqKSRfvsl/6INNFA19Tw/AF2DpmLJ1+i+e+jnJd73rXdd7xsyvKAaQ59iynnTmu+YH2HzBejuuNS4pdHyyKHg07xpHAU3n6VfjbxP4kk6x1bmurrga6b4z/kgXvRfj6wsaZ/S9RRY8ccWFnyGB1sZm4mmxyblioFfJGgZYp2TAz8QqDFxSnc02GVoTAn7jjTceBYuONxst0RKfyK0km8/tjgzF/m6zI6OkzgfJRDdisveNmc/7eVFEpGMWT9PDeVtqOoM5xUwN4sZEEDofASQDnFBMb/y2Lb5fsUgHfEsTmR3ErjhuXFhhjub0nITOgz3yHALgSpF8J6ErFvkEImutjSkhm5uuz4RsY2RzxvoZcpDO3ZcrnnaufXBeetv4lc/4OduwObsmgyZMY7QToasTdstsPMF5/pp8bLPkbskKfE7XydsOGvGcLAi/c9ItnOFvcFVe5isayoqqZK9B5ycEYcmOR8+dm4/m5yuv+a11Gx9I3+aexSLyJHf6a6xiCTbAJOtXQCeTBsP6c5+lM8+xcDyccmzj5zMaJ+Wo7KGYWbIp3vAkhR+MKAbIjyvShXUsHpOp7zoPh5MvNe/ZEIZr7uJ4ne/Kl+Y+P1s8xCWXeyiixBOesLEn7/IV58Mn8ogvBYW4wtFwH/lg5SDnNokUcJqAi5t9Z63GFZ9950r/4gSOzo/7DrfkxzhVuvcrHvg1PHArC5zACexis0269YkBuheHveZzLjLCimQqBmHOFpVkTA7cxvnwNB24mLFXreEhLoyryu38hQ356XLcnQOnP66W3ll/eEjg8ldxT3bybhPRHHjacpnNQ3sFF2fjA9mx2wTLe5/+9KfvsrOmY7sVJp/A3fkkGy6Pgu/8ng0Uxs6hO7yXvy8n2SZFc4jxl7zkJce2dVxRrbPcUr7DyfmENcMP+YPd5Qa8h17tzIQb7AmH06FdHn0mD+M4eIzxcTH4JT76XAPYRR+NTbEv57uots2L5TfiEQawxTZi6Sk5Nt4WX9VCvdrJZgfbXjRNzn/7t3/73s8AcjLEaAmEASlPAb8kyfmI5waGAAKWimMJEtHiqBKI90ugGivjKlwWbBBpcwsAxqIkBmB4Xd5z0iAn5wBGgA3IcpYzIQFQSKVxrCs5ObiCC4FD0lxZ8HkytX0vZ+s/IrJr3mTDGTURFCJsKeCSCYgaiwyCwLiSVe/psGMENHuZEzBItFtgAGeAsTZD7Phk43vIHBKuWDwXBsZrDQKpcTQN+DSb7Xiu5G9wIl98p/OShy88/elPvzzzmc88csCznvWs435z/mi9iIsgVsh1XP/3HucFvtWx5KLphtQBl0id4oj8zY+4uMIi5jbRrV22q0lXfEUyOBeMbLBxvjFhjb0ipY150003HfeAukefT/O/LdSMLYkpfBaoddz34XAdzw8VGwisK+L8mk0lD+tHoLKNh8SIZb66/pRMSIg1IEpdiewnIZuj8fYBOBKHONx4ppuVNZ3Y/dC5yakAluTgC/8hd+PxfX5oviVmfHZtrnCCKfJBn2sG2gIJY5sPuZfMt9ggFyxGfnXht8gTiwoYpDj5JcjGXn0upvMhOLX+jaTz9Y7pe0UWP0Q4jJF8Gn1sz3/Sp62/cpxmARuccxR909u5aatYbA76kI967UrtU57ylONeQvmL7GLcWjUsshUbbe5HFpFD2IH4irFeN88gs/SNRN0dHstLywX6W6MciWQr+Y0fL9nv7/RrzM3v9G/tZ8yUVxD0bJkMkevGcfGhzxQQuz7x6QGbjZcPI2D0Cy8Qa/7KhnRuPI3i3ivkrcEVq9Xh5vl0JEfDARcocJklzMmi+BJbrZdPskHvW1+Nko6XY8UdXctjyaD45Tt9RzfWgxDjj+4T7hzbrDtPzCjaw7z0znYbszArGekCJrQeBUAYAjv7vLXFtxYX9liyWjMdmRt+ilGxqDlnbgU+rJA3FOLspgDD2/gvfeLJioct2OSv1oMbw49zQ7Dx4PrmFnJuAahBbkvzFjLimQ/QT+tiE/zId2IDt2xODUe2btt4jUiYk6yKu70IRi9yW+f7mWBrXH6+3I9N6UhBp/iDp7sTB17zEfwk+bbYllf4f7Lsrk8Yu8V8txi+4Q1vOJb0ghe84Hq7IXzrnPOuveXVMJJvwZZexUxjaBaKk7OPs+U2dVvfmRdUr3z729++3j7Ah/l8cog3+YbOcbRtjIkhcc8XyaNJmrxswhf6TBMmue36Na88snWsHE8/aoHFUnaCt2RrXt81Dm5UA2l3Fiw+NLe81jl++ciOE5i3fHbxdHPa4gGemEx89otf/OL3GgApSoeLg68xU5BgR8xzMgCzHRjBCbgtTuK3vUQBiQjse4vb4PT3kkOBJWEyDoNydk6zgS2gGQbQKa7ODgbEtsBt3RSefhhHkhMMxl6yJNlK+kjgFmV0ggjrqikuOKz3CCtSsvOvPehHwNOThA8Mz0l4CzA6TW7bSjp/C6cFPvpEIBViwFsyok9gvve/bcIHJBoLZ7IiiPteAQQkJALA0+eulmZTW3ToU9PLXOzpFo/3v//9V9M+9alPvf4UHj9uHGMAXP7H/wX9gsESg42TjYUA4pGPfORxG4NbbDbm6BNB7b14QTz7zg4I8Y2kKnxbq+Jgk4GCC7HoGPrT7VcQKIDoRULscx1N4ymOFaIULGl2PNLAd8KwflKvrYxsx096L1nQgVs4tnnhO6QqeUq64V0/m7JEoL/XD9MBnBND/FxRgXDSJXKmGESse+Uz97///Y+Of1tu4YziLz3kA4i3+XtVKNBZCa91wBw6cqzkYwzYyF7bMOBPvZITSbzXve51+cM//MOjGaa42DnZQnJllz1GvqGv5s4HI67ZDRb5XC5ClhEA9yQ3jqJ3cRPZsIZzDulz5LY5Vge7sysbbL4SY3u7AOwTb3wMLok5caGxnl9FWMnW2NnUVmXEvXE0wPh2c7jaDb/YbHNxNoGHrqCci3z+gsggkbBWbk62/PmnfuqnLh/96EcPEgQXFhOTAzm1Js203rvSaB6cBCYhn8hYZLPmWnjMx/gF+4pXvy1ekyr5PHuD3ZD3jt8GxMqPzHsVu2Kaz9Hzcip/y9GKPnpQRCCRYkPeJafY5UPybGuCFdnfbgY/NUp3jaOZ3XGKkPRmPfLlFpQKtebjx51LbzB5fYiPGRfewEING/ruOHrYnJEcGiqtw9VWHK3zkkmBuU39barAaNxom54KCRxGI2u5ZXqBNx3nai8diIeOy9/c7tGxnbdX5rYxQs+LB2ypsQijW6u4xfvgvvcdszqW43b9YgjnWPuu7nFGNuQnsBxuyw/GFeudrxG+/Dws07THAayfr8uRmzPlXHmGj+E9GmWN6VdQlpc0B90rCsUOvfW9OBULOM3WO3SwOdy6lwunz+WB8Fi+xXXkeDkwOWpCeo7Jr/3arx1cE4bCFDx54y1uWC60VnG5dlzuQgb8hV/glhvzW2dYl3Wn062HkhXGG6Pz8U56ctFgOcryBvFPPt/BjDO+msv3YoDPWQPcwlX5YueJ9cUvHNC64WrHLFYbl0/JobCZvuWp1h+naNfvP/3TP10f/Ahj2Va9BXPkyt0VtvxCnknunrlwPAOAsnSqM8Ymzi2SKbzEtIYX8K5oIdUcp+MlU6C1jrsFIaLmd3QlAVfrmkvTQgLqu7aTbsEAxCl9iy5K4fTbZQMeCh3nJ1d/5zS6kciXLXSNJ8k0X+fYzgxwEUVGByocxueKWk2ZjgOwAqnX/rkKtfMDFiSBs/R+wXSJ2BbZ5FodLahIhpIAYAfQilpBLHlI1JyWfB0HAHS1Vq8AVuHtpzrYfMHC2o3pO6+KR4VEY/RzbG2L8bNTzhXwElbrSN/3uMc9ju2hPeuinzV74QtfeDzV3DYnxKSxkzX9RzQVSn2fvhEFiVYi4m/AjR/sevkDnwOuYlP3c8FoScwWPpoldC7xiANxsTrk2zriknZj7f2Wa1s+pBvb+Eu8rYFuzOtzZFiilvwrkis+/+Ef/uH6YCzA25phkvUDU6DJ9xWkvu+Kv0KOj6+++bNGk7VuB1icsgP/Vpwj7shB7+m921T8brVGiePIAX/FP9vBnC3+YEXyuloPR9mGLyw2bBITp0sU2bBzm38bb/uQOd8h0PweUWcHunZ1c5MxfcGOxTjkhq47r/9wnK7gET336pc7FpMiXR6+6tglRkt2+jt57cpITrZGDqzXq59phPtsuH4oX8md4pa9FNmuKioKEBRYxDab0+FPYzWuAps8cK+5YUO3pnQryCc/+cnrz63SgwfuhY/hYTrg/2IZETvnYbGNk5DBOhdH+Day2G6Hniz/B3/wB9fYgVV8R57X1Gl+V/KNLRaW5G5DeQs0PgaLYAFCCA81CZq38cWeXJnO8xlXhuC3GGi8OE4NC0W7vES3MHixpl0g2bRmzAc+8IHjiqGxVya2k5MbY/MMH04OPG51iuT7XvzAADHJ/vCp98bunGLBPeJ8ON24LajxcB/rF4viyVzybK8KF/O7cOEYTw7HWeDLztW56Qd3MC/c42t00Jx8CweAH427V6m3cNEoNB7/Tj+aI+KXj/aeb+PaMAFXtxZ5tdd0Hb6law8f5rub73cM68tumjj8v+/Klasntm6M5G99dnzApc1DcMgzC+Cmohte8VW8nh+tX2RXftXnfFeO4Re4WHPAOPYxvibQ+jBsU+hq9sFwc6691o7yqKvCOPoW6smK5/Ua7vZZ9hJfcBMXSmb5dfnr5kmNdI0/WIYrNVd/Zwd8epsSYicZ8IDl653Lzht/ZHjAAx5wyNi96Li9nMwH4R89wlM4K27EE9+mfzxGHiTn1mh8oe/Snx2ZiujG0qDoPI1K3DfM6td53vSmNx08DU/l27BUE6Hv4QG55DnYLbf1kOie+bXNVzx29Y/TLn9zztl2dHz77bdfbnjQgx50B2UCK0IAjL7nYAvwAlkSA8C9X1IlUTA8wOz9JhzFmOS/xYxAOYO7BsM2GhgfYXWO4t09sJxSguBECAA5jENWCfSccJo3wyJMyDonpQd67n3by0rKwJqjS0CAl0MgKXQJUPve1a6+c/Voz2MXhYn1AG/gw+7nQpHdHNc852LNGpOT7J1naxgwonPv+cK+0gU78D0JoPcVZ+4l5HN8FVGiI3NJzMlojcbuM1fD1y/oG8lqjN3ChziYu+MlH/6yQcqfBf7ZBskjCXSMwNZsAdYAb8kHf5W48oXIePJ0/pKIbGlu+mn9+7DAjWc+LdEsWQZM+YBknw1KCsiTtUgyyMECISIDeM84oIgxJrk1tdYPxDh5JQBju2rTe8Va40u4fFAyO5PNvo+Y97r2XptLQggMW8EsiRZOrU9ITopKycf2tfQM4MVt42eL9c/GcbVkm3/bnUfmxBty6Uosn20eJBWG0DlyY4cYX/O7tvCo1yUrfEz8wxFYyv+tgW/DSb6A+MAqvuEKGN8RP8g1YqM5svHETqvfxmkuhTiC0Hm2VvuNY9ih4Go8RBlGImu2eYtJhaddAArHn/iJnzgaXWEfWxgXPiIIdlEhv2IPRvuer7kdCYHoc5jSZ92DGu72bAr4wa5bFMpJiLn8SteLqey5fuBvunBxwfNCXM2AL/SwBbo4PM8FB/YVlm5+OeMsHW6haH4N2mwK//glbsP/5NDGO5NRMYCo0W2y9N/29OU3W6zBXHpOTz37oAeeLUazN9xZbHThonMVYrAUHsMLPimfeu1z+CmOcSbyysXiqLyzO/CMpRhLby7+ZGexZi3kZbfGT97yX3ZqO7KGm4czy0n06+qf+BDbeKUGmVxPRnhGX5un+M36k+Jm+Va2WJ/xXmGyHBTmdnzfywUwMV3I43Qqf585nGJFrFs73PS+88KHn/7pn77cdttt11+vYV95kj2W8/SZmgGes7/vFIIdp5hOT+YP72zfh8tiG75s45mv9l05qHGy+261v7tx2Da5ip38Bm9efrn5Rt0k58CTrYs0DOhFvcCHPGsFB+rz/m/u2JxNn7vLhc3pb3FcDLMzn5XzcY/s0LziMT8s1tQWYqH5ycrv+iy999/zsDRxOq+54gc91Lpfvfqrv/qra1NPnC+eaaYnUzLkA3TQHI23/i93wzUYu/xGzWodcqLcZ0d89oC/HdP7/Kj5cJiazj3noB0Z/aRiuj3jLCxUk6gtGrMGXP7VPxc7/L35tbWKj20eLiasPcQYLqTBbK3denvDjTfeeIdECwBX+chr3/U38nculoHkOj9nSmF1repk6DYJgL3asIGiaNtxzc+gnJhTC0zknQOssillCx9OgOCu40ggrurSkcDpWJ1yAMBQ1ojEARrG6zXd5DT9QwYlJIkAAHA6x5FXsX93yRU4KlySQdGWY3BIRGkL0XUmpIT+9hWBQYp67ZcgSjqRRB39PkdgBO7KRx7+CHABaXMuyduExxfIv+C7wc42kqcEgUzRgxhA1BVZ/SZp96sj93xOIZhus8cCK8KydlJ46K4iwGvDJVR8eImT2BQP1kJ/zk+2OomRoHYq9LwCOxIAMl3zOfIjKQoexYLCju3Zormss7GLDVdXWpsGiqTR+YqGvhf3yL5EJEHx+bvzXckyH4EBGk/8AYCmoyXz9AuzYELnVeyUyJAxOjGHbq7i3HY7iUP881+JaBuEySUu2YQvS2gS7DbWOnb9O3l9v40eW+Y6HoZrJolFtoOn1ie2ekXYevUMBmP2WgLlI8hj+uufZ1R072bf1fg0N90qYunY2BI+vEKk+Qc/4vuwFl73Hp65ZYmPiyk+CfPt8oJr8gL7kFHOW1KCOKtiAAAgAElEQVS0RfjmTjZW8DinV/F7xknfwazG8wRrW4mTzRUJBYXcZM7WKR7g4OpgY3Jz6Rbi4oZPs8f5QUxydXbjt60DNiBt2zjVtPLd5hxXzuGAolOM4AnsLZ41HxBQOMvfFlc3b/NzRTjs4p/m3WIvefk+TOOfYpRtrW2bMx1b7Nq2zG78jl6MpfFgLXKHXNVPRrVDTbxvo4dexM1yArIvgaT3jt9ifnngytkYrqqKRTxGXmqt+KDxyUrvMH1j7+yDchbslg/hbXrqt7P71+0h6eljH/vYdeedua1rcywMTF99L142JhVhtvQbh9/LkeLIuRWWfffd7373kA1mJI/1p6PsBnvpbnORuIWVcnlyveUtb7m85z3vufz93//9IfsWqfjD8gR4pDD1HqZYQ79Y1O4ffiTXp2uNFX4sV+MQcExhSqcekFlsd4zmPKyUu8U4Ozc3Wycnf+g4vHdrBVzAefwTFvW9hnt/aypp4sEazWLnww967VWTMntZz+Zl+VLDY2+/UqOQnd7UFT5vHbCgixGPetSjLt/85jcvXeGlKzZwhb75+H3juV3G2JvL2KPPzpx7OcKZw8BaPAOPgYHx0Z7h4IGk6YossBAfd7vb8nN+v3rovPNDceHe+upyTf7f+vBPPBPOi33Ys3zFQ8BrsPb5GbdxFbVXOtQgyP7ZLJwWc8bmb/BoMWd9fGsY9rZbZXXjdofGT4bjIYDtAKBIYCvJmViSRCgSTNHbRJIcAEogpKfXpz3taUdQ9tOAgHwFoxjCGydlIyIW6bvG244cEtbnukF7z4Y1CFYElnMiKhytNdGDRMZRehXMdCQpWxeyuYUu51V4NEZkuAQguCUxc5MDAC8J6DtEa4sCxyCyigIgwM4A2fo4HGAUBJ2v8E6nW5hwxNbE7g972MOu9ymVKGzVPzc4luwLiLVT368s/b1+JViRM4SFrthGwbUkDghlbw9rAj5sgEiRqfW1HTvQogOEBZESvECgOc0vqTum8fmtuOhVHDTGEl9zAjJEreOQjc59znOec3niE594+cVf/MUrWWuemk0VDrZciZ/O7d75fLGkoSknwZJ7SX/jsWdzwhDn5GuSTHLTQY3ACIIk3HdiZwGwdT/ucY87rjIswRNfEtWSUZiwz+YAmoB5iVT6k5T4zsYX4iHhK/jYJ3n/n647/b3urMo4fvgTfIWJirGGtmCoBDQQImIVjIpEwKBBomgQlEEZ1IBEihVRMKmICSRGHBAi2jfigAQBJyqIWIgMxopzwOGFf0PNd8Pn5Orm8UmenN/Zwz2s4VrXWve99yl4bfFEUN3dG8ZMTq6xDZkPL8a1M6hCwq4qNhdjgXFrK2uTS4KRj8VZxKg2FaP4INk2nsZgRUGbZIjwwBPksrnDDj4MZ5MpcsXW+c6SYLFG23CQvtg+PNcW2SIwBb22TTcm5/jcYi07cmztTJ/Nr4Ddv0146aS+FLtgmznV3uKTWNBxcY786IZdbLGg/iU0vWG5lQN2Axu3WC1mIbf7SwcwsOt3FZd8EFwYZncCfBX3yVa/Yh8fQDjYmnZh5xYbyasx1I73mvDjZKOI0N9Ww5HuJVdwq08rKxVwI8f1Sa/k1niW7IsHK4dNFiQk4rCkxQokW4Jx/A/esVlJ1cZw2CQpXIxxX/3ATIWDPuFMflvht5UeSaSYyC7ERHiCb4lNrdRF1HthFEIPc7oHdtg1xzYU2baQu/M3L/GdjLVnXPTevfSu7S3qSJbOSVL39Q6X173udYc6+vnH8KAtuz1LbVecWGXV9Eb8tPvtquK/CtriXcfhqBhHd1tw7dzDH/7w4z0pd9xxxxFHFJCXC2a3t9xyy+VTn/rU0a44ny5w1cbFL8Tu7quPRz7ykQfRl5zBsOTCJuCMObBnNiCphp9bFIFrfMkjLDgK7PAIB//c2LH4X18lRAqV+zhIf0vAxBW4XXsKoHgKv/qN3/iNgxNt/NqcxRzglE/4JJni13wHptBJY6qP9Kj4vTGG33Y/frgr+x1n03RqZwY8xPW6Dx+w+t88egzqKU95ylGcaYXdNebOn8xp5Uf/ODFfgHnJGM6IOY05fVnp1z5fZUt8Ab50/9rd4g45dT4e1AIpfgwjcejalQfQd8fEGrFULiQm0H/fFWTgv4WZ2hCT2bdYx9bkgfQi9nUvnIQJO4b6MCdFouUlbCR/6m/xqvkvdtaHdzvVp92aYlPzw1txEvI9HgHoJYAExiiRN6RdY13XYPuZv7Zt9K/fg/VbwwaK1BAAAsmpVf70u0mfpBRpW6IkkHZMEFhSK7hRPsKyJFRClaLaetFqLlKHbCCdxi9I7Vj8zaC2urSVm+41bmBAIap+5LAEVUFiZbREA8lGklbRgoGtUuTLCQU3SX3t1l6B/rOf/ew1mRMAAB47AN6cFoB2fe20JSbwecUrXnG8wKJjbdsRPPu0XRqRN0YAok2BnU2S5To2xwco9IX0Gr+tox0nI/0tSasdxBI5B8Q5oKSPnWh/A0y+IyAAD20BAoEK0HRd7S/oS4R2G6YALCCxU0T37rvvPp5Zfvazn339ibVkTv9kjWjoN1lv4AZQjRd52TnWnnPAs7bodAG064CZarN5bPJF73yhNnacZE5vMMWnANF1C5Sb1CBom3B336Mf/ejLvffee2BLvlMB4p577rm+RE1QRogQBfa3AWQTUgQHLvRdwQQ+CL6KaCs7/S0mdH06aZxwb5PO3XXDbxeX+IZgl0wi+zBQoEeMEXJJ4xL8xrrFvfy/F8w0z/qmS9+9cG0xdAN21+nX/XbRKOruDpTa2YJLhD9cp5eNBxJFfbCn1Y3gDXOMUztW+tgYkksO/HoJsyRXsQCBgQ1WLWoLLi/5oGNJWDL0zC4bEgvhS31ZYSrutROjuNp55G6TDTLnS/xHe4997GOPgtySSXNEwMWrs8+K6/wwPfKnjZE4yNqMeAXnzgSPbCTEtUeGmzQ1pgilIghS1dj4jpcyNT7HjTOd+W8+tSEu0y17ER935WXtTjzYHTPGTpfwTwKAWG8sXzsX+zqvsO25VHJcW0KEzeHs909+8pMvT3/60y8/+qM/euzY6TokNNtql4HjjQ2WS/Qkqs1bEtgxMhU7w57sWdvLCbsWZ+xvpHv1wibEzqODzxfYs6leENl9JRNf/dVffXnuc597FAGS/bkAhceSDazkB5so4XJWr5sbct+5xrO4rXDYuSc84QmXFkve+MY3HhhOt+Ju/XzN13zN5SUvecnlB3/wB4/ifde0YCS+KNyI25JRnBbONA7xiv7NezkmHMQtxMiNVx3zSMEWbmoHN6TH+tgXti1WwQIxSDJMhnBd3JAc8wU+Sm58V+LOznBPecByCvLh/7B7j+MpMKl5kgeMJkMxQIKIzyznONuVWF/75LlJrT7IS8zIZ+wg5dvPetazjvd9VBxuRXp/JlJetri344dbm+g3Hjp7yEMecnCiFnLJmCz137gbV7rB0SXFbBaGLg/3kmmPQOiza2z5P/MFjxl2fv8lp8VknEo8I2MYU7t0jOdseztuBVb8B3/Qn7nBb+3ySxzRWHBDvtn5zomf8gEyhCXslQ/vOOCU3Im/wBi6anf2g26++eb7gTCj39USA/JihKo9H/zgB6/y6We8vFhmAyan5ii1LeDlDPXpeQuA1LX79kKOsgrcylODkPSZ9Dqe+Wyiy4nOYLAkg1I22XBeYNOOeS1g9LcEnUEvSQSSuxK2c5RY1Rcn2lV6gU9igKgCEkEJUQOEAiJ5L/Gqr7akVQAgd84PcNiJZLDviBCibmwCQMcllt5RgOSR6ZIbhoXscT7y2+KDgNExz/Wx144psEgOOKM+OOH2xbGQZHrs2lbQ66ftOv0TLPsb0Nc/AEQEagMw0AFdAUG6YE8KSwsY5F2C9c///M/HGJaAstfGyfnpyhjZLTnpF7A0HqDSnANmhZNNdK00IEe1A6DZL1D0yYb5sIDKVvqucKKIgGi4Z4s6+gTk+pXkCQT0TqZ0QNZwq7ftVxXt+2Me85jLy1/+8ssP/MAPHMSUfQui/D1ZZ9clnBugkyFy5h46YAu1iaiZt7FtVZp9bjHK3+lxCbG5pAurb4Ka5KPviGmfxsWGfdaH5IQs+Qe/5h9sb4s69MtOVw6dK3kIHyuoGQNsQIJht7ZuVLzxUlZjk2gYI7/pvMIemXaunS/NIx2y9cZD58lUG2KX2GNVqu8KXFsgYnP1La7wI76GHFhR6jwbJofVMZ+F4/lP7VvRs80TUe264nargR/+8Ie/4HlJNkc/5tT4rDIi8uxFjDAvyTXcrAjzH//xH1eZ1HZyjisoZpLTkpv6QejFMbIwD6S1T+fYiaQrDG5MyQRZXdsVTyQVu7KLzPOXTT7hfnK49dZbDxwWvyLbcBSGmtvGNb7EppA99kH+rnMv7tF1VlrpDvaw647DTvIyluUaEnZ4crb7ks5HPOIR1y3zjcEqU3+Hk9kUnlM7+ZAVRphM3nYskHH3lVj0r+RcvBFL4IrCF/szXhyC7CSurr8Rya/N4ng70eg/HE+Gdqdt3KQneCoWSUDzt9qpQPa+973vygXItjHgwee2YBRbV0hlx41LHH7DG95w/BLNXXfd9YCfF2vObEMRjy/Xb7sW87v00nXiD3xYbsvmjD29dH/YSMbe51K/y+mWV/K15lFcbQcJvtV1djuwk8YNv4wRPojzjZNcdlFJwkR2YrPiJ//ZmM03JNqNV+Gh62sredEX3omPNxb8j6zguNiA7/Dv5UMb03HcjZP9XV/aWG6Fh+NLYkxtZouek+cLCpPkaNz5nns6BycbZzuHKuLD2I591Vd91fEod/lffdcu/tGYzFO+Qd/mJ1cT03ALGCGPkZuRKy6EI7BRutC+WLSYuIUxmGAcW6yDS7CS/+jb/JbL15/5s12cQWw/4z5OyP4shvKXPiX9y8PEObLF7/mNPIK+1o/lgdqzY6Sfoj5+BYBx74oiQaiWMMAC+0tf+tLLN33TN12+8zu/86hG6nQTQxMCGsBmk3JBiwMj/UB/wZ1TqcBkvMaI9Lqe4yAFDJ+yGAjHWKLKSQnNWDoOmBCw7jPmjq38tEm2AhGDYISNWbvASJD10g0yawyCie3DjY+OgAqC37USjDUY5xkzQ25MihIAiN7pijwELIF8ddexdW5A3jXkqlLPKPtsharPVqkCXyuFmwx3HtCk375XuOgN8O02QEyBhWDddRJyhSdBGVCZszEtIPlbQKATY9vdMgBMQHQPO2Q/PgW29OGFILUvQUQIO19/JU6Bs3EqdOy4zVsg63OJH/A0Bt/5EtK7RRM+zCYW5NzHt9j7riQ4twG9Nptz/37t137t8uIXv/h4c7jVPPoW7OoH2VkfYsNsQlCQ0LkP6Cfb5mgr3ZLyxpIfRHyqoguOChVktklHtsRvV8/9vdjBX8gQPiwRJzOE3dgEOEmGYOD6zksiN8htst/5+obLgvEG0doLezZAmsP6V33UlhWFJW5ks2Szv7cw6FddVgbGnY82DuOTNMOPJQOCs/aXbJtn4ybP2pBkJrPeVxLWfOQjH7muxNW+4oa4IqmrzdpQBKt/Prg+z3eQVi+echyGaF/MUADoO2KxpAqur97rF8aLB2TU3Jtfn3ZQbIIDw8LfbMXPlZnTjgduk8EmCnSLNJEXH6BLOIQ3bDzuXHjnt6zFSzGEvyazLQZ1XYXRfgJUEcm9iGptI78SyE2yyU9hGb4pIPNdeM0XyHsTPbZGt5uEw0aEe3mMseMha09iUPcbo/HDe7ZB1jCbrZIJv0V8l8CLld2TzfZTY3B1V9jFJ3oIWyRm5gjnNoYjrRsP4JLYbgWRH37Lt3zL5V3vetf1UTIYJnGzcgt74U/tkSkZLX6Tr5V5BYbmvnF64/85GUtexYoede1N4MvXdlUbhtHZFk83KdpExXjy34oxFaNb8cxXK1aYW/fwbXOCg8lWMsum689We0UD/HPnmhzqq8ce+9e1/QKIxwjZiqKjmIH/mws+gXPzi9qE6ZKnjY0STViEE4rJy92bE2wVK9l/1zcXuYF+cT+ygit27cCu7ut/u2R77EpcuRG2iWHpyc/D0v3GM37vWGNuh1L+BmvgNE6dnPFL+LG+yR7wdXGdLeNVa/dkukmjX2CrX22JJzvu5Lfb4Jsn/7bbOjuX8JKDYg0/XjzqnEdiGr8Cl3vx6XN8NCd2YKepvAOfaHzwovn1P/9vvHTHB1b+i1fsj0+QM9tNRmJj7Sqkm6+5LL+tLzITG/FyOk+W8NbYOieu1X4FOvkxmTQWuwz5SI8VPejWW2+9v2DrrdIUsQbOCVU6E5LrGQVCZeAcnEAEHobIsGprV/nWyEyK4JfI1P8mHa5ZxTGEJY8CBICojSWDS/LMu7EueWQkgb6V55wWITuPhZI77t41NKC8VVyKM/YlC2S2YKhPQCYhYTjmu8npJoGNUZDewEdvAJ1eASvQSNYqSyvjBZrOS1IZcuO0VbFjtjQlC8lM7akUq6DRbTZRtbL70oGKn08krX7sYlnQkXycgWkdlAw2kWMn9btbPDnXBrOOsUvyW4LUtc39mc985rEl8Cd/8ievz+wJjgvkfKd7vHAOUQBurln7WfBoPEiO+S2g6E9SBczYVfcsOJ6v7/yuJMKB7slv+ue5sXTQ85Cvfe1rj2ciKwAtKG+ipAjW2LM9FXK2S5/1R+793dwrWP7d3/3d8UwsYiiJ3WIQQF0QRhAFfG1K0BAHgRt28RN4KngJbHwGCUBUJDzmZa6KdnCSvZGv5D3SVht+Nox+JKG127XJoWBvB8IGRmQJNiiYSPjZFpmba2NCAvRjhZUcJE3e8LuEEE5qzycSxn+11XkvE2PT8HX9Rrs3IlWSP2RhCSFfR8IQZji8JKm/u3710txtg7XlWOLSXDaJhhOSFf6GqMIgvuV77XXtJnSIl7iy2ANrO6dwRc9ktzHFODu38kP86UJ84Sfrg+ZQG2f8QMQQ2L7n2xL1+qd3tmPOMNI2bM9MSya77xzbtuhUn0tiO4eIsV94s4kMHSOzdocoutcvO2JD5FO7HrWAv0tgFfi3EIubJRsyTO7mDxNcZ1xiN+KuGOb6xe6NS/y/+9eu2NG227XwQT9kXptspnH3/0Yra2J1nxKL5R8wuPb0sUkdbsF3cBPzFJPTE9wt4bIDic0u7ns0AQfUJhkoiLDTxXH+BFvhQp/4C99038pfgUBi4L7G/rjHPe54XC3OIwle3+Mj9NI4mwtdsN3FWO0sfpVMVGjAUbo+P8vGK44b2xZglj+ykfrFJTZHENfg4S6iwYjd/QQPcV+Pt2TzVvz5A1wl/y2MwrazzxQ3u97qOJ7EZ9rN0M6m5q198XB5P7njF+KzmLnzhfl2mPhlMH3CMTun2N5io2vhNNnVP9/tPvwpW/DyPRiysX8597kAgDtt/JVfkEljWxmvjdIhW8SZzKvFvE9/+tMHTqx/9J2Ps3UxRRvrf/rHxdhgx/ET+um7HTL0Ab/1BctxP2NJ/zCZ/+IBxlAbzSU+BntwPPZNd4vn3S8WZN/x5HYB4W5iIqyF+cZhZxaZL/bEhY8dACYqEa1Thg9oN2EA5hyZEy05JhDJ9YIC0rKBDzgjeYTNsDgQQzLWDeyMQF9LKvacSpCgDozdxzk3idO/Nru2Z8latezf7bfffgSlCO3OxfiXVElOVl6OAQiykfxwKM5aHz3XFqHMqAAn2XJ0ctpEBygvCWUwm+BtoEfM9I98CQBsxjgbT32bIxAxPzLvE2hwNLYmiWefHGMT18DNKi+HXGKzZIjtrN3tPUjH2nzHJC/JsC1QAaeilb7oWdsIDnmR34IL4gVQrDTt81PNuTF60cdumSNLxTC+w/4EXLLvXoHS3+eARI/pT0Ctf2RkX7qlGKOq3L1b6ZVY1Cf7zyZ2dZfcFIe6H5G22seGEMfaEGDXl8gWgWncBbq2P7Y62Euf+tmZt73tbdfglF4WUyR1Cil8RaKECAWskjA2tAS+8WmL/AXMtQnyXkLWvVbSJKSb8DVmSTZ80Dd5tFrUy86QhMaYXCWJ9UueS5jpY0kyG6FDyVljMD4+3HjSofaXBLBzRH/9m2zgCfyvbzqSDLFzc+e3tS+INo/IawSx84ocMN7K3BIGukaKa2vjy2IzOXUtHEUEFNp2foqE+Z2Azu7WH2CCuLmFLudgbOfgAb3yCziEIK0Ndh/fhTWwwuqCgre4uXNnU7W5SRW8d954ET0yg3Mbd7OjdJSvkssmdM3T9YgTQrhjjjz3bPW73/3u61Zn+CQWsPdzwRmZql+2gzQuOSNbpI6Mlz91nxhg3vyeTfFZ8yRLvGp9QB/uXRsTp+Gd1Z++w7Hus8LLJ8lDjKEvxQpJhe94H99Z8ty1bNZ41gY9Fsf/8IzGIPHRH35m/Py/73ydzsWp9VUJHyzc5LT7JVR9siH+IPFLZ9lSL9MtZmy8EWfgO/9l9+TbvKy6NQbFCnGS3BVl8Z/O4wurt87DxxLgeMgWXWBAnx5xSGYS347FFY1vOV06hevm2qdEaW0GF2DfbJM9Gyfbk8TBPX3B89rmO8sn6U27q7t2bbUSDy9q+7u+67uOX3mIo2TLHcOD+TocxOfZE0zquDjJNjbeKqT0s29hRO+SaMzeK6KwKJaQTeOx0CpW4uqbB2QL6anHYWoDpi4mGLvFAHoUb5YTSAj5rni3xZD0Lgnl6/j7eVcJXfDJtXk4L8Hd+KBd9zcvxbNtE7fj3+wOp2MzfDt5WUiib1gAj+Bo+mq8cYLzgpn4JjYmk45pY/EXB/RuAn7b2Dx+2H35PsySePuuKMFeGnN943k4M9wQn9O5giX7ka8Y18ZqtgGL4W/juO+++z73EkBG4dPkGQ0nWQPbBgXUNbxNuBGVs4LOwMExCPRGJMs9AFvQrL/GsT85ZjwLSMjFkrbu0xdypX0AvPNJOX5uo6Sil6198pOf/ILnhAWiZIXI9vcSN0DB2AT4rkE+Vtauy4AClIxQwAUMyH5tIBeNpTFnEMBkSY1guEkKmXIWciQ7xtSYJAeCo0/BFjkmXwbNoXfFcO2AMwMT8tkVRSAvMWhcbNc7JeoPYZMoAF7z6dMziEssEM8NSNpAGpNt13H8Po1BQtH4AtT6sDonqHksQXvsIrl0P2IiYTzr+Dw2AFM7QGbBmh8JBECydgGZFbjur324sEkKMsiv6IC+2Kb+2InEcQlM1/TdM92Sgl40+v73v//qowiDIMQON/hKQJG0xtmjIr0c0W+nCzz8wJgFAX63hLf2Os/v+Pgm0YIWO9YOO0J4JV9L4MmanyCD5Lb+Q7fbPv+lR5i99tB8YcAGi7UtpE1QMid6Xpuo7Y6zIW0bQ9e6H0ZvVbsxIlnmpz16tPpnHoLfeWshv+HvYtdtt9126KyVBcmHhIhdG3fHEUKkelf6kJHFUXOHY7UpjvEX5JPM2R+76LPxwjwkSexgA4jh7pzTx9r02ge5KK6xGWRfooDEGcPaVm3sDpQlZ+IjLKYn42JbnQ/raov8k2fHS7jSUWOSLJN1c78RiWLf7EHcWcKMB0hYfdJpY+eLkjL2Q4dkD2u0mX/Ud/3ttmGFHjolD4U+7S9eeodA7SF+cF6h24uv4D2OIFbDkrU18duOOrjJjlwLF/Y7/GmcsGDjP+zkp+TfOHYsyQ9Zz5dhBs4i8SNXeth5IrpkZrz41CbieAff2gQIJrBtxaUSr33/wvJg4xSfazd5pjOy4Q90J56J9bYYK3CQGZ+UBPdJV7Vtl1/HSzSbZ4/N9fgtGSdfcq1ddiOxSHZia3+bD3uEt3AMzsMx9tp94jN505Ekj+5xG/zXPJtb/+0itlDQnIrPfIyd4bzGIq7CCD4QfuBfCr/d06ppjxV2X7pe3tD5jtkJ0nfxnhzXzvr7aU972rGbsH8vetGLjvcjsBVzhpX4LXsUE5O7Ff36jz+6Fo9RhF1uzk+Wr3n5Id4meW4eXurLRmEVPoaHL0fFgxRwxGYxpEdQK1B0nF3QBVml3/4WS+HEmceIC3Qu7jS++l+uUh/+4Vvk2vtl0nkyxc3PttuiSLtZeozG4pYCS+3iovWzsb1589ktlMEAvmPsYp6YWrvyH74g9mw8EWv4ZOfofuXHt5cbkkvX2ZXnfrHhbPdxoaMAUCdL7Kwq7DYigb1Gt1q21yDDdchJDahtHW2daRDOCe6MULXFZAlQ341RwAe2SE73eO58jak2E4jE8UwGVnCcFrFCagA4Y814gDVnWZk1RkSMcSgyLKHSnrFJ0KxwI8YIC/kqpDAYVR5EsXEvEaQPyXAkwrPmjRtgswFGCjw//vGPXwm+wLzgSF/GDwwab1uqrAgK1HSw1c0NZCrn3W8VmPMrzDBm81yCtvIEqmRQO7UJQIFmAByALJEG1uS5dm8cxp08EPaIBBvaRIt9LrkUgOiOXa99IWT0wn/IgH1sZZ5s17cBliBFl8jRBmorTLbCbl+u66cD9x0ggsraOBsF6OSWbh1rXAoCAhR5Zqs9MhBYAbL1cwlj963NOy7B6RwSfo0in9/pxF4bA2AGvMax28OWVLKXtQ24sf60QXyTFcFqk7W17U36zsFAwFlM3rbJtbb7WxDa42QmKUbm2A375tsbDK1ukWfXKG4gwYsv2oQdqztbOjdBZXtI9+otufQStrbD7Ryq8j/qUY86Xky2RFefgvvKDtGiSz6YvBpXu36aR6tN2hGE2fe+iFBMWEKBjLBDuISIb9IlqWSLYqxxmq84hwQtJptD93o8AoYmOwTKp+RKsaZrixd+NQCBPPuHgmb9id/sV1xBdK0y1ZZCkBiI9JBTbcEwxSbFUIVJOEgOVruQTqQWz4DnYoD7+mQrCB5bXts2R+NYEk6PihpiF+7CfxRSYZkkB2eQRLF5+CUeJAvxCDHfQtbG1MWz2jN/NsuOyE17Ci0SETJwHYygOzoTt8X7xtLPLtZuON77o/oVic5vMWZjFHl4ZtaY2Dgb7u33VyAAACAASURBVLrsUyxvTF3bfzyHD2zxaAvefFYb9ZGNwjiFYLpwXd/xUP4jSSV/Nor/1rai0N7PRvGTztWmFWtzikeR08q/a5MnDr0Yxv/YXPJwvUSZ34tf7A9vXRkk14roz3nOcy533nnnAx5zggs4SEly72wo4SJzbeHx/BreicPsE57hvfyVD+BMsJx8nve8513e8Y53HHLpWPGgF545j5PVHu6j6Cg28l/X4qzNr92EP/VTP3W4RX15bLVr4ZbY36dt2HS7eQwfbByNj/ySde9Ze+9733tNautv8xhj5oc4xOY4ONlihT6cYxNwzZjgq/dx0Uu5Q4+eiKXGIbYld7EbvzVGuQt75z+1Xf8KFp2Hfd2bPBYT8Qv8KZzxQtaur630/td//dfXYnLj9Xz8FmaM23wsLp558eZyazsdX24KLxUwFm/hGI6oWCNOK25qj/0lU2Pvb7oyRrhZewpzq8fOyys7XrvHDoCHPexhxw4AAYLhEqzATPiCj+v9xJ+JSUYpFDBvRWiTPfedk0+DZPBb1djAK4lRWFiDkmitIq2sC9hAZpNGgd7WLONdAiW4UD7jEOg5D9mSn/ExACAo2BaUApW3vvWth5OtwzdHQWgTnG0bEHdtfRd0batmJIFXL9Xp90KruCo0JJva3WRqQWb/ZuTmYQzsQgBsvFZM6ZDOlhQtuEliOCRn4HQAv+8Lml3nmfyO2/YrQNaeF99wcj9jhBxJUOnXPFefyBigEaCaD8e0LV8QRijX17YgIDnlXxt4HVsbO5NZYC6RkNDRpXks+Auk7iXv9SEFEqSITzS+AmGJ+fpq7TeX7Er7tZHckeGOW8lgL+a/q4ISKEDG//pe/4KLxBgR3cSgeS85sRrG7yVrVrz5OiKHmDfmTfKSrxW/LXy6X1Ih2ZEUsVlj3RVEOuKDzq0N8nsBPZkgLYLqkjtBtU8Bydw32WD3S1wkdMaDgJGVIF//SyZqg//bUaPvrs3u9+cLBXtVdsGqNhFU5Gbt3C4C9iGQs3nkeokREs4W+TnZNVcEhu9W6Mqe4Yjj+ULtdPxG+uDr59jmuyIb+ek7+bItPrA7gM6FU8nUEmV+a6zi+SZ5bHK3Kn7DN3zD5S/+4i8Om9rt0HSi0K0wlfzgheRjuYBVY7i4JF/MU/ShJ21uwYrvNx/kT3Gfj9evLZiKN4tpi42d986ATZqyy/TgRVz6FbPEIEnNJoLiEltKfnhQ7ZCBGGUejdtcw0mPEWrHrgs8BrbzR3Go/iUu5g1DJJRbBBXP08N59XhJK6xSJGm8W7Cpr+yivsT47u8RxZ/5mZ854OtlL3vZdcs6zkAm5g7H4fcS/r1GzOiFbG3F7t/rX//66y/jwET4Rr8rt8UVut04yFb4j5+lrs1NYiTXMBFWwyTyhsMIvW3S7KsVzFaSu06CL96za/LQx+p/Y176hDEwgb3C5cXG+pR44NZ0rS9FlJK//m4FWNuKJo0PH4t3ekeARJ0s15fFe1wdBsCmjpMt7ILZmyDScXa+RRG24lo2Vhv8T3vmjJcup+3n7/72b//2GhvCju7fd6Et11oskLA1xsV1tlF/+XznyCEc6if9fuu3fuv6vDduociw8cJYk9/uroDTK3u4Qqf4AF4rVsCA9VeYsTrlx8ZOT+LA2glMrO2ux1X4LH7UJ5ukH4sJxivZlS/Y2dl97KDt8vWFx3n3gTb5UNfXzuYT5LsyZLtdx1adhx/Z6+7u7HxY2AL4Fga1JYekV/GP7/W4S8l6/5KtYhH94ZiwSL608XtjKt503QGwJJJAahQhq6MlgWfDQBQR0SavYoNYcmjBxGQJbZ1O+8Byr5UAm9AqbSus54RUwr8JN0Na8KRYwl9CLIFewtkYVVxKJkuqqz76nXskkDEDXs7PiBk+UkLJ+hQAAfkmOxwQkZI8NteCZEC8Tt9PN6ajv/mbv7mu/gN+Di7pJDcOa5ybTOg/3eSE9S+xAgIAkSMyUnalH4ktUrvkWWDThjY5YN85MufcFUhBX1CRlAMzhHQDKBsEivSogsgONzhJLshwK4EKM0vEGrNxbqLDzvQlsHU9QkdfCAs9rd2yue5n81buBD1gcr6/9iXcfGOfWdaPsdLnyk2bMAWBAmi117FnPOMZx3s1XvGKV1x3CSkgbsIBK7p/+4Ux5iYgsUH4BO/IbG3T+AVD4LzHzRnIC0Dsku3nB96+jmAbI3+mv8bQNSUA5sS2+K4EADEE/HyyeWmvvpuDRxUEPEm7sWvL6qzECC4J0rVVmwVUxVz+dLbl+txiH7vZ4iufs/JUW/6WGEt+N+EQNBWR7O6yqkjHyJLEBEYhhMgqG+r67LCxJ5PmRFd8f4+RzzmOkfPqQrJETsWGm2666bD1P/7jPz76M3fj4XPNyzlEmC3StcRGbOPji/niIZ8QI9hh55s/HfcJk8yfjbBLyaZinuSIfyF+EjEFE7qu3SXHzdN8t6AC/5D85k3OfE68RlbX5ui6T9hTW5L35Sa1IwaLD0hh18H/5uYf+8SDtAs7fbJNnGexHkYqcEjKkq2iLYK3BLE51Z/CB9yF+bCPbdSufvG72ts4XJtdv6T4OtnPF3zYjXvJ0ypTfbRa3Itd+/fCF77w2EHTuOwcIo8tosBbnEwhXezqeHNMjz3z3TP6/fvzP//zy+/8zu8cvGt1zI+aa/1s4ULC1phgGoxlc42n8YZ7jaFr+Q777pruX9ulB5jBXjcBl2B0L33xZYXq2pYkkQkbwRvwluXQ4jqfq49kwz/wvb6HeVsEZF9kwGb4Nb+QVMKZztv9yOeMDSbxNRyf/XS9MYlJdiDt45HsmMyTDfkls3O/bHnxwg6R2oIpzdGCDP4mzifn5pzeKwS5pza7T1HU/XwJPpqXa8lk40nX1O8WU9Yn2QfsU6S220ncgC04Jxw1Bja08pej4ORdS67LmdqJWb8VR/mCe5cTJV+PrTTe2lUAa5znWIcvGRP7qg86wnH6Tt5yoI07uFzXw+tN2vWNm69d5AONs8+KcXzIuHAKsVFhViyQV8AZtp5O+wnFj370o9dfTRIT6FVspV/8k4/VZu0nW5ioH761umAPfHlfIEknx87uW2655X5C4FySTIpBnghVcsaQGYkgQeA6R/bORJsiBSQgjxgwnNpTuRPQKHCdkYLMZ8keZ+16xNU8BAKC0ccKkeNIvDaZMt+eI0pBn/3sZx/wtv8ds+KIMSBxC+prvLu9r2u2YspYdr4LGgwCoXb9Bopkj6CRsSCFCNf+6kp/jLfPnrHtOSsVN7LbpN2q+znJXJDZc/SfzDg7uW+Azl4FECtOXb/ztQoMUAAW3bEdc0K2OWKf5m1uxrRJNFsPFNjT2r9+AcAZXJYsIp50DtAEXJ9ITePyciCgAKz4QvNFKAHtJnBsw0ttEAZA1FbEzu1b140LmefPgk/3LrGiQ0St+fXrBz/3cz93yLhCQNfzEfL2JnU62wDOh4GwvumsNgNgjxLAAQmxhGFJOntFOJNNWxolCLXd9c13gxhcTM533333sQr2sY99DDxe32XAFjqxmEvmgt5rXvOaI4D03KFkTGNngsn/187JoF/LuOOOO44XFyGvzZvsJBFIE1zYot0SCzbFZ8kLppGPMUpC+WXz3KSbDMyR/XedLcESIgWhKvpWaxGoxTOYZk5sVSyCuxsLVMizy12VWfIkaUf62D6bZRfNtfb4mJ/Yy09rQ5WePfa55IDstghITnRtXApHmyjAM7ZmJ04EzeowvSSD2mQbsELf/LBryEtSKo6sPcJi70eBSZI43xV6YOwW1tgYm1Hk7rv5L1FHpPmHHSjGi5R1XhuKRF3TWBTBmr/tvRIO7fIZuIEQKwhJBvmA/ozfXNm4dlaHYoPPTaYWa9lw11mZ5POSGbFKQoxjdR1+sOR57ZCcV97sJNvun5VQ8QOG5Z+29W7BxVzSx+5KW65kDpvkNC6r5/3aw4/92I8d/YexrbB92Zd92eUhD3nI9Z0x9LLJZeNYrGiM3/Zt33b5/d///SsW1qY3zG/SYF7dj3ewTUWR9NCxsO1hD3vYsXIsOTX2LcDiafiCeIJX1Fdj7DsuvHxI0TL9Wfnkl/CIj5B712aDCpmSCjilmHUNWp//AwfVziZpih4d2wUwhV8x0gq1hYSatrOQv+BMMEhiC88aP2wmP9heP/29O3hhXOfWX+hTfMAj8YfkKQ5vXHFscVABNbzrZxPNQZ9sxlzECIU2eKOoXR/sdvW4cbLx203nZXhwtc/GDOfxsHRcnxUztNW1MInfbazsWFvQs1u2tTFV0i8pxQHYU993JwdbgCNii2ITvs63FKPlE3RuruIE+4Sj7JetbxzoWt/hc7v92u3x9re//erf8iHYI4bAVvjAPtj7FiDwHP7PvpIlzFu8r00vN4fL++6UzdvIkC7pUTGsPsMIu/XNuZ/yPN4BwLgISWBMQICqc94ALnHQoeQAmbRK3wAY1pn8mbRBAk2gd14lVFleg24cVn4aA0Gt4Bmz80uIAC1jUegAAoyNohuTSop2kVXJMuBkoALpJq7NJYBMIZxUAnomPMZt3vrTrgSVA3V8QZNulpDS984bSEmAJBDIoPYFKQCIuCAC5i0YClRIHhLAaCUU9MKhjcP1nIN82FP3cwyE01wkCeyaLJcEcWa6Zjs7X8EyIADI5LrBX/IpAK19LZCpyi9QA6oziXB8CQxdItuNHbE0R0nZkng+tonnBqmV7QZ+tr2+lN+t7+41myghBWRYGwi3IkmfVZd/9md/9gDeXqhZcJLwwwKJIBBtbvxHBRX2LOHt2Nd93dcdRKx24dLKXJXfyssSHJgEOPvcAEU3yLyEOf9uy2QFQTJne5Kg1UXjyYY3mayNEvZ+suWee+65bveHM+kv+zf/DeiCDFkU3PpXoQ6ewovGYQXWKkTn+CXyIOjzLSQYDtR+/W4i0jl+7ry2u7++FUY3hvS36nr3sxu+SWeCqOOwAoaQA7xrLhI4f8O1xRuygd2Lpf3dS4X+/d///VqU4e98j0/U/5LT+kZOESG2SC7sYn0c+e9cW4ZbUWUv/Nw14sPZpyX5a2NkoJAoKZP4I3HmkdzJOLl13k6TxfO9HyZbiVzZpr+2DNd+BTb+qQ87DOBrsqodP6kE++CTudN/7SCtuM0WstiYlUa2IbZ2fgt0dCKuwCExHOFe/+nY+mpjFVsVFMUxSXTjaOtodl9CsbYiMamP5Iyb7Oq38Uty2OXyNfiscMGv6QAOssc93zG+sfi22Gac9YMD0IsismuWL67v45AIu8WIEq365wMdD+NqJ79cLlF7S/bFLgmHc/mF+CVmdW6LYAh+58Uw9r28hGxrzztkxNuOIeQ779oRPxp/i0q9tAyesjH6hjElf3abdY34gBPj7JuQbVLdcVzfXGuHLeIlOLc4YI58zvwch4li5vIqxTnzlyCyU1ghxuDA7EeswK3EXy+CWz31d/e7F29g9/RnV4VY4bi4RSZ94gDk2D3565Of/OTLW97ylsP+cG1yMQ4+qB8cApZsLHMMxm9+gqfzQ4WmvvuZUcXIxiBBX8wSu3H3ZOCFpDBHQs+P6LPvCjFsv7GLQ3yQDp0zDvI3p3PySm6KJMkN/tZHcuP/4pLcEuaE63gnP4fn7JZf4Y+Nb4vb5ksObNVjxrswa45iurjUvbX//Oc///LOd77z8pnPfObAGv3oG37i8t3vHJtOp3yLL8J5MlmuZfzpqn/5yPHOBAWAGxHUJXWbwFI642Y4GxAIVKDLmYEuQijAAz3KAToCc20sEC3J2KC2yRsHQrgF202QGKxxC/yMdpNUQUiQlnSZy8oqedQmsrHtknPtcV6G0vUIGyLaeDnkEljK1caOdZ12AQaAMMgde+cEhw1miL9+6KzjgKU+GCEwX4deJ6tP8lnA1wb9kMWOPxtCXJFoQUugW1s0JisIHI0tk7UEir2xVeQHEQgUkxHbJvMlWAgSoETCyG3thI3QB1DueI+SRKr/9E//9GoTwJBsrD5uYrIJRGPZrWJLYtmcwN+1EoHsjRwBjSTSWDeJWpvehGV1V/uKNXx5iw+1izhvkGCLa5v6I3cBWLvIRz4kmTFe4ze2TZS6HyBLhoAs3cATdr5ki0+eg11z30dxECw2XB+tWkVa2SjM2OeUEVMBjs+eEy2rynRa+4gHXGEnCKy2uwceN7fkxx/IB276rK2CbLbiGUd2z9f4PCLJ7hqX6v6SHoFOktW5xasN2M1BgIRJ/NAc2LtiAFtBVCQC5wIuH+XP5uE6Y2KfzQ/+Iot8SQxRUNoY2d9bRGWHHZPg2q1CD54lr/3zSuwWgpyvnf5uJcev5aTDJcFsCQaIvZ7d7Hh/I2QIG+JpNRcew2eYtQVOfqsYlVz4mXa7RpEIdvK5rreKuFhKB2fyXpswp9/z7mcytzBAPhv/1y/EBza0uANrEUT2lhwkuLt1FXZ1HZ9kH3wz2aWrij1hA2xF8Pa+5iqJiJRWSFEM6Lr8sniiyEHO3UN2cLV5SYT4Hx0sJzNH5/hGc9tiBpwyPsVjWMMPzvpaHtPf3sGCOy2W06OYzufgviLO4jjbpjNY36dVv8Wd9SN6gzu1f/bPjdfwg83AR/ZF9h3fXZ/1o3iAg2lLQrvF3ObPx2Ao+SeLTdzYGZnh38ZIhptgL29gI/xRIqZf7ZDrGUNxxNo3NvJmS+L0zgmHpEtjSv6bAMMpMQAGdZ+x4/FscRN29qXwsDoU/xWl+V9zx3Pcz67lJ/gJuYrB9NF53GDb16fYs3FmOT1cJLPaoovFSzGrczCTL4vtYnJjZZtia8eSsXONH2demzBuvM68xf4bzYMddE58X94Ds8R7mAhj+DBeuTjf2J75zGceu4TaNbQ2vfnL4lHy4X84Q7IUP81bTrCY0rnm+j3f8z3Hyyhf+cpXHj9J/Vd/9VfXXIL92+2M/9W+R1bkRsbIZvHOvtcvzp6Nd2/v6vrEJz5xfYTAY1KN5forAJyfoBAiTrQVDqSZk64ABRROt8RoBwz0EW0VoQ2cnFMCJklkMBI89xA6Az2DCDLRcedqi/LOiQXSbE6cQTJ0LhBoH6HdyuU6aH13DpGr3618IWScX6LMKQqEtnAC0fpGAumwcQKvJQjIBxkIRgorwCK5SI4ROqRzq9QSUMC2zgvcVawXWBZ8V/8cHdB3XYYcsfHSQmRJIN4Eses3KQIK5C3wLwFf8tl1ydx2Y+CCiNMrR+z6CGUVNY7L6RUsNglgP/TEHsw7x+0FMH/yJ39yVAnZHWJG9psE7U9IAS7tIjPrT3wHwese9qDy3jjqwy4b9wjKwHmJYG3wFwn9ygQZEGgFFfYlYWSTCBxw67ht1BIpsl4dbuLG9xAGiRk8EZjIq3sFxHOiiEQoLKw91w55SaDoyAqOPs7+QzdsU+LtOuSDLTRGfyMc8AqWm3efiB8s0T75dk1jRkbY9tmn9SH46wt+uZ4tC8DkKYlp/AqbnZOswOOVK2Jxxl/4QO5s2Or64usmBMYoKfCJsG/coG/y2PkLyPCaXyBydNQ4kT/2rzCn3SXTsEzRWrviJzJCRh1v63M7TWAdn7PKJlExR+PpOrpDzJA6OFh/kk36k+iLxWyt68TBtVm+Sldijd8rZ/e1Z+VKn3RgTrhJ95CjOLXEiS2JR425FdV2TixWLH+gD/bZ1usev7GN26qfnUJ2c53lya8k37XXGLveezTgDiwUV9ixhMr2bzswxXR2uknLktZtd30leZoH2Sy2kzcSbWWN/7ln8cW1klEcAo6zu2wVLxFn2JnYsf6O18BqXGMLbbB2kwEccLkifkffja32doFAsry4dy6KaaexeeROAZRd4yddI2ET484rx3S2fMQYO9dOlx6969/u9oJp9LNFF5gjDrJnv10Oo7rONXjOxiZcn/xh0O6U40t2ji1vy3bzt8Uw8thkLRvA35f/bv/scpMxWCkOmY9Yzw6SbddmI/1rrPvYysoDFsEq9mos8A3+igM9kvKP//iP18WTTdRcizPBXD4FexufnSEbvyx+yRXg7OZZbM4cl8/jVRaNxNz1GTaHa60s2Sxb8X1zhI1zOC4cqO30ugXI2squ97FhmOb+viuuKWCy5R79g5lyOHYgMcdv+2yRpYS/a3oJ+gc+8IHjWX/8qM9skp10nb+X9/GBjW/9jfOI+/TRvU984hOPX8+46667jsd5emeJlxbikvXlcR72IAZqq2vFOJiq8LiY4e8eQerXJH71V3/1+jLJ8CK59Q64B9122233I32UVcNf8iVfciSZCdlE+1TZWYddB0EQEtIZyAXkJSkmKmngNIB+ydQ6XIJhTEu8dvXybHASX+MF5Bx4v+81iHFC7W+ko++e03AvEPN9CxxWTQTb5qZKAyQ3mfa3QLsESOIvyao/MkQ+OrZFCM5BD5vAShKRD4m7l/oZM8NCXhBIelryzGg7phpZu4I3GSEF2kAwgE3Xl/z77VsBmeO4T9BeOWxSJyj06biAv7bPzpfUCSRAQtKpLW9v5rDkYqzrpGdwpK8+AbUihrHQla3S9LBBiX2ZEx2xFTrdZISs2ZF+tL9BjN86V3uCdX0319Uh8mU8CJDr+H7X9R/xMA/B0ndJDFtajOAjQBEOKTAI5mufjWd9DGYt6WAzEj/kwJZL5/UPH5AEtggLJeKbiAnU9LMVftimfd/PWAxnjMeqvRURMmZ7ErLuk8zZ4UJPAiN5dM+ZJPJdAXAJ/9qWcdW/ImIB+b//+7+v7xdBIKxCKDqbu8KqFVX2uDqF8WKFtjy6BTOQG3jnc4P7YgOsQpyQ3o2DiHz3lXj3HeHuvk0qyGP7RwZhrbmwd+f12b2SF3izRQGJfPdZlSN/diz2sx/FpOSw25bFNbJeH2mV2nZuSSdZnMkzXEPMVl/6MD8FUvyDL9WGoiQM2Vhf394ZsXJJVj1qkJ3vPNi71W1jz86e/vSnH2TxR37kR667JrxMTcLmk+2T7cZhxBKebtELcTwnneJ0L4v8p3/6pwNrkfva4Qd4AdvunARtOQC7Qt4VEoxJO3CbTdARYiumiaEIOoy1wt999AMPu0c/ix3m2jkJ3voGfgOrcArFA/bQGEqgfuiHfujypje96YotFlMWdyW1VkXFGX6Gp0jWYMDyB7iHH2yMixP0D/bsLoTlouxO/MGxyccjMOxEPF+Z4LD4gd0mFjKat0IBXGWDvRS6ApdHitZW6XplJQkRYxdDGnPf+dfG3eUh4tFiLC6cf/F188CLJGSLkeyE/0hKN66ecbv7YYOkGHdZXdpV0Lnat+ortrGVMLB545HkhoPhwnQIt/Ee3G+58ca9HpH06yB8qU+8wkKtmGDcOIVdQTiUZ/b5g4WB5u5dQOI9/F3e6tEUxQLyZJMWOPFD71JRdKvNxzzmMZfv//7vv7zgBS+4vph09b1cY4v0zdl3Mjrz98azCyLNu58K7PHS/vX4Xn5VAUDMV3DBQ9mo4sLOEbbjwuSKVygY9L2Xw/f+pVb+exlqv6Dhn3FvfsWfzL9PBSBjwb3pfznbymJ33jefvnuh6bEDoJ8BREqXwAC9FALoOQgSCsQ4R8CL3HMMIGHAKsSICkGa2DqhRBuYrHMAhI4BNqRqkzDVDoGzaxB/1UMkBYgak6TIcY4gEJ4TzQ2U+tCfvgCeuZCHeZPfEihJzFah6AfhsoKW3AG0YwLKki0JrKrx+VyA5nlMBEHQlRggHCsHYwSAyJw2AGdtGd/aEzkk6101bXwSV20oaCAZiBeZA1fkF2ggOOxakDJGAWGJ2RJ9zouoKGosQCJPfEsBgC117z4nLRFtTLvtizy0vQQfmT4nMVVV06tA3FgA/eoy39h3WqxeaxMh7x7zEdAEySXBnatNRSPyIUdyp48bgffOF1FpHLvyAVPom13Q+86D3LTLdsjbKpvgLqh2XhBTlYVRq4v0qjC1K8qrzy1KWNVlQ+zBNfpYWyZjhKVrvEME2XEOlsEoOMxHlpilqwq97TLpehjpHqTFmBq7QEfXuzNsgxldnx+nYQuN09Y2GITYpIuq5I21eW5iuMGxPnY83tbN3sUDsubv7GUTmc5JAMjKdYiAWLNJ7uI5PdVfY3n4wx9+6UU75KpgsTpHGJZciBV0aB7ksMUepNcY4Tg58V26o6+uQ8o28cnmN+YrdOgHvvMnYyVjZEqxRiwVwxDA2kPSutdOqY0PnV8C3jgl/823ttjtxoBNpCUu3Seh4oNkpm+Fli1A2oLf4wLpKmzteXykbP3LrryzLcFB9sRXyQh5c1zcIuN0sn6NVCPbqxN4kNy6zxve2dDioDbpuCSBXvCITRDY/fK+roPneKDxatfKMHLv/i1sKQBsoYwcPX5C37A1OUjs4E3jzffatfGhD33oC369an2pa72szkIJnqEv/inu4VJbUBMLyUciwd4kZ3gFTpCdaU/i5t4+JbC1K/FNR81541TXdr8dJrileNh5/CNb20cZs+/HPvaxl7/8y7888Bb/XB4GNyWtizmd679xrz9sYak5N9/aMJ/uax4lt439SU960jGWV73qVdet0eZSu5Kg5SKSPFunk2d9uXb1ZmxsAMcWt8x5bQSPF7eW08B7WLRJ/5mvkdFiO8yX58DOZAFfYNTGMHIV+9h+tlERJ/vnW50r+ayI+Zu/+ZvX3ZP0BXvM2eIDTi7PEKNxzY11xmiOZO54urDavQXrJzzhCceOrD/8wz88pgfX6EFfuBl7MXZjVnhl73gFH6XnLbT5JRIYqi22oG8cm6+KjX7tAl7SBWyD9XCEnDvOpsVzsuz77kYyxuUItbOcR16NKyw2d275efKomHzvvfce8q6ofBQAJMwbxJfk1LhAusSy3yf81Kc+9YACgcAh8O8gAJ9jW61cQN2ESpBq0sCGgSzZQaqWxFHqkukFqAQLgAlW2znTl3/5lx8EbkmJwoMkhNHpn6wExiX868wrT8Z2JlOukSibz5Iazi8ZJmOgjUw4Ty8CbjLguVQ4OgAAIABJREFU7N3Tdfu5jsk+FELMfRM658iWARr7FnoA5ya1bPEMfByDk9hyl76X0K0TWeloDP5mC+xUslA7VoYAzNow8t45jkseSz6A3xZ8zHMTpJUP2zFHAAF0BDdkLPDZYM1XveDDd4C3K0WNDyAaP1mcCyoAF2nX5z5rt3NrTlZTzHWLaAJE49vC19m/lgwK8Hy9doFuSSIAXN/Y9pNB370giT9sgWaJLXK5wRw5rI9NeJOXld5sRyKxGCAxEQBqV9HBSw7XzuBrY9qXICLPG/zg5DlxhXFwgn3BBDjaewlKUvvd9yUMnecX9NgnrPAIUvNHUjuXXfBFhGkT/g3A9Ob+JQ+N+xu/8RuP6nz4q2/2Ske2BCJb+1Ip/S5Z7W9+h2x1zKqiubIX4xUTPFrgOB+vf765WLCkmE1LzM1J33xgY8EmA9mWuIkAImuOb5zz+NLZt9fnF2uzyeajeLcy1/45gWPnzeH222+/vO997/uCnV7whlz4/SYwdOVackV8zjFLYqlAZx7LY8QUSYckia+vLS0RYwPNdRMOWNz9Ykl/Ny8+np103Sa2dGWFjZ3wMUUlRSLj5MOSJYmIcZur5HOfE21MbKP5RPp6h0DJAdxb24LrW5CxgwDfwSvqX1Kgb2MyVqS648mjFbDwMX9mM41XktNcyBQ+k6lCOSzji3C0PtiH5JWfWslcLIeVySf9kjMeqF9t1h+MYJ98cbkEPkj2MGHxhi2YiwQQBpwLHXgAXePA8Jz91Y5EZXmdOdEh2y4W6gt32xd84zrNXTzCq7SV7G6++eaD/8Muc2084ge7pld8jR+QU23ceuutRwztUUr4jGOygy0IbLyFm/Udd2+193jL+fzePDnz2eaeLPaRIGNfHeEWjXkTOQWeVlS9DG79F36xmz7pCT7huX32s5Yf/OAHr499snV62GSuuSjgGiuf5uM4U3rK3v/t3/7t+njCYtYmmLAehrGhxqCwkNwUtTbOw6g9JgEW9+gjWeBV9cWGzTk8aNxt2e8RmApVu1hJ93yiNuBS/ftubn1uQY0uNw6we1ym73YWsfuuhydbKHZMH/xmk31+W/tk2HV8kMw3R8LZcN7uZUPx32wPlsITvsPON16yO3M7CgBrjCYlAAJK5HcbZbxAVBCilHWAdR5A1IQDEkGwPihWgGQQSxIS5Bd90Rcdz4MLXgyNsyGryCEDACjGTFEMsONdU2WqNv0e5CaFS8QoC6EF8pxPAYMB1fYm2VYBrLyQk3E17iUVxkmG5oXoccKVBwBhpHQo8deXYOq4FWRES5CW1LEbMjcHxGATJwaMAOoDeJGjoCpJAr7p28/yIKJIJVlv0t0x37seKSA/wMb+duxAAZizJeSF/Dpvm612N3AAYsnN+gO7EADZ+dqvgCGJAZqS2XZoALolfOt/dEG+jd2czwQBACIRdLa21PwQLXZJzhLSlc9u6SIjPo6MKyg0nsbJ1/gSAsRmgGzfkz8fT4bpGdkwd3rjg7XX3yrvjYOuN0Anb0HPnOmp6xCKzq2OECIFFXbaeK3EmGfEi33w08XVDZh8o+uWFLB/8+oedtXfyDxy1Gfj3YQcmayPyEz3SNKWCJr/2lByXHIFk+o7fYTTiki1L7Zs0F6bSDZIqv7IcImLMXd9eN282l6H2MNE9gHfJA+NMxnwJ8GdHdJR17B7NlTfAu/uGKKv5GHMG2sW3yUX5yIXu3dt52tLccV9tdvYb7rppoMoeTeGMSRzKxYwQV9wFSmpT0mMGALf6WAT5WScbxQfa9v7WcSSLQxtMpf8+u93omEO8gNDlhCyBfGEXYqN2hC74QUi17b/2ovoKwh6dn+xGe7TMT3wu8V2shH3FVl7A3g+3ctb+WHXVmzr1zeaC9zd+KltOmN7uAKfrR/2tsW27lNk6J70Tl/5RrFTPNEXDPDMceNaEiyJM044D+vwg8ZkXOuTyC854F7ILz89Yxm8qr92V2VnyU4c4rdLyhFlvmYcYhQeyydhAOzsfOMiA3a8MVGCK3bjQbiYeW4MFwOSIXu1Ui82sltzgDdsir43WYZHxinBIlP+ROf7bLF4qL/lN3BBrOJL7ByPaAv1z//8z1++7/u+71ogWQ4Ca8mbHGu3tmACX1ao6zzuR3eulYxZGSVn95AnjqlQg3dJoPXVZ/MhG2ORkMFBuNBc6G71uTbS391vlwUOiOtI/tgQjMlH+ynL173udccOo8UGfMjPqT74wQ8+8H7xqD49srW8+EZcwoLS4pzrjIdPSib7DlPY9PIy82RvfF3saP7wmD42DicPvtj58Plxj3vcsTPFI1ebcBvn+q94nw/AdRiZfLawtXaNN3WfHUHJY/MJuxNqo+Mw1rwXt9mlgoWxisF9t/jdXOGHHVh42dqd/Jc8b5T37fXiORzoPuNWlMuGro8AdLBJq9AhsUANUQAQJq6SB5z9nugSVwJAMJCDTc4ZBYBgEPVHWZRd25TlWNcJlusA2tM+UrWGyTgY+xK3JeUEXJtA1DEgJZFAvBl91wFpjtuxZMFI+76gJ2jVpgotkGKcSBFAMrYFYGCziZPrltRJfuoD0AOJTZbImY70vQ7T3wtI5NQ9qpdn3bCxBQLXsDvjAvqKGpt8IrmIm6BOJo6zcXL2uYBuTIEfIs6egT172aDZscbUPb1Hg/MvyaZ78+36Kp3ZdkGATetbEAZuvq8NrkwF2k0Y1oeQHmBxTvhVZiVvVr+BoDkiKBsgVB2NjY/V5v5sTG1L4lc/bBGp3UDWuAUD+qmdKsWRWZiEWBmD+VY57W/gu3ixBLi+EVtkgN90j8QEgMMzenUtrOH33fuIRzzi+NnDnjGGJezHT6otwVkCBlvZR9+NG/G1Gr/+Jjh3TnDad5jUDrlLgpH4+los0w97gyMCPRKGCCgYIEBkBmvoHt57PEbR0Xd2QAZ0t4n1BkLjZCeKzUscEGs4ZoytQNx5552XH//xH7/867/+6/VN6vyBL8NB2Kw9pC+ZIseNjS0Jzr4bU9+REoG/c/42J3YVZvhJvO4VK7ouubDH/m4sHXcOlvmEr+I522QHxl9CW5/ImViGhDc29ikmdg55F2vJhf2sT8JXO+AaC6yp7Y2nsKhPuAX/1ne6Z+MLOyWP2t0VUjbR/LZ4As/00bh7POCNb3zjkVD0zoC+V6QVf4yR/Hflhk4RyXAHNi6n4E/Ng08ggzhI/SF5i79bZOlacbi2FDg9xokL8mfcgZ+u3YhHbAPuSeTMP52fYzE7Nx6/TpGtNJbv/u7vPn4CtedVxevk5mdi4dXyOtiApIv3sKY+FZ2bF9uW2HT9U5/61GPXxMc//vHrCyP3PKwMRyUs/HjjCd0ocHpXBt+o/+V3bFOsbSxbcOn69AbvF1dwIMUjnA0Pg09nbrd4AOP5lv7hfPfCPfrArcWXPhV3zaP75AbsBJ6Rl4IHPoyPbHFZPEhO57i6McSCjhhaWzjDJk9wFUfe69hN41vbXm5j5V/RgJ4VufRPVo1ZcTiZmmN9wBT+Iw5JPjdW0v9ybxx5+QE7E//YKE4pCYfXZIqvmrt5bfxa2xSzzE98hxtwa4+LGeFYOAlHzF/7uEhjwFWNl9zlaWQq5pHpxofNJexkqA87KujOveFQ8j4XNNfe+tscYQMduU9MJeM+2TPu1xydZzP5Dg6hHznYFlPFzuVC5ipf3zF/+tOfvjzo1ltvvb9GrJy1ioDsdVP/rFJTmCDKOLq/yndvFfzP//zPa0VD5QrxUPXYYoPAU9vnRLz7UgrhSGQE7QU/hon8EwLgYiCc2neGBAiQOwk8crdOVfBAsjYh4EyuXac7BDnkj2KMF/AvCaxtSadACRwF+/pSMSZn4Gg8jMYYgJI5A2DORHbmrgDDLuiq6nw/UdTWIiuGxoUg1HbtNEYrDcAZwJEhUNoE09jZGv01JoAosTKuJTrAfotIW80DOohAY+3vtqPdd99911VSJHKDn+IIohpotlPhf/7nf66PVdA5mdOJAMtWACViIpl2vlWsfBO5lfQJ9s0jXwlMl/A2HyCDzCPJ9blVz/5OluwJ8Aoy5GxrOnsB6kAJgK3dsKUFJHPZJB/G/H/BrnbMA/FgX1sh7hpJ8JIXb/4VXPhfRYHaWzthRx3nl+wQNhnP2p7+yMs92ujenlENc8NM5AO50vbqmB+wtT4jH13jpS6C+xIBMtpAmH5tj+1+/Uhm4ISg2Xc+w0fJb/2z+ztvZaXxwAxyWvnB/sUBiaG2VgbsRQGJ3fEt86cvffUp9sC6krNkKIFFsgXx5NUve7z61a++PPe5zz2SupVrfdVG9oTIIh8SBVgo4TDfrhPU8+ve3t8/iYTizN5PzgrEKzOJNT9AUJuDhJ8t8pHagw0Iy64aL9HfYkHXevSmFXX+avxsx/j2e38jMuyOjeEUEmGYsAk2crl8ZPFTvEW82AV7lxDxCVgnCTMHhK12JOmNZxMduoZTMKkXW7bjZYv6VrQl8kvwJfzihEfbYCwOYLtnY5OkbCxZvzJO5J8N9N08NoHi32I12btfMgcDrKDCy3C2Ppagi/H82Dybl2SBvcOM8CwsW1wXF+vbv016cMDlAuc4hNw3bjaPR/ADOumzFdbXv/71R/xvldu5LRJ1TJJUG+LGjqfjHktKtnYhis+KLbgdLoqDOm67/u4IqO1dUeRbjbFHV1/72tceL1iDfeaLI3bcc9nkHRb1UlY2KDbC1TOf7bixwhyFXn4Jd1wL0+qze8yjufIB+L2Lkc2pseEm2u8Td4NFdmXCdPEYtpPFl37plx7cdQsichYYzD76hI/uF98aZ4X89773vccOtOUoZGZuW0Qy//pU1Nm8YovxxiV21B6s7G9FUm0aI7l2P/vCz+CIBRWcdPM2XHzvIWc4i0PDCX1uQYMO4CRdZHO1UwFATIBNfGnxbv2VfBYHV97y1+7HqxU9cd3as6tDIbRx8/n9O2yqTbxfUr02uX02lvomw+xaDkR/isr6gan4GdtsPGxIv7WvuEc/fBVGw11Yu5ypx3eOAkAg1cs3MvB+m3DBsb+3YgGElxQ0yAJUAcCKkuCBHAlQnGYrGoxjK+IUwKhqT/JV3523jU8i654l3BLAPgkR6WDAnUtgKpQ5APJf2wBbgNzguYGDwm3z3YDb3x1X1Ud49H0mY4yWE2zynQ4EPAnBBs3GKRlkQJybs5oDhzQ3WxSb1w//8A9ffuVXfuUIyv4ZbwbbM5/9+9Zv/dYjmJAZ0n6u/nWcwUu0a89c9n52AvAAhnGq7qc3gMW4lwx0PRuin02aF1DIOLv64i/+4uszUwgFmfXd3+RpnGxxgVcQ3IRk70NuNnlvToLB3nf+ewPh6tJ4dlUcaemnQXrrL7kgFsnNuACGFRl+7J76kgyunfOzzrMVfrYEXVV/7brzgmf9uAa56BzSgxwlu/yqc+FPfQJ7j42wu7aU9YydVRv9KejRM3vaQA+vOocgIxjmRX7dRxfmgEzxDXa3fZG9z5XbYjAZsUH2RT7pZRNZpAD+wXS+5Di/UHSVBLJpfrWJorHyiS0ewalwgG9uHCAjuF4CYOVS8YYM0regiFjARjiDhJMHmW8RtT7t6mh88NG9/KnjuyIleVfF1wbyufOClebXvRI6hJXNiDsq+RKprkeE2crKUHzd4t7apfHQqSR4nzPexFhRvT6Mlf7oAEEzZn7FD5aQ8gUFBwTUPCXdfUpE0pv76GxJIPyqn9VXMastyZFvCxjiHWK9fIO9bAxdoiVZWbLE/5acNsa+92nlRpLZ+Ja7SIwaF7LXvUhdfdJlsuocggvP+u7nXtfetqC3pBBRxZdqF3lcHOIH9Nhc+8eXkVp4CDe63nzca8W3cZw5Tv1XIEnfLRSZFzxDXjdRoaszHxLLa7P78FH+y3bZNT4hPpkTm+MnbKKf1ezxlsYKP+Fg48M96Ux7/HJX8rS5xR66hY2NO3kootTO4hTe1HXGulu566OfoWunUi98e8YznnH87FgcAtZIvpe7NLfzlvrFa1h6Hu+NeC8fwbn3GjFGAaprJW7NiQ3DzuQuSevzKU95yvGyuK5TiIINyxHTS/eyC3lDn1u8bvGq32V/y1vecowDX4Zh8KV5L/+Qq+At8Lx36fQTgN5LI6nsJbvtJFlOIM/xgttNlGtvC784yfK+jffaxf/hCf5FDr5r34p+3z0qoVgFnzYHUzjSH3+HCcmLHs9FZlwku6I79izGwRwYgG/WT3+H8Rar+DpdbZERt+kTLrMPvg77FJjyB8VZmL3jWltKH+mve8MHuaJYL27VZvplHzs//bMlc16OuBxmx60/+tCv3LX+jRc+NJbNgcTij370o58rAAA0g9xq3FY0KJ1ANykkMOCiMigQu1ay0CdjYLSIDnK/hLV2e5mM5/gAvaQRWWVsgrfvqpoSCMYIIBjcEm3jYVSAlPHu+BjhVsMz2u/93u+93H333Qcw1AejBJLa7v41QoBbn0jnEkBO6zrG3HcGY67JCoE1dn1JgjjVN3/zNx8rUoGZt5vrl25rr22nd9xxx5FQvfOd77wmPBsEGGKfjbfxLDCxGecZbzIRdAVUshfI2ROyJuAjTlb8AAhQY48AldOxQaR/iczadn9rM10LBOlI4KzN3dYO0NkiHXHEJVwKGo2HH9Cf6zcBpGu21TxtwxUUkNvOlWRVde0NoM7XvlWYjlXM638AB9g3OQY69S1QNndBhZ1sEi+YANCu3cDatfwJ0ZI8byCScPF3NrZV2MbX6m06KPjWXvYqmANmWEReffrpJkkP3Ztzn721uMIKO1gSB7jZIzJPT6u7JavaF7hq0zg71zOC2VtJTnNFKpF8u6rSWyuQ4Z1/AnNj4QdbFBAA2ZzvCBps7FNlWfLCn+l8k20Y1xi9lA5u6YN/I/1iyxY++X4r7h3f7c31r+8N1GRLH42LnwnAAuP6Y3+3elZxs/9duwFbDKy45KVqVnjZK3+trbN86ESf8Ijt9+kNw7WX3vtM77XlpT+KPLarN5fk4i3hqx9ECTbXB9LJJ8Sh7KZ78x3jb4y1IYZKfNmLpNIcxBaEG9ZuQrCr4lt8l6DVtoTJS09h3Cbm2Wg/Y9bPK/32b//2kSTAO3NSbBDj4B67EUPYyvo6crarf7WTn9HHucBVu5vokD9Zw1KkDKmGGeRknpu41RYfXN/3LohWNGE2glm7CqXLu9iMR4LqB9dI/wpK4jbussWqZNC1bNa8N+Fhi2y/742nhMN7fbZgDv8l/3xQrMXZyELijNPhGrCFvvveHMn1zBEVJMR18al7Opb9S9r8NB854TD4aGPh4/wExulHbFh+gBMv16uvZNV44NjaavJRFOga9u5n4zqfDnFAHKl2YYH2GiNMhbtrp/gSbiIeN0cvIabT5cd0QP5sSEzKv/gaG4KdcpD65MN8e22j67TLh2GeeI4vNx4LBMstzYc8YA6fxBNr31zS2S5oGHdY3DX/+7//e33psb7WDtml+AS/8EVxDX6IkeIgTo87rJ2IceQGq1Yuy4E7z58WH/EgmLDcYosB/a1w42XByzPTYX70Hd/xHZf3v//9B49qd0e/sgKn9Lv5RviSPCscbl5T28tPFivF7eUY9dE18AYHTKb0uNxIbCOv7n/oQx96xOUPf/jD1wUrHKcx82991R4/w5f5qbiy8Z+NdD/sbI7JzQI7mXaN3E+c3cII28I77Riov+MlmV4CSImMl5ASAIEYmKpqhCyyKdAAOAEOYeQ0wJGRIGnnwMzgTah2WpH9hV/4hcuLX/ziY7vIVuiW2K3xMFLjWzJHuLW9gQGQdoyStLngY+wbzIFs55LRbbfddvnFX/zFoyKLoC8oIjkb6Lu3qmFJ+MpzyRSDAkLGtYbGKVyz4A8cGcUGZnpfEOpeAcjxnLECQS+SWFtR9QfmiAAHElwEaYkMGzkHbccBZmNmj42l/xs0F8DrSyEqAAlsBLPGByjJ70bEDwjTkeDEMQUUchbsJQFdT2acdhMpYEmGa/PsyBjqkx0g8PSqDyROorWA1zn22vH1azbe+ZLl3lvgRZtL3Nfm+ND6a7pg18BtgSvMaHXibW972wFm2ZBtnxsUYQySKkngY4gQGyab5Nk1PZL0nve857pFuznACW2TOfIheJARW2XLq1N2zl6XcCAnGzzIBLFActe++3v9tnEmo2z327/924/VnY985CMP2PIIu4xRAoW40JcEQLHD6pJxW6GsPQGFzMhFbJAMspnahq3mkM4F1ILlFm6XrCLzyP2SF/aASG9glBx2zeqg+8WXfAO+sGFkB5lCwsWBVoVabXrNa15zFMnERZ8Cce8FuOuuu47zfI18Nmgb8+JfY7HDIf16udPqsPPFvF4K1b+XvexlRxEAkV07YtfJWwGAXS05bK7p1g4YKz4wmmysYu+bntkJu4I73YvwsDUYSWa7SlofjVP8Fg8VG5BaOCYG12/tKALBr+Rbse8nfuInDhmV9MB4REisVpxC9tgsklyfK4PaspuP/bBFn3RPLmtvSHOfkpj6bP6bxMIjtm/Vdo/DWP61CzMdSy6Pf/zjj6KV9tkcTNEGTO28+cEjemY3fSqGn7nhxoJ8/Jd+6ZcuL3/5y4/314g1YXttSAb0B7fMB5bgiBI5LyTd3aG7EsjWKso2z3SWrsg+PYmZ5qHtxQ0JrZiWTbXlvDiYXhp/772IeyrMNkePlBk/nPe9Phtv41meonjT8Uc/+tGXnsetr+6DHzhoNpZ8a4st1Xfyt9ABP4sVXvjYWMSQPmEmTr+8cZNnum8cYmR/K2psMVfiu0Wn+sWL+DncWSxnTx1rHjiNAoxFgU1IjUNRUsEKR1ouq4ANM+EQGRube5arblK8hZzlYvhTNspn2Rs84Gsd52P8XL9n7oez4Zy+s61k1dj50mKC8fH9zYeWKyS3xryLWDgkXBSPkjXsTIY41zk/kmdtjGILjRnG11b+mn9lF4985COPRyH5I7nyRX4rZpOj2C/WkYPYKM6uHMVK3EaOsPmRGM8/dqGaDsSfzWPw+o0F+JZ4BpuTQWPgN+wG90w/4Wgc3DzFs/pObr6T9xbj6J9OFI3IsjY+8YlPfK4AQNBWI5BIQYZAKRMI6XgFLCggy332rE3A9A//8A/Xn+XYqjkj3eSP0VNYASBjBW4bKOofgBMWcNkCxjo6YsaYO6cNQbDvBE0xnIKjEbDxnolibQkYyA6Ad6/EsO+q7QylaxFy4+eMKqJdA6QEPquxkpCVi2KEZIpjkjUjlySTxxJwY10jRtiXWHE0BFt1moHWV393D0Dx97YHnIA3IonAAze2yHn7nt1IaneO9W3rqOMIHJvUDocHNkAIed8qPT0ZM0JirOZAdhx3nR8IStwESKRtV4GNdRMIukJ++VvfVXHZH3u0miHxTRZATcVUXwIaDOC75IOEk5s55sfsiq0iL0hIxwWnxlJftugBakkpfW/QEsjPuiITpJbPIPfaoh/YgIjxxcZZMYlstbM22DXa9VnQq2AKX9m38fJjQXYxqhfStbqXHSCTybI+yR6plLjBosU9tggf6ZrPn/UMP7Qh6CBrCDgM20TFirR7yPcs900C2YREiYwEsMXrru08mexKJfII47aAqg+YbVzGzrYat37FG8G9eBauKwQtGUH6tOOTLfMZMt34yRe7p0dWnv/85x+XveAFLzgShMVNcfmMtzB3yfLaMoLvfr6M6MGHJZHe2o80117X82cr+pLW2l477PvyCTGFb5CJvtdmkXFFJUQw7PVIg2vOBHixzso5e7OSRKfNh0wQNkmEmFnf55UiyRh7kfCxTVhgTuIbXW9izVfoq8/m6A3RdL0km22uX9HP8hayJr+dy2KweIzn0dXyQ5yhOTW+kuOem3/JS15y+IXE1FzX1lZe4rhEju0qKvKdjqfL2rUYgTx3XFxaXzJ+eG6OG4/JR3/NJ9/uZ+RKype34Ih4cO2tPzTX1TE+aTu4op/77NIiI7a2cQOOid/wXl/4FGK/vm+8XdOOlWKq9vS5PJt/ivneiO6XcPIXONB94pQiA7tZPrM43j3pArcxBn5Ix3x4kydJMntgCxv32TXZuEbxQeGn7yubxqMgvgU/mL6Jp2Rwk1XzFiv4MzuBq95NIG7hkOa7Cwb1DdP4n2PGbu613xjNAZftmPipL5xPm649X8cvyIYfwJiVtdjfsQp+4vBydv3AtcaRfuNE2aRdi+Sfn1sc24IAe5UrhIt+iWa5STIhd/jYZ77N/2sL9osjxmfeyQnO0BvOg1/Sh8K5Atn2g1/h7Zusd9/iFn66WAIn17bhS2OV7y3/Wn5aW2KGNo58/Oabb74fCWzyiDulLqAswXWPYLqBHChpq+Srv1VLGZ9BcTQBESFW5ULeACfDklC5vjEIzvWh4ofwUOY6Rvdy4J2TMXIcICcQG/s6/QZv8gCqWwFbADQWxio5QL6QRgWBMxiY48qivhH5riffHOpcvTX/DbSuB0DIGwOSFC/gL9CfCXZjoReJA10sKQTUxkLGqmXsj+OuvWx13/mulwAsuHI2pGODfPpITi960Ysub37zm6+PbnQNotzfvrM9skC8amNX0Hbs69i1KSizU0UnxEWgXaA1Rw4vGJAJGzBHQYK9SWp3/GxB4pmeJZnArDEKWIKAIpvxStLJHDnrPuAm2XXOfIyXjZEN2QtgyNzaCKDWbzJhb4td7jW37bv2+acgCPjJZ+2RvMmEbn2SkZ0JjVHCamUDICMVxmobdvbgWhiILMFsOMH+2MP6SucE+u6HbTDFPfo3N0QaBiGytR0eSvYWK42nFfV2YvjZok1IluAIgpKm7vfCnI7ZpaFvWGH1GQ4v0cgOuk/ih0TDSsSAvfNptm6sfSpIrd8rsPQp0UQollhtEbHjMA8+bBJBR10X8S4R6br/+q//OsbQPzrv7y0OL26v7WqfXpc803Fj9DgBG0G2Nk4jO7XR9b/8y798+fVf//Xj55r4GpIIW+AtmSAuMGCsK2XkAAAgAElEQVTjSfdILrs+X1mZwJg+v/Irv/JI0th494mH8K9j7TLKnlo8cL4x8P/6FytgA38mH9yA/mu3/+mywgxb7vuSPIRy/Q42sDu+qJikDfKv77Vz/iiphk+KxfDYHLzQzBwWvyW+nVOoQDZh85mXJS/xjT6yQ88/SyDhce15rwh8rz96F5vwJzGbvSwZR2rxThxz+QscswMNl2KHG8O6VvxfrpTsd4VVcYifSwLwPLjFJpJL41Y0qa2v/dqvvdxzzz3XZ3Tb4fPSl770eNFgSQw9sjEywqfYEKx0vePLJSRh4kXnGgusIgtzbr5iCpyv3e6zMNC9/fcLIOQLB/kOfAu//DQpfRmzmMeGccza/sxnPnN975aCYoUHL11lx5u04v501rnwKd+EKY2PrW185A9k0RjDBn5D9xsnah+OLV/TFpmIXWQi1pKre/k0vJAgb3Fr45J5wA6xrvvFPFidTGrH7igFEHxDfiUHgds4NR/Df8T2fQRhV5aXP3VP7e7L72Bt93jvDzswfz67sWi5WfNpdfz222+//NEf/dHliU984uXee+89Hvlk641zFzlhFT5tdw77aJ4KCxvT2Sq5yonZUN/lVuJubSqO8x85mTilCCBuwxy6x3nJsM/mbTz8GW6LG91H98vRyUW/xyMAt9xyy7EDIIEvEVwiizgtuepaRsipOUgdSZI6pvJmAiqdwFy/yI2+GeQahwRAxWPJuXYEg60gahtIImJWLtYpVhEKF948vSAB/DkM41kgR9AAijEiYY1VwNYOBZM38FB93AR2iXyFFm+K15bVCIAkKJs/B9ug09jaltN248aCKJMhor9kns52PIjDOgzj1L9zbJAzSfxqo/l7+RFShCwJLB1H9AVOiSC7IzcBdckcm2xc6aqXuvjpIYUPAORZ2OaSzBsbOwIyS1T4D1IggAE7emU/wG8JFLnSBRDunk1cVkddq7qObPW9Z2b/7M/+7ErA6g/gCTKNWTAhE2QGQUR2Ok5/MAChFDzMRaCvTSSqZ8Ba3QZauyJARnTG/wVnOjHeMzjfCNPWZmDLYhz8oMO+I4rsE7FyP8zjqwghe4UJSK4kadt1zLW1ZeVx9Zq8vRXcuNf++SUboTfzXv9gk/CBbxs3ea/vLGmUJDQOSTIy1hh730S/itH9ZJXskI9N9oxLUUtMIn+ya2zGu/bEjxYj6KU3eze+5Cl2aN8cJIuR8ewr7PRvx4I48Bkv4GksMGj9wHz6DC/a+giT6L9zrjMP+C/p6LvrNjZK8MkXposjsKOxKSKwNbYOV1b27uszouZlfVY0w8GnPe1pl3e9610P2JnHzsRHfsSGswXkSbGw8SDv7HdJND9YefF5BB2RMgeJaI9zZIu91Hb9hd5hi3GyyY1B+k2GPcKUDnvpWs+k/sEf/MFV7/UNa+G5JMA5ekweEmJ4kr+0u6hrK1z0KGB9l/zso1KwuU8xFfaxG/NAyCUT+zgiPgQrGhNfXR5lFfhG8de95omkwmj3IN7sQBIl4RKHNuF3bAt+znefNo0Vrog39YUE+5Rs0QM9a6Pr+t/uwOQvtsOaTQj5ERkrTP30T//05XnPe951txYybz5d99a3vvXAgR4nyp46lw/wxb43VnF8E7Hl2Px0bUH8kRgi/bW5Px+pmMBn8arFEHi3+FxC5x0CzUGcgJM4E/zcmATHa28L21awFRIXl7dgAR8XV9gS+eU73e9xlOWZcAk+eFEy3qVf3KHjO7/l68sVlnuwLfr2nd6016dt5DBx2xHrYF3fFTHJHa7jnuymvoyPHiT79O5a+q+N5fvmClv5LrwyLvoR9zZuwtz66DoFOAVLfKBPNsCm02OP3bDHPndHDQ75yle+8vKGN7zhipd8XP7C/pOJ3QVbtFhM2vjE92H1+r4+6IE9kWmPcufX8FQuo3C0OYxFJTmrl4w+6lGPOnbOZ6ObOy2nW92x1frCFfK3rrFrEUc9fgXADgDGXicGQZlWJtd4KZix1hljESwJlcMB4DUmQZHCm4CKBjAHrn0nmO1/HbbjQMicjMN1AtIWKYyR4DiIlacdy5IIAUbQdV3HU9ImMx3j5OZZfwxhSbKgyqg2SdTnErzObxA3d2Br++QGRE7LgBtLABoJiXD8/d///QOeGTdmTgXUk0d/2zLW31YvOWj3eBbcfavD5L/JALlkH/QmWdnAwJmapy11KnUbbLuH3iUACDMH2hVh5/S5euVA5NcYes9DK51ra0ug2eT6AFtgJ8YHdBBZSdk69+p+bbN7kBK6XqBZkkA+W/xhC3QtGABQbSJNbE6AM/8+yafxNAaJrXkiNHxvgwsbWT3QK/BzPSCn4yVEdt7oE2nYwkQy4y+O931t0HwE7kgUgttYvbUYpiwxoCv2LsCQsR1StqEtAV/ZkEk+1WNVJar5nPu20LS+DRM7r6hgJ4Z5dv2+qV5BtHuRBvPd4Kr4o9ApVpg/QiF2CORsms83Dv0IoPwMQViM6HoF6E1e2af5SyJV6PlU10mcXbNxQeyzgrCxgz5LKnu3AdmtrJDJtdXmk3z8bCOfUkgwJ+03VmSpa8hlV1v56/rlJsD0ABck3PVhOzX5SYSX/JsH32o+EojO7crO+jdM3WRL/IMVzb+/t+DRPCs+N4aPfexj12eJ6aNxiylwCz/wuSu3Xav440W8dE+3S+T47xYj2GrnihG9yb6CZfpvhRF28AVEfBM2WMLe19Y26ZK4JVc4oZCwL3Cqz8bf/No+CwvpDrl2fN810TFFirPO6FucQnh31w8MhP24R8fZNN5Dxp3bWI2cdtzuALuJ7PqQELAbcQSBJ18xrZ8k7p6SPuOv/bhML2LrX+MzXnMVV2H66ohPLsfUtmRC/MAZ77zzzuPFZj2209zCtdpufvCidltkyNZ/7/d+77hmV24bY9uj09vGThx4i47ivfvJxULFxi78ns/BZTLgXxurxNONjc6zffyXn/IZiU06q53szssCzaUYtsXuLcQodC7+OraFEv7QuLwojZ2zGyvhMJDd1D+cFSsbKxsmq+VzeATM6fvyiPyKnW4sxD3JrzFYneeL8iP4tvgjLkumxUS2vNxieSBZ4RDirXxn8zh+3VjlZ/CQ7DchF+M3psMsOoeJjbOxnHfhwMfmBysUR8Vy/AaOsL2u944Q+Q57bJxwGd9afkVeq/dzftc1iqew2hjoEU/dRUjt0A1dbb63duB6xbN0VS5WjIkzNF/XLI+hi8aZ7eOTXS9maVOM71z53YMe+tCH3o+81bi3DC+hZ9iqraqKJoSodd7AGL3EjOFT/gae80q9gQs0a9ycAzFeIa+S3LMCRpYYBXDahEGwQWAQLwF7jci1EjnBlrMhTYhb3xltylXZVaEhT4SEswEyBtB3Rs2R3MMQBR3BFGkjN/IHMmRjLggEB+Yoxt0nu+gckt5xFdxN3jqv7e5jB0vkOa+x0K2AS54CkTkALEUHwWJX4ziJoC1Yc25JAPls0rzJaO0oCpjHjg8BskVybWyrkOYo8AJ0xZRNHNhFY2zutQ3g+C4bXkAD7vySL7BhOlkwA7psbnWBOPHP9UUAT378f8kt3KAfWNG82C+b2uJA93l+jg1tsOHrnVuSyR83gPNrhAEZMF8klr93bzJGzGHd+pF++CedSlA32Zbc2ZmT7fScdz9HpNLNl/rkS2yweffSqCre/XvqU596Lfw1F8kkvyZHO44EBKSLfs2BPS2BNg5YsJiKpAvS/Gh1TbdwTttdg0BtQFscRcb5mnjSvMiSjbHdxiTBYYdLcJKhVRS2yJ/qGxmVsNcXv+s82fqJp8U52CC5lWQLvIu7G6MkWOxzMQY5kfga6xI1eNy86RAp1aax17YX3PFbCVl+hpjvCm7y6njj5CNb/CHP5LTxFLFr7DDYeNbXJC/74sN+xxw2LNdwbPGHLSGj7Gb7OOOENo1HPF7bWt2ur4jjycCixMoNsU/ffKK/vdRuHw+zut1n19p5UtvZjxjSnNb32PE5yUouS/7FBBiwxBmeigkSg9rALSp49ALSZExm++4F8lt75uti0MYT7cLJlStORZ/wTGJp/jCFX5b8t5W+fyXedvoo6sN5Sd32LZ7V58Z0vHRjDh+CPc1dok2+FZwan+JQf6fTira9WLSx1E/9JdtW+XqEJvzvWotOdl2II+YO2/AhYzljzCZh4hU9sA9xtPOKtxsjYY7EXREKV2suFcLsWtGPNmCRnxoUn8UUPAc+w2MJi+vYbJ/OsUWY2osSK4bBR2PhQ3xSfICreDm5ivmLwfIABRP30MnyHLa6/B3X0jbdSLLJ2Ut/9Ydv8guxJxvp7+QrnrLjMw9JDrvTAm7io/xPDG4s+7Z5fg+j15Y2XjVH8XaL+Rt/jJXs8b3GvLyULsy3z2RXYZTtOScOLb/mMxY1+s7GcTnxDDbYPcKPzFMcXdl3TrECvrO7fX+VOTVfft+9+oAn27f4uTgut4Fby7e7/sz79Lf5MVvqs+vvu+++z70EkKEzUhM1EMBu0py4xquqA/muW+IYMNRWg2dkCKNVO4QBIAoc+s4YgcQmafqqutvPMvQ8Q20ilEACoGzgRAqAzs7Pz9lQpoqbYICcCqoZx76wYhMYcxa4kXljBNxLhAWRxo30S7qRNKChslk//i4YkSkgMM8NWsCiexkEcDNOpBT4LoGinyUXZNbn2gLwIjuOtQ5ITxKJxtIx4H3WJ9kA0g3o5ARsFWQQuyUgK2/y0tcm4exWAF2brz8BoPOSRPonI+R8A/Mm7ALZBmBtbLBXPDkHwo7TZ3Nxz1kXSK35rsy73zNLgWf2FJFhU9riTwuSyHefwJEMJYRbYGAnAgdg36QN+eoTqPMXQWODCpBrToARoe76JffabKzaYtcwzvwQQ4QJcANYQRKWrn0saPM1BYDGGXGp/1aHBImdBzzmLxHG3rbd1tF+PsfWbLqhX2OFJYsLXcNPJFTkihzyQYUFOCZO6Ie+2JG5sQdxY4nqEkH2rn32XbtbdKZTJFA8EAz5pliyKxhwmX5XRmvTEgs+APPY+8aK5LXkvHPur/3mIzEW9BUGzvEIwSlBRFa0hbCRJ1uDt8goLFlCK3akk35Gt8d/+llaRSm+Q9feEbO4pP+NfY41BrjWiqUXwNFluiqmZtuS8vRrbvAq+UgmKnC1OmHVFlkUh7p3V/nFPriLwPqOIDbmOMlXfMVXHM+KliyQFV3hGwodJTZtQ63P3nXw7Gc/+8ox4DX/0s+SYj7RNfWdrODc4rAiJVnCJvgvkaJzuKOvLWjXp3l0XXPxdnx6rj/PaHv3Q32yF2QaNpMlnDR3Pi3Gb+IGC+ndtTBOoiTZEbPSE4K83ENhDidzf+3ddNNNl1be+/ec5zznKmPyk9xk33ZDKpx4vMWcPCJhHI1Bgpa8tyDj7e+wih66pn8wiE42xjX+bPFVr3rV5d3vfvfld3/3d6/FM9uc66+/FY42UYLndjedV/yzN7sJ8RcJfN/hvb8bK/6LO+CqjUOhCz6JUWxSTIEd4gt/xy/hLQ7K5uC448bFFvBYWA6rknPylo/ANLxMPFMs+v9iuNhMxvxBMru8W9K42GtcGyuaA1tYvsZf2PfyjH1ETVGGb5A1HoNrJQuxZeM0u4c1Pl0rppRHydPWH+sHl2vMHmXWrhjMrjfH2HH0dzyl8/jB8o9dBDamrvVLNThGxyxosRc88kbJrpi8cUYMlxewN9wdP4fdFlP12/nmsPhFDngiPZFTfZ13ry+3wEvkPPDW3Dq/81OsxKsVALp+uRVbXnujowe8A0BSJDFv8rZvcZw+GU4v60ipPSPF4Tm263TKgZfAASSGDGwpOkFYcTwHcgGla9pG1W8A9zIVVTGKWZK1jsMwERqADlAZC+c1P0EaAQYYCAplr1M3FgkA0sSpAYbgQTHds8oGnAKR7VSuadyII1LqWs6sr2RkBZnRMVqJhjHTn/bbHZJDCsT0DPhXDmSPyGzgdP0Cen33kpzeO2AcQFEw0j69bcAx72RdEPMMf8ervLdlEyFhW32qTDdO+tRv/Qjond/A1DmBC9naVS7zR9DIUvBxXLub9Fh54wtdu9sDARQitX1tUFf1lTCsP/Atfm6eigiNq9WJXkL2oQ996JqYIu5beKGP7NL5TSAUlMgLme0TedmgCYvOyRX9JZeS5uTSqsnOmd3XV3JsnK0O9RNqEtEl7kvC15/ZAN9b7NpCDixhs2x0MQsubqJSG0hVcmhuzaV/Ag/i0pwQcljqrc7Gzwb1wYcFWcWw7u9v2yGtBPvtZvZYOxIpBIuNpucIQ9da5Wp8+0gEm61/hKx20ls4IogqnK3Ps2uyre3wzX3msvHBnJK1RIzuBHayJRs4vbiwhA7uWMmB72vj9F1fcL5jXm7UteLnFjOT7dpobVutENSRPuPVDhwS3DsvpmxcTR+7lfxJT3rS8fOYvakdSSATsmBzjvOtzvN5tngm2GQnmRdnlmxKHvS37YtD4rf4G7nN3rNVeI1MIdVW1Gu/LZD5VLbZfGqX7IsxrRC/+tWvvsYEehCHrbyKL8gt2UqK65ONkIkEm3+fCTG/suV7MWHJthiFiyjGb4LdvZITL09b/cGwzrUtfrlA7Yr//l5+Q//6FYvwKBxFEqZQh+PwKXEVz0tObY//l3/5l2vhaFfnyIAfwwBxU5wQQ7o3X8vPvCfBmDZBbnz128tI1++XuyoqiVfLe/UDL8m2+yWq4gf8Flv5KTskI8lQNtkLzLyfQ5sSJYmCfnB02L98jW2yE33Dci+x5qsKBIt77GF9pzHD4C3u+0UG+seZGpuE2fg71q6pbJHc2/FTIc4jDWRER7CWPa7Nwgsxqzngt+wmveER7oWf4jjZmO8uTnatuAf/xBMylkg2z94b0fzIcPF1uYIx4BVyELwQttrFCl+ao3mzN1xDvOND9b1FHdcZL3w7J6JkrgjVPOvr67/+648XQL7jHe+4zm/9AH42ZphP9mTXdztGjKf76lO/jae+LSCbpyRbLPo/uu78dfu0rP/45R/RL4G/VDM53TOVaeZUli1kGk6LC21miVq0kGGFiWUI0UJFm7ZIUAwlIVEuhEULRUmaaFZDUQ20Qf3Q/2A83995fHjNyf294eb6XO/lXI7ldbyO4zzf70tyTK5kRpZwuzHiIHguPo7vLs4k466Lj63OyAmm0R0OgB8sz2AHbFRsF+Nqfx8LkVMtf2ZvWwzo711EYje4QG2uL8Lttbd2I107ACRnDWa3fhRIOxZ5XoIDLBbktzjQZAnc34QieUZucjbbOpZkm+yCMtLC0FI0QRKi9iTJaxz6pjCCfeSRRy7D/qM/+qMrKDKOrhc0BUIBvuuWqG9AJQtOzsCXQK6xbHBDKBgzAo1sqCZKYhDn7uPYjaVxe2uqOXHKxmVLNYdQQQKSDEaQAS6ICdnXl+CO7HSMXgSns0LGiRA6iYlklX0Aqc4DbPrXx5Ksrslun/nMZ17b7RAo1TsBUYBh+7XVSk8vdRKY6di15Nrcz2PdX7Lc27r1JVnbQkltJluB08t0ukaiuABD7hK8E2y0x86RhC067Tj4LvmeQMOO08P6KFCVsNFn/Z8FOqtn7B9xbq6t6gFS9+1qR/23KlIQLSndpEB7jcVKRddLPPkOv2wc3V9QjnDyma7P33uGPrkJAt3ff4mTQONTYkC2yPa22zWwEnYA/5Vnf5fEbDU7WdoxYVxr4/DRSk9zQwwUwNbvkBc+SD7Gw7f5xCYP7JsdSLpV8ff35skjefuZVrpl04sDO561BfqFV/xNItl9cB7xcC38uhz+qV1N6XUJJNnwGffAtE1sJVeCKGwlq9r13KExNE5FJ2Pueo8BmE+fW5yrXys4bGlJMxnyVbgkCSaTzlup1FdtixGNxRzhqsLJEvj6kwQtybZq3LWuYdNLtpYLiH3JcwsBCppLttfmxX/jbzx2U6SviroVhMITOqmv4lmP0/SvRwhq89nPfva13bFdCCUg/f/4xz9+t2AAzyWi4teOvT4kyGwBGV+9OEafOJIEOrnb7qlQxXfFMXKSCPLXfK5fPuilULaZKpYtcWRb9F07bUsP75IrHKFDBS4cTbzoO0yAkWTCPuBD97DDsNnb3+FI9+E88ZJ9dwl563/jO1m4Bi9hF4hwcyCvEy/4N8zlYzAEBksUur7xsdlsu39isDl1HZyAd2sLG4PFT30lT/ixdtZx5xpPffc/meKjyzVhKZ0pPJ273jY2Krq5ZxNDOjKv5fHNGx8hq+XIG1881rIFPn66Y+5N7l5u2bwkSJJxyWdjTXY4LR6zvFTBB86LwxtX7jcHnIZNbaIvhrJfvt942BHO0Gd66h//15Yx1Q6Z4fb6Z4++w8DlgPqUWMMlu2IWm5Y7WGHnR93XPQpaZNR5eVZ/w7zaeuyxxy5+3CIdm22MsE1+pWCyck8OeGEx0q5HsaT21zfSBTvZWLz6dh6/7P762V93WX66+LIFWjoRE9Ph93zP99x+8Rd/8bJNxWNcQEyHy2Lt6phMNs/yODac7z67C1bncrDGWBHEDq7GAkfoWwyB9TgNWSQveGjOjbP/1+JNLwFM2Au6FEkwSwIaNHKyiY3ElBOus7tnHbwBLDggRbWtenFWclKsF3YsSdQ+o9QPMAYEEgOKAuAZY9UeTruEAgDVJrIj4RUgN1l2DeDo0+oMAxOEKWINR1VR8NjgKBhLhAU8suAcAkRtJLPaf/TRR69Ka9s+NgB2Lf32d7Lozc5V+RCi2mVonG2PdU9bJRsXYowwkBuZAgWkq3szRIkPstv5fU6ZXBF6zyAKBIjtBhcryQL2VvbJEvkqcQOmHAUI1SbbEZyz0ZwQOHTcm9kXdATZZKwdQXXbZaOONRarOwLrgi2bNy7BC/A4vyDFbwGKa1f/+qo9WyG73njoM1lmW4GS+dJtbdA/2fc9YIUPZCuQ8SljosctpsGllVt/I0nJcMefbfmFBmNb4micfbK33aYl0ZJU1b5ERLAWzLMFcmxV49M+7dNuf/3Xf323atr15iKwsgmYV9swrCJWYy3B6dj6T+PQhkIczCQDgYDf1ga85WvINZ1odxNjOKT/zilewY4lF/SNMCOKiAR9C37sHuEjz9pZMuoxK/OB8ewR0YKtkmry4SfsYP0R5rC95lPC5NGXTXIk0/QvmUpfjXGxnSwE/NNutw2xgM2JCRvbFGwaz717965EUGF4t4gjQeKBOLhj3wKePpB2cjdu7bBvslsyXBv7YsxNNGvHasUWEdhI82ke5kdOHmfjH5sw8UO+SZYVD9/2trfdHn/88duf/MmfXAlDv0//gz/4g1f8k+xs4cO8xBC8Q3INr7OLML6++htRxpPWfyTX4jnbWv8QP2Adf4LTeAV/bSeT1fPiLdLYfelWMV3c9z4HuNX161fdZ5UWHpsTO8RxxEQcZuMPMork4x/1VUGwYmu+ZLXZbsUdPz9GfhvzbsXX5haCJOYbO7uO/def2CSZ2njsfr4HGxSnNsETz7aAQ+/bJp4iaVEYWzsQd3Cp2lHAgN+43fqGl+c1R763Mbw2To7AL7bYsS+EZmvsonbFMotosJ8szZf94p+bN5y8T//JIf3HtVcm2rRziozYZffDfqv8yzW1tXa0uKd402fzEm+aGztgOwp0ySL86DwsMEdjYY+Sedy8ImMLp16MDdNwEnEOZjSmipoVKflp41HMwzs9Cy6/2B2syWgLc2y+4xsf4frGGpiP18JCemssFiw69sVf/MW3f/iHf7iKiq7pHvmZ9swF7xJjmncLM/1CkHHiOc2V7ykIwejmq/hy8k05KN+hK/kX36JLfWzuKyb18r0WodgdXgmrjRWvwS/YMfyygA0P4ANshwHpB9eSj6/sd6eOwoAdt8ZW3/HOuMuHPvShu3y1R/+yRW2IZ/2E7rUDgCMTModGRoHMOjrgqLENhABvQUOStu0vyUDiAXnnGCxS0DFAqe+UZfJLyBOEIC6pA3CIFSBqlaAg9du//dtP+ylEinZ99ydwCcISNvPiWD6BsfmZc2PtXIr2d9dI+DgyQybL5hQA5AQRzkgAWQiWCFHHM77abNWg5z4/8pGP3G3/pKcFrvrpp40iUb3RfoPCggbjZ7S7GtuYs6cFZPNIX8gCR5FsAEQ6RcrXCe4HXGyLU7OHLVDQ4QZ6cte+dvqO8FoZYYv0wD7XDoEJMka3+l77NEZgsMFxfc1Y+ADQR8AFLgG1ce/LpSR43be61O7agD7YrAQBKUVEJBqChwAG4NjfJoedYxPAVlKFhAq6AL92JKzJSyUVQO/KIX3Uh+CRTCRHcMOYkHBEcd8avIWUrfyuDCU3gJQ/OC7I8/tN/Pilgocghjj4bjs4Hedj9WOrPt01p7Cgt0n3G9OCiLmyLb6zQQ9uNT5knL2SKRnRd/IJdxQB2DCZJpPk2XnzNia2TZZn8BRLOp/+vbk8WW2yEAb3vHntRiDIYgmAPtjzfiYbREqcENskS+mwtuFIc/GsdNfyYc/UwjhxRbK9yUR97socsoo8rP/CP/YAL5N/O5Xe9KY3Xe+AMHeEdvUoSegedgM7ug6hs0UcRthRY1yIKCIM25DSrmPPyx023vFlsoO/9dm5xlMb2Q1/5V/1q7iwvtb57u88eUvwxdLk6PfAYdfGgcVA5NdcYIFCMjLbeThX/8bB7pOXJK1PZLqxdF/XZ78/9VM/dXvta197jX2Js2STzNy3nGv9v7k2RxhO75L0jTeu7RrE23ibiy3HGz/FC9dJlGBKOkFou7Zxw4HlXXxBktk5frhY1L0b88gSdm6CBOeXW25CIgnga+sfyT05Jju/6IHTsLOuEUdxQjglwYQ7tZ38vvALv/B6D8E3fuM33nEw3JYuw1CJ9uqXHPGnZKRoCk/1ZxdIY/Uugq7ZRwdWjptU8SdxFb6wZxjJfuFQsshP4G8Ja31aDKC7ri8J7hFhYyCD2tx4Ql9beIPXcE2yA7NwycUe9g6f+BoQDv8AACAASURBVIidQ43J7jmYg/e5N9vEReDQPvLQ3+I6jDaf5aLtBi3p8ogi2+dDMAjP6rP+zkI+TpOM8NEtptOPuL127l44BrdwJ+3BbP7cZ/rNRiWN4jt/bodtCbLCrXu1ZRwnd952ukbeQ3bsUH5kcUKeAgNrVzwSM8yrtsgRl1j9msPyEpgkBtApvYlF4s3mGziaxJ298WX2CHuWkxXL7YoVn/iBMdMTvOb/dlzBx/rp0eeu75FnNiW3kmuxweslgA8//PAnBLxOADXEru8N2PZGYNgxAR5RQBqBUB3Xdtt8qr5vdcrkfC453MRL5c4WfGNkEPpGYgG3oGdMDJPDdbyVukCqlRRb1lRiM6oNHsC/+8hI32QBtCgYYC+53MSKsS8YUM4JkF2TLBEc4LSVzSWSDBSAVgR48skn71ZmEbGtJCucMPKqn/XXth8k5iTxG2w5K1lJ+hCGBSlBtPEDhf6OCAlC5E+uZCMIIbPA4lwl5LSbqNkeRM+1RbbGAbxWfxID23iW9LiOHhdY+UKyARTJjH74maq2a5ZYCkq16zxfqq2tAgMu9gNMgF3HO8Z+2K4gsQSktpo3grv6bXz0071ertT42MQmSuyG3tmIINB3iQf7q127KuqLfS9J4fdIOl8TWBC4k4CdCe8SAZgHQ4wRKWZvsIsM+54eC54FfqQJJrHfE5PIEiH0LGj9b+BRPe96gU1AbP6tsnVP7e9Kx2I62drxgjginFsMRnTojq8IvMgYYm4nwCYGZInkwhuyZW8IXW3ol57pXQE0wl7gtD2PP502wMckMDAMEZYENefk3HF+iMiyO7FOsLU6jSAgb/XRuM2DDmEK2+EnEldxhc/AvM4jmnwapovb7JKf8j9tb7LI1rJ/drl9JwuEgZ3t7gJ4VV/myL6y+3RQrN9VOvi/czMOZAa2eJ5bbGSXfA3Wboxg87VBt/xZvEV++Utj8WgG+yIvfYuHsJs8FCTgcXNY/JBEwmh9knNcppX8V73qVdduhfrhJ16ydfq3MfKX9Ru+BNvJIZnBGvFLwgR/yQ42Vfz3fP4mUnCIHeOB4hEb4Tf03zwUNPy9eCgenLHacdtXt6iBA7E7Y+DDdJF+bDuWyOAMCL+kvXu88FbfXctu2DCc2kQNMW9+4epP//RPX0XZ9Es3dCyBlDgZM+7R9Qo/nRPf2JxFKOQfJ+w6yYsdmRX9JLwrm4ceeuh6aWIvHlwustwTl+k+i0uLSbAfF5NUwaSTC7N9dpI88MPu7e8KYv2Sg5XXxraYIabZwUA/7AnHgS2wgM2K07CG7LbYzrbWv7IRL/BUQIPLfMw7DHwny9NG+TUujCNse+yXTfAphaDNIRYXN/k2D8WC5ZtdB5N8sqfVEz5GXuIO3VpgMV48IRltnqAIYHywrLEv7xS/GrNz3SORhVmwQDz3aGbH+czagsUEnF0sp5s+5Zf0Tj+1J+fkl/Ujj1hcYtN8ne8vh+NX/F+xbvmBPIZucPpzbHxDP+xecWvtn+z79DjR9TOA9+7d+wQywkHWkJAJAEJoCxYbZPzt/AIBIs2xkQ2gIahvpYSBSxR9R2QXRDjMCpOykSdj6NqU6A3axsTwGL3qn8DJSHf7U20x5O7f5IxSKAm57boFZQSZsZsf56cjzoZIIqBL+hDeNQD6WGMCnAhLfUXi+lf1DxlBwtgFgov4kG1jSi71y+kBInKFeJqn8XA0oJ48VcesStS+gAzQVp/m23WIqvaMnaPrzxZI+uh4W5P+67/+6wIxjxogBYBVexLp3dlgTnSNSLEFIKtNY0U82fEGVdcu0aofumEPm0QLLsCYLNiiCnHtRBoqErWtKx2xIUGyfgClua9N7pyQqk2eGn9V45//+Z+/ff3Xf/3dioWqLZ+VrDTGCnSf//mff3vf+953t7JvLptAwpiOIZv157jAwAf4EDtlQ2yC/WzQXFwTeARzidAmF3QoaEge7NBYf9dOclM8WoIgALGHDW5LHNfv6V6/MHYTFVh3BhiYyc/h1GIcv0Z+d558YmUg6MP8cNfOFe3CePdtoKdbMtjdUrZJCohswLz41+p/iSX9L1kL+/qHjNTGJpHrh7aUkjXbSzbwpf4UUMSL2jtJa/NEGNjI+rR22CY7gcHNgTyRDeOCuWxsE93maneCNpHH+l+cRUTYCTvqu8cgrDDiFCd/EK+6l9+svcA2ZNVuNmMTT7KhisZ99z4Vtpg9ZSe1L273GVmHYUgt29iiFkzdJEtybRz1wbcWu2Dtrh6ag6Js5zZxWIwgb3iHVHavYgGZ1m/j7n9x27bT2jC2roXra39iK9v0W/V9311WEr0+6dnfG3fpErfgi7BpC8T0tL6B8PeJfyDutb2PkkgIksmSbGNQqFxeCH+Qdf7plwDql/x2Bxg73S29eCpdbfFQbIHDZNScN3HitxL/bBmHat7Ny/X4ln63OLbcrD7xYrLIzvq7eTYGBeP6aNzJGm7zPXyOr/KDzlfgrshBn3SEF5+8DxYvr6B32FPy38/bVtjFJ+AHvGfHZyzE35cHS4Rqy/h2XBsXlrObk74ssuEHYkEY13zbLt7PZC5vo9fuYRfiuEKGRB5PVMBeXN1kH+5KsPc6cT3baBz9qz0Y2Hj4IrnwpY0h3cuX2NTu7jAHvi/G4bhiJL60MlnODzfJia333XsJzE+sg+HuYaebA8Lg7Z/+yAiX3d0ki+P8GX8lr/qnT3HaogcsE3/PmLH4J66IYfB8sZ69boGELPlGW/3bZbLxs7HLCe0QYm92trCPJ5544v89AtBNDz/88PUmUsTHoBAlRo9UIEsGyPE2qTHQJWKcbo2OUfV5AnmDp0wBr75ss9D/EgzGCLSNQ1AW3NYBkJ0lBhwOOVgHpgzJs4BHqUiRwA2wFqgKMN50uYRIf4yATDnAjrV2S5Rb/Wu8S/IkeMANMV05kpX7ECpzJw/Bdh2LIblmHUUSBeQ9uiAREBjppvYXpJPBXmN82u0cR9qxkuNWxcgcKCJFnLW2FCbarZIMAnSrfO5H4IBVNtg5yQCbsOogAV2QFESMTzAHzmQqaJlnnzl8bbU1WdAASs2l3Sz9LBwfRRC0sX2r6pN7Lz15yUtecnvpS196RzgWCJFWwbrxLqGkR0UCiSGC2f0PPvjgtfLwgQ984JpHbSgUCXSAsvZUWRurwJaNAWZ97Tk+2jX0J6AjuUu6GkOBvGOKPXTKl7tmC1tIeLJjA15kqvhRnwL6FuLY7BZP6k9SBrP4m0DiPtVsc3M926utrvW+hY6TsSR6cVk/fUoI+TNd7NY6cQFGwZTFL3Lr2O7cYmv0tUkC4tFnetji4mItG66Pfv41vVw/Z/MUHrAj8Uk8EbA7rrjLB7tGnGNfyRAxJpcNtP52XfLwvKiYsGSATcEgNtxnBNIL2oyTf4gbyI5x8k2xAQZ2PTKTfGtPIsU2uga2dh8Mqc1v+qZvuv393//97aMf/ejdL3R0n7b69DKi2kb4yZJdIGII9yZL+9JfiRiOgCzDhuwnnTTGiOHaMG4Q0cErNt7qu0TFyylhcnOSzIuHSwjZAbuWHEmE629txcruFnW6V+xt3Om5cSgYbhHHboSKnn6xhkwaH6xhD+yvc+GXn18U85egwxe2wr+X68HNJewnmd3i5NonnW/hiT2K94vr8KFrtLkxfDnG+nvXeF+TOcDYPpOtQrzz7FASAEfp3moyG9/5ww74IG7wncUP8sMtFArWDyQgzd844C77kgQsR/Po0HID97N3sZ7vxwm/5Eu+5Pbud7/77qW0nVMgql+7GXFV2ClhgKm4Og7GJ9gTOdyPj9E/GcK9bMV8zMFKLu6HQ8Ar+EVnG1fppH4kRhaQai+fwxdWj10f5+sFd/3MJ3wQx63Giif8MP3291d/9VffXv7yl1+Pe8Bo2GzhgW0Zv5i5+USyJf9nPetZt3/+53++e6yp6ywcNC7FVfakncboMTVxRvzvHN7SHFvo65yfZ4VJ7M9ug2QdbyseuB8H2CLT6rO+Fc7ZhLxCUt9xvLt2d5ybCJsTWyTbfReChH5/wtJ8zQP+sLWNV1uIYXMd2zHLHeGvfGHjibzAgsA+tsqHcAnxim2SAdwSG/q+Y4cXzbWdPH/7t397V+DewpV+8DvjrN102vnrEYBnPetZn3ASWAHoJZUUIElTWdpEpfsFLR0jLAYk4aw9RIzgAAwlSTpKGtqWhuxuQqx9BrUCBhA+AY4xbmEAgPhEHhiSuSFMAFRFmYLJSXBdoreBw1gEGfMArvpNRkuik4mKMGfgfIgnowECu3LF6eqXMwoeXY9sqIwz+MC0AIuEsZkzmQD4+gbmAO58k7rAvPLegEKuC6Jsa21wbWPJxEnCECeyc98eNwf6skWs77YkWh1YwmCuAFqRiiwEfoFgZSHgmzs7lkCfpIMdCjruMx7fBTvFI7a/NtG5fvIvO6rwcZI2xYl03TsivuZrvuba5th1/IJPShTqHyAJ4LAjGWZLu70TeVyC3fWKSmRrHrWpEl5f5msrW/PWv3YcQ5LZ0QUsT61ECnLsGqFqHMgdmxIE+m4FSdLYtbVfMO+XISJe5sA/BUe+xhe2UCG406vgSH98fgkWbIElAogga95LwIyFrsQC31dGVjX5DCwwv105c3+yElc2EYFd5KUo0Kef8xJIzad7+ufRF4+f8HsBHRb3uXbEDvmO87YJ970xKuzVL/2zC/NqTvChAlzzKJlfHHQ/X9k4lC4QF6sJYsHpw2yT/RjTkhm6oOuuybdLKskPpouzbKnjJamt7onNElgxQszYohh/QJLTtZ8f5IPakdyRhVWJPum7c8k+HURQ8y3xXSE53W0hly3iI3CPrMQP9xWfm2+yyzfro2tsoybr5Sjdq3jFRuAGjoHf2Hmg365PJpLUk6+Yc+2IG2sHdLxEcotbtacgSx9wcQsN5A4Dli81dokGX7bYgPQvRi0eLiayQZ/du1vGG8NZyOx+samxnUn3JsTbPhm5t77guwWe+oMZcE28SS+wR0zlO3SMu5B9+qnYJ6lcedMBTotvsXtYUV+25/NLCV2fjU+/XQtzXbuLD1skZle7kLGcvfMSU7rvU8Lb+ZPbJ9vkb9FAPOHvHifz+CYc3pixSW/3ww82xx7JSZxbGzIP+CUmLl+RmO/CSn1LSJcfdV/99/K9Xp7WwgSdwLm1gS1w8Y+KDS3i9YtTkkaPh/C7zWf0L9eBW+aAP4kRHtFzPBnbwk2G7Eay2ydbli+Yh/7FQwllx9nDcvvGue8b21Vk81ufWj9UnIObfWaXtd+82KG++Sh+TN/iORuCwbWv7fyjduyW86gMP4E/zTH5NW/tmC/fxTHZadfiJXgMjGLjjRG/Wd5Fv/soUuOEo+IDWfIdMdnuRhhaPzBZGyef46vkT+cwtrnU/vUSwAceeOD6GUCV1gYAVAmLQSHDC9YpDREH0oxgAX2r5SZJYAKxpKFJpjCGwJjdx6EphkDOYLWg2ViQN0BO8foF1hQkEHNGRK5PhAgJY5yCR4qrP0QAwTYHAIOQMLBNSsxvnZRhWJVDYjcJqg+BHvECAILFBn7gUxsAsHbJqQJML0l85Stfeb0PAMHvvAJI47F6w4aaU+BRwvh3f/d310pd9wRiDB9x8tl5wKDtfVHQOinnY2e7Ek8eEqQlzxzDVhnkxphWN0vakQuAt+RuEwyBhVMDsg30gAthBH4bPBEl8xRw6R4BZDvILkBd0gssugdA9Kkt42CPCCdCwOYjyog5siFYw4XVywYTdtYnHXS+/7ttdf20uTTGruf3S0DoGQmTRO3xztGJthA/fisgLyaZjyRmd4SQsSKlRGALOdnj133d193e+973XjavD0UdPsaHdysbgrwJZ0Trec973pXQ9VJPBQjtWk3L7iTH7l+7SjbsgR66Z3cVNKZd+WdjXUdfCIcAw1bgg+Sp/iTptWNsijX1JWAj761QhDV8G471HebCdDbWeLdYt8XmCHs7BnoRKrLLB8U+2LM2jwRkn89//vOvMbXLZuXT/MmgT+Oxk4Gf8DfkgT+vP/Kd+m0uXSMR6FxyIDcr6XxIP0suxCNYYYWUzfW51yyJEXcV5cSDJTiu36LLklu61s/6ohhkXnAfeZcEmq84rc+uVxwQ8xTPatPLPfn6xkjH+rS7R7vGQ+5kZ96wuuu6h5ysqGYr4m1z4TNsm7xxIr7uEQz2I8GGNR3Hi8iY3dGNAga+0ZiXDMOcTYrYfeeMofP9GtAf/MEfXAUhmI1g4ybwtHnCcLGi+bFX3FEsbHwlTh7f4EPs33XGZn6SMCSWPXe/nSC4BB3UV7I0vrV3mKkoibOxiV6QWQEX92OzdLOJLaza9skCxuAhjQnvWDyA097cjWfCXLhDj8tV+BhcXPxl712PJ++9ji8nYFsb2zbRYY8tBlSoe+tb3/q0n+QUN3fnJJygI/qWQ9Rm8lAAEUtwIb6wOzfkD/pbrFk+XdvsJdl0ff3gbnCUXNgavS7PgfOLKc3pi77oi24f/OAH7woO5CmpXI6KD8FihRe+gg+Qkbls3/u3QhZbg7Ub18QU+LBFPD64+QZ9dV2F0hYCG3eJfL7Lt+SKcrblRzg4DhFmt4sMP4avmz+y+455LCa8yMfZL7/xAlX4i6fLWxffk23fX/CCF1xjiA90f23LB9iGhVc5Ez+gD5yEDJqfmAUDutYx9+Pp/HT5OpxZfCcLdt38xCqLac6tjZ4FFfajmNTjvtfPAHbCIFwkAWBgCyALNB1f8DA5xFiVirI3qV9Qb5Ili4gyZ2AUnHyBYxMJRJdyjBGp0C+lcfIN3oKrNpwDygibsWhzZdU51UZOJhCtDCjBuG3BWV0wmFUkeXcOMdrkhhECFWQW+CEjawzNo++COOAQhNuW2PPh/axZ5xD/TYgZ+o45nf7oj/7o7Su+4isukfZ2XCQK0C/p4thdk0NGNujPp/sAE3szVqAuoaGPPo2ta9tK2Ns3gQOQ735Bwt+1dc5v+xGwdm6SbwQD2BvH+hkf47yb0LEhto40rB0jxhJWbUuUa/dnf/ZnLx//3u/93rs3Nks8ltA2T/akL6QakHvz8vra6gWJZINk5ZrkKyhpU1t8pTFbETQvwUqAFDgQlT2uSu55wtrTV35eUattdrZX6oPe6kuFmV4BLx9dQm9u7BGpoFNgL2lfnATw8IUtuoftN562HPYyz17g4lk5BTJ4lFwaowR+VwaQYEki3SPAVmQUBjY4N04+xG/W5peMmINEgb92vHvDLjKGKQJ6yX/bDsMbyWDXkHd/L0mqLX6yviCYduy5z33u9dNFvWgKmTQ32EcnkSTJnzb67AVpvaDKKkBzQRpW9kiruAE7ks8WlcUyBaHFBH93TeOJfJWMdLxHgPqHoNJBx5A3NsM3xNr6atWqpGbtTBt02Nh3Tshx7SD0fBZOIHiSPviz4zI+PkQ2fJv+2Bf+wH7oWQIlIVH40Rf5ieFild02+u08G/PI0Zlci1GKz8loEzm6kHzDGclhYzFvtlu/MM67MIwdJ0Ac4cLiskTUOTiDx0mg9M132QE+B+/cz577HsnP3vEb9sCmFDDEOLGDz5NLOhT/sh0rxYuN5tM4a9+uGFyELHp5YgWJdlLsXBQmyGiT38ZhzKfP24W2uKZwJ6HqXNdtH/whO+3nGf2cmQUx+ATDl0taecTV2L7Vvo2X8HI5AfvAJfh68qjfYp7dhXgCOS7mblyHickPbuHIy1lgpD4bc9haLK0IQNd0s3EPb7bbp++O4VgnppFb7Yl3fCc52smj8G/MYjUb1VeF4GTip6fFaUmzuYuH4qjFRHaCv2yRAG8U4/l3YxTjX/ayl93+7M/+7PIrc2cPbLf7tvABkyWkO1b2vFwBrsPjZAuzd8Gi63Dc/K2CXwt9ftnGHH1qDxb7nk00x9r2Rnt4S+591xeM9ylHUUzs++7kNDeyppPaxiXIqE86bVywix3U1gtf+MLbd33Xd13hq0c3vONGcYaO2cK2Tce4FftkvzASd0xG3SO37Jl9ucrG+N1ZAauMw+OcChpsXMxuLB5zM0/+t33JMcWudq1cBYBNwihsCTEAEEQkr0BJYotkm7zrTQiZAp6qYkskOJ4+reJsEm5snHLJpTHsMYF5SccmluugnIcA+3Q/5e45Adcn5SzwI3oIEaUAabsEHG+uu9q4YLPOLelA8FX1NzHaVTAJvmorA1ygb4zJjkHq735BQGB1/SaMbKrk/y1vecv1szjtAFgQAeRIiCBVu2wISCgEIQrkTTaI1RYlOAgShPScAIrAKNwADXNf/wCmCN2Sow2uS0TogH7JTTJgbsCk4+yHvPiMoKH/zvefTpcUsPeIXM8C9gK+VnT8q00+pHqKtC5xJseT0KuM+tQ3OSMqfA0p7Tzyt8DZMfJlE43D9RJdxEyy2pi3SJbsm7Nt9/SXPOgY8UNMke+VzRLwxubebBOxQpgk1DBC9Z6twUqYKEmn+/w94mYcMM53Qc9LnJLB+QLT8CRig1ieWCagsCF6Xf/tmsbENkt6//3f//3ut5O711yMnV1rx+MdjTk5R5D7OSgEYBMJyXT6g938ZX2dDWwCJ1YhMhIPgQ5h4IvwkZ1K/E7bQYwbZwlH2+fZKX0sSYbvm5AgymvH/IFeENiuSa92UfF544SL2VhjMxaYsDh62htfkcBEFCp+9Zw/vW2xi//VN8JBzrB4Sd2SEdhLb7AZSVsd00WyaGweoanPrvc+js7TIx8kn9XnyoA+YIdxW1Rg4+sf/F7srA3bNmEjIsi/4HTtG7NfLUEm10e2yG9s8Ja9bOIhWRaL9Sv5hSESCHrh3+IaPbCn5iph2vef1P4mNOIUueMlCvX5s3Hrkxy7p3HXfqRX7IAfCjib8IkJCmKLgV1nflb6m3+6UfxhF8ZtLOzRWPUjTm0xk6xwQrFLkiKxRKLduzvLdoFEEqLv9V/z44cSFz4FY9Y2Tn4MM7fgsFxpeRs9bpw27o2DbJLvKXxtUQlPTF4wp3a1p68t3NELmeAnWzBbH4OHfhlk7yfH5r2/2c73+cRy/s07YMLGffbQJ6zoHjt6JPEKNrACj4b/tbk+orDY8eJJO8jwBsUCsav+YDZOC6fIfO0F7pkPv4INeIPEVS5T//TVNT0G0ULf3/zN31wFoK43P2MkczbHj7qOzSjGN2YcaXUAB+D87u7aog1eUB8WI+hfvknujvON9OSFsPRnvs25hcjeedXqfwtj9IkPrc/jNLgnnodL0RtZwmjxs3jbsUcfffR6wXaP2NIfDMEJT9witx5P6T7XKbKlI0Whxp4s+77xb3OdroGj9RUHeManf/qn370DgJBUIDcQEw6lSj5riMAWYJvkJmeMmMMZZIISBHJ4QVewrB2GBtDrD0AvSeR4jRGQCPb7nZOtMIDxgtImghLS+jZfQY9DbIIk6VjiT/EppfYK5AvQ2lMFBygcj6xSdH9bEWs+9b0FEcSz+S/x3OBS+0taOSWdmj/nXkJBXsnCVlRzFeQ5Q7pCWlzDPujZPexjk+OVCztavZP7JtKn/QFIiZ8Et+v0BZSBV/e0Fa+q5gI6Ak5+gpzvxkYv9Fa7qthAdQEcKTQfdtD9/GWB1lxcv0mJe53Lhsh6C3cAorEDYD6DABjjFiZOQmeMHTeu5GQ1tfa9PwI5pqPGgPDDlZMYL8gvDvAzGCGZabt3iWvnN+jwCz4BFwC2ZJAs4YHESLBgpxvABe7GXj9bvFgyy9aTQ+8IaEU/n95/bFEyalVqycliaMf1ycfh0hZD6du4JReS4SUXW9hxnrwEZbZh7vxM0o3EwDlkr7l7vnFjS/M8t3eeieXGnsVoNm7LM5uhh01MO3cWZRpj8ilof+VXfuVVLGu1/KqUPyVfOqovOmN7bBHB7Xv2bys6Ih2h7V423mft2fESVjpmLojGc57znKuY0q+U9E8ih/zUZ0lo+uidBP/zP/9z98Z7JB85ZwvGS34S//Xd5QbpZ+2Rf9F54+J3iwHri/CCH23iTZ5sC/Yav2trQ2xQAKWfxeLaaW5wZgs+G3+7bt/L0jlki50hnRLCzsMU/oio4xfdIyHpGGxpPIqKG6/5gzngG0ve6cy4yNYYJGubDC5h336Np/k2/77nGxurJRa173laiXr3LZ4uX6EruLIxE06tfJpXO4CaawXc+qjvxutxD1i0uhZryQ7xl5Do11zZHTxTnMKtxDHvnLCTDDbVDhzim9kgPZJJ1+AX/e1FocVCMqtvOIkTkqGigO8KDrsLZ7kTvrf39Zv0xRiy4Z9sA6diH8au2Lr2uskS+23+YnrXSr5qR1JiZ4mx4vxwoLbwE/yDLfM5Ni9WF4O+7Mu+7Paa17zmenkpzsMu6Hb9k78vV3KdWE9O9Y9PxAPb4eBXO8RWcQEWdW//jX2L4nwLrtQGP+2Y5E3yKxeqvWQj7yEHnILsFoc3Z3Kcnt1n3o1VPE8G7NXcttCxcRz2mlf+2rH8t3m3U6f2drdUx+Vni9n8d8/BaTtvNpfZxYTawZPEdZii743Dxfd2AKfPxiw+8Ok+FTXqx2KsfpKtn9hMdviVAhE5b2HRjuauwUPkWdo3juWYy8WNCxbLU4yH/S6eW4jCDckwuXzsYx+7PeORRx75RB2qWi7RWYNi0ECvThu4Lfu7bXIDDWPb4L8GtmTOINeZVgAMcauKQLRzlL5Bh/OrGrn3dNwNDJx7AXErLSvgZOBnhSRRgp1PBtH5xibp5EAMp7bqp99RlkSYP1IB/DZoLPAhu+anMrxEub+BFCOtjY4hKPcbO9lJgAGY7UoMUFuNnQFmX9lIq4GR0iXna9gcdpNoxwRtierOsXOIYu3RXZ9L1PuuPYTcGDt3Alzbbv3UxiZS/m4s6ax/Gyhri57Z5ZJH8mXrndskaoPXymdBX2BQUJLUCYAIFnkYD5+pT9sO+eHaBZAlp7XX+hS8EULBb+UvqVCs2nu83I3cJb3sRtJBLqqvjhs/cs03mlPJeHFtCgAAIABJREFUT0lSxwL8fk6wN6a2VVOiJsBvfxssYcYmdhKt2kV6JD6LX+TJH9e3+PuSxdpTAIWV/JTOJdfahgEIwdrkEl73L27xP/6+hNYcBQtz6PiuwJsTv6cHZA+RMk/Bv+t3O62gbaVk7ZifiD9sZQtysJIPJcuu43dr/7ADudh7jDOc6v4t1imOCuAnYeIbHUfINmHd+LoEvPaWsPrbnJastXKxWxclYyUnMAhuZrtw7SS4i0eSl65nVzBhY48YxhesvCIri427YgNzyNbcV/7LAdiQscPVXb2HmWfCDV+RN0muOMGf2L6CAFupPUSRTXfv2r3Cz+K3sbKl5koG/S329anghnSfK2DLS8R8sZvM2IwCjgI7vxUv6iOi266gEhjbni3sIM38Bc5v7N8Ck3HUfvOD377jIZsMbvLgt9RtuV2bcC89i8PLNxffNsaxSfyL38EKSZxiDbwkX3GSzthVc8fJ7rc7a+2ncUrgFE7OBIpdKP4pKutHAiwONh+6YqPi59r0yXf4EHvvXnNXtMGP+OMu7LFNCT49Le9SCDEO98B4yV1j2/iFX7Cl5aJiljhHnwoV5qF40Pl2MyXPiqLLC+At/qcAiAvivZtr8GP6Nw62ttwahoiH+N76rBilHTaNxyqOuMf7Urpu5dj1diHg2mwc/tIVjMANXIebkB2foT+Fij5h3Ppuc0inCqT0Jy7gZrVXwakcpgLAxi8xtE/X1w4cgpX8cWO//AtONI70VT/LdcSz5qc/8Y99sH1+ujbCjsvpwiu8SM7TGMNU7zHbXBYPTCaKgVssp1O5ikVlcYOvdJ1dTV3T+JaD83c75/rei4dxEJhd33avwTx42rXXrwC0A0CQXVChWMJjYBwm4fe/Dih0q+EcBNkQrEyWoRJw7TJaAW4H3f1bWUaSGalEF2kF+pTMcNZRGBijp4AFBYlOY1GJR1gpkGGZM5BGSLRHcZscMPauqXJaP1WltoJPFxv06OyOPT616lKftnv2SZbIP8LfXPZNzRvcjY8zAKSO0/luS+y6jq8dSZ6WOLoGGHEIgWUrZoJ3fXKsTabIdoFHwNgEV1/GC8joDigDYWPQBrAgA4G4sVuJkICbR21/xmd8xrXlvhfAPf744xf5YmfsqPkA5E0COv6iF73oes67wGblZwMxWSOq7Hv12HgkBmu7dIIwbjDmP7V33gNcJWjZzyd/8iff/XJA4+NfyYBMt1jAX2t/t8atLOl7/Z8fA3uJGBxIb4BybScg7bn5b/7mb76S/2/91m+9bLVrVPPhHvvqHNvc7aabvAhsfbIhnwjL2jWfokP3LZkXhD2D1zX9F5C3ko5Mut8cFhdgKp02nnTaf1X7jtGrMdYmm+jaCihI+2KY4OT3ZvnqEjE2juyeRZ8lCIIVnDE3cQHuJl869g4HNimeiDfiQNdvYgvPN/lD/LqnPgVUKzIwg55gIcLOXzYmwZv6g8d89vT5M0hLGNlBxdMf+qEfuv3cz/3c5XPN1bOFFbwiXOEMgrm+DGd21bb7YQDf2RUDdtK5Vjyav7GTHwIvPtPhFoH0uYSMLyWTz/7sz7694Q1vuL3+9a+/HoOp7eyz6yVWFik6BzfgDSzmd+yFP7Nr8sBJNnYs/7DTif7J3+oU/OQbfmKQT/Mpq7T8NzksH5KoNb61LRjH3sl4/QoWJIv+RwCNS6LMV8UBhVTJ2ZlkiyE4H1nT5a7Qdo3YuHEPHouX+oDpONyS9uUDeM+ucEusYecmzjgXzIB/Eh8cRuKHG8EQWAc/zct4JVywSHFj4xE/tKMJ14J9uArf2kLEYjy7YbdwuXbtsoR7dhXh08h+8+IznStRgQd9b9xkpe/O23nF1oxdnG3srey2G3J3NGhzk1ayYW9bUMKF2dgmY3uMLMRhMiSbrm1MzbsxLe9hJ12j2CKOslXYt+3qCw6b2/L65bj8fWM7TJH8m/vyVTu9tuDG1+E5uZ/+szKFxcvTyNB9m9vQSz4mvhUzvBhwfUcMM0d2VbvyPfFSTqHgugl9stnCgd1vHcMRu4YfnnmmOeLAsG31tvEOhq2fulbRqvHBsuVfPZ4RR7Q7hx3A7773SGTxNx7ZWCXexsAWFhPXPhQS2L2CZ49gJL8WG+svG2F39cMWFULo94wNcAv+mQO+CJ97RLZ3LD3joYceuh4BYDgrWEkQUJTUcbYdhMGuw3VeUNaue5GmVV7Huh4wATJK59icA4FSTLhfkmPCCFhtEsoSpNoEEpucbICoH0FbwDCv+tlVi+bBCFX5BfBV7AYWzrZbYzYwUWr3M8oCg4oPMq2SvfriwIDG/X3fQgbgp4ut1jHExgSIAAVg51xLaszB+OhR4Fc9BQQSCzZCh2xpizLdU4Ki2qigQreCMSChf7ZrbHSCVArSZLk21rWSBNdrP30Gcu973/uY55WAFmDZmD7J6N69e9fzQQhb83n2s599OSjiYj71xw7qk54AAQIuAUoewI7vrS+yybNo0hhX7nTuOkFk7Ulgc98SHzJr/FVWJVWCkmAiCDV+pKRrkncAjuRKDjoGZwJuNrqBN9B+4xvfeD3v1cuKGlfH/uM//uNuCy5i1TjYPJuQRJrDJo1sd5PL9NjPJVbAAfRbnCBzc2/89Ic4kH/38bG1aTYkgQtrBBd42TXNs1/v+Jmf+Zm7t5GzM30oYMFPeGV8VqHg5t4n4DZOPqGYg6QtbsLP5rLz4gsIanpNTtpEdBFDMQkZ7b7G2Rh3TOvnJdCRxS00154VuMUnOsr/JQHw2fzZ7AZhSdMWMzqGZNF18/KiSm9TlqRvwUwsUpSqr/7WPn8wTmMBPquz2s8eeqShf4omfEbiWxvkyibgn9hMroi0fmAcrIH1cIqsa7c28ptf//Vfv8bTVt7OI0wdo+9tfzmCaxyrX/PqnJUzhaflJGKF+Amv+KxYSJZsXFwNxx555JHbX/3VX1025bGI/kYil3wisX1uDGyO8IPPdI3HHGHH6f9iN3ykI7ZLV7CNbOpDomKObH/jICIviVREX1JJr2QEW+gj2S5pd10xUsLQPWecJktFMPEHz6hN7epLLLIrs2u3eMj3Nv7CKvLAMXaBoMS3lUZ2yV7Ygzlv7OJDkiMEvr5xELLQ1/psbWdf/e8nsOG8uL5+V5swjy/borxxHEbCrcXOdFubiprsk103nor97aqzW6DPfpHmWkl86hEp9n5Hfp76Y7HVOYstJ4b0HS6Hm2e8Wa61WCFONy47zLTFbvRt7smLP8LjjR90ynbwdbaHD9HL6vD0Qxx8fR+nYCd0I/ayMTyDT4uLxiF+4gC10zmywKm7jl31izbJUhzmgwqd+Lex4euNWf4AW2Dpzrl2vb8he+z+diLlSwoA6akxKPzhVnZHLA8nezKvPYVQuAUn8HL6h5U4BS6pCNMYlsNJzPtsDN3X3+0I7vHA3/iN37h70bIYjB/g5bCVjZ5cWzG08/mWn1nvO35DJ+vHbDk5hE3tqNbW5jlio3i2nLK5tCP2KgAwcgPczjeJZLgcxH067bvJcxiDsOKUwLt/CQVyo19AVd9Lkrd9BB9pIhQEkEF1DwPfAI8kACaBYpOk3d5BeMgsx7Q6tgCxyceSCMWE5Az8BC2EiqFyZMG6ce6zMM1JIKJ8Tmhs5oJQapPjLHjcb36bKNBD9+62NMEgeQo+C/6cwvklDIKhuQjCqt3kREa11TG64lhk33lzbIwcqePu2a2r7I5dc2R2DVQQNGQBAJGZwg8/CPTe8Y53XC9W+f3f//3br/7qr9699GWTCOOvGuc9A8a9pGaTY8AJeAHEEn1A3X3AGoEQbOljfS0f9Sz+2jMQRKi8EIV9LfER0CQibE1Rq3G00vee97zn+km19X3Fo/VX/lnftUGPfbcypODQfQjcgrlxL86xFYF7CdTa0GLVYhESJ9DAueYtWaWTUz4IH1nz25OYSurPXRwIc/fZzbAJJ7uvvc/6rM+6PfOZz7y9//3vf9rLYdheYyyIRPIle52DjwLfBnaFTfNii66BGxsAzRGhXEJmhRG+KwLQjXsVHZcs8EnkVQJa+93v/Pqw+yVESATbMY4z8WLTXZ9cP/rRj97tjEBc+txgzK4QtiXKZ3LbOYkPu0LikDG7CBBBGArD2J7VDn2wY34t+RITyQRmkAm8WpnQwxY+jIvMkmV/7+9Yb6JkVYgfd62fhIMrCB8chmvsDd7ahnsSsZMTdL172Zhxw1FkaW14iZvYtu3AKH6Xf9hdRJ7G0jV2N8AMq90bt5f4KYbBVjrvu90Vyyf4jWJi1ykk08sWA8Rk/eN85tj3bb/2yEmi0Xdx4sRCMQcZV6gTRxWoxfa9H9/axHK5z+rhHBebJS+fYoOCBl1vTIDdJSwVjt/2trddifjyMjFgx4DDprPm2XPGHYNLuwsgO8BtzJnfN+9v+7Zvu34++S//8i/v4tqJUetTbGYT2JMfsFX9LsaaD+4BM5YHL0dqjM2nXUf9Tb7LV9g/HuI7/iH+m1fcT6w39jMJyhaWq4j/+oXF2/e5oLM2sT5ND+Yp/ilc45LkBxtwVwtGfMn8+uQH7t0CiPP6l2DjLn3fBRbxWyF1OZMiDj4l1+If7t25LpZ3nI+lDzxli08KWvuJmzWmfKuXCuY7ceF++YA/sll9stfVl3i2uOlv2CVO4ENsrM9z15K81DVsrO9indhMLtsfOyjf6++S9frFSbtWXNzYDLc2jnatAoN2FaJwps0T6AOG4KHpOf2UO/hHJhuz2MHyzPoPW+4eAVjQXdJNcCcREOwWUBiYQG3gkgCVlC0YcBTtS+glp45TEmK6k0mgHRdYVgEnoUFyEUTnzWMTF2NZI2/enJ2RZuyNB3kTbDeglxQ2J0pktKqCZIJAmR+nMc4FEfOkdHPSj6ILGfYJzNchllQazyYI62hLYBkdh67fxkkPAonAD5i3qNT1SKogwqkYOjA2Dp8d15bxshtyo9cljwoi+l4ywzERZURg79eXpNpzPoGDHTA5JiLoBUJkfwJEfe1YyJDc2D5yb/wCYxXd3hTa4wJVV9nKklw+smBHVq2MtjJYJbE31DpuXGyRLAW13fGy56ygIxT8KJ1kk5/7uZ977W5onHymayW8QFDS4xlXCT972CKf4tqC3Y6/40jGruDQK/+zlVJ7ffbbtyrYfElChzyzSat8gmBzIY/k1vNj7VbpbyvtXYtg2OLFV2AMO0e4jbet3xWY+nlHLz1s3gpJbKDrlyQYf/p4+9vffvv+7//+y3YU98hRP8g9Qr44zX/IFyFDauASspL+4Aj/WhIuMfC5hJ/vdT8i1Wdya6z5YI9QWUlOnx2HKfD/JHRs1dg2MHfP4nXt1V9+rZhDn2IgTBNPjBWBNH4FiuS5MRV2ntitP/aFDNU+HKIHfZiz3WJwQwzo+tqNYEr2xOzkRhbGp+/FMfEXRtWelTVxYrkC+zHm7mMvi9l8uPNsET40NrGLv+712tuYsMUZsnWv+TT2/CA/ZafigeIXf5TwaeOMUTCc36xta3MTLf63MRneIeCNk06dY7diUt/hM3nhBXAT3pL3bi9lB4vPyYUvwYPu9d6ElT2/Nh7n3AczlgtKythn7e6LkrW1drcrdeIeMl0fcKx7JPySqi0ekhe/xZUqzn/e533e7c///M/vHsWzU4Zdaw++1YZdCMm4fwpuZL3+jhPiXvy0uP6Zn/mZ10odOShAJLfk41lkuMPW+2y++bTEjKzFPJhGr+a+BaB95tyY9SH2Sby7r3P432I6/fODLTA2rr7TW7IrFnVs+Rffqo+SS4+lJVsFcImPONGYtsDbOOwGqh0J+3Lo2tiXxuGStcnvun5jwi6o0AU/q09FrrXhrpOck70x1T7Zdw8/1D+eoS/xy7XiP9vDrWtfXqbPvve3QiQsxk/Iku97BIvdwll2UHvlO8973vOud9a0w6sX6vJ5ft51mzvQk/E1Z3gL//WxeZA51Wf/NyFmF/oUG2FMc8mHkg9eC0uTtV/n6VjfvadB3OUT4qXrYJT473P7EAvYF46w76Fxn/Y2D9lYssfpHO+CkfqBie1QvX4GcMkeIo7EAbkN4oiFRAXwcgLKcd0SMEkd8Oh71wFRBFdw3MoYp2P0S74lUCYpWO4WE1XArbifDsQQak9Fh9MmyE0MAFRBoq0h/awCIOGQjB6R3wAjeJPTOtoSXcWFMwFiqIiMOSO3yEvHjWsBwVi2395K3spsAWfBdPXACZdA0d8SVsSjY1berUpwwNoSoMgKsLKjBRaggXgV4Dw3VT+qqhweueqcvtJXdtEc1wn7uy1tzV+gZZvAmiOy+RK6roksbsFD0gz8+Vjjo2+y2pWa5rxEi41rz3e2WVtvfvObb1/6pV96uWjbk8xZsEBM1h/rx/bKXpDX9w9/+MN3BSoEUJJQ/92/CeX6I1ts7Eg28N0CAHyxI6A2EAo2wS/6bgugbagbjJNfuufX8EhAM76uoxv3Sx7oGZH99m//9tu73vWu61ksK3VsRwItIU333U8Xu0OHPNgPH2u8vSSnn8VsW77fA4YrfJe+s5f0EwFtHHTLn9s69t3f/d23H/mRH7nIHtAnA0nbJibGwr96M7WXXClguT+ZIqTkK9jUl2Iof1h/WVyDs8YvaAtwkhV+wg+SA/3CZnJ2XJ9wmr0Jtmv3yO3abn9vkWHtJtnsyrTxigXJy2+WGzN/JpMtTHcNPIM9fe/4PucrnjUu+I/AI3niWPdtQYPtaVfBkDxOMsI/6BzW8Uf63hVTRAi2GBvZ+RTHXScuIpmuW2LaPa6HO2KRmGas5gRzJJhsoXEaPz8Wy4yZTTQ2q+10B0NrH+nmN1bGukeyCi/JHqlTuEF4JXvFIr+frogU6TR/ySauQZfGh5dtHMPdGkv40D8v3pUYJsdsZmXT9XYUiJ+SyNUDWTeWxv+pn/qpV+zon1+ggKtLeOsvWX3oQx+6isCSovpdDioJ4rfmKHZIpsWJ7t/EeAsfbKlxON7f2wYbNNeugwddCzvhLxvc8Ujsya3veA0f2N1IsALXIV/tNLfG0C7CHtmROLPP5Zfa6hnmrmWz9Ysv9Nm92dH56wqKpBJ4NrtYjlvy0z6twjd2BUQYXVv65lfp2wLexiP+KFbBfPqHl3CVDzz22GO3V7ziFbdf+7Vfu+Ijn+CrYhdZ1b+fG93EjX1pVzJXPKVjuodbipvw2aq7gsPyvuU15oQzNNflvfXTGCuAeCyDfbtuucX6mQUm84Hj+315Y30t/+ocjMezt2CB/+CndGk8/FFe0Tye+9znXj8t6PFMGAof2T2bZRcwefODzWvEeFymvhv7C17wgtuf/umf3vlA/fEP3BWfweVh8RZp13/xjc13YBYO3TnXsUPcCJ6R6ca8+ibXM0eE6ebIn7rerjf4tliz2ECubEBBsvt77PjaAUAAgg5jXqd3zUmcVukMCkAiFrWr0kWwm5RIABb8KMd9SAvDEYQZzAZCK25LgICarZGcfIsWDDlgK6EDEvVh3oK0hELQRNgaV6TRCtSSiwyvgBnp94yLRMjczQtoMPRkChgBZeMll/7O4IC2hKl76E4w40gneaivArif70C66GdJlza7xnbOxsWJrC7owwqcMSLCG1wFPf3oo2sVijoGYIBX1wOSDRrIWPcLVp4Z350QdMROdx7ADnDW19oMh6I/bbDfxno+JrKgjYBJ+ARDJIXtCQLIhKCYPH7gB37gKgD87u/+7hUMyWVXH7bwtgnSEhHjAkoIM+CRHAI2hEpC0ufnfM7nXAnrr/zKr9zFHTtiVKGNTwK5tkC29ImkA9fTdpfwK1AseJMrG1ryL+Aj8s2n1f4qyMkC8Ar6Hr8wsQJciTPSt6RCv51Tye6+7O93fud3riZ+67d+69KZwLT+qPoeue4dEr/8y798+RkfWfvdwgD/b8zakBDAj+YNz8zR5/oZG6YDdtAY9nEM8um49zZ0bW0lowhnehLQ/N21fBnW0KcYshjM5iVR5iV5UOnO1+sbWbWaukRyCTcsR7DCafjZuQqF3n68hCT5sFe6tSuAHmCn70jTYvJu+6cjuC4RqX3+3N/sU3w09o4rghor/xI3zFdMhMFIhEd8EJKOs1H+g/iwWbgEGzaunbrc4g8yQx4b0+xgg0uwSuKaXulA//BUHJDQkqexiKfmJTndT/bU/NfGGw/+kjze9KY33R5++OFrF07EHSfiU+aIc4gvYU1bZF/3utdddtR/9xhnOqR3MWhjflwj/5IcsTPEz6/YiFu1bws8me1uIWOko+YHE8iWzk97TF7Zzq4kijvda3eDmNYYxWO2Keb02Yt0n3jiiQsj2AKMJ2NYv/YpaWED8OJ+c1m+Ys7kwpfqQ8JnlVKbjQP+KPRtYcN42RtM7Xv3xQ3aQl97uB/bsjq9/shPzI1OkqkCBttpPnSk/X1Up3a9i2GTjeXhd0H8qV1bbHD9dfka/eEY4gEs6Voxlq+7v892I37nd37n7Z3vfOf1voHmoMAJAyVUv/mbv3kNr9XlYulirdgAKxcnnSOTvudHCuiKu8lRLtHfG3/4KVmZn90FMDW5sgexu7YcW1mnq/q2A4Id+jUavr06Xz7IJiWHYpwidefFK8fYtoS2TzikuLHt8ZHlWHIVcaVzxrrxTGwwzvWF7Ar2iG1wiay3rcU5MYnNyfvksZ2H5bvDEp/lL/qRwFtcIpOO83/2IGY2dtfhlcvtzXl5lphN3t75AgfwrtqB5/XnBaD8x+Iqjks2+Fo6g7m1JYe6dgBUAOgGzgBYNukF4p0DrgkixzxXigH5BkzgzFgFoxRkkl1DiPpgSD2j2qQ5F0MgAII/iwy1iWAusQA4ktTGxekljT4Jq7YFMEAjkDPerun6HFbFXtBhhM3JtkpzR8Zdu4FAEOA8jX0Dm0DSGBhnY9gxdg+Z0SVSB7jIkN45ARAAfvS61Wxt0P0mGp2rT9XFgLa+BT1zRmCqeLeVnUwAJCd1veRzyRDD52TAu/7ZBttiA0Bynbtr+/1vv7UtCGpjiwH1j6ACA7bDZhqP3QZ8AGhybitEQNF5uqNTYIdQ9Rk5ajU68pmf0H3PL1Zs2lWk7l+yqD/tbr/rr+zrTDyQW5XjVrfrPx0uSeM77NkY2eHa9fo3mSMzG4Qbu4RLMiDgS3JrC9Cz8Y51fonH+n3nFBrYtuvDoD22CbM2zMUc4RiSFulvC2PEv7fOri2yNRiwCVf3b3K6gZd84GhyEzQQGVixZNvY2JnguX7Bx9JhBcISDj6AUPADQU2AhHF8sfO1E0ZKzvjrJnTIAFuld76GbBu/xzpO/LaaqiCxxHVJivY7ZkfEJubIW+Px95LA5lWxJsywY8DOJEkGDFv/M958eLe9dg/iJcFQDKEr2Mhf+qSHLQJ0jC/22bgl6PxWf2IIPbJH/q+AsXFnr/U320yu7t3rNpHQB17QeMWdxtkLNf/t3/7tzifZIzvus34U9/vePJJp8/NYlHi9/kbv4qJCFJnhRo2nFdZ+faExSaw+6ZM+6Uri+9d211bzFbHIfAsx/FkcbUHAu1Bcr2+6Irf1LX6QDdT+7s4Qw8WIYs8SVQmU9pvbPopBD+bBriROzZ0f0AHbXu6xtgY/yRMvg8XwdguAdOJeifFiA3tdXkKH9Q8HO88n4PPuDuXLPo0dD9I+Lku24qHkZ3F7C+bpBy6IGR1rm3QrpFvY5tc+V1YSsLUFMW8TqLUzHFbhxzm2z6dxK3aIY9EZDpqt9M/jB8mm98z0CNrarr/pg63AAzwW7+98PvYTP/ETtx//8R+/dpXYnbAFnvpqh95znvOcy+faAZffSXTEsNr1wmEcUN+K8vhPMti34SueixeblHbPckF8ANflA8kIvidbCRkOxsbYZfLwd7Koz7XfxXkYxvd9Z9tbLGAzy0u7jrxwpPoWt9kIv97iirnAeIk37tH8k2XY1ouWyWHtnjzZ+PLA2hXfxUAxl832ufyBzOkiW/Xz7F3XmDsHt/BR2AJrzE37ycxii0+8mM82Xvd1bn2PLy0HqE8xhJ4bm9yEv67f1aZFMPEtzh8XS0bGRAfGI1bCJ34QFlwvAXzggQc+wQGBHYUyGEIyQGDIcDbBYkAMkADW2TfQNRkKX9K4Y2kbW0GSwQFpZAfZ7zgjE+wpnnP2fZMwAjImwY4gdx6bhHc+IQLfriMfRm3O61TrhP3NCX2ecuI8S3Y4uUC/z7mYG0e5BvjUMz47HuDj+hyyuaf72hUUTjJCBuQGoGrH6skGagkA4K1f26+Rcg6KGCM19K2YIpAAJWMTuBaIO8ceVqcAnewaj/v1V9AJvHoevuvrz6oloGmsihpIbu2wN7KWhNEBIrb2JkEHes6ZT+Pio3RTYvPiF7/49sEPfvDuZ3D4DPvgWxuwAJr5dE0EUfJl/EjHEjJzElC654EHHrg9+eSTT/u1gvoXIOlb4rrzF9AAKNsDaGuvkiBYxIYkRX6KTtA0T/7Opti7vtnB+h/CbuwlhJ43dB3771orXxtA9S8J1G/j6Jj+ERtFRHNG8GAbsro2gejsVsENkAIIvKZLxYJsGCmBqZ2z2paMG5dCbdecq4eIBB2y1fRijuJJ/Xe/Z6vPFYHFrE1i+APMoh9FBcfhh+DHt81NAGcLG+f4yK74SJTo3DjYP8wnl35qst0dVpJq8yUvecklw16C5FlDvgybm2s24efkEATjVhzkk2LSxgTxTpuNMfJboXWf2WRXdrOwkW2TLmGoT9gAX4yTniXtbMA8xcOdr/HiDvVvm2hjsxoiviypgiHsH7kiL589zpXflCyIu+Jp7bE/sa/vjQPp3ITXjr3a6bpsuPP5SkXP5v5P//RP1/1beOMHXWsn1OKaWMa2xMnmsHYOx7q+NsVbMZEuzCE79sigWN41S3zZtXu1ffpA1yHEjQvPWduxgLJ8wJzWHsx3CxLiLt1INuiM/e28+bg4wydrw7PxbEzM33Hw2V2d7ZhFLXPbVUj23FzFKNj6JkwAAAAgAElEQVSvbY+NbXyg7+Ue/E/hrbbxyWQNl/FWXAcG8GN2wi7TnRixvBOfFS+75vRBsUjbYtZy4cVY+hHT8A+7X7tfjqBgtnwCl6FveNt7bRTG649u8dOHHnroKsTRkTh14gIb4Tv4EHtSyGK7YkB6Sr9wAZ/pfgXv+CEMgJ1bGFwe0v0KnmwBt6hPRaw4XT+J+hd/8Rd3hRR6F4c3BtKP+djlKpnEK3dHzsYHeA1Lasdv3MNWnJ7fJ0tJtLaWS/Hl3l2Rnn7v937v0p+x1IfE3f2NF/aIB3BNoVOBgA5xre7b3aHFPDs6a7/vFlzhGrvDKdmV7+xx8WJzZDqkm87hFGwJRmxhQy7RtexBfiRu4CTL3fAism286br3fpXEs4na77/CBH+kO+Osz+bYS02vHQCMsEERvKANtASyhOkckNIpcr6AvkmZIL7JfYORMDIIDqjvBT3GxmAE+w2qazyETll9ei7EDgCBcolZQuzaAkLtCYIC2JIiQAe4AY55bQDaoMk4FhSAAacQRBdstd/2scaJsCAeAv7pYEt86ahjHJLxbuV3SdvqEjlCBskFmWDYkneraa5nQ91Xf95wCnQB7QYpYxb0ya22PXvoGADe4JvcItkSopPYs6XIZ3YeIDe2VpmtMCI/taUYQEcCp6RQ8GPv5CugNI+ORdKRfKSe3JeMAQLjL1C24tg9O5cFWHbEzxoTEK//JWzGKbAADAFuAW+D6/ZNFgiGF5okK2PpXn6IKC1ZgUdWKc2374L8JnnaYFMSXLbkvMSGTFX5O0435m4e5k4v7HoJVe2x4X15kHYF5AVyRIz8gTYMMhfg3XgW0BsHIGeHfYd3AiW8gd+Ow4rk2FxgGJnRlc+uCSe7bslvu0z++7//+2nvhzCGDUZ0GGaVkMEBpF7QFVN8Dxe8QDUZtxusVYXa5me7ndJ4zY/NCqwwl5xXHkjq2jtcO4k1G4NbW1SB1eFIO5ois4ot6x/NwUoUW9ntlouRihdwoU96hztsE3YiFRufxGCkAR70CaPZtr5sLRab2BQstGolPsCX5RL8dleP1wY8lyyu7jzNQ/9iAmJNFhvTugfmsBMJDnlsQoAMI6qwT3xMz9luuxEqCPYLEJITWMbuyXhxGQY11s7Xbm3W1iYakh12y174/+J47Vu5h6m1Wxv6oN/F6NowdsX3/DgdFOtgEhwmt+UxjWf1IUGBdW3zLq7tIwHeG8H3YA/eBCPEgo0J+zeMYCN8VHwga37I1iXnkvbmowgk4ekYbGY3W3yFDWeMYovLN/QLk/DajZ3+NneFYL6NZ7FlOGaOncdf2QYbEy/6zq82JpJpNgTTG2vzpSt+69r19U0scPTlDovpjSH/6fHAkpYwcbn88mLyIutsle4Wm2vf2CVrCjZ0B7dPm+EnFj7YxOI430keJcbJCLYuPmkbLtFZMt+fqF6uTF5noaB8I1xQcJQA0+FyMvLVLjxbDgA/FlfXhnEXbcF097FD/r3zx5mcU9SyYNBYK+rWH47RsWyKL+AxXdO16Znf4ON8s+/01d/4FN3VVvILU+PFbAGWbhECN1lOuhiLj+P9W4RSxFq+ubFR3DOPzjUG/YtNcNX4Nnfa+Cxe6a9Ft3bEkUHHFXw7hvs4vrlFfdHb9fOd/QwgZzAQzgigc7KeM37Vq151+4Iv+IK7t0Wr9DXYlKoytInQEmbAyiA659jegwx1zvMOHAWoCSIcsWsjio1VxR8xrL/nP//5V9BGpADGCSjGhgy2JSmwahx+c3GTv1UmuTXGdQLOLrAy3A1g3dt5xQm62CQCsLsvQ2/rE5ls0OfQJ7kXoLZamuEBCGNLvhxw7cJclnQz8MbFEBkrcABkEikkSb9LLoBCbdD7CXYAHvmiB44DQAVYenZeoBI0+65qB/h7+++LXvSi6yeA2AufCKgAT3N2nk0DbE4v8QDOAjGdGw8wl6SymbUHbbMDhBsJpDeEHCDVBiAj1+6J/P3v//7vNYeVN1KyAU6bAkSfyCWf3MQFKd/CifEkP0FT8XGJb21LkjwHKGHsev3yHcDXcfaNKDXPbEKfO6cNUF2HUO5ctdOxxRC2AmwRNXjG7vihOdHzkgWArg3XAGx63SKZHQZL9szBde5f0mG3CX/vWmRqSSlc55NrawXjbKfVGL7guTl+vuRzdVe/+ZCEV6Ddgqs+JaQPPvjg9WhOP4vF1gRySapCB7myBdhJj5vUbKCGe3xrC3Cwhi+TMz3xBT6LsCAWSzpXFx1H4uHcEjZj757OI6nIP/kku97BkT566Rs/TCef8imfcq1Qm1/6KqZt4UtSk06Q6/TiuUkrScncnJcw4gHdiyiaB7mLke4T/5FX46qv9TlzgdESIXLEM8i6zyWothLTwWJHfdMlEgsf4GW22gty40H9e8Mb3nCtANp9tzo3Z9vyYb4Elb74iJjcePkB+xbX6GF3+8FWBfsl4nyYra58LG6Yd/PpV2AilfSDqC+ZxEXcX5v+5i8dk0Q3z+RIR+tbEgt2IP5uHGgOFez9NBz8Wy6Aa22BTj/iwo5R0kr/az9woMWE/VlUtuSN+isjfgDn6bjvOAqbXA5x4szpR2xiSTw8FKcXw/EIiUhz7hi9byw7i7z1ZdFo46851J8dOfWZ3WfbfGO5uNjpE8/rM37eo289khPf2ARud92Qr0+8FkdqrPvi1Y13OI7iguRHTOX/dA1HljtJipt3c6yNjXurR7Z1rrJv7K2vvmt3+RgZrx2yczJk2+avCMP/mwOeCQs25iyfMPaObS6VXBxTFNvco/GLUcYltnafR1xhLnsk164Rb4y3x6d639LmQ/VjnuIRvgVbLOLZjSg+GWPtZ2PZm7ZhEU5rt4ZYdcabzdX4znJxvIDeyA7umrfCGvvBP/EiMqEvti52wBe5XufTMRkkq30/EVklC4UKWCKe0mMvrX/GvXv3PiEgCbIMhrG0le6P//iPL4yPYASOgAXREgBUpIFGbbpmHXsDhqRqCQQn4MiMHsni2EAIKeHYgCwwpwTJNQPvnN8pXhDj1BJjSkZStE0GHHFJb/cgvBSwCUrHJAndF6C1XfQDH/jANSbBw1joZgHuTHw6J4AKSHsfJ09mDHUNN9mdQXqJyLZpdVZi01yBKWMGeEAXEaJ749k+ORv9Lxi6Tz8bxNksnSAJycOxcyVr9bX2qE+O1XcBVbuIWY4IdFff9HBW5xEfpB7I9l0fS5jIqP7W1o2j83S8QV6QWZKpLccAZkBZUIcD7LvvZAA4N5HdIK96yYbYSn0hKs1vbWiDlbEJZNnnJutsW3AwRiSWrZGrgpNxSWT1T971sYUIAUE7/BBxbDWgqr6fdtyCgbn75N9AnO821+TaC49K1MhUsIIn9NmYFS/I4cQmNsCOjVcgUJxVaOt6uCQYIQRky7boyXdzXjxcjLSDRnEE3tSfANU5yU79rX4QbtfTOdzuPo8pwBqJpCR5k/Ps26qK5GQLleZh/vfb6cB2YRhCw5/hAUw6Ey/Hfa59sRM+u2SB7BqjpLR76XFt5dFHH7193/d93/VM8S/8wi9cb2D+yEc+ckdis1lbJxGi/Zmj+rViGzlrZ8cWbRAK1yFo7AghE4PNcUlh9shnxQXJhblu4i7+LwGvP3a9CcbaY2NpvngBzGu+rU73bhR4B1vNgz+Kr7DipS996bUI0r/XvOY1d7G2tuvPVtTuQ9rrn63zK8kQDNmEoLYV1zepSFZ0ASfEzb43Bj7AFjcOb6IjzmhTe4q/Ppckb1wmLzi2BQ3E33Z2c4FLkgZJwMZgPsPP8cJNCNzPfze+07Xx17a/+XZtKjyKEbWfXyiu1A4/IENj6V4xHy4j1sj7yhNOb2G9+7pGEt18l9DbJWP3odibvGErTqOtPosnJVQb8xv/9r3+hOfg6HBFEaExJuf67G92uvFMrBMblmPCRlwd//VuIkkyHqFwVhur3+yiY7sLqmvFnOVS5LFc9ORFK5PlTzA1GdkdiP/CrN1lQn78qb7P2O29ZZLHZCFWtzus3Wz8yZw2/yLfTRzJS6xLPzCn6+0Ahc/GtH7bdfgwroXTL37L3cQomEhum/9tDsam2APbMSZ9iENxKj91ye7sunCPIpXcCuez2AeHxGhFJbjO58RS/g93NlaYL38Rc9KR+GQOuJRYhHvBHPoS3+D2Fttww8aiT9yzcfXei3/5l3+52z3R2Nk1TJITiIN0tRi5/nrtAPAIgBMGCbAbmOfcShJ6Ft+EkdE6YITaaRDrPF2rgmN1QKDVHscAqEtmgWCfqvSqRWcix5G7toBvG4p+EkzG37xsR9UnEFpyjCBTXJ85GcBFDjeZA26MjrMiceZaPyk8+WVYXo7XcWDmZUaRWOBFtoxrjUpwtaK3ZJR+gEzfGY4Es+sFvq5r1e0973nPtYLUz5dtIUPQk0wahwqZ8fW9eZhT19XPvtFSYNig2Ti6Lr0oPPVdUNnnxTkE2Uh62B6ilt6qQDsPNL1tV1GkT+BePwBik0K2QY5sdq9Vzes+wX1BQj+e4dqA399kuYF3gzrAs3VPACMHAXIBCEkR4LtWcgLI3F/7AuLai6BjVY5O+BJ/UAwxDj5mDMnENRu4uz//3efvyaAxAk0+hfjuahlyZy6CHIxozvXT7p7v+I7vuN62nw8iHcDU6lw+VbGua/iS4EbP9yM0xt39ybxE4uUvf/ntZS972d0qOD0CbD6IAMM7gWOLAd3b+f7bfWRcEoTGx9ZWRwKZdhEbpGexHIFOjvACViIaSzjIonl7Np4dbEFo/Whxv/5gFfuErfrp/BIr7WpzVzQEcNds8rLJMRmQq2AqdthptngO2/g+3EGStrBc+/W9Kw8bqPW/ZK+/kQ9YR7fJKRt+9atfff3uMlyEaWIuXS5Zq92uR/TTU8Xx5NF1XvQL9xAx9sGXYITknI01TzbZOBXd2Ru94gfIzWKStsRFfcOAxmDbsuQboUa+m1/XvPGNb7xeMkYWZOU7/OPf4mFziJQ2/rbLi+HIsAQAAYdz4gtCWJzrxYHF0u6VePLD7oflnmeFX5IexRhxFJFuftrcWOQ8XcEaeA7DEd/GvsS5Md27d+/iS/3fFzJ3bTLRpkSjthUxdvWssfgprk1cLCLAOf4rTjc2XGZjO3xQqCQzPMHKfbKr+PNLv/RLt9e+9rXXmOGyBAsewPva3iLc2rRYtf6+vrG4etqCMVq95OfmvvEtrOWbfGQLiux1V+XZsgRM+8bUeeNnr2SBJ+OFxi4W8ov6hX/wCqdXqIHRm2SRMRvb/tcexTIy9X2TMf6weQu7dR/sVnBu3B1TsOPHbFQhje7ZdzbRMQXor/3ar714ceMSCxWKcBsxGjfZ4hv5nbiDv4XB3Q+f5FlkWh+4Ds5IR9sP/dXuid10gN/S+RaKlkeyjfSkj5P7ps/uJ29xT9yHg/pKpsmcPuC/3MgcjaPP5UinnViEhsdwSFxg53TEnukbbprXrsZvcr3380G5w/bB9vE453YObJD/dA1MYlPLg8wJ7sqJ2UtxYPlSbdG/+V6/AtAOACTCIAhAwiLAAb9NNgVZ54C2ewDEEqUFL9VGhrXGSiEUL2lah+HMtYl4NAZGJkFFtsyxNoCtwIVUdLy/U/wSLYJbA1nlCgSqhN0LoMhpCaX+GI+2yBCoAnGkdckAo0CKBY5N2AAgB0CiyJpMjN95hK/EqBdcvfWtb712KNxPV4DO2JA+wKyibs7aYGML2goYdNc1thYv6XJ+5eTeJZNIjTGp9guGHJKj+UT2EQjX0WVVy57H6dES/zZYLhggFIoZbEmglKyR/RaQ6IXNWqHs++oSKRLINugD09Nf+053fS5p4W+O6Wt1wL43yHasMSxZV/hg/7sqUPuI6Wn7AtbK3rPKSxzoVuBp7LBF0s1O+FvzzVebT4AZufe+h/pDBBQJ7OYQYMhlyY5C2OLeSRrrv0eLenynlcj6twq6QQJOwrO+ex7ePGFXfSwpX9sgW1tpJS/0zfYaBzuVeG9hT9HpkUceuf3jP/7j1V9jIucNuOtz9ZOv2NnEVvgZXFvSy5/gxe4cgBX0iZA1flvqNnlp/uxeXGrMXdO9VsHJoTlZJVQIIqvuZ8vkzT/ZgfjY+BQVkAmkj/4UvySZS37YhWPiYZ/dJ4GBubW5CRIsUoDou/kg0bBiCwLmehZOyBsJgmUwQLwTr7aggVB6ljdfS/bduwkwORkDf8hGyJPfrY22tdjb+CV3G9f4Uo8CfvzjH79kF8GWCCxJ3XnT9xZaGlvX9x8WGzc9rr3pG9nO3pp/OywkQzvW5JGc2ONJFNm2cdQn27Bjq/bMKWxRPBdXakNcxZ3g28ZsMi5xfvvb335773vfe/3k2sZMmI3Q40ww9Fu+5VuunzuFO/W7SX5jUdCAW2x1H4nsxWu10fXG2PV8GGZs27DTo1L5Te30KzXstXfp1K6XcLK5lTtdbBKFe65fdJ2tx9kY3rIxVsztPrbRWPjmcteu2Z0leENtKB6wK7zY53LTE0/pf2P+Xs/eVzc4GwzTpkRl+fTGH7a9q+dsIPkY7+KI2EsWeC6d4TPGZLeKRFb8qW3+YbGpY/2zsOLavhtDxxyvD36TvDreiuxP/uRPXoX8zuHbYmHH+gdLyJmuYJjx+2TXjUPxjJ0tNyNr93VtPl6M58/i8XIrehEr+k7GzV+hFu9i92Ko+KngsTbQsbVdc5VPSUrJHj7QKUwRP5d/kx8bFU92jjAjrApbybA5mo/xL+fZtsXKja+bFziOq6zNrn74dX3jdutTG4dr66u+6qvuXpgohnR9cSIbaqdouu1cjzfYYaUoZJEMtugLP8Tr8KnGeu0AePDBB693AHBSSQOi3kR2i8kaMJILvPrOAIDoEp4lNzvJ+lJNWrLCeRHP2loDZNicE+kHkutcABhZci8gQWqAQ+clCgu6AjsDXKIr4du2yZMcJAPGsQ7U35yFMzBOAGd8yc+WTjrZ+XIuhlj/fk80GTNgxm2OgitQby79jUzuG7zNyZg4A8JxgrhVutV34+v3ftvesoUhAAxo9G+ubO8MZEh4clzCvBUyziFJZfvuRcrWyZOPhNPY+tmvF77whddv3tfWCTJnkss3JKSCGkK3CURjIi9Ej38J/AKEVcFNuJGSxl0/u226tjcYL6gtoPI14HHaSNducYJ/Go++kwscWXywdYvd8zngzK6AGoK5Pgo3Oiex7Bj8UsRb3Oh+MhSgrZ7YLq56vTYs+NS2xwCM5X7FDnrl431nI7CF7fUm8VbW9qU5m9wjsl6uRU9sFC6xod0uiWAho+yIfS1x41d8GQZvggRL1+521XPxRXBf3BQokzn5bcDUPuypPeQCcfF9yTTM7HpFPoSN3UneXUsP/AW+LPY7x4aMmV5tpVx/RC6zmfP5VuPrfjtS2AHMWj/hV+QGt9gSWyeL2pJEwj3ETzzhL127RLc+mkf3I2L0JL7wr8XeJX7GY7xLYPMvb7sufkVC/KykVW+JUbrCB2pL7CT3rmMjb37zm6+3Ivfv9a9//eVnHgEgl861S6IY1mf3lgjCR7LZ2NvYyUL/G1fINZ0oPjVmchfr7MYji8WwjfsKQuYIf/j/6iodWvWuT/FmCbR2Ota1kfAwBvbm+x4Bo2d8a32/cfh5TAmGuUkO2ANddTy8qjDTT7VFXMWM5EOe5nxiqWQI/6i9knR+yFe3TTGAbzVushErJGeS295/0HszHK99NszG8FkxSHyoHzyoa5pLOwy7ruKumAn/4Cudw2+FOH7ZZ3qRlOpHnOk7zKzt/oY/9GLMOC775PNwDY6wf594tQKL3UT61f7GnuYDY3EwtosPwDoYWTvLb42vtvLhkiA7JugINoixbK97mqdCo5yAjMgvedenMYk58JqPS9TYJntI1jg4fsZfko+/cQY+oX+8tqSuuSk2uR4nW50oBG0OUHv0JP+AC3hU8uwaK/MWivAL+oC7bFJhnh+SMf7KJuGNOZ45nN0rm4vUl5gBm9hA1/UfNxNHtIO78m0+03zklbXPZug4GSg0sjFj1RdOLi9iNyfHdv9ZnO96OBVehrPhQWMOu5aXN+6uyQa8SLl+d6GX/bGD2lYUXfnzQb5Op82vYlXt9LiJcfd5vQOgAgCjREaA1gJbHQt23QywkBOOBti1CawNbBO0JWcNFIBx6rN/oEc5DFjVb4mHQNk9m5AwLA4oCCHUQC0lMDjERzAlbHPrOGNkMEuSGR4HXeWQAXJev3672spIbXedlWj3cwwOilyQT3PpWnOU+PSJ9JMTUBH8altFECFyDRBeIhq4ABrycH39A0Qy23Hps2uWDOx3uu8TUeG8zYHutUv+SMI6rKR1QYC9GivZbSVXUOGg6cwqloDS+M1bIrR2I/Bz6LVx4EBWijCSObbVPYIr3W7Cxlddt0GMn3ZNcrTdXZBmQ+R3+iv9IX2KKeTHxvkwWa/+NkHb1WNyMhbjZs/sLT0EnN6ujqQnez7BBtkkmdJrn/zmnGv3LBmu/cbJ/5BAAOx7z01nE34PWVVWUFqbR7K7t+O2xJLN4pPxwbJNivivINg1digIdoIKjFoitgFBYQABYD9rb+vT/BY+buD3965SIRh+sYMPNB6r6YgdUrWEF7mXULNVhIsvLKazKSRXQqVvPoqEIn7pA7FZrGTvZIjQsyc4SJbIeP1J1pAGKwP8nh3xnfqIPPhJLAQLZpg/WW/c7G8JtfNn/On+xX22sIkFLoBAare24AzMrC02gSwqHpp/93zDN3zD7cu//Msv1bzjHe+4+x10GM6f6ao28/mO4xe4SnPrul4Q+cM//MO3P/zDP7w9/vjjd0mi843fro5ssoJbCWkrK/xYXF35b6xnGztH+CKOI6/eL0RG5qY9vkw+iyn0Jd6ILXwBsV95bwyFcWtPOEiFy2yqn4CyarnJSMlWMtGGwh6ZOA4TxFfxZ22qdvMjMU8REQ6yvdrEt9geW2dHfBE20RVspGcxMnkv2ScrPLT2FWmMHRbABnYt/ooLVlrxzmS7/XuUT2Im0alPMUryya/0xQdxDMmEX3xaXr04AEPMpbnjj/CQHuhIsiOmwxMx27zgBtsVj3EQxVY8jH3CXnZIZ+ShXX4NH7WP/+EDfKZ51bdVUP3wMTqGzQqWO461KzYdHisawvP1X+PWjtgrod54tLxnC+w4h/E//PDDt3/913+9+wlU57XJLsikcSmI9VnxFH7xGXpmz5tEtnuvX2HAaRQ39ZtdkuvqScKORzWu4ouf3cMrjaXxyzfSu7hJZuTLhpKXvumLfYvdCtPdiz/hhLvzT5uKKmsfsG7Hi4PxA5icz8WPTwxfPsfvzKdP17Pfrk9Odnsu7inKeP+BeLJFd+OvbfawuS7/hh1itpjUzu12vfUTxTveux0AHAB46MR3E2JYCQgQEXL3pARbSBqMAM4QGdRJ0AT8PhnIEhNKBtquYWwU6DpCFAAIGXEkUMHrXN3awMkodi5L9hBVQQNJEHC11XnBalehGCLCkBNILJcQSUSbO9kKMBwMsJu3Ik39AoEzwNY/p+5zSeQS7fpYYsjJgLPEVzKgeMCZVXs3yUXogQv9AUzbnQXDdQRGbsxseAm3Yyd5AP76r7/aIVtydP8SwgV9QdZKKgftE1FN9htQVXgBGHsB3vkIAOJjwJotnYC1SYi+6FUbfdIz0sGfyMP8G7NVTXa9yeuSP0Gd/NY3m2svInviiSeuVTdtNP50278Crm2AfJ5Om5cEEujW/rvf/e5LRo899tjdqk3H2Rz5KKDw0SWNbImPRHwD4e5VlFiSIXCwjXN1svYi1gUMSQDZnwkVvGPDjWELiN0XybTzan12wR2e6geeLRlcjFwch+1sG+bv6i+bQfwaR4WXxSh61ye5CvgKenDBeWSa79G5oL9kk29sgO488tL5xpq8PF/eWGEenyO7PpH07W/9o2uSRbaQLpDUvmcnto8ni8aF2Hdfct5t7fyLjM7Cqrgq/kli+L03LPNP8kDaxIPaJSO4rLC8cufTYk/tsCHknV1srKMjK6lWYvh1ffCfZB5BzP8jH/rq+Dvf+U7DuQoAPULVtfVd23TTtbhCz9u+8pWvvN5xgBDSl0SMD50xJj1aDWIXYvFea9WNHuBR3yXhG0vYdNcttiwZhC+25sNH+O9xpgTiMTl8iVxrI2yJQCp88M3m07izOc+DkrVC065u9ULnH/uxH7teYqjoZryNjf+TLfte4mm+S3T1yU/4Fa7DdmGWF1d1HM/Z5Bg+7E4mtumcJImti7/Ja23EeQR5cXJ9El4Y+3K3jQt4w+nj9aNQXB8bR8x/i0h8jo0YC87QHJpzfXuEqnMSbv6hkAOL+46PkVn9w4tNhDc20T184CN4UG0qWha3YfTyLOPkJ+bLVhqPohJfgHfiLQ6El+OHi2F+3138MC5tw+Tmlzw2lnYOR65N3J78mg/e2t94NryDl8bf/TCo9pbr9l27YvFiNBzonJ91Zq94Gvnyu77zafLEOZMz/eEqtber5o2vx2D6rICwNskGxG12Cw/oCkbBLHa0iekuQDRnOzPEFvoWV8hJDMdrcTuFD3EcxxB39jFhvkf+xr1YyF/F5y14nRy07/Te3/3HAfUBi+VKtZs8FDfEbTLD1dsltT+NLP9Zvty18K15yy/NvfnxcXHLolI7rNvpFjddvtdjnNcOADecIE/QZyLK2bbzGjYAAkWGCJ+hcRyA10QZrmSPEAX17iFQBN+xJedLnhCx/991hMjhJXIcTSDoU9AQwDiE711DcYAdQVj5LSBsPw899NBVLf/whz9891I+xkov69CMAzgxAAWZlTG90AfAAvA5ffPgcNoGJBksQChwAzkBYInfzrnjAeOu8q4u6H0LQ8ATWDaf1ZOARh/JuqQk0MgO9nxtLKnjwGQFxBCstuEgcggWmZErYKgNQQI5lLgjNd1LPxu8OLPzgFKQVHiR9HJ81wMuW6aah5/FoTvnzEf/QJbt8Z4nGRIAACAASURBVMEzuRDAyar2Cu7nCzXJkLyWDDT+5N89iobGIzkH9ubE//keOzD+2u+3hBvPxz72sbtHh5ClZEhu5sqmEF1t9gjHk08++bSXeS2wIoyIkzGwBXhmLhs09H2SjdWl9uBX3xegyXL93lg2iRNY0kW/0hKWtAq690mk6Bmm8EFzgvkKL+YkyVwbhDHFg5JU8kD6+Qj/l4j3fTGErZ0+svLobwG/sSFm5s7ezW+LhmJI44NxbAJmmO/iM6LNtpcY10+44+czu6bre8a8n1Mr4NaH3RhsqbnDU8kojKjN5oHgkS8iGC6YLztVyGEXS17ZuWvo1rXi/uqjvzdB0B/Siiz7LtazI0QTbtZHBMf7H5rTi1/84tsrXvGKay6tTvznf/7n034O0i4KbdZGyX+r9m0nl/iJs8ki3cKasJA9dq7+PbrGpsQun3xl8RCp75jEDnbTDd7TNWxuZWIuy0vYID0Y/+JN17un6+yawX34c31JePEMcoGpJWvdL7FKPq3yK7xuIlsbMJpMtMteYNtitKLQ3rOFpeTgTff8fRNuK+Je5MhXl/uwKQmdAoZkr08cjG/hlR5/7Jr6wt9ct0kJ2fOb1RcZuH65E3nXpnb5iYTB/fhthXAFPnKvzeahiHHG4r6fSSbcW96ysbg5wMGN1R7XbM5+apdsbDXeIo43sze+/jVPhde+K2aQj4Ie7IIfbEc8ZD+Nkx/wVfPAWTYubMK/cb5rJcf0uNxu9UKHuCu77ZPezBdnbh54G/+VBMPd9Rt9mKe4Kq51bbL1mMzGt/Vr8tWHHGFzCfgjJ9ldeGQJN9LL8uDm0jE7rhRO5RDwrHHYEYlXSei3GMAXjIWNiXHGLW7hCLBfPKYbMWy5UeMXs/TT58ZT2AfvPc7SNWS6MUE//JVt4y38be2YPyjMseWNMWyRHfETcWRjM4xXhK3d9e903/b+Hl8iJ0UJftn4xSZ4q40eu757BIBBriEJhpKKU/gclVEzBMICcojTKgeYcyxJU/cwyDPpcg9BN9kMKqeRvNvWZUwcbPvj1IxawGREAkD9A18Bn1JcswZCCUiTZJSRkNcCGkf2uEGGKekCRIDGfeRjzoBKsNwqF/Jijsa/iSmwNBYyE4jcK4h0XrVMwN5zCkRbjLBtTjUM0U2HQGLJEh1LrgQ9AZ0syV9Ro88lc2yXfZsLWdbPvhyNQ3afR1KWiLIjRGyTd/ZDPypwVm2Axu6sQC4AFIBge7Xf1vLu6Sd+tniwgRKx6Xq2ehI2fS2JYd+IX3MQMFZWfBpZRNDWZ9i7oM4uAaw+liQonghI9C6ZNEd2w7ZtkVJVZpNnhdeYdpWlvrK15OTFQILmWaREGpBeAL1YVh/IBsxThBC42N8SQ7Yv2C/GdF3/rO4A7+vgPNa0QSa/e9e73nU9V/2Wt7zl7rlC7cKW5ig4qvj3Pcy06r1EAKle/DeGxo7cLblYP7KyZy5ejkXWzUF79LVyhk9kbnVLsqlfuhLUa0vwswIkLjSnzsG42gzLJKr8nF+JFYp0fXavF4chtuFrbZV0bRJCdvvZ3+xuCQ8fsKJBf40dRnbNJtva3WJz8+NzkgnYDke7psJen42ZLpaoK+S0apR8uhbJg6/rJ+KfeNL9+msc9dcz+NlDL8KszfvFWfrr3v7hJov95uf+xR4yda5x4CgwQB8bJzYRWDt3Te0gZZuowsh9F8DyBMQL1i/5RRKTq4KM831uUXNtczF+49TGBvrAJ1YO9SUewXvzl1yJ48bIb809++xeu95wi32GHdbBq66nV7YbPmUbYr25uY4e6QS53VjUMb6Oo2xCL16TSW2ufYiRJ27jwhILBWftkAHc5tswoO/8dzFbcp08mj8euPxE7OHv+qodSW8y6G9zbfz/R9e9v963VuX/X/4LQQelMrf73Xa7Iy3dVBibMqKyFNPMQk0kOlCQURFSUWQgUtHBqOykpRVBUZAVlm36QTvsNJM0yA5SYlL9E354Tn28vpc3+/uGN+u11przvsc9Dte4xrjnnAuXWLvjf/KpvCvuN55P/s8PF4/lPgUHveFAMB92bxMiWTRDHe+2JfnDFSBiB8cVQ5qB4mM3RTSezzUZq3XUxO0ZEPldGwqNi7e4kkK8yztss/WDvC82FbJs0jxx4PS+Od0VQK6qo1sxijv63JrwAOumBzGLBzkOFvPvZHeV5/qoppqY3Fpk6w1+B/etu8/jvXwTF1/+BoOX76yc/NYzD/gU2zcWPqR+xFHIg0eoPeVU9QR/2zHhFvsYy0YA3sRHNh/Q67k5JIacs/mbbNaHg9Fl32eb5bDsnCzh68MPP3x79NFH7y7tp395RH5bDLCZ26+6PeHBBx+8rgBwAlDtPdBOQA7NUFsUAnMJa7siOh1LkCifA3DAPt9kI7mTCdgq9jp/mwsUBXyXuDbG+ZvHS8bIxOiSHbBQvO33nIeTF6wFFWXTg3Vwwk0agANJlvwA5QK6TiMQRziMQTYOlex7Lwlgc0mkbpFxch7JVpACWrIvyUcEJIbWazeQjI6XGOlkn1bMXnzE7tbKs34haZMVYAhCCVMS9DlfsSaJeAlVn0nKfKLvyYRYmZPOJdKOax39f+5zn3v7i7/4i4tgSExI+fo6n0HgNBeQ1AceeODWT3aQQbIWt8mrkOgzsbmNJz5IFxLsxqxzjW9M4yv+d638cwHc2PQLyIA2TEgmfsaXnAtcFVkSEVv1qgOdz+0lePTHluTYQkIhdxLB3jvPmhRP4h1esQeMUECvLLq2kgtS62qRXS//R+bgHlIIr3aM3XVMPj+bKF7IaEwEmB8otOFdet8HDSJ2+a+42e45385Oi6fs+id/8ie3F73oRXf3mkuIGrV8VMxaW+fX+Grnst3KTYSbq8SV2N5LhtkPXqTfiF5krCs/OseON8IEYzvW1SlnAQqbrdf38Kr3jQNfm2evhKJTBBNm8Hm2EYf8zy40EqMQSFfG4k/szoeSAVlECraJBYM1ZhU67IKcLJHXROI7CjFESZNFnDc/QoxPyNlijp+RN1/Lp1sfnBR/jfElX/Ilt8cee+wu/htf/hPLm4tgenpS/NLZfka+PZcu1s8VMLChMZD3bRCxlXwhF9OzXNV7hFNs8i/6Vgx4qnbvkXM+w5f4NcxNPrdYLOeBh+Kv12Ilve/uvMa02JLX6aZ5+MHmdZgh//EN+loy3d9b8MhRCrBe/QIGP18O2ZrLmT07o/+4Gzt3bDLKSzjK5kKy7yaAWFo/h6vsqjjpfLur/H/jW4zTI73zrY2p9M/W67+bcxc3O1ecWSfZu9S4n3Wm43KLZsbyncbQcCALrNa034IIL8J9YRLfpTN2wlH4z+bB7Ifj41lspIG7RSvetLkFBosvmCdP0EtXFXVLTP+6GqnLovF5PEfu6Rj501zLRV1ZYm292kxZDipHwZjG3+azZ3/wW37K3uqm3vf3PhxQraZxAEPktWSCRTZF+k6tBC/s1Ce3GNgGiGbW5jW4RUf4TLpyBQRekuziDfZvHtsNQjmejJ3XLVE1rOGI+JOblweLDRySz/FNmMYHxb7YXnvKL/gq/2KDju0YV0rLQXwovXaOprcalp3k18anW/EnJtXl6Rn3pBv23XoL5uLB6Sp7fOADH/h4A8DkCMwWAJvsUm67AO24C0yGVAgwqiTMiSUp5NxCBaSkuUJSzhYyCgDzAzbGY5COWzLT8XarOwcZSdHA4gwwipPkt1gBoICteelxE0nn0Oc6jSREv7oymwgk5cZQQACcdRyA2fHtSEmKvQbwbLQgyi4KlAWZlSHZEUfrUsjR14KbB6ksWeo4uulc5M5PE63+OfT6DaAzD/tJUEuYF+CaU/AAO/qmP2Mj4XQNBLKL+1N33Y1t97TPF5SRWpf3AWVzr10E7hLgJYt0L274XWOJmcZAjjeOJDnAwf+W7AFFsc9HtmgC5BVOxX76t2tkTLrh7/TBD9hf3G7cwAB+17FbPIkVttniwQ6u+BD/5mucvfxzsQ2JWLCk3+bo3AqMd77znXeEU9EIE7LDykB/4gaIk53ue0VcYBVAh4F8ufeai8bVMOwePvFEB4oRPmw8fpqt6Xj11vF8kw933DYrFme3qNg8AQvNzycl6eboH5/p822m0KGY5UtLFvknUm2uzoUni718WNzna+6ZNt8WS4tfu34yLdaTL1n22C3C9iogjSKEEXmW5xT4/B6OLXne/EqW1mEXVq7a5iC8WvzkR7A03e2l1WQJ1/u7WNqmE9maD9Yix7ABPpH5bKA86UlPum4DWPLDn+jQd43tkuNk13DefMy/5Cfx4CGAW6zDmY0d5yOR4rI53GpVfCwu8WH5q8ZVJLUnL5NdrlFgwPDNq8YVM3To2CWSMBimLfHGfTb2FhdwArHCd5MFXmzx5pYKNrYTKU74VK+KDetczMUTFUEwXz7Y9S5+7C5c6+Z3zUFOjbI4as+W6JcHuu9V7G1BsjHrPHEIl2Hkytp31pMv8G1FNFzie3ANB+LPvcLWzvVMHL5Hd/K+fAF/xRJ5sod7i/kTe8tZntFlTMclW+fDfzZyHJzHJReHO0dO25iw/s0LMKLx7HxvccZvajz1d8fIGfKewnNlbw7+Ad93F5ddjcF3muPVr3717ZFHHrnEfc1rXnM9jZ2e5GwF4hlfGiF23WEpnKaD3osrxyzfhl2f+Zmfed0LTj724xPmkTv5AhxqfbDXmtm0YzUJNd+d1zz8iM9bK/6iFtrG0uYB+IS3bxyoG90u1xyK6uUuyd/55sDr5fRkcK48DKPhEi628eGcrafYznkwen2UHTav8+c2ScJEONvYsH9je/2bL/us9bFJ41ovf0k2Da/Gd5UIvHK82gVuyzO9dxUyu8hzrb9n81y3ADgREV+H8PcW1gSkUJc1+Bz5YDhFhiS5BaOFm1uBAIR8ryji0JKDYmAJkfkZVyG0DtRnHM3aeu+fpLJBzFkFLDBXvAMMa/E9pzEnZ+l7D4CwXgkDYCjQySZxWaPAI+8G0ToXwHT+Hi/hWatLepFHgJZsbCfwlrQikT4DYOwuYSIPp22BEGc3P9DfNSMwHFvg8oNtmChItqCyVgQCePp8g0/Cp7PWjvg0JjA6SbDvXNpnZxhIAWABy1/suDSuy7T41JIr4AB4yITEN54GAvBhG0DLv+herPbaOB0naTWP5h8fVjzxu33tGLuWS3rFGzKL/NED28EPAA6kl8jRyxJZsotvAN574OuqAUXoJglEAblhD+fyfUmk+7A8xAV+8VmXu8MGBIXvS4TNr0vuO4l+9cRH8qXWgNz1UK8//dM/vX6BQIKAKRISfSru4RIi4VWyJ8fugi0O99vrJXXPhVg/NpfkJGbE1956IK7pXQx3rKIc5ramjmc/2JRcdsEl1uaG+WJBvrDW5rDDsLjFj8Ws+OFLW4A0pudcyE/m45/sLM6aS1Mneym04XxjsiPM9sqvjU0W/kp/fFHR3Fr623zwcHXrb1jX2OF2T4/+/u///tvb3/7263fg+5xfwpDmwwUQwC3++AJdNEfnevJ86yteKpw7P4IF//jW5jHyd47LTpcEKUrJsviSLPL2FpGOXZxtTPdKy12wfnf56b15azb03i4w/GvNrmaQw8SpHHQSXnlUs8IaFYWLS9uIhWk7j5zE5+Vmn6f7xvjIRz5y+Yqx5Rg6g7cwSlyLE+81exSNdq/oWcyJ0+WZy6O28baclI37TKHWGOIH1rGNQlH8d95eXbI5h97gp9uj+hz+arj1GX9UsNEFX5HvtwB15dTyFb6H2+138F4sw4TmwitwNPi+eA/Xdic7W7qVbv0fVioKxQ//E8d97ph9CGvyyHvLN3EGOoOZ2abj3vzmN1/jfcu3fMsVQ3KA49muYzTn6MiaV/di/ZSl9/Hv7/iO77ie2/K2t73tuiUJnuVbuDAMXayE4ZvTw1ZXVchrvaazze9yK/u1Fj9BvLXP1mIbUx7CyI5bg2lC9wo/6bzPNEdWj2SUtza+xT5853vyM3/o3NazjQYNiXQijmDK2m/z4vJi8dmY4gb/IuPmwfUHcos/fJlM5sHPYbQ6VvwlW3MtD3UVNdzBkci5eTT/Y8cTI5qDjfBb3BrPbV4yiGXHnnUym2ha0jmuKuc2zvUQwHv37n2McKezKSQ4F4c5k0Idu4R0iTBCb+GcT0HOyRgdOEsWwJtzMyAA2i6gILNAitEtE5ySJRBQGOkOa2aQYa+GKJm307YPqNnku00ITrRJnSNx3AXO5GwuDkPH3q/jL2gINk69gOe4TTzWRR/INsLpUiUAJjjIwSZADClRLKTHjrVu62B7pBNAd1xzLHgi8fvZ+qSA4Df8UsLMJh3vwSX0TAZ+hvwAVK/AWAI1T+dnh8aW8Pk2PXil5wWnJcH8bJOH5Mi/JTq+ycc7h122UaQo0jTSzZfMGw+AIUeNYxe7z/g7GwIqoLdEih4XGK1bIunVWs3f+woldlwfUgAtad1izVz8RnFDZ+IOiUZ0YI5Y2CJvC6r0WXzToXVoQik8NinwEwkjefmrWGd7CaNXRVhj9zf/hXe9bwcxPE2O7fwvlvLP5n3e8553FWfm2wJmdwPFPUKeDk7/oqv1AXgj2SpyEBG2dE7HK8wk7o6x6+73jxF+zUOkAKmALye57/uNK/4nN927d+/Saw2RPtsrZNaH2KzPtrMOTxV85NkCq2PIRWdLHuEw35UXFVaNiSz5zHuFohgQvxvLfL/vNKn6G7Ys5jcX3SLUYgFBVoQtsevv4uI3f/M3L5j8wz/8w+vnhKxJXBgbNihUNArkXZe6wtS1s7WylUJKAd785pOX4GBr8ZnmEhxdLMYPkEP5t2OT1XMX+HHnfsM3fMPV+HzHO95xHeOf/EKmxRix62qFEwvhrJwnLzZGeqADdiUvzFpuhXzCpl59z8ZicItE8i8vq5lZ46Wd8+JBgZpMnm3AV62BnuV+BYbYXSy0Xs2MxUvYwpZ8ybqSl0zwQpwal922iLZO9tUo3A0gf2+RsbHH5mIeL8NzOt+DGuUexL3Czi+JsG/HJyM8p0Nxwc800PFVPIyvmWM5AFzYXND3m3tgEd3S/fphOt1f6cGvYF7vk69XeUCM8oHe02PjwTX5gj9bf+PVaCzW/uEf/uGKN7+jnk/CY5yFj62P4AZ8JV0tlzL3Yry/5XL6xGtbQ/81lWEu3gyft/jfMeUN+lBEL09aHmsNZ2MAX9CIW7yFkzgQTtPr8oFdh3wJn7xuQ0XTTBzLD73PDuGF536lN3Ph941JX8krL+GnYoCOxCJe3HrKG/kYXMRHfefZEa6CEW/8C6+Ld8hz68fJ0jo7f2ORvhtHzNOf2N/YoaPNRa1nG65imS/thuhycfjgQcK7FvHPT/h48+L/OGx6xPF2bd1W/ISnPvWpVwPAF6dROARHWQKCABPmLEYliCXrm6SWREgqEhbjm5fSEdEtPiy0dWyCB/wpJBB2z4hERRaXVnAquz7AZZPCFmuSsnmsV0LtfIRwCyk6BBCIvMS3yT6Z3v/+99+e+cxnXkGUjiW5JUQCg77M3THsooAUcIoBCSuH2wJfUu0VaJJhC1nkr/OXiLPZFj86U4IHWBhfEQTYNkE2Z58DCIGEDABt5IcOJEl+yocWZPnQNlzEAr+iW0k8vRScPWHaWOakU4Upm0rKbEdfChFFCPBsvO3oIi9k246jhLfFEuDtfuoArp+SMnfroruzWFifXj/h24hbY4kbCT7Z7fRIqOJG3CIynY/sION0JlnuMR3buQikAoBPbCz5jt+Q9cQIMolHNliAZ09knx01oZCuJVCOORME/OEz9Gu3gV83v+JsY10ysy54wDaaOZehP0HAikE79Yqubuloze6npTv+zQfpa/1GUcWuEr/1w4z8cy8p7zg+aVx6t2721vg4yQ67tA7HLFlvvKc97WnXQzO7QmGxS2zALNgol/FdhG4Ljr7TBJZkl1gmg59vRMKQ5mzGv9nb2Okfkew4OLZNCeNsYzr9wRVYK6f5HCFgS6RiC1K26xi7EclKb/3duu+///7rJz1dep5ue5if3IbAwUlNPWRyY3PzVOe739xubGPRhQY5P1//X184r+RAfBxPX3xUfPh+iwv6So5+geBd73rXtSuuobFjxy0aIz9fLMMb6JGPLV4mA5zykLD0/VVf9VXXJZpdkkx/m7fZjx9bS8fwpxOX0w8/PAsd3INd+r45FiubQ77BjbYgYq/Wa+1ecaPNWzYF+ow8Z2EtP23+aI3LNfkFrNyimM+dGxDixbqtc7FZDmM/2H+S7y0SPK9FnoK1eE2vT37yk28f/ehHL3/R5GLPzTMwyNUGy5eXW8s9nctufbbcqb9bTwVQV9z05HD+eBbE3huDXenI617N0THlk9bj1k4cTv5je+tqHHEuf7OlmE+Gfh6vc9udV8w+Xs1CJ8sP+0xRRrf8BzYujjqeDnA/PiW+t7aACdl2awK+u3w/+ckh762t0k1XJTzxiU+89ZA2ty3lA8tb5V9rxpnkjI1VXA3HbH55QMGpKXzmocbPX8KUsy4Rb8Zq3C0+Xf24+X1jU73BT/oOd5cDYcNePSGHL0/pODgpny2XxyHUKMunNIzxKTbeesKtX3S5MstzyePcrV9PO/MdOCkOF9/xJ/ixMahWadxs6qobPru+sHWNsfjBdQXA4zUAFjiW8FMIgizpcMJtEnB6idSYjCTZbsHkWMQZUABl5MY8ZGvBitWTRCZbxj+L3xMcl3gh5uZTOEjUgGyBTXdmCS7DMwLF724Xp9sgWYdBSJNP0tWJV4wrQuhtCZICslc6AIh0IPlwanMpspAdAa5oV7AAUOcLYkl27URnSNj619qAjpf0Sbwux9xiC/DlV0ikS6r4C+K9CYGfsrng7L3PyEgWr3X83RPr929bu6cfFyfGR1QRknSqa0qPks0W+ZtQkIqO89ARyWNl3QSLgGUL87A74ELgl0wCTORidXj6feNtUWdOBLRz+8m9D33oQ3e/YsBeYr732+lMth5W1BhdXs92NfEqOmqI/fVf//Xd52KGfiWH5EcmxEJEJXt12d8W0WtzxQzbA0+xxhbIHzIBlCMtjV+slzzsfPOHxUFXTi2Jh7XmpXN4Kcb5K6xCYBCEPt9LzGAledNzxGqJNzwXgzsmf+AzfIluHavBYx3Ni3gkm11LsbjEVfLkP2y/+oExsFkDyzEIjbhDCugJiYU5Hd8xdlwl+l2fvxUNsNmcjbWfWdOujX+6+kPMsfPaW06BqxoG26CiGzYTV/SOmGvywPa1cbrU2EAiYD6M3ZzgwXx0JR/wRTZdv1GwyWFyqfWaT4NDXCmu01Pz4Q3yrOZyxzefcRYHzAEr4dViBkLIv+XKjSvkEYGHc3b9vCcLPGd/PMbaP+3TPu169kHfe8gbruBBYMkIv6ydnvm2eenOTi/MZh+x4jzkn6/AQtjC/+iETrdZsPnbTiEOxg+W1C83MB6/Fu+txxVQjalxSZ+Ithglv3WKF/aW9/AcBNn3ckTfa7Tla/gOjID9mh78bf0dR6H7jYE+61aaH/qhH7r9+I//+FXg9U+DH1+CnTCc39lMYp/1ZzwhGTvPQ8aWz7Rut42lE82H9SP+zoY4JezrdeMAjuRzP//zP389e6ENKxwm23hYL3mty21caz95Tn5tLvFFl4qjjm0ePCZZ4Wo6qpDuSrB3v/vdd1cO9Tk/3YYf/cGBxbLGdWWQ5kLHaTpvA0H82k2mR8XuYhE77mZJevz6r//66wqcv/qrv7o99NBDlz5xOtgDY+QeuVqhymfxvmQsppJfDC6unHXG5ndxw35bp4kluGts9rPhh0/xua1Zkiv520iTt5MfzsBpa8axNhfgU8m4+XbPEZOLC+TY58PRpeYUncs5+8A/elrMlzNxHnzG54vXrcFxfB8Odl5/G5ufnZtfrd0zNTZfidkdtzEaNz+JP18NgAV6ASABcmDHIKtbmKUwijCZZHd+LkBcimY+RjYPB6Z8Rnc8EAJejLoEguM2FmMqCil5A2hJNoIInCS65s0A5Fj9tFad5o4XBHbAkG8JozE2aW1CtrPVMQCCcRs3QHI5+ud+7udevzvdbQqSBLLU+ByBDiSuTej0J4Dpm7PaXUlvABwAOpcj06mE2liaFoBz5SKfopOP6Kg2ri6XQtdcm3CXmJCfHpAHZICMiH/jAsF9YrGgAyqN205Ylxb3mXlaj79PEsB36NKY6a+5kG72QAa3qLHTyEetVeJasiKWtgjkr8DjlHHjzbzmWqKkEPAk6eZ41rOedXvd6153+7qv+7q73UHJDYhJFOYXG1vcIRvNVwe8ewH799KXvvTybTGfXGSkl72Kp/XbcZE4EZXG87NnjZccxlWMKbDEo7FgGjzxtPzmXttGOtqB7gn4CIeiSSNAEt1EDq+apwcCVZi3brqDKckDc3s9faE1IpWOPXGr8zStkmV1D9vhTe+RBT5lXPG1JFJjC7aV4EvuMM2x4rx5kEF+ieT32lwSHOxid3alf3IhAoqEJeJiGdGWY6wbSWFvpJeMYkUs7LMYsheC2fkKVAQyW3legFgQm2Kiq3WyvSIEZoolOJH88hQSnExsVYwmu/wjnum/93DYZ5sT2ACphpnpq+c/dOlna+EnjWcXu88UU4jX5uGNUZ+v3uEZMsY/F+P9koxYak68RX7wHgbv90uwnMu28qCimLzyEGxIR0t+6aLXs3HVGHwsG+cbmqIbf8kAC+SUvkdyjUuv8kdzbt7GHTpP3u4VR7F7pNiGJWJHniK33cG96mWPXcLLj+RrPIrs+ATbb5Eoxpcz8EVkmkyb3+ltedU2nuTFvheXu8bOT1d2POmTzPBMPkwmu4d9Vwwmc2PCneVKndcDL7vn/LWvfe3dbmHzil8xBlsaR+5YnWqg4p/ipJiID3Z5LzttLn68OMdjFvfNhTfhRwq51kW38Ksn6neFodv8cJvOselFznSkgejWOzbdY2r4KxDFrzYfGgAAIABJREFUea9ynLH7TOyKyezY2HG1k8d1rA2HxrKW1uvvzU/qGLnCeHKj5o0YkTvga/qC1WzgHPHpKl6c1HrxEfiI07BB5zWmja9kJCcc42PWyq7LWxSbuNXySDnAw0DVMPinDQS2aXzFLZ7VGNbCJ+Vr8WLN2+jAz2Bic7q6oHFO/MepyCJe+5yOlw82l5oOj7eRuBgOb+HkGe/JtRhDDjUtLFyeuXlJni9+6FtDBBY11l7NaU5zbKyLOfFAH/l9cXE1AHoI4AYcwwrqnYBRvEpyFNjrAowgkdwshiMgqRa3BXgyIUgU57wlMGRAHCk3Q67T+1ziFnxLgjao93JCgIA4bnBtQuIYfc/B6BM4ISCCrLFblwBaQDFec+g6MaqA4RA6up0PuJCBXSPS22fbWDgbFwtWbCE4JIrdkaJP6+w955ZMJDk6s1YJU7eQ3ZAWoMxPJcktQgHdNoaWZCKkfHR9EoGS5BAJIL6FoOaLJ8WmA/Ii8Hb+N3laI8AEtkBNACe/YmGLZ77QXBvY62cCvLEQD0UX//cKFBE4tlo9bfEk9pq/8flRYPT0pz/9VvLv/mDnr7x8gt3YwOf0L/46ric5/+7v/u4F7s9//vPvrn4h7xlrMEFCQaDoobG3KCheFEjIta49sqqBJfmbM/t2Gecb3/jG27d+67dePzUFE/gcW0ga1mytO4dj+EZj1ACpaM7W5+4pu0imi4FITd+5zx5hkFTSg/Xnby4ztAZ+LPlJZEuw2GGbds5D5OAlH4VH7uUTH8lq7Schd67mpRwhVtfXT+xZ397Ebp2tu6ZVfpsM9CmX8B3rkBMlajHUeC5/VXzDLkUb39/mksaGNfeKQLSWJUubC+Xkzl8Z5OEz98kHyDIsgiXFMGxdAtxnHbPnwav8rGbHNntc/rx6Iivf6Lttbmsi03VzLtHbuJJXWzfyy/fFtjwKn4y/5I3eds3k7DM221hOL3BAfkA8dz0IqZ8uhBnsb9eq+5p/7ud+7vbt3/7t126fMeRI/EPubL3bbOP//KL1L44g4B6wyI641pJCuYgOYdTmTz9rlRwu8YZLdmHpCHfQGEGm4VBzKzx2I2iJOjyX66wPv1HssAH8gI3yFNwVYwoydiGzjSNFi40uWGYc8++8WySIQffA957d6Jctdwfc+nAN/Cx5t0kHD+VrvAunaj7ydCy+wsaLiZtD4Wrfnxiwhb7Y1tzLd8szcGs5PBv2qkHCn2GS49O752Us9jUfXOTfy30bL/3CsI4xF07llhh5DEdke3hu3PVnXE5c0r/82phuidrvtrkrHjq2z8WX5pGrs/AqOoJTZBAfuINNDzbLxntVrnXxg8VMOQCmukrQlUcan82VvsKzzomT8H1YnXzLFelhOZl4x8uat7n4Ox1tU2T5d5+HO8ZWSy7HhgFySXPQMZxx/DZT+yw8TrauNuU3ZBPz8gXf7fu9wmHrRLK3brEh3uCgz+mJDjoXRtAr3F7fl7P6bmsxDSS5yJrpRy6++xnAPXABVPD1fcrcRZmco0iKm2BMpNBz7C5GMliABm4FyxIixGw/EwybzI0vCQBeRTdA5UQSFWDYQoXyBFGviPQJPquLNbpAFGQnkTafV6Ao+DZxsg8dSeycZ8mdYg/wcewtjoAze+4Ose8kQXq1foHBPwSexg7yhYzRM3LcQ176mbWCiG0lH0TpnANxsSYgBMzZAHkxNuDg6+lCYqFvyZMOAfWSwyWn5kIMAYNuomQrcXVZeOf0u+YBavfQ0hGiuw2aXRvw54cADcgFAFuASQpeATCQWqKxxI8PWkt2WNJDJ9Z0xhZdJmdrac3db+jzxi/O/CKEWFjS3XyNW1FVQsuGdl/SHzvxmT7ruMUk/mOXwfwaU/wnO9hldz6sE1Peu5S/c0te7dL3M1/plj5gJkK3TaFtTtFjssM+O7V2WZZ0brLgI2y6xLL54doSwf6GQwpaOwpsIPH4vOP5pb/JBhM6d/XOT5tDc5MvbT6B28iaccy3ZE/+OAu31m0tjm9OxQqfYkfNCo2e7Nll2N2qsbJp3iSjHR3r5Qsdv/nMJYSaGeIIxsDSvTpAzuoY/up8O3uIALKRzMlHDgXHucu/ZKI5m7+dtF4jnOkG+UMeEM/eK+bNI3eKo20+8U1Yw+4dq1EKD7aI5kvp7sUvfvHt93//9+92UGFnr37KiM43pjeXKbTIQ4e9hx9buJlj89JyBoUAm8ifiBRfx2HkZPjFJzUlNu8/5SlPua5s+pmf+Znrao+ziFq7b0yZg643r7VeVxglQ9jW3I3vX+vXnPDZYsvyuI61u5iNGue0v3zYWC77RmjxjyWqXTlSwxQxVgjwE5jXeHgGX9OIko+SG27gRfyr78Rkc6bndt7LucWBnXq22g0EudXaFG7rL/IY2+No7AL/91antdnGPr3xTVi7svGd7CkW4Vl+3/ea31vspxdFFT+SP+X25dNb3BkPHrIj7IZp66vyc/pMPrmqucUh+bcRsnFMNxqZchreSI78QmEubjVCOlduYIvFp+UtfNEmh1zQOj0hXu5OBuM++9nPvv37v//79awZusQrOm5lIzs/hbXpYuMDjwt/ralz94oZPJuu4SKfhGedj//ylfVPV4iIc4U8W9F7OoBPfIu/y8F8DD+Xsx2vKMXZyNX58rGxztyqXoMncqGc2ecaK/3tikPj0H3rUy8lvyum0zUe3lz0sJut+NrJe8QULGIbnA52+Xx538mL2K912bCwSYvL4HaLJWTYeoUNxQOMkBPTwwc/+MHbEx588MGPIQMCRdHbIEvMfG5RS/YlO2CiIAuELYhzI72CxThbxFoww2wQA4hVpmBZgiERrfI5mQJxuzacWJGANG9hgAQg9hwKUWqtfr90yZ9iDikHeAoxSc3rBuECE0cDrC4XNz+CoDtIXl3KnWcDDSCtngGhAOtVEHY8YsTJ6GsLEmQSOZMYtguLiK6eBccW3IJvE2MyukdMJ5hNNuHRJ2A2LlCwBoSKnpD8zuOTfHvjBGjQH1/i+72aE6AL4gVy8tFF3zW2tXcOYNYZ3oSMnPbZghZdiAnrk/yMrwjc9fSZ98CU/23yOmUG+rrSkt3ae+UxNt9q7Z0jVlpD7xtvyZmdg+ZDtksCiO/ql4xIHZ9e7CPTNg0UHY3V/AokuNf5m8AkVXHZ+WzChktIGpcdN47YsM+2AEHiJAgxQbdLPtJnCTwbKs5cRoZYdp7vJCK6R9jEJF2J801GjddYCgc4ucS+v2vuvOlNb7qu8uiJz3X3NYbSbzLb1Wl8OlndNZfLwP2MVXpe8rU+CY8RWrEFL7YBTN9wW/woFFaO/VtuWns4F8Zs8aPJvbq1ewh7kHKkQjwo1ryX05b0ZdPGqQjqHt3+ffd3f/fdLQZ2SNxSpshiczrDA9gTCV5Cu7Gw2LsFcOOdhXKNtNe//vW3V7ziFXdXPYhLPrCYv2Pwq527v7NT56Zft2XAxs2tYtIVdvys22P6jI7Z9cy/sGJJG74BYxur85Kjf8klTsRO6xXr6R7O4AvmFa+wxquY49sdv41Cl74qDmDsXkHQ/OnNzvRyFsQ9eeEvsu8J3GyBUyH/cCsZurIrXHYV0OYdRF++gT/yLfxfriN2xUDn4F9d/ZAs7e694AUvuL3lLW+5u6JK7CcTuWFn8m7hSsfygcIj2ffeW/7FV3Hh5nLrSHLuFTd4l4IKJ1vezSZsz1dstGxO2yKgzzVYFcsKiObFl8xJ/8kSHu9tBtakybR8RAzwVXjV5eKaCHRKdrlG4x62wTzxhnfwU3ZefXWsZpE6oM8297TG5aW93+co8bHWsGPhceyxOXgL0M0BOC4M243M5E7vsBqOyls4D10u76ST5SVwxPFqM/HKt527uVoDNhkax3rWjjiu2LCJKV+pTegF7vAPsSqfqh9wV8drcDQuriVv0C3+yGfkkeVI8b7wtp38zeds3/jhW//7ZRd5AsdorM2/GgJ0s1d7LV9bXqqmkwc0FJ2rxqATOjpxI5nUyLCvmFKfdvzmYcey5bmxSsdy9nUFwNOe9rSPNRCD2PGgEAlDAHgFbgAGKfQ9B0FsF8TX+TtPAwLg7y7JEn0J1dwSOQAApr4HBkiMZoLEBES2kOtcMimG1ghAXsLnfMagS0rmBJyl8xo/J2M8gOkcgN7nCg07GEusBLl1AkcAcYLZghhiiAABS0EFOEqeJWsFzAJBYyDb/CVi31iRHQShMV2GxanZeokysJWQkB6yWq+Es8mTv3VuxyNZ9MV3TvJgLLbovcQHeLawA6Dszi7W0fc617qufJ8/IZnIi6YVwmVeY7rMSDJc4JY4AS6diVtgzjfogU8DNj5fQbX3qQN45wFSa+i1ucSYTrh7OskjgfMreIGIiStxsvaCSRpR4gcoWhtAXVKJcKx9yEDvCHfv+RoMUWwg1goNRE5CU7TS5/q3+G7sSGljix3Jgl8pOOhjQZ5OEMrOlXgRvMbRuWYrOuXj/b7yC1/4wttLXvKST3rwnRgyt1hdkrz4ThfwBtbBo8ZRSNIB323+l73sZdd95K961avumhPh3SY+svBzmM//8lf3icKo5oJLMEKTEGmmN3gmF6zvwIbNB0v0NkfSNX9nf3LY5TPWEn1+iKQu0af7vmvntkswndvrrnVjewlNa37Oc55z+67v+q7r3G/7tm+7yK8GLtxpXk1OsbTrXX+CH3KVueVYcWRtiD3Zt9hazN1cyNf6TF5ebOwz9t/z4LXmmHPItPp1CwM8Er89aLQn8Iu/Ldr44MbJ+kjjw80K3h/4gR+4ml1dadJ8fjLNcfAImff5Se5hBGw6MV+uE2MIn/WLGWuFPWJL0wFn20JfXus7t6jBiyWw8gH/CRvEJcw01uZp3IcvyqsKF7EIT7pyp139bqEIQzq/q806Lj0bhxxs1fvk3wcLKkZxn82piqO+a246tgY6wP/WV+UMvpDu2Np6lpOxzxYW+xkdrf1wWeeIS8ewjfewFS6JX7mVzOwm7viUuMVdlms31jYYjL0xi2fCOvraz1em5Lap1ufWKQbxsK6oyV97FpaxYVHvt2nfODjV6ketoabx2lo1SzrX/eedyz+2WU0nHdsY4rZxOt4VTexpLfwDfnU8PHIMfmVc9oGzeA690iVewZ/KJct3NH0ar7XILTgDe+Oy/A52yx1qsc7fTY8zrvn/6d8wWh5KF2wlVhpLrPKJvsvGrQsGadY3pvWzU8fwZf6CRy433fVuXC4Wsxs8pjONIHa3KcOWbCdm5Ui4bw5YqJnWe7wGr+49jpHf52Nw0Ty4iZi5rgC4d+/e9RBASlM4uS8NYFgk4QGxAFpn1j0VUJuoGJ4wvXfcJlZAi1R2XMBdoPfgnDWuIpaz6OABlU0mANu6tsAB4sDdMbrnHIVCdZiQD06l8FMUCejGrwDIoXWWkGdjMs6Z8JA1Dk/fjQO8V7cChNNyLkDmezJzTh10gVI3rWKewwmO3kuICtPmODuzijVglg6RY4lBUkRIgB7dSN4CqvMUqoJEoge+p98ugWQXgWTtfV7Do0Cye8x3FQyKHiDE1xujfwqxJXPpxLrNSR6+4XsJuPdAlp6trXPWVwEIfwSUdCKRKVZ1iTc+rYccuqx2Bo0t7rIJO5r/Gc94xmX/fr7KP3MvBrCvuPSavLqbGpKruwVGBGZj9W7SeQAZP4BvEqWExfZ7GZq18fVNPPBo46Dj+SgZ2Uhs9D2wFouIBFtn03Qhjq191+0zJNXON7+ED5KQpMCeydBDLCskuxXFvyWkm9yKM8nl9Be+K57gLV3bCUTiNYo6LgLf7T896Th8gQH8RJMDlvd5tpKQ7Q4gCmKj7zvHw+jWdnIKecK4/G2bleK5MVp7l3cu7sN6ZJfekz9ZGnN9g37h5+bPJYfs2meavmKgsc+GJr/fJuM2hqwbQev8mgBdAv2v//qvd/dxwxY/85ScrbHj06Urx8S9fED//Iyd7J6wB+J3Yj09LOnhd2T3Hm6JWQS1S3D7/4Y3vOHuMlrzkg9x3ThQzJBtNz+QQLgnftMFDgRXNdoUPXxDHDRP/7/ma77m9uijj95dAQAr5Hq5WAOcfMkihpYnsBH94D/kIwffxNX4yuYY8bMYJk7sWCmQ+fVyKHmI3flTY7isHwYnjzzaGuRz+mgel+2Th45a22LpV3/1V99e+cpXXs1DO118aok6/zSHQtCVL8mzDyCEcY7v+z7bqzqTo0IDj6MnuWTxTi5xCS58TtZkw+PSW7JpduPkOFH+yO7OYYctplb/MELRKMfz8TZr/BShHGwsNmt+DVZXO+B0+F7jusKzselWTuWf1kvHmy+cl/01Z5LJuOzPl+m1Mdr1/fVf//Xb3/3d311XOXVOMsrBjbN5efl767RD31gaxVvPKFIbDw4uf/P96m5rAvmD/3cuzrT6MqccRy5FcePAyy1grXWvRmlcmAEHxIdc0ljnFXN8d+sLMauhKibxFn6lloL1+MHmNBjFBzQpk5HO1BBb+6VbvBXfEKMaPad9lg+KBRwE7nVu/t1r47WW9FOdpgYQ5zg+OcUIvIbHW6vhQss9nMee8l3zyP10CqvhGP3RLR1Yl/m++Zu/+Xq20T6nB7/Gta4rAB566KGPcSakGgnlQBIdhfqcUBw6oc7LDBIQuGwBYgxEVlIlQ8dy4i16gc8WfEjbgquCZQkIWShNIDCoBAM4BINkxIgCGZByvE0eiCynIC/nBgDb4UMCNzE0zrmT4dx1AiTCg7/IDKgWcHyHuAhkgdV8As7VGB2z4AsE2Khz2WHHk6QcJxksASRbx25yWdnTDfv1uaAHuhswgqRjdI9XfuC2wI18kc/6AS57sn3fs5MA7tXl6BKxNfEDyWntunJI+ObbJMY+iFiJ77777rv1e56IomQjaeieGk88kNl75GLnEK/iwzGrE7JIZBu368dAb5s7ZETYNmk1F72wyfqDeJIsJXj3zm18IShkTQaEwpgL0Btfu5sOq1pX89Ndf2/xjpxIMpuI+w6pERv8mS9L2GIaYCejxtxJWpGpxkIulxgisn1XZ7i4FlOOF7eaMJ3TfbNve9vbrp8rM56klJwbl71XZPQ5jNi84gooecKTvvkjGWC5uF57SrCNb0d/sXltKUeRdXG5X3Ho1xre8573XESYXyPf1ouIIOm+R6D4p8+R+M53bvNbu6f88ke+lNyKCHFrTD52xnHrI6c8tDEA6xVq4lDO9n7n2WZDOvLgJ2Psfeaty0Mk+TvCCC8USEiWtSAk8ujmfhgN/5BbjZYKMMSree1Wm1NzEu4qNhsnefxbf0AAO9fule/5Bn33us0XuLlYyf9XH/CZf7ukE3mmG7EUOXVVXecupuBtK0fyItxwypxwyBx9zjabJ+h1C5/lWzATNhqjNfX3YlNz5O/5JDzjr5rlW2zwCTKzU2thi85vvPw0/XQOGayRf8thy5WyZTLVhMy3rcc5/Nya6XE5K4xejF3Mgks4nfzkmNW3eTWd7PTB/WQt1/NlPHVzakS/5pwCdYuUjXHNHNiUXPucjt5nf0/yJ6/1ypu4TjL298Z+5xhn+c7JndiW7bIR/mOtxtm4WD0kT/rq5xX/7d/+7bqsG4bCPs2/3XBQXLMLvBA/cEcMNOc+F8W6jbM5Fxdq7RvvOBosSu/hGEyyWSIusoFGk1xhvOVZzddxYQm7bh6FrzAeb8FnrFmuTY4w/azFGnNxlU0WU5c7NV7/1Rlk65VNFPWNtZi6RTU80zBXZ4kP/AkvWD/CscS/HEQneLw41bRtI7ArwPj1NkrZie+kFzJYB/xePsbfcaa1C2zsM38v39wcDy92TenOT0B2fldD9YscbnORtzRZk7NfCrl+BQB5BHhAZB1mEzIwANZbCCFajrcgTkcQnwtSYy4pQmQEIYcCMJTCMQEdxSosJKYFcvMLFKDb5wguZ2mcLuXrGL9JvgRKUY9AAM3VwSqe0wEPzQoEc5OKQEwuziwRIZccch0MiPTZAtEGpQS+jRlP1jcHMsROJ4jwGaAMoM4nr9I3otRxp97YD9kC/uyRDNaK2CO9xmdH5AtpQCCtg085HhAB8j4HONsVRvoVVOvPjQmcgKkGClAiN3C1+7SgbDdlCRi98+mOjxRkn3Ypjbv+LNnbfQBudvXIwHZbXGzi4zPscuqWbECbTvg/gPSeH4sX3cuOA+JLOMSDmKNbvtn8/c3nFs/ExCYmPsh3twu9uMAXks/OFD1v4triCiZKcHy2sRCTJbyIFGwC+mQkd+PQc2Plmwo1cRIZVmR2PP1ousBNBas1KJoQMVc8dX6JMP9CWnZHVKN4YzpZ9nJLO8kKbEmrz+2qnQkvHYoHeGIXh+xwujU1llgV386XAB/vst9Ik/PEQHawg7X+ipiKGdi7zYHmpFNkhj40ndjTT19Zl7zJv+QI60gW321zm+52l9aDq+RBsogFDShxLA43V7fO9POLv/iLt5/4iZ+4LqsWt/yKbXrl58iNPA47xBr7a9LCFBjBx2EpmenBmjY3NEY+xzfgQ+9hHTznq3K0nGM+Pr3zrX9vEU02a4U7jycr2ZDWzbmRtX4RoGZb8m7RJI5dwdO6zacJLpfmA9a+DWF2ljtwCfJv3oIR7AOP8wWxr5CiO80Lc/NTvulzMdb5m69aD7y0Pt8rZPucDZfvNDaf8r11sqWcjG/ILeLbGHKnmF655Rh+xsYKQfb1PIRyUQV5n8u/y6H7TD7zHKflj2JRQUGmSP7mmMbYqybkbf69t3F07Ob1va1luTUfwOvlX5sa6oPFC/ErzuXj3QhpDZsHcNTFPNhPF8nlah7y86vlu8tJYIMcsRx1mw1ikG7NyWa7EdZnYoJPrvzWaS4caGU03/Ixcnde9shvWidsze86hi8bf3P6Nis1YzePlfuS/aGHHrq9973vvZoz4npvMZPj+A4+mCytr3MWd/EefrwcHxa5+oRurSu/7B/s6Fy5lQ/ANfyk+c7mGBlwZj5LduNubjjxi12XY3V8svXqpw9h1DbvyNi8/MFm4mITLtmYapYz/8IxPr96VcO5alFDYjfn4VVy0vtyfPLJDf/8z//88QbAEnKOu4mZYjiNgJGsHbuOK1kgkx3b4hMshVKYJKZAklSA0AZsi1mlSSgUt8ag8AKiADCnYmMJFSdZ8o9IArYeVFSXtXEkCkQMAWpNnm4ORLZriEj02j9GBGzr3MkpYS3gC/z0IpEBOsXDmYwEFD1torG+LcatB9Bu8Da/9QMtTmg9QE8iNl5ySh7WtEUEsoOUL6ES0Hxsfc1Ygl/CbzwJB3HjV3TmEmefL6lCtJYAAklAxieBdK8Kki3ezmSJrOj6+9444oEM/MW6k9NT6ZMdqTcOn+54lyXTT69iB+FKDvcXn4TRWiW+3p9XBfFdIMQXJI4F85XRXORBRJBU5MPOUrZdf2p8/q3ARpbJ7fjFliVj7ES3ABIGNIeicP0VmbIGeHgWDLAQaWRjMd7n4uIsLMWepHESDcnaHNa68dIxbjdYXIP7zkHE+UxyapzRkbVJbo9HApMFDqY3DZb8h12X6C9xWFnPgsrVApvA7S7wg9aSryDOCgc6XrzbHOBvmGo8+RB+wAc7fCv7NimsT8MQMUNm+XXfyxV8Ox2LL7lhsds5MEyOXXsi282HHPE7pA9usnNzyC/iYwklHbCh/EAHfJGvLqY6h100v1sf3xW/mz/4DLvCCbqmsyX5iux06J7Q9VOkqM/SjV9WOAswtuIbsA1GwRdx33v+Yg75AkZokiJ3vX/5y19+65L2GgDdeolvyV+dq4FktxaHYF94jxdUfLY2l1OfBbXCVSPKLSDNKX/x8Y4pN2wxJz81Tv+bd+O79SHCfB1miEGYsjxj8Y8uXaoOn5cH8mn5dH/5YOflu3IAboKTsAsfZsv8zK+KbFNlcYy9thF15sHV0ebwk8hrtMKPXuOdiD+7b37kA/Jzc51xYbzlXeJMbDgf57CedAMX4cLqTW4Xd52/eUOB5Wnyu9nCHtschwf8A57LafjdFjQwkW9kE3mC/PIHrCAHncIrsbq8QoNV3IgFvotT9blfZNkcB0c7Xg6lX/6AW69+xBBbdQ4/7JX+FNLi0Po73yYiDrlXl/lsOd/WJ+lwr0Lgr/xgi9WzdvSeHfjXXn3Bj5rzjNFk27ihA7lZnpHb5WbNysUXTWs1hgYE34CP+Gq2aJx8JnvKO+sbmw99v3gvjuRlDSA8XL7h171XvPNjOaa5+q41qVnwIzbZ8WDsYq2GX8d17j/90z/9f88AAN4SSINu9+AsshKIMlpA57sUbUmiRFeS/dmf/dnbV3zFV9y+8Au/8FLsEgmCnuNKroic4Ni5EVjjUXxz67hUuPd5Bn7wwQev+zva1fBZ4xZcAmdBB8BZy5JsBgL4WxRwTPdvOSY5OSsywShAAOEDVpx5DQv0gID1c2KBbAyOuCQPcdigkhAW9JdA9Hn60TQ4E7rzrdE9m2wHTBtTUCxBA8QaSwBE8bIBZO7t4kkQdMt318cAqXntKizgbmACOoUacNvEynfJLyE2r93a1q5jD/QaU3HYeHwRAe24BXSxCoCWgNIZ8LRmhK2xNaWAFTsbR/x2rsKebxlXkbiEl5zmpL/1WaBNJ5qKvecLYgGonkRE7ANz/oQ4KLr6np0Ry+zb/V3N1Y45eSROydg6ERN4sKSjz/pnDVvALIlBpJvb2lZ254lLxIO/b7G9ccLfYA4cVuDtTllydsXINjDhwxlD5CArQrkNoOTYON9Y45dLEtJVz2/pJyFLqGyNuMMXSWx9D2FZonoWFWJuz0+mfL3E2Ro0I+DS5ik+1RzbmBGL8LdzPv3TP/0il11uCsvXj/kau5O1ebuSzDMP6IBPJe822T/ncz7nylP7M26IPX33/lM/9VOvqzSQ05NYiFF4Y8co2SuuWkvHaG6ZY4lF9lAM2VUXd4oWl6HKiY0Je2HM4jT8kRf3Fa5aJz2LjS2EnvSkJ11LUSN3AAAgAElEQVSXa7Idf4W/Cnj5arEAnjuGLVqDohAJzp5hRu81XU6fbBwEXWGoSEY2+Sr/S2+N1/MZTixeP4cDSGI41ti956dyoxy4OLaYxEbW36uHk8FP+MIu5HYuDKDPZLGbTZ+bm2DsBZqfeMI1rqYgNxb7p/OOqQFBX1753z5/oIc33rt37/bOd77zyl27Ay6HeX6QHV6YKHeSgUyINjuSDc7hmAo/OUT+ES99rhFLlubS3O7VFQbmEJdyR3pzmyE+t83P5QknJ+04/NKvEiyXEJt8WCNobUknybFNZWt2BcRigzwgT4ld8ejc4qB1K3Tk/403HLwx4Ti/5pfyps/5IL5sjPM2K365PAimqg3kqR17sUod1NjJsQ1qtlnuKfcv525tcod5jdd7MSN2O5du4aTc0lrlffmbn1v/5iuYnQzm1mzFWcy7vM662X1rnXKeZ8rVkPSvYzRS1AbWglu5UkYe71z5CT85/cgteOyCu23zZutbV1yJSXkDXqfv3YEvB2hirM8t3906oXH4FHzvPE0bekznOBvcWt8S73xA3m38OMU2rOUeG6CwiA807r/8y798/GcAE4ASBIldNILvrorBG2x3O7dI2AJXkd3P/HTfgXsujbkFR7JINAIFSVxCCYg6F0ADMw6yHUnraGyARuGULOFz5nSga4IAbocRcEkEG3RLPvtegErQkuGZ+ACGol0gGaP32UoX6CyytjEi0SEOyMDaj+6tQYAJyHRS0ErEnJVDJYtGUQ4pQe2OtMJEQC0p4fCCWREpCUkW1mktgpn92ZD/IC93aPOJAnObI/yVjrcgyof26oEtshDpJbCrl40DvghkETpy8Ufjr/yKU09sRdS3S4n4iQ3k3/oX0CXNdocqGJZwrx34OB+UiHddvgMo/FNyMrb1sFvzkB8IilPkW5KFL4qiHRsYLklt3N5nN/4MO7br/EVf9EW3v/mbv7l8GomBNUgeEsEGHStWw4XWo6hUeDTGdnDh0hZrsJZf9B2yTkfIQOuW0GFicyKKEvTGzhYZzS/WNplvguQT1sOOdKl4TBaX8zemppxEt/JJyEvuS+AVGBXNG9vwBy4qrGA5f4Z3YZGfNNxix1UGCAi8R/bEl6e+S8Twkp+IA1d8LFEXuxWc3QqWn/VZY/a3OcS0hCzWrbv3fIbN17cVVn6Kjs8YVzEAV61B44cu5DfnLfmgV/6HcIjFPnebxhYf/MOcMBBpbY4v+7Ivuxodf/RHf3T3cGHEjizw0i594yTDFluLx+aBReSnt13bYh+babySQ96A5a2b3sT+NjDoaWNUDOATG+/yaMdrrGwBbA74CH9wCj6iIW1+cZasxQE/38LEMXRNVzjMNrmXUMM658OSzU3LF4yncHQ1hcbREmocwf3C1km25nK7DlJt3taaL8K59C2f8qNeNauNvT7Bb+AhLM8vnMsWO2YyJNviul9B2EJhcb15w6sv+IIvuD322GNXDPARc2n6m8sOMV1qIhnXVXybmxdvsr/mi7WKVbkyubaRnZ4UWuTYHN9nfFq8NxZu2PeP50s4Kp7ZmtQXi1lyT+tozJqRNTvTr3nEwV7lhGdaJ3xiI3lhebwmyRbyfF8xb430Jr+LrWTwk6KbPzYHbkOxNcAIOV2c83H65fuwi0zwhmx8tLHd8ghfOlbdxWc7Xr6HdWJOLGj442bLddU0/G55QufBiscrXBu/5vSv/dqv3V7zmtfc/uM//uNuIyt9aH7gCzaQxRWfZEey0KnYlUvhA5kat7W36Rzffde73nX30M0r6D/x05B7ezD/V4fgX+laPsoWasN9/kHHuEWHjJot8DuZt4ZcTNOQPHmNBhi/x7lbm2agpn7fmQuvTN5k10QSN1cD4IEHHrgeAsjRED5OorBAJjq2gS2MsTioyQEeoKXwBRJFW+cAiyWtgB6pW/DbJEUmRBvgSVbrUIh38nAgQSdIN0DIzREUPpKf4KI/CV8yamzgJwCBRMfSzwIFcmBOempuDorYrKwCBJkyNpIgoM71+px8wGc7TUtYdMPot3VYL7sswQX6wEmSQwqAOyADuM5ztcF2ldlqCdPaQLACrMYgt2bGdv74JbnTCZvwz9MXFkD50soD4BbEXYaWfEt4JCOJDxgmF1l079kcUC+Yrg9vArI+PoLsigOABxwWCJdQmZv/0cn5nk8hoY23BJvvt05PbJfcNCi2gHQ8nW4hbG195udPOtfVTO2U9cCnmo9L3uitXaPf+q3fuq5Q+rM/+7O7zixCfDYByQIDFHorr4JlYwrGWec2AZAOyQhow64taJdMGktSQMgkjSV0sHlJmM/4usadxCTJd9wSJb7vOJ38LWT5wGIDOb2ST5yufddn28VINpjofHjTsdm4RM8ucERMLGH3Nz1Zm+IFOTDfkqzFZ0U6OTrPjp/cuaSs8eSr1uNqHLFqV0DcyMfszO+RAYVsfv/www9fT/i3G67ZoYjZPMIXl4DsHMneFRuNB79axzZQz1zdORUhydH9hT2EaPFQ7jy5g7Ub2zwasIht4/tt8dYCyzZPImd2Xfg1wsYnt7DuMwUo2U7eAmv51OKyooovy6/4is+3CZzdHnnkkQuTwr/OqbgQV4oazU+fu5KMLfn6xrb8yrZicrGbbPQB98U/u8Ea+I5wNq+8TRfG6jv5Vl5BajevijGklU2Kdc8HUYT1urGZPNv0SwZFXuPubS7WsjyQzMsd6VR8ixvned2YEYcKaThQTqlR+P73v//iysh3826xR+/4SnOkDzmn82CPBzwvf5F/cbHlFctbdr0aO75v3Wyh2SJHsF8yJxMfFntsLs5wb7ZczBEXZPWsEr7IngpRjQZ+KwfKC7j1NrQXn8jmCo1kdzk3f3J/vKs3YLaCSY5erFn+Ky7xDbWUjRl8ki81XhwQ1rpKZXGyY+jPeHxaY4g/OQ5/oNuOl3fFND6zuXvt1PHbiBMbYndrn3Sa7toN33pBLLee7BL3+p7v+Z7bT//0T19X8WhawPxem3N9tfc9r8BV2hsP22yBTZoqy1nl/Nb0S7/0S7e3vOUt169EFJddjRDm8k222Lh2BYbGW8fTB5vISzB4ucnyYT5ljWLUppSY4efJg//jmr22drlGDLMlHLHubN4xJ86xZXP10MzrZwAFlF2uDMohe91kACw49n4vQE/ibsfaPJsQJTjKRcoVVJQBkChJV6jvl+AhRHt5hbEldUlcMK0jdAzgIe8SPt0qpM5adVs2gTISAwM6oMqZJS66RUg24aysEjznkATYwlUEgnBJt2CRcBZckU1kYpPjfofsd9wJ8NZKpo51r3pjNKbgMo5ip++3u+U+HWAsqbO3ZMs+AhlQrf34ya5X8CB9gnbBvmN6z9797eGUp94FOlBjX7Yz9wLFJhxkouNcFqhjDcxbm2QCRCU2BW9ybaNr9bIgs0SVzTehIb2dI8HQkVji02ygWNh7rMQbkoHk8GPJKh1Ljms7eEFG/mPuLaStlRxiqff703Cwqu9LCi996Utvb33rW+8ewoPgIhGbBFsrHBCz68uKE3NIcI2l4JTQ96nFe1xjiC1xjtx4Ty/0yh+877i9ikm80JfERUd2UKx5iesmtC02fL4Jp+/ZCEZY29oOFolrY/FvetRwXlJ1ytP7JdGwdwskJM3VbfybL3cszBPbG+OnfMhO8iFyfLnv2KcmQT+9WDEgfiVsOt685cqU5OrcyNDf//3f313ODIvgCExF8NK5Zik89Rwc+qCfzulvl1HzEbr3jBI5anWw8zdO/7taqUJWXlys5vP5ChvA/s01fIaOyAQTFETwo7ngo7jcnAcLNp8ai697j6SJJVe9uIKgudxOCMcUf+ZsLPrsfL+asPHavD38r/j/xm/8xusZAP2mvafaL74u3pw5LV0goo6Td2ATW7hqQIGlgbO4LAYa03M86JlPNx5iyVa9Vxyab3Fq89HqenMj2/W8pQ9/+MN38dN4rlBxX+7OD/P5/+oZF3AMDF1+gmvWvEr/btFDoOGEGDUGroM/mIO/ajbTt106GGi8xd92wfMvGNh326ynIziTvGejr/m3kbu8Us4/dUXHWzSIhc0HNTXyZ7eraNjyuW3myBPJ0t8KHr5NL66kUrzKvTi/PJoPKObh2OpDfBt/6xaxuZtvrVXMtMbF7M4lH3x0ZYJNC3FtnsfLFckO49dP+T07qDlw+K2ljLs4KNfBSPbDG/Zqvc6DR/DC+R0vbuXt9FAMFIcf+chH7h6CB9fUL67YWN7bGB6aDXfzkebl04uH28CAJTUAeyjqT/3UT10/+Y570TO/kMNcwWBD72zauEWuhvbrX//62/d+7/fe/vu///vudis5WU2pMc8WdCyO1t7Li+GdeqXc3ZgavOzHz5djbOOt43bNzoM3i11klJe9it3FwnwsmTRsrisAagBQfIo7ib4JNpjOSUzWuUv2nctBet0uLuF8LiB7rzHAiYxltw2wC1JkJNl2t1fhyknIB5yAhsARDCmZPnReJCEJkWHI0tjI7AmeHUuHm0g24AGtoASmghXx26S2TsRp+swx1sl5FRVnsupzepNc1867M4XsNYfO7+mUCuW+75LQCGyJjW3ToUBBKMi2RaW1KALSQR08BVevkmDyLrFrnAW1/u54xcqS0wV7P9MlEHtFCCU8SZ//AOwtBHTrgDyyi8AiEtav0YAoKJDoSkzwAzKsfMBPkK+tHL9dVH7qNYJ1dkcRRP65DRY67mnx/fO76XTbZ/y5Oda2AHNJIL/k+0swSiySuw44UJRIFALmp9Pm9RkfEMcS1IJltkNMFrgXvOHdmSCWgMC+xZ3+BsTiRtNVIbTzl4z5X7bbNbIJvbEHPxAPS86thz+0bgXjJh927nuEcuPX+rOjIgjGkRPW8QFyIqJiYXEkO9f9rwAR//yIbo0neYe7u8uWjty6pPmwzWZ5bq9OUPSSsTUpktjPWGJIjCLkSAh502fE4/M///Ovn1PcOZK5f0ua6aPz+j4ZeuZA3XqxA2s2dvvOw5r4BHxpjf1r/c0vpuRWuQHuk13Rz4fWNxE6/ouIL/nynRjNjxVb7A27yKaJ2XtXR8jdeIp4cy4dPvGJT7y94Q1vuK7i+Z3f+Z275xogrJtvYJocZ2292pnkI47NDpHX/if/8hdYpjDhO9auEQCn0pOHyyV3zyVK7sZp/nbO3FYCw3GZjqE/eNQrDgPz2E1uWzu2Jr5Mr3iG3IFr7XjpR1Nx8+3GOZ3yU4VDBUO52rMGnC+HkqnzXOmx+MZGMGYvy+84jXnF3hbuCqDFPJiaHvitGJMvyMRv4Q7fgwvWYBy2gJFia7ldY3Q8Pwo7ep/ed0d6uS18EM8whG/Dx8Vx2K6AXp3y2+VNctbyscbI/9/4xjdetz9VRG3+FoOK/C3G2T8Zs32/LPLqV7/6wni2xJXkl837uCd/EkM44PJz+oYZNsNgIS7Fzn3uu2wpR2yOXJk0h8IAt1ycuV3c4Ht8BybIAWK2z22YnH64/HX5I2xN9hrEn/EZn3H7y7/8y7smBr3CrvVH+NG8zeeqCHggHiqca1Am2zYOlsOd9dXWHWwonzYO/+wzvg8z+876awLUSN7GgTXBF3mqOXcTYRuVMCZd13DtKs9v+qZvuvzO2I5Ri521YN9rsPC55kx/4gyH772rfK0v+/MJeL1rSF7fJ4N4hV+wplc5We1Fj45xPp3juPifJlZrvG7JuO+++z4mwAwusBfkGJZD9bpJE4gBK2R7C1zkaBXeOHV7fvAHf/CTLp20eEXDXvpgcQoHoMjhenjSRz/60bsHDXI6AbekuLGQ2+akAzIy3jrpOiKw7Pgdh9MoyhVtnJbDWIMkzDHI2HHuxUT4JA5zKmwBzSbgJaytIT0CtL7zN8BGWARir+ZxPrKpQDIGu6x+ky35BT/wACiNrXjQBQNuipkFSj6kW7fPqlid7cMv+txld3TFhhKzNfheYLvkcsGBn3SOQmB/1muTyxY2/c3+ElTHdr9stgPEW/j3PQKPsEjgAHMJ4YKXhIH8NIdLC/kbokMG97druCBTCAeiv40FBapzt5G0uKHw1hARr+bYwoZd4A0c4Nu9B6Zic+ObL4hDdqK7ZEGI6LjX/lec968EJBlWTFpzY+sSuxyQPyLLiCb/NJ+YA8hLvBq/efaWg77feG3dEgvs8pRfsYvINxd/sIOpuUSvCtzOhfv8hQ0QFg8zdY7kAzsUkuYl+/oOGeEiWZewwIuOOR8qxn5sfyY6+pefxNviqrhA3FYH/LWdrvy4hxayHR3JbY1tLFjFL+Gmhjc88b3cuQ0DxEWjCw5uYUcGcQg/YYsYci49yIEKbLuK9A4P2JTeYBw9V8T1T4Ei5/Cn5BIbmjhspchfnE7+PlcUdqycC0et3zhIjbWJy8/7vM+7/fAP//Dtda973XVpPd2zqUIYlrAF3EDqOx6xbY5wSg5B+vg6wuVKifV5uUQzDM7J+ZFczebmbl5Nj8aHWVu8bE5MbmSzuTS9lihuDMNCNuOjcnSfW/cW7yf3WQwSz3gQ7OdPctmuy2fbJJEnkeGNMT7vld3DCXjZ8QoBDf7zVpzmgJWtr7k0Dpf/tJZ9z8ZwzZUR8sVyO+fyG76Goy7f8Dd/2EKfzhvHc09aj9sAVj+wwM5r8riVbIsJvJEsmhF9rplCj73mT/SUHPnr85///Ns73vGO2//8z/9c3+16N4/iz8ZTOFWo9hDwml1iCJ9aLFoeLlcYy3o1AmDT4kPrPgtMa+nz5U78RL5JP4pDOsWHOjZ58T04K+/IJWwLc7xuvGhYs0Prd7U0/eN2fDU5NAuKn7jKr/7qr15ivPKVr7zjLHIJP+Sr/Ea8un2i99ZwNgx7v3EJa8gmt8BruVZ+3boKvmsU8cX02TjutSc/H8EZ1TNyb6995ucTfd9VnW1GkQX25dN43a5386rm85njNBn4Wesyf9/VLOm75VIbBztHftUtEfJfcp1YulyX/psPVnZO616+RablVemQzJsPrisAagCYyG6IDvCCeMdw1ISRVBkI4ZWcJXmTn85hsQJoCwsAL1AtapOuBW0SBwScuXWcRNE6tqFg/M7f5Lgk6vxbgpDYgFQ63N3J87wFVMZQXCJRa/gldAByA+xMKECSY9IJEkEnuuWCGOB2/gbnAp9Oa8dIJuxKH8ZBvoA0QEOYS2q6UUteJW9r5Re9b05rb9z+7nhk2pqzhfMl1U2YW6z5vuMBgk58c++O1OnLS0QAP7IaIFiXBIvkClggBkC3UyiZGm875D7r/E3iX/qlX3p73/ved/eTl/RBF2IWidRYIMcSZZ+dpIQ/kUEiIQf/lvDFxZJgoEdHCBRfRsjFtsJ0iYACWszsGvgwDEKCltR3PEIu/lwJIFZgB6KzsdKYnqDOzvSHXCh4fM6XYYKdHsefGNs6mvNTPuVT7hKceGsM+oHH/EpDzTydo/CXhIytCbMxRP9sKYlt8bG7g3xEsbjJZmNbDGr0wXM+tQR/ddHfayvntU5kzeW2ixH0jjzRkwIGRtHlYkG7XV1pBOuydfYMt5AWPgdv6L15kZ8lqfyXz+YPHlhJJvi3eZGc5EsOJExR0LqNZU5jbizTscaD5nKfaw73HVshNHxZQ5QN4Lk5W3vPYohkueWmz+xykZvN5SOxCt+9dxxCw4/hjmKn8fNJDQj+vdjaWGKwz83Nj/gtm8ulfe/n9+itdcC4xuq/KwQ3f8Mu+AeL5I6O3eLg6U9/+vXcBQ1zOUG+TaYl1viWggeusRO8oM+Ob3fdJcK4z+ZbtuUTfiJQsbdxvrHb38ipmIWlfWejKRnkLv6IN7Bzcm3u7u9i3FURcEtOxicVSAi1deGEZxNJziF78sMSecTYy0E0VHFlzXVYgLfRx/JjxQ3bZwvNm/TgXDyED+EoWyyQ12YMn1ws6++u0OuyfTvYuBNfMqcCLXn7238bKjiD4gguKzBtbCi+t7Gj4WMuHAcu84vlIcnpYdbi9yw8twBt/mKHr+BvmriLX8vZNpblLDhtjWvT5SrwASaIOb7Q2Gy5xVp20eSTY8kE/+XB5uZD28Cp0P2N3/iN61cvuvpJodh5HkonX4hr/rScn7348eY2WMW2eNTuai8fgK30IQbxLPEkX7Y2jYjWhlvSo/wndvF0OE3/6sWOdysN2fmWeOUPuB3+ahNXHbjclP1hqfXwP3wpecQLW+GrzSN++xsXMmZrWz6BI5w5HYfOz5s3TO8z/l9jSHPAGPTH13tOzxOe8pSnfEwxtUlTYuCYCAFgJ7DkZ/IWH3HaZAFkGGMDFoHYpMuZBHzGQOw4T69bSJ3G2QZFClgSiYh1jEuodAERHgljSeISKc6me2u9AlBB3Hgn4fUd4glMOIfkxymRHQ6G+K/TLPEli7UgMgoNdqYzQOd1AWYTuGaAAGVHpKhjt5Be0i5oOwZALJHvPEmEr3FUSQRwIQ0Kkk3yEpedWXMpvhGWjmO7TV78UHIWrAiC4gghQyKX8Bi7uYE/P5dculz3y7/8y29//ud/ftesIIeYA/7OVaRtIbyg0y7+//7v/165A1kBcAhXYwATyZEdkElrXP9kS+tx7tpMA3Hj1lh8A1FlMz4KTIE+AtP3G4Nsnk4iBq961atuv/d7v3ddTrj+tolTR3cTs1jbpIikizt+qKhQUK0M9LwJkx5XbskWCRZ79CnhK0ZgW+MjTvBTAkaWl7TBBscC/cUKeLh4j0jv+em3Io6/ieEtKpA4vpncJSO6WvK6fqaZCHf3OOsSq2wlD8gncIqPN4b4Nf8SqiUkq8P1AURk5UmOYqvLlxdLNw5dtZHfueoDbos9tk2vCDu9b76F5cjKJu7+3t+zhpEIgbk2r8JExMIakCCx2efWH7EwFr25QknxRb7mesYznnH9rNB99913e+1rX3v7zu/8zqsJYJ1iIh3wVzre/JNN2VGO7fvOg299j1C3piX1eAEfoWtXtazN+GzzNHY7OM0PLxaT+Bg8UmTAyC1mkE1kcvEY0RZD8gfsgQO9ijexDEOsTa5VGLR2c8Fd+CT3s5n5+Jr8u4U0bMfx6EAc4i3Lb05OAU80kPp+8yNs5VOuylo8kg933l3rxjzsgP/yrTXQR6+K4eWyixfwT8zhinGJsAAPoRd4ijvA7sbnfyt3n2v+iH+8c23umOU/1rzcZQulPk/+biXpatj4hp8v697u//qv/7q7ykHRJc+wxfIO+mwH/6lPfer1RHV+SGd8W8FOH/iAuF+87ju3x7AD39X84mdsKd75FDuwMf+Sk827xRzZ4XVj8h3cUf7h0/hAn3dMOmUT9vB8EJiJI8s3chZuuJzEBsTWOOIz+b7yK7/y9uQnP/n2y7/8y3fcNdn4aWOSXcOVH9Hh+qxahR/SW2P2f/FLo0Iu3kbsxlzzKTx9jvNZKxkUqzZN+V9zFC8VsduMgd3Lj435ePXqaTe8NxldfbUNGHWNnApf+UH2bi2aA2oAWL1ccHFcbcAGcFxM0Ye8jJ/JgxoKGtwauHxubUwGVzbhV7hHc+ETH/jAB25PuP/++68rAAB1Qup2r0L81i6hlmw1IOMYZwHtJIG6iI5xDiKGEFigzwWDAhrB6r3dixbu/jE7GQyVYlOISzl0u5r/TLjWx5Cb1AVIcik6ODtiu2tZA52ByCCIj+/JBAwF5OM1PQAdRwPEOnbJwvklVsemi8hPRK3/CMLqmizbYRNcgpjTJv8WmYpCx1mP8ZOnHaNshWAvOJ9F3RIoOtddE1ibbM3DBksqAU2+0+fNFZjmP0AAwCChzRk53vuTtjECNBbgt0iiy/QekegyoE3AyZQMfWYdEqkdY77u842DbZ7xC3EkCVlr40gYm5S3cEVY+LyEuQStcVoXoIcFgFP8S/ALlOmmsSW9JWOSzeKANbeGBx544Op6d09XeqTbBVS68dnG1SZnOjEnYt4azK9QkhhXFlgGL8QB/fE7VwfxWbtNnYfo8fnORa69Ng/ChajRM90hoPmXWxf4zia3JcPiUgEBg61/Y5K9rE2Szm8bv/whd9D7+lG6LQF7GBDd8SlEywPl4PvqReKWO+igY/qv0LQri+xouMgh/NoakAt+GTa2c7a+DE/5kjWvXtYfxIfLbBHS5mKXvYIBjiFkCndr2p8b2liiEzazu6+JuQW7YzqfLyLQ1qfgUsj0ucJRfCgS6M9DC3viMqJsnXRCnvUp5AdxTQdu2/ITac3VZ54N4Rx+vziXPl/84hffXvSiF11PoP7Hf/zHC592p0kB2NUe2cRlzclp7I0xeLoFmXjhA71qrOS/2fzkCDiInMS3xIgcIq80X397gjabaWB3/vIaxHLxUE7m12zJN/EW5/IPGLn+rGDomG0+wDyNFboRvziH82C+/CB21982d9Lj5h74bq3khSFk7RUGnDlnCwXEORu2a15DfXM28r88+MyjuyOpqIPbGueN0999bv34DN/DOfs+/PewP/aXf9KjYrnvTs4C61p/t8n8yI/8yO3lL3/53a9T0aH8DQP5HTt23Gd91mddfrjP+pFvkj+Zzb8YkVzixtpbk1u8FoOWG8I39mwNPS+jZ6Lwo736oXwn7uwwr55wIDULzCYL+26sWz8+TT99np+0hjYg4LoCCx73fjkSjtCa8fp0xve6V73nLGx+Ll/2/IV+vjjOkwxwBgZvTtvaRzN39U+frUlDeXMCTOKjsAl/sZGhXoEvjStviRu6XL/oGFdPN4YrgmGiuN/c19/mwYHSAVy3fjn/jAlrkOfwXHiQvHv7I3xanMOT5Ahj8gU46RUewYuOzz/z2dbAhn1vE0EcLv8VM/tcKjyhOZZ7a5AtB2Un4/T+rgHQ5IxFECCEwDVoylmjAi7O0jktigDGBWRNmgOt83BkQMiIggy4bYGy4wJ24yQLpyEXgiD5J2f/AJwEsGRwE9sm5FWqhOY8ASRR9ZqTcyqgs44IsDmQpE5G5IluAeWShXUy8jlfwawDJAgFamDzx8wiWVIAACAASURBVH/8x7cXvvCFV6d4izdgucUwkONQyQHIgKcxkFoBjhwBQEThDCqAa4370CD+oRhj/y3GfEbfC1L9vZ1gNltQX+JCt2TeIHXcJkgAJTZ6HkXEMoAD6Jo4p61aA51JNkvE6Nd9aX23RQcf6TWQSRaNpW18AKO1oaS795TSk+8UT9k3m7gXbXcMALOkJFbZcgkoItOrYqPjNh6tX9MO8MKDEmPFf7L1t8u2xez6iTglN5tuXDZ/u5me2N755IEZewmXJAFjJIv0LqEjdpKC+ZDDJavii49sEkhuRYuGBZxStJ2+ztYagHyOX3fJcWQjQgeLlnjATLrqO0mLPl0B1Pu+a2xNWLGNtKeXJeDIJx9bstBcna8hvT4FB2AIPxMPu9Mih8ldEr94Y9cdC4lDaNcuchzSku8qZtmFX9ARMsLPNeo2n8pdGuTOgSlIkdzMLzU85D3YrjDZpind85vGsLPvlqwascUS0s5fvcpBmruIDD+Xe+TB5PBAxvSigSb/KnRb7/qe3I/o0LtCTl5dHIaJ+e2b3vSmy21/7Md+7CI7yVf89F2YsYUSUujeabmPPddO9MmPNr7FK/xvrfBSc2PtugTS+jRqzliQ13rFqZYo0wPs0DBYf2k+2ERGsYSb9Qo34dkS+z5TGLA1Ii7W4LY8lo7s7ssR/HfjDmejd2txTt9vsSHek0MTAyHe/A+HFGXwkvw7Lg5GB5svbWTIq+ZfmeQCPiW/bX4nY3kU7jYGXfB5XJmu+CHc3EJjcbXj2HExtnFbQ3myOFi9bu5IH/yQ//bKD+ArvG8uGNw4+GbjKDKzKb/h27B3fc9aFfBwAE40T3GqqJabYPD6oL8Vv+oM+catArgIzNoY9Z0cBhs2N8Ne/op/uLLAOfwM1svDzee23K7Q6Kdc19b8tc9cYbZc3XrYYHNCMrCX7+Es7sGPFIhbo8GaxhQbyc2uapQ+c+l7NmRTONOa99lc5uZrzYP/8cs+63L+OAqO3nmLm8ahAzxhr7JTw7BDuvbcgObgT3KS3CB2tp7iU3vVuHEdz2dssMnpOLqNRrxWrk1O6ySjpjvfgStynRzTHObvnObScGR/HK3310MAuwJgO5aUKJgUVuswkoLAo5zOXWP4PGUKVk4tQDiP5EVoigNKEsN23ymCszQWMiIBbeGLBCPeW7gu0ev7lN/Tebsfz+4GWTiYIGZsTiM5MDo9bZLZQggp73sySj7IDhkyoCS2Mm8io6t1GDJwEAVh66xYrNPdGJIGeziePhFjc/CLLeYFtIIRQco+21jp+xoQ/STHJiIBbu3sao18CXGRcCUbASqBAT2BxU58FZACH0Av8UhIiB+d8AdJ4/SD7P/MZz7z9t73vvcO+PpMF5VNAGSvSPvqPXtvE2QJ5xaAYhWINL6d47Un3zubAyewStL01LyK2sZ9vEJu17TkzNhbMEv+rZmts1lr7dV6mrOiBLGQhJaU050Cs3nocnfxEK9e7ajADKCZ3GvbLeqSuafjVtC4x7ljEYBdf+dtPG3hpJmzmESnxWP/NGMQ5+aRDNaHYYKiUuOmp89/3/d93/XEZT7WDq1btBqvBlXx11okFH4uxpGDJdlicUk2PYnH9Wtjw4nO38L21BuiaZ5e84te3ZNsTEl78Q7paY7NTzD7xAK+nezGT37EgQ7I31p3t8i45l2MgIMaR8hyx/AJOlME0g8dLm4v2YB12boGbkSmc605H+eD8FARs/lJEfJ4jactdMm1+Uvexx2MAYcUNmtTvqyZaf0abnZxxMASGf7N7mL19Leu3uj5GV3uTE/GQaL5oMYM+67v84H1I36/cSCPG7Md5PzhP//zPy9fb25Ysb4qfuXzvhNLCDndNh+sgVOt+2wG0bmcKL9+8Rd/8RXvNfzEhvnzE5yo8/IlmzmP1+TQyJEn4c8e29+KqS3CFLgnMbXJhJ/IW30u/umZ7jtWcxQ+9mrXXDwsD5EbFV0dk0zho+YQHtCxmk10jfzvrjBuxJfT7z60j9+KZT4pT67+OzebVSjUkH73u999d5XuFicKWrlSsXbybBhkN3i50+KJq4vEZ/aHiVsoLYZto4Q8sEUONB4f931Xf/ZQwO5hb+6VpbHEOP/vld/hpPJAfrY6hwu+V3PgBeJRrQHD+YkrqLa43iIUBp7+zmfFBZ/BfXBAm4P8AM7gRdt4OPMQ3o3bwgwxjbPhcJsryeu79Laf4ZTr83SXHGITZpIN92osPk2nHdPx1VRdUUdOtZh6c3EVHxdj2XMbRVu3wlN6gA1ijk3gYbdSXA/Be8IT7ngs7CcLncFOOGK9W2/KrVtgw4htoOAReB+9m1PukGdbu8a4NWjcyWX77B82hR/eJytbdF7v2+R6wgMPPPCxJtcJcyCQ4WC6cQJccAESCZMzG4fQgsXnjUdwScJ3S0AlNooAskhJ5+gcLTBKLJSfEiXVLQg55naqW1s7Y4888sjtV37lV+5It0s4G6ff7e2cP/iDP7jbUd4iBCmSpDmPoFbw0CcdAEjnZ2yAsM6yyQy49plCa9e1DQx60yGUONivsTZpAysOzjZeObLkQC4EWSexef3sEeeusxdJcj8aW5FlO4gCld4WAAXNpahPPJm77+mCXhTqgMX4e8sL0t+6kE/jIAQlrea0a4rYKrY1aDZGABv9IEvORY6sPTn47CaUjitWEXb+JLiTy9hixnoRD0kWSEsWFZ4R5rrPQG9t0BztDPaZYnlBWewj4gCSHswv/thbXG13mc6XyIj1jSHYhRQgyM0FgPubDsyxRb3Y5PuSnd+cth7F2jYskOSNMetOX3Y8JMuTBCiWdG+R2/UD8a1RsYTEcZo5MLRxn/vc517k6id/8ic/6ZkQzudzmi0SXutNHnpYTEJu2WVJhMTCJ8QogkjPYpjsfA2m5N/37t27ffZnf/bdT6OJ4WLv/vvvvy6F5Ferb3+HNVug04sCobkX08R9zZ0K6Y6HbcWUQro5t/iXj5ZgyEON0fHNozGAIHja8ca2/OEcPr36gbO90lcx+YpXvOL21re+9WqUrUzyLnywJrG0PqVRIDdsccGGnYeQaK4nB7y0y918GgD9TWcrT2PVuOi3ppcQJr+rdLYJ3Hh26MUbnID9bHXGY82Ahx9++Pboo4/eNWDTdwWfh6OJ5ebc4o8+l18ke/ra+fM5uMzOHefnb2HT3u7BX/EruKoRYh3sxF/EpBiSx+WXXvdnMPs+H3zBC15wxZQnULP16tMYcE/cKgzowfvNtf4+m10aCeSUK5JfgxbnWd3DGd8lJ0zts97bZVWAJN82W8zFlzzAbm+/EtfdZ/32t7/97mdXYeFeZr7F7K6HjOTaHLPcJv3y485fLtB3WzTDvfS0xYHC+Cz0lk/ylc27jpdD8WQNmebrMwXJ5pozHzgHPon39ZvF3f6GGeIjzOrfBz/4wetKHQUSvFr/kFfIhJvKAzg8jC8+6VNcwsxtzFtzx/B9DRObTTZtlu/isWJLjqfj/DKcF6P0o4HX5zZUNPpgDVwgf3i4PApGiRW5QxNpeRP7rxyK/sbxvVpu+Vkyh1+KfvrbtTl+bZXc8ac2G/qbvntoYZuNxuOvySFHbszLBeKHzdVFW2Qv5sNla7JGeNEc/GTtgX9t3tEY4MvyuhyOw5sTv8bFm8v6d3w6wFVhJP9mo41fMc3Htn7A2fix8+ELO8n9/VLOE+7du/cxQCWJ7iSbWBMkhyiR1pGkuIy0ZGwdgiP36jjJHonh3I7ZAoqRADGyul0nCgNEEaI6rzkf0DqBDBApDhgthbo3heM6BrCl0Je85CUXCa27D5iQHo64XR7JgaMLXLpoLvqRvDm9JIAEbBHcOEj4mUDpw9qX9EminY+0Od+8dLK6RzwQlI7JudMBB2Rzcm3TCMA173bSdBvd48nBEV4EnT07F+AnAx31KujNgXQiLpLbBlGy7vFLwE7iJvEhFuZG3LfgoWdxJMEki2S3oN8YxgEWfBUB1vlDwJZobGHD13pFjF3qlOzpPJBWPPacjz7/8Ic/fGeb1RF57Mgnh7XzIz7nWATnTC59L/nQY59JxnxWIws2aIogQzAIlnh6e4XQNob4CDDcmN24Y5e1MZA1F3IgnhDCXpeQ2UHgu2yPNPLDtbdCSrOMv/eq8wuHkAD+Zh1i6Ld/+7ev+z27XxLhgzeKsk1WroiA5WuzxY4thOgYIUXc+EV2cSkyfPGzVubZeOy8jlPAI+tIwXOe85wLnyPprZsPISbsJgexiZwCH87baNgA0eaLciGiZvd8yRR7nnNsXCefPEfuE3/4x9pmcanv6UPzhi9Yj7jenNDcyIvdLo1Z8SkeXJK4eUVMbD5S6C1mrj3NL3doAMCi9CiXbAGYbpLBU407XuzyR34EE9gIqWNjBXnfP+95z7u97GUvu+59hucIuSs+rM/3yWGdW0DwEbi7eK94E/PsDqsR+i242ZKvIo4InJhovQo2fzc3rBUjYmHJM13Fi2pcazhYC52RBSYbE1/BPZBS/ikeOk7Di718ZxefDyQ7v+Cf4rnvjLU7gOZbPBIvsBIP48PiEyZ1nOej7DitKb24fYnvrX8ujuJs/JNt2FyeludxS/61nEYOSR740Pj41Tb96b75/Bxd52kY8tn0rcmxcb35jA/juItrcFshjZvQM58wBt3w296zazpI3vQu56QfDYCa1O95z3s+6Z5oMbPxhsuRd+daH9aM5scK+G1QipPl7Y3RmJ7DJC+snvigTUw5QRPfhoYdajgvP6+tN74UmltzNe9iPbwXN42NK9nw8SqGyCtXi4u+V0DTk7nFeTLbBNJQz5fkMrnbefIBu2uK4F3wse9x483Ru+MtP7Brc8ip/S3e+Lic36tzkk8Tx/qtabk4PZpj5ZfX1KI1jVu/K05O/OFX4sNY7MDm8pi4cnzfa+TAdnLxHb63fHM5K79ZDMZpWncbrzXDr1sAlsRbpAl7LwFtQck4K/QWIqsEoMJJGG8Lxv5uLmDNKTh8MnDYJdoAs/NabDJW1DS/zpWdHoZsfokGGAqA7Yhyor47ixUgvYHDObeoZ1ygt0bvb4AmcOiGUwl+dui4PVYwk9UaOTQnJycdsm/3G33t137t7c1vfvNdl2p/W3fJDZIPmLc5Q/+czG443VlHxykca9R0bw8wX92YC4hJspJP66oR1S0aEpSf6LL7AAiWzO4cbOq4vstXJPxNPPS+CZrcZOq8/i1ZRPRcvugSRx3MLWjZpHHcl9scimB+L54QhN7zMwmRfzp3kwGygFRssZRO2Bx4bzJcXQIXtk0eMazo6JjWaiyykq/vNymL941/MvF7MrQOupJgdjcF+ANJxFrDA3lS2EvAfG2TATsCb3jkUkhxxr81Kpe8wk8JFEYqqOHnEqtdK1yxbt8lU/O5nDVZ+rud8rq85kVu0u3iGQxC2MjR+mE0UrNXWiCinedyxiUC8gb983W62lxjbQgAHIFnGoTIlqsw2ENMINviHLkjFzyyk9DnJfQuCexncTYXwmCv5JejltiLGTi7sWr9cs3a1FhIQnI1VlimQOV7ciQCI6bNaQz+mx2TY3dJ6BnmyVnwDebxMTGhqBDLe3loV8s1TvqDN/QrdhtPjtoClRyN2/9ygqeUl789mJae2BnGIj2wqPN7QOv6RXHe/Pmoh4UuqWuMZFMwZWfPQNAckN/WhnKsfCEGl7zBY/6HACOlCF7yKujS2eZW+Q12wji4nfx7T3Tn74MTYXFX3OVXGvZL/ptvm9X0q2jZJoWCYHEE9uNaZE1HyQOb+AFshr27frtlYnXjh792/K4bl6IT+m5NbQQV3x7y2HkeMKqoESudx7eXZ1rPXoKMBymWtjjlG1vsIeVwlY3h8xYw4qJj80ENvuSWc/hwa8eX5E8FNz/Y293kAXlCbja/3AZ3YL+YEtPJ0fjWyIY4kvzJl+T6jc3irF8qyDZ8RbG+eUhehbnWvgWO/LX4upgjz7JTcrY2zTB67FV90xrwDust1tY+5sD94LEirbHEx9YwYit5rMNcHYdLWetyD/ZtDBtE5l9sE29yw/9fzlIciwc+oAGFA/Jr4+HM8Kz3cCF5l/stXogn+cUDX+lSvSQG6RIv0HggD3tYu5hqHv5Kz8vb4S8ujUeLBT7bGP0dj89n81dr5XfFWPhqTXLVYlPY7dlBdK7RRubW6uqy5RFwvHHFJn2wg5jRGE4/jsVjOiYceeyxxz5+C4Dkj5g5GdAAYI69RNpnjmkRLmUAwpz7JACIrkVS1BY9CBllC95eU3wKRbIBJTAE1gi/LqigBkwCKMXorC055xx9tomNbMgD4Ngiap0BIGoyAErvN+lz5CWuZzLxnhMjvcmZk+lUcWp2Lcgl0HZGug/4F37hFz6JNCGfwLjjORen41j0wr7IkjE6V8FhXWyOdHHgLSQUEAs2C7LZc39rmq74MXkFMwAiL0KPUJkH+Avs8xVJBuCbcJAWfuSeOwG99+TSCWLAfo2nmYBwLqhapyI6+SQOsQy42Gi7g4qsJeLGR7CSZXcUJB9JlI/vGMD2tBfwRLQdJzGeBSq9biFOr+s/4h+hRX5gEb1IElswSZy6uH3H1zfm/HzSJjZACgskycZc3aZ7yaZYlIDc+kT+816x9YP1BbaEG+IMwfY9fIYP8HgJKFkU0uzfmnzW8W4NMyZbbmKCJb3uZWdblMgT/EsM8R8ET/Ek9pHxXq0jmZ797Gff/vZv//bucnTHyw+SJP2LI+TX/H0PDzYPKjidz2fNs/KnEz63vtua2VKOkjNgNgzgNx3vp+tgHXxiz973dzqRcyT63msuLlHPv+Hx/vqCeF6fl+/kY7ER+Un3XTLfZ+K3p3J3X/n//d//3d0+ppjchk4yL0lHcsX0Qw89dPvRH/1RolyXBH/oQx+6bKwAZQeXi27uQwoVlWTsGA3VZN5CHybwC88fkUPyR+PyLU2OjnFlyOZH5/psSbWY6DPy4Uf00Xd2j61v/XqLni0u8gFXCaUnpLqxavK/733vu65YXE7FxsioXJYP1izZK1/4o2OziXhYkr1Yknx4WMduA/HO0Lfb3TMa5AJcxRzicc/ZPM2HWs/yEDmATcQkjui9qxb2trHdDJD/XJkk1+BufBsuWiubwnr+nw5hO8KvMOBfcLWr2bKDNcAyWNznzpF7+Q2uu0UF2eURRaHYsoHW2rY5IEaW/yWDn1STX5ZPwc/NacvTyIuLL6elM/6k0bL+Jce2fmOcDQD5WlEpnp27OUBxD1/ESjumHkS3+mdfcShfySXmgr3NVQxsXQAH/LwbHxTnncO/bSxsMdhxMF/ToDWvbnFF8d738kjnJCfM7n3j9f5Zz3rWVSie3AinxivVNsnXWB5u2efiSN0B25bb4sfpu0ZlP8kqL+OBOITz+Db/7fiNL3lsMYPvL3/BLTUpuw2wAl+NyYeT3y9MGJN9F9tg9eqfrBufsAN/kKNhHVuyE34l/tgY9vZ+m6fyCMx1Hllr2N89A2AVQyEWx2koYok2EKZsjsbBBb5dPuAMeBVpFoNIIe1bdHKAJRKCJJmQS4mX0n2nSEJSOU4yOxYI7jmAGGD3StGbeCR18wAkJG0T9yYmev5/fN1573VnWfbx3TdhJKQYWlpEKEb/QJlEEkRFqtYBBYyAFOcKEqIRHBGHOIGztoqYIInWakJREAdUxohCRCNRVCIkJPomePJd8NkeXbl97uTO/u01XMM5HOdxnte11uZUjEs7Aq++VGTJUnAiU3PhECsbRgcw6Yu86Uubgk6fGzRV+tc2yN243NPxTRjNh1xrd6uYawtLvswfoHNQdsG5fLJJwCaA7Gq0Z9qXwCDFycT83YuISrDZi7EIgsDrDE4AClHJjgIeJNUqX99tIVuHF2DqV6J21unZfhQ6Ou7a5gWIWx3pPQxbgGq+5tx9ABNxYVvmLwB2XpGDLQl+7H8TUXZG5whA1yDL/a1/ycsSHrIU4Jfs7LZ2NoscSdbSAZsS/Dbh3YIR/ZFJn2xBUm2+yGz99PvJEQjy4+vmb7ux/rtX0N25bttscwMOH8x2JUL8YW1WIgQbzKNr4Txbd0xyTtfpgm2KCbAJAapdifsmDvpgq+kGua4/b8mF6V1vVXllBVsk2MZBT/vJjuhpiSIcZIcwiswEX6tFXd/frTaT3ZJd44LJfEHBA2bpV5zrPrsuGp9VZe3R114Pp8h3Cb04Y4X9lltuORJBMZTtnP1W/OZ3dl7wE7gMv5oP+zA3+E9vi/cSvI41tr73c57PeMYzmMTlR3/0Ry8f/ehHry8E1adYBXv049G9jnueX9v9TFdzQdjhpx1ZSLYYs3aksLb9IG0IofnzT/bTPVYZN/6v765tLEYi+2LBFgDxDzi1xE+BQ0xqLOFPMkh2ixeb4K1/7iMyCLfYwY8aV/f32FXP9fLVPpuTHZhnmbBJyZAEFm9ZnkEf5MIea9940oHkCQfjA2srxrW+mW3a5cE28IW+I+O4nLiHzxrHxmjx5Yyj+jWOzmdH4vNyBZgLx8UgfFusFmPoAtfkc+wMT2sMjX2LUstd+Fi6wJPFAW3VhuLjmXPa6Vib4u3GZTqDI+IfmS3HZ6v4uYQIZiyGsR32Io9YXrcxu3461zi9dLdj4UbHd3cgO+DzZNs17LJr8kFyhSd8DZcyP+NNpu1kzTd7KZ1fMuq44pmfSqTzPsWB2l1eDGPFfvGFz0ky4R6fhUG+13dFj7vvvvvyYz/2Y4dv958/9De8J2vcRgGoOW787m94wx4VWrTRPb2vxYuKzfWMAxuvlvNsjsb3+RkZ4H3Gtnnh6o1uyVpB9cwfYYPr3MeHcRu/OuC46/qEH3InMV0BnZ8vXyAzBRb4gsOcCyjwnTyOlyDefvvtxw6Abhb0VnBnQgUMasSLTIAAZzZYq5iMK6OTcC1ImjSHFgAAFRLHydaJ3LOCQfAEee11bdWlVjA415JCBrskkHIQok02FrwAJ+Fuxc11+rRlcI2ejAA48NMfg0BaN2FntJzFnO66667jLfStqkiGVexUhZAoyaSxMjzEL0cVsFffdIK0SuZtl0rnwA7pE8T0JcgB+k3G/L3jV2UUqNfwVcs2+eq69O6XDjZYs33EApgIxuTfOCQoKrStQvbyGm+oBzDAKVksoUwmKvn02TgBI4AVaMltbYMTSyRqn317Prjr6Zl+2IQgJlA0p65pDoKGhA0m8Afn+bWAWv/8gy8Lomc5mi9Zrfwbt2SKjxt3+itI9g9R4wO15efxJMtwq+/9jXjwKztNBKDmVJ+IzQZVflpbne+cghVsYm9sUlBBQNzHVzvP7skbiTMW5IHtr3zqtzkUVBBshGuTTLYDNxBYx+lwCQV90ynZSbBgIh3antc8ahcxMB46WLLcvc0zm013sPFQ8Kf/dZ9fLegQP1/S5uVcm1Atfm/MgM3kaO7ICNJlvnTLVxRkXNf99HoO/nx57fu8A41Oms+e40MdT7bGzc8QGHpoHFZq2T88I0vyhvdbqGR3jcdKEl3BAO3SmaRt/URfSxZrE16Le3xaslbb2cCzn/3sy5133nnV/8te9rLD58MmmEZX4hMdkdnGevJF9sX3jvMDfts1Vs/Nef2ITbHXXSmGL67vs7a8AGyTko2ddCAW7DmYA6/xCfYsHne+/wpT4npyEFc6Bw/JYBPH7oGh2oOxZx+A33igOe/iB18k/9oIv3uxZ8Unce0cC5bnIcfa5/sKfXRqpTJZdw+7kAjwka53DpZ0rHHXhmRXu+IqX8NVOg472bkYZ54eJzonL+yELSkeZfuKqYvDYmC2lhxwscZADrUlwRAP2Uz3dG9JeWO1W1Ly1udiMjsVo+A4GUo06LXrcDYJpdjVPM7JMNszf4Wxba8xKfLjAs2j45uA1f7in+RzcRR3UxwSi80Tdkvw2UP+Qi6KF5JFtr0FlMbX//rBcVcH7l2cJaeu68W2Ydy+i8T9eMLGXlgnjuEHyatxsGUcZfMMNsK/FiPhD461/gtj8Cd+ohhChuyX7fINdiIeag/H2bjUHOgajomFFhgUPti4nKJ+5YRyTLrUhlxNHBAz4NLKYTHK8c0tatM1myPCiN3NRw/6wxH0u/7dfNgePconNj9YXILjYlnn8IJsa9+J01jKXY4CgI4ITDLIGYGNARME8DSBNTTHBK5NUv1N+QQ33O9KahubiW/gFjQ3wdhxUjpFIFFeGLHkr79VF7XhkxMQuiRAEOm7KrLgwAC7Z5PABTryWbInsSIXyjVWQBOQA2+Baglf5yLO99577+Wv/uqvLm94wxuuW++QWDpEPpPzOkh9L/ByrMZoTtpABoCLYG0FGwD2nWEDUImq4HAmXarjVsI4G5tdZyUv4xEkNgFh4/S5AF/fbEFg7Xok4xd+4Rcur3vd6w7HMScATUd0twSVLBtrKzHPfe5zL/fff//x9mtkk52uDyHtm9gJimf7uRHBkZDV5mtf+9rLd3/3d1+JouDJp+tjd2Go1G5AIzPgvkRowY8f8wN9+QTAtob2HaEFqN2LwAIxuuP7EjOEAjnuuxUaY0Dukam1Xb5kuzs7plM65g/IdASuF2qRB2LRd3YOJwRpSZAgW6Db4gzCSR/8lczghTHudjq2oQ3jb7ywUyK3dguX4E/f67c39lrh3oBOXumKfViB3ASs8/q2K6Pr3c8/kQYrHHwefsIeNk8PG1DNKznBbqREu0to+DoiQafwgHxqi+zZ+ybZiEv3N0d63iCNNNGLwjn/Jrtd1aXn2k8PjWF1wa7gJXK5BJDt0x3s3rhknFs8hlfGtzYq3oo7xtEcN7b2HL+3+yN/sBExN1/2cOutt16+6qu+6th2+vrXv/54xMMqsn632LhECubAD5jPRsRHNrCElez28ayNaRLT5T3IWgsakXffJSBbMKdLxHbfqYKILwdie/jEGTcbB3nUjyIYW+UnEkUFLfh05l2+I7aLWY3FrjN423Xsnf/wO7xLgcXYK+70SxXPcBcvKwAAIABJREFUe97zrlxrcQr/6n7+he9srOrvJez8rTHD3I3/i22ShZUf+W+sFBNhgcRX/FFw7d62C7ew0N/J/8u//MsPU3zwwQevW7DFt8alzfrr+nZPKBjk36sDesxPGhPOsT5vLjtnempMy5MtqLlW/N244Vztwjaxo/4lzfgaPqxAUZvN4fwrLMuj2bUigeRt+TueJ5nlQ10DE9gYmeljfZ5NkIPEU98dxw0UvTomFmp7MXTn0vHtX6zgU41bIQW37P4KYsmSLSsOwUZ+AJfhFV3BTj6Cv7MReCgeaLd2PNrDvnDVlefGDn7anPx3bdfRX+35Ra09tnyRXdHRWT8bK8m2a/zdWPquYOYczsA34FL3eTQcxuobt4Lv7M93ceG8g5ht1s7maLg8ProJe/7gp5bJRp4k7pDp+iB73d11sL9zvT+jdooBy1vxy4p/PZqX3nd3SXLp5dA33XrrrZ9kXCa0yeQqjLIMlCOciT4wRqoYGqIHUBHEM3HuPHLZJAEuMpkwPRelLUKj+E2MGy9lrEM0/t0OBTg7vhUr954rsJzdeFVYznJZJ6dQSiQT5JLsuocS9dtYP/uzP/vy4Q9/+JiP4EVf5qK6CHzWGQRoc9/kTN/AXZIuQbGqD5SX/Cr0AE+r3QuOZIrQ65tDIh6ru7P+fedsgjVyRp5I1JLZ5vHUpz71eDFau0AkIOb98Ic//CDZVprJtbYF7Obe/+2HX5hP9y15kxDWxlvf+tZDr3/wB39w+dVf/dXDzgAReW4BSeDjS+nd9kzAiqivLvm09gVxvniuyAoQS7Dcs6RkSRDAgQeCGB+TEJFzxxEGuLJ2T6YS/9UtUAWam/iSbyuGyaciTX25h5/4zr8BfP4Cg3bVQlCt/cAz4oHoLtju6puxuA52IIgC6I7Bz00qegj6FfG8VMZ8d5z0jhR0DibVhkIu/+86FXtJV8eac4Gi+/20DZvuuk1Y9Q/jsmkJQv2wU3pdne4jA7UPI2oLjm9xYQNp7dnx0BiQNaQqWa1fii0bbMUB9gqD4TMMQZ4Wi/kH3JFMd01bJSsEbcAnv45Jshu3HSfIOX+sfUUf/q+NHU9/Ow8vJLubDCGgjbOfguynPT3/Ddf4mTijH2NurhLcJXHup9vFSdjdmM7FLXGJD3dN47SVVpzpp0gjqVbQFdjdZ26uJ3c2SW8bh8UNGLlzPetZUcvutcUShK8+N2FhW/x6ySBflIQsTiKbnTNGcZCNI7nGA7sVcvg/3xHjl6cZV35eO2x/EwbYrF33wxTkG2ZsYXr7lMCTlYQHGa/vjSkSMGNSIGHrdAZb7NLSPvzeXRnuhV1wgM4Q6o2rCuBbfBOnJA/IP1kh9jhqn5Is9r1yw1MbV3Z+3333Xd274ojH3uADTr6+s3q26w+fk0At7twI983bXJcv5Xfh6WIN/Ypj+CnOqfgHJ/h011m1XY5Rf/AfpxDvYffmHhYbybn7zVF8W9/uXvI3VraOq5qfWEQmZL/vb8KnyKtrYLn7tV/fbHy5OFxrLltsgFO1k6xaWMBDYLMdFp3DZ8RqeRFeLaEXq8nVdQqFfLB+xXnz28U6su6+/u9jEhaKxOqNE7UvpuLDHbOgQ0cWZZqX3RfZxnKNlRFfXHzRL/tkz6svixDNF38Tw7S1sQmHEYfds3FlY3N2tjaxHIQfr995L836BazXN7zhw7WzO2fEJhwbJ1DA6totbLOd2j8KAP0KgARsJ2bABrRkf1dlc/Q77rjjWBUtedpkXsBDbhCXNcw1PMqSJAtaAhCjYOAAAoAgvCYJFIFX9yE9e42A2/lNVvSL1HBwhGNXtRgC4i+YG/MCNIdi7MACyBiHNhH7ziOTig4r7zVmIMOw3QcM6JqhaUeAWkPp2uyg/1Wcej4HgC9ZrW3BWX/1z+HOgcj1GWjXSQJUmRubxKe/vTwNQWsMgaCX1ux23K6xPboxcpR+6q4XfKSXJdArc8UVxBB4+S7RkFyvEy7YLinseP/7neFWQ37gB37gumVMUrgJCL8DokgvW2UbAK/vgr9nxtheshU4tXO2FQC6cpBQAH0kyjbhBVEBGonbOdWOQJhs1+aAvuRxkyhjtRINDIE7GTWX2v/5n//549cserap8ZQ80/0CPD3WvkAMmM1xyTVbrn/+LSgAb8mbALfJw2KO4CfowtlNoiQIxg7Ea5vfKjqwh44jQny5xLRilgR35QbzEY0Ki83F7pZN5ATctR1/sxu211y7N1/1PCg76XhjKk6wDwnQrkZt4EUw+AY9IW/mYe7uNT66M86+8wsknv8iYAi2Oa290DcydR7P4v8m6vSc/rW7cZD/bsxzrPEgmUvKYTTfYxtWhcWXJz7xiZd//Md/vP4mM3tEhMWX5rLvzBCXrIDAM+MWKzfuIpdds7gJF/QFZ7TVvLJTiUd/Z0N+pnRxQRygl5UdP2Jzq3exjZ7pnczxGmR2bUsyzO8lG/pTFK+/nmFtjOKPmIDrNPfFaoUS85BA6EvsUAiBTbXhxVVs2tw8w0wOChZr++fEK5wNLxQJyYPualvBD6cyxj673lZlYzR38WrnxF7XTix2tIOkn6N1/7k4ctYV+7Hza7kS35MgKciIRXjnFhXFi+4Rg23Zh6cwYH0aR4RncJmtSQrST1ykn7/zr5+olICsDdYWjrRcsHGwXViwcZ3OYSc9khWbrsjX3/E6elXEoa8tZmhHwYSv45zdUyz+xV/8xWOxBX/U5hYLGguZdJ3EBc7x2Y2TeAA9dC3bayx2TGiXfn02R4/oLB7RMx/qHH1u8Zmfru0vBvlbbK6/ZPyqV73q+FleMY/O8LWut5Lr5cP1wR/FEzqGnbBo4ya77ZydjXx3fbA+l7NqCy/bIkvXbuHbPM73L5/HcxR78A33blw3Lr6Hi/EzPGTluvFwYzIZuZbuzbcdGBWZcSoxX5xlR8a/cxRT2A5fFfvrGw4tjxRvl8tvgr+cpTbs8pDvZicKQealb9/ZCGxfDiKGygWujwBIpBFPzl6jqkRuMnnGliC/+Iu/+PL2t7/9uiot6bMdhJI2KHeMQJAyAC0wGBfBmAzDEHQYJuMVLBCUPhnVgsGShW2TMLedrlV5WUOUtAraaxRAf6ux5tI589zx7TNMDBpQUypicibh5raETlGhtgKVZz7zmcdjAQV6Ot2kfw3GPCVYa2SqqmTYJwNbWbCT7lUtpufuKUnwDH3fBXa6YyfaYVvA3XeBBHg3N0AsCUDWd14CHgdvDKsb5zkf2QMw8jI+KwwLQPRCj3yocUhCNpA3bs8ldp7tIiwAoeNIy85xyRcbskqy1We2UXDquKKIgM22G09jr39jkFzUvpWgleH6MPvnr4oBwA8B7DtbZFf6ZTNLPJfgIMP56CaDAJIN724LsiGHw2A+HRCbk/cKLO7ANPrqemNWMKQT46A/K/qOw0W2axz8+iw38vJbyvAILuxc2ekms/yXzhQw2ZOVh40Hi8lLCu1aQNr4FAKT7IzH+FT6FfAE39UjwsVXyRcOkCU/RSjgAV3VDrtSRIAJ7BihZ+/dEynvZY2SN4ma+CBmuWcTQdiVzBAJvrMElg+ZQ9dswRYpQkjNxVzpVNxYHYix+mNj9cUuJVn0zB4RxY7TQ32GDxKZxq6IZbVDu10DJ5MLGRkDwttY/Oc7teEt6PWfbXast0Eby/IHuMAeEF4YC38Wc2tP8cDczUcCL+4oahinFeO1KeQa9m9yXf/ioRjVWLpWcbB59Z9enac7GIP0Wb0/J5y2WyuiwmM+Ix7srjwcQayDj+RJ1t27RejkomAhzot1S+a3HXzSSjBeVB9iRp8333zz5XGPe9zBJVd+6xtrC8srJSwwnAwl+53fIoL4gnuuT535gliPT7iX/6WX8IKcxO7koRAg1vOB2uq+F77whZenPe1px3ua/v3f//0YPnl2bf8Vl/UHW8RgO7Bg/saBxrpjqA3jTC8Pe9jDjoLVxz/+8aMv/gH36Ai+64N/hSUtavzZn/3Ztd3675el2nVU3xsfky2bE7/oyLjFueWCnRNf6TH5ru+I3XjMmWOv/thu89qFPxjYOHehES6wPzYtORfD1lbkTvhei2clnWIGu1mfOo9xeSGb5mewg+2LgfAbt4R1G+fYDG66fA3/oGs2WLyEGxubJL77PiJzpJMdm77EEXJWUNoYi6PVb/+2GELmtV3BsF+iWXyAXWxYDFdkwmE2l2CDZFgfW9jSJ862NmuumxNs7rdcQlzRjnPiC7zYe5oPDGULbEBRWRwV78V2hQwxqTn9x3/8x//+DKAAugIA4kB1kxrnJCFLRvwN3N1Psb6vkNehGuSNnJ3hnJMuDpHQkHYObgyC69kQGQWAsbpZ/7vNeIFvkxNK3+fkGP85wAvEm5yShcqaKtiCGaJFXoAFufG54CHgWZGpzwCn5yx7hCADME4kny4RZvIWlBiZ/jepTCYcDmFFSBAvyaxEp3Fv4UBwIgOBWPAhP6DNWYBz40XcyKJPhMM8zomfdtk3MrBOhtCSETtagAMsq5+1G4FQAF8QYAeur43z1kgFFHIOkCVcOw6+BNzNRyCil9rr/z333HNsRWwFwGrDBnxkjP+yXzKuPVV9ACzJsRLFppaQb5BAos+YsdcsHtGVY/zYdicYtCStMTWXDYQKWfpHLhZr2KNP9/uO4Et0ES5yTk67k2XJcee6T3IM25KxZ9c2CLLV9RHt8QdBxcul4CNSzw42eAmwAnz98FP3kSW7FaQESMFpbWf77n5kbwk42wifbIsT6NmyMbNpeCmZhbVIM1zpfgm5gL/EfElmbbRDoceDzkSnsUtu6RluNifEUXFmd9/AORjCRpewb8zwN7mbKztAbBVSSpzZl2ScXSFz+pac0L2xZati3uIXW+p+K0iImiTcua7lY/yTXyaP8Aq51wd8ZicwshdjZQthEsxArpNLetvtlulEEk9+m6y3UNF92SjfTlabLMDJ5EmOdtpsorGYbp78Z+1942djrc3mI0bxL9hPR+xrV0PNd8kzYq6wKF7B5e5Pdoq7/JLOG3vzX+5BxvwtfYh59IDUGn/tshMxdvVKXrDd9RIH+myLdH21IKAY6Rn7rhF/4E19KHb4+UY2KR5Knvk5fJcYsxG4S5/48HIFdgWbOteYSz4+9KEPPeQlhLiO/ulEMiLe1FZz9RJDssCh2Gc2U3/GKw6wB/rii+Ja5yW4EkHYBgP6DkP6+xGPeMSBgT3yhpOJ+bDfKnttNzaPx4lLsIIe2DQ/7XO3uisG1FZzszqLu8GFTerEVZgSrtZuGF5Bo7l3Lpk0dzKkU/YnScJzutZ81zfqL0w6Fz47vrZMrj7J8JzgGlM2wqfokf2wG2Neu5EjiZ9i49pJ58SkzS0Wt2qHvZD3xsXOp6t0jvvwaQkn7NzicmP1HY4qHGzs4xP4BNvSlxhGzmKbNmq73UuKWHIevkJm9GqRSMzcpL55eFs/HcB23BZe083Gka6FQWKB6xdTxQAcQuxane6CqVjf9fuYpjHRoeJw7SWHzuOW5ObYUQC47bbbjpcACniAULKJ1AGcTfIo5hw0ukbgATaEIalDxJFKAYMxdFzAIsAlwsCM8JEixBLJs72GYgSPMwGRMNfOJk6STQm+QKe/vjcGIOg5H/0L4hsIGCRyixQzaEGXk66cEaqznhjOmUTQ6xqjhGF1qa+V8QYrILvOaCznJI3hApElOooIAjA742T6b2ycwtiNQXs5fYTKPQiQ67WJcJwBwfwEF8ApqLLR5mOO2mLz50QMyeHsgsASt93Gs2PihwISHRtH3wWk/k4OwJ+frf90vvEEqI17X9K1RAdgqg7SsYRgidsGkbVFxI/Pmq/58ZvFCr5qHvwOKPbZmBBPNgHIjIU/CUL1rY2zn/MTuKNP40dUBAc4tOfpQUDcwgys6hpBXSEAiLsGMUHSVmZn4tI4PR8qWaud3da32EQPfJ2s2QMy3fHFZMS34638vvSlL7380i/90kHK3VuftQtL+1vBx9z2MRErHY1pMY2sYb++2WP98T2rjt1vm/FiLNwTEPkp2902Gysb38Si8RRcw3Bvol4dkhMb4p9sg90tAXTOuNj63rukT79LOpAz+NRn82H3kqDa9ghW8uc/YhhbIBv3d5wNIz2uKRHv3Sj9ZnD9bJyBs817C6+L4WTWp3izhI9NIU0wC2kmB3HZT76dC3fsEQ6yPzggkVoilU15n0rzyk6t9CObm/RtPLRSyq+Qe6QVzsGvM+/puGIMfFuOIpZ1rjmkV7tq2GznPPZm3Oxd7MTDuseOl2RQm5/zOZ9zvJUfIfTb3fSkOND33c0Jt8yRHyP3OA/ZKJ5IwNzP7ruPbOFR38Uf3IkuENpNRugZD2PTCLO+FzPgjcdekpV3BnSsfrxgUWwh340x2Qos5Odi+T7esXFteYRC//oj3KEbmCtBq10YLobBONeQq4KP+MCeOu4esad5h389JrkYJeZqw/j7vgtB/MbY4El97a6qvveyzzic3QNd2+NK7cBqkao5V5hovGwW5vDn5bWNt19mCrMeeOCB60tZV9ZsqGv9h5+4/LmIyXfxIzjKBtgR3O+7v9MB/bpv4wXf79zmMHgTjrG8EsYZ/+pEvsOfNuHGtYvlPSb5hCc84SH8io7Fxs07ltfYmr58RcJZH/yosfzkT/7k5RWveMVxu3HDFxxsY4c4AAcWa+Ben49//OOvvyii+IKrsf9sxjsyNibRDX3CqfM1zTNMxC3okr2snrtGbAw33AcP6rNxd538RX8bO+RHy602N1+M6AWi+dBb3vKWQ77sFC6zC3aCC1s47PGcmx75yEd+EggsOCJqm3z0N8NccFCdZuCA3fWMZ8kogXAigz+TqXUyQFff59XQvS4hq6rueCV6gqvxSWS07xN4aXtJCVDtWgGOIfnkDPUrIOy8b0S+zX/bSD/1sQ5AloCBUUuKBOHuQZYYCUcBCMYp6SAPNrCJJqdF6JD6Akf/27LpmvpDRANyQMhBkSOGSu7spe/mQ1YC+s4PEKky0u863e6iaHwCFNDdwEDOwAfB4fALGII6woKwKVZwvtoCqAuG7FPbQIF/IajAc0noyl6ST7Z00LazfgoyohfwO862BS/j3cSCHwMU1zYWRJqMJB4CmrfcIqiqrGRALm0V7C3K3nBONsid9jfpAsDAcnFFwNuxbxLp+bS1USSCbNnj6pae1kbhwmLWEv3+bt4IJrtUpV3SvgGEn1pFppOI2Rd8wRccL5JEED0nrWjUvcmHjTduOjEfeNV4kk3bQNuuqU1+k46f/OQnX/7mb/7m+vu/bL9r+JAY0afEq+KBVS3+DMOMia12vPkvUYU5reZYBd4ClcdW2AX7YhtIBlysvTBIsRWhFxMkTEt62AW7dw+yplC7WM1+053dL83LoydLHhWAYc/6F//vGNIAI8iT/dGjn6FaLHF/baTrVosXBxAKyVZtw+Xa3ecO+QxfMI4zdlkhZXf0uoSR3GtjV+HpM1nXDx+oj96W/rM/+7OX3/7t37684x3vuP6sWdexXT62mEVvMI68+d8WPTqnqGbubF08RM66Nv/zwrPsy+MSMEHsFhdqgw0ihOwnzhJWlAB1jO2K32KV8XSNoiA8jXjmL/gG/S7XcayxFq+7tznZxYKQslX62wSG7TpmXq7lq3QOF5HQruOjfA5eivXkXF+7KrjygNXkyyZ9ktnGVYtabASxT1d2IDUWMbX+caI+FQfwuvMqJ564Y8GxyEsS0Ny7v0/YVczOl80/u1Kcwd2Mb3f04Cnpb4vFG6vJq8/mUdu1KUbubgEy65xEfHEV/tcWO+drYk2f3lMB/xWWimf9y169IHYfZyG/TZrEd22KPVtoMEf4TK+4Mmxh82ImHW3OA9voJ3nzFzFKkgePl9cretTH8l78BgbULlsQv+lz+SfsbW4bG9Znls/wP37QmCvmPuYxj3lIAT+bCwtgztrlci9YDRtrN/lmH1acFYrjgGKN8dXuxg12g6+tzi3CnBPvdC9OZef8BG6xQRgsPu6jV52zm8N1ChG4yC7wNH58E6eVL+GEfAi/YpP8mz/5Xpu1hR+K+bgIzk//7Ba3e9Ob3nTc+zVf8zXX4jx5imPLzSwAdk16+8AHPvCpnwEUhBklw9oAzpAWSAlOMNjvTcJ2/E3iFoAY85Lx/pb0COZ73QoPGKzRCm4CKOF1DQBYY1vyBrQYvITAdwRNsEGUnGe8C9LGsWSNg9YORz4DxN7HEZLpjQLdgmC6qDL05je/+XLXXXdd/uu//uv6DBbD3qpg7W2gVTXealLtJ/fa7nmxft6JsSLDC1KIkjkhB32nSyRsx7SkAKFHbLb6So8Cpr4bX//Ig8Oy4yWASwy0t3ZmSxp76hPQN58d15JVIA/ogBHfUq3clYFNGtl8/QXK/YsM8K0Fl47tNqZNEMiyBOpJT3rS8asDVkHqA/AIkis7wCPAIQWOA8rGzSYloGylayQ956TcfNlqb1BHAJAnOiPzLaApCtD12h7f3k/4ANcANkyLXO1v+ArKZEKX3d8z4hH13qjemBYP6d79EqiebY3Ue555E2fjZEPpA+7QJ1ks4WpMSD0iC0/YXPKPWPDx8Li/rWrVRttXf+3Xfu3ynOc859DXYswm5fUF07OdcKD///Zv/3YQERVvft2Ysr3mvf/ovk+ksjEJlrW9gU6wgtNw0S+uJK9IBkLNHxrvJiE7L/i7iQT7ct25vyWFzYdNI8T131izY1iRTPan+2Cm+Ykn3dtY6rvx86slQ2IpYkYfyL34QmdIj8dIxBmxlu0bq4Scb6y82M+NsE08777+7zP2dKWP2lTMgqE7j41jdINb1HbPSz/rWc86igB///d/f90S7VrxRlzYhFmBQGxOf7aNexbV/MypsXbfkmFt8tvGbIz8rXPdV7sSgMVHfiwBS7etWlacaeVz8XfHrRgCf+FC422s7dQpqXrBC15w2B2iKO4uXqwdwVw+BFfpdOPd7qTwc2x8QDyC+/W375XAXfCD9IRzNSe/+tCxxkLGK/8tTq0fd3/fFXU21ksgKni04vyJT3ziwHvJnOTu/+KrzYv/mAOcW6zumAQ/HbJDvgabdj5kx+/EO7sc+i5hhmdk1ljY3Po3+zXW2pA0lWz33b2NkRyME1fZ7/iO+J5M+YaFHfjXPHH+7PpXfuVXDih78YtffMX85TlsvD52ZT//3Mdx8BCcMzluDrBcv+MSHhzOmPhD9ysu4Ah8Bv/cWN79Xc9W8UX+Ai/6lBzCQHEPztZOttijFmQhgXSNsbBlMaq2xJmNrWfc0Dd7c54/W+FmX12Hf7Cd+swvxKfmRs5njkeubBk+JX/cYTm7GI23rDw3F1Ngq327/zbewT/6hNHsCo7pu+vt6CYTYyczdrgFsWw5rrq7Clzv/uXpZ7yzc6JxbbFh8Zbv4R+4LlmKX8mh/O4///M/P5XIz8tKxZ+uVSCUN9dX/DWdvvOd7/zUrwAswSW8DRaMbIM2I6DsnYStdMARWBI2Ymug+uyzifVSwb/8y7+8rmQB0yVHggTgaxwEuwknAXavrRkpgnMRqGAjwCAtS3AEe8CIuHFuW7sZKTIGsDg6eWqn+W0AUCUHXCmPfGsTQbQtLCIOSLr2UY961PF7yr2FFTmSJNDh6sQcBVSySGaNzdvUu05SZIxn3Uq6OWhtpVcrxEiC8Sg+0GNzqT+y4VAbeBCo7rGi23WKF6pgqqrGIoht0KA7dqKyqagjwes6QZl8JC2b0K2vsDH3LXmoPwEKEbKrZYkdXyEHBANA0ucGDbbUNTciG3RCXslliS27W/s0ZySZDOlfUoPoAmMEx8ow2z0HRtgAV3wKwBJB/sm36J2c4ABd9ykQIGjOCf4bYJHTtd8lB3yEvcBJWMCu+bodMPqmN9iILK8cV6eILZKOxCDIErUzDi/GwInuyeb8MoCKfUlDOwDYGF2ZI53CxPC5wmLPkCEl669dV9sIIfzumt5BUiGkILr+ZLwCHz30iXQsCS1Zas5+kaRzzc8KXmNnO2trijZsnP3AbP6FAHYeQfFJ1rXluXYYqi+BHGmX+DaunmvuGVcFkNXV+juf6N5wqethKdxTEFz7rz3YqNC4ySysgA/wy9hXlv2dPVRkqW/6qQ/JSscl92sPZCDesl39INQ+HSezTTxrKztN3tkP/Xg0RfFkCxfszlglU7gD3JX4ksvGabGke2Ggz9q3Mi2h6ph7ahe5ZjtWqRSCG0O6TL8l7Y0BhtQOIir+iZcwaZOOttp2vkLAFl/hO54npuEVYnPHd/XfPBfTmpMYYKUKFtO9pFRRt/NisXiLo9mZB+8lk7BoibWVN2MQg4yPTNcXYVj9tl02GfVze/CBHOmntnelUPKx+tffYgi/gJUWsVzTp/Eux0bM2QGZLi8VnyQy3d9951V59xjrcph+cjjcee5zn3tgpKLV4s1yLPJYLpBtwEu+7FP8X77ZGO+9997jN+/718/0FmcWI+CtdsVRRTkcCp+QkNEx29rHQnDUtQO4b970jGvxDXGg8xX7KxZ55ppNwn++yL/sLOlT4gXD+BJ9J0uxOLn335zhx+KzpJ/Pam95CtyCo+TMXjeZhN3dwy7h1Vn2fFOcYo/du4tKW5yjp92JojCSzCXR7IxscYydC3yR+7A5MeecZ5Ibf2j87Jw9baHQHPievre/7oOpknfxRR6wWMGuyaG2xKwteLlucZ3NwEg+QTbmslwDX1rezZ/tdNi8tVh6LQAwImR2g/wmNAhz1wmaOqZ8n3Xwvve97/KN3/iNxwtSlrjXfvcJRBvoazfAqNIiSQLI7lnw8fcSHMatn76bvARhyQdjQFiQCcrZRIFsXKtt7TFG40JCFSA6vkkn4g+IJJqAYkmv5CmdSADcb65rXAIAvSJq9N33jGkddytTVSirlHeeM9T32ssSEXLbxJJjAyFJLlAxfqAtaQCCSKf+6bHvig1LmCRanIdc66/CVDJ5psH3AAAgAElEQVS0op7eA2ErK5I7dtaKQavn73rXuw4CbKvOGVDpU/BHohqrwE4HZHQjYgCId4V9kxhAdiNitklq4yxoRSqt9nYPfZMNG17w7RyC199AdoMKgrE4UfvAXjA9k6bmt1sZu1/FWWBms3BnCQbbI8sFT3qULLpWO3TrOL9VoGAnCluul3h1XWNURd6izvqEYLUBDCYI4o2VzQgqfFpCYY6LV9pp3mwFTpwTwJURG5JQIJJLCIy3dpHwLebAm66LGPnd+/o1h66RtJL7yqP+b7/99uNt117Ih0zwKdhC/oKepNRPfhYjaq/CZ23kM3YbkDOsOAdqY2Tna//kyj5ggTi3iYmx88tNYJeEWPnTBr+wWs6OEYS+b7zYWNKcssklhORvXgjcYisyRK6SEPNDiN3bdYoWuwLZfXSH+CaH/KKijAQWDm+yYx4bl/3N7415daetZC/O9rOVz3/+849nTHcbs1gmWUxOfJufsmskHS46v4sKEodkgbjytY2J8Lz5WPm3YGFXiwUIvsaWjGdti42IF93DjnYLOwwXDxFAO9hgxpLIMxGFaRub8RCrfGIfXJFcJRdYtgl6fegn+/E4jDi1MsBZOifJFFuajyKXBMU2cTFDMr+LAXzRqlt2Xjzv08vt6k/Cikusja7d8xt+wucVS8mwz46dd8LQE6yqXzZfm3CerYjDCgc4KNuzs2K5KqztXi9UrFjW3F7+8pdf3vve917e/e53X392j4y0KRZ3PFk1f75HR7W93JR90RPd8LuS/p4179+3f/u3X38ekzzDEguGxrM42n1sgb9uIoS7ScrFOFjIpjsvAcWfzHe5AKzonMfYYJE8pXbO7wCRyBrrcsLmYFxsdq/j/9rA1fDoTV5rS/zeQql4qy1z6l7yxPuMbWNux8yPP8k9+HFyYLM4KrvXn/iN3/PpXaioDX2Q9+Z2y/HJRPtiAL9gC2KxgjdM31yFHGAP24Xd5t9x+S377xi7Z2v6lj+y1T6b7+YsrjXfxaXlCjhJx24kd3yc7vXZ/OXA7BMXFhNrs/vztx69ffDBB//3JYAEu0GIUS1IUqzALWAbCKAqcepZvTvvvPO6UrQE1mCRH0Lte+Su71XEAZ3A01gki4710zHf/M3ffPmRH/mRa1WUk6+BbDKwZIIxLxEUHAQ+86K4dTgOGfi1ssN4PB9Ifh1HsAOzwH5f5iLAmyNHWDAB8hyb8WxgPRM/wWcNvmsCuPqyArCBoPF1XgGg9o19V078LWAxYNV/oMtedtwLbPRlflsRQ+CB6BJ3gQSA0OUSWyDQc0+tfvaCGwSG/DgmMOh8z0Z//ud//vGSmtrTDvma2wYp4GKMEgrtngs7yByipR/zICPOKzjwG7pd2+0cGwTakrq+swOkJxtgj3yLDdKD+1xHn1tUAKCSagnP6iJ/8rOPgLLPJZjkyaZWhhuoNkAqbikcIdD8wtj6vqs8CB9/BvT67LiAAPvocglc7QtsSCzZGwuSLhmjsx0DgrUrQea2RVd+tHjY+RLk//mf/3lIgXDlTw59LnlsbnBqSTA9L774u8/F7eZnpc/cup9trw9s4UNgFuzXn+xe6Fj4WvHh0Y9+9OXpT3/68Uz4/ffff/hzjyVlV/l3PrWkiu3CFnPV78Y88kEo6KxreiSn437KSVGkY/usvPYEZXJaEt1c4S776Pot7IorbMH9K2dEAQ42V0l8ckeIFucUfmovMiBpR5phIbtHtmCO+fWdfiSeYhzZLj8Qx5C/jePa5L9IzGI9nUpQOpfu+7Tiyna6RgLHT/ON7GMxgdxcb8dOMiG/tU/YWtuwEY6yK/Mki91ia7WoMewL5sT+ZK4wfcYJScwWWvnqEmrFGAmcpGNjLJvEj+qXHSRLiWjtwuezHdZuL4j8zM/8zMtHP/rRowAnIaPPxrxc8RynJIqwUoIsAe37xgnXI+bmwTabg4UL8UGb9FNfCrtssHGng3NCUfswFpHG2ZKHhPdGuOde9iD2NPbkqxBshw19N4a1EzsqbFuWGNA5DmAusLJxmpcESuEBRuhn+TKO4cWPcJPM2b1xbEIk5pN58rGrM3yO0+sT3pCP9sgB73MerxAPN6HbRRNxmG10Xfd+3ud93mGj/Vxcc5A/1F7nJVfsfOM3znCO4fsYT+OHlbW5CX1jkfP0t/jSXMneIw84AOxUAOOL4gI8PBxkXrJ35mH02f36VWB2H46wPJ1d4UJ9t0Oi++QnO2ftiDfmdl5oI+vaUBzAaXCp5EVu2fJyFxzW439iVp/Glc72jfnNg7zFPvLY3Yi1IZ7h32zcWMXGTeQVdcQUWKeQks/1CNvb3va2g0OIQ2K4OZx5iVi0uSefXKy2q4JOb4Q/xth8ehfE8QgAA0Iwlkx0A2W6DtgipI4zio53XysCnoFM0AUKW00NRFuE3vEtDjBIoMD4JeT1kUD77A2gFA6sGA1nokgVcd+XnCz4kgWjNFeJAlKrIkPZwIMsGM468SoKGCLliBCnqL0FYobOkQA8UBNEBGQkoHkwfs8nkpWV6119IjfH6I0cENmMm0y6R1Ws87blClBIwSb5N3JugZf9sRVj2Ll2bhMXwQIAdU7QpzP308kWASSatdt1qwd2TtcbFLrPC1EAALAg5z4bi0CwgQapBvobXJMf8uc4G0IS9sUmQFKV1jgFO8mCwLDJvLk1HiQCKHY/rIAPm4iwNUHTSqIAsm8Dbvy1S95kdsaFMziGJwKm8dQfP6udM/nJRvdxlq7ZBIP9Kl4tkG+QNTa+URsS2sYCWxbYgTGiKHjzCeQ0P/MzNP1dH4IQQgGr1v7ILVkXXLyYbOV4Dki1DW+Q5a6p34qwu71eOwhesoKJVsF2ZZKN9QnPBTJyE6g38Te35mwOErj03fsUXv3qV2/IuXzkIx+5/M7v/M7xXob0wD/Jf7EULkiy2F9jSJ58RDIEUxpDhYd+agh53MSKrdQ+H7Vz7Ux4+y7B7Xp2KrlUGKAb+MfXxBpYwS8RWUQAZkkU1ob7W2xCjGCIVYJdRYeR2vB9CQWsNA7vQKBT9iIBQ9QbZ9fYOit5qPjsMSm+aYxsmV/BWHiomMLWGqeV+eRjJ9L+NOTGY7IXc/XDlmE44ogkswkFBXGZvLeg2j03ItTi3sYjMUKcXcIucVJoa34KzbCo8bYFvGvDBzph33zGqpFYJUZpW1GDPvoOd9MNgq1/cpQcbVLUGHyX7CG/8JD8+k4eK9MzLm0iC5PJgH+zN9xSQr+8ZGMhm7fY0dyWA/sJPTjVdYj5mVPAm+RboaIt8r2R/VWvetV1W37XiO8SJMlQ/So4+VuMgMnNm2w7l+6WX8EP+Ns17NDOEXGU3BtT52pnuaAYqlCDx/ITscTjLTiX+MeuLCxoG3dZLDff7t3xwWw4xwaMDVfp8Ye/+Iu/OArkZExmOAq+A58VeLbowrZhEPuvX7pJB3yk6/wCB7zYONq4Ky6/6EUvOt7VlD1WqFwegbPWlljDp5aPsRtcB3cQO3DZ+uTLeIRYtP5CTvCPv4pp9GjuJeTNRfGRrMRi4xMjlgfJTZa7N8eKgYr6jR9nWz13T1gOHztX23xV/tg8uqZ2+YGYvW/83xyYzIxdu3izdySIt9kmngdzuredMK985SuP///wD/9w5XV2DCVTc2LTfK7x81ExqTbZBe7VdzGGHOElW2AvvW/meAkg5wXem3Svka+DEYZP9+hkSQsQAjgEusEAiC3gW1VZwkjIEr6E5o3QBTaJMuIpMHMAJIQjIV1AfhMZhGCJPLKk+MHAVGc2mRFcgZ72BI/urXCRswt8WxkTUNYoGJTAoo/mixQANboTPBzXFxms/ndeQBxoIQUZIjkDiNrseEDP+QLzgK/twuRPv2SikEHGCFRteVEPsmn8kibVO05Q24J0f6/Ddg/gyF6Mcws3gg4CJhgCWi+NEog6LkDxHSAKZLQJUMiGbZMf3S3wIGn0A2SRk44r8JDBBpYlmOxcMsQX1+6QBAFNAF0/4Lv68SlAKvwgcAiPfhaM3AuQljzsnJH77VvCqmgliCF3gr6A4V5tCdCSIHr0uWSTH7L5JSd8WSLENrNZY6BH8xRgybW+gPbilX7hZ/ZY37tjaYkisgZXERAJ4pl07KojXcPHbF0CKCHrGuRSLBDI4RIddq0Er/kKcivXLSIt0aMr84E3YWVbv7/3e78XXB+fbWv9/d///eNxAHEn7EDo10fdaJyNoXbZA9xQNGNX/HvH2Vx2hd058YotdBwurd/AX8kPWZo//N7CPLzYhDzZNt/1AX5uTIgs4tfupqc85SmXP/zDP7wm3o0RDtnFIq41Jli5xDF5m6c40TjqrzasuLNBsQx5qU0EimzW35YjLOnkO0iYuW9csZK32Lo+wT4UbBSorH6TtTizxUX+Lq4tQTc2XKHvYqk50L0YA0f67r0S3Z9u2QcMxZX4IN+1Y8/x5A9va98jYZsYnwuA5uNTMUri59Eyx7uuufn5yk0410bxk7P/KbxtsclYd2diY5ZMwPD0tRwr2bqOf7Op5RewCVfl27UF39bfcRKxme7whK49J2NiNFtgg41LoaSCzM/93M9dXvOa11x/t14yvi+/g4NsG0afF4m6zljo65xwikFsf2PqFqe6n6+wTXGPXvFB/LL+7XrtWn4j3kmccA86wR1tq9/kdLFQQqN/cxBTzvmJ5JIfGQ+ZsJ09T8bmunrDL9khDIDP+W0+Vxwik87lw6973esOHtwuZcd2UbD36txzzz1HclghO36KGxtT/m33ZMd21yReyd6NDVYsTxGf4BsZs2c4Y+5ynOW7XcOnz9y9djdGnPGX/7lu7QBO4qJ0CMvxNfzSXPgrG+GrHSdH18rRtE1GYoj5i9kwK7sJQ3E0vqrwYPF5fatr5VS9cPmbvumbDluwUIE3LS7iC8kCD6arza9xHXYvx+GXFhbIm4zEgXZt3XTLLbccLwFcY5MoUcISNYFOgFhnNvDz9mXXMoR1LqC17ThGUSYN1Bk3xxcAKRLoSkbWANcRCISxLugzsHV2xxAehKnxkR/HWJDcii1CVhtVgFXkOS4AX4UzSE6+CeAWRDZAqEIxIkayBRty8knPfrebUQJIcxLE6CHgu/vuu4+tXj/1Uz91fcNmq4jduwQL+PVCnrZitXWXYzJoAVf7DJjzbwDYMRmvdpBTjg7oyHGLTe4lr/SgbceQV0CB4HFidr5V/yVpEsEFJ/d2rB0yvXQGofLOAis6zb+3tUfcA5vv//7vP+zHOBCjDdibMJAfAgEc2SS9AnbJkPncaHW9e6yIkpP7lgQscJG18Z63tLp2iYCkwNyQMNiFsJAxjBHkYZk5dx/SVlsKTvwjDCupQsbpfAOOazeQwrH6WbKfbBRr+LPgINkUOOhz8Y89IvWdc7/AbBxbeNCWIsO+5KixerGcMXlUxG4ZmLh4v3JrjlZu19bYVJ+ro/5WtOGfdmX0XeWcb/bJbhtTj3udCwB//Md/fPnzP//zgxwlS/KQsNauLbdLiJo/GxND+uy+PUeem9Czv65rXP3ySm/kTU626pqfuKVtcxNbjKnrERhykBh1LyKGgIg5+52sYR6sQQq6p7Z7QWy/0vD1X//1hztKfuGJAqbY2Dw3bps/+6gfq2ZsyI4/vtfKULpOR+yicYVzCgzNH94gP4vb55hNdl0jmTROCQ1b7LgVRxyHnJp349hxdf3avz4UffgrDOxacuuYZ5sbo6QjecJXNqm9c4JEv+086YWbflaz+3EKCwab6Jv/GZfYce3Wd4Wv/fUTJHt9Hd7V5sbBjvdfoiO5WsyGxXjSFi7pojFJZLc4CPvo3qp6Pt71ZNPncoAzH0gnawc4xXI5RRDxjR7wBHxC7FnbQe6NFzYuDxSDyOasH3Kv3/XT+rUjrE9+Aw8V59Zu3L9+5DrcMvnhHebMd2pLDDNu810MMJdNMnCdLcr0Nx3DqeXA8Mo1zrmWLYr/5scuuh5GwST8gp/Udv/ZK8zg82yZDmGAvvvOx9kC/cJsc4d9imzJvOetezFn/+JvHVu51Ua+2Ptx3v/+918fXyPvnY95rw2JVcvnzkUXGN+4YRoMMd+NR/yEz5IRn+4eOYuiG53ZuWj8fITNLUdbHzM2uEvGeBOMIw+fdoWxWzZhXt1nF0G4tzaWfS6Pw4HFX5iPX+IWFiV2tZ0cjIetrt2J72yLLvZz5yVWmFtcYxebcWV8s752EVQMJcs+cbbjF5xuvvnmT56FsI0yeAIBgsjnOkTndiI7+K3SSVoFqK4Dbp1jAJ13n363KsL5TLiJAdPapCzHGTxnXtDbOXP4NbRVGMMSFAGHsRtX5xGMBarOn0GVQ5NZ13sGi6N1j8rRzpWcnNfWjsvYAKlrOK3kVmAVlM8EiGzWcRtLz+O2taoArd8NgoJU5/o5jde//vWXl7zkJccznEvwJCoASH8SMIkQfQgwtaFwAOAlNUtUGvdWutmgQLT3Lplo/OeK6xmY2dXOe+W1YBJIRvwQJ9ubI3oSBjZpbh3vpz/+5V/+5XgLezte1i75H8AV8K3mAlAyUzG0BRIwLkniq+RivIItvVg5Wd+mq8aPcCkO9D0ZNDY7RIx/5wRUycCcEPnGYQVxCTs/kgCFBUBS8CLf5mY1vOuWtGybgoAA1nXJ0LO8xs/XBUArA62GLo4pUMKIDZBLpAXvTYoF+yWccGID344fMeu6inPeIr0vNMrGYRP7lHgu9jcWuiYX5OcczNaPJJoeVdnVSPYCpxVQyLmxfcmXfMnxYtn99xu/8RvHz8KVzGhPYqRvGCPWsKfFyuaDiHq8xHWdg72NB04ZWzrcAhmb58v8RbyEt0t6+JIxwWykBL71uX6JfMI7hIYfr08iBBVr+ztC1JyRaAQBRipm8P/mAbvYebZUG9mTf/CULTSmVjwrcIo5CioS045bYelcOvA79eIWH4YLbFIbMGzjrYRX3P3/kS4EjZ4kmLsQgAwjup1r7goCfTb+b/u2b7v86Z/+6fGISr7BhpC5juEudMAHFArYUfNpzpuk8G2P4IhtXSMGsWc7DXASPgbLFCiWw7BR82psinfwlLy9gG+TwK7HE2Fh8rTKp7BN1h3vb49lmCsd64ufbcGZf/Gd5m9ObJmvwVP8r+/wwlba5TDNVUGU/Xd9x+xSXN+Hw7Bu/XN31OBYZ7+FOeYrTrBNhc30Ljkyb4nf8ublVOaiDRx5izXkUpvi7Non/Ns2xBb+L7bCrNpaPi7GJKvl/nR65n8bq8W++qLjc8zr+kc84hGXJz7xiZcHHnjgWoTmR5uP1F792aXW3wr25sMfFeFg13Ilsdic8YzarXD9sY997LCX/alYSSLb7BOPZ3PwHOfH78y5T/LkvwpH7vWugs7v+1K6t4XIxhE/gZHL2TyWQWbsEl9ZbFwOR9+uW7+orfoyl3Ci6yXW2fU+xmgeONAWuGu3Mdi5tbGHv3r/C13DI3bVdWL1+uvaIQ5B95tLkDveBmPEGpwWf6bj7sOltOeelY1YAyt3zmd9GjOfxGf1JaYd7wB47GMf+0kEUDBK8E12E2sBVtA5kwvEfImhQLRBWVAheIYvUBEyA+ZMBLhAv2AjseCEiM46BmfrWkLYALtBynwE1wX4+jVP9y+gbNLfPBEw1VUgDfg73zlFFkbSeLd/5EzwPTtgjtzWoSUjjYvOkCIkgAwYyHnburlJ3gGOcTvPqeiDAetXxYlB5qwLkmQEPPbcjnV1xY60jYBsQFvQSH9VWb0kjW2ug6/zcmD2uQFV3+zAZ33QCdnqB2lnp1ZeltyQHx8Q4PkKAiawGEdzRtDZJVJq5YD/AMol/Ma/JFvA1zfdIUYS5Q1O/GvnKsFoTgjvFgHIWcK+yQsfTq5WCfkhm2ErfUdI+BvZI1S7HfKMHUi5a/s0V+SKvCW8Kzfy7Bgi0Vz629YwuuY/jVfSjIB1brHmXKDjo/BSQtunYwgvew7fvYRHEKaLtTl2Rz9k0hj4uMSCDfJJBNr4EShBni703/Xd27g2kArEZMyeSzKTcaSuN1w/9rGPvXzRF33R5fd+7/cOYlUwg/225NXHmSwiK+xX3/BDDGgeS3zI6RzTIiphCtIg1ilebKA2N3LtHPs1z00uyYBenFtSJ9YsCaD/+uNDK9czbsGOTRzJTsLHP88YXPuuER8QDd/dm+zDvSV2ZMC36jfb9LLHdnZ0zSaW/JGMOyfZqi+JMqJmHJswisXwjf+YCwxDiMUVRE8M5r9dvysz2UT9FY+bU7sfsstzAZVdaU8h0nwRPivtcAnG8SexVrGOz8Ld7LnxkZPrxTX901Xjwh22UCEewqjaQWbrG29zDK7BeTuY+r6P2En+xdDF5/psfLC5Oa/dibn4DR/sOFLPBsSxXdBy3epY//BM8i355R/wIv1vgiR+Skb4ooUEGCBudb6/2dMWheH3yoYta5++FVfwD/PYZMC19df1FprEVLagbQWIZLHXN2f3yg/4AZmKE+Qvid3xsRk2TrbGo1ACK9k8PIRt4io7UMzuxX84qfGwbZ+4D33zu7WhbIB8YVyfu0trE2A+urFm7eqcq+iLTYlduBvfbN5snA4lv/QAT/v0SwtsDcbUT/N52tOedvm7v/u7a7EV5skLu75/FnnYqnHARNiwNgdnVi70pR3xjU/w5/Wt/t65yevwCLZT7pPetWGMyY79sEF+UFv0apx012fXaWeLHd2nf7qDN5sjwUixTnzmV2wSF2HviiTkRKdiCBzc67YItXwQDht/9/bukeMlgA0QUVBpWEcx4LY5ZixvectbjkAOFJHCVTLFd82CHUPaAMtg9MmQBHrOKxCscS8JMMkEYlWTcXFYbVJ+irXNRWK+YGkeS/Abzx133HGswu4KCgJFXsYtcQOsEmoGveR6ZbUJxwLmkpb6FBiM8QwUiFDXLpEg702GVxfIGBnoF5Doh/y28NGxJW6MUfsIL7sjgxK9Vvje/OY3HyvDq2v9qxhzWno76wgZEozZFee2ou+lWYIAh00uFQ363gvR0oFfTmge3dc1BW0AvEACGLu240ue6RkY7jlJg8R+gZX+zIksul/1FLA3HyBDdgggQKv/LQTxC74EACWFEj3JrGSEn7F5218lMWxj5716W7zQ59pb/XhUYPtKNm2R7ZGSngPX39ox4tKcEX8k4jyPrjWW2qhfuNN4N4FEUAC3JBKB6V4Ew3joGSFfzEKqBS94agz62yIIrFEIMGb9IGTmy5/gMqK+NiNAwq1zMsiekyX8VahQZDu/7JX+b0S46nsxjG0LbOafn7m/flpRrp/u7X/B371tP293kXbhi2eY2fkSbX5An7v9UeHFNQK8gI9crF8h6WtTYgu/Y6+wAjZJcLoOLm2RQX/Gb8eCRGS3OsJBbfMDcuWTS+iQEOPare0SXbLgxytLfSV/q4gwcOMJe9xECaYguQh99y0Rq23XikW+b3uIGrznK4h1Y5BkkTUf047YDd/0V9vw2ctNFV2TyzmeSxbYwV6jrz7FR/Yslna8YxJFSVB98mV2616f8BSxbtxk03w9HrSxefE6PdTv+aV3Z6wVI/CbtfXVGU628ZyfeqyITW0cOseyTe7o7cwzvE9AgYfcskn+CTM7Ry9wcXfC4E0b082Lv4p/3vVDjsnbLgPJJgwlr9qNX/cp7ok77K0xJgfcDYfp/PrP/o1zJ1Nyqt3d/QFj+CUMtvtJe4uDuIGERF4ggaXfZB9ut6unsVQUs8PnRn5BppI9dstH+RAO6bp0gJfhPzCnayTk9LCxia90fX+nv/SE34nbfF6MFncla+ZDFuI83EjuduCdeTTb7DgsKffq+uWqbKpPbYhH+bJddskRZ4el4k7Xr40uHxKDzN05fBd+rl5hNK6y+Nf9YgX/NI4KpgoMsBY3pl8y31i7hZvF6uRhKz4/a5yNKw6fLDuPS+LtxgVj+HqfjUuiL4fr03jhJh9ZbIdrm2PwX3adzvxjP41rd0vWtnbpAw8T1xU0FCfInb3LzdpJfNOtt956/AqAwXBsIA4MG9xP//RPHz9j8IVf+IXXn5rqPHK5gYXQgeRWKQSxNY4dAyFv8EFEakcwBJzn6wiEYzOM2jgnyZwnY1Dp6nqJEgKJxCCgnsWgBGTFPDmAKto66AI3QCEncgBUtb8r8443bpU84CMokBW9LAgZL5Kx9wikxseg6XW/r6NsoqLvZJ9TAyxgCljpQdAl3+5pda8VPTsZBP+uJX/ydGyrXQKAoGncgprAxA73c20lm+8nAHvW/j3vec8VZM/2tjYA0BAywQ8AGJuAYP6NDelGInZHiHkvQNPXmeg1B+9xQPCA9TnxIAtbb2ur/+lvK6nwQKK31Virj/qoTZXIVm7zLc95212kncUdYGxetnOzc6CbnKxmZUetCDe+trDxSz5B55IxgE7ngJ6/8gtj8F3g6nvjsZK5welGSf32ow2kUkBBTvTJNgQLgZDMEX3BgJzWttgJ0rd4xmf48JJTgQ6pQzA3WBlPn8lCQtA12UKJkGINeSP7grwEmv31KVk0PrhFN5KezhfEEeVNcDwj3HOXPU4jGHeNucFoZAUp2qDfMcUVmMZ3YI1rmsvGB3q1EyQZSsLpmh8g35uEwCAxtP6RXSRXDFwiLibw1cYn/mxM2EQx+0hGPX/6T//0T9etsnCJLSKRdLG6EZMRtPq1NVlcpG/+6NoziSWHtQ++3LVnn1iewjc3eSRvnAIu6V8cUSTfghHf3Z1L7ucPYkz9+ElFc4SLiBki1qfn/heXza9jG/PpouNiWTJpnooam6h1XfPJR3pMTPzk72S837tGouN+mFE/fBIeiGddqyAheUTQ+QsbT3e2NYv/ruWL7M18zgWk+uCvxiC2ILbwCbdbYty59ef6E6P5P95CPnzN2LSBnIvXiwPG0uOO7QIJl2Bd5zqWjsl8Sf1iib6113c+AEvZMC5HdmLX8gN+tbGiY7gy+y5RT2/F7x7tFIP14Z7lipsZ4p0AACAASURBVPXbdX5Fh99KaNlD90jCyU4sEbfgNZtqjosZYqn58BGYvPkGG2VryyfYCN9UMLCzofknB0WTXVTa+bAJchXL+Rq5KUzgDZt8ww3tykn6zM+3YLGY2N/15yWByyPgH9yGx2zbp/Ouh+/ii6Ii/dB/Mn3FK15xPGrRwp1CER6M1zbf/sNIu8DwBDazP4W43Lh76eg8p80/us7YYbpcpOuSYf4df3Pt5gXb5znekJHHEywy6x/u8NHGkfzEI/3DcbIXAxcDVr58Qft48M67c2I9zi8u44BsEG4eOwD6FYANwkuCVkA10opLDtCWS4CxYMrYBRwdL1ichQVUtYOwbd9rvMAPGRYQchCC4gACxRJEz4LsPBm16wXnc2BjzAWMJaOAZZOBJWwAT1LFsICYQgYQWZIjWaC8vgOtNVxGDyQRntXtkrD6IkPtISMIqwrsBtL/q5hwo2oXXbMHFS7yMN8FLLrIziKl//zP/3x9r8OuZBkTkk4+nApRQTTMbeXBoeg5x5ZcNtbu7d0GJRICFltsnIGYbZ3aqp90Hxh2/xvf+Mbrm3EFEvMgy+4NvOurqpwxbPIiYVgC2hgkgebFB3a+O2byXfsv2Lerp/cyNF4Bu/EDqz6TNUIiKVEdbhxIYtfyS8kMWwBeCB9Q73g+xb59hwPIuPGTHcAuQNUXcFsMWP/v+BYvyKH2BK/1k87rmyzSudUyJF872qYbbZFdtiGJa27my372GTi6FUwFvr4LzOSerjxbCKfMVSBEoqwOszM2230St+5BQNi+vhDqgjXMW+xCqmujPqyMwhz2YceEvsxT3FDB9oy5BKLxt3ok6C3BRYYlhn0a48aaMwFaPe088zs2x7ZWx+xsySndw3HXLCZZRWcXjUeRqv43udsklf/DP6sx/B9mwNyuz7/1w3boyFiX2Ho2+1xs0La++Jy4X1uIqkdfxDjFdckgXxX7zvGytvgH2WyS2HmrY/AbVijA0Hd9iQP8vLYqHO7btsWw1Vvj8o4P81aMZUOSM1hUO7feeuvxrpsPfvCDRxLuXrgsbtUXGZhvY1w8qX33kUtyTmdWULu+a5J7ftmKYW+c7q3j/YvwuoYd0x+sTW5WhvnDrszCKLzDeJdr7ONPsJ1/wlEFy+QormwbMHfxzjG+YS7nRHDtimy71mNYsG55wBkXukYiqH1z32RWEiY54mN2GSyeLWdTZFp/gtF8SfxkYztG2NYxidNyqO6ReODV/Ns8Nu7ABHo669kiDpl3r/HiXeJGj6FWiF8u0Ln6UDDxiySN37zqk1zIqmP9Xb/1ly2yWcUNvih2w6zmojiHn2ura2CEPsQvscn4xQLfJbL8Y31VfOtTzOi+xtH1jaNCEA4AL5azLW/rfPPlg+yNbZgPLBTn2J1CEh63eYhxkx/sJA+2sHGxa2tLwcycvvRLv/SYU+87wRkam3GL292b7rOP5z//+ZcHH3zw2FnrH733iVs35s238J5zcUtcMR+c17zoFddgJ7XDn8SR7t0dH2x848KZZ7ATut/cit4W6/mlubPXvi/n5VfsQvzXT3hrvP3dOMJ6frI+zQ/g8rEDoEcAagCpo2BAlKBsj1gwFLCRGs5GMQgIwSwx4Ww+BRSAzzgNvoAWCAERxE9Q7zgiY5IEpG0EzVyNi6CMF5C6b8dKJvrQxvnaTTgYgnsZQ/1sRcbxbWsDyJJxiQjAWSd2bglh55fwAZ4FP45Ojq65UeDtPmOnK8F9DZsTdq4EN6eumkzGKwPzpzftboLPPmqXAwvWa5sLeOxTIgokjZO8BTTOJ0BydIGKzo2dXbOJPquGtlumf8985jMfkphtYGKLfe4/iQCi1piWIOlzbbxr/EyhuRm7gI1AIyh02/enPvWpl3e+850HIQY2kgtjM3cBtPMFtI4jzwu0+axK7wKYa7ZKv34JW2q3eS2YqyAjqsZGRvxVwBaIa6u3nvc8IN1mk42x74LUrgaxDZi2idwSmoqKXYvg8A2rIZ6/dw3ibJ76MVa4Ro/mAqMEYmSUL2zwIbPO7eqtIMvfG2MJioImm+i8gIfEICr1w+/YrjlsHHAu2Xe9FQw6Q0pbre8N+nzK8Wynn87513/91+tKfnPpOBLVmBAicQAWkKdPenyIs81Kv+OwOr1+3dd93VEU27knDzGJrsgevjQHclLISMZrn/0N15NRc+o7MgNzYHn3S574C+yHGWyCzMXu9CyG8rstmjaP5pSswgAyhDUbf2qTDyFk66OL5RsDFN+NSXzblfIl1MkSua0dc9/V8capYE8HPs8FRX5C1r1noF+hqV27rfhYbSwR27ixq5zZRd/pLtupkPva17720HW/ivOBD3zgiqnpdsktm99n0ncetZde/MwjG0XiFK1haoWx++6777jsu77ru47H6OA+LDjbjOPLoZKrl8zWFhtk00ug6xt55uMSrNq0S2G5EPlqm02Zn3i6SY1E1b1bKFdESX+wDdY1JpxgOQeOowAiFuiHjHdXiPHy/00ytxiOd+Av3bfceJMo/ZEZvyRjCYokuLb8nS37j8Nnj8nBCmV/G0dtSujxA1gOm2q7omE4sImWlfPGS5cdMxa6MlecezGy9hQH95ETOuo8fuIxCjZBZvjM+oJkubFtvJPP4FLNf8cPY/CX5YNbJKgv4944nP7hu3i3elpbZJu1uzsVm7N4YZxkCJvgN3xsvrXDl2EKzsSm+IAxLyeEGeI7nnFeVHOdcZJL14Xp/RN/Gm8YlD494sCPFCz6rPha8UpxCKcUe8U6vK4+/UoLvmZu4shyG7kCXrM5x/JqhWmFgHQntnasglbjbK54Bl01b77ZOMlHrrX67pziOJztfvpjE9oRe8hu8xx2vyv+nYcXsJovNCfz4huNp4XNmz7rsz7rk8B2VyAMAAEHDhyEYW9ia2CAdYXuOpMnTNciGj4Rh10Rq/0MLmEBN6CzCZIgBYSbnwohUsVoFvRUmjqm8mI8qjfmba4IM0LkOPATcDiJYEyxrt/7lvhvO2TStY1rK7Pm7LiqIxJfspMhI7JbKesaBshJATEH7NOKC5kA4uQGmIyXEfa9+378x3/8WM3/3d/93evqJdAV8AAQ29hgLoghhORq9YVhk01tALa1qe7zX0JL9khc4wKk7GoLA2urgIb8ayMA/L7v+77Lr//6rx+/6Xr2A/2ZJ/9Doshz+0E86Mf4dg4bvMiD/yJIZIJECICNhVyas8Dpvk0sACRStQUK+kcK+T1dAl86FzQRjT4lFZKQxoqkNX7y2USGDOuPHAQKyWJ9my87IU94ILm2suJ5MSS59pM58mk+rfgVLHqZDkwzF+C9dtg58lvf71q6M3/yQF422GwQ1F9jsoLF9pIJn9/xSRQRCvbUtWddkjdyQofmJaDxTf7U+Z2LpAk27coPf0u+kYT8u+f8IxOKP8a42Fhbm0TAecUW341xV1XYC2wxr3YefO7nfu7lb//2b68rRogVuW776z/97dcpxA6rkPBdIrr4sCsZ6xvi1MY2+iRHMjCO7LE2+l1quhB32O3iQcWOfhbwZ37mZ45fVUhPcJy/IGpsKB1sDK5d9pHOJfvJsvcyfPjDH34I/nY9kgb/0jVdwkgrYXBvdx+QU+PIluIM7F1S1niRaJyisXthJBwXz+kZ3oi9S6CRP5xG4T+b+cEf/MFDDj0+1u8t882OdT0SzaclEWwC3ovLdiE4j0ec5fTkJz/58vKXv/zo+8UvfvFRoG3stUPnxgB32IAV1i2uKsbZNYT/NO7s+8u+7MuOwnHv2+gfHYon5s1W2YaxSGLSnSRmk3lY0X2Na98tQ1f0SDZ972WhxV5y6loxAl7xBTYOV/BGNr9jxFn44RY13S8ekiOsF+NwMDbKtvTTpySjc9lo/5KPmIGfSuyaCxzFxSRya9vtDAkPYE7XKBh0X9/D3YpjH/rQhx5SBHZP7UneNwFm03ykscWFuraffIbt5i/2iI981K9ASJgW+8RdNmvOOIIiBVlvgk9nrpXYJtf+WZ3vb6vn/LCxmh+8wVe3vcZn/OR+/hUm8XHjDltOr+Sw9kinbESfuM3yt65VGFSooZOw1a42drp44Lrlbfjexj5jhCt2wbiGjn2u7539Tf+bw4lp7Hs5hvGc+QiOsVwAd5LbyQXpRp/iFn33md5659273/3u66NUcIx8K5QlUziQzX7t137t5U1vetOVp8Kg5STiqDxNPJWnwmw20CcZOEZu2iJjuN6ngrO8pO+4T4/83fToRz/6k0CgybRCtmBJAWvYOiBoCkFed2sZgDABBgZkz8awJIqDclxAKqkRRCQXiBuBOC95A+jaVZnkPEAXWQIijIKABW3BjPNyyk0ObMtQ4WR4iPs6H2ABxEsGJLTG4FpkkuwFT6DZ+V2xMZcll0t2EDIJBABZECZfBs14u6YVu2zIioWEzDbUnEUgodcz0LEvhNzKz8r3DMyqXEvsjXkDsCoZUt45BLY26IPtsMcd624PAuJsgH7ZOWBZPeljyQ0Z9rm6RaDoQdKDPKxtb1DYKjgQXOBAVnd8/GOJg7EiPoCZ/AEoORhDn+S5vr5Bkx+uvZ/nZx78hc3Ri7bpy3cJO3JlfAJ51+cXjsMAtrcBV9K/18IcWInE1O4GF3pnd51L9lbFzljUd8mOJFwSkuytPDW+xt/n/mxW87DjwFzZk4C5ZNF4Eaf66n/+Wrvdo/ji2g1oxquSn/y2yLhFHLJgA/CXjmrDo1wCtQSz8fW3l7XVD7tmC2IVW+17+NsqKF2vba/Nwgh6b4xwAd6vryNIZ7vrePPnn+SBOLDfMKSxbbxb/0X0kEWxiX7IVVGWboy/z875aT52isT2mS31H9H+rd/6rcP8f/iHf/hI1JOV2JB82KVVk/RVOxXJ+scG2Fv3wkFYwDb4ee1aDWOfxshOGkfXRNAlQPyG/MWZ2nN/x9b+xHNYsqs37GOLKewVpkh+9Um33pUCw5vHIx/5yMM+W2XZ1SP6TC6b9NY2rsQO6FL/Z3/Gu5BvePCYxzzm2GnXf3FDotSYui4/kgCIhfRmnmdZkKU4UpL4y7/8y0fBoZ0Uxl2xp/gvOeCHfSK4fBRWiicWocQ9pFec6jsuhUdIgmqbf1lFrh38FmY0r50bnrXt4qX8Fr6vjODD4hn73nhFzov1/BiXZdcWtvhNY2anzemFL3zh5RnPeMblRS960bFCj1crRG6ihV+YV9/Jm3xgrzn0ue+O2PgFX/ukJ9iIt0iE2ObyfWMVP2AlDFj7EIdhPOzFzfm7eNFxRSrvoWGv+hNz++5Rldq57bbbLt/5nd95PMsOuxurGGQsvuMOYjnOvbjATtgRn1pusEUxfHu56nIX9y1/ZU/uWX7MrvA38Sq9++lKY2uu+sfnYBnbhVu4kOOwqULP8573vMu999572EaPBfRIQDa6O6SMX/wzr+bKVtiiOeAFjcExfs4H8XPxij+QO74GR3bnnZX0YoxfUlN0I1Pxytjc07zlOpLtio8VfWEaLKMLcl9+zK75E4zdeKGd5SX+5m983v1y0Xal/eZv/uahnz/5kz85CtLHOwDaAUCplAl0GiAjXCLD8Bj5GaQNtInurgLC3CR1DWsJVvciiIwSyUEKkSyB3XkJqvMd3+odZzB+xseh+66IQVmCDYE25x3XKlnlVxBYYidh617ALhgANYZyNloEALFBymzDBtABnW2RQCaid8sttxxV8TXu2iAHQLdOxLEYfuduBIRkaptU9227SyTNA3HRb59IDzAVUAVvYE5nxoesdp8VHjYk8G0wX6ADdsmifwiSYMr5zbFrBJcNgB2zyoeUePShFRJ2Wz9blFmSrAJs5WULALUfyLQLJjuSHJPbAkpz8s4FCaLVxZ0HQF4d+HuLP44hrmy7z626axuhUWBhPxJKNmy+dEUHXcf/2cImerbMeh5//bu/N2ld4q4fPnojQkffBQS/dqKgQNbbDpKE1Np6XB/ryzAEprCdroOh2UtjJ3vXboDTDgzqXHLchBr2KtwKCMaz84F3ZMgHN7gIvvwGVpGjwFpbgpCgtPiMbOxP59EvUi4OkDGfJ4vOW4Hqb8lNY5JE1VZ/93v3rT7xfYQS6ZfUsmcEcHFxsa/zjb2+sj14aN5ijliCqMByWN99D3/4w4/dDf51jgx2nOdt3sbKbvicIsEmHPRCxvpvXMmwx5Xuueeeyzve8Y7Lu971roMYt2W9f2SQD0gcN0biBvVvjIsPZE423mNSG2Ife5Ikw5L19SV9klU+bZzmvBwChuIrZNt3/qUQiqzxM2POpyqGNZ4KSXxcHK+PxuyxCeMRr8h/56AIJQ4mj66TIO2YEFWFbePKBu1SstPE3BcrcAK4K/FrPHZE8AX3SygkVDBy/aB7vJlcodAnv9/k78yFmm+cpL42xnU8mZLB2qtx1f7u6NzCxBYdFNH41+pg+Vv24EWC8GPxEe5ICsl0F3rIHC52v+QHjsGkXQyiBxxVQY8u2DDO8a3f+q2HbHpfTzIQ5/AksjMOfrkyaGz8B8az62ypd3195CMfudpk1yefrhFHOsb/NwnjR2RjPCufEu5s5eMf//gV+2pbvMTBNqYtx8kO9iWzYgCMMy5y9qI9+Y1PPvf4xz/+8PHwr/HuThi2z6Z9V4hPt/rbuGyRiKz7zm4UKDqXPOG4OTY+fFl+xMZhPQyDn+dCCT1tsri4tzGZ7OEj3Ge3jYsvmf/ywdqt6PjqV7/68pznPOeY51Oe8pRLP+G6WLZFJwnv8iNyhKGbh4if+CH7NU+2gwMvP11MFyfYKa7TOFu8/Iqv+IrLAw88cGA9jD/bl+LR7qTYhFt+tbEcjstR8WP6FSfohQ7EUzkzrqM/9pM8PEoHM8koWT/qUY86Hksr1seHuqYXrd902223HQWABrCgypnqIBKVQJYUrWNcvfjTz4ZyhK4BnoLHBkjHFkgWmAT7rpMscoDu2QCDaEmytr8dX3/v2CkE4BLsBtP+lnwx4vqRpOz7CSgwg1JJpTwBjGGsbASe2vVsMgewAr4OQi+d0z/gQhLIJ8PoWcSnP/3pl7vuuut43rbxeYEEGQga9Ky/vksokBXyWdBdp/J3bTYOBQmOaW7JBsHccQPWziOSElhjUehBIAD6VtEBEAcEwmTDHvq+9r1BTWKxVdq9nj2xV+PpeMEustaWWiSMfyyJ3cozwNUv8F1Q24BUe1Z9EWe6RdgVNSTOkk+rdh1n44iotoCkFRa677NjfIG/IzWSpNo9J6fngEV39K5vQXL73iLaJgp0Sf7sVpDcYL1/r1/xBTiw+MCWNwjVDj1KKtiD40s4+I+xIkqIHz1JuNjrFjgcs00RJiGJ9Zu8Hve4xx3bub/hG77hIS+BM/6z7SMggpJkjC+w+X3Bm7kKYHwYWSQ/OtuAz64EZbpcjO/v3RbfvAq8bA3+aKP3CUQsdzVQEN17mps3Pe/YjO88FtjtE3Ybqz7WR2EcIkX3G6PqL3kq5q3tGqNi4cY8GLJkzdgV9fip+C7Gw4ZWat/whjdcw+NLX/rSY/dWZKH3LpDhFlCRyMbkb/5T+5KsLaArpLKRxoecsxexZ0kqrgAr1leQZP6nbbi+/AUue655k0Q2XXt2mXS+JKgXVPFd+paUiCcd9+6V7muMzWl3T5yLSs2xdq1eLs9ZDCMTY9z4it8YD/tr3nZoKEywAzixsuq+dJEt2BXQ2Ngkm6JD2NM8b7755oNM9neE/6//+q+vhcjGR6ZWhRUUJMLm7efg6kNcWzuDIYuji8Xmw+Y2gcK12AM90lXxuXcdfOITn3jIC2TFx+Vq/BmfWa5I51aZxfrlm7XVeX7C8ZJfY7aC2HFcrntgDj+DH4vjm5D19y4u8aPuk+wtxnoEh3zpYGMhn2WTsHR9f7FdfIWH2myu3/It33J5//vffzxiIEa7V/GcPB3HMawc43X0s8dhKrvDn+UR/BGPFDtg1+IlefGhLWriP3ITOF87XnSIy+EG8hR8qO/9bUVZG8vB2dByIHPpcwsIbKJ2zcO8ls8tdpOXMfZ9Y/7y3uas0Fzf9Nyx/lcoIqM9D6dwTDlR45DUmif+Ujv5S//9mglbtqsHNjbejcl4CTtqbGRPDstJOwa7w308eeM7nJEnK8ooZMI8Y4Lzimva2t1YfJtNri00V3ZPznhCY4GX/JStwp7aFGOaTzjrhbTdc+wAqABQ4xyJ8iUB3dRzbK95zWuOtzeaDAAARiovgGeD1ZJ0pLj2BeIl2/5eoFpgWUAV/DmncxLDDSacQVsqkxsMU4aKq7bJRcDpe/8RMEoAMsDcPAHVEkp91l//PdsqcBWMq6i1ErNzEMQ6VvX9bW9724H7vcCtJFq7nATBbixVtvp5vQoB5lZ/nMJ4NwmuHwm6eXJY81zj1l7jWCJrPH0CD2M1J8CgXcYvQBiL65GHvrM5VXC2aJ7GLKif7QV5YiNkITCQEftiE5sIsgf6Wj+hZ0RWP8gqmTtfW0suFkgAM5BdmwC4xkkOxrREgk4WwGtLEFj9ZY9tjerZQb96gAzRuSIF4BR09mdu2EXttRulbcbnpGiTMcFGkoB80g9fNt/OwyPHAKVAzK4ECASFrtcGnFufEGTIXxJeex3b3T/6ANDGzf5gKKyFK2esSY8dW5KzBIwNwDTt9RbwKvJf/dVffeiV3QroxldiJFAuOVJ0EKzFBvORMPEDtnnGBjomx+bSNVYw+16cYVvrf/S1WF9QK0h3naB6xqG+1weZsvclVsZb2+xWO+x7ydDiqljRvT0zW+LMviVgix8eXWDD8KLn4vvb/Ru0yWFtFJGBdXyezumCX9NxtlmM8NKm2s4Pbftvbm0vbtWyf5tY1qaEaZMO8l9cNOaNf8avMCEmPuxhDzt8piQSXyCX+vd8pbnhKV3j8QkyXvJ19unu/8qv/MrLC17wgssrX/nKTxGfTy9OLNbCkzBL8d7K0har6lP/zXMxc4s2x6TmBXo4wGI3O1uyDGM27tQHu9piILyzgGAOYpo40ucmtchv+mT7Yu0WbBZrN64qcNRv9/eC1ZJoejD32pQgwamuwdHEQDhdf/DJdeRBRhJWst94DieWA5JJfdg5xI5hGyxwrbmufXX/+h89NN59r4QYssnYFiI2qcf5Gi+eIgnmV4pNyaq/63dfhru7xvhk7XlvBBthd3gYXlGxyzsc9JHO4HzjVYQkH7bU+MV6HG1xSxLefRITvhPe03HtrK3xYckU7O1zEznXsTc4xe/45q4+4yzLPbRPdxt39u/aqf/sX9LZvPu/fWjvzBeWEyj6izl9L8fCkbXBFulRf2TafIqfxRB6oTurwnAVr6uN5tGjShV7u89ukcUX9smumrNHxvYY32ZT9LYFky2C8PPaa944A4ykx96nkh23I8W46BaHUOxgG/zDryKlg032u253LmpncxO4xX7ZzHIY9gNz6kNxgN7JmZ2KN41h5WwhDh4pdpM3niMOKPrwc/OjR5hb//mbmGustXv9GUAgx7kJp+9WBlPCJjzAycCcIyhkXNDeZKTB9b+fsBG4BHmGuwSXgtcYBQOkwtg5GOdh+ILajm+vlSQ5xgAFFwEFQAgmwG+JJmLs97Eb/76peLc/Ai46QCw5GQcWBFzXSn7PavbvCU94wvVXHBBMBscAzb/rBTtzWV01dtuVtrK5wNj4Vbo3GVCdAlT01ufKgqwAGaO3NRLBsr0bCaML5JZNAeQFAAEVWJCHJLh7C6I9PrGkloM3LwBr7hvEAekSTzJmu4BHcrW2ugR9AaS/N2iSL6JUH17+yAfJha0LpOawfqtfOkI2Og4Aa0/C2Pl+IjB933nnnQ8JfGeZnuWo7Y6TazJoDgpLS+7Nw/Xm0TW249Mx8BV4ACsCQ/ZkxO99X/0C0/pvfOx/icaSV1hjxYmsEHQ+yAa7d4lk7Qr+qua28dIhfdhhQSfpwd+SB8mgXSDuNX7ybDzpxDNrtdM9999//2HrFQoWp+i3sQvU62OCPb2xH4/BbEFCQEzvWxTVRy+g69m0ZN+84KAgyV4RB9V6hSeVbrt/kI0tuhm77aO11VjhCIK6xTt4yb74I2Ij/vWdn8NTpNa95xjTd4GerMjJWMUXRSAYK75t0mBVxJglgWSwONO58K/nuNN72zUjgskGvkh4JCx8QMyyIiU56LpNnODd4iH/3ySmdulNnNWH9rre+OmpaySB/c2nGkfzy9YRsranRiZbfSwW1R5MaPx+f7o+2vEYEddnj2pErskahvIvZBc5873r6Rxf2TgM0xdH236aPvCLLS7AHWSv++2kIIvFO/3b6XIjjgRH2XH9WtHiGzgRvNm4shhk3lt4g6lwzeduZcVHzGs54HlBxnglOis79pHM7HLhL/yqMdKfGLFtiut0XT/4MJ6xyerG3sYPA/jrbgVvLng0jKC35TYSiU2w+AG/2BiAn8AtMoGzy10VbvQPj40D3ogh/MunJBcXIp/m1lzx1mSFe8Kf9Mp2yJSuxJ21Q3PEI51rrI3bLonlbDBq4zj7xdX4xcaG1aM5kRE86b7OtRjSjmi+KT7iMl3HL8lJPtEnnktv9Ey3+icvNutTQYYMk333VLzlj+f5sInaiPNWMGgRpoXGP/qjP7oWcbpO+2yCrzbO9Bt+VpyVwy2/McZzrMDl0vPu8hCrcMLwmn/VF7urXTyLPteuun9fssv+zGd3ucBtfYtT/ERBj03KT2pLjGXHfSaHzrX7sEf6rLI3dhhP/3I/eZbxsUnyIy/YyObFWDaEH7GZxipfggcbUzdmXR8BMAiDXQKTMlTsBLE1EKCPICY0RFAgAMw+3bMGzRkoVSBjuKoYC1ACOCJK6UDcJ8fSP4K5q5MEvmCJAHGADfxkwUkQ1DvuuONYPXjf+953XRFMninDvLsH8CHvkgbXIraCCvDiWMnDb6560y+iWT8b9I0V0GzQRxLJyNYl4LOJLtIL1Fb+W1SoLXpbEO9v/+mRM7MVIC8IIi0CyZ20jwAAIABJREFUi/sbi4qlayT39c2OliwuAXIeOaVr897x6dN8OSF7MF+6Igtza052iCAuPuuPrhfsAojuD0zYzl638jZf80OybmRzSxaAx8rLmHdOL3vZyw6b/omf+ImHvGCLXfErgFP/ikSAz7VIOX/TDx+GPexcUQE28R3EReKF4EkC+Jp+ETK2u0SN3uqLTNgF3fO/c5UYyK/uyDMiXZHT2BFchAVBMnYYQgZ9en8DP+0aSaNVGraqyMCXzr6FvCkqNJ4wpG3gybu319rCJ5mpTb4BN7aAyV/Y1RZvNujCjvXf+oDFu42OPcGkPhVpOmcVjo6e/exnH28871EHK9fIqK2VS+IQN74nyeh4q2HhqccOFlNrA65toqUdJJ3fNeaNE2wSodh4wI7ZX/PwU0lsdnGHj7OZ2mweFXf8U6DiY4sT/a2I264AP/9Jzmx04/D6cv2m3+wFQV//b/ydN0ckUcxnDzBrY4Y4JfYgNGIt4sae+QbbSE5eGmhszbG/G5edJ9rnh5Hhkv23vvWt12IDWbIDcmmuVvuTS21s4ouIRbKz7XY7uU4iscSaHvlDslMIRg6dE9NgJPxorFvUQFLZPr/dGNw1bMHPdm3cqk3km32L6XSYHPhZfTR2Y8Rr2IaCp4KXQp5VfxgmgWt8cMR8cU143fhqf2PFxnq+IimiB3yRXzcPCy2KhDgFHIQ59JvsGl86Umzgy2JVnxWVkm/tSCwkDnCVrfadrzX2ri/+eoRC0gEPGmN9Z+Nd2/3iI7kb3414bu00h+WlW7w0d1gvxnY97OSTbI5PdRwmw0K7MMSy7lGoU7SoT7kHHPPOFRgirop/tbPJGjnhw/wTjuzOivrqkZZnPetZx8vSnJNkrzxwZHKBkfyEPUpY4ZPFzuWm5sBv18c3J+DjXQ+j8Sz5GYyCJdrcvAgGdIzvZVfsHA7DBf2xafy8nQMVj9/73vde+Wv3KszwE3MtrvYiug9+8IOHnYlp5gVzyBBGwV/Xw7j1kcYEg9j7JshyutruvznC1a7txX3F/f7zHza5OQlc4QvaetKTnnT5oR/6oUu7LtudiO/DzI01fJt+dve4OCm3ED/pgTx2VX+xCl53fXOBMcnTWOipR3BuuvXWW4+lzq1QECKlAHyCAbQLdAu4AjgjQpBUZQVRQuTQn/EZn3FsM5bc1L5EkJK9YKFzVaEyXgIUIHYsDEYgUZkzRiQNmW5sfneX0ACteRCygLLnm0NA3ziRaONi3EgkZzTGDeCAwecmZoIlYxCIGztSVN9WxZBz4xVoOIQX4PRdUYScBKf6krQCaXawSVtzBXRL5Jd8dj3j3+SHsTN+cgbYiLt5cwrVtGxliUP99B3QeSO2FSv22TUC1TmpsrWP/Bs3O9ifdzGnM/Atcawftk4eAs06vgDLYV0rIGyyDNAav2BFPj4b83klxX21ubpen0YMgFfjEHzWdpGL+tt+kEB6E4CRE/bReS8Ia1zeOWI+cGIDmrnxsU3Y6NP1ruUH7AxBQKAEauQFmeG/SyQlukgXHxAQYJAA6Lug03f+uPoydrJBKtlyxzfh9zIwAQEWGDv/1S6fYc/pREUeFnbtEqDs8Xu+53sub3/724+teLbqI+bkqQiyO4cEcpizsSBS0JvKN7ghqK6rrYhD7y1BwiIeXtLTGL7jO77j+n4TBVXFFlhiHLWrOABH6Y4+NqFyThKKOCmi0N0SGDqDmcbNZ1YnbNu5rpWQsTGYYXyLt0uM2Jr4uQV4WF9/Pffc9vv3vOc911U65JqdbjEJNpkPrlB/KxcEP51IbuGFmLBYtONVoIP1kt+Vy/oj/cKe3dpNTnAUgWMDcK22+Xbju/vuuy///d//fbwECuaJqYrNiOX67NmP2WD9h2XeiA+jxYQlfriBMdOxZLd77UyiG/fActjiOIxBgMkBRigMiCsrn64lU+PGRfq+Sb9+0j/M1RZ7Ehf5N5te32cjigPaVfjmYwq2/Ogc9yTysNj13R+WfOxjH7tiKF0lE8VpMb727Txjn3AZh62P5MjXrMbuSv8WxswJVvadXLMLutkYxe86b67O8w8xYRN+/qi4Ks4rvJ7tFkaTW/eTCW5oW/X6VOfgYXJR/GOntSMmLCfBNZMZP17sTRYK4Oxqbbnx63ftCg8Rz8hawQE+up999Ob6isgveclLHvKYL53DH3KDHWvz2s53sgG6w/nhSG3AH9fgkGsTyXb5mXmu74ovy9Ma2yafyXjjyd6Pn/En9kjWO085gAU5eC1eN4fO7YvG67vdV53rsWa7YupHH8bDPmAknMcl4Yi4jteIUfKP3R2yhbL63DhPpzB0Yx05rF5wwOVpjfn2228/fvngvvvuu+avuJo+YIM8RNGy6ywsKUauXMXJ/0fXnf9uu17jH7/3H4GEtnQ/e29KDaVmSpDohEYTtpmGagkxVGMIQmRLaKWJmiIkpdUG1Qqi8YvQiuwOqKJVpCGRkPR/2N+8L319cuwzz/dJntyf+xrOc51rONax1jXcm29hYcdlVw3j5tKQhFGwwsWFvlc7P/7447cHHnnkkSc4rYKOkoB3g25CJBxn3OM4L6DbZCW4dyxzbeCfRJsCNqm0rd/a7W2o//mf/3n3UxMR4q6aNq91mWMVAOQkG8XBJnZ/U6CkRT6fAKIxJF/bdIqTvbkCgM5TqCvuECbkW7MEEUAMATzZ6I2MgJmON5j3ijnQEIASugDwsprT0azLJ/CiW76AJJDb88saOs2zz83pyp8A0PfTbhLuXlHhi0C9jrkO3tpJ8LOl5CBw9koE3Z1AIEkDBmMKRImXP2zCEJT5ApKrkwzc1s+dq7Otm+4Y627ObZYBC7GzYMv3++RPwF/88g8yNc4W+tYmqQDq7bIDOD7pk/3gCrBvLiSEH7rKBiTZje4bc4vejXn6aAxNk21g0AmbnOSDL5Ob3prbmH6zPHn5GQIpWVqf8SVU61XE9V0iXPIk2fB34yz+Lg7ADDGqYee7/WIrPSg0JCC6y57F0ute97rb937v916/IkKXi4vbQBVT2wyCc4hJ40dMe/67cfwXs8lIf41dN9uVDr6fLSORMAzWrC3+f7FH18kqpuhhY0bBJz7MDefpUpywtcJxb6Omt/VdvsA2iE62QWB33WJGDpZnGxuO+BsRsL72p/M3velNF8z2GNnmbjiXbfb5SeQo2VbX4luuWb03bvOG8TsHHZC/MVy1hDHkFx8KwBNXm1d+5SsIcz7b+xXyL1zgzPV8kb8i7fIzbOs7Ao9L7GNCcmTHnfrZnJ+snc/H+RT8gsdnQ5YvKa6WxPIlvruxbRsf6Xt2zQfgJEwjS7rAVWBl5ylWYF/H278coe35neKnBkjr604ocy2fg63xtuK8xh67sLfzltMsue34lUVB1tjyg1jSZDBv5/ILMciOjbONbtv5C1/mGy5EwAbHi2l+vPsRfzqE8fiBY9Np8mhedbwrzB3ruLU5bgan8Xt5XP6Qf8Sk7/mpixyt0QUlx+EcxVp+tZgBsxaT0sfmVH4t55HPcd0BpVgqJthS46zvYpPftq/1ehzOft/FZ7qDj3InHXeOq6owbXPncmC+s/l6Y6RjxRpcwfXZR97SuLL+1qRJcl544ePyB7zdO+m2Sdp+eJZM3gXT3/S+d0SkQ3dz81u+CXPUKvLC8hLy2uZus41pcdE6+TsegrMsV4ILHUMW9uRXy9U1p3FcXEDsaPxY/+WcH7nQuWtJL2Kcn2kqJBNZxRNssV3DzdjiZy9eyQ0wB+fjOzDZXUAaOubEOeXO8yLMNlLI9y//8i//1wBIkA2+TmZkzrjgvQTGYBxpiaMARY4kImSQktsOpMyDEHJ0C0RG+uwqRh37DF1Ho2dZupWjZ+g++MEPXoEHZMi5nSbOtQAkoDlN8wRwHVsS22SnkOnY7STvc1873zqIRsB26TiGxCUpkwn5XOdEOLerS8+SHce33Tz7Sc7G26vSAJA+yKtQ4B97Oxt7d6xkST5FwZKSjgE4u0YJlvMuYNIJ8nQCC4DfpIc8Wwv/RBobs3GSoWN6sVEA3FXPLWCWIJB3CQU7I2OuCFrnNju2SJREjMm/yKRpBMCAnUTMhkiA2KHr5Db2JpBNyuLPenzS85Ifsi8x3+MkSkm57+lYDCF0W3SylwaG+F2SxrZbOLc2ycNVAfOXFEvunpETV41tfUg1oL+fLvk+e4jTTf70SjetFWlDhhb32IRe4SCyw+dLxshAY0qeSOduE9cKMEXoXhmDr24vjWz1W97sI15bj7szEEd6Xhzng/CiY7aQQMSSLTn846tLZPgTrBdvO3br5xMKQXlp/QuGbJzyG0lcMcEuEvMSHb7CnsZtHYsnp9/AwjNPuuq1ZGTvHKAXiV4jwtoQBMVkxyuGyYSgmYPOevlfPuFnypZMibf7Xb1qDXIbGy3JRD40BvghnbABHbLfYo58hhMkW2vMB/u3YymU6WTxvHjPz3qWXxwg3nBYQ9zdQ5vb2X7XB28Ry/TZfs0Aek5WmCd++W7r0STdPKIo7vj1NTG3eIAUNm+8p+/irTH5jBgjl/n45MkHxDM94DRnbNqP9yhi4W770xWZFap0YK3wWWHUcfyqMfiC48mvKMdbN1aak3x9Vnh0x1Dvt8BVcNTlMnBpyfoW1eyiKMV3YQkcT9Zskt8pTs4mUGM1T35SnNHv5lO224YSvcI7uWoLGDgsVnznjysTTu2Yxpdn+NTpEy4UbUPCOzPk/lNmenc3gcLLoxDWw46bZ/c5bMfdu3fveoHZ+sPyKNgMxzffKoysnZ+t3+AHySPXs7Ox2Exe21zVWO7kkWfFAM6zsSne4SdfUkA6dnPI4v8+IkMOGLCcF84vTsPi5f8wy1o3H+M3rU9Dgb5xKGt1kYQO99079Al7+RkuSr/OZcs+2YoscB+eaFYqqulgL4Bubl9c0rhYziyW4H3zaqqzSdtwJ/hMP+og8zcf2+K+je1uzo73mJqx1BStEX+CVXJ/x6grxSA+CYOsIRne97733R54+tOf/gSgo/wlNcBUEAuKTV6I8AneSOpJrjf4lqAtoQb+jLNAtMULR+/ZvV5k1L+ex+ilPQiHAFogSMnGXpKm8Nh1UrDuC2KDpHC8LV4EekbahLdFZs62ZJizJxfDuz13AUOxAPTM0To4JAc7dbrBw7b0AsDpbRM0ULKNrBzMuVuUJXu3PyIK5OVvOrA1WGra/O7v/u6TrjSwi7ERXOs0F9LqpYFAArFHRJA5dtog5ofGUvg0B5K9d23QHXsixpLbFhliZQOfjV05RSi2sEM0EVZyrz4XpCUF65Z8+NLpp/TYcfyerpE/65E8jAncNk42cW9R1ZhsLo7tTw8SGB/nu0tYJUkYtf6NePJ9Pg8nrHsLDUUsQs6fN4msb/P/tVuY8+xnP/t6ZjgZkPDFz45XEPFnfrzFvvVsYkgvHfOt3/qtt7e85S3Xs2VAv7HW3vyQDtlHIvO7xRJVstIpf+JLMGeTDl0uMUd+6BX5YCNEw/Ydg78jfY3Vi4ny+dbokQa38lmHOO3TXUXigt2zRdvcRbUkDebTE9mQPsQA2T6TNizfRqbiYJPtJnY+39UshSw7L9lMttbUMXwZMVssQ0gWH60dZrClcRRksKDv4mvnkLfE7OlHbC13GaP1wAKxJNds0a7x0TYF+RbeuMHGnuYH2yFpSI68wo9xhyXl+Evzd1yxtI8NiCVjmkvub03W0d/8gg0QfsQVGZNzxCe/ZB/rNDY8apzm4G/idmMJVpGB7RSzGiR9l8MaT4OfL2xR17EaGq0BiW5sV2FxFjnO2Mu3loDKs3Ibe4t9xYRi5MwpMM8FDbhlPniRPMsbs++znvWs6yXJv/qrv3oVc+ev0uRLfH0fI5PL4E3H9R+m8PH01TZxkQxws3VYu/zZcesLuJycIV7hbJ8ag/TW+t2tYqwtFJId1rRdw2PPl9f5IXwRB8nj5xmtxzGKf2vSWOZ/J1dse2N5+ab97Jee4F762ppDzjBHx/p7bUBfyZ+8GitwHNdZrIaVsHDlXu6x/GFtoUkC02FM+vEOkm06thaFrLjHCTcfkRX2KiDlzLY3d43cxmMXeXfrgP7Gh3ERMSJe5NaNq+RuDcYWJ9ZIZ3IRXKLvjm98j0jKl/LdNmeMuY3j5WObC3AsPp2tG9sjB/AKf9VsFWeNlYx7B1drVA/CpLbt3S/LHZOt/x0r/swnVvIBd4fSb+fwH/qDEfjOXoCBBZ3nxZPic3m/8eEnmfizc/gKrtBF8rs7AJCUDQKkncNI6JKjQGVMRGuJo2MynDddExg49n2JGIPr/FO4+Y3P4TNWndlApsDvJ028PV/w9nl2rCWWlRfgayw4X/Agdsl4BoFkbT2cRKJEDsgiGNq+xFwCXOegA0CxJNt8yOsSsPYp6szn+LZvB26JGIfPMbvTordbct4FHLpz7gYufdAposb+PYuavTQJPNdrrD63sSBJLugABPZy7iYtYIYICTLAw+f5sbUvCURMG3cDq/UqRJaQbDGADFo3G3bu3na2ILO2QTZPv9+kJzlIkJpVyboJet8LoQgpLjQANtb4pASyV5vZeQkvArAJXEL3uAdfl2AVosh4cgAyupYk9z0B3lS+RYZzSwYlHu+2YO/kIzegR94UMAiC2LW+lamGVWN2WzqMZDuEZcksO/Ebx4iLxmBvvrGNoN4r0m/bL/Fegihx98nHELwtqBaL17aSs1iSMJK3qztu1bcffu2dLYvh+Z5HiKynBNbdWmJabIlpz3oqhMR9xytYuqW7nxrzjw2TR3NOcls/pmf7vHFejJ4FBZvvPIpOsbBYRu9slk9ZjwYGf6Bbvr3rRag7VoJPho7dIn0boY3HL5pLvDeW/Ar3+VnHKOC3EbHzIOz5ePOtzRsHWSMLv5MT5bzNV/ChOeGVZodcbL10ivwiWOnGO3rY1dx8SvG2mE3fyZdPd4GA38BX8im8YRRdsSmMSO8IpysvHYtQhkFIl2JBboc71mkNyelt1nQnr7CPItOaXIF3XnLBJzlYI0LuVKQkN7JOb5sHT2IL76ybL+F+bdd4sNb27V0J8M+5HXcWtO3b2OhvZN4+vkGH7LXyI/bp5qGHHrp0G4Yg6OmHD2+DAlYqGBTYOMPm8va52infJWtynHKzQ5/lEb+EJQ7FwebS/t67/8QOPFseIwb2dn04uUUT+enYWGyTT3QnQ/HvWMU1/fe9dyp05xjf04yBk43vcQCYhj+yDX82937CA7ipoF7M3nGcC/Oyw3IFmNHdneUjdmr7+uvimNxGR/IevSzOnMVqx6gd+pte5G81ydrB3+7GoC+1SPuzzTOf+czbP/zDP9zdAYQL8Q98CO67SNH3jqUj/DR/bC7rwVf2U2NvOTq9WdtimTnCeXxsc79xtkilE/jWuJp0dCHWl2fBoM2fdLIX09hTTk8v+aicjufEu3pHkXEX48jtXQhbJ4pHeukYNQ4Ouj7eufI4LFuMpE95cy/28BVzyo/7Th/5Wx4Rk9cdAE972tOeENgIw4IcIsxhUyjFJaQCpm0AWjGB3G0BSog+Ff0crm0b2P5GriXeEitAppw9dxNL8nKoLdh3bEkSUJ7OXQHcOD3/2r7W7Op231u7IKcnDsG4CJGiXgAKUobf8xjOMeuIEoZ5lyAKWODJhvTX/m3anIkEgXEemTt/kzCCsvMJ1k2gydYxbr+ib0SZLoDxFjeCeRMn2ZPT2ILCuXxmbU5n5gPWHSv4BW3bNEf4GtKjiOycbWIBJzIseTBu+5Z00wWgWrumMz65MbT+vAXJkmrko/m2e973yL1bFAGNoogeEBCEUUyvnG2rC925ijRX6+DE+r+ilN7FLL+0fwuWxiEDfWyisTY2RTLEjsS+JHETsuPXprAsOV314uMdF3lozeJezCKSW6B13vpbx+arO+52qTsW6S4+mkMc7j469Ck+Onef8ZUoxbxOs0SERC+pFA+N/cM//MO3D33oQ3cvRmMP8sMOxYkCQULvO8LENxA2duQjMCNZPduvQVgS/ZiP+ZircIN1sIFtxJa4WyyVaxYfKgR7X0zni13koG3in275n6J+iczq0R0p64sSfHEHR/kG/4BZCpH040W3i+H9rbA4195YMIU+N2cjVfIwgopI8UV2XD+D92Qx95Lu4rGiQcNPXJmnTwUBXOV7net4Y8qbigR4Lp6tg//t2jevL3FcsrbcYm9RTvfykXEcS4fs6OrY5ni2bRs/kI9ha+P421WsLaCdJx/DdL6mGIKf6Y8dxQaepbDUDGVLOGDtxsIJ2brzG0seYAd4woZ8TtOdjMvP3C3RPhdq4MjG9tqMXy+H4X+KEjGxBSEbFbPhosI4XNGU6fzNb+LaWtZe9Nm58Es+cRxdwYv1MfZNf8lSrMBKPuw89udXcDJ88Uy1uLKP7Fvs9zfZFDc4/pmLbccDWm9y4Qd8tjGzY49XdCWxf6278dzRQadiAf6LWT6aTL2Bv4K8cb1AMV/Ff+iwseTFzTX4/PJq+NI2d2jyw8bW2Nv4IiuO5fiOgQe4RcfuNkUmXVunxiEOJ58kn3ng3uYpXJqsbNV64l39es+jjz56ca9dg2aR+FB8s+1iAj9Z7MVfyJf8dC7/J4u6RGFqfJhhv7iTu8UyTiJf893lBS46pYPlgvyytXc+nsfOy/+N3z4XO/jx5r+Nia2P8FHbYCfclw/IIn+Td/kD/8xefAq/pZdtMPEPnAw3pXM+sfWLHNA5++6Fvm/ev3sEANBRhsBaYkZhOwBFNHnKRW45LlCX+BBbgQ/MdYc7nvCUtoRtyYi5FIBLbBiyfTmQ9XAazmF9fe7fABN5rsvZ1WnvAGguty1v8rfOJXTAewMHsAObLfqsdx10A5/O6dC4gqfvvV27uyA4O7IETH3StzF0wpbQIUsbKJxx7dmYS3Tok435mOMAzybPDRQkQTAhJIggm7n6wS8RUORBgSgp8RMEz/yNKyEgN5s0BM/GyAYzu/ABIMs/7E/HdVoFOXChc/MgAY3jCtUSgY7b5KEBwl6nr0ucfUpUfK1z61C6oiV+Hdf27rDpmeGSAcKVnjQTVu4TjJDAJbRbuK5/t0bJLLme+9zn3t773vdeb4FvXOSOT2eDxu+8feEYP7FGzRpNqAVbCVbc8yVzLB5IJksewoJ0s1c6xCd5ycE+sHHBHinMRvneWfyIu+TqmD4lbsSOrHQtOfYdcdk5FQSNhcDB1o7L7snSPiRrfbXtigCEj/6scccTW5tzNFKaq1uzERf4Dc/Flthv/Nbk0Z/2i7dtssG3tQGZjA3L+EX72Rhx1RBQJBuPv4rxxWT4xe4Sf+eK34r8/i4G224Ni6ewGv5YqwR/zrO4ilw2h9gUM0v4O84VDceJAb4Bb7eQQGSsEfFma5jPb9h3cxbiq2Bemy2WySer8y0UGzO87CKB4hY5TD53a6UL47odlM4qQNYPloPAa9yAr9veOpYYNs4WT3AJL+n88nV3t/SumWTXXENYN+fB2b3LhI3ECyIKL2A2PYj/jcHOdXt7+13YwZXWt+FP2zQO5Iz2af4szshnnWOutq0+5Wq5k491Dh9ioy2yFdAKimSo6OiYZPm6r/u62x//8R/fPfbR9r26yn/go7Xw4+V18Aa3ImMyKxDYK5ndTaLw7zi5aH9Bhp5hQueaC3az/XK/5pKTFh9xE3G0BWLzt353aW3MnZx4OcIW1Mtn8YSNZ7HVeJuLFZeKYVzCuYpX/rYYuNzL387jI4pHTRL+ZR3rY4tb8qTYpaPGxRmWR8NUtjh17/z1TdiFq21e25zXcTWnaw517N5V4i6vxt18uXXGvni2dXXnS7984SWNy2vWf+mILJtP8av0A9cXE5zTGGRZjsbu+Y34ggnwij584urL0embzzeHolgs4CnL1fZv+m/8M8Zx0dbmQg0/2XFd+DOnfEln/Kw7H72UfmXIf9Qkcoacs7bES9Sw/GwxYOOOfunO8Wy2tumnae/eASBggHIHLpnk8ALF/jNBIKYKtpRGOY2h+FTgSUIAawFoSUzzJI8EssDQcZKbBXLIfdEKWYHTksTt6gFfV3J2DZuMER7AjIxLREAO8dlCh0HW6ZE4gdV35wos+uVMrcHLIyT89nW7DYBfB6HH1rFybRKgy21MNAaC0Xb63UKGvEu40hGSsCSATiVExIysSLYA1Q12Kw37L1GNSKeLbpdOBwtUwG0TdX+fVzIROkB3du/IvUBIB8BAcjJXMiIwZxL3na+f9g2082F+11yAdYGSfyRvcwEv5xlfMS62F6QRFoUs0l+3+Y1vfOP18zh16SV1tgPobEJGyX11iDh1bvGFqCEUS6QbtwZDidBayS2Wt7AVN9ZEb7BLIZdOFDIA0m2Cjb9kTdHUOcB4m0ebLDcJILkKm0h+bySHgZKPpIKgIQ7mXaKLQGzRpxjmczBpCXNjap7UqEj35u1vTYDssZgGj7ZoVHQvDi9BgtH0Ctf7rqG2V1rJsfnEtmRJNi8PajvMEofuPNEkc0UGBssnyaHRDL/CixoOdOXqIBshFkg57ESk0ou3S7dv8ZI9xLcCHkbAQvlP3l28FxNIrTy3zQqxBoP4A5vCdfptjBqQ5Yf+XgJubuQHVvAXstLH+r6x2C6f8JJBctOfxkrrEO/Jz5a2aZ6x4epBTNMrPYvxze2uIpkfPrDRkj4YAl/ad78CQLw2H18kJ1kUhOaTg/L/r/iKr7jy4jve8Y7bz/zMz1xNgP79yI/8yIUTHqMp34nd5oKxG+fpQBHGJzvPP77V/AosBDLZ3G3zKZ/yKVezVS5Jhnylf90F2bFdxdOc9NjWEu+OlUc88gkDNF1OXsWWCHFrgd2Nnfz4ALu0XZNH7NE/fpcuyl2//uu/fvvGb/zGuyamfNU8mvGbn+UUcYbLynsba+3DIZafJlPkv30aTPC7z87T+GxtijbNgXRBH87fGFZAaBKJzR1Tw3Ljj32yJb0vNyIbDlEMK96tPFv5AAAgAElEQVQcR1dt3+LNfjjiPHMmv+fKt+mm2cRvxI+4EqdwCK+zZphnnfKV7xufYX6xgcvyncbqBeL9othyfHkansLE5Za4MU4BG+hGPDVXfOd5z3ve7e1vf/vd78XDH3zKOhf3cOvGWMyjazly8xA5yN54Yo8v5uPJBHPFl/2KU9ihvmq+tu0dhcWS5unJ5+Q7nzgUv6fnfCYfqWiG13zcOWTNlo5b7spf7sdLyd/x97ur5byDwFhiOzk7JhlhP/vh2J1jHhyq8/I7F6noFU9UT4jJ9sMI+IkL4mxwl7/s/sX+cGTtqQb/p3/6p9sDDz/88BOKjgU+RFuwC7YtciRZSZ/zNSFysJ97LocWrBbRdwqkRESweSQDnVXBTz6EW4KUDBSWZF7iRcYlxuTbcQTfFsLJhHQWDJ/1WZ91BcVf/dVfXQlH4kK0llTTN9n2eRJgAPS3ULXmBQJJacnzAr+EjzBuM+IsckusJc6e7QJeyd3fXnjiFuiVgdOtzugfQRe8yaZhsnpdW3NUxd9eqaUDdqIvxyDxwHlJXsckd/bhY3yrcRzLl/rkG33SicDks4jtkjME3FiblPzdMYJ6A3cJr04wYF0/Xxu1nz87trXt4xZsxlfoF4ApkFuHc+s2f/jDH757y2hjAKm1qeIKaeK/ixFiDzHIt/cWNHanCyAMEBW0CBr9KfJceZL42ZjtgCHijMie/iuBtL/fee1nUyqcml+yV7ArBNmR7eBb+vM8GQzjU8hYcchmnqlENCSMPtlPMbD2g0XIg/mRKvaRXGGZZMYHzIHwwLlkdqcQ35a0OmcJ7CZgPgnzGqdtHdPYyMQSSgX7+osmgJcaatzSUzLxK7jCf7JBzSQkmf7hrxjb3IcQkWWxAFGEA7BHbCTrkvZ9ESP9yr3OSSYv30Lu5Do+p1GTLHAgOcUHXSj8yJyuxezmJvFuPli4hIauFhvZl4740vojv1tiuRi6zYSOcfW4sZZEdRdehbGmAd0vntJpn54p5wObB6x9sdZxi4lrX+uwNoQV3orP9Ud+xx/hVfn1cz/3c6/8WpH4yle+8g7q+mnj3ljvDg1+t3cuJRdsUyjDkORr/G2UwwK4KPeJwWQuNl7+8pffXv3qV9/9LGNjlTdqTvzKr/zKJWNX0+lyc7X5+Zo8CgfNhU/2SR/LTbZoxJlwCP678YVP7Tw4gXfGNKaCpdhhF1cCkyV/6Xb2bIJrwSeYzEeMxyfgIRyxnn08tjFc9JJXNcNdLaRX58FVxT7fpIfeodRjqSsv/+zY/MAVbbi6cbOcwthic/3c3+IdPso/+E/nbkOs7eUxjQy5SVzTJ27pSjdMXMxtrsUpOhZbsMo6ycoPcRT5CWfahrW7RxVMZ32zOax5W6s7gZNtfy3HWjpuH+VrTf38anekiEeybJ7j83iueGn76p+94FHfxcRyfDiFm7YWeWJxH06vz7M/ef3KScfC/MXZMx+o++i+/eoictMtX5GD4Bz55TR8xH744vvmMNvIS0etPzu1X83K5vRjzXgL/iH3wis6XDn9jSfxNXNsLMISMQ+jGqP/mm3sotiX//iLJnr1W48b+onOrW8km/LMAw8++OATFMQIgMyB7e8foEpwVwkBOtAF6hKBABWYjm8OAMwwlKhLLXGtUyJbFoz8dw6Qt49hyc+Rk/WFL3zh1e3rJRqUzegd3/r6p2PWObpDZ3OBIVtbt+6UfDu2f4J19aAT7jyBz5hIbOcAR6RFYdun21Ccx170aR565bTIBVLRdkVYY+U8rhABXkkXeHNU5H0LUk4KdNnc9vUzL3RCTJFm462PbIfL2Agk0DaHDjP9SeaOU6y7ygewETgJhi/xwbVDYwPm9R2+j2gZM5LR362pRzQAkFji2/TDL4HDzoEcsYtuppiR+AQ+30BUO58NEb0FemvYxMOHJeItDte25DQnPaT75OJrW1QgcEBzbS0pkBfGpEu+q+HQmIpKel8isQ0JpKFt2T+/bw5zS26665IPggLQmxM2wlIJw9olSH7bcbCBvTU2JAx2p0e4jLjlN8kmmZJB0U9exHPjUFyLsy3EJBznb+LkD1sk07OiTSwrEBDF9Rd3MexVEjjWeGcnvm38M/s0V9jBFmKHH4hr2I9su4radlco+aEmFPIo1und/GwsRuA1gqMQheuNs8RmSefmWDm0orBm0Y5jH9xaP+udFN3JgJyI7fUvzQGEkV6sgV82Z8e6WrHEgtx8Nxu1TUGElMGmLRAQJTqRk/wk4ZJ/+XXX/+CDD97+/d///a5BhvB5vnav8mfX9jcmn4IdS7ZhxRat8pmiZrGXrdg7+Zagwo2NdXkDViVHeuvqVXO0ru4A8O8Vr3jFdbtu/+hZvmYL8SxmzQFHxPlyBfqnW1cFm2N1A6/M1Zryx9e85jW3xx577LLBHs+OeJiCxVVFumgceMsm4qljFI4wQ6HjToj4CB3y3fT3xV/8xbe//uu/vvS1Mc8X5b/NqXJ72+TwfmklTvj7v//7t7e+9a13d0ix9XJIukzP6Wv9TM6GxWxB3/xSnqMfssMaMdx3z2DLv42Zj//ar/3a1bRxhxx9KnA6Hla66OHupeyjEdpxmouNgZeyafP5W64hr/UqOn23PjFC13zVdk0BsjcXPBHjHeMxlrZptOKzuAOubqzmMH7nwU7r2fwGX5eD8VOxiGvxn40VnEds0E9zqSXclbP8mH8s75XrYFW6b/zWAsdP7q4RYW38ig4aw08qtq2/PfKzul88WLvD8mTTgGwc/9UF+BXfk3fZffGXr+Ag8i7fEFv0zh7yNbvgd8u5HENuPEFtx07GkLNwGXbhF+JWgzpZYSnftja5yH5YtrVx/iGeYb98J6fAzOU2cgJOIZ7FJfys+ddj6xrh4hPeNeY//uM//t8jAJ3UCc94xjNu3RagsJTgKU/xgCgRbBPeFmYWpihhDIm3OUuE3sjLIZAEziWwJSVGogyBvMUNADXmkqPk76cCK/4jTo7pE0EypmBte+Mbx9oUqBJh27eIpEvkVxEkYfW5skqgAFn3DOgs4VqjmkcQILoK4NZRc6Lx3DbDbgva5l8bIMKSgGTKPmc3apObYoXtNvmT1fk6pQIDUGWrr/qqr7r99E//9GUfwedWYgDik+0QDmAkMUpySN7aDmGQwIGL4G6s9n3ap33a7SlPecr1E3DOB2BLEOiTrj75kz/5Vuc+krHA2/5sxsf4IjnEDn9szv5ewJK4gcHaaxMc2xoDCPJ9hQMANgfwZwO+tfFPB+xtTWzt3C0mlnQDXglFnLEd+0gS4s0aNvEu4LZ/kxTSrwCVoHSCd039zY/FirVvouEjyehOmfUtseyZ9U1G6WcLC7ENd2CwRKWLzD82Fre7zl/EBFJ1PxJiTgnIXHxnSTTfbd8Stk2cfFaychcQnF4ZNk6S0V0ZOtrrR2y3uE1mdhQ/Sx74g32II7xhqyWQHWM+2LUFllhiD82bbMBnyA47zmb4Jm/yG7c5I+uKDHG1+vKSJ3GELG5RkXz9h7Hy0N6ZJf4b29Wtir9v//Zvv4qN+ACd0Sv98F1jaBT5vnGwuNff69tLguT3jV1XNNfOYjFZ3JrpHGR6i0ZxaC38fhs6SyrTh4JSvqcjRQjdJ//6AD0g7giY3JRtyyXdov6mN73p9s///M/XW+rlsubZBhJcgh1yJ0JLl8tBxAYbKVaStfPdedicyCw8xefkSt/FkHXAVqSV/y6O4oubY+3Hj+RmhVvj7i3i/KWx9qodnHTFbmN5fcoaYUfyxkNf8IIX3L7lW77legSj982weePiYuJ2MUWDYnmaHMfP8WX6p8M+FW70LT7llfQuRvmpvN93b+nv780Bqye4Re+NvRfM2KB1+vnALVAWV/iZJpSC71wrzmVd5HP7dHZwJxP8E6PtY//FLHjQZ3KIEbpvWxy3OeTTdLIXHOACG/bdWhXVdN74eEbr6ziNEznjjDf5WL7dxt82yeA4fDAXu+2azLWNANjlU4ywVbotrtUNfMidilun4WxikGz4zPLBxV0xxhbqNNhDt5r9ydgV6b77NZ/lvGIYj6VbsSoW5bXVkZoDVi73JedeWDZX+2AWLIdl/A1vgO1spKnH1jgu/4SRyxGaI//qv0d02NUaOp4OYQYOas3OsU7YsH4Jy32q4zwC+J73vOf2wL17965fAej2p25f/6M/+qM7p2kw4MCRlkAqOg1MMZK+Y5d4N5fj7t27dwVqz2wLfmDtGF0o560zMAg5T6K2ytlEuYUicmt9nGQLjAzNWMnLUECkblpKbb7W4cUP6UdgCqpkdTs2mc5kLUk1niQHaBEuJBTANSZwppfVZfPTIYIieSMIwCMZeytrz391G8mSGM6MxBt3icrajl0FCRKwL6ABNJISfSguPvuzP/vS/7ve9a5L992u2BrSu+Dka4hW47uqwJauwiXL/QgKEEa23bJrjRsLxUpXavLd5KXr0wbNmW1KrGzYsZIOm9yPMCMBSALC5sqPhN+npNU5yV2Rya59d0eHRC1GxZPzFX2ICMKrMWFOBQidiMEl+ks81/+QaWDmSgRAzaaN75lsSUdnVcyysbkXB8Kz3legMHvJS15ye8tb3nK9yHOvLrceZEXjBmEDuskL1LegoJONbWRr47Rz1z82UUgIiImkB6Nsl4TZhR020Vm/WJCA6PL8ebHV1yb2ZNDp9kwfnxM3W3BkD4Rrr0ws1lkzf+H/xm2/n3GV3E5MFiNI2BZ1cJlcnatYRFDohU8Yv/1kRYIU72LVujWuYJbCyHmeiRS7YkCcGU+hyof4zR4nlsRqcsI358Hh5CITn6br9OVXP+Tq5PU8oqLLGEhldugKfbmtn4HdghmOLF50vkdkcANraD6xIz+Jm8VMNrVW88gpfI0/LVnrVyJ+4Ad+4PbjP/7jT3qXhZwjvuU9cb+FlRzAZ8htDDldQ4U81oaw2W48eAD7Fic7tgsh6a55i7mNRz4nb7eP31k/3FgiKP7Zt9i0bfHsxOxeSNjVyuQRR4q0XWf7cK4+vUdli2xFJ84DU9mz72IEri/+yjNidPln57l7zgUPcm4BpoBfDifOGqP5sq+itnUvv1quwIeWH27Rp3DtOHchujUcP8RpzbdNgC1gxCoemBxiEN7JA3gQXOAfWyiSEy7QqWPxP3l5dekcutAg5EeKjL47X9F/Xtjgg8bqeFcqYZDx5AJ+LXa3GG58c1o/3fJ9XH0fhdw1iR+5sji/37+OUyPwXfyLfV0o2YIO5rF95+6azws998vleESP5HThUj4Xh+KYLthz/Xd9Lv/EhTUE+s7ui8/8XZHc2BoH/W3N5KZ3duuz9f7BH/zBdUiPEuEW/LCxxcw2wlpPMq2v8//Ggj3JCw9gJSxaHaxd6Ww52voWnOCzeIucvPWpRpML550jduUFec1a5Lf8Tc7Y3EHPjscrYJr8ZE3yAdxsrGSUj6tN03uNw146e90BwKGBPaVSMoAWJO1H3CgA8AETjsUB1kkVQgqydb4lB5JgY3iuzbEdd79k1LxAT7LYTwUX510w4ojWjSBy/r4rTjUFtggD2AG+OwvIuMUC47St/TltCXfnR8JdLVQUAS36XqBAxthvb9Hs/OR6+tOffvvABz5wkWPAxa5AqLEDmW5DlXROeyoMJdotEDmphI6YbiLcxO/4vQMA+DSPQr5tfW/c9CI4Xa3hi0BA19OnYNFBXL8Amq1H8peMHdf2j/u4j7vuoNi7KCRB9kTy0nUFZ/8F+gYmokdeICVZAY0turfLSub0kL0K6h2zubo9uHP8gsUmUEXOJuJ0q6EBjK1fzCNvwHVBXnyyKdIJDM2vmAOkMEHRxg4ncLMhPaxuFuybl49ErruK+Ru/8RuXHfg+/0Fis7dkJoYcj5hYl4K8/Yr7iKPiFA7CKeRzMVTsLoFEmjp+i8mNJXOKA7hENnglvrfgFcfitjEkh8XbfCN/gsd9LjGAQ5uI+fY2NuEtvZrfc6vbledfjd15EqH3JzR/53duRWlyw/H8B1HYJNs28bS2bI7O95OJ7MXn5TiYrFDoO0JLX45l/2T7xE/8xFsd9r2DQYMLXiwpVPQ0Rn9vTHmOdskHvcJ8ctKRPLiPOaQr8bdxRYdiUkw13xZj8Bc5NmfrXw4BLxrHo3D8mo2sZeXVCLAmPu9TPMDFs1nv3TU1/tZv07d4ao4ll/LQNmLEfmSpPE5mPiOmW0Nrjdim531sQ/5u7i2K4Aafgdd+7rGxNQsUEJo8zRFPEP+aC66ktp0fL/4mf2N66zxckFc1GPhKTZ/yW7pS1ChSl7uIM1jCfuf25YBwHfZuviB72/CrXSuyDkPW/2A/H24f/cgFcJounA8fkXD8sfPxQ/jNNxQJ62fr987bBg1+rViCcezXfK3brdrW2RguJMF8NuMvfFKMy9HOs1Y8BL/CIeRdtpITt9CjW0Ugf8NNYUr7G0eBJ1fgZ+K378lXnnGOsVtP/7ZpLY7gkMKG32g2qTWSz/oaLx1o/jsnPW6xz55bxJ9c4GzyqglgSWNsQQ8jNGlwHv7WOrrLtXxRfKsj2EwelEN7IWfvqoCvODG/Va/x3335XMfEFbs9XJ6mez6zzVpjiG2chU2XO4rVPQb+tYYwrubsH/7hH97e/e53392Ria+IGbFMn+bgm3xYbl9uQic4dWPg+z7hq7tRrHuL9eZS+8BSXMfxHQObd81yGqykK3yBXeUCF7bMT2fqEJgpR4lV9m6tmu+rQ81KGFuecpG1NVUHPvC0pz3tiSVeCjskRZG+TQDBKagYfgW3TwHMaBQFDDY5MFZzAj/FlH1AR3JseyTO76kCXE4MAFqwpGAtAgAYUvAWYp0vYJco6a4x6hYiQFlC6LM1SQCbgNN38/rtU7rkRNa/OgZSAiQdpufP+IzPuB5rYLvOARrNHQHoFilvyV/5FpTpvnk8e8cvrJcdt+jYQEZQ6X8TsgBCHDZ5LXngM8CYvIqWTaBs1ifABNwSwxZ6/LL5lpTxq+zlahY/yc96U2wv3tExtIaCy1X3dBVIv/nNb77uqPmFX/iFS13NpSAG/ktqBHrbBLJtbG59itgz2SHL1sfvrct8yZFttuAG8ks8k2MJkmQncYoZYKgQQyYlWr6o6dD5AM748KNj/HpH4ynUAKcY1zQA6AqzJW58gG8ubpwNFt+TtTj5pE/6pNs73/nOJ3W34aFCTaywL/v4vkm+Y92p46qFONGZh0Wdr/m1RFDRgyiRmR8ggPBV3MLsitOuBkue8PdMvkvu6BOBIfPpU8lQfFQIeSeFWM927evOjIiO5MWWcMqVPProzeQvfelLbz/7sz97xVfj8ZeOhRH8bGNeAm/bNmxgbuOYn97FM33wG81AdkXSluC3huz7fd/3fbcv+7Ivu331V3/13d1u4o5dGocew+X8CdnWaHHVA3EVU9YC8/jH+qJnPOG0W5W3SGsf+cUi7FxsNsb9sGjJ0F4t39iE2/AvbOwWUD5AJpgkzhGuJVeNRea2sz8c57ewwNjkUbgpoLYAlWNhbbpwpXMbFjDTuXI0HCKXdaRbHMuYHVPOkF/5qhdsba5LL69//esvNXTlzHxudeb7q5clq8uF4Ld8rDjm/0gr7BHj9JWO+ruXMn7oQx960vPA1i3PumXe2GIAET/tuM08vo6rNac7DJKx7dtcluPJxxbrH5pZ7CLG+SEsPHNFMe1qaUWMghf/ouvWrQAR343Z8bvmzaFiEK7Jo82XDfqXj3R3VOMsL9e4xU/5hZxAn2K0sfi2IkteWG6s0HdhpTtCyhmaVZ3DPxt7OSz5k0WsrZ00zciy/Af3K0f92I/92JV7//RP//QuV7W/NcMADdUuyiRbTSu8jF7lLnbYonH5Dp/AZ/vcnAEb7G+88lGypme33MNN8UxPNdW6Q+k//uM/7vKX+ekPxigqzdV+PsrWsGeL5fw0OWBdfmNsvqrY78JQjVI5Y/Mv2dUVYgkmnDlwc9vyUr61dYY1aZD4vrWDXKR2wEE7R3ztxcrGcGfW3pUOh8jL53w/fZ/+W/dHf/RHX/av0bL5yONS+BbM2/imS9gDq1oP/rucZOXz9xb/8iIflof5dp8uXMCi1R1O2nrFdn9f7wB46KGHrpcAcmCGEGSSL0dbgrrklpMgZxSDpGyyViwT5n7HUF7HLuBLCDp5C0ZrYMc1tmARBIJog8c2gd6xihuBKjA4FiPR0ZLHJWnOl0QBM7DiIH0uuDUuu7hixkEAratDBb/3KSx5W9np0holPE6jeGwOV3/ISq7GkIxKCgo5YyNiSNIWyicQ5KRAiyzbTV0wlgwlFXZt3r2CSg6FD0Ij2UuSAlhC4L8AxlUi63Mlz3j8js102jWMumrZm577NQgvpwS2S87ZapsQC9Zig82MsYWEjvQmhfTv2eG2O2ZBmX9vzPI5+hYH9APs+QWiI0GdMWC8CuqSYM0ntutzn0kDjkgwW/IJNluiDfg3gfPnM0kis2SHP+J4MSBZIz699GoTBh+GHes3yFm67jgJWAyemCg23Ja4hfWew7/5GtsrkhUVYiEbIN+wabGnsdMxkpnP8pGKMzZS9CKnfJD+xDobS0ibxPhvtv3lX/7lqwnwNV/zNXfPf/Iv2N3YmiTJlX+4QwqmKBzE4hI1MkjCZMye/YoFnyBX50qe23SFE+Jt82Hn8E1rFRcdV+z3r/nYzPoWa+m1sSKSXanpb82F9dct0F0xTA7+KF/uca5684eNafmRDzZX+9NT59VQbx5vmae35nQVgW7cYbXxs7jP39it96DUqJZP6bN1G8Odb3LS4grshSMwKP3lK0sm85/GKBbFH9s5Du70XVEOJ+mVn0aca9j4ubBtTrNd8y3GOYa+jHlyjrYvWcyW6bbH8byF/9FHH722iXk5Ejlvrva5qilm+d2uZ7G77St3+4zJbggkud3dgaDCHLikQCNL58vzpw6Wo3WMmJcjPvMzP/P293//93dFKP1qlolP49I5PFhf6RjrVZBq7Mq9jVue1oigK7pN3uV/xteglY82HjUwxLWGBL2xlbGsReGQDK1r79yAl3xvfWwLeQXBNhDguMJncRW/hJ8K7y3YmxN/8rie4jM5cFZYK4bEctvFN/la33d8x3dcP5XXv6/92q+9u+uWD8s3HdtYG7/WjL/COQ245W+NczZw3ZbPbn0uDivGm3c52D6OuI1MOoqLaYrw9b34kh4Wt8iJx6YrfkK2YqS8UZ5Zfz7rGvNpFJ4+olnaWOdPLncuXNb0kBPkXbl25WPjdOEXSU6+tw0q8XI2x8QnXfOlrZ3kj+x53qmDa+O6yZXNt4GwzV3jhvGNZR/9pwPcbJvni/0wxJr4qCYBP8Bz0oOfcre+xtNM4X/y18YBedPB4izeB/9gHp6X7B/84Af/71cATuH3YMRFIPVdwXB21QV0kyyBsgBB0/mu8AG9LTSRGopeoBWQupwCnhMKOM4uESxgC4C2Aeyds23IsWO3O4z0OW6V3Tqscwk/wzYOJ91ijNN0LrBqbTlJz5s//vjj17jI19rD/AC2feRA9AG6RLlJPT2wpbEao5cT9VKiBfD+jgT14kbyrx+07XRGduQHbCGZKnz42pIwdiUXu1tP+wWUuVu7sRYw0oUEmAx8BCEUWOTjm+zZdi80aY5dx3Of+9zrzoC6autryBI5JX2A5BOpBVCSW+dL+nx0kzD/3qsUiIJmhJjQ1JAwG09RAOiWAEn+zbeEjT1tQ8LIuY0kia3mVGvtUQT2gRFsK2kgmn3fRgN7KDiQhtaxhH1JyIlFiu37FR1wj58CT4WwhNf4EhPMWyKxeGV+BTi7ik9Jf2OADfh4d/Z03t/8zd/ckZH10f2bj1iDT4/fSEqu5iSrQqNPVwTFBqxb0ixut9jWGUeQEBe26NiaQOktH1himYz8n3zi1nc+JkaR5PQihjQytkBfv1gSxXdbH0yEH32XfCV8eEIf2c/LdBaL1p7ugmADDQ1v9c7/XWHmW640Kp40EOin42FXNvWYSzLTw2K4fNk5jm+b9fX3+kzFZvbxSJoikB736jcb2iff0QGfkWM3N5x2RmDp1xg7x16hcaWHXTpuiRFeAK9P0kuv1r5YIpYVNwijpmrn+P3qJbH9bT4xmXydp9GUDZItvbqjhS/zRflosR1hbY7WLmZgjRwOe+UdeuYHS5zZbXWneEe46cIa5PYtjMjLhn1XVPA1duwTjufr8qF4h0d+3aTtvZzvRS960e1lL3vZ3QujHS926UGsnQ1rxR65t5BrX98VOOwh9uUluJJOkPblE83de626M2Lv8BObWzC4sKMpsAW6nMK3NbZsN+fyJw0hfGkxTIwr5Nir8WHX5iP5Z3WZftxFtPmi83Gh5ciLu/wL/zhzE6zTMHjOc55zvcvjt37rt25/8Rd/ccFZ+lo+BuOWj63dtkkNl+i4+bdpubgl5hdPt26BSwrVjsPF4RMsT0+bZ/AZvoaf4VPGESPwfGukbVTBLrjR8TU600lj+QdvYIc7MuhgedfqhjzL/07/ogc+owHJnzr+rLGag33gFXxIJ7Aa5vD7/eWCxhVD+LDctPhDx/meWIOr9IYXnHm8/RsX/N67c2A7G8tvncNP4FTHLl/iI627deyvcsAomOYCBQ5wxifMdFGcT5KH39OX9fez1tdLAC2AIp2w5A9BldgQO8G9ifgM9I7dbnAO0ZzrpEh846VgP5kBvADKLo68gIwjA/vOWVBCEACQwE8hXdXueT9dlJOQL9E3n2JUoCG9C9DmtFbr6UpLZKs3zvophy3+gEJXS3pupp+pkczJv8WEbUDBFetz/QuiHZuuG8fvY7eG1St9IxTNI6iAwQLJgunKdIdGH/mDnJxxfQG5ARRsz+fMS/9k0zwRmG7Lb44Fan7Njopz3/fK2a6x8b70S7/09v73v/9aRbc6Ax0v2hPobUeIJGo+Lt50BBf8+rv4iCj2EkYgtSRUMSlZOcZnACTe7hfL9Gz1EVwAACAASURBVElWfqXQ3YQg3m2TDJF7djWmuCHb533e592+6Iu+6Pba17720pXipf1svldeJYQ+u1rclTaJHZlEhtND/zUT3U7LvhvD/N5a+/7QQw9dV7tdbXRlRSLgy31m32c/+9m3v/zLv3zSM7hIFRBe/OCvEgk8skY/bQSYFS2IZ7LWGUYkPOZ04gTbdB4/X5/qdrbf+73fu0z14he/+O5RFbjceYrVJSEnyRbPZzEuUZGfHyYDP9T02cKT7/Apvo/sGTc5EHZ4lpyaDtusWB0i6vQNn/MZSbqx+b0cxi8RkbNYRUwcv/lmsUh8IX7k7HzFeNsUVWIDxrK7q5HItniht729f8mi/LDyy2PINr0iF4oD2Erf/EmRq8Dq10wqzjYOyNX66RLWwX0y2Q/T+P7moMaRJ+CZAnWJFtuzr7XiGptzNDa2WQyzsk3jesmsJimZFODJVR7vrpnuFJJvmmf5EV0hfeRzlbs1a+Bu/qQj8bZxIlfJdS5GuHsKJixJln8UFr7zP/mW/Gxu3rPgEL/iB/HuOFgtl9PtmU/E0OacM0/Gk77wC7/w9id/8ifXbd7iiK83Bpu5gukqLK6yuuvvbUpZh0+5lt3ggMYdPJFn4B0e2RXZ/mVTd4GlB+cr4jQ5+LSYI1/f09f6kmKubY63xvbRTb7adjnQ+lvTFkAwZY+DQ9Z35icFqrgw5z7zDweTQ/5mk41HssAdvt77N7rD1LFkWv4KF4u7/KLvxpEH4Qo54B1+LKbxbTjITzWyOs6+5aybL+W75RpyJp2JKXEOs+RaXNTV4cVunIscdINXKNSze+efvr95bbn58uniKJ9dPpfP8LX0B3vlQXblz8Yzn7FgrTsk1zf4Kr23r+Oya5/0xX5yI7s0hzrEvPmli62bE4ztIo4Y6JjW3nxytvP4Ed6wubq/rQUGbhxmW41O8tCh3NZ8/bO+PptTDYCrwQT62IatMeEFf4HbHdu4/Q8n+8W/6yWAEoIEoKsjGQPGFgpA2uZqETKGmO55HL453DLWccCDkKsA4KZjAmAtZOW1D0ivcSkHEUEoGQdIZPAaAD0T4x/ysFeCJFnBsEDZmHu7iO9LYiW2PntG9Du/8zuvrnYv5ACYZGvs/nsb9/50GKcX4Jyz4zfYOO92DTuX7ju+wqZbVnsmE5mSkMjU94hO60Mc2QuQIK2SI8DbooQulmxu4l+AW4JnXdZLj+ZkK3MnpyYTkGzdQB5BaR+Ci1AJnubXxXde25qzgqpnMX/zN3/z7qUyunR7Hv35bA4gKNHxUcDnWOTQLWmbODZZsYMkCxjpUnwk9zaMELQtSiQdfiORAVRkrf3JHYisLaxhSfpP/MRPXMTnVa961aV/VzzTw3lHBpLS+RW+rixsLLYteTpX0uxW/fzXLWjJ5+rS4o7180OJnEzO5x+KBOSo7a48JiN5JcK+K0phA4LRWJ0rOfKFLaYX3xAU25Bysdv5SDU/5iOaT8j3M5/5zNsv/uIvXtDW7fdiuHVJBjB1Cy2+YRwEw/fGUwzR6RKqjkOCG0usKTjWN/u7MdhLkwee7faTULDXFpORERiw+UN80N+eK4YWKxaP4SMSxBcR5dYF2/jUXuXcO1c27hQL2RMBbD9ZvfyNP1o/ncnbYtwYbHKX1D7iM/kJQqLY6ZwlE3RJJwp4c+1jGuRcXJJn+K38THaEBnmCuxsDSF3bPGK1BTsSxIaaEMaAjVswpsPezfD2t7/9uposhvhkx/Z3GP/f//3fd+/tkY+Q3e6Cq0BBTt0xSD45yxpwBzlkiT2+tMWGbTDY/JsXXSixTa7Fa/glkik25dzNGezvdl36gLF0LAbg/voae5gXmXXXVTqgh7UV/8Ql2kev/Ki17R0T69uwVkG48bh+LJe2NsWKhm3b6C0Z5UfrXZ66vqCIgF1iPJl65rtfzxAD8ljywQf+vzwK1uG/ciWOIZbknY5be7ENDraxvnFojbZt7iLzebFu+V3HaKpus2ELO7kCNqzf4zonr0seeWg5rZypPiHj4ll/7wVIOUscJY9m9+YCOuBnGkRsIMcq4GAMu5El2ehVPHQMbmQ9jQfTWr/HTdRGyb0FqtqqsRq/OyqrG/qb35pDTDZ/9hH3Clxcd3Fj+YbcCDcVvcuXxR/OU2xaJ3nsa35cGs7jcFsQd7w74HAZF8LEJ26Ji+IfcJkdxEQFtMfA0sWOz5/wOFjjAlqf9jWe2N5mAhyDYdbuLgF23AYCm9AXvKrp1brLK71/qu9/+7d/e6c7sshr5IRxcqvc0ff+TgfiFK9oPVcDoJcALnAvQPS3t9PqhkoaQLdJ9nZ5znYm58Zy9cCtGMjwklwB0qdmgyS0BYnFUgYyBKjJucUxpwI4jbHgAziRYUAt6BZE2qbg3yS9gC440w9yKHAEV05Fl1uMAlGOj2wDRgEAYF2JXjJRUGwwNpfEyukA3JIDtgOQzdHVWG8elTTZDaCQGejumgVKuvK8i6Di2EtUgdm5rTk3AJEbnbHO0wnejiBbaMxs0ce+EuYWihEit09L4GRwyw1Q22f8mqc1s6lgl0AXdMhMJrZGFvu+SZVO2m8929QRV+Z3PkDYR1A2fpKDL0rYK78CeYHLmJsk1jc7H0acyXkTVHJsMcm3FN+dq1ghJz+wvXPSYf6l2G5ucc0f+P7OAQfoavWZbOKr276f//zn37rymRyrS80BMb7xIZYQICRHk0Ocwy867vsmt2xrHwwC7o3tWczGkxjSx5d/+Zdfz9DWKNGIXd3yNUmPXeEwXIENitHFLs1STQ2+yb/58PpvOktPrXHtQq+bWNlSgc63+JvGRr++EVYhzLCWbfkhG/RoQs0sb5xWiLWfvegc0d78Iz+RX4MADiIa5ECW+dySOHjcPPJLc4mNxQ/PJyNFHacApTd+jBQaF5bJ647fYpl+yAnnkFF6L6f0X0NwG4AwtWNtb469XRHWIG8Kx80LS7g3x7LPNiTSFcyWm+T+xvn0T//0u5flsnH6Sa58oXO7MwiGL77gJxt7EbUuHmw8yafiRHFK/x2LCK5+2V9uhJFkoaPlKnRsjezDxl5YSmZxBGvIrSAjO51sXli+QBeaKPxjm53ZZbEYf2nuXRPCDkPECOyQe/BTaww3Gmcft/E33+CnZ5y2PnhprWzdp3iGcbhU+nO8XK1hLV/CXmukc/s3vukRl0kHXmzdceGSZ8jXRuTgC87HQ8gv98j1ZF8uicPi6B2jIQnr2tc6xV/j4rZ0Yy78m2zirLGyWTLKD/h2+zRpkl0eXdvY37nsSdfpKBnFk7hwXOPJt3ImXN9cvbKzvXdtWU+6c3WWLHTYJ/1peuG/Yqm4+LZv+7brTey9J0peTZ72ycN41cZuF+N6TOJtb3vb3SMG7feuKbm7z3QhzumTbjUArFGzerkmbJA/1kfTAQ6Gcy52mJ99xa7mymLpGZvyEL1pGPPpzWfW2/o9/oAvZufm7WXC3b3bL0FtncK3ktFFA3rRYNPox6m8A6F56RZ359etMft252U1BE6hOdUcsI6ePK7dWrvryXt42u+nSeUMet76lT5xNY89wNAucmsaNeb1ePfHf/zHX+8A8G+NllEQBEaksD4VciakuD4p1NgLckuQJY8ltQIQ2V3AAj7JCwz3U9BLVAJgZXNuc5qXfEiHIOa0ezWQA5nXMcbYsRbI/C3YT3K5iUV3R0La50YRSx1E+lobbefPeiVVwdb8n/qpn3p73/ved5fsJCoBh1Tn/NvIuHOYj7xZVnKRCARGgfDYY49dnaw///M/v07b29uBd7KwEbusjddPOP8mFfMhFhLvElpBJxG0pvYrDLdg9jeZNpluMbfr5jt8UKfauXQrxpBTZIb9FVBt3+KO3SSaHadYfOSRRy5bbkEAZCQ4BISs1m87fYk5IMjeS2y2yGz7+j1QbtsSpyXkipXOdcsafbpr5fQribD9iy10s43KlVWsKbbc1ijRSmAKvCUy1tm27jb4pm/6pturX/3qa72Sg8SDBIsfhGP1SoZNemTl89btRY5LfDfGyNknfUiOS1I14xTcJ3kiU/Pv1SlN2DMeFvvsSx/poUcresHMFqNuq3ObKMw68XFjHvltXfB8iZ+Gy5KP9nscJ52dBTFCs/MglflUifdf//Vf795hw75iV2yTSQz6zv9cUdFs2cYrUgOjybRkYn1udb1+0BpgIf/a2N8cJucuSTVW4yAzywPOvNZ3d/4oYFtL9m4t2Rzxoo/FbVeB6JL87MRHYMaJremBH9i39mh/8rkaxX/wEeeIE7miT3eN9fONEfsePVqdaUos10gHNZsiVV216Z/CsX1iMnnYGg7TtyJo8YE99i6W9pObj22jankKfiAukMQ9X/zz32JAkQ2jd5yNF9xE3oLVcqU1rq/2N4y3dph36kSRpClKjs7DQzS24HdrdNVtz8fVNBjTGa7RmrYBRhfJ42ohrtbYcqaYbp84PXWSLuQSa0+//b1NOPh9v7ilJ4U3LJNbWxt+y7bbOHEhwzZYK4fygS0SO4f/0Tusxk/EIPk0fGCLmIQlzhcD9N92+KBpx1dbq0f7FJlbaMMOcbG+Si7z4jjiETZpMie3IgkOwITGoNv1bzkYHsDhxlF4eRxnaxLFdr+i8ZrXvObyP7/soSHTWMsBrcOFgOTpv3EbY+/eol86kdv3kRN+yKcXR+k2eTrXe2bEOY4jduAoXm3+fvEnHJXX2r4X08Q9zrEc1fpxynLyww8/fPd+gOZeDOVr4uiM8X4pIjm666t5Oj87qZnyBc1KMb+5cusA8WFONuXP8LM5m8/7ltoOZ8UcnXinDJ7asXSwF3c1otrvWL4nDpMDduKfvZC8hkS/UIRvpNPrEQADAUDOBOAQFmDX8f3teRFGIqjCRyLnwABnnW6J4G5n3CW1/ian4wWhJEU5ZwKiGElhCVD7tlvNCQQa0mJNZFknWD1K6BxsHVYAAxdjbpebE3FCgMPZllhZ7xJJQco2dMNGSwCSB5k+gcC8m7gkrebTpDG+QpADVpj2grw/+7M/u4JOEiPX2pdM7OnYLXLM53zgjVxsADUO8ocouAWxfcjXFupLAjrXGgGLjuJJsppXs6Y1RyIRljp5rtYtcG8B3bm6g3trmGP4rqRFHt1UfsgX+Ctfl7TZZwntFg/9LeEC9CVeYl8xkDz8F3nYRhNCLEmcmCLhb0Ji03SWnOlvyc9Z7AJkybcxxcn6Q+voal0vOXMXi0J9cYjf0B1yxxesV2Ljr2J98VC3eIle55UIisX+I4hsJxEiBMYX06dNyVOX2DsD+hsB2SYYzDQGnEOs0xGi0bjIxRLLjU/xhcxXfHe+n2Sy7k2mfJefNV56cOV8fdm8K68xO048bLNn7YdsI5+KJnjF71prd7v1H2lZDHeXG39GMDTo6JXvNf5eyeFn/FjDDTnLL9vnl1XYRSMBbvAt83eOuCPDJ3zCJ1xjdQu789LPWewgwitzY/TPy+r8RrdiWBHARuxqu9iFo9vkkFvYFKkyZ/u91EtsaYAtWbRv4w1Wi+vN33IMncn7bXe1FNlaEi4/a4jBaPJX/PcTr/3U6+te97pLJXAu23e3UFizV+boi82QRmtpDLklH0nmzVmwbsm9Rt/e8ZYePcsL+/kcnKF/XItemo8e+c/elQFn3aK8PAseuMODj2k8aoycxWtjyO3yMTvzD7iUH3s0UtxvXrUeOBMmdkvtT/7kT14vl/uf//mfu3eArK7xL9yKTeAdoq2wbvveZbRr2CvjthdTe9eocTQbltPAnmwlPpOHjZfXWC/OCKMa34vT5LA+G7tPmNS8/GzvjJTjYZYcUUwqamD42sF560PwAi+xLvhnbSeu9H39lHxwz7zihi7g1fJz/n/qS/zgcPbjvn3fuzNxCvGpPpJ34I3Gg/HlsMbqsdvv//7vv/3O7/zO9ZjIXlw7/V7Mt6b03eNHndM4PWbSu8uSSTzyU/bV1BAjH/VRH3XlGcUhHTtv41mtsk1MHNB8i73ifXkoGxl/9SvW5Cbc7rxQwbfxkcZwzsllcPv2wxSxjPOLyb4vh+54OMNuuCEfJX9x68Ks+i45XTTb/MEfybE1x8a9/MDH8Nj17+V/8q1mozy5HKg5w7/i9t3vfvcVEq3heglgDQBJaImiAN2uTwveqysdIxApab9ToG1LXpagUxQHYbQl74BCMliSuCSTQhCzPW6JNzKyRAxwLvhuUgcQFNinLllGJzdnRd4A+IIfEF4SZL9PgbiJ6CxoVh8CfBO69SEmyem2twU4NjLnFnE7huDiH/ZtAdX8S4w7xq0xHNU8btuShHYNOwdfE0hrI/pZIDBO523xLDDoA3iTR4FPHn7KN/nwJhhEo33dnhW4V0RIEHusBEw+5AJgkheB1kjRoNFkaJxIZm+Ir9jqJVRkk+wVcMhCa9jOcnPwWX7Ejggf/+fT9NR5kj9/M//q3jj8CYnQsLHu5tX4AIJdae8ngV74whdeZFazYK+msT1w3mdH6dIaOiY883NrYmlB2TNiraGxFP385Lwjwvo2RppPM4e/aUCJbXp3O6TjJCgkApE2PjyGa+sPcPB+NqYDVyfgj5+7YVe3Ukueiiby9F0srF/1tyTIxyX+7eaTUaJqXr+lDEPbt/63hcvG8/0IQPIt9ie34h1udwzsExP0uURW3CJBrmAjLc7Z4pR8iolN/HSsCOqYvdsC0UQOkKmOY6fsE2ZG+hQvi381MH7wB3/w9oY3vOF6wazYRGrEFkKXLMiQKwidk01apyLSOIqW8Ly5+kRel+AttvAHc5/F/OK8F3o1j4sMyaih1LlyQdvZUV6ik+baOPB9catz5Oh06N/pVwhi2zXVOjecD6PSdfLhB8m9OVjB6urzYoa1JB88ZZPmIIs8ofg+HwlZPtMaNQDwC42w9S14ujgJl9joJOZwXEzCR/Kww3KX8HbzKruIK/Fkja4G8yu5Ltn631r3VvFk4Jfk2CKjW19/+7d/+zLvj/7oj16/xd6/fbs+HciDcgMOa93tF9P+XryDg8uTHE9+eU4hJe4Xg/CbznG3Wts0HPJJHEVjmOw+O3cvjKxO4Do7474wku9tM4ZO4OtyPvpbbG3dHZuek529cRvnF1PJDDPlWr6FY3cMHtkjqT2mQ6b27WNjzb1X85ensqU1y2M4FoyBi/wSprGTnMjX4dj6NV6iqcZuHetFsBo1dNR4Z80Et3BNMuXbFfN9epE3myZHa3JhM1mKmwcffPB69GCbGhuD27xbXih3851ttrYGsbkNaTHiTuIdAwe3FhcB8Nf2b70Dm/DqdMjmcA7Xx1PETPnMS5c7VuP35G38l42tRbOEbcUJvoCHqUE2FnG7zmmN/Iif4SCd4382O5su50VOfuecrRPFlrnl3tV5dwtfjwBs0HeCAG07QOuzWxqe9axnXbdy75UUxEgg2dc4Ka5/69wUQNmE24BCWMm2oAuUGXkVDAzNzQGXkAgQ5Pt+pJQeOGHHnIC3crR/AaJjAeV2fSW/1sW5kTPbEERFwxa79CEx36+gSC7Ok/wL7kgTvWzTA4GTeIG6dZtLF5rjsZXCrPX0d6RIwFirgKPzTaiOkagU3/yDvyD5AHeDFhHgB0BDoG7njZ/bhqC5NQip4i+IlduYxYY5ARMA38TCfwSt5AZoXAVA+vkCYsrX9opVoN+bkSM3/WQOPThn41Bs2cfuCxT9jTRIfop6uliyuL6zcaYzvDG0pJZcW2xtEqWTz//8z7+KjN68L4aMIwmtztdfJD5624JsfcM4fF+iRcrcDbUxIM436fBF5J++Nj6Br7nMvWRziQu/Y1c4t/7OZmRaP9r4XYImUYir3Zf87HrGHRxq/o6hW3kCNiGmJ4ZL7JIy3Sb7rpEvwHzyaO4gagiHO9HMv1dMGwsuSeb0jeSe+t2EnN9VcCdzxbC1KeLYRDEF12AYW2/+6TGS1vJf//Vfd3lUvLWGxuZbdAgX6uT//M///O2lL33p3ZXMjtnbQ/lN2xESNhf/bCtOEKnORZz73Nxj3D7l/GRFavjR+o1t1r+E8vRnem88MdrLK/Obrt4iv3QifugeptL5KQdZNPHk7I5DPvlG9lFswUC62viz/o7PPxBQhNDt4ggyW8kR9LF+RQ8IfOdG7rPxFiNwlMzkdIyxvdxt8zUdbiMWZ0nfWyRZI2xcuzkOz+P/fdesxHk6NhkUQbiVuN3xFSTyFj+WF2Fp8zV+v5TU3Rg9jiFW+Evr70WovfvhzW9+83V33v+v4IXXFQzpPQ4D6zZXt01hJc/1uT5K1raXx/yyVdvFTDaDueJLjJpvC1kx7Ri2diVS3kk/HkvjJ82DF27TwDkaVXxR/IinxnMLsoJoOfRiy3Jl8cJmGo24qZyOjxmH3+Fn8D4deG/LYoCLW+LZxRP5pGNhmga9fEnXyS2f4SfiRr7QJIfRW9Dht4t7+PLySHneWOJx4wYWywcwerkjDnryIDm1c8nN5niSRwJan6bbYjhM1EA3jjxqPdbfcfsopDrG7fWLEeIMz8I7+1wuyGblYHiWjJoP8hrskgvg0v3wA2/ZpsfGldg8OXtzion1SZim1hBPfFMtKtZ3HY5tLvmFTXGXvXi0zfSVnz/hOsbwXTxuPr8eAXjqU5/6xBpU50kXbskY5yAQpW8i4oiNeb9bgHa7ZAFgJM0lGkuMAK3EcQabxXJcAbyJXpLs2K6qeHZvwQ4YbKAtqbJ/AUv3vnHM9w3f8A3XbRbvete77hogkvVZuHMOALUk9H4kQaJZ8tKzmF0ZKgkuoQEkAhL5kDwB/haJbNG60pHGwRbYSzj4xhbcuv7stWS5uSW+LSTJAlw7t+BXdABjtiaD+etu9qIzt10CVgHQGoG+tbAj4HcOwBTAGwv0Y36BDMA0vIAtEN0CSwCbV0IUF7afV9DaH9lMLz1L1i2NrXe7xsAaiFn/Jjj26Dz+mNyAmp+vbc8CUWd740Px03lngdAajcGvFXqIArssmRQfkg3SuP4i6dnX+JKPuAT0jtlj4YUCdd+KjHzTxfrdEnD4t2Q2uXTAkWH+kt46R9NEnBlTsqIb+ly8kmh2jXyYDukaKULGz2YIsgE/FHqbmJNZwnYFFQ4lP/2xP/lOIkJGPteYe2Vrk9WSFjpeIpmOt8jmg/INe7Wdjsm8jzwsRlonW5yxIR/xXzhnTnO1TuSIvdM7TIArYgjG8dW+RxT7LN4rZmrCI+HWA6caBxHqHHnScQoKOat5do3ZYa9aIyfhDaKBhPHHtvM1RUlj7hXsjWcybSFz4nD7ut01rINv8iJ/tAbxyfdWp/xsdSGeNpeLH8Vm8rClOIH74kfOhK/GgEtLms+c71g6lNPJJj+IC2t3hc6cuwY+1DHpxL/FCDkaSVQww5T8w+MrdCFvJOvmw85ZTKJ3+KbxYY5do7wPt+UjRQF/sT9fcieMvNYY+WUx8Z73vOfumfJkcudB44bl5N7iH0bx08VJjRA+wF5wAUbiiScXUUhsk0jBshdZFCurD3o88yesgQ0wqLW5+2HtQVac1Dq9dR5n6JziDG9hd74opulHPt7mkJrBXPwIp+2cbfoaSzMFpohXmM535Wf+C0vhLtzEH+gfvovhtm9+3vHYkJ8qyOkB7iSjJiH83EYGXrH6X74nn60v8g35DXYsxtCNz7XLYs1i+nIlGOR86+VvzkuH6jo+s+PIMfJ9eqlpVsw1ZuvyyAsZ+YG54M1ymeZyh4y43zouGcgmxzd+F8N63OrUsbH5pIYsbiGmN/7lCdyrOXFi54lZOZiNFsvoqLk1nMzjeNy7Yxpbs8iFPvHOj/gY3yZPsm694rjlGDBD0/d6BKBfAVgA87dPSWK3bwKQwC2oSXrjYi8ESiDEVrArOtu35HOLBkmL42wSMp/FIM8UVbA3l0AVaBvwa+xN9pyFcZe4chRBsaABgDbB5/xdrfm3f/u3i7wgWEtUdZGaT2GwgE9OpHiJa/O7qslBO44MCEDHnUVA+/wEm6CmBzqQjPtkQ9s659zG8QEK/UjQOseuvtiP9JGT/AjHBp8rCuY4i7DWCXS2a2YOxSr/Qh41wDo/edkKECyhPX3EORLGAj4/FIw+ASBCZ07Av4DIdvkFUolcSdbt0/BYcBVfxlgfjDR1dQORArJuEde8Wf8BvBKvjrTEK4HRFzK6t70BVXJKgMYWczBmm5OKj8ZAUPkdP97mAtCXFMRu57T+fLKf+6rB1TFAVDEDk9iRT9rfeP2DaUC541uzn9TaIhluIZ6td/fDK7aSROgSjiHWbfeyMH4uBsTY2t34cH31vbG7ftQc55WE9ntemz/Qc+M0N/82Z/rpPLbj73SyV7GXIC0BomNyw2WxISbSqTGWLMkfydwxfS7hkOjpjH3hkEQu7vnI+gR9LcElF8LdeekHWUK82q5Jo3llzR7d2vX0N99ovr3apJBq+zZjO2eJeOfTVfKRyzmKasWfOchhnXTRp7uk5Cy+CHv5avMqVGHNNjw3T9BD2/YFW+kL9ijKFpP8zYaLKYo75ysekmvvAqAjeAmzW0fHRUDTS1eX8YHlTIqjJYXGWlxfHtDfXflvf+c1F77TWrZQ6Lv4u99t30tmxRsfhAWa6u3vOeHG6T0Sp134uviRO4yH46RLhW46WbvSgzVZo+bU4oe8SYe4CrnlNzkYD2osjSx+DUvgx1d+5VfeXv7yl99e8pKXXMcmb+dtASO3LLmHceJ6C0Z2ZSv5I7lwDtwOjnc+G5/59Mzjja/Y52vG2fhaf6e78x0b64/+hv1wUfy3fjqXC5f3b25Lh80lvuCbgoVsy2mXW8nj8h1M4i/WjWs0nhesiYXVhTWx++KuvGOsjt3c3v50kUwf/vCHn/TMuDkWF/gcjFh8hXswG+5sjJNxMZPvwV75SWw4x0VX2M1PN++tPytga6w13/JmxancoN7Ai8U5H+ixjO5qMyY+sbI1D93yCTmcT8GKfVQGBhkzW7iDQQ4Ug2zivyf+LgAAIABJREFUijqO2bjwHVbKjfTEPtbWdvELc9li14f380/4ZZzOdUdZtoEN8h9/zNfYAGYvri72iQFxw1/wTzGzOZF8yXs1AO7du/cEBXHCJTcJuqSIIyFGkj/wanudoIoLxZ5zGl+HB8gxBCCQJCwGibS9sWowvP/97797poNSUuznfM7nXEV33SAOzGAKbQ6zgAU0kmMLNcGyBNOaOYAA5+gIYLI8/vjjd1fjEWDBD1CBEzvQP6LScZ3zjGc84/bGN77x9rKXvez2zne+884uHNS81keHkssSRbqQGDoH8VwCQ0eSTroBdvQr4DgicHKlXVNDsuSEAAWB4FNskbwKw91H7+xOPx27XWxyKFC2abFgk1xbwCMUwFYAKbToce0oSQIZV/xWJ4Btf3poySs/4hf0yi/IiWh3vJfJ8U9JDKApvoEJwEMgxCZbrA8D6G2q2S8GJLCTwLQ9eXdcSYl/AjY4kexIPt0i0eYRjz43gfKDHa+Xq3VXDF+VSPqsCXDv3r3r91AloT4V5OxhrWSxfTvR5DG+mLZGuEdP8ExspFekRywuSZJkddHN0/ol6MY+8RgBJ7MkJjlsHIgx/qYgMMeZhNdfYYZGleKJD0jY8gSMy7fEzvr3kmfziy065LuK6sZum2Zjf7d++Ciuds3ik68j6Hxek8sc6cC+xt+i1B0JctnmmS0YYC57baEt18Is9tu8m8zOlSM0kxEWGC3nyrewl62RMURlm8qd47ELcSEG+u59QOYi13nlp+0wtHUlu+IV1nYMX9GcViS1vQK7NypvnIoxTcu+d263W/eSrC3m+Spc4f/bxELGrAPO4kX884zT3rD8yle+8vqZzZ/6qZ960s90IpTpmw3YqvW5c0GRl1xux70fL1h8kR+agx23IGBT+tYAVZxZF4xa2/S4Z82MsJOtzK2I22bcORc84BuLHWsLc9K97z6XI8nn8GDlZ1f5oO+L9bAh3ab/xi3uHn300duLXvSi29d//dc/6cWwLja0jr2C3PiKWrl2STm/6rj+w3mchj6WY9vHt/kFWd09xrY+ra/jt8HnQgddtNZ95rnvchzuJYdo9PbdvMZxoUGhbX66Xe4O+/anzTSm4IFGcOPzH3e3rHxyX/OxnSu5sFhsyQ3yjbv46Ezsii18iL+2FrgjvprDLxJ4jtz6mk+uE8N4DH4gxpPfvJsbFpvZYQt92/j7YgAuvPjC99RWHY//bc7GWaxXfBlrMQmW8mmfagY22twE27eAxU/6lFOXg8LY06eWD8Id+QJ3V7v1XfPFy0JbE/wzn2YjPdGDJqxCXOPb2rbuExtbP7CzHIvbicHVh/wg/y2PhAd8EldRz9K5c/qOW/CpzZfLmfv7egdALwHk6IBHgAJJnZZNZisEheQMObsXA0mgSC6yAnQQ9gUSgbHFHUUiJL2HoJ+V6xhgRIa9ykve7bIC8zOpk3VJfuMX3H4Go3EWQDK68QQd45sz2W1LD4gm/SmSOYXzENGO75iaKu94xzuu81//+tffejZSQ2GvjCuyt8tGzxzktEe6EOzrgI11dgHXYQXp2kogIDFABaC3rr2FUfICOvu8EXDeW9uaSwLjnwg9sr6JT8EqMADJFrJslwxbGN+PWK0vAjOEKNmsX0whCZI5Yg+M+AOA3oaHYsk8xmQXxVbbNT/MtyTAeWx7dk7ZFPg6DnhIvBI8cAHwO35/ry9tI6J5nvKUp1xddLf08ntjWTN7ncRS3Ej0Z/feM3XJ3AsZey70h37ohy4iK8YBKcyABQq4E2ARFL5hTfCMn0iSSz4lXIkfAaQnOhYn7K+IbLuGhmPNq6GFdDbmJkHY07oUlmwsCSoY+bViYQmRdZHjLDKbH6Yoivu+GMbPl/iK27OgWIIDb5t7f9Ugne/VRT6rsclnW0e+5ifCloTRm3GRaOtcYi/5yw/yFExHIhS66yt8WpGzP1On2aLQgIN9GkuMWOOule/xe77JF+AdffHltrOPfLzxv3dj8IXGNs/ZyOI361dsQF5XZKzNfFu0biEnZuw3B3n5N/+EO3S6+iKLfUvC9kIB/4RpSCrMgIFhS3J1hb6rx72otJ/16je96Qapg+3iZnOQomg5UXPjBY7NHhXk+fEWuduYgv3WtvPDtpUlefrP752PUyHEZMN36HKJbjLLOeyKoCaHvC2ezUX321jaIkXswAQ4srkJ3lr32fQWE5tPl28p4PCKzd04p4a+K6x0K3donLEXHkc2epdrxZ8Y19CDiY2/uHvmR9jVdg0anEbBkW5tw/3IbfzlYvSOo8EHa2J/2KeAaix+uLxq7c4n1AfLoxRsLowkKxyBAfTsu1y+d7/BKfJZjzzffi+P5Avk2OYYvMGr5QF81HhdbEpHyYp7Kkrlw+USxoVbfIK8ja+4hQtnYYk/iB+Yspi4NoaJeDb7iCO+rrkD//qevH7JpO1ewLj4ww9x0d7NUGO4OwHkdfqS25bz76OR7ihqbRoruK/81TwuTDT3xh0eAtOMlx2ze1jdMewJs1xUoWu+zO9hz94BsXXbeRyMW9vzX/ZrLnLwRU0fGJB8mhCNydawj24WE5vTCw/F5/IptUPn9OLwBx588MEnDITENAgCACA4yv2ACaj12QQUup3KdTwL7jjOoXClBItHiCluk8oGg8ABDJxoQV8SP0FlwYCcnIFuGGWTCcAC1IyVDB1PF3QpSJEwoI9EAg/nbyLqqsbzn//82/Oe97zrlrXusNjuJz0u+RHMrnIgx6urTRALoGtTjgx0Oo4u6ZlO+9wmCxma2wtC+BDHROyMxcaA8SQtgqF5AIhzFfMSL9BpuyKILSU45GiTOhImcBEGBY4CzZjm0T1cEF699bfklq9L3nyIDc6EL5lKWAhV2/3EYPu2c853jWku8jTHNsyM2X6NmMaURNbufJOeJPElI/7mK13F+67v+q7bq171qjsdIIB8gZ6BKn05Dvgh90t2FVitye+qplcvX2q/Arlx9g6PxoNBrQWJWqxQbO0VYOve29XWdnS6yYn/KSYkSgkBsZbotinG/vCRL7EpTCE/EoQA+lnCJQ7paN8azrYS/cahKyr8HB6W9LtqWHOnZotzF6/JYl1k6FjFyGlXOARrlwgqXNKjWwubQ/6Bc+uriweNDdv4+fqXuNrGl/O3yINrin7FDJ3DK2vjp0so6CuZPe8vbuWNzSPGZH94tCRhSV56aR0eYdiiR+xtXpa7xeESe3PBL7hgDWRyNb53svCD8lj7vXtn8yrM7NjINQJuvGQQpx2rkbmNjM7tO1+D18YWY2KU/eltiRZb052x296t491l0N1DyVlDIIKZTOzl4sHmT7lMntz8peCmE4+A8KdtIm++h1vs4Hjns12YmK/ycdiUfHunVjro2Igk0s+X6Mk+ujFnY+4VzyXB8JO83Z3ld7nliM5XFG8ubP5+3rKxI64KD/68PA+WiG92bF18yz7n0YX18bXlYjB2/YK/aMaKsY5Zgi+P8EsF8R6zRSR/zS7LS8jdNnx941xzGNdrn/yBGyt25cNk0iTNruE3HiG/wojVJVzEvfhtsnnEbrGdrvlXY7mD0XE7X2PU9OJPsJ0O5F7xvkVu2+Ax3+qz9TUmviWO2EfuhRvs25z4uXXwDf56XmSCnY3NL8RLa19btV0dsO+uSJ6VgbyLFXykedyxxR9hJ7xbHPf34srecZbeOy8sEA/4mLwsRjUQegwgu/QeMjkV91YLWDv/c9du87lwibviCopqfrINp2Tinz4Vvx1XHur9aP36R+u7Xx7cmMZp6Tr9LDd2QUXs+o7vikvni/U4SnWbBmvrTRYyr47xHNyFvhdfFu/Zu+OKG7X16nxxpL+7U/5J7wAwCaBANgGqLg+FN4jFCyAkQAdU8SAYkAe38FDOJlfOzUEpwyc5U2BJoZ9c2+JbApZkJV3keDs8CsYlToCegZG9jgUsS7wXCAQrYuw4OuXA9GQOCXQThUQteLcruOCyoGU+wGFf4wtujsa+AEpwLznqfLdxkW0dla4RRgRtAWq7/P5GDJqLP20SFxQ6VusLSxaW+ApigQVEbGen5kRIN9CWeFiXYyVcQaf40CgydmuQyPkUmwhmtl876Bj3uUlCx1rScxUNkQAydIgMLIFnT4l/E8pTn/rUi8iKH0l8xxMP7M/GbLJFPDxwjuZO57q1V/dz8YU92iaRNr6Cc0m0gpms5oA1HZsN+IEYZ1PHSzZIsbmRSjZN9tU7/IFxybnrZD8FjCTZeZsMO06T0N+wZgudJXiIAgK8vg2nN8Gy/caCxGu9kaISdz8bp6EFK5P5Yz/2Y6/iJmICd5Y8dmxJp6LobW97210SZzP6Yi9rg8vs5Xjxnez0nlz8DTaIGceLRdijMCRrn0hGf2+zDoHJ9ny3t/X/7//+793VLXY03pJ+5A1mbzN9E/wWGmwjDhBcfktGSd+5bF9DzS3a/R50RCpyy0bpk4+3DYniH3B/rwBr+MOI5qIn+CWXyP+wqP3ieMlGY/Q/3VYoJ5MCf0m6ghXGklcuZe9tzOANe3cB/EjOxsA1OlbRAvcVI7hN+9O/uFIIyAPyv1ysicgHG5ffKaJgA/xZfcFpzSokkk1gNlIKO/licyVbL8H7u7/7u0u3flbNGuUbYze/ZgCi3KdGlpyyTS6x17lwNhnDBISTLjfOrVWxkw3oJR16ZwLuId/jaMuBFG3Zk55bW8Vrx21RR5bWJB74YL7HV42Pe8A9fEyjjN3Pom1z+64b3soNzefuGboXh36OMN3wETZw5wc7N0fyw6nGgAt89eRE6wdbuJG3/cZrf/LZh0MrEvFV3GbzNvmXH3ZFuPzRI7s4cGNns9ZEz3Kc4khDahsZcHI5LV6GV29OFpNrF7GQf4n1ZNg4p1O+yDfhnwYzjHN83xcv5YR06xdC6J+8cuByq+VF9AyPGtMjbvJK8lg3brTbxC75NJjlqGTRJFKQajYbdzkPf3I+DOMjySrul2dvTpFDYT19iD9xpj60HvroOPmcbPC+fbg8WRqvOGOzvueD/F7c8S12YXP4Yl7j8CHNKLjNXuxa3guXNTxxh40V8eEceC3f4wviXc7ij7CZPc4LGGJKXi0mrzsAdpH9DfgpXwARKEEF7ia1JZnOZWhJkPOsg/T3F3zBF1wg0bP7S/a3wFyHTxmAbgsQQL5BDLQ4g2PW+ZIPMQUqFNn5WzQBFs6yScCYS2YVIMi1ZK4gF/DsgBAjos2tsNrOl+PJxzE670wk90vKwMLaJVC26RMx5pzI3xbGHJYe2FgBhbS4bTLSyhZAqXH7L4kAF2tRKJ1ABxDsl/A7fwkYAowU950PI4x0zL83+QjCXZNbDRH1jhGM5gFKrdfVHj8JtAmR3wCWLRTYQ8CL0c5fUksH25wAwJvszetTjDYuXbRPASYONtmLr403dkdeFpg3ifb3Xp0VK5Iwudh6/RuZM142cnVYIkPqxAe/bvsSbXGHTJPD2hqPnygiGgsWWIekr9DR6IBXfNx6Gn/1uw0KxHb9vySVL0sWS/75P6zoPMdLGMXdK17xitsv/dIv3b3w0BrEAJ1nf/6DMO+Le7zld2PdejbpVRR8z/d8z+2tb33r1XmnW5+9zb7tcgoCsESHbyfT+ax2Oq4psbZIB9tgZJd0pIiGn5IhH4Ezil0x3X7Jesklctdx7CLnwTDNnm0wwQA+qVO/jyE4ZvMgQsY3O9966R82ayLCZX64REI+Xvywja4ax9UZuAZ7YAJiJi439hXb2+hIpvWxxZ6Og9utb/UID7dgMI591rvYwL+WnG5+wg3Ez+KkbXySDqzH2PavHMmuaKT/jRm+qVlFD3JIunceG8kpbF+cu0LfS/uQy2zmkRekkL/hBXS7HIe/bn5YbijnsxNco2/8TyNu5aXnM487l99oSGx84lvyj++do0FinenN7fqbTzrXlbxkgDeNIb+c+cA8bfe8uphTEJC3NbsjsfHcWbd3hikW8EY+To/8d5uHcEmec3cbma3flXQ2yC/iGc15vrto8ZrPNk6yiq/mDffxcXbDGZfnyntyo2bc/d7Fsjpe7D0LIRy57YpCWCs21g/OWFxu4+9yUrJ6Fhv2knvxj2wwZuuWxqNT+XfzpzhJnz/3cz93e8Mb3nB773vfe61DE5MexAUMWT7FlusDzSP3iDPHLTenD1xh81v26d/eQcyPW4/Y2IIxORvTufLuXvCB9zBU81kMGE/MO44u5JqtJ5rTS9Q10OTZ5cFwDH+W8x2rCYNrbT6jI361fpDPJDf9nbUen5QT9jgYoZ42jwYzTknfZ76B/50Pv/dY48I+HEHsfvM3f/Ple9110Db1QzrJVh/4wAduDzzyyCPXSwA74ARdQE+JDMbBGUCwOL7jBEz7nJfzbnLhMAnWy7j65QCJeoktIkSBHMZ87QdMSA5lChjAba1ktjbJou+S45KB5kas287hNghtV0Rx9OayHgFPZmsCgFv8JJNOlQCULLaIAACbzNhAMBkXwJxgtGR5iSf78Y2Ve8ERcHBaCZ0fJMdznvOc6xbhbptsnHXmE0AF1BZnbLbgmX4QVoADBPb2RYFLH5uIJNO9cq8DSU9LUPgFEKT/xiTPkj22QGAQww14a1N4rL/0d+fwVaQRYPFxiRjJU7AACEmBHOuX9MH29rUO4wGYJUYdB1D8vQ2lZF39KC4BZ+fSmdjwnR0B8saAOEBYnCN+nQM8kQh+Z02N41gxRffGdg5itqQJMLuyTLdLQOAcG/ObviOD6XlxE1bCqy3YNslYx+KtdRjvkUceub32ta+9veAFL3jSrfYRPFeMk+mMH5i0hH8JyhI45ID/dOWn5PPd3/3d1x1afEPxkt7Nt0SAL60uYMuSJDZwHMLd/HAJduVz4dcm0i18lnyaY4kEv+MPPerQT2+au3MUy4szS2T4OzxrLLrUqBRz4oDcxpdv2y4uXYG2Zr6mEdT39e/1e0UDHyMTu/L3vQqtuPFJd4v7cmLr2/g6GwHmhbXy7pLtzt/z5Gnzyvv8ru+KwPURtteEh6VwXfzBD8VLupDPN5fdL5+svTvH8WzVfldlio9yYfvKO+kqPciJzZttI6DswHfoo7s+unsL5uA4/H75mJeYOXbzdX/DdsUbLtHx/Dx/efjhh2+PPfbY7cUvfvEddi355qPwS05dXpNdmkfj1p0Abl8mf+uVa+7Hf8QP7qKgw8NOH5GLkpduxHv7vAkdHjUuH3UngNggu5yLF21jW3HknOU81qaoqbHKB+XtU0b520s2W98WF9ZN7uUwbIRz8FXcQDy33eMAdO9KKW6S7doHn+DGFiRnYWj8ZFL4NHdjtR5+qaHYcTW18u+NO9wHx9jcsJxfXMM+8maLYlsxBKOWJycfHcMkeOH78js+3zax3nprvH/Jl3zJ9SLwHnmC0dbcJ9xaTrZ1R9u3yWWN1t1+d1Phqn3CjMWA1rAN2/UveQGHhbvwUs0H1+hzbQNvO4avy2nkgXGdryGmmUI/fkEGJrE1TBEH6itxUPw616NYm+ebE1/zN14o5qyBr7MFnBbL9NT5bNEx9LXHwS4cYOV27vqfuxc6r/04Ee6023A96+Af+Xd33hQ/mjbyBttUb1+PAFgM4Rl1yazkwghIKAE4/glIyC7ytAEnuXA+zg4UEQkJYYurVaYxHed741LaJnwyKyKQPccD501EmxS28NvAdXyfHOYkCoCJjKvPJRudB4QAgMCSsJErettndlwFkrxXF2QAZktc2EJyXVBPPiACuDgc/UiofEggtN+t1WRhX8SGPBzUes2FCEu69N04iBWiZ42b6NjdFT224Vcru5ig60h/t0gvgLSmHWtBA7izjYTDX/icW9X77l/jrK+LNT5lrCWLkcGuADU+wLT2JWj8DWC0b68QiOMlT2zr+Tnj9kK/5O95L8frcC/RFPvWCMB8pwu69qwUMrXgCEw1pDQU6HF9RXHduO4MkSDoQazzSbhCRglscS6/9GiGu0AUQGzYmiXmTfLNp/ssCTUevxJvG9M7Nh1l73y+u6baRn6JOjnEcnGXvJEQeIAsSlqI4Pqw5OYxjI5xezr/dB7yypZLRhX6W4S53TgZYWGf2dPtofSjKQwHHSN//D+67sT1vrUs//g+/0KEYJ2jnTrNTmmlkZKZJZFF2WgllDRRVlREWGRChNA8QDQq0ggNFgYlJakUDZZmpWmWVseoDvQ3GO+Vr0/XeX7f3xe+7M/ee63nuZ97uO7rvtez1oabW8QhF9bXufzNFsi+0yTcsZGAxZclAn1u9xYiBKuWrOw45k5v1gd/yG+Xg4Iz++ZDGn2u/sk/bMBmm7f4Id9aeyF36e+8LQzGeCYEXDV2r/QnLvEGBYFmjHzUGporGWB849d88nljwa7FBziiyONvtqzKtfxanHaeYkEs0AU/YTPyd063FIajdtzII0gYn+t19U0+nKL3+9BKsSS38XnkVRFFZiRR7C//WFtYt7iD3/TMh+EdnM7fFWX8NPvICx23Pisn9QtMH/dxH3f9GpHzFRXwhv1219TmAzyCLOxujUjxrlkx0ByuVtdEieD6TvMGhst7W7zgGo0tjrYI4COrG1xorwTmv5pEy1OtaXPz5vjlVY7RxBL3mgs4UzKfV/E2X/H15Sb8QIxqMrrNZvnNcmnYUCy3U9PtHR2Pv9EreZuLD/TZ7npYzsjntwHD9+jCMfhvOlYIiTn+IXfw8cUAuUpjhW/DWjUGDM6G8Q6NYnMsN5FTNkYbbzGf/ugdXsElnITMjpdT2rXh2SYaFRvvxoHv6d0tumwuX+BdmlcK/uStOQGX4Z9826u19rcm83LX5ap82vgdt00kTQM1mLjefFwuyNfkJHbBnbZmES8aAem0NfZsqZe+9KXXzkD5gS75KL64dtu6T54kW3P0Wb/A9rd/+7d3xT6eptm8MYgzyhnW6yJLr+oDec86ySIu5FTvG+v0KfPBLHxeU0PzJbzM5vlMur5+BeD+++9/P7J2Fg5Nvp81UWBLqcCUEy+QCmRBumSn42yXMqbAtGAJUFfIeBLbKo6xBIoEL4gBFcUD/nsRjeQwDjC3PkSr8YAgedapkQCEzjGKBcULB17SIpmchezqNjk4AadCLBRIjteJ5YwFCufVaSKvRAzAOSUwOwsZpACosQlA2GS4ftD33gPTbEYOyaljkLTkByDWaAxBAfCAU9+70sBXz+3UiBfii0wI6I4PLCM9/fIEGXUyl4hu5y4d2z4kuVnjEpslamJkidEmRqRMbDgumfvsEz/xEx91Gw1gbwzJgW4kS8Q1eXdL6QIgUEKkyf8xH/Mxt/e9733XvVUdwx6SrXvgybmNAHpXHKYHBM4WaLLxSwlGjHY8IEXy+AI78V3ADl86vvNdfRMf+7A5Mq6N9m/FB79P33QlVuAWORzb/G2D7/2//Mu/XIlFwSD2m9+TvxfbktHVEQ0o+LkkSbzkh5L62kKDpeM0JU7faz3wWpzTnbmtiX/kR3yp9ZtHTG0yR+507yUtSY3fIpb8UrxuQSXRiXV+Co/W9zt/8xj7kBeZ7pz0nd94gE/yn1fFYRqfUHBpXvQePphDPjmbCWxtrXIg/S754qP8XnGk6Gj+mkW9lvy3WFmy3lytufPkz8ZyTy79IK4wWmxuLG6euJf/s6n813sP7dxcLQ7oFh6wL10jzx0n59IR0tpYS9bkLutaEghz+47NVvfLTTpPc3GPwRkQTRxruQOSLVfvMcm9NqXvjhWPfW88cb92Wpy0Fg08MYFYOlbc9X0N39bfHM3J1+C4ueGARiHcaazzKnHflS+2ibWcBRdic+va1204tS5xT1/yZK/J9IxnPOPC2Pe+9713uziTWd6Ea2e+glfpwVXvzdH0b15+sf4JT08f5sv4D38R61tswqnGImPj8emOtcODXjdXi0F4CBt6r1nX365806k47X1228bsFnswReG5XMPfMMF5zYeb8i12FLvW0No0W3Bf69+CUXNVgWiLO+yFXfTA1zd28BA+poawxs1nH/7hH357+OGH755Tk5zlCPi5eLDNWjyQ7WHeFqfWp2nKB+iI7lwM4nP8h3/L+/iqmG18vom3yTewgC74uXygAQ+fraPzNi+uzWEq+zUX34OR8KLzNKzgHcyx0xJPgO+Pfexjr59i/Z7v+Z4LX/AZvoUnyHP5U3/TOfuSf3G0OeNqXTHHlfhatUFrcpuCfLn5Xr1Fj9tIMx7sYBOxLh+zY8eny7XjNljEjhhoHPaFs7hyDY37HnjggasBwEEVlFs4agIgyQKGIAg/gzMuordB6xjglVACRaGCMCIkySIxWIzivVeLfMxjHnNd5SKfruSSEGAGDATOSfIXJCRfVwUEMEMKpi1AF+h83xx1YfZKnCBTQC1ISTa9tpZ0FlHee2V0fQAGw0vKHKtxgdrKs0lrHau5thgwbraQGPkFIrnAvclYEWEM5BgA75rPhE+PfAxhWQCTPBUiS2qsgWx8gZ+7tw/4SUzJ4WoxoEAgBfSSy3PXCnCko50PKAFORRBfWBK2gGl9Z/yl14DnSU960tXVS25j8O8FBHHVZ3TH/+nHHIhLxy3Byy5Lisgmlj0FmG0RbgkM+Sdfr+mw+ZJ/n1bf06L9tAxC0TgRs97X8ZUIxQG9sX9rlrz9nWzI6r7yH3aCR+I+WdfHJGnFHv+ANeKKbiSviviSlYbHxp9YhcvkQ9qaA0lEdNOD5C3hdj5f6Dj3wikwFOqLZetnzj19vs9LjMmfbEtIXvjCF15X5l7/+tff/e7xEnXJVfwgFpIdPUuCmjzyD3Ijv7CF3SdiDUbA8sbtOw+52jgik7FgufewmA2NuUSeXTdfdjz8Zgs+3LlbUCye0O9icPYmJ38QtxrqGhflmR5ieG3z+wC5F2PbqIL/1pluO674K+bKVYiDtWhgy93Wo/hY3908sDmX/xnT/IoxRe7G3skBGkOMwm+7JoxHP3xKXBhri0dYhNydhLx1w9p8yLpArqf8AAAgAElEQVRbowJJ0cE/2CudIKHlcLFqDHpQvK5exJbvtsjb2Ns8sjlk/WwxDFauDtcfFPz0ohjy3gUi5FTzxXFbWIjdzZPLm+TnzQ9bcOKN/AlGkQWBZ1e5pPOe+MQn3t7+9rdfOHuuBS9Kp1ukyYP00fhwH4HGTZY7iOH1v/Qh128BAavp/8Sx9c3G4AeKPDtxGqe1LScm416U4AdyceeduE4/8gF+3br4Hc4AK+Q/jUz4uzbZePM3XWleLH/Dn+At7IC3dLX8Blb2mbjji2JnOTq74QHskR8Xn/w/OWEeHwkbuyj05je/+W6u9Z/kFw87jzlcaBKnYkgjvPfGox8xQt+9xo36lRVz0BtuJt7sqrTW1S/eIR75HWzCY9iHXfH+Pldv9JldI3i+PI0D8GO5Sq0hp/EP8SWvswe/tRZxaVdmuyjaleqCK79ofTUKvuu7vutqFPh59+TUOLeWXu1SFEMaNbhl8iWbn/Xlo/SZj7KhvEMn2cezldRT+AOsowf1Lf4A5/lI64IvMN08MFjjIFnzp/5d3ODxj3/89TOAjEuIJVeIk+2SBOopxE3s8wy5ICNBbGdwCzfJvfMU+RYtUAAA0k5Wi+f4LerzPu/zbq95zWvuHvYCWDnMNhJ8tyAFNChxDXoWnoy0RIzMALbxNtA5bOtGdASXxHCSDk7kSqUOPiCkO6TrBFpEZAsc+hBQSIG5JDskja4Ug4o3tpEQFJSdJxkgYKvbE0has4TbXPcquHpK+b//+78/6n5y40gCgjZdLMCxywahgOHngJj+t+DSYfMdna5egAIw0d1szl0bYpKs7s05bd4Vu54+7p+YSo4TJIz/nOc85/ZN3/RNt6/4iq+4K8wRZAQ1GYE7EOYvCyLnd5uY2XqbCAoT+gUwCALdKMA1kTa2rZGuFBed+0Ef9EHXmjTBJPUSTXPbmkkXncuXxeJ5JQ9Zcs52fiUUcSFOtrmAYJWASzZLVhVM+QAg7ko+EIYrEqK4AdbZSOLmn2exS9edo/gTr7BkfdgcjZPMNRH53+p+kzVsRT6RQetIZ2Irm/d9cV+s5r8S1ZIctzXxI3ZgL1eCt8inj9ZHz+yKmMkLYhNpQzLW1+AFHWqqNGe66cFXcllrhfXNqWGISBqDPFtUuVqBPLe2Tfpw0hy92rGUX+vyf/AHf/C1HVdDW/5NZ/ykv5H5iMtTn/rUa6y6/L5z9ZCf0AMiDgv6HNlJpv6R5cwd8jAfao3JRP+bz9PNzoWU95nnEdhRJX/AgcaRv8UXgti4rbV501X31pOXD68Nd0y6Xw4EC4xPX+yFzyBuGqPWJublguRDJhEwMvBz+t6GAP6Eeyj2iwGYvDm5sdKp5ikyq1DcfI5HyDHyYe+TYX3NXPSxmATLjCM/JXNjdIUMDrAbsi0XuRrnIW2KfP68RVxrQLBhCB32HexO3/y7RnGNLIUEfZ6NKrGMk/EdPg+r2MrVPuviz26b2XnsvKQn/ki3dIov3SX/Dzw/KtkrXuJAikv25nc41vJPXG4L0p2LD7d2/6xTw4s9XIX2Hm/L5uU3uKRA3cJyx+YjfYYruF2ETeBHfto/nJNv4jb8b3nWNmZg2e6c4BfJcRadchx9LPdR8Fo/PoXXKNAcZ/3JCjPEbnLTkzjgb8vzNM78esr6LP4pJ2pcLqbBZblFLMm3ayPrkivFF34Fg5cPb07GucW7XKyJhtutzvmnQnntrEjON+RFsdZYu8tNbmC/5DKWBkPx2q6NF73oRdfDGdWtiyPwFwaIFU03a9u6r2P44XJcdjT/1hYu0sFkHKlbjdtFojkht4QffoXJ3Mm4zRRrNxbu47af5XMd08+p3vfggw9eDwFUYAM3StnihYMD8JzSFQJkeQFukxNgJtx2Z84kjdQKvt3my4GRCQRQ4iI/IF1gAMhb8HL6JSfrwIBoixaBt47MUehLF1QQWCNgWQDbYyUpV1AVH0gYOykWekVeEFROKOnQPYeRKBqTo7sS2Bidv4XAkgROJaitS9GO9G5C6e9+bi5H7OFZSCH/ENQSLVsgdp6qDjQFlIRvrlN268snJAB+sr4gcNK9JEYWhKPPbQ8HqkC07wQ7XS34adIoKtJhMqcPxQ2d87P8Wue38cm2a+TH+cq3fuu3XoXXN3/zNz9quxxZ1+8aYwve5Nl10xEM6HWbafSazLbnaQjkR/3d8bZxaQR0Xt8rRl2J5VNil28t2MMoCZBsS0bTUcAa4VNANacCOR0gEBIiEqIRyJbJCTjZD5FecO781ude7ZM8ivPWIgEgivCDbdaHkBSJbXH5LDgUE/QmLvg1+9Ih+/ANsQt3F1NgiFiUVBeHETSYJE73SjF9K2I0Dxq3NYYP3U7iysX6m1haIkh2toHZsI1/WEs6bt2Nb50n3uTL7aLpVh8kVf5wLJ1q8KXr1Sf9eN18aAwNlNOXfQ9DNw7EOl3Qz5ILmCYHwVk+ihQhT42pQU0nyCg86L1cpMkjrtNxf/c9LKMPdmguJA8Gy0d0KMdtMSQe8YUl0a42yXv06b1xdi0ION3I+86Baavn7KNwp0O8ZXUsNzdW38trvYrxGks1f7paB3v5bOefOQ/ew5OObT33auJYCzJp/CWE7KGpAK9XL2Jlc95iyeYDfri5jz9pdsLmxXcyNhb/d+VOXpSf2FVuNB7+KRfCv9677W7xkz9sTrdWul9cs850g3tuQ2n5o0Je00ejufE3f/GvXncnifi1e8w5rQVu97dmcnkGNq3dk9kWfnaHB4p8MnZe69nnJmlo8pPWaAck3r+8Ug6jP0U334MrPt+i3/yai3xBc9U5ZJLv8FfNqnQn1/TKplucyUkre58ZY/Ebl+3YdlBl/5r7Hbs4wVfEwOlf/KOx+QNZxfnGNaztPM2c9fU+bwt6zR845Nj1fboQk8tn4dbmoC1qzduuxB70+Zd/+ZfXXHYnOk9M9IpPiWM65btk5T/siueIUbGBU8iZxmE7elfbyeeNS1/szQf4HbzLl3ARMd25yyPOnCXfdczanL41RGAlvMKdnCcO5QWxsvW3gp5dm2M5q9wi/vqu9RhLvjRH32VDfImdO69boq5bALaQQjSdEKC2kECdoXtPQMXBJrs+A/oIcIvUmfbdkpc1ggTgauluAU1BuoWbxHWQloBv4UX5QHUTeOcAH6RpGwtA3jnmOpW/SYJzAl1ybfe7dXJ+ya/jluBkwL7TMTL36WyCgkzADFE8k8ES4k//9E+/fdu3fdvti7/4i+9IsvPJByzO4OTc1rKJkK4Dn4qyOluAsPFd9elcRSE98QdAh7QCE4QwXbXVNeDqZ8XSU+e4usl2iE7ztBZ+SY8bGMCEvcVC63C1IjnovONbS3IUVIBBYiPzbvuRBDsWUC/4C3x2Q3asZ+2jadC63R7SeeKsYwGj8xu/Bl5b3czLtgCs8SSAJX97PLIhkS7IbaG1eIE0ANMt5oxtfXTXGhXl2SA7st0mEk2adK3gbh3ZvHlgV36zBFPBQd+SFIxpF8Jv/MZvXCr6jM/4jDtCQJ/pQYOA/0ia53qNCS+AOvBWEIk5eJgu2AaR6LPWUnEB6NeP2IcMW+AYYxP3R3/0R19+45c6Op9/ihuxq+khGZGNXWDHkktyeEWe+ILkTIdsB1f4ivOQuWLTseTZ5sX6k7zTnPQnDq2B7daWct0S5+SSgM/tzWTV1IUXi13G56v81hoQLr4hP9FXa/adNdIDfN3CEek+/b37pJvTb8nLI/ugM3O3xbK1iUPYj+x6CNH6NxJjazH5lxB3Xt8jQVtMIUkbU1sM0zUMU4A1/pLlxnTl1lXwJexbZJy5QRGAqOI5sBk/OgubZNqmjxy0/GWLCEUgG5FDnhSH1qbRQafO24Jm8zM5dzeO7+kv3chf1o1Mk7VxtrCAhcg37MBplpR3rF0GbCtHJcNe8ZMrN3fRyWJL89CpuFgMhbOwBAdQmIhPTZLFKvlPkblFh3ndMiOW2yFbjOAk61uN4zgFpgJHnPEzP+vIdztXsd+a5DL2YF/8BafCS8SVZiu9npwIh9hime/KCc2R/eTL/KH1Olfe3wYLv+Vf6XI5h/X3evrY8qDlX5tPNGRhiwsQ1qkOkevZDxbjMp0nVyymOk/uWU5uTnphA34Jq3sv19GNcc7awdpgXDpJLvktucWrnEsH+LZj5JWzBuObYXvj1oyXEztnORrZ2YK9FMrbzOq7xV96ISds7NUc/B6Gs7MawSs/lhPsFtkGKP9rTfscCdwWHzQ37N615C/788fkw7M2v9IvGVfPeOri2eZBMbM4bxzjNga7u3Cz+Wt1t7HCD5cb9QDpu18B2KDcRbRloi5YWxCBH4flwDpBAjrFWJgkuQX1JkjzNrYAlGCAbp/vYhh1HWBJJ3AW2GSQGHMU965KkptcOl+Q79ySDQM5RoC6d+jsqje2AFXcS4YLvhl2C7IFLA0ASYMOlhByhObYgF/jA1uNnuTo5yI6Zu8lssaOt8UIOdhX62AzDQHOTL4Slqspm7w1KHqlT/Jaz47FR/hNgPWHf/iHl0jPetaz7rbOIDRsIbkBnJ3XWn1nLRIHIsOnG0sXv/FtexU3kpl1nuAJjOhj/RQZWnKyICa5byADAkQNwQE04nWbPsldU8YT/BdonC+et2lmLZosjXOCeutzpXWbEOlXAQDUl1S6Uk9vbNx5Fd9t7/38z//8q5GEQO02RVvV3Hu3fiqmfYYMwobkat59UJpzmqufKX3Vq151+/3f//3bT/zET9yRriUpNaHq0pONXy1481+EAtlErCRMpHmJVudqiEjssEWTUNNT0pZ0JDrxqcmwcdtn3b//pje96SIAZFibITirGzglTrdYQ3jEo+S1TQdkHUly7PozP2Jv3y1G0Gnj7JZPxcb6VWvd7eZykvW1Fn+ffkS3m+dggq3HYnLzGyK+xD9dnTZAjmALQoogVlh0RbmGJ9+Ccwoe5An5sga4j8Qh7l3xKicq6sX02oDN+1nJRx555OIEcENRKh+ELeetgbsDAEbK1eRA5qxniZm18rf15ZOEwTyYrZDouOzejpOe9u/75R7LH+CDWxJOLmFbNL3yCXEo//V5a/rsz/7s6zkt73rXu+501xrXH/EJuveezhBs2Nnn/I09PEdFLCkIFBdbdG0htNjVuXJV4/Yff3E+vYuJZF0cX7JLdxv7y6kQao1p2NEYYWu3digUYCH/1uBtfRrFHaM5sjxrc3+fw41e4a0LNThu72GzOPBKT43bcXaB9OqXYNwnvLnyzI1kpCecmC1Poo8X7LN5Gr+5NMLXTpvXt+Dio+ZTDNLdxh1eAos069hqebgcv7n+5KJ4PV9f7sd+bAw/PSvmXnHRuv2TI2HdGSPLy5Jxmw3mgkt2K2p49Xl+Jv/jSGTOb/osTGULBao8GXftVjm5x1jN7fZGNdDme3Ju44cu2HJf+fvGXfjstmI8FxZu7tymk1pJk9qcGr19D/fy+wpntoev/MSuHxxJ7udzm+e3sc5f8gl4JF8u9vQ3vZqbf7uQAvfkrMW21pKOsp81wEaY33tYs/y58btg3vrpDHaIO37uPX+D6Yt9yd96+YC1yblyi4t1MJ89z7HkqOsZAHYAUCKBGcTn90qUWxBtUgbkgjrlLMlbcmSrc/MgZC1gyTNlIa0dy1E4ISOZcwsLyQIZNt6CDdJ6FqEAwPgAHkGkJ0AoABDCJSLNT2fbYGAQx9If+VoLMFmCwekQCGNLumfR03G20zvmJEr0tvJtQ6P5s5PgQl4lNuRJcpMwdPQ5Jyd2XseV+COVax/Oz+brl30WMXjd6153e/nLX369AkU+Bvz4tSSafJKVholi1pV6TyvWnLANTyPpO7/zO6+fHiEjgEUGJaJ0JcEgUgp5JBZgk7cxSwK9uqK2x5oTcIgHspmbz7Xe5o74du+PmNikINmsn24BkO4B94IPPW7Cd96CFt9y5Q2gLsm37T75XTlJDz3bo7mf+9znXrL3t58IWlIL7BcwFVzwhc8trgBi/pEP2IFELyXsmg98DOaJq3YJ/Nu//dvd7VTIV99v4w/hFHswxdxLYJCXs2BGuLeQh4WuGvN5+iK3Tnjr210riGdyaKakW+/F+vooHCQHv7IDR/5A4hS8CFPfP/nJT7699a1vvSu4m4dPbD4yl63j6Z/tdwdX63cVKpvtjjE5wBrSL0xD7tgH7nY+H1AQwN4tBjQ5xQafsgOA/2viyHliv/mtx2caaZ7I3rzPfvazr0Zxvy8Nx/k9MoPs271XvMBe+u1Y+Q22iGG5RN5GOq0Rvm6jZDHJ+XzGnNa3OkmOCKN4M6YcJDeLJ/aUa5BBjVhXNq2ZjmC+nQYuSoh1OqdL68FFkgfZRUTXv/0NDxVofd7aHnzwwStf9D/bibHk61i+TjdsCRdWv/CVDsjDpuwGWxpT4ZQ+PagLJixXWyKMW+Bki02NubxLM5NP7XoQerFhPLhAB72SnR/YXVfDS7zBjzBXQxieWwvf26IVGd7Y9Lfc6UGSzkOwHbc+Dz9cddwcCt81FeDIcq7OsxbcRqzIL71XlG3zonHP9Yj7zklvPc9EfBjfa7vG/BSntbKvWFjOzB/ZCp4kR9+5ZYDecby+j0v12lb2+AdfVIw1Vue57XHn2J11/JzfwYQ9ng4W0/gif+49HEgGRbDx6KPjFPviT27amJD/Nnb4hPyJB3be8jTja2LRJ93L/c3rQiLfwF3VBXy/48yvgSS24Ck5stM2P+BlYyqyyZ6uGg+nUAzjI/I/e+z5/EEDc/PQ4qnaaePZuukknVofWeg032IrmAwXew9zVq/NBffFuTg1lrXwJTr3PaztfH6gUab5k4zkNI4YNp618WN8VUzyTcfh0/gbHxDLG9thQuMl3/UMgB4CCFQoB3lDchZIOb0Ez3BdnYuUKGw4aK8WiFgppHRklmSY02IlKMes8wAySVARZB4L36to1rjERNGOcJxyUWTncMpzXZQOHJC9syBrfY5BPBl6g4BDLrAsERGcjNl8iq0FVYSVvRbgl2Ck573qglArnjZAEBsOu6Qx3bMDPbK/8dnYdrHG7qpWc3p4mKRIV6sPYOOqrURkjQAuX1zSu1erBXvzBBjJ0nkLnAr59S9AyA/I51VQ9r11Io3pgb3M1zGdY5eFWNQYyy6u3jp3iUVjKqqcq2gj/xLHbLUFCj9Gaio0ehDJO9/5zkuuTeaS9Pq+mAD8/It+xRTwP8kTG2080tNua/M3bOpBiV2FlLyQz8bh12JdfNNVshmPr/BVNtvkI4ZWr5sc6LRz+C1f6rtsiyjCMePTF/8mv+RIF40TYUvOdABX+lyykVBgjPg0xiaa/u6ZEd3v90d/9Ed3D89a8rRrSW5xgOTC6G3yWA8ckICte78Xm46hM5/nG64ki23JUHxtI2r93JgIQzpBmMUj8rSkBfmgQ7pTPNI3X3K1E043nzhUrCwpkz9hJN9x1bDPOwZWksfOiebh35uPFJDOpUNxCMdhN1K6uWKbD4qGCnO6TxbkCV7xC1fIYcbeOrS73zRZxJvCJn3KB33ngXCL//0ND2GRuEIGxbx100PnaggoRtniJEjmXEIpLvgF3W9RhHfQo7WSwUOouvICm+HIrnOLFaSOfXvlC3yt+VyA2NhU2JARHiD4sIZP0E9Foaub6XN9prUku1y65HR5Dcz0/Ah8aAsD8veZWGk+WK5YgzPiFjZaj+26OJFCim+7Yonwb743xmInPONb6w/8AL/dfCe34QiwKR00Jrzh+8ayY058+Z5M/Ies9AJD8OCOV4TQReeKxW2eKI47Z+0J43GsxpGb8+fziefyOxxTJG0h7UqqQr75ssnmYT5Kh61JnJIJxnYMm2zxrhBiEzZy7HISY5IzmeA2WTTNmmNjaOfub78IghfhENaiuSC+yC/vwOL0rLm9DVscRf4W4+LB+b5PXrjBl9eXlhfgJ/gofMc12X5rhc1ruFWyxCXCNg1MPijOexXbbCPPuPCjKbuYw8f4FpuTNf3CRXmZjYxDr27/SG72cUuYPM03dp7lUJ0Hv9WW9CtvL4cxp9whtvjeNg9hHQzB7eiAPdh6ebUcurmXnpuzMXfHwvUzgB/6oR/6fkZBqihHcl+yIhEt6PS9bS6rcH9Llgno6gdiBmAYziJ0RhnS8ZLsgoFzbb/0foswoLCElCEk4b6z3VXnBpFF2BEccmlQbMEA0JGRTW6OQ9T+fw2TTW50jYhZ+xIY40rIyPDOLWA2kSIDHM55bL4gYz6OLFAkda+b7Mm8OwBaG4emXw0HhRC/OB0eiCdD81QUdWzNp70Hegs8tl+A3ySrOOkzjRSESoCtvwIpCXwLmeRaUoCE6JQih0iMwkKS2I6h+DGeOCIjW61v6+TapaGoci5777wKo44NrHrfVZXT79gXYQZ+wKXPG1dC5EPwITmBnbVtcbGf8QNFaGMj/4i54827a5YskCp6QMrEfpjRmj0lGiGCBVtoS9xkXnIMuMXtFiB8eMF4ddnTnfOprtYsFiFIZOj96nTjmQ3X9/gn2/eKDCMfEolkeMq/eEnfSEXHaphJ+tYqJviQtfN7xdGuJzsgfekBNopL+m5sW5PllMWm/oaH7LL4rBgWP/nV5iFExXrN/5SnPOX2Az/wA7cv+IIvuLtyJkean822+YjkIEKbu1YvSyI2wdMRbEE+EE4EsXW4sqvY6RjkavW4OX51+LznPe+6MtDvpjeeOBBP/GGvXvNDmE5euk8WmLUNAD63udAa6eLMA0ga/0VUFSB9vwUYIi2ucQLFnQsKdOT7ZNuCBx7JIactzzwKI7ZBtcTZ34g1excDyaIoW77TZ4oEMUgPfJ4NxB89wnufwwY22l0y/ITO1hb8lbytswKvc1zhxicd0zmbYxaPlm/QsXwsX/AJvoA/KHxwys7vM9yx8+0iQ8x9Z4u1dYtJfqBAPnMsfLQGxzU3bCW3xn126wJHOuqYxrBbpXHwKH+Li8Zp3LPZRia+j0OJw9aSTZ7+9Kff/viP//iaEx44d/MgHFle6XsctnUuF9t4aOcmPBD7rYHdyMc3vRoD1mcjDQa8qWMVmf3tIY+wyZXV1tXugmTsIlJj88fWIF7g2eZSclojDmbtmirNryBr/OZ+whOecP3SSuM1N75ibXCBDhTndAmH4CqeiK9srpWnNBg2t3YcbOIXdAgz5cBe+a3Cf/P26uHMox1HH47jd27d4WM49l4Z77PGkCdXNt+JYUW7+NiGKlykczHnvVhaGTvm+c9//u2Nb3zjxW83tq1/9V4MuP0Ab6Fz2CbfLP63jm2C4BEbt2IbxnZMc1krf4LP4qnPceiNH7wPNvIr2N155ULcPh/qIt/dzwAuoG/yWvDtGARVIrmXIQhvnHV+itpEYkyfrWMD7MZcsrQEdmWQBBboFO0Klz3GOAtOEgqHFLRryD7bxLNbXpc0n4ZmGGvkLMgtBzAGcgZgjcfgirZNBgCvz8i8jszJbX0EMs3tHAmOXk65kATrYR/klOPueEigRL5NFr4CHDgugtT320HrfbtO+q3xfov1W77lW+6KB/4HZBbsXbGjX4U+f0lPXfVC0BB8PryB1TklJPqOvAUsglDQ0jcQ2bVtQaxQaA4/h0YOxfaS68ZnFz7O3p7MLbkjAPyNntMpP0DU14aBRrdZVBDsz0vxV0mSn4pvgLoyir/1JckjXyhhAzUxl46Tz1UUOJWdPMeDPyESOrcacWJtiSn5Gx9Y078Gj7m2KG8ufkhfC758zzHr1+nCcx82NpeAbDyJoXTJ7mLGmmEfTHObg/g1P70uhiZ/evWZV7GMYO/6lgR2HPsaX2G5VxCtSZyk70/5lE+5/emf/undvcsSKfLbObAN6ZJz2LP3/d2aFSF8oHFsJ4U7djnRjfEUQ73vfNvcG9tTt7PbM5/5zNuLX/zi21d/9Vffbdmm370CvbnUejaBL+E39xb5YhT53ZyLDItbBE6cwzq+3OdyB3zP7uRhv3QSgfv6r//62y//8i9f91vLC33+dV/3dddOkbe97W2Peu6ABvjq1pph9zaE5VRFOnkVaPCOf8PpxQ6+1rka9nzFMwzoiX00sl0B4Yt0i2yy3caZscTBmQsV6841Fz/tveaWhhk/lV+MYXfPeUGFPZ23OYQfmx+mbQ5XNKTnxnLfuIfabq6CKezHbxQNWzA2p7GQ7mLRM6PwhC2icIqVT1NuC2oYuTl3m8B8W6GdnLsTQi6yDleIFWlbfMARFw7oMFnDg+y3GNrncm1yrI7Yhi/Ti9flZ3xDYaUIV9CJHX5Cjwrg5Sn02UWRX/mVX7nctdsUuypLJses/21sLS9IBzARHxFPmzPEKMw2F19fDsm3xJBb+VovTm1t7NT4e6Ft8RW299qDTFtrz7JavijmraW53QbXcXTfuHAJB1iOinvzq8bp+3jI7uAS96tz6+vVeb7HReiWHC5obEOrc73H23rFLbOLumTjl87YQizgvXJ543T+vdbfubBGnG19qLlFfg18c2ie8ROYxNe3/oO1e4W9+dUx8ojY6/jlbewPQ3CaboH9j//4j7tnVMk7+BNfEP+4JD+hR3GkLsC/6T9ZklF+Jq+mDH/WtGG/xbpk08DEszveWtQZ/BIfgjMwnX/BKOffNQC242UQhATYIwqCXeKkCIrcjjfDOwZ5BGKIFmP3veQJnBOa0i10ZVrDCEzJRIAtORLgEs2pNIDryoD1LsBLas3TeAHAAjSZOIPA4VSSvQJCUHf8dvk4je65+6YEtoBA1ASQtSU7EPbKoRtz5+Msxlh7N84SMvaiO+tFlNYxOS593ouUSEZ2AXS+7tuCP5Ayfvf3fvInf/L1kyXu+1nS5W9r5x+NuaQBIC1QSX4K0T2GjvpuQYs+W4+CQIFr3Svfkp3OfcxjHnP7hm/4htuP/diPXT7VOeLMPGcMSSw+F+z8tu+RSYlBbPNDBTBiQmb+ygbm6HPr4eOSlbhlw87dBxKJPw/VaTd9gKcAACAASURBVC7km/+IAbpCUJakLwaI2W2SwDRJFRgDP3rRuDu7vRKCqy/iYXWCAJ6Eb4uHxQXJX7xLnmtn4O3YXhU5zc0f6V8MLmmClxHB5qiI7R9slcQ1KdhbAjUm31O88GlJ2C9O3Atn6YmvZRs+QidbmDZ2t3X0YDbFLf2IPT5dgdEVtX5SVMJu/H7BoIfW9qDG/vUZYu/czTWSNxLBxpIyXIWVHZdMzR/Z/N3f/d27rYBLoo1nvYsRcNbc1qp4SQ9wiBzszlf5JqIlb7pC4uF7cHLxCvHwmWO2IEcw85fG7Jh+ZvSVr3zltdNK8XPGRHKsjyueeoBmP0/6spe97G5XAX9E8vkE34T1cp85YRUsQ5g6nn/uehFD/uCqPp+Vy8WC+4IbV1MDpnYsYnlym+ULsEmM9p3diTCOrpakd97GCGxvXjZZ3Fsizf8W97YQaZ7+F8vhQs3zxowM99pcZ6MtGdcX6XBzeHOI7cb9tV/7tSvEXvKSl9z+9V//9VGN9FPnfL05/B68YgD2tHZNU/yPjxiPL7k1wvd8hJ+mI0WKwoDf937H3WKs81tjxUMPecUNjKEIpePWhdDDdnEm/jdOOt+23eVWeNd5tX59B3eCCc3z0EMP3b7sy77s9rSnPe325V/+5Xc7SvgTvxBj9LrFCVt7oCAshOf7CxL0gNfDq92Rt/LxVTre/Cn+lu/IR4osO2Hgcu/5EAzYvMAWZy0BpzfOxKcmqbpGru+9vIWvakrBCxyDreXmzdl8Ra7GxTzvCafmezjXcuw+4xtiEM/h5+Fdny0m4XO7fviH06o12I39YSHOIF7pafGaf+0uA3gtLxtH08G68UcxzPY4vHWJRXlBnO1ts+IFN4Un/EZN1Od0Y16+pnEFr9lB7CxWyjnhIfss9vV3c8G/xXENvZPrLTeHHYsldEy/6eHk4o2Z/HTYRb37HnzwwbufAZRkOQunWqK0RIcT7zY6BuAQSMx20pbQcRgADJwUR4rkBeQFfkqwKEGuw4j4cSBFDCPo1JxX88ghQBEVugFKAneTIuCWeFZ2ehBwxpdotxmAbAg6c9Of5MIJ9zignH7TJVCSYDh0n2/X29iAoOMqRj08sPUKWk5mnRIAB/W9YE9e9+33ywM9MM0xxlT8sRtA4LxLdJZEb+NEACqmjMFGiO0GiABuHuCBdNGVQtP60tsC9nYg+T9ywr99Lukj7flDW/a+7/u+79qmJJlIHtbPf5d82waHxKWjTfJbSEms4nKBiU86F5hI+saRAPnnXuHa8flQn0UkJOwKqM5xbzyfQvroHbHaeF+AdPXAevkDH0dogOcmZs271kaXfADRF8caD+ToXDLDHYlSDPK1bXjAS34pedEZArpNH/6+sWQuPkJePmZumGcMCRlx6Ty2gGdexV+yZKd0DZMlW1cg9hw+RFfNLSdI6vyKnPRRUdIOGl1vdiFD9ux/T1JP/+3+QVQao6ZAOnEPcz7XDgc2grV0KfHDSvYmD38QDz7/0i/90ttXfdVXXb9I4bYjOukYfstXkWlxlIy2siIycGKJDizyJPEtPGC+fIfk8aHew3b+v7bZfCPvy1Psg4SwO9kar7FssRV/i2lLWHr4Xf/bjkw3CC1Mhclkafx0uU0rn/EbOhMvySd/bUyIF/EhB3uFF1sosh0ekbytoaJW3qBzeLCY63yNxX5loV0VZ3yIE9i6a1uixxbp2jbhzX8bv/xkSWwy5mv53Rd90RfdPudzPuda9i/90i/dbROvuUMnfJ1uvFfcipVe+UXPjvnpn/7p65TiwzZbO7gUJbCT7zZ2vmRbvjF7hXEdowjjb+K5V1iPj3WM+RbPFVTG3vhZ0p2+cLHsEP7VyHr3u9991wCTi8UDzOTDnX+Ov5iQzPBCTl1e2bEKfBiigbdFHR/jOzC3sXA/fkw/cKJjmyOOl/+uDTYuzgKjc5LZeHi4uLZOmNfYfGu5dnq2a4eM8pXbvBSHm0v6Trw1x3K55LbTs8/ZDz9Sc+BAdJBu+ebmVjbCUTumfx4KTE+bo2ET33SxcznInrfcUa2BX21ziJ7VAnb8Ld6uXvBGMaWx4aLC6VedmyzqBgUj/SqAO088wi5Ybc12JshxZBe39M8fjNf3y3HkpWTIP/1S2mKifEcv8pMYaz0eUgmDxQCcxCXYke6SE2fi92IfRot9tQP7y02aTObkg5r6YnfXDWP5jDmWI8gfOI4Ysm56aT7rcX4/9Xw9A2BPOjsenH7JOMcsSBiVwlOecxg0IW05AQwSSk+h7qoPcgpMVyGb3DgHRQGYxs2AyQm4gb05KaCxFSOBj88R8TVu8wiGxtkC2PqAfDqQIDvPGpZMAA+fATVgwNkkxdYDzADhJhxOcdrEOcmO6HJ0gClBdeXsPe95z91vpXM4QILAL3lBPpCmXc866BZKkkPjLTnpvXvxALtA4ScIa7K7iqMg4If8bhPh2ggRaIzdzs5W/ALx5MutYYtd4y8YbhJJ5ztm8wKQ0158WxxJWK0pGfseOUbsAOySY/P1mSS+/o4wsJuYp18dzZXVOeJ3ffsEa77vlwsQjyW0HVPB+YpXvOL23d/93dd998ic+Odjm0yXaPEz8S9uJK7FHgWDJJZu2BJOdJ5CxtzsKvFLnpox5nTckjo+I2FKbgoTTRGxsMlOoStpSCJ8a+NHk2T9yvcR1bq7cHCTSp+Jn/y08yO3tuzSAT/YAlvSbwz+JrFJRJIWArVr2oJGI2yxF5Y3tytMijZ+Cvs6ls+yC6KwBAg54a9yQuM1t8SILIstfsv3nN/YrhRkWzjV33zZudtgoC85hi6X7MFsWMe/YAS/Yz9+ovnA99ndqyf/7q+JbMFNTuRpScUWIGR17ql3BL9zxC+biqF2ebRFFxazhzySnrb5iTyKZf5wEqolR4sF6aYGilui5KbNUYoqY4th8bS+YB1I7On3dLj5i+0VNGLkJGl4hIaLeMG9+Le56UTBBCcUVCtbY+QH7TLrZ0z339d8zdfc/RzsiUvsr1HTeQrr1RObN34Y38+Ipnf6EJPZWUwZB4bhHWLtxAY2s345WV6kpw/7sA+7irPuzd4Ycv7yPOuDE6e/JiPuyl5i9/ST1Wkxsk3T5XdnntFgxmE1thUTcIps8MB6ybE7fxYzrFcOYhNcYBva1uvYzYX4kQZHx/S35ktrLJasey8ILb9xa568qUDHFZfvNwf+uevcHLYcb3nDrtvnLjqwpTGXz/CvXulmawK8YL/rM3jMjzV1Oo6vO07eb374I6e5Qi2/4RIax3JzPwVrR8q9xtv6a+ul3UnJvrA72cU6jgiXtphUx+yF3ubgC1tMb1xYk11RZ3Oj8XBguCsnpCsX3fZWSv6y9ZlYkhM1G/hruiTv4u3ysXvVDrAbFpPRMz2Wh8MUOMyPF0vJzs/FDG5B93zSLic62ny2uLS8CWcic3L0/7oFoAbAElkgw1F73eS8BcMJiEuEkQXGR2p6fxrjXsSSIhwvqIAn4yHCiP0qmwMDs02g1gzEBAhQ3Kt+m8QWNAHhBrWiaefc85fwbDd2ryDtll/rFHxATdLXmUWINljpIt25SsxB6Y0+JRlEFkHeRLDEUKBwzCU+QK05BaLkcSYdjkr/5JPUATfHvxeR19DYwFqfBuS9Ai7z8D1gvkldUeB+5iW11o/oNd8CEBIL6JJbcY4ELfHkq65Me/o2v1dINl5bi9InW22TZUnsCYx0vEUNP1LUVXi1FtvGW+f6Av+DCQvSG8cdd4JQ35e0IokX+HyAQCCuigKYYWxzbTGyBKerax3TlV92YV8JgK73ezGjkOGjvQeS8Edi2gIyWyC+yHrvJXtJlX28t/1rE8JeAYAnrrDDYHihqC6+YNomq8avSy7W2GJjjd/2WVc2IxK29PfZ/ue7dLAFJ0xY7LcuNoIN/EjRLXkt6e4YVzU6DkFojCVcigN4K4nDS/FibL5zEpzNd51rjv5m3411tuMXvSLqdKEwa+z9B2vFWn628vB3jc3WLmZdTaFLumksBJMvsLPc0D38PWCS7Hy07+UB65Wn6XevVMBUhAIeygHO3RzDbn2ncQC75CW5h58hWdtosEsNdsElmA4/6RtOaW7Ii33eZxUCuAzfZYt00mf0JH/AK/YTs6dekExxCNeWB6x/4UPIMf+nT+fzK35J7s3hzdFP42mu0oO46ILLT/7kT9655V/91V/dfuqnfuq6AswX7DDgj173qigcxNPkqfyl22O+/du//fYlX/Ildztk8Cl2FD90qpili7VfYzdfON/aNfwdm3ywJV3wWbi5HKWx5OSNa5hFMdaz2Mkve3WVNFmKr3Y7NJ8LG85fgg+jzQWTFg8aW9NLPpJPdv71qfUPRSQ+Ii+Jj+Shr85jD7oUJx2zDe/N0fK8AmdtKFbcKtR3CuN0s3luOcTmZTtG+mx9Tt6jF+fDjWSEcXILnFjumhweNghH3dZG3uWZfJGP4QZyJBxnV/4HR/gE39rik2/aISmm2atXHNqFSHWXNe76YZsCmW+cdQts4VutZRvL9Nbn1ouTw+t8Bg7g1TXewg/12DaX4Fu48IY3vOGueYEP4KLilox9jvss7jc3/mV+/gvL+Mj6LF/HCeEbO5tD7JPn5DjLQZ1Lz/y5+fd5LnLjciLn8nV5yfr4olheOZsHfqgHVkf+phdrSI53vetd//crAFtAN8ECxlksS6JAnEI5ONKyRPQEjSUPiLgFSMRIKifjgMnjd5EFMuUBI8QQIK1TUT5jIeYLcoByQW7Bk0Il1gAPQWYQwbck2d9LVJBVACPolqAggwuUzdO52xRpTiRJJ7n1ORZZNM6uY522vwH3SUQ6B7ghaey5ZGqvMiFF7LLda3beAm+dXGG/hIQNga51aAZIEpJy8jofcDdvxwd85ziNt1uh7pWsFrAUAWzJhtZGLysDWcneHBXI2brv2Fwyd3/cqYf1G37OF/c7hYEurYKBD0l+sIB8W/B1jDht/RI6n99185OO2+QlcekS05H4OsFRHLAV/+61z+6///6rwMnGZAd8mwA25oxJB/AD6Ivdk2Raf7GFiCuW9hxrXF8Lszz7wG4lIG8tkms2PwsBBSX9kI1M4lVC7T1yssU04gd3FYLGZ0vfJ5uHJi3G7998UpLynh6WUC9GKcDZaTFH3kFYF6saT6OGbyHIm7hP4sDXFkfN2TyaNXLQYvjaiv9IwIhcMio65aslgI1h/Z74zp78iJ/nX/RGF0iHPAK3dofdkrf1/8bNb10pbMyuljZmv7G+ZMJ2SfG82HySZFhN7+JCXkVim996ECHxAbesfXWdTdiBrTSXFSnG42/iaZtGyeM33jcPr/75tHF6v42L5hEnrSW5GpOPJk+5YDHLmjX0NpfgK83Tua6eKpb4IV0adwnv+oK8zceWzDZG2/S7hab//fvRH/3R21//9V8/6sG3i8Py9fqmOITD+EHvK4Zf/epXX2N/4Rd+4aU7WKeB0WfGwwPWHnwOZ1Skkqvz/SQqO8vFuKc4oSdFjCJksU4+U0xoamTXmsqd61kwfIW93NLIP5H1zfObd2CCmNDMSA84FIySm8JefLfzxDy8Su5k9TA6+ZxOXYzjh8nIZl53TFwRP2ZvOl5uhtfBv919uOuA1ex9L36Jj9GF9cuD1ms9ze3izGKL4q/jt9m8ficubM3fYrZxxbx8IO43Jy3m0p/1FcfZg5/LN/gYHfJHdtCc2JpEwQ/jcExcofebb8Xbchl2Ms82d5JNXQDHeo9XiHP+IMaSvbnt2oVNe1VffaTRUAPyVa961fUg3W6JshZrWL4ln2/MuBB4Nl/JvXmd/9Bl7/G8bcLwTRy9OYq3//7v/75Cl5/Ja3zDztHGlx/5BHzh5/xrn1Nivm0ENtfmrM3J4hq2bRyz9XJ8MSGn8vnG79x3vOMdt/se97jHvR8J42ApExiaxMDnRBKYQTsXAUJ8FpQp23GKiIRbcACakqUicAGYvEjngrzzdF84yAlevZeYEN4lgRlJ4qEXjr7JUQAu0eaACLbEApglC3MsmVxj6Xz6DKiY0ytir9htbSeZVyBxtNbMPuRa0k4nxiEzJ0SQtivZd4BBEih4POhHQJ+2XJAU/AKJjRAbCXT9ROAs6AouwItw8s3G5xvAfXdV0CHdr83pid9ZFznIvH4JgM9tvOJqCQu/oKczeRgrmRSk4ojvKTi2IbCF3cb8joeEbdwsUCWTOCfX2k/TIrtvAyc5n/rUp95+8Ad/8Pac5zzn7h5uyeyMe+Qs4tpVajgkBpGaJTsBs0Kh1y2m+b9khmzAwMc97nHX9nnj8t/Wq+lFN4qUJQfrA3x1/WDBW3IRO/Tf8RoFMAH2rG/DsrPpIXb4DQK1hI7N+sztMHQN843T+mxPp4fsKM7JgcAuftAR/7ZmpGIbAEtY+I/4JIvz6XRxqHkRDckVubFeNoF5fV8xkW07l7zFCzIGX9nHufBco3CJmMYD3Gyefkbwb/7mby5sRE6R0vSLqLRmMZpOYILv0327NewUEwt8ZX3EQ7zggBjtmH7d41d/9Vdvv/7rv37dC26eXv3qRnrunzyxOKjZIUbklLUBu/GpZD35xhmDMJp/KQDl9OTrb3aA22yOdC72mR8ukAEB3zlhfsVsJHBjxTibW/tbw8TPMNJTMhV/2aq/Ycg2GBQci+/WttypMbdgaYzWIyeRrVeklB/5rHMQ3MaLhIspPqtpmDwIM9Jrl1Dj09lJdounbOfXdJB88eUKNyzHW4yDB8ITOWH5XmP0zI+wq+cy0BMswlP4zGJUx8pLfa7A3oZu8mfLbo1qLtvWYRRyLSb5sJ/AzS7Wl/x2QCwu8QVcW/z1XgyFQ27dUdiuH2QjFwaMndytOxnxbf5q3OSFW6eutohYvrd2EPPwbfOedcnJjsUX2JUulz/Adfyl75ITbvUqhpfv9nk22lvWNC6aX+MTJmSPPt8cDt/3Sqw6peP6fBsAeB29bOOED8vNfJ6enOO1sVxoWR9uvj73azRrDxxSQ0Qe6Hz4iFvgAPIJ/VqPJroYk+etsbXDEnlmfWqb8K3RvOeFlXYI9Itd/ZyuPNecGhC4olzSmsSw+b2y3+bjjTWcRf5erMdrja9ObKzip/c1/9K7te262BoXxLXELt+TN7f+EBcbB/LR6lts7a6ZxU48Iv3sbTX8obGSx0PqNSeSuc//4R/+4X9/BjClbaerhVLaFqecA/AvGG6XgXKWQDIick4IACUQSh46K4yzZM2Y5KVwwAEEt3hCiHqVZJaY+azvKbjPdlsQA0ncjLgESeCRBaFGdvs+4+zVP8GEMHi/hKS/dX92zA3WbZAgTpzQd0smloQZM7klGfrZq9DWTLfsA2AFJKd3JQSRQFiWUFsn8AKQwIVetnBSvPuu+Tbh5msFcPebNmcPG2yeTaDrH43DD5tng5B8kg5bOt4VAIRCwQJQJC72E/RbiIoXfmOOJUhs03jAVQKUyCVa57PXEkKgsQ0QYL+3OnSOcdY36eejPuqjrk7uC17wgutJ0muTTZQSLR9urc961rOup1D/3u/93hX2/I+uEFqg1tj9j4whS9bE14Be20Qj7RLdxqS/YUTr05xr7oAeYT99W/LgK/BLo2sLG8llbc0/jcuGrgoaf/GpudamElBzd1yyNodEulc71vYdj6giUAi9ZKoQXXyT3CSvTVxwavFo8V7MJ5MGDHk7DpFZPcKAJXvifuOPHja5LulRbGXbdoYgcfDQ80aQLj7I3+U/jTxYBJuQRmtTQDSuq+tLPq0BQd21r08uaexz90bD6uS0ZrrcOBU3iOTmHUUYEs4PKnKTP7Ijl/Uqv5oTeYBDmkZstfm8v8U9XbtAoDhgQ4UKsiKfI4X8HKYoUjv+vALTevu+c8iXnvrvis/iMf3AX/6gyE6G5StkbS3+GVe+xHO2MBIjW9Skn7DqkUceubsVCi7xx17lULjD5+gF+QuPu6Kz+B62aG4h+uxui7BdJisbP4L1sBseiUX4wLeQdscvBslb1qaBIDY6lozL15bjOJYc4oWPKsIRZjwDDjeW2DWGmFYQ89vFV9xBI8BDSunMsfuTXea0LnG+XEuBAjetWyNALmg9nuPB73Z8n4nfdhEWz24DE1viA2/nq2Li5FF9DpM3L8kH1gTX+AV/kJvo3UUI+jz9SK7b9Zirz/Cc5UXyvos2cGvXKN/wL3jgmF7P3Mr35feND/Zx/nLXzZ/Lw3Bj/OWUM/3iNPRGBq900FqtCc7wKzGyeESf7N34/P9JT3rS9dOJfac+wo1drWbP1pMNtpkhPluXXCSG+I+12yWrqdXni3l2UoWpxuLTOxbOtutwXJ9pGBmbb6x/WYt6k2zrB/wUV8dHk02jV3zL6esLm+fZEDdMNrl8YxqmwS7Yxif4F/uK3bPBg7OwjznEYuffNQAkdcDfwYxIaUCu9zoiAJ8zEXbv11Z8btEomBLSwiR+YzseOBLcewSrz7cAkpTI0nsJKVlWDoHfsUsCljhZ2wY2GRjYGozjnC2ynM/A5DIGQ3L0xkTW1inS/3ZyBC1QUGDQMT0BSgShzwGwAKUfQAFMBGrnuOWCX0jk5tnAzSldvWEjel5itk0UMtHHCa6KeA0nQEqP5Og8cyNy63dsxTc6H4lVsPTeVTYBhNQgyfxNQdf3ycZOG3h7ZYz9NQ7YnZ/zTQCzySSgbG11J121YHfrNy9S4TjzKvx6fxaf/NcakkXSAyj9/GKd3LZyIcFICcLB19bPNgGyxxIRsRQO9Lcra3bW8AvY0XoV0b7rPQCFP2fy3wcVafTxAaS68aybXTuvv90nSw6kc4F5fRRmKNLFlie8swM/gl9wg67of30ZSeKbZNgiYQsSa4HxZFJongQcMZS80o9zJcfTxh2rELVWuuq9hhhCfiY8RRZiAzeQEaRzEyRdFR89Z6LiChngV3YuwE3xa36+eMbT+h+i8rznPe+6gvpnf/Zn1607jdm915K7qx/JCC9ciUJiW4cHU8FkMvC9PR/pNMfapDnIzY/YBVnn44tbmhbi3Vbik+jxUSSJzvpFl9bVbQTrx+K/z9hGLllij1OIocU+eLYNK9gmptd3rJt/+Q5O0OUWNJuDl7wiu8hia+SHp38k87mV1Fx8D87KnelldwXiX3CU/VunWGp+Owrkir7nT40tV4gtWC++8TY+ySa9LpY2V/LJTcuBliN1ngbNFgJy9xLhM+8tHjZPsRXH6N+94sDuF9xKPGQ3OwysG/bDRTJrQjkXviH2xYOCCCeCmXxP8WFMeEwONvYqjy+PYLP1Y1dCu1KaHsQ33N/YY2u+qNDJThU2HsK4PK75W9PyOPy/1403HI2/NA5Olw6bN3vg7HYl4Tkdjws0r3OsQcy4iGKngy3k7Kd5KB/jBnIP+4kvu574r/iQK+Riut2mTN8lDx9cv8J1YYscot5Z325tGrjJIbaWk8JAcb8xxZ80IBSLcAvW8wF4jru4ZYVO+lxcyKHG6rWCVhMxGdsd1k+3fv/3f//d86DgsnH2uQV0qwnXe3gOp+CH7/DtxUPrYBM4oEZQJy7HlNs08czDbzZHiltccbGNLt06zfbsghevvy4PY8fFjtWZ8WGk5qwaBsaQ33G9XwxVG2ZjupNj1AUeIL46sFb5+LoFwK8ALBlfsEIYABPFA1GLphwJkvNLZsCO4iXqPV8AAbSuTvg99FUAYACmAozcCGafN7+OPmOYB6CsERXdq3ROA4QlVPNbG0fpNUPoCAPgjudUW6hJno1jbZJfc20RypmB2DoyZ0AOkX6Jnj4UqNl0ZRdsAlPgIghkWnBaJ13iIpAlkcCitXHI7X7tFhu6JrPkmGwCg1yaGnS5iX0JXvIvcHRe9yK9+MUvvh6A1AN8WtsWB/weOQX2a+O1l/XyMcUfXTmffdcH2aNz2WyT5wJE83f1vHF6mrZYEdRI14Iq+9GfK5adg+A1t2SjcDGvmHCMcTypnS2R7SXk1r8JShxpbLnS2jhi2HdibUGcz2+ziN903j7t3Fx7TuSqOKxA5Ce+b57FOvEq4e4azY+IKB5g1ZJAMZV84VHfOZ5eYWvHagzBx7a7VmzyL/h6Lwzs/GTKPoqw/m5M9kZm+DByBg/I2zx+ImqJyklo2XkJioJD7G7zDhbBWcUTUh4haV52afzGg0Gbb8wtFtjKWAhL37duhVU2gM3wGtFAKjqXL/KFvut/RX+7TcQ6/zXm4iVitEk+e2x8mAcxdMVB/MKMxWPxjoDJFeJtv5dnYJ2daOlj87yx5AdX8Vu/QlrMpwfHnU+fhxt0rmhrnK5OypN8bv0FWWFLYygeyLy2QRq3oBMHfbYE9CwO4DMMXkxOFvkIzuI5Jy7gIvyTX21eX/JOJ82PvPv75CuLq+IeTihK5GP62hhgd3lSLuvz/hanndPuhOTwC02+a3xbzjVaYQm/gYsKr8VwRBXXgHlLnmG2vA3Pdi2bR8m+O1/gywMPPHDdOkZPSLgYWu4FkxvbT40lZ+O6NWyLTrsoYJQmlViCR+K5cZJLw03s8/WNczlRU0Psba7dxq05FJjyIaxKti1cxVxz85Uzt20cLfb0txxpHFyMX9IJLBS3fE98rE3pg+xylXX2Od+TY3t18UuMixsXnfgufIYzGiaKZPpRM2gy44X8DPcmD320xsVYWAFT3BKD0+ICmloarp3X38lDb2JCcWlMdl+9447Le/m24/gR21dr1dB+zWtec2FdDwotdr7yK7/y2nmppsBpcEVx7Hv5rXHTX83hhx9++C53sy38xSOW78s3e2Gm4+mNzyz+8Eexh1dsHlxO3t/8exu3YpGcMPnjP/7jrx1Wdkzho/xfnPW+c/jl6mXji/+3xs7x0G3PBepYu9jkInko3abXblXlF/wOvvZ5fmVty0n4Qjs/7nvwwQffz6hAmNIQJYuUXDjROmUGoBQFHfKUUMgAAG0si228vVKzHUlzmFOBtA8GWecXzNa0iRuInYlUzLGfpwAAIABJREFUwnUfdfJuIWVOAOJ741E6JwAUxrCedXaOBKyae4G4ORUK7sekOzoR/OQRGK0HaJ4Eer9jJ05CL5s8OM6pM2QeMQfCikdE6AlPeMLtv/7rv65t+LaYS8KN2ZokRsAliLZxwZ4SluSK3NMBMmP+1Y01pOfP+qzPusCt/2s/MSCZLCCw35JFZKcxdi2SRIVbYxXgnV8CYxOJaZtNfKc5/Gf/bRoBEPOcV2rudSzSRA/0jUTzHwkSmPKHBb39DJgvwSaXc7a4MQ/fFx9A3o4CvpXf5F+68gCx4xcwycR264v8AildIsLm/LJxahIUf43lqm2fIx6Nw+aScfbvJzUjnH5T2znIDR+CeeTh860JSVwSrzDt/J3XWhWbiyEKDQ8fVPDpcPPtxoQFEhbyskU/nGTn5uKvMMn5bHtiyuI5/yL7JksEHonh787hu4vTSzrFlu/5FMy09W+xfLHxJPF0SUYE3XrulQt9BruWmNHb4vSSqeSCLY0Tbti1wuaLPdt8YBc2VBgjsvnBNkX4lPjrvR1DyUR3itUlzNbReBoBHefqJWyzlT2Z5Pr0sZ/LNXJLY/LdxnFlsdcIqyuF9ItjIM1e4Tvb0xtMgIsbx/62vtbMp2AAXrBFpO+QeTHGtuICVi0u4hOwIPnNIefwKfLtOdbHntbd3AqKjt9CFWeRa8RQOnIFD5nlB1to8S06JTNOxjbWTR+KH7ioGbq20yBrbFwA3i+vg0t02pjwEtH32eLVXgmF5+bapmcy2/mlKb4NJfbCm+XDLThgL7npBW+i/3Tduj30TyyJk2LMA1nXN+UNMSTukhevzX7NxxYaM8snmx/O4O/0C4s7z84lRRn+D7fZTu3AT+Em3FWIktfnfDiZFUl2SuEPy33kUf7X+fxVoc8/xFK6hSnJ1T8c29j8WCGoKKfvrSn4dPPgHm6hJYMaanne+oldRzjO5qfFLVjM98So890eJVfTOxvKueK342r6detIsj300EO3fk74D/7gDy6c3YsJcNZa1CrL//h1PKpdccs11ZX0bZzFED56r4uffUfXMHnzMJtZW9+1fhdkxSefwVFhN1+QU4uHnlv1lre85e6XkpaXLLdY3mQ9Yp7cMCk5N4fLIzgTrIb1ixl8WIMZjsKn9V+Y6ju6unbs3X///VfrV3AsGaNAztpxjC9xWYRkaizggVS0aAruFcFqHIlKIPRdQkuinFrgM5hEZkscQEeyUyhAQJoBjQDaxEwHS163K2itEmPz0JfEuQSXc9IjkgTc6ANI5ngR065IJ+cmNgGECAs251qPdSKz2+nSIWcjTkz/1r3kF3BwYj5Avl1v62IDAPkJn/AJt7/7u7+71gQE2UCwIAX8zFwKEwG9RA4hV6AkZ0UXkrvkm10bR6JS8GyXNVLZGAKaTelUMYGUkXeBxXfZ49M+7dOuh530r6cuB67p3PhbbEmkzYW8aHIByrY196+rMlvwbSHlfIRCglVoAAogs/HBtwDGJmc2AkJ8h18iP+mzsflja9kGE1supji3V4U5IsP/aoK4p1HSte7WDH/4ZeeJLw0NW/WWHC24+hwoi3c4ImHQPX9oDJhQw6fv/QySwqW4Fhs1Cd7+9rc/6uFu1ks/ihJr5afiD4Yq9nTkER/Y2fd8jk2QHr5C51tM0J3Y6ZxIAGymc3G0+EeP/AjGwuX0mH50+H3OhmKbb0qEiMaex4/IQS5yb8wqPOms+cQaHOl4ZF3RwDZ00npcHVrCujEMlxXL9IYgIyGLMfIa3ONnjdU4PbHf1czV2Ul+kEIxwP/pZHOLXMT2bCXP85F00nn5FVJLBrih+YTQiWs+DU/gg9jYYg5GswfZG8v4608w1JzwHd/gF51LTwqhLdxxDLi45/cZMri8AfatfpEsaxRrsIS96WzPPXPW5ljx1/FL2hdHca7G7rh00hiKmr2qSIfyglhtvOYqj4qDxQLkvXHxiLXvcqd0JZatc2XXMJcfnLt+Q4bmW47TeJ2nGE0GRefmjs73UDzrUPixSWO7pctn9AArxLmYNNYWLVuUsVNrwXuW75BR3hB/yw3xtdZptwF74s1ySq/4Jc4qPtmfr8jhcsziNAxiJ+vH7ZKJnZxnvOUhciXewF+2wIX3YlYeFYNy12Jkc/l+cQ/mwQ+7kbZIda51szF/w93kEBguVjSpOg+eJ3tzvPzlL78K3R/+4R++42aaAGtjsbLxJs+tfVYHLu5srpI/5AoyykHbWIaliznwSUNJ0Qs7xK4aRHxt3K9/iZuOz/cXG/osXtTPk/7nf/7n3S4JMSCfyHP8YRse8iZfg92b05rTrS07/3IB6148x5XVkx3DVxxvjD6XC5Ov54y1Q8Lc9C7Xsa2x8baO52/0xd/gPn9Q6/FbXLC55Hg+gnsZu/lg7zYkkuv6GcAaAJI8xxbIJm4AwYgUIfprAAEtCDd5CwZB6wrDFpYAb8mTq8ZLTgECwwFlCRlAkc2cnLvjdKi2CAPQnIODG1fwcpA1orEF2SYr8glShj3X1Pdt725bKWCnC2sQ4BxzmzRLkDqenvZY6yUfWRTXSwgEtfuJBB/QoRekINncH2sLHdBKp0APWC/BRlgkDMC9VyuBHue2BX0LmGTLtn2WXI3bGOszW/Sxl4SFsCWr4lOQsaP5FfJkbS5X6/PbN77xjVzmrgHQMYivuRt/72mWgBA2xzum+TrGrS18AJAouhWBja977twlqOzABzZh5CcAGqjyxY0PfsonED/Evfk7XgIRL2wBewD9neI+8CAifkqGLcLXZyQsCcw2wHRUg6d/NaPIi9jBBGuXyPoejiyB7PvHPvaxVyFrbfxbPKwP0Uf+kWydlwzIwcbWbu/3eQ0Ex3Z1KpmQS8fAw9a4vrNrFGeussJ4+l4i5Ts4xTZiuXOQ9yU0S+DTWVvlX/KSl9x+5Ed+5ErQi9NIn1hjZ1ccGutMeLDRrhr3u5FncxXMpf/Glx/6Th6io20OrI+493UbDFvswBe+6L3YE7v0C1Pg8OIf/cA183RfZg81JMOSasn9LPzoQnFou+niHtKPrGwsJycb0KU8KVYWz7dATv6alukuPdM1cuVn1pqj5sZ73/veu22e/BE/yJ/9EsjGDCza18178iWZN1+27uLRk9thR/qlNwV938FOuoMLjiGDeOx4Fye2gKIvRS3/1pBC/pc0iottrpC3cfrcrU/W3PdiFw6KzZUdjvedHCI2Os62cnPjfvAAdoudxe4ln0g7/S32yIt91zgI9OaiZOnWvZ4/8/rXv/5RP7OGsy3no2fxkvwIMh+URzUVFwdXXvkq2RT08EZRjkPwAxjNDnS6WLdFJTzPH8VNurbzbXNq52kK9b1GiGJfDPTeA8vYnm6t1YUGvuK4Psff6FAtYK17ux1etBfs0lc4LZ9qZMAj+pevkqlx2IlPWrt1aVI1v+dGbFNki6v8U/Pf2tUVCiS+bKcVbrf+RF9bKPZ3PKAHIv/mb/7m9dpYMIWtYWevim1jJ19ynUW7OG5ddkJ0TtyBL8s3fU4ua5SbFw/gM/3DruU2Ynbzy70wVV5iO3VRNrOW7CRmepX/1ZgdSz7FsfiXI/kEH1In8iW2gtmN17xrd7hyNsO21l2Z2GYLed/3XXO07ic/+cm3N7/5zXcPZd4cIo6WUy4/wA/J63g8Dh+nt22MyMnrQ3xeHufbfM7nYvad73zn//4M4C5sA+8k2YjJFo0+8+ocDsaxNAc4oIRqsYICgWEozsEZKVPAbLcTgEkw61xLADeBA+s+26SIUCGGvpfcvXdVSZLc5M6gyPYGiHGRLcaVdBAVxkO6TwIKlNiEfFusSkAS1zqYdXDq5NgCSdLfjlLHblGJQLDJXuHexNFYEgpyq1Dr/dmMQBAQI/YVlI29+kBk2VSzozVqCgCyJYw7Ht/Yzrf5NSAk9tW9YDZ+26naPtW/1772tbcf+qEfuksK/KBxGrNzbZU67el7ICgBA4fWwb9OMJB0+DIyoBmwJIEdkM/WfMa7ZgryBCuM0/uKlBIUUgLMxT2/FicaEWwn+a//dyzgJBdccD5CpGCgC+RMHPW+mF2cWmIlqfE9Pq15Ialm39/+7d++feM3fuP/Pk31vvsu/5U8yQuDGrdzP/ZjP/b2Mz/zM7eXvvSlt7/4i7+4u5qxBCF5OlYzTeGk8JH89z0CbC30sMSQv5GFzI5d7IcZ9MA+9J28kru18lUxSefPfe5zb9/xHd9x+9zP/dyrIJJvxExkjD082KbvtkkpX0j+e1WF3HKI7+hU0Z+P7H3qm/cWOzbmlhglg/vy26LbWhRDiyv5RutAAhFiRRibdM5e/SQPueGbHMEHl2D3nQdlnr5v2zCf3IJGHqUb62xuRHKbf0ie/KzZDLP5BVxnE432ZEZANneLTzhhHsR5MVzu2BxrLLuwHMMe5FuMUtjgJDB3mzLJCidsoe7V3Hufqs+SpWLL/Zy2rzZPYyN6cm66qrHX5273awxFoaIYlikENt74RDaTp3zfZ9bUenAUsQRn5GuxxbZLON1usT6Ka7R+vmbrsWJMDuHDy7f4Hh8Q8woB97D2PtnTbT9b2b9+RvZP/uRP7n6iETdoLXYBypEdz2/Z+sQ6n1ufAgZPQ+zJSpd42W6R7lx6UCjjr3B69SC/4ReN3S2Kb3rTm67YXo7M38WrnMO35E94lvy7Q9bntvnjBjiE5qrjsqO5FKHLG5ZHwU26XY7iOIVq/qKxwc/4OU5zcnByLG9aTsuG/LvjxQA7+jk9edmV094v58O3vIp38WYOeNmV4NbjohMeFYZoLq1+cE51Egxnl+QSD/gmvcBG9cXiofXKS8nhNiq+vQU7P19OqvYS3/JQa5Vjdu7+bj3LzRZ/m0/RqeFA743d9/AvHdFXMVUtAifEDnlg++Y9esdf+OA2NeiLv+Eye6EQ/8wn9uIZDtEYLrCxZbLbwU3WbbjA/dU13Gp3RM19/N4FB/gpJ9MbXIf5m7/pZ+s83/Pz3l+89SM+4iPev8UX8NdNAUoMKigp/wQyTgsYJXYF5gJLxwDnjmsuoNB7wKhDrmu3ZM0xjUNZqzSFDeekMA6y5Hc7e+lkr6LtOpMTyeXQwCcZK4AyELDbZAIEEF7rd2WGgTgu55fUrfcsznzfXBsoHB9BW/K/hL1xkS1OSFeS6m6Ts/7O04TZgtA8EiUShNzSr+Axfw+3eM973nP3AAzr71VxowBFKpb0IbYCS+Je0GCXLRyAnWRpbH4lke86xAAiSQ6NjgCsq59teyrxCOq1JcCiR69LKCQhduVbC3b5ecV3c7ENP80+4rdxk6XPkDbJrPGXgG4C4P/iXwGuYJZgSzYe8KXAMz/CCWMU7Uv2JRY2FgfWxA7pMrAFbM3bLRaSF7D1Kt62oNiCEOCLeevZuIIVALyn5vYb1PxfrG388BcE68d//MdvT3ziE28ve9nLbn/+539+Jbcwz/Z6YyMaCnBEQ9JBHBC0TSrWvPjKFsZVXDiWvvmJBgQc54Nwc8m6RGrdxnJMa+uf4n/xqa2Bv/Vbv3V9X4Ogc9hiCyPr5A9n7CI3cJFf8tf86v777798MzkUjKsHOaJCw66XLVCTK5zuKmTPNulnLJvPFSjxZhcXf2htniOxZG3jl7/5fokZzITXMHF9FAbBUURQg0Exmrz5UMcp6pbMkrnjkeU+c7484tzG2cKRHegfbieH3ASj5Ze9KKAAkRc6RwNMzrDW1RG9bZxssxFWr9/Cms0Hq2vcR96BIeuDiJgrTgrfztEAIhvdbYMcP6ITcQp7xbA4lf/pdwm/nUPrQ+yJ28hry5H47TaIGt+V4S1e+1wja+2It6xvKobI02t6aQz5mb7l5yWyZBUnFVm/+Iu/eGHF137t114PwYWPi0F0Y+2wg+46h+0VLsstFuvgH/lO2TW8Ok5uSrcbq2zcOui4dSr2zoYLLglH+a445NftEmi36D4Yj3yNrzgmG2y1S3H5i9wslukAT+g9HnherNkc2Xfi2vie1wH3FwOTiY+nM7wCD9E4lJfkv45rno5LZr5ld5wGg6IeN9v8JWdq2MAynBFX2JijF83vvoNLsGfP2wsf/DEb8Vt5bLGlcegKZshTzZv91jeci6PBWn7iAcBbc1jj8mtyw7TehwHW4HN4uU1ghTLuSy9xNA8wtnW+cdV6ybYPS4cpGgE109/3vvfd3f4llqwVD2odfMbcW+PJcXxPDsEr1btb18BgmEyvm9OWT+Vz1rUcXE7EJbJfHKLnoslt2bx5zLn1N0wkOyyyMxtOyq98a7mb+poekvtqADzwwAPXLQCcA8nVNUpAgSEpC8Ytthqw/ykho/fEagla8qkY6n4Jyjce0DqTAWABiGRcAmDeTZAMj3QjphugEgAHYiQBsXMJyFXiOoW5yQv4zEFfgg4YNUc6CtQaW+HUeZxZMkmHCKqAJKvxkV2G344/B+tVkQPM6BfIIEl75aq5AC3yYL0SrqA0Xu+3KbAFApkRita0AaYo5JuOP7uf7M8eZ7BYy66fvEu2AGryIgxekVI+IWHx7yV064eIkyuSC/LiahtqjkcwAS3gRTAkrgXBpzzlKdc2665I6xIiAMjI4x//+CvBttWWPtinMV154r++C6T7yb/f+Z3fuf3TP/3To+7x2q3RawsJmT22yEifgaDOKtBTZJBX4l1cQMrFYsVWD5n0LxkkvrWlGAaexkTYyc5HjbEJQlxpwOz7xtPtVwxsvMCCOr09Ufptb3vbHXGQBPgVctzcrgTsVRJ25x/GliA+8iM/8pKl5gT/sg7n9Ir0ItjsIKHwxyUJG+PwDKFBIpE0OlkiCrv6ruNr+LVtsn/Pf/7zr9dwsB0xEjk9d/wSDdtA4RZ853s+F3fJERnpPE82ViDDtM2FmkmaswhqvguPkTpzr7+QH973vvMUbXCo19aV/9fEovclq7AW8XVOa0P2xRN7KorYbO3bZxpgGgKK1sV1GO5cOX/lUUQ1Dn02N/LauXsbmbjYArI1Vyj0mV9/SCcIPXLamK4MI/f0Co+XaIvz1gY7FF9ygwcWNk5j8p/kqcCC6dsUMmdj0rN4VVD4HLHjP8gtnFhexXawQMFMVy44bBzCSf4mV649tiEE82AizoegyjdiNJnML9Zbk7xHn8msIOMfS+iXJyicF+tPf8eD2K08VOz1z+6b/kaW8SP6kMda32Jz43VM2NMzNdhXY4Pd5Eg5Dl+jr47z03fiwznwdXcjid3VJVnxT/hhrsblH9mFP/eK8DeGhhzskEP4y+oe35bjsoXnJDSubfDLiRdT8JPV+4l1WxSTk0/wJ8VT8+A2chjfw/XXpidv6335opqlK8ZhaBjhwoM4X77spwI3ruRRTQjzaELAXPG1HG6bGHiTBtoWc45bXpoM4kaDCE/RUFksl7edw8/lY7oST2JMYSjO4aTj+JR4kTf7XAxaG//CFdhy/QTnk1fImT/kY5oFjR/Ol//UAeKgWjI5YaU1NDa+KI/hNjATRsphzdM4fEtsdbxGs3X13YlNOELrEMswSu5Zzs9O/BufiLPmq/FwfHNjij/IF+wjFtSG6oB05lZp4y0miHf4llz5Zg3U6xaATfgN0AG2JEhqDMy5OBElAdGSZscWhEBM1yohS6gSENDk3AJ2CRBjkYvTSsCKFnIVMK5sCiaBvcUhRQnmdWCKTQ7rA4ZeEfJNjgwlCC5P+wDR3WBb4sepet2r5QqSdULjSrj0dQZdcypazcXGiqLk2SJHYtnkzyk50CYf+uq7nhZaN7rfw15AWJKyxIBMxtjkuVeqVn9sRxbkYwmx5AH8jWueXS8wWvvqaJpjg3LP3aCnE7YHPgsukrBjNDGQRzsrABiQFWN+DsRcCootfPYeRqSj+RYkjL+ACChcjegY/uS1Bxh+7/d+7+2Vr3zl7Rd+4Rcus5BxfYS99pV++bOC1LZac7CVxCj5LOgin5Euce/33iWMJW8IMDAXg+bUTfaerMbiy+k/uStMxZHiQ3LX3aYbx8GZ5lBc9PcmNPGavP1L3sWFjl+8kfDM3TmbSJLbFQproX9xZC6fw1N4BTP5PXxfPCK3RMffxD2ZfL+xgvCV4Nu5UkHewy3NL1bEGr2Sk3z8Vc6QJMXIkm1r39hPRuQXieY3fYcEyj+N0X9NVHIgO3xtibeckb0UkfycPru/vdhqi/OrX/3qu9skEB55hi7ZHpElp+3t4gn5WKxlJ7rrO/EPL9zqwM8V8IofPikHpQfYZ41ya58r+MwNt82dnN3bXdOq/+SR1zePWmtziyuNB+Nav/cKErhcPJ0+Q1fpRZPH/bb0zq9Wz/L2uUNOfDQe3GvOveqDlLXOcM1tPwoAOMguS+5hb/NswYMDrc8ijXJG4ylGOp+d5RxNjLOgtCafs4HdXJuH+Gy6RLw3H/AlukG+2WHxGl9prMaALY27fAL+NzeiC2uWj/geDncMfaWLbKHgNv7yUrrvGFyEv8ME28b7XIFAJ461e0jsrG/QT3I1plsbjLH5anH6fIaM5o98Rg+wVG5xHN1kB/EqL+FGMJTd4XOfN06ys2tjsFPnb+OAnzsPrq7f4UliF5ZV9CdjD9+DP+KJf3glg6KKLuQ1toeJMFu8koHdfb/cmE3lgmThyziRdVmvhni6Csv5CbzB2dikcbp6XM7s4dou9tB/us/+8ubmd/x4czj7LS+AOctp+LmdYcsXW+/mVg0fa9MsV3vwu87xbIblf+aHdafP8UXzNK780nrhrYsnPsOp8Ej+hKuJ260xk2V348IXPIO9+rwmRvrkM55RsDaASR2fft1WplZ1Lo7uIja+jVfgrvwVX+InMBLeG89uocZtB8L1EEAK4qSCwiIRTgtakrMkVFB1vAQJxCRwiXoTiL8lMWDBMJQOLBiII+saIZgeDgfogNUmB4EFECRDyYLiamj0dwR1HRHACUBJYpPMkvgFyCUEDLoy+lvALpkF/utcJ8EqqJARgUn/dLT6VyQIKKSJH2zgAPctPnuAU0Sp/7pcfIQNNSToQUceyCCUkim/UswiB+urWyyeQHz6MoDZYHSOtZz2klQ0L6x9t7+mKzIu0DS/IlVi2GDkZ9lH8G/SEsi9AsLTjzcpL+Fdgr9zt97dikxHWyxUiOQ7EaDkSb4ectPPoNTgceWUPToX+bAmoERvAB9ZR2YVN9v04RdkEgM1JJMpWbpXylVCnVt6gjfJIGkhOCsHPzx9CNmi28YlnxinN+/hkliDS+JH8cF+5kweJJHOxN42o7ZRsYRiizsEvrH5cfMj6Mm0V4y2MN4iZAnH4mXnb8FkrXyTLeEL/XqvQ52cS57EPRLBRotX/NlcS962wdLnGhtwxbHWxW/pdMkGYtkugUglHZ3EyVjsno6XuDZ2OnVlXZHB7icp6/NI3c/+7M9eu3iuzvx9991tB+TbGg/5k1iSo+l/cwcC5ioSTOFrCH9+4Teq13eQCMWR3AY3V4eLB3seebaZguSID1jZuAqgs/D1nl+xO5K3xdAWLZunV34cQpHS+NZTYeFhVUiiYnC5EXtqmp9EWD4QN/Quh/e5BsrKKe5gEPJH7wr8xW12o9stwMSNNW7zHEbzSfjpHHm895qK8Azu91ojz04KfEXuWR62xQfSyl9gDJ9pvLAX1tA3fkN/y7n6WzFHvuWv/KtzHZte44zllMVo+j4L8S3O+Ic1s0M+4XZQvmsd8gZ+gOTTh/zCXuXc8FOx0XEKN5jOZ9hJA6vP2avxcGvcBo5sAWX+dITHG6fvlvMny+7c2zgVh+nGNm85mbxiYnOzZoh4wtHVDnyy7eFd8fevtSzu4ms4KXtquog9NoPncuj6MXx11Z+fWDueKw/zLZiC43nf9xvPck/605y0nsXJvuvqcf9qmPceV1g9wAa5CIYb68R262k8tl4uASfVGvL4cgcYov6jEzZmx7BCrMltbAsz2AQfozf8CKbyT37Hdxp3817x49i1TectByTz8j68fbFxc3Lj8euNjc3zi694BRuRp1cX+/JNF87pYP3U+uiUr8AmdsJ9YQs99vrud7/7/54BsEkC+bB1U5Ej+e6xHOMuCj/w1G6KkGAoGvAYM8G3sQDAJNydi9GRyhxri19znE6QLB2bLLr1JwnjeBwJeAmuc510g0gwJsfgSOQHeKcRT3K1SQCpQiTIZs4F0U2SrjALdnNwDs0OJHsTlCSTAyLtzdMxikddfqDFZpI7HexVspy58ztmk83qY4FX8kNwz+LZ50B6ZQA4/NW46z/m5Qf8V3JmN2sEEnTnPIlhyZ2gQ7T6bolMutgm1RYh7G99ydWcne9vdiOzeF3Qt77VoyaM406Cmdx+Z5kNJVF2ay6EVOFDFwt+/H+JPNIlTnvfnDUd/DyMuGse+kMMe+3++Z5easuY30TOt/x2swIt3zhJVrpcX2JXvqKgQDLEYN/TH532nbgD0nBB7CGjG5/77AVj8E2FTecjbkhNY+yc4stcsNRWcL4MP5YInjgFGzQkl8jRDb/TVCAr34ex65c+Q3bMu/6ZD4i3LSqcK8aRrfX3JVKN3bib7G01JPvZgBYDdNVrfuyKNx/vc+QZeZIz+JtcAROQAgmeb7DhYpfcxF+28UlmJE0Mwv/Nrf0t/1lbOpFvtxnm+20MrU2NxXetmxybK81pbTvn2o2d4cPKsCRQHjp9vh0/fle6OdJpx8BL/pUtYAiesLch9N1iw8qPOO4xYmDxcB8OJf8ohBuP3TeHJCeMXRmRS+vZ5soS/CXyMPm8+r7+SX98TUyRrWM9oEuMIPfyfsRZ/oJ9eNfyM7HTZ52Dp/C5xQm624JIwwo2uP9Y/lYYiQ3NDr5i587mezsPwoTFJxiSPSuWGyOZsr3GmGIu+yHt9Ahr2NZ7uiODtWyTIzkU12e+gL+bZ5PJ1X+5izzsQdedh6viEttkYncyKCSct40RXKfv6KLXmoWdD3+WG2jIb4FpTfICH+c7G6f0pdBrffwH71++Ks7EPezM2Oq1AAAgAElEQVRlD+f02jj5lB1feAsO4JYfOtFMppvmlQNwHevkW+zCvu4LX1tYG32IfZgIj8XjNjutQw7mx+qlbXbgLLjFciv4zHYwXS7mZ722ppqi+0BK+TzZ8X5NjsV4jfjGCfe6kNMOtxe96EW3Rx555FIBO8jB8iqeuj7N75IJ56LHXaexrM+uGJiG75x8m/835jOf+czb3//931+72ZurYzV7s39rE/92b+GNnY+HiNFs43ucrONw0mTq4oMLqesHcLLzYBDfPjkQzD/5eHP7rrHf8Y533O77kA/5kOsWgDPJUOpe3dsJl/AiCJIwYAAGlA2wEWDdWErloKscCY/DmZehOhZQKRT6bIH0JJ+UYI05rp+SAiSIzIIcstKrgOf8DAvAluAYy9jkQSp6mFikpo5ea9mk0jGICiA3tnE48TqJZJsTfuqnfup160VbhiQzTkNPAplu7CAQzEDI+RzR90BTAjReNmZXjYPOsUZ6zPELNGtzjIBNz/5m8z4Dps2he8YWfY8cNl5r/aRP+qTbW9/61kdtYee362sIjofmscGu1/GAih9LAnynNbmqZMeImAO8fBGZB2ZsjHhu84del5RIGoAFkQCy9MtXJAKd4iWPnSOxKEzYv/M0icSfhLmg7nikhN0X5Ne2S3CWgEl8iLZ1KfjaGfDP//zPl18hGPnbz/3cz91e8YpXXN+le0WGogQpgB1L2hUA1gdAkTFEdItl8zdP5y2II6ibfGAAP0Ac+Rt9KUqMl19YJzKwhR9ioDiFWXTNnptk4TvyxAf5lKRr2x7i4nhXvM+CdYsWu7yWsK7PWovYWfzpb7i1Ol9Sey+ST9/yiriBm2wgD0jUCnikEvng+z6Xi1Y+xQs8XWJg3o19cdcYS6L39qCOkQMQeLHWGp2HUJtHzHTlaBsii6dsvfptbD+Tt+TMQyuRTbHMN+U5vgWn+xyBdgy/lFvhEuLGp8XFxhNMEyOaKDjLxq1tsYo749GRV+tszGRRfPWq0OTf8N5VQeTZHGLWfeuu9Kbj/EMzQA6W1/jRxg19wReEdJtOfIOfazCIz8bV3OrvclI51zyK4MX8YlqDgL4VZduc4UtiZoscRHTP2+ISl9gGq5hcnKcD60TI+5zNzUWXyaWxgKeyk1iQczbHyj2drwECW/AYc9KDuHN7m5yS3eVSFz+Wk8IBmM3+e7VeDMGDbY7zN+f1nYZN82j8ij+xzrabU/goTkR3mtBwDOfAV/EruAQjYfvGD9zEeXAtdhHP7LycAF44h+46N1n7XCOnvz2/AX+VK5ZnJnP8M6738MMP/z+/BiCHtib6SDb5fDFrMac51Dpsoxhki+U48FINIW7NCSOTp7X5RRvn4d7si4eKk70wQPfbADBu3ynmjSXG5Ac6kadhGAyGFXQDR3uQ5wte8ILbz//8z9/tCuGjOD+cYKPluR3D9jgEzOm8bS7Bi81zcEVjUEwXs2Q2x7Of/ezbG97whguncQIYunmCThoTL2k8XH/9GQ/mx2sjnB1+LDfkezio9+I1eWo+1zzA05aPL++3zushgN0CgAQDW463QhJct1nhIPkjjxyL0pGmdWbJl8NpDJzzIYOAYcFp5z8BhZIYRkA5jlMKqC0Um4vjbNBSIIdJH75H9DkqHWhWcBrbZZCNvs/YimUFCj3sXN3zU5PAlmFJXtAsIK7uay70M3QV/y984Qsf1YFyLnk3OJAdAOEYgGXtkRu/ae4Yybdj6Rxpkvj4Ddss+AGsBWnH5dz0Rd/sjZDRDZ1sUZvc1mnOZOocwahI8v3qh9zABjA0l50s2xlsjJIAEoFMiQG2XkJK95Jbx2w3j1/wW8AvyZ3gAoiW1BhjAVMyXxuJW0Cf/rb4SgZ2kCSax1wSniv19L9rW7xZ319SLiZXHmOt3y1QltCf/vSn397ylrdc+t8re+bhG/wL6ef3yDDQzM6uQiKASKKkwEeMAQOXnC5uipe9os9v9kqwLWHm5Z8IfPZzdWMJ9tmgWD/h90uW6FU+SHeLB0tYNdj2Xj64jnCbH2mQS2AIvGo9GgSScHOzqTjdeN9mA79FyJccbmMVuRUD7Gbd5Ddv51pLY3YVo2O6FQW5PuO447bptcXcNrya09ZEVykUAmvfM1ch4Ij1Qw89dPvMz/zM6zkCi0lbXMrR2dIxrUOhwpbslBzyfcf0t8aG3KYA3eIKCV/9Li/Y/AofFDHGhf29Inr9TfaVEQ4qzDpOwdK5/J0/7PxwyjzwbbGlOTcXb1OH78DgvZruuz7rAch8Wd7V0MnOPRjKz0BpWCmijcOH+PmSP/G+xfzyETG4WCDm8S+E0Q61E5c1DWFX5yvSFIDWJgfLD1voLPYvZvJx82pIRGz7J04WO/kVe/Objb3Nh+kkWzzjGc+4ve51r7vsajcZn9Ik6YqwIpzNG7fjFPVkFgewgz/BEPl/ZRe7yws3/zQnG8IMc/N5uUUO6XO8V+yvzc25RYafLlN4LX70md2HdNBrfDR/iJMmAz21vt3V0FiaEYpm+O3e6o11Ntgx+JQGDZ3CK7kChojv5QWaCPTETvKfPI+Hndy4z8XlveqjzR1bT+AwculypcZpnfJf7/kJXfGN1tLDg7tvW85prDPucQhx1Zgw05jsCH/4EJzUiNNk9Ll430av2IIl8EdOkXdxY3mCjug7Gfxb3tdnyZP+8peOa6xy8D/+4z/ePf+DXvFZ49HPWbfiAD5ffzgxfRuOybP5m1/gMqs73BIW7drltM0FyzE0Xta+5oI5+EGv8rMLrs6/Vz5rffnFdQuAZwAAZYUtBXF6SQLx4FiKCxMteSLwGtk8LUx3bAmZ4FU4euUU6/xLOji1YLIVj5Ioeh0DWFIywwJpsjaGIPofuu79ZbutKuP4s/+Ksu12uz0rFqRhB4sokwpNK7QTIqghoUYHipRIfyhCMjLINA2MMDULs6KkA0mm1dbcorUNDVMrO1h/xI7vis/D5eTthZf7ude91pxjjsM1rjHWvNfdMTIBLgYQSFvsCjIOvwEpOSabpkRjRAYqqn0vUyefDgD0mQgBsSYGsloR9OEPf/jq9rPTgtk2DzgtIF+CyvbW3R2E5rKVZwkKOwJcvoDwLegJqj5jHwR6CQbZFCNsu74i6SEkxttECcCBtnkFMVuQeUmpp7h/4hOfuH0SuES2+jmbV71fAoXcAS7+RQY6UQywG/8TU+KVTcSEpNv5yOkSLP643WsAvHPRn2MLfmcsLelDXvjoJlQAxG70ewJc53VdOrctSkxugmscBAzx2kaVcd19Oceg467ZgnvB87QtXyQjwtJxd2dgUkX5d33Xd9382Z/92UXyybN3ERZrxLs7i61pyZJx2bNXfmB+cmlO8vnmpru9YwnDGttYrR827t0FRIwcq09xLf4U9IjCrnNjHUHbpEn/68vJ6e4EjGhsRMlXjegGxkvMS24lYcRR7uK7/GHJnTizPnGKJInL/EEBsz4hxuhz44utEDsxCru2ICAbWzWf70Zbq5/U7XqEQOwpBPi+HCBOkb3OhxFI7BbX8IrMnbvNjj7nE3xMPkXuNufQdUVavyRk/GzNh/EGuEHWJY58fHUvhuEw7CUv/OKr8IIdlhfw48XXJV2dK69Yt2vEK59f0t9n+U22a+1idJsgi9P97Y6vRt02xVobzG6MLaKWn8GLzdvLmcTcEly+x5c0JGBM69/t1jjkiTXOby3WsDaQ89amfMExNhRDZM9X+cvmHXe/F68aY78mQm84heJ8c3vX80P2VYSdPJAf8VP4Bqtss7a29NdYfo7zzGl8bx/QuV+b4IPuVNPVNnrghmdewJi9G7+ccQtpMQnDFGrLV+UPc/fZN3zDN1zPE1I7LI9uzL17ykfh0/o+X2RD3HKLK/mscZ3Px90Fbq1wQk7RNJEbNIXEuLhLN3a+wUXNIWuGYW604q9kO3NmjaeebWD3aTKREeddnSWbrfaaIprJrmuMzZHWYZ1is1e6UEyLb3rjr+KYTyyf7rP9qrA8SW9iQQHeGP0tf7KDXLF++YIXvOBqPP3hH/7hhbHL12FuY1nT8hNradzixs8vb+3ROvw8IRyxtpO/LMa7wbM5cTmy/EHnfBmP2p0Mmixbf+eL5GL/9TF2UCMvvqz8ydm/awfAfffd91ADL2E8F8ABBfMqa5MIwnh27zJEiaCJe6AJJ1asUNwCfJ8FBIGfDopFLxnfIJKkGE1iAQjJ0bXbrRR8ihHXSkAKUPpZkoEEIpnIDmLBeSUQgIl0te7G3a05gFcgI5aNsV00OmlMOkAq2UcCQ7TI0/wLfvt+CelpD2SwObeYAgRk7JWTS7rN0TUeTkPPQIWtltQDbHpGjvz0Dj0uMQM0WyQINOsxJz8HhsCn171jsX7Xd9D7Ob33vve9X7Qdl+0VdQB3179y8mG6957exEY271/2auxA1Zi99nmNHUENoFrTEjFr59d8hF9Lxqf9G7/i23jWwOZbNC856Py96yFuxMaCpb8DtxIfucUkgN84YmdkSRHADq1jdcC24r3rjSsuxXHnIHa9woxdu78BK3mQKzt1Op7NasJ94AMfuGxJF4uniDoyCRvCA11d5J3/JlufsT1CDrMQVvpcPNytiRIQ31g7atQid2KBn1q/uTsOb/kWAr/FtxygGGM3OIEg9MruSD7s2zhF/FdOPg5T6I2ONynyi16XKLIzX1RQkGntbw3buIFR4g8Z7/iZczY/8F0J//TRLTr4a7K25iXmiNhpF3rvtfMVLflMxUCvcLHP+cQ2LuEystL5PZgrcsaXVia45W6bgrGxk6+17rM86LpYWn01pt0IfAsOsHGv8hVsQzZPcoffIIf8Rnw2H58Tj7ACMV08lxv5qzyMpJ85jk5hEnxo7OVS9Ny6PDGcDegDXik+G7Ntt21x/tSnPnXZ0bN8PJ0fJvNHcQUfxYTP4aGY73yNN9c2D+7SeeTlm3QKZ9ON78z6vr7CFgYscZZ/lgOIfdgPq+T5dIJD+azXLWC6tvMaX0EiNk5/h2EwvfPkX3LxQzblr4pFPGwxPDuXczsWTtc0Lq7owwP1YBNbKywXc5Yr4BT40MqGW3TONgfZS6FlzQqTxUFcdLlGtoNVjVFj7+u+7utu3ve+91262pyGe7Btc9hd6jPFqfm3AIRX5pTzYZk8B8/yBbmqV/N23sYa+26O4RvNZXfjNq+MJ9bwNryejuCI8zuv/3ZWsPHyEdxWDMEgfi9/yQXmwmk33hfj5DK5F6buPPAFrrOtueOidozgRGKNDfmUWOCPyavhsjxx69OO98DcagCc2NxqRj+nno/w/9ZU3Gw8mN/OItjFJ2H9yr+6k1s1BDfmcYHVrzyAn4W/8V03//icGwds3zrkF7I1Lr1s3bf+kgx4cXPjFHC5Z2nd9ehHP/ohgMcQS/bXaC14k5WAAQqc405KesITnnB9x73v2PgHmHX3EJmuv++++24e9ahHXaTZ95442waNoF9isiCh0FxCsgRc4twEDsSN2fstFiRCZEPALFkEjIpzQZo8Ch5A1WvfzwxIliTTkwQF7BAUgG5+tgJYvS9xGHcJxYKtwkCgb5JO977zDFAL8OZUfHQ+MkffCOYGNyDawHcenxNE7Oo9HyErH3D3gw9uMdPcBRPiwH8E5TaeTuK4YJDc6aF1A1FALomyDR/YYl0Bt0VO5wFqf9NB81k3sixZdlxnNWKXXvyWMb9uPD+tZs3nfEBtfVsDZ+NXErkN2nn+hSQMB+hQXPOFlau/xQSC3Hm7qyN/decIYK9Pbyxbx9q98cwhOezdBrYCkAiPu/+AXVGSXSJhxmTHTUxip9+y/8qv/Mqb17zmNbdfJeozvsYvxMzqaM9DJpNlEz6fRjrOYhVRoC9jbqNgfZW/wpS11ZK/TVJLWpE+DYvk3t9ub/zdFm2ejUEEX6z6DCZ7fxKZxRw+uxgHI8y/eU0ShBtsigzwG7kE7vCNXhtjbQMbyLl5ZpN0vq0YZK8tHNIZErokzDld43PrhU/I7eKo4iLSZJ18mYybM8UU30QMrWsLfvOJSXpCrPkQrFBEbUGdLhq732WvufqhD33oip2NXQSmY/jKNh/lM/pkCzjSNWTaXNz5nev74Pzo4Q9/+LUDAXbDIQ/wQw75KO7SPOJr7wD3udhgj8XZzZMd3ztAcqS1dy4yKf9pOsFUcd8rmTtH7l2cMBfMEDeN5e5zdsNXcBu+QxdwX/6ypq6zmxG5LYdpICSTZnG6g8fsxbfkwMZ3cwjpl3s0AXoPT/AkGAU3Og4H4BhfZyNk3fjWJv87zzjyJR02Xp9p5IhhMomxxtlGpzv5fZ7uWi+f1gDA+zQo0pO5zLPcEH9bvrec2zX4JsxaDta1fG3xLtnNnRxsCEtw6fUjMa6o4ddyOTm7RjNQjoaR+LS724svikk3/OhYDqIbMbwch10aIwyRr8Xicgzn7lflYACbpme+hNvC8c1z21RrruKEvuECX91cvXolj3nkKvlv/WV9Qa5h71757eINLr7xDXfUSfJq2OOnVI2LK7V++VZTER5XGLcTIj8SQ9aDlzUHPlWdoyj2yxD8GG7YFWB3FZ2RNVnaOY7XNffyMP4j5nuF93SxPGI5Lay3I9JYcqp8jOvYzdcYm2PNvblZ/jTWchc25UdivPd///d/f3PXvffee+0A2O0Xq7guWKIucUiIAJNAFR49POH973//RZqdj0BSlKQhiQMiDvCSl7zkurP5tre97fZOxCZMf7se2JN3wcXazgQnkKxFcqRwAAfEOK5xBI+5zvddr1AmL32tLMiN5IVUnjreZNXf+0AtBUbzCJTtklrTFsTkpfvd/gb8ESsOuiCJ4AikJdg5pe011gHw6Hn9DvgDWIUr/0EugN4JeFucbTG4DSvOvz67RBjB4YMB7zaG2JBOFoAbx/oV7ZukukbXH0kwNjshtslJd5LfmTTWt3wm2JFrMtlCrXDrPHfDFIBIFn1JRHwCsPFbY2+iA1b0LG7oRdHCtuKm1/0PyLpOApJwN1ZP8rK+ukWM5AuDxFtyiAeya8D1vvh661vfem1XfP3rX3+5/toO6ViffPSjH30VDiUhxXm6ZP/WYU6Jx2dIo4JYTNPxkg5YsHerlkjRRZ8jr2LXXWg2bnxkCTlCdJuzgt6DzCRjNtomUAn7Oc95zs073/nOWzK7d0W6ljwKEzEFW5H+U7d0lE5gAVJmqyI/o78dEzGhyz7bbjqCw292/dYsRjq3uZNxx6MLvswG9M/erofVe/4WV56rAC8VDZtnxL71LEkSy2Jm88GSNzjefOyz455ykkdTja7oHf6snZZ8y6vLLciI+HgvJhDxyBs99NmSUdteEecw9F3vetfNT/7kT9587GMf+6KbF/BTMQXf5N6IYH/3efMZW/wippu34KrP8Cb40JoQ3W0CsMvmPL7b/DCaXvmorcJbsCG7ME+8wK6Ob3zwe8WFAs955sRN+O7mdH699pa3mzd9iM2Ow2H4rSCHKRu3MHpzZ587jtf0inAb11dgOo6f7pzJxJfw0V75Nd9jR+R8+TD9wSIxR++NL342P5Fn+Y5r+Atu4hkFHccZtoBgcz7Fx9KTY2wgfyle8LzWoeBZ7Es+jRL6ZZ/kgX/swzc3Zuigz+TZ5Q34QuPhPYsxZFuezI5sYq30j9vjdL3fZxGwM2yWC5eTJGMc4Id/+IevJ9eX07fBx++9Ls5vLPR5OcrPWtIb/NqmlVhvrOYuxr/whS/cfp2oz3e3D863uV0+gU1ktsMm2Vov/g3zkmtlw/FwPjGPk209Zk7Ynl08lDtd97WPnrmxc/RV5x5OjufgNzBmGwawdZ8l1VjJHlbzIb7KP/CPHUvNuPKLzdUNLnQnu+LlrQ3WmQPXEONsYxw+mx5PbiH/ihNYx+Z2rRiLv2ZPD4WE9eKUr1tb607Gngt3fQUggU6SQmiKARic4CQ5Dd45P/IjP3IFzFOf+tTrjj9lUPaSX2Mv4EuGnecuiYeUAIW984ZEIGdAU7HTeGeB1Lx+91XSsf5NnIJxxwZwC5xIm88ay+cMlH6W3HF681mbMXRsAKWksN16hIGcjbWF2SZhYLAAvESKvQXf6kz3tfMBW3MjoquTXSdHXGKs+EYIzCtJKhIAyZInazNGnymEdu1siehI9EsCAIZzEZXm5eMLGggiefYzvi1IEQ46VwgusbCW5u+hcn3Wti+Jyrkn6VuCL7CtbwnNkgF3nlybzrZbv7IAYXZmW8QDgdgET18SyiYMPsqvjOccSV8iW5CUlBHcjQVxxe6NI8EvkUYEYI3Gx7k+5ERxDFce+9jHXjssSv7Nv4Rx/R+or39vUS0GNBjSBx+HQfxT86xzkwNm0q/C1Vx0IHasAfaml91+DBfoZDEdyTRHnyGPYmDxjo+vLowhQcND8dg4iDPys7nAuroOsUwG61Dwm7vzEGkYRZ4l60hB17XjytfRkmUbDkiQ7cKb6xYvrINPkEcTQ/JePcu1igv6bc5tHPJHd6b5vuISSRdHfb52l0/Mt9uYdw1iC45a6xZsciriwGbyTtfAuG1MwS7+feIqOfjVEqaVcfPq4kjHkTl3anrv6zeR55e+9KU3b3rTm65CXjy5jt2Wm1gTH7RtdDmAr8/YHUe37tpuXoYj2yhT8J5xxH/oqfe7K2njNhl6Nsp//Md/XDqQdxdf5RIFCuwmy9qPHy3eN25r5JtiTM6WN/gKX8uPI6PIKj8Qm12viFAc8m++0piaM9vEWGww395Vw/vET+O0m+Ozn/0ssW9/HhJn7Q5leHAn7rSFEvvu+vGIO/EZRZDYgEn8ULzCid6zCX9LRj4gttZHrTdfaKcAX6ZHvt5r67MTbG3Ruaf8fFSBcn4Oy/kGLhav7lkGff6f//mft00Z+bG5NC/UFDAax9imSMfgJ5l8XYRuNg+KA00mPN9c6bjxNA7xCLq1DljU+Z5ZkN0Uy9t4ELe9dg7b4Vvsy5eczx/Ep8YN7m9XsCYGjkz3fM+zAug22bZZw4adz+dgOp+n461R5G3Y4DO1DXyiT+v0gElY3U7VflLv937v927ztLy3DTPxvNx8cwYfPvGObZcbn00EeULebN59XgZbyEWbw/Fsu47olw5hpubD/qKcHLN1IK7bTZVi9ryBAafF8HKxzdfJLO+JT/OsfU9uhROHiddDABsIaVMAMIwA3C1mAIxxAEiKytgB7gMPPHD7vbAm1Lmh2ARsHA/8ULBwco65QeWOiEQouQJERmyOrt/v+KSgAqo5ASVDCnZzrxNsQmRMhgFU2zndpGpcZAZRl0DuVIR1rHVGXmqgkGnBv3U0dg68WxQBqAYJHSBEHIFtyQMsNzELKuth8+ZVmEnewLTXxuq/7245t2ReYlAAIQUAFyFWtJxOK4kiqGuz9UOfb+Lj8M0h6Bf4jOWY4hAgkakxa0bZzggYxYw1LElhPzYH9tslNI7PJABFkhhwDQBs3eJyE2vraAzALyluM2GTj/GQh97bdshHFBSNrSAVy0vkG4M+2VC88gX+uWReLJkPOdMIQfIUH5IEMmFshCQ77zmA84xhNg+0S/SvfvWrb9p99LnPfe7Cj1/+5V++GjT9dI04Wt+DW61Fodwausb6Iukd0xCwfgkW0aan1qDISD7Jkk07hsA1h3MWzxxjDxgFMxFHc+ZjsF6yXKKyCXOTt9hCLsi1MUcWxVkyr73ED12KdXoSFxunmmxyj++tdw6iyJ/FXp/Rh0YqvWhyumYJwZLlJZvncbrkw4uzEvOSQTqSp8zduHatIQswQgPL2OtDYsU6l5wvVi0+Id+d6yf/4JhmA3LhOgRXfPFXuQh+sY2Cs3U1JuIjz9I1Agc3Or46ZkcEFGHGXXrfVtB2Hq6sCJVjfKD3indYRmeIPnwQu3DkLIA6f/00/1rivti3NkXUlgjLiXwGvopHPg4jYbMYaMwtmjd/wCkFAlLfuloDjpQMiOlis/NxDfrZgojf4HYwB24kT88kiBP0Gdzko3CTH8hfuBGftW45kF/CCQV459nNx44dQ6z5h3wrjtIhbN4bVxp18mvz8JvG3BsBiha5dxtl6aAm5D6TAg6LucbdXXiL980vVrsu28W7umZxTfzJQa6TO2FSY/HrnWePWY+Yax6N0ubZ50oomGHZ4kr6x3+X67EpfxILGkZb5G1cJNfy2PUdOKXeeOITn3jz2te+9ub5z3/+7ffCxW/XwSW24n99husu50uPYl8846RiWC6DQfTW6+Ld1hvyyDZPmgcPXLvwbzf4toAV83S4/ENTnU/AveagX02NznFjdnlgMuXD4qbr5Ff26lr5Qc6S/5a/w1e+2qu/YZqcAMfNwQbJq1ZczHQTpGP7cFLxjz/xcfiR3F/1VV913aCraOZPizNiaeXlR3xAntuvO+Haybv8QY446yE1F5+DQbjTcpyTJ5IHxlwPAbznnnsesmBOwHkMtkT9dHRK2ICTmLuunydKaZICIJQ4KFOhSRZzrnE53zYndi7Bl4z9d20OUeH2bd/2bTcf/OAHr20nS4J2bsBmK+IWha3R2K5hKICdjD3opNfPf/7z1zw1RQJmT1rtGL0hNXs3F+AAbgmvc1tHwfaMZzzj+nm/xhQ0iDviwZ50vEWDIFTYN4ekvsWSIri112UO7NuSRH7ggFAAibatIWqclJMj6Oy1Qb+kncOuzskIDAqmHUdyFignuLITvbM3sPMe0WHn1am1bwJlU2CSjZaYIEEbPx3bO3MCk0+RCQCSofdtn2r+uuyb0Psb0IlfSc2akrF/7CPZk239DpmUsBEdcWpdyBtbNPcWEJJQsixYZvv1U3Fr7RsrYnHxaBNr1+SjfXWI3X2+JFghKjl0XYVDT5Xt3ytf+cqbj3zkI1ecdezd7373zRvf+MbbB2fyHXpboCdjCaa16BqnC7pEQiVRxfhu+eZjxjvJMQzscwlPnG9xIrkuWUDu+ROCrKje+OcLMKnxVk74u3Em+ZORr/meOuYgcJIAACAASURBVB+BPe7S2MFBv70WHx6Sahy+mEx7RwPBbH30Bk/4mCSM9PIFd98UO1tgwwAYDSOQLr4tbs87+VvErq9snjWHGFxys6R389KZH7xHXDdG6UYR5bPm2a3/yUdeuNO4sMPdtyWaig1229y6WAaHENolsvzdKxyAYTt21xdfvdohIsfwrc6X4zZ/wD52oAe+9uQnP/nyqfvvv//CWL9EkP7Or8iV4zpXTiG7HMWmd4qnxSM/N5ce5VN6ozP24/uKqpWfXyq0xQabyjX4BDs1xuIlf9s4hD+w42yoiq8l32IJzvEhmK7Y2EJcfPI5mLA+lb5qUMtzbL5EmxziiR/t2ny2Ptrn6aJi2lef3DDyXVsFPtt3/fJbftcxmCG3N6cYKjfE3/ziRWu2ZZmuGgtOunvd+232FkcVsz/wAz9w84pXvOL6qTgNTRgj5jQy6Hy5mWP8XEEiz8F1se9aBU3nw/It7vBm/kR2GOdcMXn6h/il93xi+Ub6a4de4ypckzkdKKIVTPnKt37rt9782I/92M13fud3XtfwGz7tNTlwuC0+YUv6UkgmI39XBPKXxqc78sm5mmy4CP+Xt3rF0+DJ4iisbjw4vvyueVsDP4JNjbH5GQ9rzVsH9Lc8sHPBFlxMfMm7eIE4xoeah57wj8Vs625OslsP3+2zrhUrm6/W3/EDO2j4Qj7av2KPDOs7Jx6mfz/D3nnNx6fFuq9qda54MZ85NKisn19vMU///E4siB34r47GpU9Mx581JOlIo6D3Dz744M1dj3nMY65nAFjUmbAFh0SzE21BgmgaR5CfxKbznvvc59685z3v+aIELaj2fItfAEFye/XTWFsY2MqJ+AugJYCAwVxk5uz9ZFeKesc73nHbBduiA0BwlCWbHXMnpYCsy/uXf/mXV8HenUCBBlA4pwTHAZKfgzQeciBoBbv3kv+SjiX0xgW6EsISDcDV65Oe9KTrZyLoqvW7U1XgKQR7TdbGR+iWtK18gUbnSJbJumRQwlxytERwfROwAFTkN1usLwvGZPeU+bO4l8gAK1+UzCRvfrjJWeNEIjF3YzoPcPFdREzCRerpCmFrXp8hgGcyBQwC2xx0K167XiLZZCD5SupkaB4A29/Iirj2YM6u30Qi3pbUNXZz206rKCYrG7EpcBMTyCn7m8N7pE0StEMDdrHrPj15iXOypecXv/jF1xOKX/ayl13JoX/ZKiK4+NS4iCT/E6/NJbaT304EDTIxvUm88xSN27AgY2S02FjsIJvEw+9gkkRItxIrObYJJ257hZ9iECbyh8aDhXxy7zxLljWmYA0cT2/8BXmnR3dEkluR4TuC7pIg2hKp2NMg6Hh/ywsIpcYLrGU/xEZcGLfPa7R2Pp0vxsNa8rgrT7eNl2zk7nx3Odm98exqQWY3+RvrxEL2RRSR9CVJ9Mz2Z3zR+a5j/WdztyKpz61TPCajpz4jHPAIH7A272GbfLwE1fgrH7xjGz4FT/inmMuv4JFGWzI0pkIKaXra0552/RZyd2Fd/03f9E3XdyMr/Pl81yPw4miJMhnlsiWH6W2L2N4rCBorX61o+7Vf+7ULZ/iinIpEnnkU9rG7eHZer+JODpcL+NDmEvnLWpc/yY/J1v/kLD7sptMAkb8b1x1VjTU+KY6WtPNx8So+F/8br+Nhwtvf/vYLq7MR3JUndzdN42oy2JUil9Mff+0Vlm8xkN35lEbtFnF0imjD3Y4rALOzHV3b9IDhOAufWo67uL1FAaxWzPzsz/7sTc2rGgEecrZ3lzfHyGViW54km1hlT1yG7hQw7IRP9CqO4Pjqb/M1XBBXm1PShzlgNx7Ye7wqOfOvbB4OiXNNQXmhsa0Ntsjr4kURxn64MFus38pVzSc2Gpcv7LliAQc0vwYF3cuLxuZryalQFbeuhYl8d7Gpz1xnDrrceKPn1p+/wgyxt77oMzxt8ywfkDvYGtc1Djt23u58kS/5AX0k62KT3EP3Z66zy6F5Wi8ctGY8Vz7bJg38kfNXbzip+fnJaROYiltYj3wtlraJJqf9f9y+483PJ+RzuQT3h9l8TqOM7GwgHj796U/f3PWIRzzi+hUAZA7pbJAlEJSxhGAFpjxOKCAAPYfgWAiHwEMgEBpgswUd0Cjgu2P39Kc//boLzqnWWbtOkcrJFaabVCVtDpWyeop3xKBCQoIljw79EvndrruA3bV+2qhtidbIGZbE9beiiSzWu0R2kwQH4IRbXDdeeqp48JMi1pJtODkZOIWOpDvY9EMGcyEVChdFvTsT9AQAgPKCscJjixVEDQADe8QRYCMdqyukWscz2QB/60kXdi+Yk+9sUS/I+2yLA40fQInMd0ciErn/kLuHPexhV+Ona9IFoNyiaNcmqdKX4uokZhL6JnEgJxFJ5L1nN3G3iY0PSODW0XvnS9T0Ddicu+DjOsCjc981/d1XQdqFAxusf4nVFgzWuD4IpyR9iQAmbSLtOiAJE/gvTDB2PpJsSySdkw7CBA0562vtjd/a2unT68Yp3SAGmyTyKd10/qX4k7DFK7IrRiUFftX5fD59bKG82LJ2hmP0uCQiedifDy2WtkZ+tEUjnNmEs0RpSQDbKsrMs9jVOPBFTkpesbIxQHcSMBzhazDnxOKNeVjf6xaUSz74vbXA6lMmOoIVzuM7iDxiCJeQl11nNtT4VTgvYbtT03sJZn9r5NGZNbEVwk6P/Ci5+m9bN/9uzmzjbih90e9iIt3TCZInx/vOK9nWZ+FBn2n8aOikk9///d+/fmHo5S9/+e2zOsRtn3tA0vpmdw6L5z6jh9axJFHjjf1gmVjjt+xGL+vv4ngJ9sZsxXRFtRiCJ3RrtwMOpciiW8QQrsgNijA2W24ir5yFF3+DEeLGeuWY5sI3YCr56G99bPNrY2mKOO5cOAR3YCPOVh5//OMff/OP//iPt18hkO/Iw8+8dy2u2dh7k0ajG9fZGJYb2XebhLiIbdTJDpubU5Oz8fgNWfkJffPLPqdHvr6FeJ/BYBxIXs3O5R+Ff2MunjRX54jxxheL8h9/T470BY83fsQtHz99o+vkyuazo4C8rlu78MfsqyjD4beoo9/WJafDmsZd3gmz1DI4lYJy8yN8cc3i5vIn12Zz+LSNxmRenxZHHYO9MBy3lKPUAHJCx88Cmr2W422Dj64aww4mNzM0wTzp/vzlE3LBza2f9u/WGIf71V/91esBq3FftQifU3jjgo1JZ/2Nj/Y53WhwdZ6ff9e0VZ+yNb7HNuL0rE82r29c+xoaDHWeRog61Lx8Fj7x5c7Ld+EVrrk+sDxJnG0zESc4Y5E+yCbX80Frl7s1UfBofAEG8H++Xo17PQMAwRSQkgJDAQrKsggTewXiDC2ITqdAsBShSPBuW+LgDA1kGMSrJHcn2SRSTghcgbNgQb7WKa2JDhDPJUwdC0S+5mu+5vpJhQoH50k2m9gE1plkAb7iivOZGwi4XnMFaEoUS7YUE0CmoO863xFTjKSTRzziETd1g5A9ILoO17WcnoNZm7H63J3hDcjGcWdRIAkU165OkPe1MUBhq2TtZ6MqrhtLADbPJgZBz7clL37FB9kNSLtzgZwqgBu7/xKiRIR8tw6kEIAv8Vu9WFNzAITWwi8bi9/zZf6OkJ4FSMcBQa+ti783nobN2oG++b8xt/jje5tsEVbg77OTrAO4lZnN6AvRjAhnA/Hjzg5wbIwKhbbx/cEf/MHt987EDBKsSGgtbLi4BV/o2vz0p/hdkOUjbAgj+Ju4sV765A+IKfyT3NhFLIjd9S1zFPOLr4oBxNBcCOX6EuzK1yJaCPLGwhamjov7tb1ionnganPt7ip41LnWAlP4s7hvDr8VjhD1mbuMzWHnkebMNkDESp+RwbxL+JFBWCs5bk7q746n520uwA5rhh3szaesVV6FYzsnMubO7WItHxYvGzd8ZPMTbBXHjeWO05lL2EpjdGNCHFsPX9r82FzpuOsaiw+bRw5ZWRBkfr3kLZsqcJErBAf+bF6WNxQYffbIRz7y5s1vfvPNn/zJn1zP7BDLe33XWcfm5OU2dGEtrc/f/EtOJlNz0BP7bj7iS+nMGKtfHGlxSn7HC2C43NZ8PWdJzjYf3XRdXzv87//+7y96PkiyFqPW5L0Cc/0Y+RTzOAbbwPgT0yo6arLLu9ZM9/QHx8Q/PZ0YYteWgpSeYBmb7Z285oaLziMHH9ek6LgbYI2twOxv+CiuYQSbn3mATuCrYhIOKuz4zjbG6YfP0vP6Jz8jZ/PR4+YvHOxsmopZfEBMwCccBHY0j+aGvCB2YJK1yTd8aDGcfrOLxo+vQfA9zRc6l+/JuOMnr1zLz9icf2xNA0/hD12JV3ZlT7kNjosTvMgDLhV5dGMNGgPiki/efffd19c9PvzhD99+jW45Ll3innij/MuXcU0+sztD2KU47BfU2hHS7ghY3ef8kO7kFByPvmATPS3/Cc8a+3d+53duv6Intk6bbf3Sz8Ffd57n6xUwZjFVUzlZ/HqCOo6e5At5WU6zHnm6V7Zt7dVCv/u7v3s1L6rblgM0VuPEj6xfLJKJ7HycPxoHV8Ox4TeOthxIox0+wWb4tEU8jCyGzjoAFvAnOtjj4hrm1kS968u+7MseyjlWabtwhd8mIx0b3X4gxaEkf4oQlMD/vOOVQLpx5tvOzxYkjM64fQZEthhKQRJ41whW4L3rFajbIFggc/25baP3JeIf//Efv3nVq151FdceiLKkt78lUEFmfMGlK9v6AT2itCROMHEqzrmABzzNKWGkAwlG0DReoFQhjagBMKDLH5KD/tx9aWyEfBs4Z4LuMwWp8RprC3DAw7bWvUGhEEhfSzJPckkHmyAAh3UAbgAkDuhmCzpJYgkhAKAvMXIWOcCH7dmu76uXrAPoDXhxovhc0sMmClxJh775PTC2VnelrZUsmgVAbMfxNFOEQcPCegGi5ALAAYw5ThuIN+cvbiQ3+/tcfCMSyVXR0BbQ5Pa5xEhHSyI0wgCk2FoCY+2aD8aRgNOhrjnfQbKQK/bofTYNE+AgbDPuyqSZZ26+B7Rd470kzkfgSb4iNnbL2NqVzhS4vRefkpQxGlfhIS7sZpHwNkkt8V8MZxtYocHS3Ol1SReMRyRgt/havdH3+t76j9wkhrpWDPe3u3T93fjNpai4E8Enkzhzxyx9idvNV/CWD9GvLdTsAvuQrMbfIp6fitPkVMwhtOsTbEMWOlzCiezQCfmXKCdD12yBBcfpTi5tPF9r2K81eTgdWRQRW0zAcv7c2H6Kr/E9WTxfVOCszX0vvLnEtliyro5bK1uTc3OcfKn4XFvDac2ndLONArHEx5B0HOcsQpoXB+Df3sNV+UQhIU+7s6pAkUs7Hw9JX9tkag65m+/Rl/xnfuN2Pdutjzu/YzCuaxUuZ65Z/iRHNAcSjJ/IM61HQd742apcCS92XeKDHXen1vr8knH+Y6s4/bJD+uH7y1HZA9Ytd1teiTPQnfwFX+TH1llTOy75qU996rZZqtnWWpoD94OVKxMZNh/A373RxWaaGvRPBxowcK5X9jc2HcJKeiQvXNmCAw7j/p3T3HZiNIZ45RsbB8mRjO7c5gsda87GWn7D75IbJuEV8iS8T66+pitO+KAia4tleGtOmA4v8BBz4fE4WL8o1LU9G2zzJAxYPMTrNwewiZzT/GJHDMsbzdku6W5Kyjm97s2Drk0eduD3YWncavknnaY/NcByFb6JG+Ihy0satwcse57S8ubkhUu4FXxqPuP16llCjQ3zxNjZQMQBtz765m/+5puf+qmfuvn5n//56+fqt4bU9KFP18FtsQtvxJFCu+N8tGMnVuAh8jzf6JUf0K8cxU64E35DxuUOjR+WpCPcwwO94RF/uHYA9BUABELgEXrBfsn8SVoW6Am3pNK4KVFiEgCK45xVEDIaMM3hm1PQSsiAUKAh2Ahr42wRB3wUbkBpFYp86lCSj/LckUIOG8td4+a3fYWBt2iSnDbBJjsSq/OX3B07O4nI3zZWECdyJ5fA7XpBKkAkgJwK6OvKKgLYHbBb6xJx5ygmtuslONhPcAts28IEyAIg31r90ps1sA1wFkSNL1H2lYu18wYYmZeUOxeg8GkkoLnNxz81jPiGhCsgyYUE8n8+tMml+RDrbcCchV/ntUY+wyfIv7oHEJIInzTGEoT77rvvSkwKs2TzHTI+iiyIq14da02SJhmSCenbWFvCi5wBxrV/47tTKrGtT/IbMdB7GLH+2TUwRCIBjrDEmtiU7cwHwyTJzocn1sgv+c5ij+voSGyw35JdZMg5W5xr/MAlMWGNinokhP9K3MmtsIBN/AShaz1n0UDXG3P8no/2ygYSpcJfYl09wm222GTJpjDCHL3XtNII2MSGRInt9bWulch3PUsO12/2LhXs2mKP3hDA5uorP8URv1mSvHaF8ZtzNVLgx5kvkHHFJ19HBDWnJHg2kGsRqY4rdtIHW4u93VEgn9A/mTQY+DqyErbXoOsnn37lV37l5r3vfe/tb0vTCbLUmPnrkij+o3nVuUgdf6Gz0578liyNmzwIXuv2k6t265nPOisGunNuXbCWX8E2tud7/BSm0vE2weisa/hMtvNsFFggX9BT7609eRQp9JB+kkczkh3xOtc0JzyVA/auFplW99ZNP8mqoJRztrC1NrFMX2y4OEg3zoFLdA7/Wns/5/jsZz/75nu+53uupmqfwV8xfvJVmAo/5SrYmfxiqDHov7/ZCn+CEVssaYCdTYXW0U42+XGbTvgX2yyX2NyHuyUH3fNJuZBdNYTckNtxrKt55ejmXt3zHz6UvPKlGPM1EhyC/uH06bPLIeUMeL3cTv61XnlK48fdbRzV/I3Rtb6qCu/5UGvpM3ePNdiX1/Ev/KjPcFNxsY1P+E3GzYXwQHOqOGmsji+vJt8WpDiJBkpzNn9r5pPpE2+VHxSGim9x0OcKffmnecm0N26NwV69rxZrF8/mJr6MR3ttfdYED2Dq5my7YviTBgfeBT89d8t6G4udtk5dP3Tu8gh8Xc1C3s5pd8Tznve8m9/8zd+8vmqA62av5ZLn+vmtmIWhGhdqB35Op9s8cK28Yf7eu+GWfeBor9tgXF5EL/gATtoui57f1ue4O5/Jr/jl9SsAdgBsNwYgA39Cn4llCQZHEBwLygwjyLdwUMjU4bfwe+655+a//uu/LqDfDhej9iqRCEpE2HEBtkC0xMoagfd2fhQryI6xl+g2LuBAYIDtGpmROtY49MwhHe+1cfopso9//OO3HTjJYzudEq6xkGzOgig2N5J/Ou8pswS3hGjt3hzADZHj8NbQmgSmcwQnOy9p2+SxdkIeTtLVGG377y5ADwHq31ve8pZbgEjG/MhD2wDG+ia5FpzMvU+/3bVvAAtM/qWAte615waxdYshgOec9Vs2U1DxK8Rkm0aAZImm69iYn26jrPkR/TqzfQ2k7VBiRIIHgkj1kh2FBdnNYwtVrwhP464/rs+wxeKCtYpBciy5QeiQNf7YOc3rJ4kU4o2VD7/oRS+6+a3f+q3LT7aAXsCHD/zF+zMZKUaR1jvFNUK1sUV3iy2NDdvSM11v4oOBgXxd+nBSMddnCJOmBDzmM2zCLh3fIoROJV6+J0nuXR0EyNq7RgMCNi0ui6nFgo2nTaz9vQ2C9bvm8KArsSvGe107InJIGP/Z5Ly+hXDzIX7LrvKacXYtYjrZSubyXq9L2t1RQ0bPHLD4zbb5spiINCwR2yaa4lCj3YOaei2fKhay//5snNzBX+ix83zn2rHk06xwjN90fQ+Qfd3rXnfzhje84XpGj7hPTluKu55viHs2VxDzJzIrcMWiwmgLt/UxRKzP+QdZzM8G+XDnlT96Zo4cSx9y0vor3NKAcccREYb5S8SMQ1/yCMKvsAmT+2rDJz/5yUt/iDx55drFSfpTmOIUbojIpzBLbm4M1+RnzQVL8YLk3MIfTomHxUl6UTw3j0KPv2y+YjM62bzfOvPdtuz271nPetZtIYtPwk0Y50bKebNG4c8GYtg4YmV3Ti13dddZMSkXiD9fZ7EDokKjnZV0pxjJ13wvGw4nUz9P1y9myVewpXNgFB4n72vgKZg7F56LEwW+cdOThqbceeI0P2d/2Jbs4t+1y2XILOfhMmHW7ijkt8tl5EccRGyIiebeuegTZrdOfrw+Dsv7TD0hRrtb2jzl0ubP/+NC//RP/3Qdl0/ZabFHA2a5tM/FnueL9L456QW/EhcaDdbAN/GAZKNbeoIJcIZfnz/FaK3ijA7wRD7Fn9U/y4FxEJ/hIenHHWdcAd7yoc6Fu2IwncECcUpnruPzvdKLPHrWaHCRT1oLXKqxmy3E7nKy5Y3Oh9nWZKcE3ck9O54aSR0B05ffWpPdImyXzvK77sovj+K7xY/6K3k15MSK/I3veBbVcvStZ/ORj33sY//3DAAgjogwTINzMo64BLLzgeUSeonXYiVwRgLwS676O+U+85nPvB4u0TaNf/mXf7l9uETXruNv4pakjbdAwnE7xml3XZSyxB0h2WBfMn4SFwDtfHNat0Ba8F5wk0Ay6uMe97jrATccpKeS93Cjz3zmM5cD9A/BROKWBC+JkoCbV5ewV914hGqDGqhJMGQWxOmJI7pzxMHpXWEJ5PoJje6qALteNVzYjHySiwQlENknOe69996bP/qjP7r59V//9ZvXv/71tw+FEsjb9et8xdD6oWS4yXWJeDbpH3IAWNiSj5zX89NthKx9+K3YANrOQWYVVRLZxl92BZL86PRBcWueADAQEdsAjLyABLFHGhufvzdWx50bIVpSbg0+79U4gAxgsueCEptvgbdkQFEJ7JATcumYkwn48WFEPaCNaPEXjcfVa7HYcfZaAqAji4zwDcnD2iQ5vrZFBL0v5rrLAT+QIw0oCQZeNM/e2eg8JJV9l8iLNUmMLyfLkvbm9RCexuu/h1zuGpKj8yIAMITOFO/mSBfwSHHlHPqCD5sfzAcv0gEi1dy7FVTMSNqtS0JEIuEju7bujQ3E4dRJ8/MnsW9LHvsuYdliBobBhF7ZbfHDcb7meQa9Vkj37znPec6l8/6lv2RS9He9Y32+5L6EzzZdc+KF/MhvFD6992Au64YJ3tOp+bJD30GPVCNOnZOt3F0yvvin35NHwPI9vgSVzlvPYrXx+R8Smd7Zw1rFFWx0R6dr3SFjE7EofuX8zi2H7cPSOobgka/x4JWCUxwjzsZSgMA7Y8NE+dZXFcQT/mVO9qZjfElBxRfFj+P8hVx8S5zKj+SAs/DXdXTG5+C2O1F4DFySp8Vi6/WdXDkMRrAdX1Q4yX9iNNnhGp/gB8sFNBPWp9mY3hUPcrCm6HIk17hDvdixBQd8Kzb6WboeZtlP2jWX3J5McptfOXFDiE6N2bztcmlNjWOt8FMh1vj8BueQf3e9bLHxuTxeXu8YbsDvYSDZxBcZlgOn08Y6Y2FzgdrjtAe7mEcc7M4GPs9X4Ulfu+j5Id/7vd97+5Pa8gc/xb3kT3aGwe6or1x8o9cTN5fLqUXYe/FsbcqOXsXi3n2G/421u1M67vk6yV6+Lh/8z//8zyVy69y5lsOeumYPXE+c5Cdw2TX8qs8812nzaDJ2ze5aXN7MTzQe5WSxxOc0u8m0MufTi+dssXzC+b0Wr3KE8ZaryXFyoPzFzo7jONvowLH4uDoMnxN//KzjcZP0FP9Sk8D35IO1rmGPrXv5onm6Jp1dOwDuvvvuhyR/4GkbzIJWAwPyTapLfju+oN+CJE6OswlToFJi19b1fsxjHnP9dJ4t6uazgOa8U2GHAAB0xFJAW5/E2HFjbQEKiBYY13hAGzB//dd//c3f/M3ffNHPdSSfguUsRGzD24bA6pQzpZ+v+IqvuO4CFMBf/uVffv3Ga8DeHQJbhZDirst2nfd3f/d3t8DDCc2BVAFgNtqkswmw48D9/7tGsm5NgH7JqGYBPwCCglpQJIsE0pyKTLYXpAVqZICPAGXn0fnK1Rzpxx00BAD4baHr7yXR5No5gF7zubulkFR8IHwRBdt0FXdLKvgvYpUuzE8/SJP1ngTVuIAvmZKNn/Nd5Le5xMnGy2lDvipxwoNdxzYD05F4Y3vJreOLJx3fAntl2vMQ2fR0PtTSXCsf4LPmXecWK7r8iA35FkS3oF7w93dzSWTk75olC527ja1NLAoD8eBrRcmgGSE+t8HReMDfeverRAgtooZEbbHELtYC/5I9+8KNdkysPylQ4Svc4m+7XjGAkEtmSxoUFnyBDzpODvlCkQfHT2wSp2Js/bu/S651ysXWEjz5YAu9jftkgkX5jwK747ZftjbJ9mwS8LFekWykQY4U/z0rpIct9a8GgLuHfJ38dMpP6G8xN3sih7BaXBln8UtOb+zkE2fpZx/4ujhJT74LeeZBTcbWs0VtcshNfFKuRHps+8725GajjrkTunjFrvwANmmy77qcI05hQu/3mQCKZPHVfIq9dKYwQ9LIxlfZToxtUcyvFbH8TK5jV/wEUcWnrF3jRpGM9DZec1QIhKP//u//fvs96i0UxZ085v3Kxx/E5GJaf6cnTUJfKSMv7JI3kqs1+I6vv1uPYq75+K/Yge/wh6/CgzDHzkC7S/gZfzGWfMa/GlsBQm8KW/h+8iscRhzTjTjEP5eH4Ra4yPq3reHyUa8bQ3xH3H73d3/3zf3333/dQFNYn80xD95c/q5QUpgktzHTj3PJ05jiY3Oz+OLbMHB3poh9eW/PXX9uTufguXQFU52TXLtLhZ863xxdB7O7GfB93/d91/fB4e3mVLmw3Nfxfia0u7RiBuaKVXEvzjc3JZst7mzW+fJ5f+OI+Hev21jpPczpfL7upoQmGjkU5s3dWvBP+Io/bm7EfTe/ssnJh8WY62ETXPC62NF6NfTwETFuN4AYkaM2PpNFThGTZJZ78C72Yx8cAp/DP8TT7hoSv9a+r2e9Qz5xsjtN6IQfbr4pI+3n3wAAIABJREFUvuxOZOuuhWlyIt9dmeSqrqdPY+15MF1+kHva5XLXPffc8xCSbYEuNoFCSTILUBE6RIYjJyhieBbsEqMEBRglW0ZEghFaxRUAZdzGX9Lu/RJHAN4a3JlGgtY5BPJ2eJp/CXvzSvzdqa8wL7BKpHXTkJTGZYh1FE7dMcErYQoUxlmyqZhLHvpecsdOQEOSFJTsSpYFdsEkMJb4nMRx7/6yJQc1B2LIZltc08868wZyuhUcigiEj89sQdJnPcDQb46v0wvs1Svg1JigN3pdnUryvSIWEn1ju7MtUBcAgV3jWevqeRPMaf+1Oz/RNSXnJp0N6j7fwsodHbZFIJpfvC7htdau08xIvrXJkqz1J7pjT4lKTIqlbWggMuTcoksR6HrYsGQW0eIr4rlzkQLz8XlJTbHFfs4nf++3iUE3HXfnTjzTYcf7+lJJJJ+0ra9xvvRLv/RKvr6eoinCJxX5yd5d0sZq+2hy63Av4V3cgw/wCVFCypwr6SeP9fCDzpHMxSESwadaj+LWsSU4JwnY2Ehv/BnGnYmc/eQb/ipG2Jmfd/1ivuRbTIh/JF1cweUwOzL3nve855Zg9hyMz33uc7dEd8mt5C2WEIrmfNSjHnU1XduVRK+Ii6KmV1uDkZ0Tl9fH5Bk2bDtxX31KfjgM2yriagpvPqQjdyu3OLSGzfvWh0iK541b+mafJVkKFjGTv/cdy+/4ju+4LZxhONuQUSF08g842piKB/jDV/LRb//2b7/9RRDFQsc1F5aAadAg3WRYoipPwTdxLr/AEDHTe40KMVr89neyVwDzeUUGLpW85IN5+E/XOiZ25YDWARfYw1zhaNe1U66HyvGhjrnr1rwVxdnCnWIFFHywbvJ57VpNq8ZTMPKh5PFwNzpqTPL1at18gv/wU3gInxSyfAR+8xH5QQw1rzmSpa9MPfDAA7d+hCtpPvAnjT3YBXvYDXfgsxvndgJsHuK76UhsdfOmpl5Yg5NuTsatrZkf8yHz4MdwVzPDDbzlVp0Lf7ehgCsqWPhKx/k5vBC3u6sKPvTMpfxJIaX5J8cvh6I7/CgdxePywz6TY92JDd+Mg4OJW/xy8/biFNzvevEsjhWBy5k0QTpHcYyDFuN9RfdDH/rQ7S9+yZls3nuNkc7XJOWv8hFbiYutF3Anvk5OcQ4DxGCfN36v6X11zn/5u4ZA8sI5MtOPNYkpdieztcC3vQt9p2Yhfmd865KvxZD5xB6MZGu2TK/nTiA+yj/wKvUCPkcGultc9dkW0eotuIKzyM/wDx84OcNyHPazfoX5Nq6sg49uHMIm+Azf1CJbB24NsjLw08b/xCc+8X8NgA0ICtEJFeAUCmw4pcUk1FkoSKoMiBAvoAgACUCwdZzj9RmAYggkFQgifTsnY2zBuUWZu2xL5hgcoEhQAKzrKXqJNENJmkDFfMg5vUmmvTc24AIS7CJAF6gWeLpOkBnP2tlx7Umvjkks/UxJIF5jg10VTslCJ9a0xZ5OMdKuwBHkS+YaW+Izt/lOkD5BMNkFTok04t3uC8GxOzk2YSFS7o4CRud0fZ+x9xIL5yA4SB4gtkY+2WuFXmDM1+mM/4gjhAfBIBd/WmLpHD5G5zrhfFdM7RZO14pn5F0HEqno9Ru/8RuvoqavWABnvsceikN3a+hErMICeuefdEQPkh3Z+cOS9pOAJItCNDstTiiC6Jc89L/JBSDDlAXo/pY0YM/q2fibBNtO2Ndd2qUTIdpk0BjWZhzAjFRK0hIQv6JDyQ2BorPOr3jNFn4ZAZ7CkMXCruMPkjrcTwakSrLo2DYz4N76guKWH9G7710q4OwA2AaNxL9Jb3FWE0e8OY8tt7nQZ5J+Poj4ulYM8xNjd007AtLfxvvi9Jmc+bRdSksSzGcdPnPHI93KdfCMzthOTLWlt50KfN3vO8MKGC1H87WuR85Wx3LENuO2mdV4i8N77RaDjZ/v1UxZ4ty1rS05a4T1Xl7ub9jB58xHbjajF/kRNruj2OfFXD5Vzmoc3zNW2G0BYN4t6vbui7yLy+QTXSNOkwMmaKy4My1uyCiWv/Zrv/a6G6uYgTGadgoNOvMQyW3ibS42z+I4n+dr8nLr8NC+9F9OguPLZzTt3bjhl3iOufCTxcts3zMTcLwt6uTU1l6M+Mf/en/esVob8ElNHTs2mt8OSDyiY+XbHu4oxy8XMtb6ns/ZhF/B584lz/I3PgV3cNCOu4bPJFPj4kO9t5unbec19Vzfa7Ir+M0jl67+F/M0ZOCAO6xyt6Y57MGVrElTTM4Tj5oSfQ31ox/96CUX/mqM5ctyYtd5AB8br+wbO4rQ5pTXYATc2OKZ/8Kn5SfwU55lV0Wv4/KXtWjM9Ln8JQfIveJ680bna3SZa/VzYqUGOlxvrOWSxl4O1N9k2PwDL9aW8voW6HCEH+Mrm2vliOSlG7a0no1dxxT7ycJW+J1xyCk/7Hpx3+Wx6w/4hyagGO+cMEf+h9HJyIdwGJwJLu268Sv6Nh9uLP6WA3SstdjtCUPWt/iOuF6e1FgwWV23zUV4uDmua+RCPI4vyKuaTtbLX+G8OGXXfPH6FYAaAAiHIlrCZ0xBRnlAzvuEQoYoy7USVhNv5xJZ2YfOLLE8CyULY1hKZbRVwBbmHT8dDQksifhu6xoSsZFYOW2vgIfR1gnJhsBICLYOnsXQkiwGXeJL7g18IIFgmuskp4pAHdlk99MQrdVdTNfl0HXJ28lge9M2FZACwYoIIQMIwPoSPW6zxnyRDY0XfqToBiwCbQsp1wsItuk4INptxkueEL8FN9fRtc6eh25sISqg+eKSHgAg4Hqtc11Tpa02wDW517e7TtJf/1+5jSmoxSeg0rgA8khp+uDrqyd64AdsSC/f8i3fct197qGAilPguhhgHR079ZSObKcyPnwRk83XOftwoGyOLKSPZGRr/iEpKvAQXnqSjLbpIU757ZI2dpQs9/rdbro2XhKIXGo+IRTeIzxLPuEf+/Drcw5kLBm7fhMre/UaEVdkpDNxr3A3N50udp9zij9EAq7B+U2YCEivxV0+H6mlS7icTuCAwoAOlkQqApE5P4HFv5I/vWo4kAWZpQN3wfr8zDvZQ2NC/rDGjS0NUqRic468tsfoVDyQAdHoOF+WG+BB7/s7//d1As25xllyHVZ3t0wctz6/TY3kN0bfJ257q2aU/MXf6W7XZ13rH0hZPgRH0pNtpZ3LHn2OACFd4lDR23Vwt3XDicXX1oQM0dGOszkBqd2mo0J6i1D5TN4V53LpcgzFlAITSeaXywOSHyfip7DO3XGFiyIWriRfcnX+U5/61JvXvOY1N8997nO/6AHIsAHZ65r9bnn6htPigA/SM7ngcmPJ5fACRoiBzkleHE2+XoLbnWzPpLjT54o5+RXpxa1co1AgJ9zI95PB8WRKpy972ctu3vrWt15NjfSRjNah2MDpxNZyVD5tXlxF7sFjxIymYp8nm2IkTsVXkoMviqOuaw1hYue1u6udMf06RvLTpWu9sp/c2XiKDjHGB2HQXru8sPPZVs7cnC0uN+b4XLoL0/2UWI3IjskNmg9023XnHU25S1GDl4gt+dta6dM6yQo7m8M63GVfbNqbDOxp1wN+gUPgFM0tFul148CuK/G/OAnn2F5u2cKx8/EAuCsXi9Hllbhc1/BfHBJOLn4tV6KL1tM4ni2EP9I3eRzfGPP34uxyvLMxgqfYfbQ7jXDHXYd8xn/gBL/dHLU/FYkziFt5qPfZaPMSmZZb8UX4wrfgs3ina7mRXHifuMVh5Xo4jBvTNd+Va/BQfqyJ0XX4JB3RmzjHGRfj2Vrs4MK4nBt15Gns6xkAPQRwF+3v7SQgnZvkbNECOr13B4VjUlICL2kU2AKHkzlvCwsgziDO5bQUmeIlLIlyyZliSWJm0CUVOtVIFPlbjwTgHCBmDRLarl3AIFOrR2SF4zXXGh4oS9RkaizbswGma82nAESgFrA5mARHv3QmQE59Oa/P3TVcciHwOGLjR1IEP5snS7r0cIsSI4K8+uFXABcYKzgEByDYQDMOvSDyxhAcS2T4kzU1fv83gQDeQGvBnS+sL5l7AU3gWkNjVLg9+tGPvpoEm2T4Ez9B7OhKAgYojeU7n9bF1siNggLxU4Qg4AswSzr5uO1O1maetQ0ioMg3zgKihARMO5dNNvbXjncCwwXLBWa+6C4EkCUb23aeQhnQn8UBGeDP4ljXwyNxg2BsIevaxRd6scPDOHyV75Hd+RtXYnT9qnHsjqCfxU66llRWbmQDies6CXpjgayK5i0qNND458al/EH/dC+p02eN2Yqhv/3bv72alnyC/TTM4OruYkAkFrv5BvKOEC+B5uOdE0nXGNaEXL01L1t2Hczn87ByfXIJmth2vuvpdcmQeRUs/KAxkIqNR2O0hp4f81d/9Ve3sXWuvw9gTmPIof2NMMBFtiGHeGx3gobPFuDrX5pBGljJ3bnIkhhjD3blSxroPlc08iP+jcQ33jZB5ViNBLnIHW/N8MUo6+0YnW6BBEu3uWQdityNe89uWaImtyOj2Sy5e2Au/fKlxYv9nirZ+Mnb3va2mxe+8IVX0ZC+Nw7Jt0WFwjC5ltPgfwqdkx/AS3MoOvjYFhm7G2NzxuLS5kvkX0wuP5XvshnugPe1vq7ZXX4wHn51k+PBBx+89NP/vVbu73h2lbvFCHnXD/Ab3HX5s7jG0zRu+Nnm9js9pFccLEbD4/St8Ucn5BXLeKvrm1eTEVfhq9ab/I7BmOX9Pt+CBp+hP/bDzRq7xkFcpx07vpYi/tfvGoN+t8CFmXyCLjvuAXf0KQemh3Yh9Us5uBvs31y8OhAvybY/5QezbLFvbOeKK9yA3fhj65Gr8Ry4SkfbqJdXl58uNjWPWqE57EATc+wgL2q0WCdsxtvcqNg8jkO1Ro2RZKBHY/O1dMUP91lYXbNywRO6gmsw2hiwmr01POHQyrJ4oR7El9URchBOhHNoZGzuwfnNvfbcRjuf3PzFvuIk/cHwjQv4us0vmLTz8pOtn87ac7mi/IxHiqWNHzFwfQXgEY94xENNYiKKZSjFjuMMhPgAl6c85SnX91/7/V8gSJE7PpLR9brqW3hI7jkRJ+AcFt6c5NFZJieAFHAcFDhyfgri0Ioi6+s6zgQItyhcg9BF6zBOsi5hEWSbSM0NYLdY4izkZeQFEKCABLjeTz65y862O/6ufxMf8HHursd865TWmHxsB2gAwRm0Jbt+zq/vwCEuSx4Bjs4/vQra5PD9R0QEmRasax8BSH5+5BwggKQjZJo+q+dkkixLLt1d00llmzMRLClAKNeO7qSZd0ExWQHCFrBAR5LoM6S968mpaAd83THZLZL9nb63YF/5JTnzaKDdyY87JmYQDMRo3yMmkoNkswUl0kQWPr6JAg6IcX4D9GEAGczL7l3Pf5A78yLGbILgilnYZixjJ5/u9xk7khJsWPJNrwqKO5Fecbev7nbwGX4F78RO69iC1xgKJXrY2OPX8Bn+Jbffr92ip8+RjeaH73wHufMeieTfyRdm9L/vL9ehFrvrV8gbvFn5GqPjS7rIDRsW42EV321tfQ3K96KNBaMlUo2ezSubQ/u7a5JNwSaWxDEC1uve5Vhybm0d8xDGLYDpjj8izQiGu6Hyj7zbeulIjoERyJLcuvlDroAxYbkHZLGR8cLH1pwuN2dobvM9RXFjbt5XnPW6xQKCvw1TMQ7DxQNskWfYNj2VJ5PxN37jN66i5Gd+5mcu/0V6T33gHFsQdWybIuIPzssdsMo6ko9McIFd6Yr+7SLge3QPIxC65lrOBNPgYOfBUa9yH+yVW8slXZc90ll5brHFzQX4Ix9s0Ul/8nZyb+FoneZe+ZwLI5dTiq3NEeuz+UC29TT9PQ8GVIw2pq3EiwN8YwtbeoX3vcev+IDYwNVcn652l9tyJtzYT6l1bTvw/vzP//z2++MVz9lgb+jkG37GUxEhhxu/c57//OdfTcDPf/7ztzsptjDln8nuDir/hv9yU9fhaTgQn5MH1kfDPVhL77ANpxanYlxjML2IIfKs3TeuFMOa7p3np9hqJqc/6+uVr+IJsH9vbMnzYnP9US4lQ2tnD7grVviLQkwstqvi3Bks14mD5ZPr3yubHCJPsA/McLzrPeGeLpJZjuJbeLw6qrXxazY0Jm4Ge8UorFv94FF0L28ZXx6lP9iwnIW9zEtfruWvixkwsHP8FCUcJyd9rl/w+f8Ps+jJNXa97Nj0RA8+29ykDiN7erc7TC6XK3aHqbGc4waxOTcPkpG+2POf//mfb+669957r68AcDDGXKMj3buVZJWHuAkMjpKQCgxAsIlHAl/HWpKuc2wBzktZwKVjnKZXAW89m2S2gEph2ykWqNa/ZDGZFWJds45nPZv4lwh2HDhuc+JORT9nANBk6Dp3Q2z9TE5Ea8mFhE7GJd/GIw8nBgIL0uk3kEIYzdG8np69iX31xcHJJ4iaD1gK2iXndFwybH6gJIglD0lT0uZjW0AqgM+gWyKxQcI/N6AUYx2jI+DDXxoDUd27BiepPn18E0NjZvsSlaesK8jofe3J/20JNLZfRuDn4s+Tj5E1MSPJLmFA4q15/WcBmI3595mw91wEJZ1kUySTvQHwxoQkKJYk4l4VZWJcQaF46xWxQ/7E1ILvAj4SlyxbbPIHx12D9C82NK+i3517BYjrFzfZvXPhHiyDye7mKwaaH+FxB7PnNQTmS7jhg9jz2W6B5IMwg89us1LMwUtNuY67ni6aS5Er1otj2+PkEWvQHacHGEp31iz2kB3kgd8aV2PFWrfBwJ/Xr+Ff54slssAeWMNX13eRmuJOgcCH+bR8AisRHrFg185iERnkFo0UdieT/KXIN0ZrqSiHR11nDP5MR+JbHCOQxhI/cNr69ysY5x1Svuf74V2rQdlnCHev9CPmxJMcteSfvyUrjOOfJ9nk0/xfsyOdeRJ25/zQD/3Q9aBC+aifYqMDBRzdrE6W3J0+ReZdEzyj98bsbmhPaodfi6nG75X/N976mbWzr7iCNfgEG4tTuaTrrGmL3c01+ZJmPZ9mS/7V8S1O2ZhOrQvGWq/4pW9ffXGdWOl8a1JA4aJ0g3vyJwUQPIUd/L+HVPZVR7lQY8jcYk3OVMDhf/gFn2xc/KNzfA43W7vmqsYPHEtm/ty1PRCvZ5F0/ElPetLNX//1X1/FG/vRBRnZWYw2Z+e3s/CXfumXbn7xF3/x5oMf/ODl92KPT5s7/cBqMSOHK072Gjm9c+ikY42TXLsGfrP+uF9BpTc5UDEDC/gpnBEbeE+vGmu4QccU2Ju7+QGZ0occKx+w+eYbvBGPSDbckm9sfmPv5DpxznVyAF/dr63xefOYQ46kAzZynMwaKZ0Hw/k6ruYzWNnx9aW9dvnu6oV8uDj+szYX32zCX2APfr8FauvKR/AguEkmeM9HYM7u2li8Iqe4pBP+S49yrvXuPLgfjFj+gcPhEdZkvq6BUXSEn5AFVi2HgvF007mtdfPY8h9rpmO+llx706bxanpfOwBMyLC7+CbreN+p++M//uObn/7pn7553/ved/tTFGcCBwwmJhAhN7GZz+Jsh+2aDf4tnCXSDRDEb0kDUEBYe0hW32sGvhkBEVjnEkhLujgPY9DPJuxkUKQr0ICtbtKCBmdaYrBFj0BEptpd0VamQJpzcYZNJJzodFyFlEBd0kJve0eocXq68ktf+tLr92k7n77crdpgZA8FsXNbh0YOx90iYsnK6RsAqeOKPYWxY5IDP13APDv4umu7zs4HlkDe63YBjbt+DXQE8kls05muK1ttQbmJbImEmAKQfFKi7Lg7ZYhX73tC7fvf//4v+s4kP9hiR4Kjuy3MJayVk7+ZC5ExJr+lDyBKL72KD2BnjcnQ/8bItz17gU8uyDZu9l/C0VoQIWTZ/Mgiu9Bnr8Y/kz5Caf3ihH8toHctUmJssin4xIhuu+PIHB+FQYrvxvPdYutZwuNY24b7KaOe1yDB0xMMpHPkLJlgfp/t3QLEmp8vYUpWZOEkKGtXOkUY9xVmNn7j+X4p39lzJdpe+Vj2t7NIHPcZ/Yvd9bmNZyRV05B95RtxuM0y5It/sRmsRQrvRIy2KahQ22YOPYsx5Cw5s213+chWkVJ8bFGuGdA5vob3rGc96+btb3/7F+34yE/hGd+mc9gkJhSMcpTP2Y7vIradvwTKPLgAvxV3SwiXP5iPb68P8gV+BzvpjW12901yyRf4R7LtU9Urkt74xjfehla5zk6qZz/72ddzFKwtufPXriereMBzepVn5C/4vXlaLnRXik7Yn88nv6f1Ww87wJbNHWKh62vAtE2ePelgZV2+Bkc1FruuWOt4Nx62YSDPN9YWbGszRa070z7rWjqim7O5ks6bG1bBBWO1TuteIs2H1x/pxLHO0UiBIfyr+eQ369LwgEHmXTyG7zXxW6cHAIuNxbcteBsrvTYHv2KHxsgWX/jCF25vnGigiyV8ln6az53sZPrqr/7qmw9/+MOXT8MKuCX2+KXGhQJlC0d5uGs1EuSXZDBWc7QWmLUYSZ9s2GfudtKlc/jojqsuUA+wQ+dsMenazaXiSt6BI8ZIDl9Z7bp9Rsf6rVpFfNJH1+AZuHaf0bkcopkiF2+8b2HID+GMmD/zE9lgOmw+b4rxOfhXbNGnmmB3X20NwzYrC7n5NZzdXAmf6BO3Wl7e2OZVIMuT22Dko8lqXHJvE0r8r0/I/3zSTTZ+wl6b57pezSHul0svluOZdEqv4mebUnikz8Rx4/nf9asjetsdPzhb129jF9bxk8U+61RbXs8A8DOAJueYALIJSiQf+9jHrsB+3eted/OmN73p9mfQFN+cg7NwyCVnFEjxPnNXah2MEjp2FtDI2S5S8CA6DNR6SqBPfvKTr++ULhlJxiXXwArRzaDPeMYzbj7wgQ/cAiggFJCMuwW2oKRDSQ5BdK3j9LGkuq2JzdXWu5JARAHRXAK3ZImjS7CaGOd85KNviVHiqXubrHWeG6sn7QOQrkFWBBln5kNLUPp7SVdrbR4OjiT4HtMW3cBTAK7t6E7QLoFGahBUsifLIx/5yJt/+7d/u93RQZ6uB2J0CoQFYOcCBetCHBagSiQ9Db4nYHfeBi7AVAT0HgnRpTtJg67iJh8FDp9AzsizvqzI63WTjHUaw7VAdrvIbLadaDZAxrZBURwq1Iy3JIW9JOTkWgDUMFidA1Zxss0gSYEPS7SN4yFqiAe/4qdiWlJnSwkdyd8Hb23smot8ku9J1MmGGGzhuD6+cbQxT/edi9x4+B//7TjCmj3geWv03h3r5OMn27Do+t4vUcsX2G8JfbLAQF83oRv2UXA1ryfg7oOSlljvrrDWImnLHZKtz2CnxlBrWjkaG2H1M1UnGWYPeGEuuLgFu8aJa7aBIhFns+ZwB2P9ynoQW5hGh+sTS+rkQ9dt0d4xd7uyXYWDwu/0OTmIjayR75q/Md0Zg9XkEbv8m79q9i7ubkEibhdnxN4WqfiAQm25hSIWDtPtcoFd05K35NziARGq0dKd1r4Taat71/WAO78KkXwV/70mX3LLWfBh/QRekvPEWNyHHcmfTuWkPmucV7/61VeT7yUvecntV0o6/+RB7GJM9lLIpxd3pPmv+Ol4WKKYgxWtqec8dPPEmvEj+UMuWp9GdK1ncyq52I5vw005QQEAj+l3mw+tbXWMhzWW5hlZ5HF3yGGQr+isLy5uys8wtPhyUyOZtliQo/Ga3m+uX74p5uRPzUm20STZmNzGJL+TX+lBEU02mMMvloeKya6xZjG2/oQrk5XfiFv5tznlTXGOK6kV5JGNCTIrLMVqx8vfOJF5xY8cg4NaA5vhqmzAPuIN/sICPkmXriMzm8FPnKrz5Q2vuKwbJ7hfc2vOda5nGPBdfm9HAL4iTtYu7OGc7Nl/zxQ4cXFjR6PLDjK6x2fE8+LvcjSFOg7h/MZpl7CfdaQHfsdW9IEXOC5n0TGOwS8XM5dHnuP2GXvCKGuhN77KX+iAP4rtxQAcWp3B9/mC93ASjuPEfDbZcAZ+yD9PLFIn8Mv1YzjAXxpL3MDOjvnVu9bSuv/hH/7h5q6HPexhDy2xlNQlcYvqp0Aqhl/72tfePm16DeV8QW9hHIbCF4RsYaR0TsxhOICgSzakgMIWBM3tM9cD1C0SFDeMKPgQsYzX1wn6GZ8aAMCfUVc21yAbnaM7RQ+ChMOmc78PvMUV/XTHv+9tsYcxFVUSK0DczldyBCoSlQKIfDrNkpHAAjAA292OBV/Of3ZuG5uet7jfRAFw2BuoIom2lepgs1fybUJmX80eOtpx0q/rEICK8sc85jHX77iSEVhnw91uzZ+XEG3CknQlwGTiSz/xEz9x84IXvODmmc985vVAJ/blC5ssBXLHtoDepI4wAfM+EyOKHWOS251qhZsYEnP8d0FJ0m0M3+sVc+4ONJ4Oqq75yn3GYJ8p7uko22zxwJ5rx9bIp8UMYr8E44x/yQLx2jHSIyDfIm/lQwQkk01edCaRafA1h++DiqFdUzKZu2vyE6TGPOSRsNh8i6A95jtnEkXFbXefHvvYx968+c1vvnZqdeenWOdL/AeZQ/4QM2tdPyVP5yre72QvSUe3/07FL9vQUec2LjK9dwKSWbEmz/ReM40tbFvlW7tWcb+khQxLAKy/eboerjjeMTHscw0YvrO7iOBa18O6M5/a3cE3+H7XePL5+h7Ca8x00TbmdoXxx22eSPxL5uUgmAMT2FN+SJbG7s4jX9kcQffNAfMRTvnBw5LgrDygiQZLe9Wo7lq2Jv8WJeklXBIHfBNus/PmCsUkXdbc7utBMIT9kFGFr7g7Md+arQsJplPzkJ9OjXOS6x2HHTWZujYe0M+x9q+vKsjFfZYPtp5+uWdxVy5LT/B/mwViAIfgm8utVm9wozmSX562uw3R3sYg2+B0yzXoSpHMnuyHcypc2aj38rHzPt8AAAAgAElEQVTCTCNwix66gOXWt3nEblNFi/jufXF05qjlYdYNn/gEX8b9NmaW8+wdUWtufA0KDUv2kePoUv7PtuuP+A4uJr67jm0cy++WCywHN+biw3Kx5MEN92YQbFquz+7y2/IluXljR7HUK0xpLjEhPuV3fFzM8w+Y1jj4ilwrPhS+OLcdVuvj4plNew9nNy6Wk1iXr3d1DZzvtZjt11ne8IY33D5MNpmSo53W4W4/xfyqV73q5vu///uvvL65iL7gBQ6Ah8FkmMvH2RMWscVyD3kexotjMS6niilzijlziT26VHTyxc3TfJEOyMf/xZ7CmSx0bqxzPcv3+oydHYfR+BisVmRvTYDHru80jp0fYrEclQ7Lf3THDl7xLr4MV9VH/DSZxdI2Xf3dujUx88nm3ngQmzhLNkhetrl+BvDuu+9+CAitIhMKKHKoJTMWR6lnYhQc21AQlJwLoeeY5iEPAwPGBcslBpyQfIKWoimCzOaVaMja63Z+Oj+D29a7Bk3Z/feEUWDamIzA0Rg0+ZNNEK1e99h+T7dzVq41KscJNOq29eRqwSzZSRrJKpHmnBoKHUv2iBX9NucSXvrl8Aqf5GI7wbSdNMWjxAAc6IGelgRJVMjIadMFPYRW4Hz84x//ot0KjQFMmrOGSP90ZBEZxbKEnbyd052h9EJufrIA6q6Fuwh99vSnP/3SXzsotqvf3CWz7AQk0pcEf8ZQ1yqk2EuM7trX5v39JV/yJRcpTF5Jji0k0iUnEgiyv37KNq2zXSmNq9GxBG1je20n/rfpIckDuCXse/42NTZ2XScp99kmFPHiuBgQS3QZ0XK320Mlze/u3oKxh2t2DZ3DqE1Ku4YlPsgQ/yFH59OpJORctoGZe2cCVlln6+u3pbtT+OIXv/j6nVeyGm8bL2Jtk4bzNfjgyMohmSoqTnw03vof/xCrYm5xXCEAL/buT3IrFGGTO2SK4+2Os595t8hhU366hT/MlqwRNySFjJoWihi5ZvMd22vWLIFvbg2V1f/mvK5f4r4FYiQy3O875J3T3ep+A71z6Mma+Tgf4gtIzRJIeL7F09oe0cMP+ALSC2d6X57JNxQmcoQ8AzvplO95z7/TrZyoOQUPVqcK28UDY/EzBB4pauy+4973wRHO9RmEz0PFxKfCGjfh12KaHvmaXP3/5UvXbcGePOmkX8T4zGc+c+1GgLm9lp/657lArcmuBTmbD5CDnI3Nt42JbPIP9iJHuliOsNwPTsCxzVeIOZ/SLJNnes8+zYWfkUuuE+ewQ25t3bCAHItz1rl8RDyLzSXaeB954TW/wBu34Gg8X5/i7/Clz8od8DAZcSh3e40tjowN69YmbtjBXXYQJ8t7rM98yxXsksAF4ATbGdd4cKpC+R3veMfNK1/5yptPfvKTtw3T5kpuHLA17VjyL0wjW+9hU3N6ICLc6cZNTbver+7X//i1u6Ct0zbpzaUalGygOM82/Z3sG0++ygovki1cw9f5COygy/VtGKHBiU8uD6enuJsGQDdc+6nIYt/nMFt+EjfsS4/iiC3Ejq9IaV7B3NU/+dhPnse31FcwRLzy3da7dYq8TGcKeTf6kk1zn7/DcpxbQ44PwLXFKNi0nAf+42dbD9Ad7CC3c+maL/EFvtZxPKlxk0mDm0+LGbi//sGn+LnP4Jtcaw0+3zyXDOqH9Un21HDJZsmWzssb8fgHHnjg/xoAwAexJjRHEGgbfMjIFnWNoxPBAQQfITmuxTTOSUwsauXyt6IA4QL4jaO7fjozskJ+69tERA7kgdOTX0Bx8r5n2XbBj3zkI7fftWQoZNXdemMKIEC7xAiALEFh6AWtrkluwZN8+z1aTrCEZAOW3QDGElbkZkFEAS6oVk8CxauGRuOcd7jYz53k07ckNYHEF0+9p2N3387kya703JyAYv3miU984kX6/uIv/uL2O1rsCnCWEJxFmeTccYFtLq/p3E4LQAmg2Khx1o7G49utp/V6T0bxyK/MCVgBGT2JESSQvZJj59q/kSVjl/gqOPrekKSHRIkjurAOicF5gA5J9L65dO4XTxzfQsYa1wb9Dawb03rphw/3qktKh8ihddrh0DND2oETnhkPaeAj/H1tBLu2MOk8P5OzOjbu+usmiG2m2b4ladhxAEParSTpVAQE8O5kiVnJlT4kT18xYS+6WNxnU3G0cWxcxZImE78/i0k25gfNl3/56T1+3qtYgY/rw1tYmFvRAPPP/NI6dOuRNImW7mEs30j+xQc+Bjuts1eNwMUDenY3xF3LO2Hp2hxBtna+o3FATr4vDvknPcPjxWA5anOMNfLhPtMkW3Jh/Rt3dCemm2tjevP3cgC6gfea1MjZxhzfW3zp/N2Z0jl2NS3O8YfFJLFTYzjd7V1GOZCPaVYoXnZsxxRg9N85+6R4+l17dsxzfZboLXGFM/y1NewvvvDD4r5dhcmzzw9ZrrS5fYszxFiR5msy7r4iyV0vnptH/uL7vrePZ2gaaNwstxOzcAa2b8y7Uy/u2X5zr+JbQ2Bzvhy7u2M2lruWb2jqrZ3EauflHwi+5yQsVsJBcSe+ccnlI+tffL01KnTc/d6iRLFqLfLO5syNQ/Fi3nSPyzgPdmysdsyYbLEc6O677755y1vecj1As6+G8KO1G6zrOjpubfwM/zx3tMJcMSJexUDH8bzFf9jXMXps3Rp3MGsLTDqgn40z9csWt/wTfuEXfFOcySfr6/lNX0Nuh96f/umfXvm58+UrvtVr85TP8zGNj2SV++HW+pD4Sn+L4+IQx1DPsOcWqHiB3L51oLXCvcV363XOcgXFf3bOFuy63GzjhR27Dr/X/O2a3XUkzvFqeCQfN9auj53dNW+dNVeT7f7777/Jr/tlss3h8tJya/XU8oBk7H146VxxQQ48S34Qv/LHxhhZ5V952nMG9saeWGo8+Osmp/juNY7Vc91e8YpXXOvtF0LuevjDH37tANjk0/uUYOtMk+eQkosFEjiFS5CIr88AwILqEnRJc4NngUrB1ytApUBzAHCdE4bh7NaXnAAIWLmDYxshgtjnOnfOpcyO6y4Ct2QQHIgrAk63nElQAv4tiJYANWZr8lR8TmGcDWrBQCedY23OBxj0I7muPlubQqLrbMtF4Dj1AosEbt2Svp++2UBEEPmDNVmLeYDIWbwAcOd13ZJYYCy4FpyBT0SpwNKBBZonOeq4/7p/5s1OkpxEtD6/vsC+GjdbaEkmbADcNbPoFFHexGxcALJFJ3+0NnMCL36LPAJk74EK/SpMAJ07e8YR5/xXAj0LVYSGrrwXw5sgsh2yCeTJkVzZz51ecnaeO4cKgfTjqcMS5d4dOONKAkGKFjM22bQGpIHv9JpOSgTuiCAC27zo2HbnkS5xwO5I3D4hu8/cKYRN9LhYwQfSkZ/ysqZkpzs4xEfEtuvJsGTMMdiyhXfyaeh1XjrvzkZfh0GyO9ZnfBe2Ws/GmeaJn8JCPugcVoj5kzD0ua8KJGfj2f2DWIk7eQbu3YlsITwInBhuTcmokUEnnYeUIjhyEaLTTiM2gbEbg9n/cY973HV36rOf/eylnhNLYY7jsKtzEQIybbxsnqR3uoQpS5xPvGMHfk4OsSKfN6Z83toUj/xq5aD35QpbKJlLrMOtza2wMtmzS89FyO7rN3LHnrt8gW3Fo/mytTxpbtjV9Yu31s3nG6vv9GdHGAd/kWT4ryBHzs27OQT/ao2eWbA3Q+h1d8XgXQqqxsvH5OW9yQAHNj8aEz5v86mx+AjsNG6vdMpWsG8b1nQYnuW7Cgl6gtnea97gIvIp2cnb54p3uLFjbcw2p69PahApSlqHdSZ3zfF2kbSmxfLNLWTBaeiBXdiWT9Kd+DHWrhEvsF5jwdHG2AatfCX+4cjmKLkJNvUep5PzkjW7WCvfkF/5umJLrMjFGlT4SMfb1dR2dw1a63V3uLlPXtR1sHq5Kz4ifjRNtj6hbzpZrmF9MB6mOQ5b2WKxj2+Qv/dPeMITrl9j6F9fzfu5n/u5268SGIP8dKho1tRYf4CPMCd55K7GOT/Hx9ib/Iup/l4+IL6yM74iltZP6ZVPq0dWDnUH+WCp3HxySevdXEQO86gb75TX6G3zpHhhr3br/uu//uv1P5lxjfUp3AQGLfdpnK2R6EYOF5fLa8Vz8m0tbU1ysIYBTBGX+bI4sOsIl9qa9WlPe9q1g7ldOumynTRve9vbDH81PK4dAJJyBtkEusl3nQ+hEWSSp/ccSNCYEelfwqDQltCMQSZFKCV0bef2uQYF8PeZhMjpBbq5OMs6q2A9i7iVyzoBvyASfI3hez+Kfp9tQuo8oLMFmHMkJgRKc8V7Ntp5OZ6xN+DP7T7J34N96kYGRgvunDN7e7AUvRmn6xUc5kX0l/wIeHJu8lng2SBO/r3zRT90YguWuyYaN84Dppt4+e7qdQkmneUnPSSwn1QDRhusgniLFGMiUhGGkpgECwiBBrkAkbUrpOhKsDsfMeQj7sh4oNvGorhjE8lXHCJ/uu+NRc70t0ldUtqEt+P3t+LaGAAKWPPFvWusEJVUthhEFk+ig5DQpVhN54j9kiR/m1czSBw3T2MqRMTs+jQMtAZ+lq8s3nWcL2gA+B7Y3gFaMsfmfKfXJcrizHlbpO46F1eRh64Rr2Rl201KiPpJ2BD1vXNGL11j+6lCgYznnTYFvhjbu7WS352S+TZfkNgXvvCFN7/92799NUT76hWc2HwiWYujH/3RH70e/vrRj370KqAffPDBq1ELQ5Pfz512TKHcnJtXEEGFztkoIAOCxaZ2TiXXNpmTz50GjbyOrU6su2NPecpTbn7hF37hCuF+J1wu2DzJll7F+d7F7O+Ids0YsrL1vofdGhdb5G6uYTuYuLnV3czFTTEt1vgxbII97Kjw7nM4BhvpTVxvnGieiIF0y6bpBdkntxgSn+vXMGAL28Uy+t78wh8U/81tzvCKDXZM14hPProF3OIlvuM6dlSkkHtjEE6JQ/aArY0lPtgN3svfCHXzwF2+bY38gs73ZgN56R6Zla/SCd612Lk5e5tvfKPPu1G1z4ngG1t0LP6Z01bexWS+z0bL6bpODm5eOUTuU+TDY01Jcds1/c8XakyJg80h9M0nt2ClH1vexQId0X9+jCcvf9sbdpq1bhi1tnJ6HNHPy8pLmzuX37OHHXNhaufiaeJbXlLUaWS3jnDd15g6X+GPn8BcazO/3MV28InvpVO+qnaBz3ha+vTsFXEjNmCfa+nCfBv/y434ZXM/73nPu76a1793vetd16+0KIDX3xWZzdFXLttlbEx8YDGXPRSci9N8wvV8sutr9il28Zjlqls/wBV+KEcp+vk4Xgavmmfj1Od8V/NH3vOe3vLbxRxrU9hvg2pxx/weLkhf5j3Xs7lr8UoOkRvkpNX18np1Bn+Auxsn8psbUMuvNRLgrpjJD+U+eYwuYKmb3+ZqrHe+853X13T6Kmj/ejDju9/97uvvHnjbboBrB4BgMDhHsRCC9IpwbGG8xHmTxxJpgu5YPte1sFDGXAB0neBMNn8z+EkqkEDEmmPp4iIrihuG3fGWUAsQQbqO3zV9Xpelv7sLtN+rN1fXcEjzcmhNjU3CCsTdEqZ4RsTdVUNK2A952i5TutBtbUwJXHBzyNWlIknBtMWiAACyzmEvHdrmkSSXcALTdXbEcQvR/t6io3kFEZ0uoZDQN2lvIAJOSSXw9zMw2Q4Q7B1s/qZIOMkCPwPU5F8CqViVqK3fOWy/xJRuOhcobeNAbCV/dwi3cNiEzb+XhJh3E6K1LwGU/PgxEq3g48tiekE3+2ysw5Et8hAfBAFh4o9sbA0KscZCjBZbEN21ORkkdr66Y8PAtVnjIk+NSxdAGRiLC6+tJZtoBIhDehWnCKl4tcaOr36To2OtnRzG2jhaoqDwdHetayUmJKzPPFwPFknG9EdnOs6wdGMPkVycXKxMRj97ZndU8vEHGNJ7x+GLh+uEqdv1lqPEnl0X8EFDlu5tnWsOSVOCF5Pimj/Rea9ykphbbE1Xii/+Jw7E9Vlokp/90rN46VxNgrr1PdzxB3/wB6/viNIRf12yQf5k3SYu/fa5ogZpga/JjZjKM7tG1/JV+MKX+Qkf7Dz5yZ1XREeDRTzBAI0d83e8u9tth+WfChj4kByKUP5EtmTJN+WCxqBvsbd5jBwKUzbdvEeXnuBNR/LoyiBP4SNr386HLbBVfmSj1ihvKL6R0b2Gvh7/+MfffPrTn76NaeMopBQGm0vE2/Kdxus9v2dHWM8/+UJyLl6duwjIh0OKxS2g+LVYZB/xhl/y281vfGPxd7nQfrccfrH18gFzrb3lXg0YuV2epoNei7nsJeZX/+FX/rB5fseAFzhwr/ERjX7XkufMfZt/+eI2MuVLvAfnFPfWnK465vvw8qF4FkNrB3OfvFqet07c5eTb4pQMnS9fNAbfl29PnJZ/6ObM78sFrL9zNHK2AIXf6hz2giNdT781ncJpv9Rlnb2Knxp+/dxodnz5y19+NVZgV6/4qrVtrtdEbj7ybJ45sSz9nX4q78ApeLKxhxc6F8bAsnyiNdJ7MtdIUIstH24dydD5/VtM6/3JX9k8GeATjsfX1t7yDPn55+ZPWMFW7LFFNyxqrl2vufiJRqR56IhfLC+QIx0786ha0W5a9ag8KBY3l9CZNamZfUUAzrFF/lEtWkMNN+pYPOJRj3rUdUOkZ5Tdde+99z50BijnoxCvKQM4NtEmXE6ywA28e70TYG6HjRIQfwnZeAAa4V2C6DOFuwBcI1HCkgGFbWuxXd1TsznSrlnSSJFLuBFpeuvOeltKfAdc0Pl8A20dR4Bbs88QhwW2TWxs0hrpRfLmsL0XLHS4tty7hcnbuUAEiTdG61eMA/ENMvpobk7tc3MCtS1GFthbq/WSFyEDHusLChFJaNfKz7apAaAEa3LtXR3XIDuulUzNk4z8extXrav/AS1782nyS5R0wabs2LhkQiIBqfk3roy7RRdCtklJUwbZICccaBzJcmMYwQLo5kYCkDfxgfh4uu4FHjc3FyDp7huLjwPLE/RXJ+SjLzKK1W2yiaGupxdkTcHW9REdjaclMuzPT5DhxqKj9b3Wk4941oDv8UmUMGnxja/BB0THg92QtN2h5XrxHRZHLhHPxjq/trI4wvbuzLGdRgFivHGxmGD+LY66RjwjXxIkoiUuHG+c3UJn7eTj7whZn8McSdF2UslaEeNzfpd8tpeKFb5jfI1K+pCsex+Z6Xxr4f/rLwgaH4WBZOaz7CbJK4bodQlRx7YIZEfz9+pOoNiTj+kTJrvmXDdsF49rHw0B+Ms3EKm1EQICmxdHXGcun2kWKIwXX/zNnza3uNsqF9MpjOl9dyKLC/p3l/NOTbQtEJLV09hhCPngYGOJseUa62+Oy0di2Zpf9KIXXV8FeN/73nfb2OO3W7ixl1yiEKF7jfxIeuckV69ii19qnMApBaV4o6eOu+nQZ609PaRLc/Ixdt3ca91LYvub/uE7f2ysvibUVxjY1Xj0Kb/yf3gDz8U0rrF5F5+AoTCi48V1OWq5kwJgMRMf2TUowMm6dnJtcm3Bxj+X3+AXfh5uuRCfd76YMOcWFHSFz1mHuBRHOMcWoda/fr4cTnyQrZyW7ugZb92vcmiS769/7A5BNmtORbCfod6fkYPdYlHzFi/AQbYY3ry6fALHOPGoscieHm3B57fuirMVTlXDzV1W85wYJn6Wo1vvNhlcv7WRIrUxl3dsHC7n4C/7/Bb8h9+3puZtvcZReMtRcgfeJCctj1qs42NdJ0bIbBcazOy48eQ8Y/FzzZNt2svL1qG+qNitUaZJCbNwbLZUOCervNZ8dn9kE/Jbj3hl9477rr8bDssBiwuNYflBHC7HFm9iEB/ly12jRm3u/otNfiAWYY2arfd2QMAJXAufaPf39TOAQEExo2BdQbrIf45i4C2W/L2ggEwsUdhkyxk86ApB6PyU43tEC8qchUJ7v3fpJFhKA062HHkPnNse0Vasrks2zgHQm0fSJRP57gRCnMd4vs+xxO4k/s2h02t9myglugUH5yGwWxg0F8fg1Iok4EVnS1TYfRPoSWQkduNLFEB1C1MBvQnaecBE80ZAI5t8cu8YAvl0k16XvEiGZEcSEHIBA/yWsAqMZALK5/zAQCNJYaghguAhYYCBP3Y8X/M94eTrM+QGUdGIWlvwRXHUWJuwgPp+NUZcmAPxldQAJL2LMTqlT4ncnLulkW+kPz4qYZNPUiH7CWadx3eNAyAXe5A7/sIeizHWKoEBUuCoOEGCdh5ysf8mgdbUuiOLik1kotdNrvyMH0oe1u8uUddJlvC0cYB1fqCRyBda6xK3jWn6WCIhxhfP+UWvCg1r4du9rt8iu93xCCv5Lt9he0UEHfSqQJGAOwfWpdP+bv1yC/xYzG8+RUnH+Uzzdpwum0Pjix/zx42NLYasbYmLO0PJ4rvA4oW/0WNzn0SFL7EJ+cU4vfdeXCIqzS0vw1o5C54mV/Om34on41ek7fZSeWBzDyxh3y1c+KF5ksVOqMbdInyLk902ym577uZ8tobffDjb+bUReXUfpJcujcn/5CCNTf73v3zd+ev9a1X+8X3+hoIzOFRkYtrJITUlmyg7JyRIU8tU/MUGKSswrAz6wRL6IY6RZB3KEAqhQ1BZBCniMRpMqchKysQBreivOPHc9dhc3ry/3w982O/9Gu573Wu41rXWa9gnNvBHtqMXOfrM43CIjukj2cXX+jg7tW+xZ/MKjGjuSORP/uRPXt773vdeH8mAbZpofA2+Wq84W+wmD5yFcfudfvCH5Vn+xsXk6tX35vTVCQxBTjs3GTVQ4DG/ErvJQ0/7uZxvc4H4XjzUSM5H7JeT4WTz4g9wG/+Ay83phXFIN33jWI3TuvLZhx566PKnf/qnt6YyPZ95iU/YfmIjLrO+DkvaFkZpulQYh71f+MIXvqQwUOzgtjDWnYpy915EYAOxw7YrT+NucUoPCrN+UrlbicVT28X98qwtGGEAvIFJxsgemnaO4QPZvdy72LZ3EeGgsHRjAt/dJiNZt55xpRefpheyuCDj++b/xRv5BL7K18Y3t5jw2bxqmsVf/sW3O44d4K6xV2/ynxyJj7q6zsc0I3Zdis78HY/G0dh6MZKMyx3Zu7FcnHARQEzU9HrRi1509aUe7bNuvtEcCnu5k1+y0zblljskCzzVJFELKaJbi1/nkofYjz6Mj7/RZ+vT3GtbLxXs578feeSRL3nBuJwBZ3e8jT0xBq/W7p3Df9lGXdNajI0X8aWTs6tFe6H39R0AdzmMBCKQATQBJWHHUTKHB3QAZpM/JzoJiQBuIRS7iWnB1Xib6IC64ySpjnEcA26yt3+JgDHoxropnKNYX4ZB0BRiCDeCt92ZjOS5boZqrI4RbJxmgVtBseSF/GwlcSXr6k9hYZvzyM0uunS6dlvU7W2ACK7EiSwYz/yK+eSSYKzDPs0VICpIfedXbg9FfnNmYKZxtb7H7nS5CQdQIT1uaVoi5grJBiQfAuI++d8G7ZJUvtNa3f7T+n33d+tw664kJhnzqTP+EJnm02FXnEiugGYBgX4VTZvgdh/d2ib+xCqdiJcziS8xkHCXDIunrnr3t9++5XvWtwUFfyOTZIR0rYxi45R/41yTb5Ow/cZCjOlSobZXlpbw8DF23EQAD9hncWp9aLvX7KsDjaw2hth09Q4mIYaSDl0iL2SiP+Td3QEI/envHe9t5PxniRMiiqQlT2N2Zad9GgfJvXcBwO31vyUXYqG5Ig7ppJ+0YRN2FNdrm45prmLd+tzJJofx4c1lS3jsh1GNb9z+7tnZSM1//dd/SRu3u0WW6O444hoOusJ15kK+5Zdf5My+Z4tkglVnA2HxSVGw+bA1emY3H4KV/WLK6173ussHPvCB26/ebByR3bbOU5wic4jL5q+9ise+SO36c37Ch/iK2BefZ45X5CKKsAZxdqcHrOxKZjbrPH6EtMsBZ4FuDusX42s7OocD/Mj8vvM1vtqYuIVczxf4gLHlVPHUXGSib7LSpaaWWEqObZw0h8bLrmv9dPOKnJ//9g+5xhvpcol1tjjvUNhGP511Ll3IT9Z45rQaYT1v3Tjvec97rnKsvrYZ2ro0BBoPzrUW+RmGmS+7VYT2Ho4PfvCD15iTG8VSMhlP04AMW/DxyeTQjE4n8I/PK3y7ytl+b96Xx/G5LSJxzpNrk3HzOV62hYicAQPYcTkp+7TPOyVwTFdG+Qvuo1jCcztOvoYV/A1Hh9NyPzslI3lOXk7/J8bCGf7IPo2lIbycoHFgl/mM6aLPjsmfkt2Fy/UFOdQcMHpznvHZFzfqGPHDH829/EhOaBx25GvsD6PaXpz3rgH7+JHktXzBOO0zhuP7jqvgEhoO1rD8gF77Wbre7fPqV7/69piXdaoDYVPjbMOGrha/Opav4Et+TlttBTM7zkWB5VzqBjGhTiH/2i/9adK9/vWvv9r9scceu9VeeBY/aM7+py/vYkieXfPWTp1vzcUNflq+Kjf3kj9cZy98sI9cshy84zvvngceeOCJLTIogeIpbINSIpJwgNYWO3slRWBvkpa8JFVXCjnbJuotXBfkJE0ACmSRgxPYGFXi2oSJzG3xeCbExhP051yIm0S4QC7JAhjOajtA47S6OciQ4mOLvCVg7AHMHK9xACyaJ0dVeLAH8NkE1j7FDkCxNqDd99MH6HjBig9JcoIPOWFrvmBu+zkuYrHFJpAjB8BBQK29YCnYIuWAR4ecHuiP//CTBcb1ZUmWLysyt1gUT0ixMc0lQbd2svMl+hBXS0aQdYBELqAtTpBHCQ5A2M6PNX0ADJtJ2HyBTKtngITMKaj4qwQPCJGDgDO5K/pdAdOdRKKsYwuWxQDAR3/tQ/rNy77iy9hsgmjcRaQRZj4j4fgUE77zAXbuszV13LOe9axrAcVmSwqTqTnIsD7Pn+hjouQAACAASURBVHT4d07NI4lKzPfpNjTFOf9hlzPB7xo2WfE/hG+vnDeW5CqeTpLrCkXzp4vufmlM8nS8gqFtkutJJsQ0vG8MP9dYASeWinME1zlb3Pe3pF+y5h9IJNznr644KUSWVGm6wMjGvu+++y5vectbrm96jhiftkSmYXjn7N0QYgt5PosUeL2YIT/DQ7kPAWosGLHxuJjHvot/nZ8+I2mRRNjvPPjW2MsD0qvHn+SEzuEL+AXf7hhX7hTF1tQx7vxozPa7Q2rxVT4VX+J7yZPCtpe9Zpse1XMeAib/uKMDVipOHWdufif2zwKCXsQb/1KEkLd1Ls9SQOz57MqfcYXFZ/nUePIoXfe5zcctDhQ5MMY5YoHv1HDqnQx8ys8FOh6f4rt0KNbTBX6zPmp8eMYnT9vIOXtxpJjuKnnPuPaMdVcT5QI2zZfz475nT+8FgEfJuw0gumcXsbfcsr87j/3FZd/Ts6aaXLW8cn1LvNP9Nithj9hcrob7pDu4RgeKAPKRbZub6zutT/5ujnQEH/kvHdDp8jLFjXNwo3Mty63CFjoqrhU/zb/Pxq/Pa+TQPewmE54ij+06OsZPf57z0S8MEivNTWeKWfZMH+oCMdc+eXL5Nb+Vt2EKfbBl6+pO0Wc/+9mXxx9//NaMpWu+hi/IJbA2GT2GiBP1XeGJb7Sv7fusvhhcX4ERsIR9z4sLfEmDXa7m842zL7Q2l0dEvPNmx4XfySOvb05p7erN9m/tKW7hJNxb7iFG8R+4rq7aJgb/oofGSX9d1Oh83F1OwAuM1fZ0If/5e/2Xj5gXBvF/Ns8/0kkXy2Aov9p8Lx8kA/00Xy9Evue+++57Ygu9BWDBQyGbQBgAEHFAJJtDc6IleJs4zdd+V5zPADsJK0KqCNKhV3T2uUG3QbOOzCklkTXuJgGBDxzoSxDp1AJIBKDviFHrXBDWKecQ9EdvgGfXTi/r/JoJyI51czy64tyIm3k411nIk1VSsl/Ru1fsG1OyQ0DNz+700PcAv4DhmBu0yHHjCARgyo7ADZilA76AeEg4CEA/05Odu30OIEq+kiSycSa8jkvGti8pF4htJ+9eodqg3+IN4ZQgyCNoJZFNcnxLgAM22/mm/QCFX2wSUEwvUAI0hW6yuLqLmO+cHV8S9busHetFcsiRdawMCIHPCFv/P/WpT91e6rmky/o2sQJ825BKCU9yXCIOl4zNltbGhxHaLUKMg7DT0RY/CIe1IjHmlRzcCr+FiyTJn8lG3/xgsYGvLgGgU+fBjo0XGEJOuAB/YLzvMBJ+acbCxyWi/AkhksQRD+RaDMExGJgvdft3zSBJXxODjtiJHelh8Qx2Gb99bLZ4umRpSTnsWjv0d1cXKx7ItD5JH65swUFyLnmU/JdEwCBXhuXFJbLpRHOj4zWM0g07wip4KxbYVY7TBKNnfsTHjQej4fJJ8K2r85On52GLZYSen7MTAgYvN6fyWw2X5tYwIJ95NBGbs2MQQ79IchZT6/f5Y37WC5JqiLORmGdLXCEZmwO+yOt0pKlAR3IeXsAGrR2+iK/VzxJZ9hdD8Nz5m4dWl+LDYzqba/jSkv/G7Y6VGuPLyzQnm2cLLxiDsK9dG5cOxM7eMYifOW4bcXiJ813pVxA0DwyVv9KNdzexGT9PbjxtL1i4q6GxNJVgtVzQdz6YzCc/XszxktHFQX+LFfyl73TsLi16ghcKE9xh7+ZqjXLB8r7O0diHLfl3dwrws8aHi7hlnxX7/TpK76HY5/k7L7/o9+r5ID9OtpqcxU/yNa47u8QMHS6Pg1f0jGc997nPvd7+rfkUl9AQxSsXB3AsRf3G7eZ8/M5z2GIKl6VDvoM7dp5mNm4Kq5erpaPGggPuIIXhMGdzNbuyy+Iqe4hZj515cWQ6OPPX5mc5wTqbqzHiV8W3vKY+2pxwjrt3w7pLSo7dhqGXNFrj8gp5kp37WbpwqTvJ5N71S2vZ3K45cfJZOtKkUgPArdU9+7CvdcDBcqpHGpdHJIcmrPyzeRY24HRyLr/gV3K749Pn1rod5wL4NWCPf/h05+OT29Da5gH8X/yWo+XTjk/Wf/u3f/vfXwGgrCULihqKFiwWSRBA2XaOJcA4OaE6NmUjH4pVSQWhWgDlUJRnMZxXkCvQkAjyd7uW24kpCjCfZH2LAAlJcbHkn0EVdQwEpJZMcn7yA2G6oV/EaMk7g7kqumMsIVpyY1wyIM4chv22AAFudObxhAUpNgX46zNAUhHOnoIc6LWd45NPkYnEInJ9d0W58/hM8tO3bQvK9Jfs7IH8LxnaQFfcLCgJoOZy9WF9jq8Yx21qOy5ZgNQSNXNpBHWs9fA1vsM+YufsZgPvJQX0aW3m5rMwBqFsv3nFSfpjA/u2qNP15gtiECnvnCUnu54FfsSUbRFD49Kf8bYo4mtLbthsCan9CiAdYX7dHHdhWHrk864adI7k1rjWvYnXuAie+dlF/Np+2g4Wr8/ASz5GhzrYS1QlUQRFRx65Edtskhxb8CDryH/HW+cSZuvkM75rEIrBJd5t27UoZoyxzbvmTebVMd2Zg5/QYefwJURfjKxe6WJfnHg2opGE1RcCy/fIY2yde7Zu+8pvnXSwpMUYXZlsbjlRMYmANKfcK5bltfzVr084fsnvk5/85MvnPve569jNUzPWP3mhuBdn8rp1IThuk4ZhDz744OWd73zn5TWvec31ZW7W0mdrIQss0TCSk8oFGhzsTp7GII+Ykg8RX7mjc2Ev35F7FI9kUjyIqeUPm1fl4mSGx61foSL2NCjc+cF+chY/VIQ13xZE8JL/8qGNA/7GpsuRXL3dgpgtN68sD4HXdND4iG/nbEGTHjpeUSAnJqd3OMEA+1ZOfkCHsASfZK/2y9tyGH+BWeKK7mGY3Mxfdn7r7hPubMHhzilX0k+/g5HLachHz/QJn+GRtVur85K/5mIFNZzl9/QkRsjafo0n+hYP4q75ttkj/vC0Yq2XUH7v937vdd6HH374dgda54UNFZ9nsyf5u4OmBkPyNb+55NC24w7kwUUXC5sXR6enxuiYzZkwc/mtix1imF7hKhvLga72r58s/2lsMW9dZFB3iEcxcOaezttHZ8SmtcFx9hQj4nWv4JqL38Do5Tx0jyfwD8f01vcaAB3Xm9/5QzHdNv4N0/E7Ndj6Gz2Lm+XkMLdtrb+r0zXyW1/HF1fdrVcDve3Gxy/w35UJR1ZfkHkviLCLIhrfWH7LhubEn9PRXv23BnlOXt48Rh/ygaZw8jePQr4xGn8bV+Jz88pZe/BhMtInv9dQ9dLCzZOduxf1liMsZjvn+g6A7gDgjIoyTrkDADMACIQ57oIOI0qmkh4A6pNT79+UwcEkpH1OzPwKFk7I4Eggx1pw2IIMuZIcJI0UGOB1e9sme84hiTZua6YXjo6EtV0Qko2zLmAvQPc3MsURnMsmEqREzzGA3SYdQb3NEQW485A73znHKfNdSUtyMqeAPW2RPb0ngN/whRzZ75F2nmIbsCFQS3o0S+hz5dhE2bolDkHXfmMbk60ahz/zQeDhHPKdwb7Ehk8qHIF/wetlReKF3t2KqDhaYN94OJOBhAvM/BTNxhU/lVglpfUp63JXwiZCV2O2w5zcawdkbX0eIQfO7LQJmM8bm741Ada3kPb1XWRGTCWrdcIP61/bIt6dD1OQAbHOnxvzJS95yeUd73jH9bd8v/jFL16JUbJVTPUddvJhJHr9QgKCFZKvpOLKxklON+nAKTi3YyxGneQBGV478R2Jbq/gmzOc6X9N1CXKK5NYbpuYosvsIgmSXSLcgoRO+AwbIvlyAHxMrzrpxukc22C9K2NnkeDqn9inR0RKzO4jAo7dwh7ZdH7y/dzP/dxVZ29729uuOkOOk0E+knfgr4KHbhaX+3vznmPYm+4Ua+ZElGCiRnJX9vJZBYTbbOEC3bFX82xxvXYjV8d0dac7rbr9GgY2hnm814S8G59LRNeHrBGe7ZqaQ9GF/MBP+MVfGqd158d7F87qm8+JEVi0ORW+IVSLpZ3/4he/+PL2t7/98gM/8APXxsoWMfSqeFyMlzM1ABp337Iu37Ntn3S/chqHXyKkxk1GmLk+hQ8tRsEhY4p5WI0rrD3hkosk4k8c402da3zxJKeSnd+zFzuIZXiuiaBoc35z4AjONec+xtTxuBK/PR9hWZn458bl6oIv8u90kC3bbpzNF+nGm8OdWx6HeZ0j1ypY2gfDzEOPmx/dQcBPrZMcv/iLv3h5wQtecPmt3/qt62+Eb8zv37vmxhIrcoj1iA/2Vgs0Vj6xnMg4+zgPzr05GP/ho3xf0cVnFYrLa9hFjtuCEwYv9sTP4mI1Y7ZwXJzGKa2ZDsTByUezZefQGf/FbT3qJs7UNnJo+oHdLqIq1MVTY52/SNI47W+cfc7fvOKZ/Dgpu7Nla99HFejLeXyRb/Y4UHeglGPoGC9iQ7xITCi6G3Ob3WKYLDueMXCM5FTfaI5v3pDn5LPlK1vPwZWz5pL3xJf1uqjW8f5eu+ASms9yTrLhK+Q1N9nUMPIZH/EJb8UI3fHBPl3goFu89jOf+czlnnvvvfcJicBJS4htW8Nw9BVWMHBuoLrOskWk/ZTm+yYDxGUBHdgBCMcAdk7JKRgLEDE+xSF8jL3G2jVYlwTseIClyN5ELuFvAwQhcvV0k6uxAQzQUYBxQETUuAoHIC+JuUImeDgTHVp7x7vytSRwdWou8gIJ9lo/cewGkCJgCdQGP8clG/t5jtSaFpT8zWYAe4H0vLomIaRr+qZP8i4ANmZj+Bk35E1A8qvGahx+wC8F/Snrdhc79rWvfe3lwx/+8BU0+Q1is4U32TbJuHW6xxv82+TFn8yJULjKozlTTETg69JW4PYdSLnDAUHZwnZBSLytP0jUih820MWk4/OKoKKVT/bdVXiA55gtONkoGZZw9B3p7oVKigH+ChglDUk7uT/0oQ9dVft93/d9t8TmEYj0dTZs2D25FKZ0s9u2IOxvxA/28KOzMXWSPT7Cp60bdvJtRM5xaxPrRwzSS/slur674klHjdsxCH9rXN9DBJu3c/gCst/21owAaPyQV+HCFm7NFH/mb959XpSPJZfHVPi9WESgkeu9EtuxyKIctaR984/cmIxdzfrDP/zDy/ve977Lo48+ervKCM8UpPBuC6MlJta/9lG4wRq23JzV+OyFEC9Rdu5iNF+jM3kCRoonfiwfdXzrWtLfNvPTERwT7wgtf+s4eCJ/i3mFG38TDwrwlbVx3DbbHHIJTGwdkfv2yW2LMQoJsmh60Jm4WL3w9+SL+Gb3cOEVr3jF9bZSRK7j3O22eb6/NZnEbN83zjam8BD5dHW4uCU+WnOP3IXn8H7lZxt6YNPlKV2d7vzwUkFt3jPXs7/4gQXNI3e4iiXm1z5wbHMW7LCmjikfsS9c4Z9ijIx8KplWfvyKf3sh18kH1r/xJPgu9hRVOC6fXnxXvKy81mSNcrT86RGI9rfPIwcaQooevGO5PNsoOOCAXNWx+WyNsd6XEA6nn/yQ/GJYcbiYk57h1+aDttUYz/+ztTVYd/PD3i3oFgutf2V3vnP4U/6Q3HCeD59NFpi6XBKPWP4OB+TrzaEnJspPcoj9OPmZt7fOgEGNL39qaqqxcGR+Bpv4roITLnS8hoJ8t+twHr/kV3y881ev7ReL4qg58xUcpLGSN9lOjrePEsDTrR+XR+O2dIcHw4TNU/wcR+Hbah4xDQMaG+eAr/Awua2Zrc1F33IjjLHmxicDXOMLYgjG0pecBivMubm58behlRynHzoGz8XVxSJf3DhtG91dHwHoZwDXqRWFW5ABaMp0jAUIKI5GKWfiZOxtMAjqE8zNqQjJWBZqPt87dp+BAlaSL2In2BnG7RtbACxR4zTr1ORauQEX5zM//SAOnKpxFVSNDZAVMcCPHreLbxsb9Nn6EGGgtwXYkmXFx4Iwu/m0bnIn63kVT7CuPiR7cyNxHLV1uLWl8xpXwbOJUMADFL4hOe0zSYBLQlbkARlk6y4f32S9gLG6pIu9U0HwCzjNHODeXOl3H2+gyxJu53lrKEKCHPf9LDR2DYgPe7SGiEtzewu4KwdrV51jiU5iSU5kGglxu/iCs7VKrgtum/TEiuMbszeVul2w7+mr/d6kLOksrgDVjQUxZ995JQouiHukk22BeGMCaT4LnE+MaIzk7Ta6l73sZZff/d3fvb3YjX6RQjGxBVPjIyzwkO747mIfP5EsyQw73GYrJtu+xbMxJettHu38iCayi4y0XezQUcdoEjlefqA3ONC8e2UKcVG4mWcxd31xMdNVDnpmz8VevoDI0JeEqakk8bkLJ5t2hbb9buVGjk7diGtXQZr/LNJgd7bINhWZ8kIyiQsxhfSJB76L5G8yl0/YVMOFbjevIOh+ZpLOfPJvfuk7UsKH6XgbmvBhf196jxeriGf6QuLW/m3z4kix4pyKTFe76DRZkFCYujaBJ22D0/TcuebeJrTz22+N6XmvDMOlbSBtXhWreFEydhdEx4d3sIWPuqrc8XsbqtjhuzC2YxDwbO6xAsc1TrrSrF2CnZx0T07z5POd4zb3xZol9chvzdKOL162qFhCuzjd3/wZ+bSfXK2HfbdwOEku+yhw+KVYWP4BA5a38XMxCGvZXIHC/5eryWt8XGNhm/rbZNvj5GnvOlr+sbyDjdOHvN9ay+ndhUpfm3dhp7jPZxvfLdJ+RrP926yjH3GM58hHy7PkSAUsnxND8o/j2t++ZMv/ewnhf//3f19f+Np2HAknFPf0Lka3sCOXMZdTiN/2uQLd8Rokcq4rwvsYC/3Tl7sktkklf6gH+BuMaYyOMY8clR1abzi0t9mT13iO4W9ijQ8Zbzn0Nk3Ezsq1Mmw+X07AxvbjSvzMerbYXv7S+emr/Kbobk04EBlwCP7dd/pdOTsPTvF/Me/iKh/pWBcEO0fBvTXN+gXddj6eDZvYQQ0Ir9hN3MiPuAF77NjLfYyjbnWeNfJhusDJcAX8ynl0xW4aPuZUO7KLnKNmoHf50wWUju9dPfc89alPfUKBvEba5GHyTX4E4EiSgWTHoVf52yhIscblzJRxJgnBxtAcr/P9dI/byHVbJEyOaHvnAFCgy6n8viywY4SUjpghNcZTtGwAbGAwhHm3O7REVpDSsXE3OBgRKC/55vjsIuEsQGxBpIhFqDqv8WxHCjbh0lvH6tLpgG4QLPmSIOoGV/wC/iUM6/SN09yKGmvk6AIXKNEJogd0yeNzgVVQSWbNJaDJ5Zj1FX/z7c7J//pEuDuvtdIB4tIxkpXCxjYgQ5fWxHYIpnhJJxHNyDK7O0a8saOYJrM1iFuASH/0RB/imT9Yz/reFih8w3EbS60H8UWQGkfRuclVIm2cLYY02cS1uIInjSe5bmyeSYxczd0cW+C6XdOVJjjQHBqRyNT6paRpm9g945S/8+Uln2RO3o038Wy97AM7V9+LccgOImxufr74vcSw7RqP/LA5XM2RaOxTtPETDQLzwFoJzNrIj1CecY4YtiaY7kqpffxHfLg6tnkFvjVvMdsYmnCRxv65qqEBoGiXnJcU0KsrNwoBMsCxxVy6Z0vn5h/b3NxcsHcMsPE25ztWg7U5YQediB++yN70r6lBJtutB445r+KiwmQLA+fC7eUC7Llxuxhru3kQ0sXx1tdVaG/s3yuUYmcxvTHhX7JoyHSsmOPfcEFRx66bN5asLc6Id/aSK+V8tnGFnz86nt5gtvzL3zo+bvJd3/Vd10cK/MQUvyfXYvY2r+RaWKEZ5nzywxpxpbChw40ztqUHcSUH0C8/tL85NKbXX5wn//Dbtd9ykF2TvJAszceGm/vg/OLgch2F3sZ6Mm3DRX5emcS5lxAqfuFhV9XDlzilx/6STyGCI26TFQ50F1H5SJx0TjlprzBuAza7hV3eEQQPFFR3NXjcFSLHeTxHHJGTjxljcZ/ftWbyLFbyFc0W/kZH9NqcYkMzyPfNoWRbv8+n+hUhFxiWD6SH9oX37c8W4l2N0VjilVz8gy8rRJ2zudga6QIvoadtyvGxxm+di4l0sPmjsTfXKaY717tb6EJsw8Pm0tgWz2RMtsZ2LjssLuGF8FthDEP3Lh52TS9hHRyjW/N2bn4Sd+3v7px0NwEOnixiFbftO7yWJ+gJpxb7+G77zwtwuB6uzMc1FuTjvYABb/ijhpLYhD0dhxviOK2x48nRfPybDbYeVEPixDgRv7d2NoD1sI+++uRbHYvbutjBD3tU73oHgAKXA3DQFGUbIyeEgBCcFAeQFW/GYdT2M5Bgsg1Qb0EjOdjXfJIZB1ZEURISRFkUjrBwNE7V/AEucBD85uTEKRGBs25zAvN13l2XNWmAIDlIFfJHRmukf8CUnpPHfNYi6O0DghIZ+5Ss6si2HWAALI4OFFaPpzx01zFsbS0LqPTUHDnrPseIYCFonFSQLlADR764nUJAu6CxxV7nKFrMKSGtja2JjJuUAKRx+WHH9mKT3pQbmEWOK8o1ozpu9czuyQSw1k+ALb/i2+ItORCktu13iWjBgm1P0kouyYntybJEFngbl9xIeMe6Kr06QwRaEzkXRDs2vyQL+Tfmm3uvuoojdoQl4jI7r003KbO5tbkisTFIXxufEo0Y4INAuGaPx0NgBz3CoLWDcbYZ2vFIm+RJL+5sggUSr/10gLCSYZMu/WeLJU/rb4ufkn9jOjcZySCukWcytN4wpmLtqU996uVv//Zvbw0fSVERLW4XByStxRskDAaKPfqSgGHj5oOOWcKg4YcANHa2+5M/+ZOrGL0Mq/iFVWR0Bat1um1QsQs3+C05W8vGRvs1/joGZi8hQCrElrs3+mxf64EdrlrxVSSWTcmxuUFDR+5tDZofrWOLE7Hs4kDfi3MkdLGdry0GsRO/QlKWZGkCspkCSwzDGnnGFXA5Z33jbOJ6fn5l2nGb0/lk3CJwC8ZtAKSj9rEF7OS7WwylezFCfx0vfyskFvu20IILX/u1X3u1f7/bvDqh0+aIw2SbZDOvwl0BiQyKOXpvnH08wbjWZpwlmrB88XrH5T/kETv50MoNU/h3n2J2i0BX6uAbP6dD57TdP76LF8njYtG61kfkh22qNR78Mt+51uWA+MlyK+MttuzdLI6VO/DbjcuVSQyYd3Oiv2H25l08dnMVP8BfN+fLd44nVzrFq/q7c2Cw9S/fXe6zv6JCtwpiF9jI1LibX/euovbFudKp5m368hK+XkT3+7//+1d1vPWtb73+0kD/FF9sjdd1nl8FgYW4heJNwQarcSt+y/9w72TDMcwtD7cPL9kc2ph4Y+fQZ7qn080h+YIc4RHJGjw1auUwfqfGWFngohhNPvwG3uEBeBNZmlss2qYBK8/ieeahU3eSwbTm2Jjvb3d0bQw3XnL5xRcXfGD2YiQMkx+SaV82K2+2dhi+58BjNTK9iT93I5s7ueRcfrXjyZuNIw+fMq5tGt84fItNN/eom5q7czQqNAnwhtYBc4uH2yMADbbAARQRCUkPiVqyjLBt0l+ABigLuJtEdagoRWAChxYBIChnnXaNIuFITNalgyWwlggLPsYxBkBcsmO8PWYT/QLGFn/m47TJzGhIwSYBuhBEW5RZ+xIJdnJe+toXzhln9cdGC/IcuX0aBvTAcQBoYwGiZD//cTprX7CU6IxBLgDQ9+bbrtXaFjC5ZZMPnuOyl8RFD4JKQic/EGu77uvGhXl067aQ22RmrWdstF1Ru6SlvyUVYMfmyaTgl8CNuzElRsRbnwqFxt+O8xKZ/KQEynfFA18Sq+QGMM39nOc85/Lud7/7+vKr9QvF15J0ayTHxm3yiAfroNu2iyX+wbcBcLLz013riWlnIlyQ5iMA3PdtlOw85OWr9MSnG1vDpo697jif3HjonOIt+2oIwgj2gA9th88wVywveUOikBHFCGxEZhZvJRf+oQiVSBABxRqfNVb+1s/89O+hhx663g2zV/7aLpHRH79o+xZQimz4yKcQqiVw4iE5ev60q8WuSvFBPqTQa650/v73v/8mryt5cAfW+m6dCKICfu2xWMxfOg5B5k8bp+y3uIHA85eOlyv3ai38VqQk82kfOrSeE7fhn3WRp+ORyy3e+PzmFW/ZTp7u9sqXd61sy/7sSXdb+CE3CJrGEX0mk1vzxQt9uTtN80xOo4MtRlo3XIN3xkXq5ZS7cjDMa2wyIsXbkPRcLrwRV2y3cyUf/ZNdPNIL8oi4Nk6kvzdsW0eYk/73rivNaXkDPjUO/EHyjQNjTm7Fz+HSkk25kA06RgFrffwKP9Bg2vmag26Q17MY49OnfBtf9M6GONvmQbky31UI8smNqS14yLcEHG7DSu8WUIS4DZdfnUUBvfsUm/gQPfNjTTUNDzLvhTjYobmokenc/LPzrJtNNpfRGd/hm8aWb/AX58IA8iqS5Gbr6rGBT37yk7cGFpxmO+M1r8J58Qdn6/jW1U+Svutd77pO8+Y3v/nSW89xqbUr3CAPnGidyZCuFtPpZtfPZ8nTnQfhoTsrYLj98tXyOOuDueSR71rT3jm53GebMI3pDlG5vrHkdmsxNyy3nY7guePIQS6xJAbaTg9t4//0K3fhcHBGg2O5NS5q7M2vOBwMJPdZ+Mv3cjbZlvPJScnusWyPJuNN4lk84XUukLjDKxvQ9+qKHppf45iu5I+NGecuD9xt4sXFIPusC4fgn3C27c0jHj/96U//bwOAcjkCQF3iQfgNdkC+AQ4kNkiW1AAz2zhm42+X1+Ld3sOJGFtxkHE3Adh+F3gIviXSW1xsklqQR1i2IOtvBkfsGAApltw53uqVDB0D0JGvPd8YCzZboGxyIL/AMN4muQWC/manJSIdr8BdJ+qYglYC287kBtUSJkTAi74Uaetb9NsYpzwaTsbM3pKXhL+FJycH4tZl3YpPfqIxtMEO4AQ+cKWXJbDb3ZRE2aTv3ihr2/plstbBTpbuzGC3nLk0ngAAIABJREFU1sP/gSVdI3x9l1AVUI7dWNrz6FccKOT5IADe7vMmkCVUbm36+q//+qvNPvGJT9x+23UTGRLD3mIAwCd7t0v2noB//Md/vN1xtOtbsrw27xhXB+jAfPxsSaG10LPnBdnX9r6LMTp2hwodeWdD61KobqG560WMJBvYx9eXnJ7EYIuOBXpJsPXuXQJ7ZWj9GMk0tysp1rG+0bHp3NWEZFp7kcO62BQB+57v+Z7r7w53B4D4lXjoWEG0hWrzepSAPcX94r5nPjevyDuN15pqPEiqZGcneK1oiyw1X1dMkK/Fg12nIgapyC8QGfM0hsZAeu79EX5VZnEv+RWJikexszo2nnxLl82HwLc26yEv3EeMkCnYwicQiWyjCPJ8uDwF55rzrkYDX9O882w68tM5MBB+Kj5hccd+xVd8xZU0V8gu1m8ORfA1EMQIcoUYm08su4ojT1rT2m8LA36/ccQW7pzYW6fXdnJFMi0G41j4lLHZyCcuBCM217rit2N3B8AznvGMy8c+9rHrkMuvjCnG279+uDlJLJ/H8CV4ele+3yIJ1sIzx28e5r/kSg64RE/kaOwdizy40ha2y/OWgy3PwA/MbV8+UgOgO/robYtGPiG+11+scRvD9Jwc7Mb2m8vIjG/RTbIoMGBC+yrO2rcyLk9pvOVJuCp5zdf5+c4b3/jG68tL/ToIrNgrvuJsc0FrxqHxg/W/YgwHpPM+YZj8irPAQziyfi9WYFJrgRHJm6ytpZ8gbfz2PetZz7rmrviJBnzfmxfHgBPs0bnyaJ/uWPBeF/gqB6gV5JfGwSutQ/EuH+Kh/EO8dEdpx2SH1bO43Kb4NlJaP5yzPo0L+trGkXyZrHIaH20becS0GrFjvE9heSPOyMbs2vkakBqjvi9vxeE73pxyvzXLJXgubORvuJgxlvuJHetle1zA/sbSXBIzcIcO6Eccn7wS92Qza6NfdVmfxmqfmGvb05/+9Ouv6Vj75pbmJb+cxlfgEt1tkwgusff1JYAPPPDAtQFQ4Dzvec+7fPzjH78m4AVRityF2S8oAS0QoKyOcyWGUyCBhAZ2a1AJgKMav7Fc9QV4HB84nzJQOIIu4HcO+yhuC7b+XrBx9bHtDHEaQLBxkg1cyWuJGlLCWSQmYGkuelgisUSHo2ywI0973OpAgluwtW0DBFFojv728yaIO10IIqC05BA4tU3SVXC5xfMkD+xtHHbeoEUGFywQW+f1yTcUHgi0RIIcKzqXeN5FLAQVmdwiy8aSA+B0lWUbV8lUMu+nZ1orwFnStToRj3y1OfYqPmB1jvgAnJ4t4ksKJTZJHk0e8iNaS274w86P4C3Jbj4y7N0PmjU1SdJzj1IoFHTeWwNimG4QQUXv4g59LFDvfr4hnpO7IvdnfuZnrr9f3gublsS5ZVriWX1L7PQiTrdRYO6NWXGJ2K5d4WI+0jl+alBMwws4vAnD3/QlifH59HpejWj9xlKE8eOVWdKU8CV59u8csWw+61tyRUaJdQlTYyIq/BBZWmKp6eORLWMuKUwuuuKPMEvy3DuH4ENjbdwrosS045BXsYEsyhFLzOAo8nlXvmybqw/8m/6NtUUkuaxx89Pq0d9wcgt/dkFA5ci1qfH5Ntm3qNncywaN5ZzFz8VrzSX6dtWeHvw0GDIITxrP+1bEKgyHLZsDkqX/biV1NwoegYApGOS0vsNA61Y8LV7CAbi4MSkfyjV80Zpwo3SoIOCD7VsfhfnwZotZRFNcij244bNzFQX8bPELQVe0NZ6c0efZkPH2+LUrmziP7szjTpowLpts43sxh4/DJWvSeGZHnPHMiUguPOOPYkARcpJ6clsrXre5WOMlmYy3GAXjl0uKk7Xb4sTmOflGLswny5GLv3xIoYlnkok8y8PxCjZim2Lxla985bXQfeyxx26PxvBbRQX/Xe7PR5LN8XTbednZr35o+K1P+BuGwqyNbXmKH4tZfifuNa0VVvyJPvmUPGu/uIF39O57x/EfGMC2e4FquU9zeffI1iXWa5tcp2Hazw13a7YXQJqv49Pf+j3/2SISn9jYd5waAl7I1e5Kzs/6m5/AL/ZefdHN5kDH8z2xxOfxCDm4+RWwG6fsKWY2Zxrbvj7lLsUun3eBq/0uOGja0Cfukh2Xx9DjchTxV7y0Hea0Pu/6OBtyW/taP/3D2dXr6sO6rJ+vbH5d2/OVjlv/Wv4KZ5r79isALeCrv/qrLw8++ODlD/7gD27dH6ArWRAImK9g/m6svYVig5ZgArBxOYltDLSBchKOvls42VK8AAcMAtcVC0ZXLCo8N7EveAB9TiYwmocDrk4QW/MCMfI3zzYtgKfA7Pv5duT04MoyUi8pcUDyLxHkiHuVpP3/L/0K8tUFGyzotU0CXOfj1EtAycupJeWSWWDDj+izMQQiwF0QSdebaNMDAEK8Fiw4/hJg5K1xAFNd17rGFVzAQ9JrDUvEyMPuCAhfIV9zIgf0JBb40cbPJn2Awp/Exl1FQOd98zd/8+WXfumXLt/yLd9yjQFFKL9jk8hCc7d//fC0w8bANlYQVTpqrghld+l0ju49AtT+5impPf7447c7XRrHyxMjgGtrcZzObGcDBYY1biFGt2TbtTcfnS+hy9fqtP7e7/3e5aUvfenV94Cy5Ljn9Te/WD/sbx1+iSP5xb/40VDoGIXPEsv+3kJw49taddoVNNuU40+KfTpJDv/olAxLSF2hal4kKH2l77ZpMsGtU0dIsytTJw7TDVIPJzV4trAS13IGfRmzschI/0gZ+STBtiMHxlsywj7dCVATiFxINXlhJH3AvM4nFx1KtIsjWwTwjyVXiCgb99k5kQvj7pUjd0sgVLBI3C3xW3sXT3KiuehqC1/26nOvJiJu/DP9G9M8ax/74JC52Zh+yS12+cPi9xZV/GbvvBJPvYPi85///O2uA/Eqjth4ffDMmVs4wB4YjOw2nitifMx57LGEz50D1tzn5sfkUaQ7T5zRt1hWBC6GpDt2YyfrEsvlOS8+7hjNi82N/JJPKu7cIdJ+viKvk4dd5ZjmEGNiE+6svDBfzrEuPNQ84ojPauY4jq1gd5/7KFx33XlRLzxkB/KQd4tGeXjlEJcwlu0VtOzsnD7jPmHNvhwyGeU52MDujQHvxVX7FAJsxd+ShVzLi9qPX9Gt4qMcHvblw/vCwcUQutoGgnzdcf1aROOX0z2ixBdw6M3FcJTu2ucxkM1X7Lh+wG/l8y2i+D8dwAy66FGZ5OqnD/kQ36Nn7xFwbsctjyPz+kTHwIfFRuedeEKPxX+yerxzddo61SnsvTzS/MuDl8OKNzKIDbbcHK7RTZfm7lgYsRhEz/KkODfnyX/xws0riyFbwG+N1Zx82x3IGytiwt1D1pZOW0s+Ca8Xi9Sf9KmZA39whT73rmc4aZ6944x8+JJ99CYHbh5Kjr1wyLf40slrtsaAU+KAzyezOg12u5gLl68NgH4FgMFSKgAUgAJEJ2SLMAElQRunT+SM4jeROJ5SgMMC/iZ6RlMcK3Q3OAUT+U+Sut83mClTUrEmScMzc0B2nYIRJcMl2uQBoJI5EKYDet5gI6sxyLbnCEgBvUFifeYEugAU+V2QFQQLxsBlndZadXMbm29sYCBWCBLysaDR+Hs3h66aLidgQSrXRguCgBdwIrWCQPCuXheEuvvFG/XPZCNYAIl42MRqLL4BGPg8H2OrPm1TNDUP/wfWS3TYdMkRoO/2+fysK+gVXxEMV8UW4MUb32luSVinkq2X+KyfLDhax26jg/a1pgr9Gizd3s9ObUcytuDnpytniVgBRG5+sUl243MTD593pWTlS8b01afkwS78wBUM8bWYQ7fiScNLstox8q/0vT4ibuCbRC8GrQkOAHt+7Xv7XVkrnroy1y2Ei+GLW4s5+7cuuXmteeWxpvXbfEXyXEJ/F2Hf5JyfJu9iCJ9uHs022xb/2kZvEp0kaE2wVxwpGNvvFnf5LDme9KQnXd8doBhQiCFES+CSz5XovVOhcTw7eZItd63QJ4JiXDEIF+GHT/i62McH5dnFmnw3v/Om8vblc+4AWnKu6IBDSzIUawjJ4hRfXyIiRyCOsHIbYAhcOhE/fAOesgN9pR+4Iq7Juzlqz1sMlg/3ytzJYdjsbPqYbwsY69zmyOYV5ywf0uRAxmAY28szyCm90g25yCnPbrGzWCVPb7NAHOFddLC6lfudv7lCLt9bjOVFOLP+sM231uF2faSXr+0ayaSBxvfo1HrSWzmm/YoJMQE3bef3m7thC57SOuUmd8Km2+WMO/7mVzbbn2WkK3Y+C7VkbPzmLI9/9rOfvcZs+co5fXrsSe7TELVGfrHjb/4QB8tV+3tzljhz7D4eqTDenHLiLQzpmNbTOT1KwUfXdmtz+Lx5ZjkSDtb5/EG8k0H+W2zt2OU1nVO+/6Ef+qHLn//5n19fqonDKzjzzeyRb2uWuOskf3V3Hr2xX8fLKTjNxrK8KfbgBEzkh/ycXbcwhMPGoCNxI+7lGbx5sUSc0ks61azZPEs+uWhjuHXh1Cc3EA90JeecvKs5+cBedGHrHZ8/aqotF29teOXmadhmG13FOeL7csldTaLGhOlyRp9t48vJlC80brLKyeZlK+vOrnykOa1JrUNPJ67jOTgOfnXGsdiQa+DB2WTDfTourLk+AsAZKB/wONniKIEhdBYkiyXmHbsEcMnDksQtnsyHYHCmlYPD2ab48AnIkSUG5vicrvPvu+++62+Vtg14rRNtUaGLvjIqksh5Jl7gss7BwHRmreQS+NkEcWPcJSsKkY7fq4+O7VOzISfr3xLMzmdv6wcAnF6SBbYd11htR9yQdHprPYGs56U4MMKDQK0/LCHjewLHOnQPJSB6EpCAQKAjgeY3HlDcwN6k2fz9R1IQi64aFMDuXLDuBVRdYwXoXlFacpsu+k5mMq4v8Ac2UmRobrA/39NFTnakjY7OxNo5itEStUcPJDV2ZwvJSzzzB/InY77aVZXm4ved1zzOV8DTvTX2na4Q+r5L6q7wWTtwlvy3iXAXEd1tbk/UoCQbPW6S5UsAGx5sN5k/i+uK7+4mQR6WXPe3xsxZOMFECdnt+sgRskZuNlJIwRiJhU/1qcAiiyS1Sbnx+bTkvA0K/if+xEjnLUnZeFv78ndFeHOJO8lPkYEQeA5agpcrnLfJEE7AVfYkr/19ivGVD1FHbpB+ZLA3SrtDSA7YhsxiPx0spm8OhbN9RkaKnXym7xUzFQByKR+E0Wtn+L7xme3CKARhiz1ytW2vwq+ONtfsdvGY7xtzyQt9Wxss40PW0X6FGDkWn7YolTPoYpvpG/OaLu6O2Lhl7yWczbEN7M1hSyaXm1jXYmrnwUzHbg5tG8zkR7CEv2y8ZE93ZylaxTtbi3u40zgb68mHnzk2OcJMdx+wsRypmdf2LZKNzZdgEhxZzBRTjl2OtzLBgebEEfj2you3ySX4HHKueYZH4GJ998hZcdDf/e/4ilH6h8XJu82K4q+5ymXJys86Ph/KJ7fxYW3Wi0fCD3i/vGZxx/Y3velNl5e//OWXV73qVbfHIviXXP9t3/Ztlw9/+MO39+Qs52p+xeTGk4JZLLE5HgT34Xmftils+OLmj+agazG+PLS7ETsvedt+Nu/ZfPOv3CtnWbd56Xjxs/PjMM9//vMvH/3oR6/ziAc+Ye5s0rbioIsl4lOuxhP4nvPwmL7DwZ2jvMDnOra7O1pL7zGxPpizXERTRz5pTJwnO2gCmRM2Lr7hp+Jqc+U2CpYnu2NJg8QjzfyN78IJvId83S0eZ7Q+eYIs26RUI8IKnG3xki+kM8U9zrJ42jY5pzmyOz/MhjC1bXjn+j1uifdsPUQeWNi8Z8MFTqgxizexQWf4JTssx8cRfS6+LGdWm+2dYPzGeviA5s3Oh0vjCvyGLeTmXop5+xUASjnJyxZDkh0C37GrqP1uHAGw4CEpA3wO5DatvS2x8xV/igsK7LwlCYxogYBWUmLw1hQIPO1pT7t2AXMmiX0DCqCSnQMwhoA4ZdgCh/LJtiSmcSUiCW0Jky4vsHaMW8eaJ10Bl/5OJs6xReIS4rUZuda57ZcMtitpbYIcsTZOOnvkkUcuP//zP39NZPuPXAKdrptHoloCD7S22bGkSxEhiQIL9kSEAJh1LAEEFMZgS75JLkTOWAsigMW5W5R5DolOrQ/pVODTv1uIzKMwoTt2bP9d5F7yByjisHVuEwUw+Ux2BIdfL6kD3I0TESzZfuM3fuNVBu81YA9EoH38eQm7xIzUbdISLwh765UAW5vuNh9qm59TUizDF7GByPId8/Krtal96YDtxDsf2fjiS/Sd3HBQUuZD5uML999//zWJ8te2ayDALv6ypBFhWPkXS40vHpbgtpZugfyxH/uxy6/92q9db/tUULORpMJH+bVihI3oVaGuMQK/4QefRW50s+H0Fn3yBT9G2OEOrOi4Jf39zUdhLDKxheoWGzvv4lRzwIWaxBUDHVthvr5Ez/xDwbHFBV8QG3x9mytwCoHpWH6+jSTxyZ6tswZCLxnszgV6lujF5gtf+MLL3/3d391+p1hMsftiuBhCTjzOgQwt2aNvx66t+KPctbaBl2xsTHrkA8sn5Ju15eZ7csvjuAof6diIuSZlmJXvLxbBVGPAsc3ZYpoN1m/IrVj3iEbne+GoCxXiObnzG1i1uW59vr+b29VpvmcuvnPyLvuRSniyzVzxaN3Lm8y5P8FIH8Y6dd85OBdMoZvW2Z02PZ6BV+EBiCtfW6K8uCBu2y/3eKQsm2oE0d8WVdtAh29yuTzDr5ZPrI7OXMpvFC3yLHzbnE03rgbmIx3fL5e0hn/6p3+6+WRzupvIecZc3bmAIp5P/KaHPvM1d72lR1iAN7YNttqPg/jZtn3EkF3O2N2XyzZ2a3GLOz/rnNZOfvklmRbb4cpyMD7Admyy63B36Tb7tkmY37FxYyvelh94XAQXXw7Ft+GUGDPH8kE2OPMbvZFb/LKDxrtHM3AyF6gad/n5cqWtk+g8v5NvYErrlatxrPS/cdS4xVrb+tncH/mRH7n8+7//++2uVWNt/uA3Gx+d71hrlW/FP4zEc2BusolDfpNeenwlXN9/+BjO59PY7J2M/Gr59M4ND23bGqQ5+Scdst02vdpnnOWIYsy5fAYnPePSGpej4498Qg7hF/J7c2T/dJPMt3cALPBL3JS+xqJ8E/QJmCSDkygIMAvh8I4X9FsMAmZJZImlIp5cZO/7Es7OZWzEHVhQ7pJsHRxBvcqzhlW++clofoHOSZpjuzTGEHQbeJyBDfqOKAoWeuTACkhrAp50BsytCyj4jqwiaAgqOyHWCBV7S2rWy54Bf6T5C1/4wu1ZxM5BUNircSMCHbf/2Gzlp+s+Ab0irHGas886sdbTZ/+th31sX5+IVNWscKcEnW/DaPWrUSWQEfZk2i4jGSXAlQE48I9k71yJj76ACQBBmq2j75LTFqj8j38sgRBffepgnmSanSTajZn1wW0Kijk2kJyW8PMr+8Tkkk5r5v8bd2JJrIjTbSCZY22cTMCPzyLR2wnm18jcxktz5H/bJIKBndf4kSuATKfWwxfZruMkHT6CFCHuEuYmk87LZzUC2UiCShZXD5ATsdC+H/3RH7384A/+4OV1r3vdtXDkU3RJbhij8Fy5FWTJJ9muf/MXcZwcGgXi2W2FnX/vvfder8oYt2PEY9u6At/+9Us+BONWl3yGX+1aGk8MiwtkZxNuv7/+6KOPXvpVgwqLM8dI/OI+v/D35kU5kW3lvC3aXHmA35tPkK+2IaCd6+pmDZ3Pfe5zN4KxGBFp+/Zv//bL3/zN31xJEqzYPNqYmt3bzOH76StdvP3tb7/ePusFjFsEI1Fif8k8X8hnO1f87dVRpHtji635vvjBPxb34By704+81Eu1unLl7e41A5LlXINcpYmCl/ikW9hObt/lDvgkn1mz4lnsm0dM7Pct3lt7tnn1q199fVFb62n/+tISZbi6PmY/30TWN7dt3DZGeFYR1CNFipflLMm7OA07msMt0dlJ7u7cYtlLzqzRvNsAx5FgtyuVMIKOzen45vK3Yic9lePxh+VNYnafyd880Dl0hguy4+ZZ2CGH0xcf9O6j9i9fDgfhvHmXL7MbnD3tzOfbD2vCrPT+x3/8x9fduIXCoWJ8c1yyws9kY+O7fIXsOCO7wBSFnDhln87LJ2qkKkLap8lp7c6zLjnW9vXpzt882xxbENOVY+RGdzdswWVdyxtrsCZr/irP4OKNAS+3sbe5hS8svjcO3OD3+Pjaf7mSW+L3PDaS95Pfe57Wlx0nd6RHMdl4+IkLHrAMPliDPBG//4//+I+bv8jx6aBmdO9WELPLkdlCAwm+42F9uptw14nj7nsZ4F7z+PnT05+TV5xunjfvXrilEzWuOII12wCUo62R/tiOry2fghMubIkxuA8TcJPNQ/gk7Dq5jfjepoZcyYfkL7K3/XoHwH333fdEO8/nVyQswCCh7IAbbJwEQDqe0+yxCzaOQ2LNaxzBlkG2EaBbh+AtWJwdWAa3+L2qsuBCaQIKKd/GwhKBFG4sc0gsW3x4s2bABzQ5JgCzXnraAhAg0YXEwhZuidb9A6qCjywnIHM+MkjkHE3i48icdBs/W4BtUcqByb4kM3284AUvuJLJN7zhDbcEhYzRJbJFN0gmh3fVWpDyEQmdb6wt+FuftgObrr52RdaVn01oCr8+N4EDDkWu5Oe7eTZ+FJL0DQwk0gXGzuPPCjHrQm5WbxpZQBzwra2bt+O6GmAtdCchdD5/2oTafiC9DQfkZJso1pwMniHchp+EsHHEX4Cqoh2AWnPyta0xJM8lskAT4G7Di1+tf/EBpNL6ySEh0Ktn3GDSArmERj/wTpwhuUtk1i/NyZfEed+bX+Ep0WxcNuaStsVhPtmdB8985jMvf/mXf3ktgrZBwZfatg0F2AlnHccee+ubWN+k03m9JMpLH08S8t3f/d3X5zIbh134FPIqFszpmTy5RwJMLwh1Mbw5qXld1e78/q1/yz/J0HFdmbt2yu+55yYXEm3NYs7Vms1JZBPz1qZxJtbpmp+t7Zfgwb7O20Ig+ZIjcgX/rDt/i8i67ZUfwhU+AkeXePKNX/iFX7i+ZPThhx++4qNiYcn9ia2LLQqajoF38gV/Je+SNscj31ts7tU8duS3joMn7JDcsGOx7Cu/8iuvDeSIbXrcmEKW6UXc+glIseGuDbxhudPGrIIPxmxeW2xiJ7mnvOn9HmcBS6f8o899jlbOJitbW+fyp/V1OZZti5nm8nx4spEzvbjqyq/3Kuhie/sVYXLqFij7N8yF9639jH2Nl23YdHzrdnt2/Ov0fXi/+dE7gfYOMHhHX8nM3nCe37JNdlWIya+KlHyErrYZt9zCOc3TGuS3jgmX+qlV2NW4GmVdWPmd3/md6zO+PVoAK8ipmHH3BJ/DwfkjrroXKxSyMElcGmMbI+7Mw1c7Ru6TI8QtzBaf/DE9uVW+ueMsitxy1xZUy+XlSTmT3Tu3c+Qh+qYj+MF2fI484oc/yAX47vK8k6fj7/DZY7TuasJBxPLm/eRI7n0fUtv4Gn6lkQtT76q/2re5AZ4nOy7m79bJx9INTIEzcl77+snF5Ovn6/guP98GB11tfudHZMPfNFaW14pZx8hRq18YvDUTH5Cf3Q0hLjq2MfFwvijPwJbO6xg8eHPPcrfW9/+rvXDazaGN65do+A8cW59rnrPegWGbX/lBY3W8pnnbP/OZz1zuedKTnnRtAAAXzmmwJpLwtpBCaAC1AEJEGEeAGWMDiXAdA5Ta37F7vCDs+H4nOCDvGRRJNQOZD2HYzzWKeTiDT47ivO0EMRAHADSrF4G4xGxJiL8FGFLLGft0RUSgIboCBbhwVATK831IY/ooEAP4OnIRG8CBuG0HsHUJMEltiwvnbBLkH+zLfwReY54F4o7TbTvJ0HxnEcVegIfOToBnKwCqqBAYQEogSgbphb8g0euX9AEkFcLskzz996wuYmOMJfvWTNaNL77OB5dASOiS8JIsft+81pGM+8y0Yg/Ro4uNLYBA/vaJyeblm8BDMY7YsjkyRC/NuQXOJkUxxEZ8eEkKYPTsv9joqh1/QYoRDySSjEBQAjkbHNa6iV/zY/fxxb1SkHzI4RLq9OHWzo5JJi+SYltkdhNe87kV1HYxIQ7Xt/klO3huF8aQebEXnm1BtLHOTxB3eLgECGHli16C1zHI3kngTuxKX+K4cc7b2ttvG79pDFcNbOPPyYkUaljyl+Ih7NN0WhzhH7AjuVfXS2yREg2GzkW+6EmcIuvbPKQ3a5c3kGjntE4NGWR88yACvfiPDIlbOAPXxEfNjHShUOLjHb8EJ1k9hy6vtu502ac3hbevuRFldoEb5hVf4pAOyJmekVQ6s2ZjJBM7Wi9/QHg3j8NEt+Cni+ZwG37fXU1yXkWfX4AQA2J1uUQ2I6e8It8iaut/zQVHm9/VQVdgNXzY2/o2lyyWbzyuvyOLfPMki2SAY+yEoG9RAAvWDnx1cx2MgjO4otiUH/ZZ1s0vnc8WYguubq5ZvGtsDXr4pXCCcWy92M4O550/6//8rZfxVVwvv2MP+dyx68fwQ07Akc5zO641dCdEd+W44IKDLc9uLenJ+6BaR+tVFG/Rw5fb/+xnP/s67d///d9/ydV8ds9mjeGnZjens3VrhBttE+Owg//3PdmX+5LTWsnWGHIh/9ix2Uke6dOFLLGCtyzGLU7iz44v1vvfe1b4ClvBVM3c9ityGyeemu67U1UOJu9yXA1nnFVMqI/Wb+hLzMNkuJJsOF7jtX56lDuNr6DDb+Q4+maT7NixYk6MwN4++49z0Q9ftC74Qvf8qeP8PJ6mV9vkljMmNJWSKf16DCr5G1NzBy45n79bB1uoleRS+Z3N2k/P/G75D8zim2qA5FvOznb2ry/s3GqN9K5xpeEAi/lZc7ylAAAgAElEQVQGG5t7eY8LGDhxvnDWlS4Aw0Y+3rH922aqsdPBJz/5ycs9T3nKU55AVHdg4AUMGGCLugy33SPJq8E977NX/BTJnJcwBJTcFiwAhsSzt5EKErcVplhEY8F4xzsLnMaXfBDnDT7yd1wGlmQkJSAjIKxFYqA/a0c0XSllYEnCi3o4XscDf0X7FmdbwFo/52vuOsVd+Vk7cRBOhewCXWSiebaIQHB084BCxwOmk3gKNscugHF4wbkEXKG4RIh/CnZJC/g2N6AVmICA/huPDfh4455ErLHJTE766GpRgNULJDe42Bqw9x1hPK9WnQkVACUbcDl1Srf2I2BbVErKQEYBRmfI/QKB4gW40flZ8PM755IvOVqfOKJj/tJ3TQLJLX/kd5KB8ZBXOlEkIEonYdiEugUo/xDP/BqW8IOTPNNdx/GBJcj8nZ2NswWLpJEOl9AtPtGzAhfWwJZNeuKB3s67eyTGzmFPvrlkjMw7tziw7o1rZEj8KI7WRuKnbYt/q28+gjzSIV+SqBQ7G6MwWlOp+bolPVJW0QZjtgDhi5oJfGevGMlRZLE23+GcHESP9Ksh2PbGKtk7Nvk9hrEYtjhTAeBFShsf7I4cwZ8t7vo72zQH+8E+nxvj/KfP/q+fwI9kQ67FIsxrzORpvo7fZjMiZUzjLylu377AyVxsuldb4YG4F0tk2jyhoBVjcnjj+dUgsSGe6Zd+Nt4ax1hyH7+Qf+ANHSBa9q/OFgubR6G0/m18ZN13ONexcnaPMeT3zY2PNAdfWMLOHngB/gD/8DV3MmxRy2fp1zniW14xNh/ULHrb2952+ZVf+ZXrrdOIN92mB/wHH2MLGKIhyp5yxXIgOlTEkKlje2yhxz1Wd5uvFEw7vuKzTw1m617+cvLTjTcy2WZMOYgvnnl6x+Cf5mx924wTf7AcNrOnIrBbo8PH5lQo0kfFWuMr/BS+8DEZ5ANc6OQwjsEL4LB4xU/4Er1tXNM/3KEn5+xYbVMsbiHqWPIsP5BP6KQ4gdtyGJ4iX7FN59RI6Zb2//zP/7zqcXGGXpfLd66Gb/tPfth3PtB86bRPeRa3a31wv+MViXS9fGSLYmvpeE0i+oAH8HP5PJziS7jT8nfYZZy9CLJcVP6kTzLjx3CO//adby2HXhzERWGJNefH6bvmDl+Sg+VUTWL+LI9vnuVDW+92XvbeK/0wEheXU2B+3zt+L1BpLqcP/kjf4r7z3Fmwsbr4KE9tLaPWkx821rZOkHvVJI11bQB0B0AnbRdhA9nfgIwxCWH7JqtV5pLrM+EuIGxwMbyA7ruXijByv9/di+be+MY33m598pZaSUnx1Tgcp33ImWDc7ynqoYceunzkIx/5krc+IzUMkuwL6neRqOZlGODMcYyD7NDNJt7myAl7diy5/GLB2uc8T5IDcoI9+XPE/kc6zS8oNti2EwUkkV7jW69g30JJwlgfYTeFaMdzaHPTzSYD9tIk2CBGvCT+1kzPm0Q3YQv+bTBY0+rSPACfzhEC618i5xgAyX83iBUpfW5RJRlvB3YBu/3AYhOVsZe08LnGAl6Aa4k9m22BQX8L/BIFMijmF8ySVYx2vKZcNuo4tzV1ruIVEUDuJBFkhCxkd4XEmvkmn0IKWnP/tghcnKIfPtA45qBbjb4+u3W9Y7ypnc/r7CoUJDGFACKBbBZ7ydFVnyUZiLHj1tcVUWKKrhaP2bRx1g900xGIjnO3QPo5sai5WgscRcbF7hKJfEGCXL+X3CVSxdL6nThjZ1jqSqH1n8QFBm88i0/5Q6Jb8mE+eUHShLUaLxXwFSwwgp8lB8KBkPI1V20kW6RIceg4vozM810xDW/Emu18Y+3Pz5ZkWO/6Bz12nMcddj/yYhy5wjH8GPbDYvpZYmfd7GH9zaFA26YfHGTL3UfuPt1Zss3IjVuEK1/aAqhjyIv0KJibEzl08YMPrFxuBW+9YgXen/m8+fat1DiH8ZZYnmRX/qO7jaGNLf4vLrZxTs/izHk+yYvnKQT5GX4Eg5djiJvNNezmeLkkmcKFr/u6r7tefWaDxVf5vc/yhMdPxdbmS7c2L08Ri+mxMVxx7Bi/QCRfyhmtn4zyzsYajIOr5D053GKQY/CPPv1r33Ki3bccsrvaYM4WjvJDsm6jT67mv/Bl8xtuQq5tOtvHLxcb5UxrwEnk64178bW21GQlEz9mLzG6sQ43cTc+kHyuWHuE467xVsd7gc7dP+lPXLUtGTWNOxffas2uYGtosuHaQuGGH/TdHUptW0zF//xKwMakXC+WXZjxfesDPrwNC/bmn3Ted3f74o9iEE+iDxxgaxu2xmnYig9ZP+66fFEOJi97senyvV1L87vLoWMV0Os3cKb51Q7NUxM97PJo0vOe97zrizQ3L5Nji2S+khx7F5kY6Bw5TIxsLQAvxIH8q+6gc3FPB3tRRn6j69Xl+i09hIXy1a4PHyXf5nOyN0bzdXdTf8dl/+Vf/uVyz5d92Zc9AYB1HhasgcGZ8BQDGxAJQrAziVmQYNoiYh0S2RIs7ZMwJd+OKTlzdlcRyNLYJYKCauXfpOZvgUaubpnv5Vi/+Zu/eb3FW5EpAaUHyRaY6oxtIbEBuUG6iQyR2WRqLKSjjudP/MRPXD796U9f/uiP/ujWlWVQCUEiFzzmaTxEIeN/zdd8zfWnWawbgCJ5iKYEIVAlp7Uj3W4hdga9gG17cnRLlYQHoIA9PbEz/SJwwOguOxqfL/i+Y+VHv/qrv3p585vf/CWETiGztkG8Owf4WRu5AadEm1wIyxZx7d8G2ZIyQLFkOtu4lXx9TJyIETbatQILCc1PLZG5/UiivzvfFQZFQNuQJsBpfW4bdJ6x89WerZPo3aaL/G5MKAyTIT2KBUmKPhbANgbhjLWQUVMPAWhc+MEXFdX8t3W5PfhsCjSuF+6dRZ3ntRQHEpMkym/YqztHKv4DX3bfxxwkQom0uRurmEbYNQzF+8b/JmVkzTwS0xJ8cmuUwABXvrfbzi82SfX3/jQYwrPxwOb7iXgs1kuQZDp/csw6NODkhU3SfEYxJ842V3VM+9dP++5t2zC84/iiuVeGE6v4El3yR8U3wie3bhGoIaEgUdSKL37ELq1nn4sVq/Z3vqJIPlGEw6zOMQYCsUXqFrrwuU95oP2eg4Qj5EaO6cJaO26vMJqPndhSEdka5Cn+T387/56fnvtO38ncuF7AJm/ybfFkDeyoMJHb6IAfI7k4U2uJO8QZFnPlYzh24uoWYifXsq5tfuA48gnsTU6xAxPlqy1uzYdziNm2uwopxjYfwhO44+4ZubNC1q9kaOwhv7CD77mLZIuYHR8WINXmlAv5hDts9oou/7gLYzQHO4avwYzFYzmADzSWOw9ar8cr5aDlYs61HnKsPHROH8mAf97lD5qGCoXl2f2tqVuj2kUiuQkfUegsZyEjrsnezRd/VgjDAv7FnssLYIjxlxPS0+bY9du7Cmwcgu1vRP7/GtcKKQU3n4c9qyt2/KZv+qbLy172skt3p5DP3H0+97nPvb5MtSv+cI6tXNzY/Lm4I8b43+JHenO3tHPocBunZJbH8b2tezbvw89tZK0++DRuhwNoKLlQAvv4odiQZ+SnbQQ5trtMvDdFvKqPGre5+RnfUEPAZjGlgYr/KGT77o6glRU/FTPp7cUvfvG18ah5BGOWAy7/Zf90k++EteWKYqkXJOPTWxf1Nz9b/5RzxDpfYHM5gO1huZzlePrbJtP6tfPou7WKLfwsXcJo+Nh5vR8k/pntb78CQCFOlmy3u7EFBOImKDdRcHwJBmgvAEqC++nvU9GUIvFyIo61BR7SplBErhWFZONgW2wL4A0+BExAcFwFqeIZCUcKF1AX2AUgJ0ZMAbrnEjkKe3Q7W8f23oPm5mj9jYA459THOp1kxxYc8S5QWcLPvrYtuAoQyYAdBR4nZb8lZnxqHd4Va+DXedmJroAacqGQlHjprO8FReN1jv1IMlttwlI4uH3UsUCfLOKC//RdE43tydFY22VmD/IHOEuK7TfOxtrGyMbTafPGduVsyZEEjhQgepLpCVBe9IRI8mW2FP9s3PGu6Gg81eyh6+RU5Ipz5AaouYrAVxGL5naVoHXQeds06dI13FFsbNNkrwDy6c7vrbbJUVG4hLC/EePWAyeTlY+QSQKBCX4yiZ1gE19cgrg+LukuOV4shU9tU7xIhIsv1p086XTjcOdWuHjD/pJt9lXYNfcW7Zpc4kNRskU0PSMDNW4V34uTSLT54Rqbbbf8LDDa1/niFXFYLFoMgdfynIIC2Vt9798wZBO9cRcHxX74U8NHXCzh5rPsCMuX1PFhBEwsIE6bJ5YMIWfN0Z03cvBin6aCXGidciQiuUU6e3/iE5+4dKVFowGOyGPNq4HJj63PlUv5go9tTuNHnZv9IzP9nU+IlSW61r4FjFucYYWCfW0sfuinY8/3w6zOu9oUeTr/saGX9IWB3WXHL+HnNvuMgXewpcaEPAdrfbIXfW1BgVfYRvcn5vIf+U6OWB/WUNDEST6FhPhWpNERmU/+AhM7rsIyHqNBC7NwtiXka2NynDkYeRbDW6zCyj7jUN/6rd969csupPADRY35lwsbi98v8ZdLO+YpT3nK5ZWvfOX1olG2x9HoEM9JdrnXfJoYxoNN8Ho5pyJ+/ZWMyZ3/JWs5Fwb1CbM1MdZeON3i0Poc/ZLXWviYAlY+31xkbHjsCvvGHd9ozubQHDqxGweHR+3nZ/xkz2EDnKB9/dJMMlSwyhf0n6z8ZXM6v8pPanLVYMF/NY3ZynYxzf7GpjM244MnRi5W2dcnjtl5+bOcTUY2bx3uuBSTe4Udjiqq+cNyT36HX6++3UUkZ3ceDtnxarO1z3JUnFvsO19O9O4eeAaf+Nj6FfuaC07BXDir4ZON0lNjknWbYo7TQDNnv6LTS3DpWgzCK/o6L5TifWpQnAOnarvH+JY38Q18GE/WpHDXgvP33I7Jtj0CxafpAY/t+/UlgPfff/8Ta9xd4BI6gSd5KGAoUzJhaGB1AjJFbeJnLISbspCStruSwskl+zU0IBBwKdZPjgCd5l2Q3WQOQCQZRkCczNl2zinoBQOHkUyRgOQWONa1hZfEIxE0h+Brn+JJMlJ80ie9mE+QNN4SXA4lKWzzAvCbD7C1nb33vJXVugWYcxQH5gGOCGDbG4f/ACy+sL7p753XNrYBPsZlwyWVrgCvHRBf8rVvu/4CcJtIiLm1Gs9nc0smS2wcD9wlBr64RI4dN4lbC1mBEV/kv/mMQpD/seP6CVBS4NAlOfgy8snGrk773v7eOeG55sZNR43r3R38wDbHSNgaPWRJJ+bZvwO4imxx1+eJScb0Qhm20zTg35vkrLW5ttDr2H0hEkxAJDZpd+52bMWTscV6euZXkvASLX4uLsUxebdY4HOLpRv3sG1tjMCLUWtKhnSnSOxv+5bswCh+AluQdc9gK+LpBXEyb/ro7eY1BpAT9mytcg+s26RmPev7sHALfTlBPBgTPjgHKWh/d7q0Fg01VxE6dokxzILJ7HViD/8T0+mUT8AkBJqPyDUrBxtoPiCGdCXX8Y/N3UuqNHQU63vFj/01pPy6QA2Nrvq0f/FzCQuOsDaxdmSLvq2vzz3P38jRNsuta4msPLeEbH2dby6/WaIu38BJ+5Y4wRxN6s1xOEq3vncVMT3JQbDbGpNBUd627sqrseCn/Z7xjGdc36Sd/2VTV3hduWPD9Y3lEmyjCSkP7K32fEWuOEk5HNrinb3lAQ2B1s4XOwamySN8GflUzMl/jocn4st+eMS2fKdPRLq/Nw/CyOTvzoyOyzb99FUFoDHkecWHeLS9OSsav/M7v/Py+OOPXwsrvt4xranGUDb86Ec/eukur89//vO3F+KdvxSBD/Cd5TTLKxdDzmYzbNxCuvUkR0VqxB7eK6r5/fJCnE3eXP7nwoTCAkdbvmjMtQ8b9pl8q1e4Bb/ZSIzx0+Umm6vxLfGUvOJ6C0/5tuPkLvG8uC7nru84V55gE/hsO91bEw4Ht+hBTbKxx35iZRtMMEIDfP3DHOnU3ZZtc5GJjZI1P4UTYnzrKjiHuyVfTYXeL7K+ItbpejmI+INnydJ4Gt6L+XKjR3SWE2ysOc7do+uv5tnmYfqS3/AOcsFf9uVni2Nt8x0Gri2XQ+35zSkn8QX6Zod05i4LfFKewmn5uv3bKNjmJL5BXhgqlhpXc3HvaN66C26J93/913+93PPkJz/52gBQYHIIAbNEd4kgsKUsYA94OC7St8TWYgUX4NnCQ9eHsDm1W+vIhkBLLJx1CeI6kOBq/77zAHjsC9IomtEpD1FYsrVG5JDpTcefgwsQwIuUds4m2k0wS4Q7Zu98IAv9WWsO0C0sEZFtQFhTsi/oStAIm3F0bgWQQHEu4NrE7QpPchvPfo4pQJbU8Rs+wUcUCfTquwRqbPNtQbDFg+NbC+K4V6ps488aTrvW9okTV1XpEqEARuwmTshnHeQAkvmk4O9T8QQo1mfEFDDZ+FlbLFGSPBWqJyHoWD7YmshrPQjr6lQBqZBJ5rbVdHPLG1BUPCHPbd+4kfDo335Au+s612+c4jeylox8lY/RBXkkbiRliR87IwiSX2P3/CDCs6C+eLfxBJM0IyQLwHwXCeucJRhwg318Wltj90/sbSzBFrhhTfBYkW/NMHLXlk0VwWKajukNFvl+4if9wBb6d942fpassRv/5UfOR8g0XE68RxDJ03H9M57io3Ek3BKp9zQ4lg7oU150944iuk/yizW+TWfyKDstSZW77iqU2WTXCA87bwvTck8FQT/N9Bd/8Re39fJDuTNZ5Vg+gQOQC16Xf/lR5/Edum3MLSTpgc8tIeNvcr6YUUgigkvE5WnFLpu5dZ1t+IK1wdi9lV4Dmk345/KYs3iQ05tHvuiYdIL0Li9qDjpTvLLX4m9FW+OFm/3rLhkEj53EOMyHz3KzNbYeZBFOWBM9Kbys+Tx3daLI71iYLD+IpT6f//znX39WVNOUfBoY5lYgySt8B99bf+Aj6cIVOTmG/uXn5lt+gVspuBWDHi1S6FnXckZ25s/Zp58sfve73327wr98jc0rbl7ykpdcGwWtlx5hKlud+s8v3XlCH+Tru5eDbUMLv2i/xp2YlJ8cn17cDtx5bXe3KdvjJfbDgLbLmWTrxXhuIVa0809rxrHZGW67cgnXxffmZzlEQbfFN9yXP427eQdONvY2IdoOcxf38SexuXpebn3iCF/Hy/H85dyaFTA7GdxZuYW6ec64Ji+8gNH4J9uQnQzy6uZXcyyuayb0Ut3uKPjUpz51e/QThxNXMFrupE821uTouG6j18Dc5uDimLtU1wfFEj56NtXbz65wXk7iq+SSz+VweYiviENY6yIkn+mTP8NB/JR8/FH88B12wWvgU9/Jhz87ZnPd8gAYxa+3bmrc9RH+hvfgweSRhxrregfAvffee7sDQBByVomk7RkLqEpCwHc7dvYx9JJRf2+SNIbEgIwAuF2c5MAIAFoi6tyUs8mVs3MG8jXfXQ6yhvSMI9LLuAq15gdAHAXIS67Ws0TfOtbRFKNAhVMLDkRAQNCPInyJOBBROGyCOAFlCc8WX8BeEuZYQACBcj69IcYb1J3jxST8go/xOeMuaSHDBuGSvcbapo0CaJMR/fiU2OjI9i1sk8HzgnuVo3McBwDITz/0Qm+Op1tgtAR3dbKg2naEmj8Bgba3bckugtxn+4AIwtZ4W9SuTIBkYxR4WCsbnwRRl3PnXPvyabJai8RhneSxfeN9SQjfJ7PiDJArPJJ3wRWQIu0AF/ncGOLHCDWZNwEo7CQePoDwbezSZccgr80BuyQSCZsfnFhJr5K5NcEZYy4pgd3sbwx6P/VpP1+pmdjtk//8z/98S17hlZh2vIS6Mdo+zQx5gn+SR4zA7V07PGXrzpGXkDhJdeXuOI//8LvFTnjDp+nZsWSQn3yePsov+azz1p78vznSW3NE6jefLFHc49l1Y26LSTkK1sOA5Hr5y19+fd9JVy/b3j/74VPyeKfHYlc6reHVlaSOESOwoPGf9rSnXd7znvdcXvrSl15xxa/V+HlUfiUHy5cKFLG1BSsf2Nihe74u5zauRn5j0mfHKxpgtny6jxScfgdPFY197293L20zdvN7P03827/925eHH374S94YvbmzoqkrLulTXC3Wa94svnuEZOMEXvCHvotFPtfV6N4ZdDZ02n82JPj/Ekk2RlDxnc6HebiXOzTYhp+0HkWKWJPntpHEhnt78xL0vaUWHxBz/MfxMNFx/MHV7C2qnUMm69Jcgjt8iV96UenyApxluaucKyeyjXk7pyKJbptPHl3+Qufpp78Vesm1eIr7NM7mTz5mPY3BZ9wdm0zsltyuKMNuduwzn3zssccuf/Znf3Z9nxJ9nbgH4/qExckA2xqbf8nDMDhZvINAjlpuwVflVPggnjcnekSBD+IDuDc835fwbdzSN/2JRX6AL1mP4+GDnNj2dFdsvvOd77w2lLra3nHyoavi1gU/Ty7AP9ZHNUTEJd/AoTbXiymyNV/+FTY1JnymM3jVd+sWt3zNxc5kbp0vetGLLn/1V391Ha/HxT72sY/dfj2mc/i7vzf/sdHyTrWdHCWOWqe4NqbGUccaF5+DrxufJ+dd/XQc/Ic7NWhrrvdTodskUFOwW+f2f989Agfo1Hd2kvfgzXIza5aHYFDrbR48SzzhCXKF49uer332s5/930cACM6hBDVSwakKykBDEHA6SQToN17/Jd1VCJDmfBblk9E5OedXzDD2ud8akHGfOo66UEv8PCeYTIoHwdd8dX67NQ9INMeSyQ12x9DFArUg6XOLEEani7OAMaZuDjsgTAjdFlicebvG7KoocGsghzbOrmETjP3JnyxnAWNdC7zkWLuSf4Pei542oS4pl4QkttUfAnAWHvxWQGwC4n/8RdJAwPgZ/7V956BPZMy6kE7JKn07b4lT5/cP0PU3v+x4t83xYWDlPL4P3CRO84oZekT+TzsvqLLXdpL5VfP0tytoC8Jk4suScbqI6LUdSEusQNh4jc+nGi+cyXZLxmANuyFOigtXYoEfnfapiUK2xmiOgLkr+hKw2EbklgiwH2yLvPWvWDL+AvMmg2QsYXz/93//lTyFKRKoRL3Jlux0y4/pILkQjMUzNkxWt8mdcSgpiAMJSFLoUxOhNXRbYHZUZPOhJW3JIH41piIBcGYbkOJN7LCjeNvmKp+yXjgoLpBe8W5tMGdxG+aw9WIafxY/yUC/27RqjIrl8gaZ+IiYba35hiuAS97OBoQCzRzbwFzchCHWnY6bDyHjA8msIOt8z7d2vsY4Et6c/e/FsBWm8LXzrH+JpmaLHNX83ar+ile84vKOd7zj9qKnxkGK+G1yl0vzh30MDv5pMMCeZHDVib80rtwPz2CLgh0vYTu5QkO37xvrvsP8zV+IWPZ1BVW+NB/S223fNVsqiGAxrBGz4iMZ3d5KfnGCyLG9GLVePAJ+5mPhWC++6sW+HV/cveAFL7gSbg0wekPsySZuxTLSqdCEHRtniurNQWxOP3igGMM7jC8f9wn7+fDGqfy1OAzPzcl2jm0Oet11bV7vWGvETeURz0WLtdWVeE0feJDzG+85z3nO9RGD7h7iMx4bkav3auX6GBvDfPMnd5hTLOOm67f0sOetzPIVXBdH8Es8sKc55N7kz56wtOPy916U5yXby+v4bue70q0QUzwur9hiF4+s2dzzy15kykfkytbX+OEs3oALij/25BdyyXIz+HRiy+KB/Cg2l8PAmbb1WFQF9N6FJX74W+O+9rWvvb5k/PWvf/3tpwXXhxf3G1djBjatzPhla918Cvu3oYSzkqVPjfqNr/wzf+vzxE/+ml3OBoPvYj/b7COa5zuR5Ag+Qn6ywBKxfGIL3eNencev7uI8nS+XnPGxeWXjFO9uvC22v+qrvuq6Nj8Dvs2u5afbPNoaTNNezPIxa8I/NS2WS5J9j8VNkzHcidOuDpqHjJobfb8+AvDAAw9cGwBOMLAAEvgNAjSAyTpjytqr1pKxxW3yktgE43bcgYDCDxHo+yqs+fq/gK3TIUECeSDDAbb4Q5IkKzIBmRTFKQGvxCWI6IZ+2k5upHST6jrrBpJkAqyQR7pAjIAakBYcgnu7ssBFYC5ocUqguSTwdDTHtq4A2k8JplMkZ4HalRMgo7u5jsm3JDv2XV/iP+ZfW5K39br6JGkAgw28ZF+fQPz5Enn6PBM1EiQRsBtCh1h3tbQmmVuBV48d86Y3venyG7/xG7ciS/Jkp7PgYNP1bUEMIICgRMa/rUd8N5fibgkD8sVXESd+rjuuqQQMkYfTb8X3dmclo2RqOx/V8LCW1nv//fdfi2TFJPDepARftrhnEwVSneeeq+15Wn7H/nynY7fxtiScPlc2sf7MZz7z+tbg973vfbeOOYxanGk9jfne97730m949wbiXijjZxIlH/6TnGJGMlo7KpQ3kSMNi2vWiyBuMSexw6HsnowRV5ijKJOslqwuPtneeRLRkiRrQNy3CObHcLV9GhHihk/yV/jMf+7KIYsx8g6MM8cSBwVKc7gyrwlF3m2e0v1JuhWaDz744PU3dveXDMSUK1Iwnf3lGYRHbk0e8SQ3iofkYB/6OvN2+muu1UNrCy8j8eZHIsUDnO38bVSIFXgF/xVube+/u0749V4coDfjypcbyx3jHE0hczpOEQYzrd2cxnCeXCC3839rhZPiqOP71Zq3vOUtl1/+5V++xuzqp3E1pXCiJYAwhu3Fsfg55+XLiOPm5dZIX5unFI7iFt4otsUdTLJm8QPj5SvzwIjWpQhEiJF1F1fwoL0KiAspzMjcvBqlxln90E2fHquhl71LAk4vDqZvvtE5YX+FiHn4Rw287lrpCmXvHXEO3qHJoWlWrGxjkg5xRpjc+OcFDbixdxjIU4vNcLJPV+DZ6Lw63eU7XUkAACAASURBVHmavJs/NGnhec3bL37xi6DhdmesfI9HahLwR3GTPckoZnFNuoZTvWfBO1xwJYU/H5T7+WKfeOLOk33KRfIubPGCxc0hy6VXxs0fGxti/PSbzZ10yr594oMbe5vvOsYarI+Pyod9b21dQe7qsTi3n+9vsba6E9Nivu8duzVTMjV+79S5XuH9v7rJ2DuGeMarcBsNYLqVn/EhfEOcWLuYh1v0BxvlIvbAHRaLtsZiEzrA+fB1/IE/b8Et1sV+MRwebJzRyTYOFN/8fPGKXWGmCxt8bf1PHmcrnPfkNfDBxbBzDM/1J8deYLwF9f/90TxqWY11vIHc9J7eWt/1ZwB7BICBBBqCIYEtqCqaKH0JnqSxZLNz++5zk6sCwvxLtiRtn0BKIAKeNfppCEG+iZ2BzUkpwEqSEVwIW8etXpZknsZAQNpep+8f/uEfrr9NqUCW0ACu4hgg911nrDn3at5dOm7bBgl5BKQAVURuob63NUpkGjLGRJwCrx/+4R++/PiP//jl0UcfvTzyyCPXqQAYHeruWV/HWBO9LSgK6AU0RDOfcMWErYzLz9ru6gZQstbO7/++P4Lt2QGgATjEc4mYoDePQAVYmgu9BK9na+hMEC4BRlg3CUmOir9t4lgvwBJzvkuUiicB3nl7dWzjbUHh6U9/+vXZry1K6BqAij8vpCKTuOZjfJHv1RDp2TJr3uYCGyETncMHkAMFG73DA2uTvM4ivSvuH/jABy4/+7M/e/nIRz5yI0xuP6X75Of3sGlJwkl8YOHePaThsAUNDAD8L3zhCy8//dM/fcWDOuxrs9byDd/wDZfXvOY1l7e+9a3XfWRp7P6bT5JGPhb/+LHYIgNfWpvBwcXMzm97VzLOghS5ZUdjsUP7twiCZdmx5Lu+xQ9hap/mkzCRmvyJj/F7fo4QICpwp/2N05jbeEQK2B6WynOt31zIXHqHl+TeImVj2Dnmp+Ml+rDKvpXdeUhbxy7ZgykIar7ffrkQafHZ+Zs/O7biH2YZG2GAnXI7/ZlX7PJpBTgdiHl24k9sYXx5lL8gOXJ7x8slHQs7l2Dy8c0B1kV/5l8/ax/fFC9e1Gad1pMMYeO73vWuy6te9aprgbPFi2IZftGLGN2iZuMNRoq91VPb2BP2bN7T6A7Hlp+x+RYl8FS8IKXWrUDhT+y083XnRnZr7fghHZBPXGxBsNzDdrkfqVYotN9YyxlOf1TgytPJ35XX8ssSbfitOSPOFUu9tb9HNrp7JSwml1yw6zzxcflrcmyTr33wMJ3zA/PzK9thTcdu7oAvq18+TK/eGcB3slNX/qyh48Ou1qeZy7+XW6QjV2f5QWN3HjyCI/ySvsSpPN58+eXGt7Und3plpxPj2Fp+4bNtx3+tlQ5wEnpq/OQO4/gkLNrY3vze3+HP3h3T+Fvz0D2869Mx6UQcic2Nb7punv7OTv5pkvIp2IT7wxXHa0jB/b3gas62JYcmA/6pYbTFPT0Zd/OGOw8WK3Bycp6FO107jv/wE34E03HmtntMBzakf2uS52Gj+GdHsQZP2ERRnf90Meiv//qvb3cHlVPoffOXmISdcqGcISfLhfzUHQ+wcXOQeIYPHq3bBhE+uL7Ddo3p3MWjzbOLm9bFnskIF9gu3V85vzsAGJwyBBslO3HJjIBAIFZZBFVkcQJJuk+/rw0Qdb4YmDLIsM0GixL8W4gwFrDxfYGewigJQBjXp3UDG4SqMYGTtQmujum8gvD973//5Q1veMP1mTwvXlk9LcmiszWmpH0miAXGTbyCRBJDkABa+xGVTTSrY3pG2vveOdn74x//+PXvnnfsbbcAYkmxoGidrh7wEcG8tuFzPhufXTqO7BpJ9MsGgm1BvvN0CJFF+lVcNMdeRQL0gEozaG3eWMAKGCgsABG5luQjZgJZQnSroEJHsitR+Ak95xhvv5dwPS/XGBuLCGLybCOAPpsrn+wW0g9+8IO321cXsDaOxdomwk1wsEG8IVxuIVy/W1sBbi96Sp/N4ZZBvmDdOp3pEAk/Y6dji7/0g6QB0tbN1pvA25Ys2YSPLBE4CxDr3IYZ32mMbsvt33d8x3fcZEAQHYd4lKCaq64sQrwJeUkscuNKC/xcrOZfEn/7nCeuNVw7P9/qzot+oit7IXWLVdZvn++aA3e9nXebm+JiE/rajf7JzjYwUGOkedzps0WlO1OMw8bwFA5sfoEB+2xjtvM8ZFfRekFSb/h2lZRv9Gl9bLU4CM/kMaQCMUKIYSGcQbSdD8uXFMlLMAgGyq+tcRuN8gAfoHdxmO78hGfz09k2mMyFgG5uFK9eHMVGYr5z4YOm3eLx5jckUPM92YvhcK7jxKQ18kf6SQdhhMZN2xfn2Zyet1gQe41hnQoEJGo5jLyoOGUrOCw/8klz4QKKs/VNumrb3rnXervSWl7Ypg+Z4fPOKT7WVv29vuaqISxXeKTvfjIv/tLzypsLOt88zcHOGjets+ZvdwreZXs5gV8u3u7VVmva9TZHsRi+989PXZ6NCURY3MF93KDPsLmXZHbL+RYWjesKePqRo5Bya2JPMuGN7d9GGZ/BI+Xm5XGbd40DW2toFwPyAMzvMx7duz7CqO4u80sF8iN8WWxIjuVZuz6Ng8ZOzxq44YNHEdb27NW+tisoYctyRDF7NmsX6/g8zrQ46c7axkx3e4fwFqTW3HE4Vjrl9/yqT3ccimFY1LyaM/xUDLDj5vuf+qmfuvz6r//69e7F5kynCrvNQWJdTOJ1HeunHLsDwhrkQRjreHgHczbuyb01FH+ARcVPa5VLXdE+rzTjAKvT5aJw9uQh+ZcidzkS38MfNq+Ru31tV1jD7+X68ol8unlf3QnLnC8GcM3GC+eaS97rmC5y1vg1Jh2cc21e7Vi+2nzkgz+4WP7W4wPLOdgYx8WVYAK8Ib95ccD253P+7VrCjhq48BB2Xx8B+PIv//IngBES03dkeYk6Z+dUCrLOo5gWqTspyAR3nx2bcLpou2DG6nNvL+s8YADkKWgLyv7eRLIOadGM0afkqzFA2QKTMcltnT4F8hpJwhWUikMOuQUt0CUnZ5OgkUsNhiWcjtX4AHSez+EArtiyj8BSRC9oSAgchZ2tv3NypuSIhLDlgtsCJCKWLICQ3I2heGNDybU1teb2803BtPuAyoLtEk7r4SuCCDHu090FW2z5m88AqHyWHvkt37G+1kJ/daOLhf6xhwS0xMdVacQX2VmSz25kQ7oAE/sjyJJxeuQDHUPHwLfP8zEaNkw/7UeA+ps/s2PrSV5XqDc++ffGTfLy68WWziOzRLSkldx8BaZke1c5ShY9frFEXYzDBZ8bj0gW0rb+ohBAhjzTmW740yZIvlVS+dCHPnS9ov8/dN39677/Pcfx8/s30HdfJsywmWGI+rqYhYQhFyVNoabEQpbCtvADiUxbWWbCXGRjbNkFNhdzGRYx0TCzMaSUf4Hux3Y7e+zl7VOfzvd5nsfxej1fz4vH8/F8Hq/jOOs8KwjodjGDz0iw29SQ8MRDuuxvcWEcxVvvFfZL/Oga1iCSWyS23TnyaBurczbBb8Jbf7BNlk5gBryFYd6LG3aUHPmM4xcjF6vkHkW/8Zaw0dNiEhsjcPxVfFkfm8Kgxkds+aqY3lwkhymAJWWN3o5lS1iGFPOxzVVyUPIqSBvD53IsQoyYsT39NFcx6lacjU25ik+ceMBHGrPGZOQUmVySw/fE92I+HSHs5IZDMHMvRLAfDNrGnW3SdEg3yH5rTRfJSnew29rhC9y1/o0Vcu39yGyoub33uybzaSd6ME/jF2c4kPy52Amrxf9yFPlEkdh4/A7hlge3MMdN6DW5+9tPhjVeeoXlva/5VVOyfxpg5JWLNgdu/oXVYh6vbN10YsebPNXnMGFxUa62u80xONjyvs2tZOy4tkXnX7YC91k6cL959oSni4/mwq34BwwRc42nCO1vV9I3T8ibrrrDUI0E2M+e1tJYcHmLEH8/61nPunaZtja8zVoay/3Ymts4DazpmNafPB3rNs/dHQNz7ea0VvOJFXyvuZa/tUY+3vwuXJy+zjdOfozrqh+8P3NJ4+2OS1iO867cOG3r7D8fTQ/8XV6EubsOBVh262Gg//qv//oBD1zln7uLVx4T2+TbxqY8Jo/CZHkRnuIxm9fVGHZWwVqNmtapUYsryIvJACdwXLjAlmpDuIqvbQ5e7Jcj+M/GN/zfJsDiyzaLt6g1BgzsfLGk4Ss+N15hSt9Z+/oFbNKYk/fhy/rH1lzGpWsF/eY3NmJT58MN2ICPstfJM5NbPirG+Cmsc768jrNvwy9Zrh0ANQC2ADsTjuB8qNBZQSh5gxEJWfJtMUtOfbaABYCduwUXQkpuRlnyCWiWBEr4je3zE2gLGvcaZUSdeuDG4c4CcAMRGdtO2uoFabG25OaEu90R0HXudosE1BY3AmIJNIIhubAtR3EO/XXuykRmx9OBJOW98xReAlggmn+v0CHcrfssyBVZkn2EJF1sIYrUs0cy6PJZlyDkC0sAgXCfKWIVvAKxY9jgLLpcnVqQEezmjSz7aSfkT8MBWO0Ve8CwPrYkan25eR1nXoVBsvkZQXpiK7bI5uwBtHy3BUafsQOfX6Dqe/bZQmF95kzQSCKQlXSQHbIm16kf5JuugJz3Ci3gLjFovHTcEoB9Bkhj2ZbXcZKPYkMctl5J1DYzOhGbzb/NIvNL8tkMtjRWf9saJoYdq9kg8UoM9NTciPQWjPAOyYNLvd8iZxMkOXfss7mFhLCNglac8XUNusUDc8EiY2ho8WU+2drskrAOBGX9hwx9tpgtzmGsHAGrNJoRtfWjTd5iYmNFDuPrYnqJSvaAMYrvjj+vZsM8WExPrvoUzx6qKXbPYpmdltTxIb4oxsT1Ehy62pxP53xw8zI8at3JYktn58MSxKhXeRvZ3O3TcsUW54ixeKX7xV7yLa45bteBZLkyA0e2QKZP/qopZScY3dkBJuaMtTxqeQu9ItD0JfcpmBA0mO14uLs5SBFCl3QuruRX/iM/IuGNrSHkiic/7jvFrhyzhLa/FSj9Mki3L9FB88oD6098kk3FsFzt2M633uU57oMXk7DNXHic8fjTfq4xw+c71i7B5qT/vjcuGzX/6h8udaxnH/APXLArrBXkzmuO5rPDSv71ujlz17W5Phzopz3bqXX9jNcjj9zv817OS4f0RL/GlUMU762nQjfZappp6G7srb8bdzlyOscV4KmYt0bv6VX+NJ78LH748xb0qxt4BC+3yFmupbbg/+ZJjv7JGc2zdUg4XWFfsZQO6UCepJ/1peXgG9NiEkdpjGLw677u624/+7M/e/eLvs+WZ05ariLP4SFdBOl4OM/X8R/5L3mTTyMIJ8j2/aLLc5/73OvqNF/GiVv3cgK8a3fFib0+83PMuICmxPqNHHjWTvCRHrMtnfEH57DjOcbm/c5PL3vbFAxYXcsl8HfzFD9Z3JG/7CZw/uYw3JctNajhkhqtubLVYr41wKPeLxaoGbf54Ri4wCby3+rtne985+2RJz7xiddDAIEPEnGCnQUwAIfSiUCQOk8XZQmR4wEORS5R0KngXFuQSBxLkJY0Aj8EjjEoQtJi3AU+sgj8M8n4nBNyKE6NcEhe5Kf0vu//OS5Cz7kQFjqWlBQmwGSLrgV6CZOtlnAsWVtitI6YbrrnsSdDt31ZcHCwBVF6tubeA2Gg3HeAVXJA5tmxYz3NFRFpLPaROBTpS0CRyz47m0x07yrNEhRzA8kSdYDVg1k2CSOtfKb3EoBAWmBThLCfBtnaZQMQYfSwo+ZGtDaxKOr4SboE0MbYYsQaVo98nB7b2twWzUCA7RzPPzbmkluMia0lV4qc5JYoFEJiUFJbUPI3f1qfR0QXRB3ffDrP5F4SoLBkC4RZgnT+NhCQRrgiaWwzoc/4HR/bIkJi0fw7Ca+G0pLF5M8Hn/e8591+5Ed+5J748wtJn30bD772N2K0hFqcnkkQBvUqDiUdNov49bNxb3jDGz7g9h5rNGdyKS7ZjI+IR37IBq1dnlgy7p5HeHjustjk2FjJomniqjyMXbItXhb74AosJ/s2M7aRyE7JgBQjgpunYPMmXg0KORJWyh/bDOr8/vuZOHrqmPNqgnWdmMsHxJl8Cu/Eya4JIeb7i7PGl9PZ1Y6bzQdy25IRf29+1BRCXmAEGeUJmIvwiNuNeXKJ7b1apNDIlzz/ZRtpm4/NKZbELFn5vkJvcy6fRuT6ruP25/5wqnSkcN7cBbdwpG048tdkJCfchf2wk5/Dr+Q3prjpu82hydZ5rn73HdJ+xrH45JuwYP0Kjoj5fB8W8k9xAC/O2IH3W9BahzXCw+VUcI295DxXaRvDlVTniZHsYj1kV+Qh9NYpH/ADa9744w986OTYva8YkEv5uXX1ufEUGslXnvi1X/u12wtf+MLr1gVrteuWbmHGYk1zNL5bWtrNWSwvDtE53bXm1tA5fFGjbDm088zLTptzFhuskw+Yj+/1nu7EipwlP8BBfso+W0gZ11j8vzFXx+zDto2l0dhny035Yr7dv206PBTX/IQfic/W+lEf9VG37/qu77o9//nPvz/Phc6W18A4tiM7nS433PPxjcVymC9e8sNuLar477leyesnfrdhgN/Siwulm4+WI+O9rZufNradCfF+Y7CLmsPFzeWgcgL8g/d48+Jg37Eljt5xxUnyaOqu3Y3Pf+Q3uQmf6fvWgN/jpN0m1c4Z3EYM9L34WH5rPjmEjviJ8Y1nfclz1jtigB7ze+tgez5jPVcD0c8ANgDCAoxy+iX9G6wS8pIAhgCmBD4LUk6JoCo4EKoe7NI9CyfwJgviILAXaLZI2XM7FtCfiYRRBekm4yWwlCfg05Vz9jvjC166PImOpJGRJZ51uM6XAJCGzkH+u7rsPlX6oxNBs8mRkwJtDkNPkp6H/nTlenXBWa3Z+rzu1eRNdtaENJC1zyXY1VWfL5HLvrrMyRhgKMI48haYSyxtc6JrwKhI7X1z2aZft34L5eYmJ903v6sGAEbSFXDm6b3iXRIBlsBIcbC2X8II7DbeBD+9bYHD5qftJCbzSwKbxLdYFrPkWhzYK7v8/SHQBDy6x+laHJp3fQBosQGSJA7EowJHIehqBh/lQ/Si+cceSAZ8Wgx4yHZk9B0f5pdn4cUu6/udu/ItfvHZ/MqT+MULHfJ1cSyR9B4h468wqjngDlIt+bm/dQk1vSWP+03Flvlh0cpHJsfyhSWhi8diiR/BbXoQc5vAkI711/6mh8WcfGx3ZtA7sr2Yx6/FqbiB2wiNte254h6ZdPVoc8zirrE7D9FRxK6dlnyv3pB5epMP+WXH8oV053u2b/12kvWd3Q/8FEbJH2JVw0AzVfwtpoeh/IYuG5cPKMjlSgSPbcgj78GnLeaW9LqVAPlGTpO9NbIrmTUCYDZdwMMtVPqZsyc+8YlXgQUj4CeMFHfZ3L3o+Uzzbr5RODQ++7NHYyUrf9egwIvgIf/yeTrdZyw0h+aU+TrX9lD+dOar3osxhQS8WduJMXlzYwN5FZcaa1sUbYHAnxWdfK7PbQlnm3DdFTOxxs6aIeTuVR6A73xAXLQ2frN5Ur69A/T7L2bIuYpVMiyO8HVNBk2Z5bSLWc2xTayNtc09Prf+Jfw17uPHmjfwVOwsTsDCvS03efLZ173udddP0zaWrf7re/7ewoHvsl9z0Z/6wRqzLZ312jj8BUbik/xiMWRjDtYo3JbzLW/Z/ITfFWPN25qTUf1hlwteID6XTyVDharnMYkleLa5hc2SsQJRzqK/1S0ZNt80lnzQsWITrvjpYT/FDofN26smMo5Kb3S0NQSs2AZncuEzYmQxWu5qHOtk/977vtd0tDsqN76qM2o6dNGt88nCzxdnyWy3gdpLvahQlqe2xrArbfmA3AgPYceul05huVjbvCM/OmZ3ivH7zZH4CjyXW+BB38OT5ev0i0OKob0QtLuIWg+bLm7AITa6PwRwiTKlAk/kGUlGFiwQIEgKtgIC5tOJgCryvKSVAU/AXOKMGCxJMuY62ILHyrh/I7Udu0RDoFrrrrk59nNJhZ6WUEtkinyG6XzBLWEYlxOcx3AW+jrB1doRYfaSrJCJ3tMXm22ReQY7kGFH4yIKnJ/OONzptNZlHc7vlS+Rgy44/BKmlcfaJBGySTb54hIToCvglgxYd3PqNEv8ZATOdgFIHApEPrnHAbIl04DAeevT/HbjiY80FpmWvJmX/jbQk737OAv29a0FSUmIb9gqBQRP269PsRUd9cr2iF9zLSnrGDERcNm+JmkA286nNzJao4cRucrFVxASpHX9VSLle9s4YFPnib9kMGev5PG5RAi7togF5uZjP/ZiA4AstnuPPEiMrrgjEx3brpXua+2+w+Q9Czi6cP/hEmJ2E6/iGG733ja+Pmv+njLd/HzPuRvDG7v8UJxt/IkLWLRNFLZUFCqq+E3jKKh2TEXQFqhkQK736v7mGbbagshVBDZIJ83BV1rD3hdNLr4gbhTB5lui0pjbUGx+uLIkYnEMxtPdieetH0607g//8A+/+wjf25iGC0jEYrXGBHxEOhR47NaaFNmrc8TefLAxnS5JaRw4L7825+Z2+Zo/KkLItvkAdok99k13S/g6zsPN+F274Pqsn1Cj68V2uY6/wabmSD8ewiZOkEDN622Wk2XzDi5hey/8UdA3HjvgGwrixa3lXv3duH0Pu+Sd5XZk3hzpKj4ZGyNsgOvWv/hN72v/vt8cBo/WJ5H51tqDuLra/Z73vOe+G4mNYU/jw4n9tSC+AftwhNP/6XrlSvYKlLZFN7f10bvmnTwJM2DMcjG2l8+TF06wCQyQN8nYGt36IJcuP9uct3wdvmxOFtOKh5ot/RpCVwH5xXI5OLkcYPm5fEPmzhVHm3MV2Z3robz9/GhNDDiFBzVXf+d7+IFm5/IKPkp/qxufOZ+++OHqyWeaN55BRFeOpYPdkdA8sNqzSRZ3+cquEZ7DOWta/ri57YzfLox6xhEOia/Axsa0mw0XMS/Mhc/Wl23c1qRmoRNxwTa4Mezm18ZYDFdLLpflV/uMqmTeHE/fmydhB/z2XTtZX/ziF9++/du//YoVnJ8c9PJQPSjPqsvwpeSB8XjGxgY8wCftymgNdje4ao/jkQNGJM/HfMzHXD8XbL1wjJ+51ZT96AD2i2V4wW/FQOPCqs3pYre5r58BBJbbIaYEILODnsqUVCRuJBkQGAP4cUyGZ0zjAk0GMs6CDSNIjsi8oCGDROF4yuMgxk4mChVcCi9ySj4LDBsIFOt75IGBOdOSL2RguzYe2ua8jtnAluzP+5WAwUOF6869zsyuJVw258R0KJkbf5tCEraGxAbPBq0xkPPkecYznnH7iq/4ius3ll214ewbeJ3DN89A7LvsAvQ6jq4aS7JAlB6SSZJAiIDf2g1odr4taP1NTjrhK2JCgULP6+t7ta7zJDKEos/EABkdhzgqgBFcgY7wKFpc0aUPHeoFM4mITsUGnYuLTWR9t4W0dW9BtYREAdtxyWCNbLbgbx5rXzDnR8CP7FtIdIzfc9+YPkmUpCIG4CE8syPlJBF0x7aNm3756iY18d0xSwAWh8y7BeSSAH4OT9NfRUi7BpaESkySjSTUWGfzho23OUAmxZoikA75GDmMQVax5viOgyW7tY/+xDeCwrb0L2bJhSDS5fpUekD6YQ67LcFuTPmm7zWikom9xTafsr6Of9KTnnQV7j1Jd/PEFoF8mR/7LhK3OZD8sJNPy22IVHoRX3IAfOnzLarZvrU85SlPuR4QRp/b5LBGOmCz1marv+P5CFLhc+8bq6tUPQUblsq/1oYANj57yrsds/m574vf/Mt2W7Hb58mHaDV342gOdA599B1S1c+0VoDAx+bYpkS2gF38q1dEmP7Z1tV3V2o3T7vf2208ydc6PJ8FWc1fxX7rctWM3/fKB5N7+QHfdmzzizXxae2IeMfSm3y1mA9/5CdFyeIBTsIn2UVcecid8XEHeRTZxZGWE+VP2aEiMVvJgeIBhmmSLp6zFV+3Lu814xD85Ti4HD9sPgW4ObLdG9/4xqs51JZphdP6GF+H+fKnW/3YffNmcpCFrOtjCqbOtXsr/3I1GMazHQzWqDs5Ie7SeW59MYa4ruBMlgp757OvuOEb8q/c0HEaXq3DlVg4lZw4G1t0jpiFeS4GwNhe3SJD930mD27u2GObdxtgy6f4DN9o/biY9do5BZv5sRyzvFY+0yDAJ3fXDmwR251jtxI81Thfzgfn6ENsyDHL1XaNcrSY9t1ihb+b39X8vR1PrMubmjVyurhMj7gUvVkTPHCsWkP803c42Hc9j4A+8bTONV67tV7wghfc+gWG/A2O4oryIFzuPDmIn/M17+Wj5vXwTbcOsTv/d+vU6mbzNt8ORzpW3Mnf+Dts7nO6UJPSt1jefMQPlu8vj18f2Bjt+He/+93vewaART1EwPYkxtkC0MTAqu/O+0MfKmz6DKHodXcOMMgqe0mgzxnXe8dwwMYVzAJjCTgjImNLlBlEEjXOygxkGYSh6ASRkPwEryIMmUC6JBEPA1vg3KKw9blvnsOQy3tzu7pk7JwfmRGMCpbe1/nu3rCuKgoaHa7OE3j8omME3RIMY7ORBMIX6q73dPT+Pe1pT7v/ZIYE0piNl/z0BgjIb2zAzQfXjo4VVALmLFIAFjkRK/7Sq65yr+6RQmAkbccvMeWfkjO/2ySIKFsreyGkQIV+6BpI9d5TbIE9HwA67IdMrn1d8XEu/WxxhdQjf86HC/TOv8UFXwCi4mSTa/OINWv1vvFsUXRFgb6XLG1Ssx5YAIglbOsExGy0CYTPmL91Syzbqd+x+t5aFpT7nO3S7dpvcYHN4OMS4/Ux62CD/Lcx2xHgd7E3cdL5JsQTX0/f6srxXn3rXA0/zYjGbe7ioX9Ii/gxpvWLjz63bliyOQE2SpDGg/FwEr+iCQAAIABJREFUjJ0X+82FFFmz9zCBrhEzdux7RZmmAd9Kxv4//elPv4qA/ssf6/fbmEMa+z4s1bBx5QjWLTYtIbIe9tqGAT/gt4rLbI908BtFF4KjAGndCKx5xa64gWenXRbnxO3p97A1neAOyCa7LWbtOAgYfIQZdMa2yDb/S0fJptmCTD322GMXqeSHMJmN4B4fsV7FXPORnU9WKH3bt33b7Ud/9EfvxLnxv+/7vu/2wz/8w1eRiHQ2vmaTZrU80Ku/PUAWPi3esCcZ+QMdkWubQ2KtY8xry+rm1cbcK+kbM1sgkXV9Eo+jH/eNr/8pGsR8V/Dc7smXO54/y138c+1mbjm478QQfdORxpBc5Bz+06tihU9rCKxPhImvfOUrr6uOb3nLW+7PT0iX+HNzaFLidngP38aj2Iz/a9bAEvGyMdHf6dbtiHtld3N9vt7znLrSl03FOR8mW7qR05cvw51k90tF7AZD4Dh90j/b4KXLjeX15bTWh+/0naLYLiv8bnmCz/jprhG2bJ6zdscr3HpVWML85ZHJv7mG37gibrzwquK1xhXZ+DwcXGzld9l7i3M4DC/wH/7bmvjn8rzF1b0oCseb77xwCPv2GMUm3PAdm5HPHPSBP/feXGxP9q23jO/41lX98xM/8RPXT47/+I//+H1HqZggb+uoDmp8t1ItTmswbVGtKcvfxJ/Gs/jZeg+GLHdZ3S428Sc+SlbcWb7hbyfOrY+rE/oMBmUH+tw8IL8tb4Cn5oLf+M3b3/722yOPPvro9RBAReAGjRMEucUZeJUl0IHGEpN1pjMYLQJp4CQUxbmXgAEurx1DcQwnCXbeAvqCCWe19rNZkLP0xFW/zc25krW/dezIKCjXqM0vaBZQge521+k5Ywo4hGcTCkfcYoZ+gMtpO0S8NXMItrYuNlyQ6e/Gst1x/aTPjQEABfJD4E42hUL3ALWteLtgfEyiWWDhIzqq5gZ6CABddHzbzkqENTSW2FjrFhZrP8VIY5FFQG7gkQ9Ray3NCyBcpei4xkEy+EWvkb2uZm2yXAKqwyq4xQbZjb3FkmMav6uV/R5zx/fE2X7bWWe1c5e40N0CySaG1iU5swcd8AEA5XPHbaJZf9mYp4O20ZYI+qchtrFAJ5Kq+ACQCoFkzU8VdGeiggFLvunuvCLgoXySxhLDvbIkjulBjG+ihl3FlcZIx2lw0Il44g90KJ7Zhu8uGXbM4tHawprZU/GRjekATtFj52vwwrPFcMn9LCjlmIhkSVsBt7gvbuBba3WVp+PpfckkvSAHiKxYhTWu/rA/mcmBuK6erS+5tiFjzHyOnTY/WcfOucTIWuRPZKFj5BVyIaxLuOGo82FJ712JFiut05jIau89nBXBlBMaa5sX60ONuaSz90ixz21T3ys+jbENVgSbjVzdXD/teI23tSWMR/QR594XRycBE6N01nuyiRlrpuvWlQ56Vbh1nh1LyW9cuoz0V8jC0t4//vjj13MEOgYmbG5i4+bRXITpvcJaOWUbKfw8mbfRs0SRX1mnXRTsATusX1NN4eOVDnYNMENTnE/jUIvpG88KKevFIcjdeB1TkwxmL2lmu3SGt+B+YjdMfdGLXnT7wR/8wUs3/cPZNPA8ewde8ePmWv5lzXSVD8iZbO3+Yjyhz1tPcijcNlfwLfkAxi8ObEFYLtzdadswFQfpU06BW895znOu+Hzta1976UAzYbkxbgcb4HbHLJb3fnmCpi+e8xBmazTJ6fv8EbhDZvPBm1MONt7Pz6vZfAIfOnc24DRsCbNgijl6v3UMfrkY2Vjsa+35hmbc+t023PYBhtYur5l3sV/zQI2znJ3O+NHu3G2MjtUE1OwzRzpojX2/W9jpDhbLteoGtRScxyFWThzsvKAsbvAdesedYGPHPfvZz779xV/8xf3WteaTA+Pz7TLzr8/tKIO1cmK6ZxNcY7kELPSgWLrEH/lbMolJ89LNPhvH2vELmNQ5G6OOYwf4AAPWXn23u0GWS/B5vBCW7PgnbtPJP/zDP7zvIYBL1gRJJzEQZ+AwAMjkvT/Jvu7LAsmSU464hQbFbpIWHOQ5E7nFKcCWKDGQY1o44Gcg4wr4JVWf/umffnvNa15zbaHch2JJEACo90gTQ3A6yafPbQUU4AAWkXK1fhM0Q9qSQz6EevXCmVqL3wW3XSo5bMvjUI6XHIEM2Y29AWpehLu5yNb5CAAixlfYdPUt2MghMTUmJ09u+m5sfrYAzb6I2wZaV0T7PsCgS8chNn0OQAAHmzaPYtP6ALpEDpTXp/iB4sExkgXw7z3SU6JHYunVPcd7pW1BZhsMS6DpsAbWS1/60tuXfumXXrbpalVNl/QLEFf/fANhWJ8Sq9ZAdk01XdTddSL5w44lCgguXWwXts98j2Ts/dbiSoyThb7PggnemF/sKdKWyMAhRd9ehaGPJROLHWJpyTTfNxeS2Wu2f9nLXnY1gNrGZl18iR17LwFtg8LVa7G7JEasSnjJkc+GQ9uIEmMaAAq9LVz6TNKH4+JAY8sxCofO738NHDbeHGAdjkcmkA02a03IPn9iI2vbIoCvaTzfmcL77zVcfOtYOARHYJf1NUe7otzb7bheYdI2TNgMSYYtNTz7rgcfJQN98nPxyJ9633euBje/Amjxr2M2//Sdq86b82BS+jC3RoC55SLxAYf4Fzt2vvGQFzwChsKBJdpLVOCVOOPjvW9rZ1vA3/a2t90LLj4ghq2NPeG5onJx3VzmkIN3azV/O+OMb8llOMjyoi18mz/Ze8BaP++lYYCM88d0AU/ojD18Zy7HZQf3ntObuIGPHWsceIIY8ldxJPY6Tq7p7+VOmxM7n79ufMFIMrEJTDFm+ldI8QXxtKRbUwOPNL71sBGs4pd4Vrd6XFtc378V3VzJA7v7u/y5PiAPsO0+P6W5YTkcE3ubTzpuG+V9R5+d5/vzYoDtxOJewyZZ8AKce4vSvls9szW+uY1KHAtHYluNnNUjniGPsIG8APeNxTfomq+xL1xMnnyN7y1X4u+ahMvZYBN7iQn4kw6SRfHd8aefi0F8zDw+twPD2GxnBwSe0Q7Wn/qpn7rVZOkBgTgcfrvNCbi9fsePlx/yL3P0He5Nh+QSF3iyWFxMXj7deR27/NLaxaaGCd/H8fFfa8ONe7+3L5lDjMHrbGLXAZ/ZvKPGk+fxI025LerxqsVbOumz1q85CkPWxssXOy9uUrPWBbLNxeoOud0tPOxkffgULsKvN27osGM085bjsbPXxX8XLjuebswFD7bwl180YGAOzPBA0OtXAHoGgMSnKECIGtR3JuQsgmsdznkUtskLweAAtj8iUZIYpS1p7RiFLJkkEgaVpHNaBaliEaghewscDE5pAjJdpKi+rxvtHEazNgC6hGwDnaMmV4aP6NOPrqu5BSzHM1cy6DJzLmQH+NHbFpbAkw0FQvKtjQR8xwEael07n7o2PmBfcreJZG3W58gBwgi86J7D0ovzAQGbcXpXf5fk8IMlMoJHcbjjAy+JUIJfwsh/Vl+NycaIDaBEFprHfZuIOps0T36xW/Al1O3YO35B3bqXlGSDQK1zJaF2QfS7wSf45d995p7TTbp8mK22KOF7kphj+Q49dA4ZkAG+J542MZUoYcgSL8fyWQSfvbeBuY0b8vC5tc8WrYtbG0/8WvNFYdq5CCj/aF3WC6jJ1XvFUPpA9Jz7zGc+8/ZP//RPV7ebr/NN+mL39csl0Jon8Fn8rR6tDXZt3NIN3M2Hwqq16RJ+cjoPLp0xxTccz94nxrERzOtVZ58excM2XhVyEuzqBClzFa7z5QTrRFrpVzzzd00AekfOEEUNOPltY1HsiN1P+qRPunbe1ACAtVswdS4ZYYgr4TUg/v3f//1+VXrJG9mMxb6L3fxzMckYiIFCQ05DpFrrGdswehsJ4kNutm5rRfTgELuK7+Ua+V8ywybzsQeuYo2IobmWy+AGvjuxDQYjTOt3JyldTIbZm3fotzk8Z4VvmFfxYSdMcUZGfpct+yWC3itk+8xtXpoqSKi4se7dcbFjL4/JDrhSn8urYpOv7y6cPtMI4asIf2PxQXZyS8renqYow3/Y1s6i5Wt2XTkH3iiArE3cK2IU5OlHjCe7pj3fI6/4UAjK9b3nzxoUcmZrbH1uf+IrvXbsFn7LjZqbnNZ1Fhl7RT65O04ewpXJxa/kY0Wr73svZ564w9/kIjs9XfASk3IHf9uY5d+b4xUwuGvjy1Fs09j8D1Y31u7G2KIKHrGjZo08JgbMvfG2nAx/UeDKmWJHjugcOA+7xEYNgH7C7y//8i/vV9KX08AE2Ly4BW/pVhEnjuDv5qJkCy+6BSU8CDPUUGwK97dRs9xs19nYm/83n1tH+n3yk598PSzyzW9+853zwK+O64JSfg47Fbh7wRLvVsPACTl3846cxP81z+UW6+m95sPWC3yMjGLHmrKfpp3cDQvEApuvz+I1cJePuQADu6wNH1JPtEYPdW2+xu4cv+S23LZz4AXZ+Ap/Si/9LR6XZ591uLjkwzDz3gCQ3HeQhOhzAYgwCx6TLLHrb85H4a5YUCAnBfKEcvwKmxI4whIYTkBpAr8xjMe5tnARAABrnX4LE3MhBu4vsXYEf8c714eYcIReAU7j5DhtzY74pzPdK45tTYpLxNmaVwfWsySNngUAx3V+a0+G7pE8u797DFAEMjqsgro5EQTEyZx0ojDKaYEOJwRyS8DJLtkD7x1PIJx+iFzSxY61QcR2bGmd/HWTZro+O8sSZt+5imCMHZN84mnBmv+tDjaedm0AwRYySQJRsTaNsmTpH79bH2ksQCtRdbziFOgswRBXgE9cbbwhCeujxmo+xSj9iPnP+7zPu/32b//2/7lHns463m8WA0928p7e1sZ9hjTxIRglLsliPImxz7vyWmfY9jPx2xjwUOHpO3GBcIljfrn21xT4/wgIPNvbljYGmhM20ZWiU5Nq7cuHjHu+b2x2Sq+SORyGOebgC81dIkOmI5G2rSJTkjS/QZYl7CWUHvwWse7zbTgh87ChcbYQO7FQAcD3EAONOL5Kr87fHABLJFvx07GuvrHD6X/m4zPbtLMua9irD2zUa8Sv79pizm/5O9xkGzmL/ZJHQdDcCgmfm2cJW9/l+z2lOILLNmujze9wAgk0dr5EHoXXYh68TPZtqC2m8DH2aa7dkWU8vEE8b4NJzCHesJ1srrpszCjM5A/kvCvL7SpLL/3breTynsKEL20eW/y0ZVcu26tzrSM58R8FNN3umvA28/GRJcmOV2zgOx0D39LlU5/61Ov+5XbMiXPjbWMaAV2dangkO3/qHv84hjxAj3hi+lMA0I2YRNDlWJ8vgd5iQk60Npjf8TWUOhZH0bzgx9skoEf5t3HhOyzYmBB7HVPc+Mm4Je+N5Yr/ytd4ZINV8ij7J6sr5nIFO3b+Xk3Hq+kS7uIr1ul7+NFrOPP617/+8usv+IIv+ICfK0wmOYbtWhO+YR6c48TPzs2H9/lg4qW55Wk5aXMbP+yV3+GPirW9eIHznJxIsxiW0EVx167IjYM+o2M1EHmTDW66ymzHlXPk3b4vn/FZY/i+cVqDhp3GkGIZb/f9R3zER1w1g/xJD/xxC+DsY367hpJvuS1/wU9aqyvaHVcOKO/0XCF+S17Y0Tmw/Ky3et9uqC/5ki+5/fzP//z9QYzwSD2wF/WsGXeCxfipWqnXfL/PN6/193JR79U5J07iKNtsEtP0u7i9ORie9Rm82jySvTT881HxYdzVw16g4KOLl1tLd35r71lE73jHOy7/FUfWIbZ3TvHV+e985zvfdwuAAynN5HvlC5FByBinV4CwyZJDGAsgMPgClWAQHIRcADa2cSRVzrCLXcDYeZAHhnDOkoWTcAK27T6au888jK/PcgBXS3Q5t9Ayr+9an+6xwqExGhNZ63MFIr0AE8Hc6+qj45ECSWgTvu+SH3nmJIA+GemOsy4RXgJ6Oqs5zbOB3HkKn45jV2Btjau3tbEu/DZGFvwkmcbTvQfW5BDMfElSFTh9vs8LsG5JlD3M0SsyD9C32AUmQNaxm7SWNNKfuBBfYkdcIMob4EgD+9EvgkwWa0beFTfW2nHZb7ek8qHOZRNFX+tmz+TcworckgNyu4DLntaWPjpeUfEhH/Ih19XTzhVjEsOOK36RyuSzdTu5t8EDo+geISj51uFvzu6T4v/0LQHo6sNG/oXQb/LYMfZ7tmMf2KULvL7Pz+m8V1sTGz+i8Smf8inXwzXzGQnTeYvvSJIrafyCbjdZbhIq/tKXn25cMmEtMKs5dNs3X6z/ImXJj+guWeZTmwv8vTriC2RYTFo/oU8YIAFvDCfr5hv6ExtwHBbt8c2lsBMvEjuMo8+9paX7Gkvo73rXu+5zI0XJDDO3GEM62VmxuKSer7CD+y9hzNpFvCV/MiZPxIJvbhwjwRopuAK90ckWBn1m7Uher0icK+HidAkTzIC96QNGwy5FxhOe8ITbq171qtsXf/EXX/lt46b37JBueu+XQmCDJmvjkrkxysuveMUrrh2B3/qt33onmXxOI3gvgshnCoPmQPK3eBIzyCqsse10GwDb7OMP1unBe3LN+j6+0fk4Ah1kg4h6cno+DAxt7o7bhsDGYDJo7ucPCoKOUTjLGWR3zF7VVtTwyW0syinyBL4jJyPdvV+9yrUuUsCFzalyjCaVWGEDMjfnchq35mh0pUM7YvBiPGl1dxYcvsNH4AwuIS8lV8fwYTEkpsWk2HaenAnTl3fhm62hC1Jta+/fF33RF11rTYYtaGAEuylM+5wv4Y3iqQYHngsLl3PDYtwzvdPp8hSxlJ7LzS95yUtuz3/+8++YKQ7lYxyG71gLn6DvPucPZFjM3tyIl+BNiyVbeHaOYtyx1iXXwDe1BT07j1/Aw81DfFY+E+dbKyz28unlkJv7YB1sECe9JiddabisjhfrHaeB0xraJdD/f/mXf7nvcGscjSv+uoW5Ji9/W86+vwCjAagWEp/nRYHl1DvW1iawNJnFrdyC34pd59Gh/OS43reGeKSHMm8uWRnkRBxIXSB3d2yf7Y6PPmsHys/93M9dv6TWHPyM7OJdHMsxfKRG0v0WAAHJ4IIXoRYEQAUp8D3lLXgZE1AlWKCZMfanRZBjwYQgS1J9rjvX37Z+IP7OR3ycxymAU++RrnXajjcWZffZdrzNYb2tKbL9K7/yK9d6Pv/zP//aoimI6YOhBbVXJFdiBcqRl1/+5V++7h9s2zaHXjIC6BbwEfEt3Nemm4D2c+vi2EuW3Gu1JOosSIAp52u9yQWg6EHB8RDxXKKMQCIw609AruP3wSVbNCIaHbMFz/rYkl6AVYDRJ193HN02hiDUoLFexRhfAu463gvGbARk+QgAWB0CAeNaE5/u+0j6Jo31YbGAxNCLdW+h09irbyBPN2yHGG3xZ03FKYICS07ZzWn9S1I99VshKnlLnuu7fbaYgcCRs2OzV4XF+ukSuk2qxkMCWj+A3673YoXvNTN6bz2NbczP/MzPvH6KLVuRhb7NJ67FDPIscTSvOFVEOLbP84H0X8deTCAbfLpX2M0OinBy+dy8i6sbv5sEz8LG1cD9RRMxvTkG6adHcb0xSp9Iv8aCc9bft6nETnyaz8NSmMDPG2/1BkvSS7qtEGo9va8I3NjpbzsfxDF9kgnOWdsW82ydXdcP+aArXwjY+tiSH1jS3M61riVF4ondxLSxIhdtNU1WuxsQiGTpykZPF9/8T9+4g1hAPmFD4yBZnfO1X/u114PKdocDHSCF/FieYdOV23eRzY/7uI+7HsCHK2xeRILpJ/m+4zu+4/bTP/3TV7Ow9121lns1yfCX7Nlx/FD8LPaLHXiFlPG17Lccwf33ijX2RigVWsbdixhwpu+WyMP65QnO5xOwfXNQ9l7ymKz0qPCjO1cqxdL6LmxWTCl0rHvznwIMNm+h4bhk3wsD1rA6oVcXNzTOxLXx8T+NpPXVvrNTZ8+zjsaI2H/yJ3/y9UsAuFyfW3PP+2gXxXIJFyc2RjvHbS59bkcJrOgVl4K9zWEuVx35tAYJbMIX+MJyKGvja+ks/tkOhnKmwuEhvojP8ef8I510GxsZXIDRyIRJfNoa+O/qEV9SKJLb2t/0pjdduv6zP/uz2/d+7/d+wIUsWLr4vjXFjiWPbg6AI8sNxDp9tpb1UbG3dpPncBoYkF4e2skAXzf/Lhfob3Gv6cPfll9ufMFceMnfm0sM4yE4JNsuZxaD5uuVfvi4hjTd9Kp20ARaHiZuyW6c7Cen81scBK8Q+33fHO5rF9caGXikz8UQLsBufZ5uxCYfpSP5qnGXT+JuMDL79Dc/gYc4V+PsQz2tz/jwCy9ip9UR/yjPdZvY3/7t397z8GIkfZ6Y3Oet9XoI4GOPPXZd7rDwJXWUAzQ5hEAGThbBSfq+/y26e1ZacAm19xlQN9D5jStJWTCwXQAjJ/LCiLo0q7wUJsg6b52NMwBA7znVdq84+hqqtdXIsA2wYz7jMz7j2i7cP0mYvICAPCs/0iBAux84IhKB2Yc+LWFT6AA660O8rCsduN+YPgEd4gTkHcehc67k6CFyX/iFX3g1N/puO6NsA3AQ9E3Y5mGPbZCctt6Ezh8FoO8Qhe5rTz86xY3V2PtQEmtBwPm2YDfm2eBoLPcuWq/GBz/VCJNYFMONGdjtA3yad5MSEEQyrHHjrXHoV9G330sEkjNd7jmITGsJtDxV31rWTyQuhBuwIp4+F0did4k1X5ZQzgJM4luSBtjN79xNNGfzS1wt2WF/frZNiy2W6DU/QZ6ApqYKf2ltnesc/iLxS3SbTJJDPDQuLIwcVfzzF8fwI/Gv6agQMf8WOktExRMZ2avzjA3DvLLZGa+bHCvw+om7JdfW2zj9nUzJWUc+3W1TzHliTpEkMbOJ9dEV7OhV02Xxjowwj98obpEXmNurHR5IMvnpg+57dZVNrPE18SaZOteY4h+JWwLQ2nufnsIF3Xw60dxWcC5uiYPkQfpao/kWH+l6mypicH2bzo1tDCSlNbTNva2L4kqDaa8+anQgJ2wOVxYTxdISafN3fA2H9773vRdPWLzjD+y6zZvmk+PsRJDLjcFevd+r6Kurbi/66q/+6tsv/uIvXv6MOO2uiyWu1k3+7LIPiOx8hTJ/hY3WsSS9v5eQw+fNMda1WMOPtkEDY/lA8SZHsgeMad626Mdb4mUdWxNGobJ+2DndDxyGdUyyKcbh8JL1bfa0Nk2UXRtsNA59wu58rTH3gYZ4kLUgzvCv4ze/pTc4t/rCg+gHd8JRT1wlG/uRo/H5iUK972oAdAHHONuEEVPJ0FX35CvWFA9srQmjKdjx5EwO/gHrkxFX3+IMhsFEsohJ/gyb5Sh5EBfLB/jaXsiC5euj8G9zjqJqC3/cnX7ToRzqs+T0UOtkjc/8+q//+gUN3/It33Lfpdecm1foGcfoeE1auICX4fx0Iz4XRzZPyFeKXj7sPJjqfJgCvzTDNEfs5PPMizNfip/lA9ssNj4ZxW5y+c6c+G6fu9IOfzSk2g3U8X4yVUw1fjuhWqdbWk6941b8ysMo6UxjiF/KUZtr5ZLkC1thQPLhA40Dy+hZfLajrjX0SwLGkt+Wf29zSq6BGebiKx5mHP7hP8tHnH9y82TDE/A4x/Y5Pukz2NZ37MLPVoficrkG+5sPHqqxce/Wdt0C8KQnPel/FOScS/JAGlbYJuCMEjAhkSYB3isDrgIILDATskVzaAYD3MZd8gVYBDlSu0UHItKrBzBIthy6cZa0936JkOPJjHBGkOo+9u+P/uiPbt/8zd98fzrvBp2ELfCXJCGGGioAv3Nsu5NgJHHA7srmgr5A3ySJ6JzEiI23gOVcjf2CF7zg2oXQvy//8i+/QBaB4sT0uzoXxIBQgrZ+a7V907kScueT+QRTNt4rFNZs3k1GKx+9JYftis2NZCACGwOC23fWLcnyiQXlJayIQTLyCXKwR68BSzGF+PBBxWyvEsrKt+sTD1tIAwi6JYcixffiULzzCbrtc3IjWmI+efg0u60PpANkoe/F+BIj8c03zEX/iIrkvPjTXH2PrNAP7NhEiJQiUUuMrEHS6r3CUYGDGK+NjcU+GlSwqnNrpr385S+/Pe95z7swov/sjzSLk46tWdM4utfuEZVIGlPBIxElk7gwNr2RjT3pdxOo9cOr1uUBNb5zVc14MHSJ5Ekalwjyj5VnyfCOs4VTx+y91sgvPGAPMbAJV7LfImAJB/9YfJf485fmZf/FmiUObEE/aydNEwSFDmDJkpLFZLqAV3ItwrqxCS/ksY1r29n7jgximJ+IIXpESPgw3Fi9igXY4NwTx2HX4jzcZb/0dvpWvtnat6ErP5EPPmqIrY5tA7dFlOzIGR3Y5YYorX3oERlHoJd7KCrzH/i9BWhr5D/LMx5q9mTbLdgXv5cr+VtcJg+dwnakXCOC/1gf3FIA8DP+2HFsSzfynu30Z1GgAQhDN2+eGHQWiMmtgGabzkn+ijYXkOiQv8hDHasJ2N9ywvqnRhteYT3LkfqusZMlGRUY+Cl/lMe2YITF8tnKIS4Q8NbY1fZ2kP73f//37au+6qvuhdrm+s1ZimP3rHv+CNtaK7s8lK/keEUg+ZfbiJGVA1bg9nxdweViBr9e7sZ/5B02Exc42+ZjmIYTy4V8omZqtmknFh6djPgIfLa+5Qf4CH11Hl8wr4t1u5vx9KUtymHT5lhclo6sE+6V55unueFU54gF520OgYvyGnueRXhjyuUegrsxpojeWszaK/Brhv7mb/7mdUsILsT/+t7P5m3zES7KBXzFbUx8hr9uTGwux4nkH1wxfYg/tubjxvJ5Dy5MXs/jMEbHd9W8xgZOwe+WT/OjlZGfNEbrX+4Fqzf3w+nlFnK8PA5n+c/aEX4s98GLNqfws+ThK2KND/H/zSPXLQA9AyChduB19CWqTQTUJR3G2uS8hEKhgHtLAAAgAElEQVRAABiC9+ozDtZnCPwmty0+KBBoL2gYUxBth3TXYWzEbRMBXZR0ADmSmLy6W5HyurwFcA/NKUEVxJs4KRvgmdcaASwjCTBO7fN2F7z97W+/EoXk1Lkr9xLJs+snAIHykrWVyXgaAF/zNV9zHdpWN1c4JHe2Q+wQvQU94NRngZ2HoSDjCNsmCyDFv4AKMOv7bRT5fAOwv5GJJTZsw2eshY/2fv1b04gdFQbsJk7yg4AGQFXEuY9yCZnjkUIgg5iYB4g0jyJt4wawilnyIz19rxjsvHy1V7sSFqBdZQUQm/w7B/FxZXTJe7swFKvWtAUxn4ARq2f+kyxsJX47zvd0vSQnWQFo8+ooA2vrk3DJsWScnzp2/QywW+t+R8YlMfDJ/Gcz4kM/9ENvn/qpn3r7rd/6rTvOWlfHshvckih75Rv8UqMAgdPMWrJG32Jo7QBTyKwxJxazhXvzxCW9kXUTPdyH3ZoVfKdX/yVYjbF8yi6nzScIEX3Qj+S+pJtPyQdixkOcJNS1/cYL2eQs2GwOWAqzFqvWdxTsrpJtoY5wrl9K1q767ftN6ObjUxomCiHH8j2xj1DxIZgnx8DNbTrKw5rN9L35nA+IUXmnY/ZvecG8i219tgVq3y3O9V7zZQkurMjH+G12DteWsMmfbJJOEKNzazf/XZnYnt/BQMVyx5KPbbeAcN7JWxaHNl5bA79rPFvCm4d/7JUuVwmR+I1B/mq9CkhkEqeR97coUPDyEfypcxVC8qyGEt9gewVK8+JNfKxz5JfTPzRsNFDF846rqGnHhiew28UltoyrecQGfmFGjpYzxMmJx8YTJ5oedJSNxGLHWC8/bB5F5GKqJkVryY/7ed7f+Z3fufiDYkoObaxz6/Sur/nFOzvQ9RYSy5XhrPWxP/wR83JfftffLv703jkKtMY6d9NpPIlFHJSdtxGCF1lL4+K5fcfXOgc2aX4sp8HdncvWYltOEjdsC9O2RoFvncNnYfpyRDZqTJiU3RfvNC+sg33lHrySr8eTFdjyavK4Cs6eiyedm5x8cvmYGCCTIroxl0vteO38/Y//+I/7z+OxTbpd/5RL5aPlXM1HV2xjzfxqax6NKxyF3eR0vAwWaYIsxuH45IIn6kY7nRuj+fxiFh05fjkfH8a3tx50AREfdIwGFN7Ktuwjjnuf/DB/C3X+aS1il7+2/r1lyBytRY7CBX22/PUf//Efb4988Ad/8NUAcIC/OSsHRBAJcRa6yNqSAIJ7FUzuo5b0OKukusrkOJL5ysGhOcwS35Wz4xCRXnXyd9toskjEW5gC8RRdoddYFfubQDmqtUsCCkzJG+iSTbDQeevYJ+m25s7tMz/jtoSWkwJJ8wIUQUbPgp2zr1MgWtZekm3bcvextd69unHKQL+cWjLdJNJcSx6N59h1co7PvtvcaG4BuQDDsX23jQTAj2TyqR1r/cP8khTAQ/JsfeIDitDGWCKIjDWepERXkqdEw0aNYVyATkfr73wGgaF7tt3x2wpVQ2LH6Xg/KUO+9MyHAJHYRPwkH7qkN761Psm/jOFcJIPs4mfnYoN8v22qNRr257Ik5RO4JbHOl+AkDsmnzxWZ6UHRJo4WWK1vGxLNTd/IN+DnA7s1UNEOn9juTMBwz1UUGMsP2ZTelpSfhEtRJUa2cFw7LPZrrNEDeZcMObfxWuMStE1eCMEWwuLflRO6XRlOH9lcEBb3U3p//dd/fSdbiwWbB/q7scy5V/82ucMN/sZ/lghvHtscwweQC7Lye8k/e+0YdGJucZ5cdLhEiu/Bjo0Tc/RarDSPK7GwZHV0NkL6Lnto3LDJrgFuuOqqGUhHi/9biG++k5PWnvy747bYTiZXmeyEkwN6VYgv0VEYsEljNoYHGfLtzlFkwwV5uu+Qd8WvRqr43iJhOQ8csGaxivM0Bzsg0RH9mvp8I1n7O3vAteZPTgT89D/rccVa/OAY7N161u8XQzRUtgmhUeIz6/F+iyBrhzEds3xNbqCD3otLPrScobH7p8nJpovjMPuUjy8hxmyKbyzXoo9dE26TH4hHDSE6xSfEKqyhU3l6sbL1uRJLtzsu+5Bvi9J8pFtOzW/e5Uy4DN/GWzcvW9vyFDLKl7u2PsNt4MTyLFxRfihPdxvP1g6bg5t3OU3f4Uh8A2YvL9qY48/kwPNwJmPyAzHHv2oEeeiovKwhoKDcQnR5FrzZxge7iQd5Dy675VmDqM/dyiXWFbCdi5eQF56s3mEDnrDc3HnsevKhjj1vqdn1kl/MLQcgw1kIyzmedyWeNm7JQXb5Td49Y6Pv4TyfwTWSF+6tLGTFwfms+suc4n45XWN222M8WV0I3+04w3mtV3xoDpJXPtz43LnkSLpY/sNf6RqW7O4oPiH+Ogb/02zqPX/tePxHY6Jzeyjj9QwA3VCFMQX1eScWGIJkuw8tZLsOiI6EuoG7BIshAP0mJwqQgNcRBcwC7VnEdfySnA3aBVeAI1kxmsAJzCq6K/oDYMDIMMknmAQ7YF0ysoXBkpMt3BoLgDEuJ9EsQQTon9zOXYKxa0ayJI1NYo0hWM717ToFggBbB6d/Ae478nVO33m/9kQY1p5IKwIB4PmP8wXGEgf6p8PWDIzyY8loC5UFzPW91VN/dxxw7nVjwhrJLJGwYWug63Thv2QgMW8yRoh3zg144KJjyS/oz5zG7FwyiOt8q+ZOr67GApPiHeiImxPQe0/HS3gl8b0Ke5IJpBGYL2izbZ997Md+7O0XfuEXLpN2S0r3LS3JRVycA/jIxaaNRSdIB111biS4c7vHdbFB0SM+6RF4Iyrwyq6itR+Si4xu15svwCw2WgKo0IeXYrpzF3+XeMFgzSsxhtCJ5cZw/6+rDo1/EnxXDfiCNYkf6+37vcrDZzVEYAnM1AwwH/stcYShrS9Zzwfw8QEYRHeLNY3f+iRC+k4uz/uAG2STz+QrV7kW85AS/uGKQOciNXTF/3rdqxaIymLEXgFb3Z44u/ZgW8U2fyH/notgaaQtQUgPi0mKdp/3XhGzukLwkW95SE4mh1zQ3PwXZiK1Fe+R9Y5tHDuV4ARch73py320Hd9x7VDKb3t+Db/yXa+wkzxr1+Ufu5sMzm28NzYSTv6O0yh07ObbbSrDELsLXZ3aHAR3Nr/KAfB2sY5d+bD4E1ewmxxIop81S/7+Xp8UH3x7Cwn+qqhdfGz9re25z33u9dykGngd35Pmf//3f/+6/13ewQXF1focTMNPNQQ0vLZod9+xXM9f8ByYwWfJmBxbWHXcrg029pq/+QUJvgNX2IRv4DrwVp6Qa/iI9YshediOVMUHmRQda8czhzxUdJFXM1Ici4/mdXvM2gaXEwd9l6+lBzpJRru8Op7OnNt7F7rYWQ3Suov9xXgFHN9PR/xMblDM4xOLmY6xNsdYF5xyHK6C9+HeMJ7/kWcxBS6uf/Gn5dHyPju3fvi4hSPei0taF9kcK67ZxXlkxRU6n6/wSXqwTjmFj8BHtrQ232++lWMW632vSOVr/OLUQe/FAT/C7+CqfAHHjIEb9X55U5/LFerSvneRNH/soe7d1s0XW4vmqIt+fEOeX1s91BSFO41p94F4pIflm3yEbGv35X1yvfjZfLQ+IyewIYzMJ3uI7yOPPvrodXkcUZO0LCxhEUvObVDf6a5vl8Mil2Qji32miEI6fSfINrgsiANukYPImtt3EqaOljkFYwZPiYDmTJhnAFuzIo8z9XlOlKOUMDUGzKfYkIjNQ+fWu8DP0IhXc23C2AYHMFRUIPrbMWInOl3ynx3ong/0XteNA7fGfnolW5ewt2DjM+xjHMFq/LUV/XYfXICvsAPGfc92nB1gNf4mAGumC7pmCzs76BhIAsfTV/i7zt8CB30BgN3+j1yQA/AZp3OBLKBc2QEBPfYdwAcgJ8HYIoefAKJNFuYR171vDXQlkXeuBLFJZYk+sut84IyQiX3FnQSJFJGBHbODBqOxNCV6voZ/PYyyHSkSD7uIeXZWvCxIns2bgLAdBewggWzikjSAMjms3zwS5sb06aOSn1i0hpNM8D0+ZGw6XXmXZG5yIAf78G9XN8VY5+gY+y6d8VFF18aJc/ndFqBIyX7mb/EqhsX/+k5/S3h0vd+LryVKS6QWw5ELmANnHQ9fkGUJUvcfZiWvbaZ0BBvlgo7poUPdz9uvwchp/JJvwWj4Iz7gZTanF/ol72L+2mMJz/rAxvOSdYRf4a2QaExXVa09nVizOa3JFS2+1lo2LpPf1sZee98xi3t7m9KSlsX5tdcWFZop9KTZ0TjGhXlycPK5ArJ8g9w4RLpD1thM0xSWw2hXWulnG26Na+7lMEiYnxDmizUski9cag3WkVw9eKqxyS9Olqz6BQ0x51h5wPrtqoALaxOYT58Kh+U7mzNa9zah6QW/0yxqzc94xjOu36yusdPfP/ZjP3Y1Bf75n//5vgtCzhQHiG022Stz8GFzHJ+A2/jOyV/hORwhv+cSwZxe4fbGgqKgOO9CUa9iV6Ol4xfr5SIY2ff5WMdsLuBHZEt2uVGxjxcl39oCfu5vozeH+5XpbG0MM8grnregyE/aEfqUpzzlat7AQ/PDEPrX9BCb8hT5YRn8pNvmbmz+qGl3Fn2wje3xneWk4hSHhv/7+eZSeY3+FZjiq7WkE2vwfotpcderXOSi6uqXLPCGrTWhyLWxjZdlS/68PH7zqfPFrO/oG4aLzW2qykXJhKeJF36zfMd36o0TU2COGmHnTjfN/WVf9mVXbL/xjW+8N813azs/2wsLYpaM+On6Is4E6/G29BxWuuVGnPMja4HZmog4v/ijV3luucT6kQsHG2v8RxNVnttm8uZkx4sxcQpPttFpHeQ3L7/DTbut/GoAGBxw9n5JBgdBGgCJ1wVeRAr4CgbFAUc4iQvHkLQoecfeYkei2ePMSRlL8jYB160sEfVze9/5nd95v29/SecCMAKlaAIEElLj9VuMr3vd6y6wBtjrgIISmG1C5aBLgpx7Fpyrtw10NhO4a0MOTvdb5JzJ0PuO1XlFYCt2u0KKyCHCa+sFB/7UuhAopEiHvicLd/9bBEeS73g+J/g7Lz27KlFiO8kYXwEKig6JmF/wyY47ibWAEpCujNFLY9pW2t+NtU0suuDH5lxdrK9Lfs3j1hL63sTdPMlaw6SnNiOWHSvm+KXvNvARlO3C0s/6PfmXlEg0Z+Khb0RbTCI7yAngJQ+Sh2gt0Cryki0b9wDKfuu3n/R60YtedJHjU15Jq2cvRC4bd32DL/GDxvye7/meWz/N1zp3u6t1Ixdet6hFjhU1wFhC36Jl12YMpIFN2QZRAvywgr7EtJhwPH9um6irhxKvIgLGNPc+YBTRQ1DEGaynj5NA8Qk+BM/ECV/g62Tf4xY3On6Ls7XDNk3J4dwzjyAgfHBxZHF7G2LIn3hO5m0WJgtckCsX5zrvwz7sw67nPLzhDW+4kz9jWFeySs7WIbewcfPk9x0X1tKXorjXLSbot/EqRp72tKfd/vRP//SStwfVeoozEiJnJD//FXPWxLaOgWH0ws81DMTfxuXmO/ikmOT3e/4SziX0coecJS+ai33JJhZOco2Ia2o1br+083d/93d3e7FJcyCYcqB5xcl+vjlT4w4vWULacWK/1zA/W5cLm7tnhfR3Oxbadci384PGgwdbCCfn6ppekoNdxTgfXtzYAvoOrMcfcB+O8w8cAd4t7vtOLmIPOFQR3ZbbHi6cfMst+SGbi3UxSzz8g234K6xR0Ctc8IpeNT7pRMG3xZf8xX/5hLXwezlE3obn3m+DROMMR1ySbp7G3aLXzwfyXXjV8euz+dRepGPnLcw1tJLNTxX2vQtM9IBruxL5OZ/zObeP/MiPvL3yla+8cENxKheya2uXnxRS1gXT+zw/h1291kBtjH5GENaxjUYALNyGFv3hfGRb7sdfFGg4H/84/arjT/7DpnTVfOYkp7jw3q4N93dbF/zrOLgsph2jEEw2z5voeJ/LSXgwDJJ32UPRL0Zwo8bpmC0o+dXiuNjrOHGT7d07L+Y6Rz7hOz4zBhn5RfOFAb/0S790+8mf/Mnbq1/96juX9VN54qRzyScuySNe5FBYsr4gv2STfQgzXo6LwrrlXPIBTIfjHVMT99nPfvaV97OT+GMHvs8esE1dga8sNi8f5W+a6JsH5RZ4x244ipxo9+ZiXOst1h75oA/6oP9BQginUFR87k/3AXukhhAWuIGxgjWhcQHygseSQQbcwLQtaI27jiq4l7xEyiqY+ikIgdD3raeu01vf+tarmAL6rjAgbgsuXf0uKesCUbIkTcmKYwHT94wGyDjjSb6XJC8A2S7KgI25RIg++x44Cpx03N+uaEgsbC1YJRIERyCQdcmgcxAMjmZM/iRo2VYBBoCBD10CJOPwte0cAz7gsklEQuQ3bAA42NODx8ghCFdusgt6fr1kAhgLXglfgbXBT4/b4JIss00y+LmTPt8OsjUjD2xoXWvTk8hsYkY+Vy8bF8Z7qMDcZEc3C/7iAOFjw8bv74C33TZbvNjyikhJsuKw1/SlUNAQEVNLEJEDV8EAfb7fTy1FqvnM448/fsXP2972tvsDJWGJcZZ0pDeFdLbdJgqbA/xNIHCFPjc+XP21hsZhc3HM7kuq+qz/1smn4YEYUrQhdsnMz8Uhcrd+1DFbLJKT7jqWXyenRosYOEn7Eo+NM8fBPGuV3Nl4iQ3b8LUlJ5sL1hZLkBcHmsctAZK/+ICvfADGIGPbGCUTnIC/m8/ItuQxWfgRfS4Bg2FyUfbuf8Ug0iK2rdc95PsQuSXLSy7l47MwW4JpV9sSb5jM7xb7kCa47j0fkItgiffsKXcbW8FJboRvm078fQvOJYrwZglYx6arnhTdk5DlWtwCxu8Wd6Q9f+cXzbNEEZauPa2lNSa3uMR9kqPiJ37RM1niLG2Tj2v813/91/XasR4yrMij47MI1+Tagi559sFfYrk4R8b5+NqIbumDHy9PEr/kYRvF5+YIvEGTZIt+cyXTxob4TbeursMg5zhGM2R3OmmE9Jl7dcUE+y3vgGl8TjOKzPDJ915PjiNucei+xwvkX5i3GGi8zZN4Fh33HbzpO/yOb50cCYaLdfnWHPLOjp9O/Hxwx/F5vJJ9NzYXXzufLuV5MQhnF6fzreYIk/kJefgdrMEXYRUd82V4zgZ8EAeTU+QuMSN+xbgmh3n5CT3yQ7ZfOTX4+qyLFvhjssA1ebj5+dfyfnKKk813bAxf7MLe/NM8GgTJLLbZcuu95lq+ylZ0xgfZZn0MBsoTayfYIzbxnGRJ1nysWuz1r3/9ZXvr2FwgBvsMf25OPIidkk2tdHKtjVfyyWWnnvkRHXgVc5povU/+5uwC5jZm+7v8qdDnk42lIUgO9t9n0Gn64Un0sZyB3zY2bMQLcZiO0WBeH2vud73rXe9rACzZ0BlC8jkkw3Nyn3NizsnREbgtBByjUDMXpQCmkxC1/eijP/qjryfh9x1ndNx2iSTq5OyKmK7Mdk8RcgCxZBTZZpxN2ksyT30wsPmB235Op5LkgqfvJBjgxOlWj9sRBJwaE8hVx/dzFxU+yQIkdw0buFtkIJibsCXVTWwcGcHjYL33neBhe8maXrarbhw+hZQAFkSRTlZOSUyR0XrprPEAJT0vaBt3m1nZIeAuwCWczpW8jLPJwTxLlLYQBTT8v/dLGvkl/16AaM39I4t1AkX+1hraKdHzKyQ+xIB8QHR1IIYUsNm7+++7QuZe5kBGI0mCR7CWYNO1+danNSusZUkAey4RZ8Nk7p8rNwvwS+jEVN8jHuxBH/yLDpGo5tjkbix+2fv+pw++KZHtlbjtzEoy7Le+29/IWWu3XTP98V9N02Q1997SskmXjha76Kzv+mnPl7zkJVejyVZCumicZMlf0z8cWYza5HraaN9vwcDHkn+3KEtQbL769JnE3thyxTYYzCl/ra7pVj6CuZt8z0IDHi5WbYOMb2zRRE/Jv7kScVpSvQQUWbbWExebV4FCd57Eba4tAsQjHWyzb4lw8ywBp3cxRN5e03lzkk08r+0QEj67OGzs5QjGQqLE4K4f2UmGsCx/D4sVhxu/zmscjQ82aU394z8w23uxZ13Osz74IXbpHX7Kq9bc8bt+OChGYSs/cfX/qU996vUToT2s1b+3vOUt106O8ncXKdhBDkovkU7Ej8xij69aP/zYAgP2pidENfk7pjXWgGhXFQygT/lruUZj9bl74q2jY/gp0n6Op7gPe9y2tLrGd7Y5sX5q7cne52JBjnFRRuNOASYu9vjNH8YTtxrBjeMhlWdMbCMKXorx1rkFFK6o8S/vwx9NHDbH0fjV8pLNp3QP32ydhjnbaFYgtMZygge5tTvgVa961e2bvumbrqfBG8vWbHHXefxBnocx573zzdv48id7LAeQ76ynNdJDdUC7ReU/n5uPr58Ptdym3fqeWOAHJyeRj7cRiCu21vS62LjF3u4c3ZzlvNbO1zVicGJ1kAJeDt9cwudPmflEvtoxcuRiGD0t11n8x3eMzb6OX3nJSh4cq3M1qlqniw24BdzvGOOZlx7Ud8beOtX49K/4blx558zNWxMout3CJRdYz+YgPtNcsIAs+LfbYlZ3/Z0vFt8wJ9k0YPrO7i5rbX5ckv7UgvS0PGV5d2O7SFi+dGFxmzXyQGu5fgWgnwFcYoIwbaLoMwvoxLMQWPKn2EgYYLzjb2KQkDnnktk1Xkml97b/WvQmFiAJTDiNY1YWIMyJtuOzRSxw1wToO0leMAB3Otq1cETFyhLETaYLUDlFY7ZWDiCQgTAHaPzd4iuI7yzi/TYgI3n2+wVvwaNZAoz5BJuw8RahS5Q3KQqo7VJL+FtMSk4Cb8dOp+tzCxQIBiffDuEWL+zPd8go6bKB5Nvr3p/DBkuek79/J6FAUCNPv/u7v3vdHvLud7/7/tBI+pR4FogRao0DtnKsKxnbxe185NiDe3Z9mwwA3md/9mff/uRP/uT+oBRx0lrywd53Vaou4cYLfSMRG1/pCEjxb3KIK8SODV1NYhckR4JEkiRe53W/bGvuyhgCJ3H06mc6Iy/8H07xFeANM5KtzxC9zuNP7C6BnUX+vod9mpUKc3ELByT0TRrIN1ngitfGQoqcL26Nr9hd3AlDP/dzP/f2G7/xG5dLKRTICDtgDvKraKlI6bO27G4y23iSvBA9fkOHSMDmlr06xVeaU/HfsXzWOulXTIoNMYEUnASgsVwRacy+733Y0ncKw8Uvfpzs8sVi0/o1ecSz+RXzsKXz89/WqLBbWcXImdwX961RbhUD/FOB7TifL66JiyV04ltBZy3nVbt0nd6aJ8zha7tGpIa9EJmOgWN8RvGAQPK/MKitoT/wAz9we/Ob3/wBvwCzmLDrXwxSoJCPn4t9/q9YExutu2M9WBCJTy+LrQgdn05udtO0YgPNJ7KE8flBsfXCF75w0/L19/d///dfDdhkMG92/L3f+70rlsUJ/a7frm35iCvQrqhtHFXQRkbP2JKrYGRr2iaa9VrTXjCBJT3sry2ye4VsY40v4X87h3Unlznk7NO32cD5sKtzd2uucTaOz8/WZ7fJtdjSOXYR9berl8aFF/AS1xIjy9ecs4Xa+jGOumMtD5LjN+bwNzInD6y0XpgpH+AuFdv9/HS+tlfK5fiN88YkC7zse5wKnvl5u9U1/O8888gbcl5j8yv41DF8yBgaAh2L69I5/BLHuGGfa0zz5ZWdrM2rYNeI2oK87zx7gS42Zpzb/OJva4jk3TpD3LHdcni5QvwbpzGa047ZLaA7f3nGclDnsOP6OFwVu+besdhBzhYvfDk5NMb4Gd3RB3t5les7XmyIe2NtPjGenLDcB/cnMxkALtzZeNwmrzEV8xu/sKVzlycbGz/unHajV9eFGe0+S6c1WcXk2rixrEkcySsdB+vEgzxmvj6nW+uFx3L79eyVfgVggZQTrZOvsSVICxRQyFXHIgVrIABOcEo0niBfsKFUBlSAu4cDsVoSpKuoyFyjCHpzCgLnU/gG4xIUBgKSgsHaEUDHceJtiqyDc2j6FYC26zUOwtZrzqOYoEeFd3MJ1mzXdmvOsXLu8f7e4hcQ0z0ClW72CuCZiDqevBKNDtSST7JskjwBJ31Inoo2RGCvwLM/Z98kyi8BwQJM6/Xkb4F2BmHz9JNjf/M3f/N/rjovAdmg3MTVMQFGBPbf/u3frmDUBNlu6AaphF1CStd1DvmqAkWHT/xIMoCSzyGDfFNB0OetveZED3PkewvQ9M+n+u5MnFv47/H93b3IL33pS6+rWl2lahy64TfnOSfwn+CMzPEVRTr9973GVYXJzpltJUXEf32yMRfwnYs8wK5tgvLLjrU7ho3FAh2tr5PDZ4p1eJV8rnD0t9hsbHJIAOZhG5/DOfHR+21CbLKAI1sUrC8ZU6NmY1xi1AwiDzk3PsWX3GBt+YFGWwTRgxnF2MbXkgEYC8NhgLGQH7iRTOwB35NlCYO5YD6SidQuLiGJpw2Qieag88Zxvyl5+onVczu/NSEii31kUxSIDzjpXD7LBzZON88vUeT78oUmHJ3ScefnJ9ZoPHpabtD4iCG8I7scsDHJXnwTie9K5Cte8YrrYXFd/Vv+sETM53CEn/KZzd0wl+167ep7ON0/Y50NITwBx2ADhGqvaO7VamuBzY4rP/Schor5r/zKr1yTXn/3zJMaxx4IqAleE++zPuuz7vneesQhX2/N26hdP149J1//81F5AnlXVPGX9KkZtsQab1h9I5zFZHG92I8T8Wvxvr4nTtlk/Yey5O/kxCH7TpxtvMBcRe/OuViZ3owFH5KLbK7u8mO5aQvYOKqifJu25hFLbktY/rH+wn7mbA3Wuo2JXe/GgJjuvOUd7AvTlrM6h96tHfeSs6zB2Pgz3Fvf6ZyaCvlCvMO/1re5BYbwVc0h/qUG6LVz5Up8h+06vnySTH7Zp3Vt884FN2MAACAASURBVAr3kWM7Jxl7borx8Ed+wKb8l/6SO/16tkHf49f0pMEAP+EqDgcD4a64hhvyqhjEz3ADHEjcsQd8tv7eu5AJ0/j7NnM6X+NCU43M+JP8A+/Fs4fsba4Qb4ubbLDxLH4Xx+hEPG/zRFzLm+KSL9Fjc+HYmi2O6Zx0Eufu7x2L3PmpW1TMKc+ICeugV7xKjsm3+rv/HhrvGHWfxs5yG7lufaa/t3YTt+sfZG9sOwjx1fuvAFisiTfAJTdXTBYwGIqDdr4taQKNoQTEeY4Aa1xkBaHdjhhSDgAREccaFxgvIbAucwmcztmOvYChbAnOeeRjdASCcwJRIGQeYLJXO5ELetGh5qy+XydmTAmYoy6hZwt6ITtwIRtQonc6EnSSGXkEMmLpuF63i9t4gN9V0d1KyR8AjkAxvgCSKM3Tca4K3bPH+69kAp98gg0bz/zGoGvg5Rjbd8gmgbK3oGNfNgHcvucve6UHEVj9r58tyCs8znkAe69LaPp79dbf/GbJIAKynz2UlCQ1RA0o7pUbumluhTbyAlh6sEsP2nvZy152Jx38SYKQzBDlTQQdo9FhjtUJHyRfY7QTQMLdBKJrKymYP53sdlOgGQFIVnrlc/Qq1ja2t0O7hQf/Qxr4LTuJPdgGa7v1osZJBQ+8E8fJ4eFCEv9iBvvsnH2fPvvX8xDsRtkmBhn2akrynwUn/SF9ktaubRP3EiUEMnm6PavXEu7G+uYBWGZOmK7RQ35kFm5bry2anW/ujnmokEBE9+oJDF1C4PwtBpsHQU+2fK7XOv46/Mm4ftvaYDHf3Py0elh/VvAsAXM+/ZCHXhFAtmKTjuOLycy3rRHp3mIBEabjzZ+b9zbHim1FisKFnzT+3tbG3vB1yRWb8/3W1NXrYkXsLVmXi5Zgksfx1kd/8jlixn8aA0E2nrk2hne94k7OgLvmrAHQA9a+/uu/ftPa9fd3f/d3X7/VvL9W4snVuABu0biwqs9gD6K6hYvv6bCHD+YL/cLKchjxR2Z+2Hl0B8dXH323ux/yrdagubDxDGfl0G1UyofLEfFQuXl5BIIvr8t37AgfxMNyyuSnDzbtVU6XHzb+jAs7jOtCifzMBssX9u+dLznseCJTPtcT+HteBfskD70khxx9xkBjbCG62Ld6cQy/gQt9bh7xjZefuG285tTkEi/pse8rysvVe3vA+o5z85WO7ZkYbVVuPM8Aok+Y6tYfjRN43UWIl7/85be/+qu/uv8UYePber3ck13xBZxmuZ7CWpzxXVyoY8nA95ZnLZ9cX/T3jiuPi28YhEexV3ylBoe6jAyOc758zSdhnFdxvHlpubrv+arcQPbe27UqJuUXc8AFOaP32cBO2t5rspHjzEEn7m4+xhk1yOSo5QPGXZ+m6/X51TvfSO5d/66LL+D5colcsFgEZzZGtiGxsuF2xln+yZ/kWvjaWLDojK3kxFXe+9733h55whOe8D8KI4uQmBFSha7FISfASFeFsSRsiV4wKXwY3Xh7vi1VjOJ1kxGnkzRs49wCjuzAYhNLcq7RT0OuYoGegKNsRackAoTJcMoieXYeUoCIAbL0IbkCHrKuIRkauDfOdpo4G8ctEBXhe/WCkwByenAljh8IDAFsLYhn78+Op8DkzGSU/Pka+0hom+Aks012azd/s41kLbkaWyJny45DLtjJHJKCgFyitbLu2iUc20WBBBDodR/EQW7xsIWrooPu2VixCiD5Re+RIlsQ2cJ6+Sg7WfPOuyDH/5HtvULIPo1FVmDpvBJBPriEdI8hH1Djf4s3tgiTYYniJuVur3j6059++6Ef+qH7cx6SSxOGv9EbGRVDyLAmUHY39xL51tQxnb87DJJdcSmei0+fsVO28eRc8lsTu4lh9+FLlD5XQGqaIBvWZk5XTZABSa/5im1Pl0ca6f/EGqSiedlyr2I0rsJiY2vXH0HpauUf/MEf3O/9zD41AOzk6v1iob/5GOyDveLNuvve/cObuBEKPrBkYeMbHrDHFuqdo/Pvc2S279bPYDcs2XF8t/kBJsKJ9VHxL8Zg8+bgLVCWzMq38jbyhhjw9ROHyLE5rmPyJ1cP6IPN+Jb5XV2FgXCyV40JmKrRBlMQI2TS1ZjFgI6x1Vb+xzt63xprnmmSsTnswwPoMXtoqItL5/BpPtWr+4K3sG8Mz0mxFvdTy39k5YvJmSw1iZ71rGfdnvOc53Dz67WdZxUvFeXpye0WSw7JvoUY2eVsOTEd7tUiHMqaxQN/E/Ou/C1H4d8wnl9ptvBxfEGBxCfEjGKEfeXtbJftt4nR2O5P36IUt9nGTPJY/xY+sF9s7VPgcVA52TGumhsPdxX7zauAsQ4NAJxwOQ8eq0hq3sZ0zuIDftZreOkWjc6FzXBBw0WcuTKOq3EuheHuJEyfjd8DJ63/9I8+X/u21rNZA4+aCweF1eSALX2vUSqnyLeb3+CHsRWVeJFz+avj2jnUT012m2Nj5E/NnQ/1U63dTmQ9W0wXt55RsJweh9pCjGzyM5uwZec0Npm34PN5x4gx+RofYIOVoznFT/O0c+k973nP/Zk9sGBrLLkH1+ELMBsWZtN2rPbMEVyXvU6MXns250MXSuDTcgR6pBN4Rm75ZXMDW+OH8gS+I1bTjfOW428Nslx464LktytCDqPrfv2iYll8w0y62YeT0m1ji+s+w7XYwBpwBDLKt/S59SDZjQ2HYYqaBpav7dIvXiD/Xr8CUANgCxuCWYjAUiAgZcBZccAIgoBytxhD7BLcwjdB9/cSB+c6luIRGp/v4gCY1w1cSRjxIk9zpjQFnMCmC+ctQbBOTsiAm0A4cw6CoG7gGE9BRLcAackC4wlETRhJgk7X2RH6LcQcx7npW8KQ6PfqkODsu00oW3j0+Rb5dCfRmUcCMtbq2t9IpWMaa4MdUG7S50f8cRPDEmyEaH2LjGwK5DeY2TXQbY7k6UF7umnIIZJrR8eSmy3QgC97JS+iqbD7/wqD9RfBzB/4xwI4m1kzwsZeAGWTvnOQtGQxBz8FmOxFFlfXES52lShWZnIii1vwrO7oaQuK5ilhdUUhoryAx9/2lc6XoPpbEbE4xx/YgX3gBuDVgCnO+y4ZNSURM6RITPOn7C5BAn8xYs3s0jwlo/zu4z/+4y9yo9jepC5utqBUDNKRXzOA243TOvfnfcQUGeGIXQI+bwzHKqY8i6IrVz/zMz9zbXN2LzMbbo7hW3S85Ie+kWUJmt9JtPxbfCA2/FvhsIlwG6Iaq2dOkrR7RULWZouJ1rTr2WbdFmTJJ48qbvhAMm5zQT49SQj/lhOblw8qWszPX8Uf0oMgk00e5BtsIZ7Fw/ruzsXH5VUNs912upiLYygW8IDFYd/x98XNjQ+kXhz33njy+JIuRFEuETud0/rELzL7UDNUMQXf4Ayb2bGiiGqMdJHNewZAT/+vYPmET/iE2zOf+czbm970putZGxH7SFp6KK7gER/bAsZ38nsyLLHn0xsbsA/JpEfPyWgs/slnxD7bGGO5FQyXi2Adf2CT5uk8uxr4zWLkFuZ8n7/gT7tm69yYZzu8auWCBTgkv1xuszmJ7snFxsmA82jAng23zbuLc7szxzjJrPCj++bWTMm/u42o3Ee+5WAVhn7hil0bOz/SYF49wA/rli80thQXin5zNWbf4TvLfzvG08xxNhieDB7qJ/fwocVLWO+8vT3WmNbvIknr6udQ/YrG6sWzV+iNr2uClFthKnwWM3CVby0n7W8xofmxWMJ2iyvG2/HZWkzK15oKy5HlRX4C3/Ev+bDP2XM5jfjh++JO7hLbvdZAgZXGoCefW/fyd7G6+MS+9CjPLM/A+Re7l9/J1WJfXtiaQO33EI/kp+JdbKx/O8btDGIWl+t7F4a2DqN/eEPP1uLzxlM/bG4Wrz6T+7YeZdttpva3i1eaUmoJHE0O7vyrcfToo49eDQALAHCUth19AhiUEIiBwoCBgUrnSaYE2WDfwAJKfU/hSxj721YTny9xk6AFH2emVEHK8Eit7flbuO78jLHJQILtuHXw7VwvCd2ibIkcY20htc6O7GxgSVz0tM7ClkiQNa096GWLjHS2xZErubqn21AwNhBgN0UlwKMvV5CsaxOFcxFL3wHGk4DumlsH8rxgUXL00xySqfH54CZG6wCUGgjNpaNGzrWN5LJJmI8hhOx22s97ALhAwWZI0wmWyBng4kNbCFgn2fhi/tm2zwCA/OlIJ9o691X8rg8D3a4qR+Ksm08Zm9+sHwK1juGLSz6WmLVNtqsT2yShMzZdwia2XEmANdYD45AavuoKGVyBIY1H9taChJGhcQFrf9MDMgofkgcZdU7jIvJLEPmmzyI3kZduD2grqHsp97aiJfwIySZ+8rBh66IrNpPMEX2+3tge4pR+XDFSCMM/BAaRzaeSwU8hNd4WLhovxukeucir2NB8RO7kGsSisdJ9a0OSxJE1nU3axXU5bElin20DBxbwky0W4Y9CRg5cLEWS+cbiW3/zTwSM7RGiJYNLAuALzO7ZGz3csweubQPUehA0tkUgybc5rM/Ed/LI0ZtXN5/gCdYvvncO88JvBHvx32e9bu6W39hf3NMV2/CTfgGn5+CUA/KLfLccpBkBd5ZDuCJJH2KDnvlXc1ovW7KB8davlh/li/3XNKwI4q9+7ahnERQHzSOH7ZVPa1y/3NzBRq6O8x/HWLvYSlb6FHetL32EOXuFEfeTm5HYdjIkdzKx5xYMdOYp8jgn2eTf9LJNm220wdXkV4DDct+xnc/hC57Hj2A47ODvybO3Ncmz2xSDYWzdObbtn9i/Oa3j08n+/ChbnLi5/uy7jb39THGcXFvMLXeQ62A/LGqtfeZhpGeBbW3LJfzNV1pX6xQT/OqMVXZTZMnxdKB4cT6OCRc7vtt9PFfI+PxtY05htnk0fHzyk598+/M///PLPTSrm293YLiKjPvh0/BA7lm+ukUmTOdjrVfel5N2TdYJY/no5ovNe80LV8X0+plcBp/FYefBVTruvfzIjuTvlY3624WJxYDlfCe+8zU8CScIi1tbcbDcDE+lG/moY81PNr6n6MWxcI1kVGgvNoub5QCtsXE8P2g5z+ZmGNy4YpmviFfjsmWvews0fLLLY3VDf2zDR3HOzXV0JHboo/k1hNgdd5fH+7xj/v7v//59OwA4RkGg0OD0lLhEcgVkVAoAtCcR0qkA9By3gHaPG+dcMoEsOG+dAehu8iO3INpgkhQAGCUu6RAECPQG6spFHs6FXNvqwZk5sU4PZzjltM10iyVJUsJpLlvJbeNE+jkeGyLZndOYnFdRhKA6jk4UuxJf61J4bTLmyL6zg0BSFDgbEBIYYOIjdLwBi+giWICz8U47NA65rbcOcD8b2b8AZ7dK7Rbuc/yOS45+fildu6IP/Pga8F8Cgrwkiyus20gTI40lWbEHgmQ84Ek3EviSK1cvFXJ8ZxPizinRdFzzauwglPzNFSu2BXh8uvGBkTn5OT+iJ3iwmIGkIBebaJyvGYFYdCzSt+sURwukgA4hghmNkV32nrP0kI4RV/Muoew8vrD2lwR2zXRvjRJ1n+cf68e2jq3N070HVMI+BRw7A3lxlP3YQ/NxfYOc7Lg+S1diW/w+hKMaIemC/8N1CQ8ubP6AAQoNZCZ5uvLZLzX0d7sbuuJJh0sOJHjjey8HwEFFLvJm7vTB35MNfvIFvi3ukGI7Gfi8fLdkl/0bQ/6QL9mQLyLrSBcy6T3fltjNq8GHAPX9FmGN31ryna5i+bdYsLmQbk/SaV44ukXmFuTinT7oWx6El3AusufnuWABGcSXW2yMvaRXrLATXcMsBLhz0kP28RNLjYfcaarAkvhHVwNPPWzeFzd8iW3ho9xOB3s1yu0KeAIbJE/P48jfOz7ddP5jjz12NS7SF+LmAXoaT3BT8UzWbRjRobwIM8zf+Io/HICPIv04EF+Tv/nsFldIJ1nEW7pJX7b0ywf8gn4UIooyeLQ8Sg5cjrJ2RZR3a/+nfdqn3f7wD//wfmGjY7ZooNPWqCmzHFZs91m+In7lh87HueBsMu8VSvxabNkxQp/sJr40bvxqQ3MouvDz5VeawLAfZsh7MAi2m39z9lnoJyvOSE65QsPfeGzge7LhnbujhA68it/FKxgiXyhu0kEXA/YhguyA5/BJu0q2YGzdCnHN/o63K0Ixh4+0jtagISU3iGXF5K5p8wfs9b3cderJ2vHGXneczvvjP/7j2+OPP37f6i/3y3c43WLEcvy+P7mNHKpQ3PfbYFg+iL/Q0c6xhbb6SP5wXq9y2erPeGy9+QWmrL9u3vGQUfHXGP29XEDdcD5HApaIFfUAjFCHrC039vgfHs/n5XO8VIzjRafOl+eyLR3inMtjF/vFN4zgT3Ji8Sd3sUPHfMCvABhQwCAyS2j9DYQo6yQlBBA8SDYgAzbbPWlMWycUKsBVQmpcxJMDAGjOLTlvt24dh3I5FYdzPCWfBlkn1C2izO2+SWzmIXM6SkbE07wSHEfZLtqSemCIsCAHiJDiUxDQmcIDUae35EG4tggm9+ocgAGmdSbzI2vs4RXgsi/b8iHvJRvOvCSH7jeRST7m2UBewpbzt62y+8Rf/OIX34EVuK/d2WTJOhsgKEBLvAjSUw/kEwNihK6N2/eIDdBZ4FIQiEdNEgXIEtqOsQMGSCF8Yo8fIAl8eMn9+R1y53My8bkFbX7gM7YzxjbW+q73jZcvbiwgahK0xMFuiCKf2HiTlBRI220V332mSAbeYmKvUABPcczf2E1s0A35er+Jc/0BtvTZXg1HDOgOjvbKv5MtPbGneR27hTBiusl4MXsJDXxZ+/AJSRDxR87J2zz9g9cI8N6r3bGaIkvazjX2no82TseeVwURKYlxcwE5+AB7w2U5jO+lAwUDf4F9csruhtjY2ERNJk0Scao4hBtsv/i65GLxwRqaB1YrVH2XjHZX8FtEjq/Cgs0NCBJyv6Tm/BtpQaIUrIqcLXaMy1/piO/Icx0nBheDxJU5dw2LD3RmrTBbA96VXY29jRM+YZ1rCzjDD8V38rMpPtE4Gt+dZxu0czQZYLCtpNlpiyY272o7/Fb075XMxluuwV+tEcaIe3hGN0i93KOwMUfrSi7xZE3GJSe98R3rROLpqeMauzHb0QBvFCvNVzH5iZ/4idfugR5OCs/FvYIGoebD6XgLVL5JP7BdHllbwJ99Xf7bOvj0jtvtTK2jhlGfyxtyXOe5kryNquU6MKtXssnlzmHX3vfdNs+ch0eyhUalgsucZOv9NnS2ydFa5JPGYXfYrGEHQ8Xm+hMfkbvSn52ZZOh8O+XEyMkdyMm2yyMUjulF3DUOW/kbDvJjdcVeoNnzxLZmcA8Uhedi3ZrhOTnlKPmE/4l5+NQccqC8fzbY6HnzMmyUN9h37eo7TdeaiTURNYbYZn1gsQOnkO+NvdzavBtHeAEOb+14LO5rPDrEz9kHlvf5/lrO2h7P5TetdbE32c/P+Hjr85BZc/QqzhszXbVrrNtmXCiANe12bNfJ6nx52/qwGk8xzn/wYhwIzsEDHG3XYVy5a7l98c9fxeVyu81b9Owz+aGHa14/A7iEi8NJ1JIFYrlk0mJ2cdvNPAnSFhkLGIBvBbWYfq6M8gG2YitZORUgRAAVKZyYrJuckJLGZWyGWafdpIQ8dC6gpBOAKfg7z3waF+bsmIfGpQMF40OJBgE3HwBc0qWA9rRVyWplJSd9Si5AC2ldne6xnNzalmQFBrulRqHNJ9jS5/QNeJfsSc6S+ibuXQ8bAxQBJKlFqqxR8iI7UNqr8whOx9h5sYRz9QIYH7J5Y3dlpytzzWvubT5IBptQAKv4BKhbTG0xJr7EoMJ6CwONI0nfU2/5qSTLtjuXBKJBwT/oGaEX2x1nSyFirZBR+PdAnn7j+xu+4Rtu73jHO+5XWDa5pCdbsvdqS+OvbcQWG6xvJTv9KKL4q7gRIxIin4R9cE5BmP2Ty/bJTVidg7Qi4BoC6cn38Anuwi2yLw48hJ/Jmgyego7Ew+3dZdAckuL+DXMQUvpA2MTi4m9ys5FkKnnDpcbZX8FQtCKbYkZzyJiN5zdz6WpjkX9JiIsH8pZkt6QVwRJ/bQltB0KdcD69sosR50nWi9GtuSImG4Qv7MaOjdEaijOyyFXk7liFq882hpEv2KswEEN+5or/0xXfakzElY41N+Bhr4szPVujXVD8BQ64ut17xBpmw0NEe32X7y9+yrvZgf/C8LUf8rzYvbmWLOK6777xG7/x9ta3vvUqKhFjek5v/d+rhOST07fY7TwFFVLNBnbfbK7b2GALa9icag301DxwDua4Cox3yGEKzY3VxlEw8iPYQ+/ypTk1R/Gf5WLw1RVjmAHn2Ci56ZNv8yUcZ/Nb5/W+77qi++pXv/r2mte85nroYfKZFx7TYcfDCraEPeSGo72y6eZb8i0PE990BJv5vLXICxon/NHVZNxGHsy/3FayxY+GkzxlzWfTTPzSM2wzlvxl50LjwmRciS+KjT6HX8vta9Qsfq89+ZL1sQ8fWjxsTDl/izZFoRyGy9T0ct+9mOMrjZXc/E9M8EPybG5gM7yZPsRdctDF+nU26+KaWxnFCWzTkNhmAq62xVvH41vbRNp4bM0V6PBvecvGnzVoguEwuKpcwy+XM8EWnG0Lfn5Fn9kreRbD8OLl5esH/s5Wcdsektc5/XfRhLzmEXudgzPJQ3xoY4Dum4vvw2H10/ryWbviCb3iGsthNk927v4ChNqotVSD/ud//ucH5G81BnyTN8Sdz63Pzu/N/TiCZoI18QG+3Dnl49ZQg0Lc8ot0w3awDEbA2r2wrDaLb1/PANikvGRnDYe0pTRFZec5hqPpgi8pW8cFfksOAK7EQrkbzBbNsYFL41gcgsSwxgE6Ag6R47CKHUk6hQsY4AwsBB0icDqkRN0YdZT8DBS9LOhyMnMJTOveBAtAAZF56BZ4CpQFX8QeULVuhZTjyCDwzS2ozIfEaoDQqe85b+NKBoByGyMrv0SGhHJaTixovPJFwAAEAAbQYudNzHSgcEYU1h/JKdEoivkn/SXH6lRCX52wzxbC65fGWn33946NFG/BsORATCyxWEDlz9m8MRAWvkiebLZPuwdI8AERViz1PuCpAPG8iABPkcBnFTD0Avj6ucDXvva1l/i/+qu/ejUA2q7Z/f5iE6BK2mzBpmyMsIgDsvOtTQaSDPvCLjjR53x2CfviAp07FmnZRMCG1is2tyBEpny3sdJa+DoiZ17rtI23rnWyKvRgoHjdIuZ/67p3VmurK4rjx48gCiJEEC+gVioSEtMIKUSwELUKChYWooh2ggjaagot0liIlWhnYxPRKtgqxEsjFiEfxPDf5HcYLl5feNlnP5e15pqXMcecz2Vv04hPb2I68VdMh/tu/6dX+L9ETcJFhPgZXW1cdp5CHnHYQo7+3aYJR5tX7BkPFiNIyepN8hIyzFAYdS6iRk4+tjknfXp8REGxpHKvSPH3JWHNB0u3oM1e3o/CRzfHwdmNd7Gt+El+2LN+smuGieKCzhZTFJvt26smS3KMD2v5BvIpLvku+2owOp+/wN10fSM83XwKF/n+FgT83PF33HHHpYGBXHeuoqPP++677/IM5OaervTkL2KQ7vkae9tPB/KFsToO3uM2eywcFE901vZIqGfEK/bFZzLzn32PgRy5dkV2Fz/2MaHNw47hn/yE7/M1c8uX5GGD9UGcgm9sfBZb+XwFB8zrDoAff/zx+pnsLV5hc7qAExtLmxeab4svayGH/OgleGes4I/OWx5xxre55EKYKp5gwFkM27/FYWsMq8QIW7ETvJC3l4PxTRxhCw8NAbfgt97lhZsTYb542UKMDZyP+24TZeMU5xHTGhTsLT/QNzvw9Y2HzWm2N658hrc2Jv0UH/KgvLzcSGNenMgF5LFd8dZ8eI0cxs/E38nvcS22gul4d3NtnmO/5ub/bdtHSfmHWFeL0FHrl5tWV3BpeS3cXV/bfLc4sPGA18uxNfB6bLarycmxhTbso4PNI3I3H+QzsKJx+O3iq9zE37YeIuf+CtXJcXE8PqT47lxF+nLGjWs5dh8hhi3Ls3AM27JnFwm6kL115WLpxgbOR1+9JPbTTz+9NLOfe+6560ck1Wq4iXyV7vob79wGJ7xujb1L6nIHAEcC8pK2gGdsyUDybn+LXICV6Djggn/HSrIMQ1kAyPlt58z2Cb4F4x2n/b38raDx1krK2PGtV+Ev8FMacmHcNXCytZ9hgfk6FWfN6HWOurIh2I1pjMajUw7JKXT4Oaau8wYx3W/xwSb0umDX352/BMFxW2QKSl16dlhwQagAa+evzM3Bb4BMV9tK/Asoknm66k3u7QOMbAYc+OeNgpKvplsdeLbbhLGkfRs+G0wIGlmWaApgBMB3yeeUvTlcgWK7kyybbxs14sC2JYCIrHhYcr2FGF9u/HSG7PmeHP5HQPjOJmBAnT93vrjit+Zef5PQt+h0PNs13r333nv1ySefXOZ9+umnL1djI4LFL3u0Lxn8isbG+zZtHE9euk4u8WksfmSslRMJ4XP28RXjs9mSRvGs+EbOJBT44soUbIKRfea72y1e/er0W7fzknl/pq3jYFTjISNwgq7Cyuy5t91tbFqzq4TbjIChbG3sxW/ynTipQbT22ALG88l0C8PITUYkuu9nY0jMs8HahE42/o0FH2Ff4zSGmKFXzS1rW9xCjBE5czv3LGCbQ4NjfWLzquS+fg17+DdcMR+8PvHQ8fnWXgG2TnlODNA3ey0uW4s5N14VsJoc9L3kFIaJu451FY6/i9czz8p/J9GRe9iMbemnz/NnI8UU/+2YLZaWFNIP3yIff+eP9ImssueJJZuPyeVOtG3WKVzlmL3YsgUOOcjn/SUIpXg6OQJ9sYX1I/3tzz5y7R5/2fh/PkiWvWhirrBNLpAb924UvrY8i23oqXnEmHiAfuDvfgAAIABJREFUQ2s/eKtIl/tPDrQ5nO62WY5AK4rZEU/anHByPLcPi4/2wyr5OHmy5eb49mnCGZ/f9cnnNe2SSezgDL/306h0BAeth1/gK/RFP3h3eaP3toh1dpcrjc9v3HXQcb3o8uWXX756//33L49SWBt8U5AtrvKzrpx3cYDe6UE+cS5f3AKen9Bha1oeRA45Z/k/Htt4NRYrnMjXuHwRrolPcbScgmyrO+uBpevf8iodm0O+ESdyC3nwE7Xc8hX4s3mocfkUTthYbNp+OV/e2LtJ6ANX3k+4I+7xpLW9i7jLGcjsPPGwzZVdLxnxmuSVp9u375HhD/SHz28Dg9xwpHe2dFwvRZVL8DO6xBc86gL7zeeCDxw4Ly42DizAe3t0+eGHH764Ti/5hXXLwRYj6CHZdnyPEtHn5RGAW2655VcLBXRLMoBvEyhyOn4JEILB8QGbwNmORvt0tTgxo5+Aejr9EiiycDROxaBAX8AB7xsF2yYEhTDHZ+AtPBRgfQLbxt/bLPp98g8++ODy81e//PLLdRECbBGK1qSb+Ne//vVyBTR9ISCN79lBekWEAXSfyBEwEuQSAxC3DnpRjCwwpaMtaO1bArdks+OTMR3U8CADAszZJfwFSgTHHApYvmQ7fTmX3AAuGQSOwFjgMc6SNwQpQAFqQA8Q8HtF2RIygIlwmnfn14kWoIDfPGIj+/W3wuUkdPx6mx9s7liEWXxqcEnIErskhzDQCZ32HVhKzI8++ujFj7uqtsAI+HfNAIrMm3wVenymxk92qzFUMSrekt3jAiceiZn0zua2LUZswQpj2gavEFTgjaQuWPsbNip+6L51rI/Sl1vfN94QvPScDfKp9tOd+F4fhYHJ0f+980hy6fz777//6ocffrhuUIqTTdbGEmOugsITV/FcaaMXNhPHroQrELfAoR9606FHLo1FZ1skhSF8lL2SpXMji+RZW5y+xR/kBbiXL9VgymcQ0yUbfF9s8EO+vkUevF5S5Txkb+NcnpNbEFcyLhb395ISGLN6pW9xLvfdiGCdZCv99A82GHdzL//bnAG/0h2fdy7yJA91RSgS1k/ZsTs9Wis9iYPFP7l6SZVci+SzhxzIF9ue3J17zt2+zZ1s1Ngd3798pEZ069yxxR/ekxwKZBwgv+B/9HQWResDzdmvsfT8++ZWOJT8uNLKjh/wffi/eK4J2Jr4Mn+TSxF9BBd/qTEbNmW/JaONtXeJiJ/k7Djy0PtynMWjcN7z4bAofW1csSGdunLKJ/mgtcNd/s2e4qnjnIu7bK7nczjrXlncBkXjsqE4lAs2jsljXTBH3G3+EMfGa5xs4W6rbYgmc2P86U9/utw6/+9///s379FprM37Cg55o7H3avbmavFG9/w6WfcOhc6vuScfyF+al+wOU+B1cr399tuXIqaGf/LjD4slbfP+GFy773ip+DjzJa7GN8SvMawb/rUfH5fz4JBcbb846q7eHhmDI/yluduWLnBFmEEOuW7zan+7EwhmJL+LaScGWwPd8+WtTzZX8LPl6/AD7lmjWJJz2GYLcXwFXm09Fe7XGFq+Jt/LjxuP7WPD5hCDsC450k3bNULUEGQ6Yw/XbZ7l8OTlO9a2+RZGLWfbvP7ggw9ebN+V/FPHHh/gB4tl7I1/wQmcVe6Sd8WPHPf4449fvfPOO1fvvvvu5Sdit05Yn5FjYQfdyFP4nTskfv7556ubbr755l89/yNRUAqBGYmBElBxJ+g5ORJikUuQU6ZkoYsjkCSnJR+bdI27RBIp2YJkHY1BlyxwEIXCEiAyIDTAEakgGwflTOet1e1/5plnrv7+979f9eIYL5Uw11k8pN8Atp/4isQDIfOs3hXXS3zZC0CyGyekhy3SAMsGCkKUnK0JIVgQEqh0gsghmts9lqwERd81ZqxNp8z5AlUQLGEkHxvyvXNcoLQAtuCik9g2vuEcPteabSPD+gobdhydJDsb8Hsg5qcrxZjGDkJFb9bdp1ui+SH/EzNnjJEFsO556wPbkW+7W5o2rptrGws9Hwf8/Z47IsQnNScQiCUIfJR9HcOPJaEtCLdI3lgEqM5ZjGFz+9a+ABeWSBB8ET513BLOJWare/rKdnwDPmlgbAJU4IonPma+lZ2Pk1VS4rt8I3ngIBuLC0QHKUZW6KTPJboS//oNX5Jw+a/1ro0987q3YLKvJNTYbM9/yUn/MGKJHN8XJ32XS5bs81t2UkwnR88qprfL22//f/cV+U9iID8sHrA33yp2vRmc7WDGrnEJlmJLbMHPxVP+bV3ta54etdn8yvbpIZ11da1PLwhbHdDl2k3e3MZh61CsyB8aZoiK4hr54M98ZO/QQ1bOHKRpCu8UynCi7Y5pHQoYdtmionP2WfnFA35Cjs2p7pqR684r7K4swvrNY80pRul0id3JY+SG1qRZ3t9dVerWTlggd28DNLtm/xqwjZtdxO7KYf71N7G+XEh843XbIOj4hx566Oqxxx67PJaVz1Xs8TWFEj3CN8SczzZm+qUjuAjrFCTJgpiStWM1etgPbsA/9odPtos/ayJXts3OXpi5ONQ5GhjO23jmh2JPUx+2NJbbleUvWGYtjedxAH7FT+mSXciAqLuDEuY3VoVoF1vSMf+le3mNzTVx7G9ea9omVvOW2/NnuZ0ettB1PhsqJL2YDB6Yly8nf1fQ8/mvvvrqNz8XeebtdNTxcklr2bzAzvB+5VycUvzTnTG6myBezv/6FMebs1cX8iNcJYPc4Vixj1eJAdxHnVE+6pnuvm+jDc4oevmJ+dkXZvDLzRcaCOaCzT7h7jbQlr8tXvDpnkOvOQoL4HKf3eKeHF5eKm+SHf7SgYb71pywT24mW9+Xm5BdzpQ72l4hTpfpn682bxixL8/Em/iL9dtOz/RrP9wkZ+vv2HTOH7foV086Dv+mm7U9/bAlrG9uvwxj3ebfT/Gc7pZvutjEz9t/eenqPgKwRSHHSZB95kGCbv9pqAyxDQFJj/E59JIeDtk2BadtjIeIMMyS0S2WOcof/vCHy9taA8cN7NPB1jmbn/zG4ficmeO1H+hKwMCwNTdO5yQ3kEHgOdOCPpLcvl27hC7pLqGTLIyrSJFgkX5gtM7MOfdcYEYWgAoIOJZibxtACmAyNAY/SBd1e7uCV/dKQez8ngNvX0Sjccy7tl6/XIK4QL+EBJBHmjxywF/5ZJ/eDIokSHqunmiYmHOLVr6zZKoXl/WyEHpFAtZW5uA3igoy0KXbstmj4xU8SIVExT9dmd2Y5TMIND1IjEgX8EqeblsMMPq5HT4JZDeBdK6Y5h+62YgJwt4nQrMAu4AnNiQ2tlr9d66rA+svzmV7fkQ+vuK2SPZzPOD2ne0ch+xJfsnElvRAbgUZP/AdUZBAYA4cRYTbv7dnmmsTz5LSlRnGIch8rzngSPIgPvDqbPY1/iaq1qawYD9jSM6KEo21zuGr24xk8/SBNLIPfHCr8frb+j0MWxKwjxFZP5lb/7PPPnvBg3/+85/XbwAW65sY4bfY4GeOWewTg5vH1reQOcdtHoC5Z948sThc6UV5/aypcTbvwIieFewOHTG+DS7Hry+SswKzYoI/w1sx37kITvLDRYWx+dgi24QfkcGIoSaT45Ewd175aSaybcziDl7C2lzIjTuE2IdfwYLNVda/xRfugNj1Pdu6tR4naTsfV+jRwZkvxbi1pq/FCbrld+sf69MwHAfwPguNbPkAPptP7t2GG6zY3CqGNz8ojprDYxv2iyOPjIgvpHrxhq+I//wAAacv+suG+0y+2HLnQ+tUCOAX+NnJS5NbI0gelefKaRUH5efO5wfkgC3Lz+iYD5qXbsV8uhEDGh2do+Cnd80fjTO+At+NAcM1GuRQOcjP8LHJjm/+xSDxwc8VXW3f+OwcTTFY15yL177Dfv6JJ7L58mG6XgzymI958DfxJd7E3ub6xtufj4SX4r1PcdBxMEue7O6kzz///Opvf/vb9c/O0u02qjQyxRa/3rv78IbOt77NG4pkeZjNmqcr5nGs5bF8nB3UEY7hr3j98ivn4pLmIhccb8zVUdtbq3pJjMo19Es3OBCOD7f5Mb+GMeJn+V9jdn45u89tWocBbRPD7kbuU+NmebE6jQ3Kl+X6Dz/88LoOgWN0seOL441rXAm+sqlYkMeXy1n38iRrWG6053as9TZ/OoIny7n5sGb9aT9r33haTsJ/rKOxL3cA9AiAYONAKVowZdx18gYQSIAqAwMrTgMAHNscW/woppDmJRtAxAKACzkkG/IiHn3eddddV//6178uL/lpnBLWgpFkciNnzQCCvrm2ONIhppd93qrjGJghnEtHiMA6x4IlYNUZY3Dgw9FWn4KIUwMFOgU6CBWw5oASwSZvJCQ57V+HBcjksG+DfXWQHvoJvm4ndKVUwObMNWtKyrrcdNl467TsYT7+Q/Z19v4ukEr6e3ulMc0B9MlubMW39S/J6xzJNX3SV58d3zrIAjwW4IGp9Uh8YmPH5jtrp+2Cr56XJDXfvkAFqQFQxgPcChCxXme6dXSrEx9a+fjG6QubnJYYLPFcYrJj0qPz4ExrMd+C7UlM2VLhvtiB8GnaLYluH1ssPolXa+oT+PIXWLD6O3HP2AhtciG5/X2Oy1Yd0/j7GIR4Z7/13yWce7XUYw4IFCxdUrmkd0mDtdjPP84rWPDnjNn1AeTW2iW+PveOAVd9/KwV/fTpb/7kKgcsog/zWrM52Ro+LoGW2MUsP22OiFovc434idf1oSVYS/5g02LX6jK5xfPOrwhlI3oXi4tHOzfZPTIGj8i6JAF2JQMynV7Is+TDsXyHLdfe8qkiY3NQx7Wm/EZcLiZk83RL5wgsksNOi51ijgziHifgA8YSu+Iv+Zb4wW846vvGMxxSXCSP+OpFdt9///0lZymS5RP629hfvIMnMG+b9dahiBcDmr1srmHYfn7HTvDCsX3nk5oz2/TefGF9bVNMsxNyuzyGPdghufu74ltTkYy4GducdobHbE0XCPPmys2jCLTj+p6P5ZthDV9hW6S58fgLXxOXYrLtW/BswZgMYo4t+7532KVPfNXYyxHFUce4gomfk5e+4IFcZd1sZtw+Nw/InW3PLu4sak53s/LjvTBQo/Duu+++vKzXSxndHWTu5UN8LD8hu7Uvhxcf/KjvmuH0sc0p44VzLjSI5+WMzaVBJTe0norIN99883JbdQ3hzpVvOkd+ayz5NzlcRZVX5B1rg2nwWbwtbquT0tv5mMP+BOPvcanV4+IGTr0NID4MhzY3kXHzh7/xRHaBI/bj3o7jf+2HXWdMNYYXTDs/+XrkKhuG/x3TWNuM27zob/UpudRIYq4xs3F3+hlPwZ/fwRPxLg/LUzBL3DS+8+kN95PvYNFyffohl0+6kd80nLc23Qt2bMrfyLB1ssdO+CDf851ui4f+p/PrdwBsIUG4JWgUtElyhWgyoEQRkuWSS8FlPoTMnEBBguC4EvUSvFXuAk2AlvJ6vmgV11gn4ZNQBAa5dmzndCy5TsCmi5wkx2uuHHoBXrA6V7JwBUxXeEkOeYABQiiY9rbxM3gFheDcYF3HZx826FPiVHBlFzri4PSyJHfJF1LPhoiLBsep4yV/yCP9mQu5WLvRa+cLiD3fG5X50PoK/yMLYPg9P0SK2QiR6vxAp0bGAl86W3uyBTLH5gi69dH1grlAbnz7kR46WPklhLVn463/AaS1kQTuChBiuFd16IG9t8PvfGtBepGuje1NZidwGWd9VeIXO0so6bljEKYtNpBVILoAuaQFTnhxlk4wXRtHs3DjId2y5cZH525RQC7+A1vEMCKmI7+y0xOfRVjpZIsnGF4srk42kfJRyZ6smobG28dRtlGSHrdDj0CyNxuxNTLeeXslZeN4iZUk2Th19ivE+R1fktw6tqZfuomg9umYzTVsCTP489nIabx77rnn6uOPP756/vnnL1eLlsxvPqIvzUM6FsOIL0KyxUd/+xkfeAwr+mwN9MN32Fvh16ciC+FEtJDoxXh+1LgaBm2TYxbz5bctuq0PhhUn/m3xv/n/xC6+06fGu0aZ9W5Rs+thO7LBxBPfy8fuLoN3cg0sJLd8l82MB9uSAyljd1jD77qdl33kUL68RSPbKXL43/IK+tyrUgo32M6nFbaKvPTkAkWy7X5X7fijnCCG4EBjsy18opd8TcGkcW+ctTd9svvmHvlhC+bOXc7W+fnFvjh4c6U45ot9779iMR00j4s3m1eTxWMG/AL+Lg7DqdbLt3YePOeM0Y5hczmltWqEwcfFfmsXv/ysY7tSv4/eyYuKqo7Bf9Ym7Cw/ymcb/zBeg7zv/S8WG7/HQeLTvdOqf0899dTlVvDlJ+u7fMg2x4mlbWDgqWyUveHUXgVPHryJzha/6ep8RIy/4zjykzkaY+8kSl9yDv+QOzsWBm5cypn7GIimLSzkY3gB+4sDV3/NSS+abhoty4fElbv36MMxvhsLzi0HWl8TO8svYWX+19X6//znP9fvJ+BDcGk5CV6U/GrB5tr82JrLWXhO+0+cVBRbE3xlT/aFofwdJtCBfEJnsKXmfnPE3dMjXmctMHY5iXhe7MSjNHbkLfnJOOx4xjg9iVONQxyRXGpB8SDWumjXGsQI/Jaz6NZ5HRefuen222//FWBSDidd8rRdG8EDKE1KaRSjU8PxHJ8Q23kWtBxvjQfkORtFIYHbJWUEpMl4iph1fElUomWgJZMIkYJQobDr6BjrX5KGwBlvkwynWDJ3FkACqDmBDsLBSRB8hZFjAdIpD3ATkJyk8/yjB8nfmtcmjtlOqWSPzCLKZHKbJ0fkTwif5ApMAKO5rJ1edv8SKuPzPX4iaCXvTYBLJjcA+RGfo4MFE39vQPLZtTP95m/NIUkj2pIwW++6t6MvoSwh5Qfiip/zbbpeoLaW9OBKqvhZEmYNgNg6dT6ty3GA+SR/9KoBhByYc4GtY9d+4g0uwSmkYe2RXHSrIJIAt5G2NlX0LClrzO1E+xvgbrGIZG78tS53vMDLlX9lXpLQuI0ToPdCHbrYOzrar8G4BTfbiIfmFceLjYs17CIhwaSNe764xJe9Ow8BSUd7665GweITEgV76BEeI078c/HfeMZIhwhAc6Sj11577fLsct1/+N/xNQ96iU8vWZXvNAjYGi4i0p1XY++RRx65+vrrr6/9ij3Jg3z6XJLn2G2qwi42WWIGp/gB31wSZx62OouixmsNMGJJ5pIWpGqLQv62xE1cdJy/2X9zPD/pc4mateMTiiD+1Jj8D+EU82tD9uKbnnHsuznMC9MX52CsXLN67O/FbXrvWGvevCufi2Pf105kxwUWr+AILFNQNJd5+Dns5Uvw/eRCexx56Cr9hIcVcta6+nQc/SPUiCzbru9aA57UHD3yKMexhXiQG5bL8X3c0TnyEv3v/sbR4MDt4Ih8Gv9oH/sorG7UkEsG+EpG48pTdG798GbzYmP3fx87hMUKg74reGAdHOMDpy02b+Ci/GzlYge2ggN9pq/FmeYQ6/xUzuJXfQ//ul3+rbfeunrhhRcuQ7zyyiu/eR5/Y53fwQV2MXf66k3+PU8uB7A1PfAPTUG5YTkUnZhHjml+V+oVW3gc7Gs7fG1M3/kzn4dBja3R4go+P1i8dvxi2OYncY2XnXhmfvi58QKzzIezb2w1nrGtme23mcenzceHvGfGOvD71vzGG29cYrs30m+9uHdVWo8i/sw1yzuao3HkAPoUs+vfYrc1w3A+y44acM5bPtk2dtgL1Xfeeef1r1DV1KqA3hxgjs0pbVucFUeOad/mgOUWy8FwjeTahtiN8FUc86uOWa6xOCdvkV3OkK9hQ8f1M7g33Xbbbb9yAAbpe4Pu7acWbkGMSRkSxibJxnBLJ+cgGAeWAAnIoSm0JL+3XjqPooCVBNF4Od4mjMZeIiCpIB0MAFxXweRY8kmJiDuZdlwGWlBZkmC8JdJn4hdoCN7uJyMQ5bj0ucEmyAS0RMO+S/Yad3UJQNqO6Es05qgz2N9u40S+2Br4nI5KNwrU7WTyyXVkduWnnFtisI4loOv4QKL9221nF/7AXzRv2NUVBeteor9XXOjQ3PZtjCxwI3p7R4dAdg6goZclHvwQsEsCiKvY23Vbc6AeMWyfnwJMjm0W0K/1LAla3Ztf4pKMjZccYkzHe8mDsdzWt8SEzrfY2SRh7rXdYg1izdc6dxsde4VbskDEOmevyIl3NjJW243fOrsK7cruxrnxJUjrXjIhhuhn51xf4NON35xiHC60TZzAj9XVJoT+hpOrry00rEcxh2CzzyY/V8fOeMzf+nWUL7744voxnzPJktm4/N6tbichl5/q6Pc8e9/puWN7JvCll166euKJJ66f122NEnDHLLneHEIWpAoROYu1bYS4KwJuNh6y0r70t1fc6IgNTzuwmeel+ROis5jLB+UCsWwMuekkqlv0OFecIuGKdWMsdiJ+4nx9o781q1pjMQ4nk0MTUqNNTtbQ2xy+/ASm8Tu5Zv0RoZXLNKcXN43T+RqHcmr7PNrFLo5vLV6cJifzl8Vu8ctHYAps5FOwmp+zw8bQybXalwz7U64bTxpBrcdVVUR6GwTbLFwe0Hns0LiKII0c9oC3cBEXEwtudeUz2/jkv46FVQpIuu3c865J+xZ/G0esrD92jLux0gs9k9269yIW7N87H5Zfwtje05EOawCcTUDjW09yeHP4+i6sTcdus7e+vVDGD5cjaq6nV+8fcKGNf8nN7C6e9yIZfueuBy8wFkfNyY8VMriGxzrEfuMqirIpPci9uI/P5la4iwW+DMdgH3vLv8mHFy3eyFXGg110AIfhPxmbb5uVjb8NDXLQlyYk23XV3Jz4Pr009xbl8ODMKbiB+MeZ4YK1bWzJa83hCjCe0Lbkzn58ZOe09r2bqLl7QXl3UpVbtwDmu+JVfC1vhx+td30dj3Eu+9KR3Gy/c61v45q95XxjsbF4Zfvs8frrr19e1t6/J5988ro5unUF7NwmhLsYNp/ixOyy+V9OEytr0z1P7G+TUk5Vi8DO9T1xgMNkH/zFcWoYOm+u77777uqmW2+99dedcMkoA/i0b42LGLQNiOtsClyJlHIkiI4DSJuMkfyE9fIbTuH4HUtwUaD5KKbvZ3Jqn67vrlli71bSOpUIFmdTzEluBR5H6BhBRdESLfBEXMkjsNcxGdu6rNVYdE1uTkrfgAXBEwR0J2EBtNYoUWxR0vkKCmsEQMZKlmzUFcsAoufGOZugA4znuZvsJZDGDTiT2dUKZG6BnM8Cfz6FHK3dgC0SRn+Sn4CnL4lKcNoO/PmCcQWpRMLGml/28wHrYXu+zR6KBp3stpN1x1q5l2DQK5slN9BvzgVcCaHP3sfw3//+9wLS25kUm5ICIG4eL+fa5sr69sYivfl0Dhzoey/oefHFF6/+8Y9/XP8eeGO41ZmuEKwb2Y7/WSe/2wQj6SEojQt3gOwSFv7ODshCx/Cr5pEcbV+iiCh3DJK2yU4cL9ER0x2XDlwVAfZ9noklOTT52LttCCLMOhtSMG3x0Fiad3x2r7huXmAPvry2QARbQ1eWiu/Va3qHVRvfS0oUYmcuQYhbU3O2fsS574ojv02/RH9xoGNrIkTivSS0YxUd1rdNWfjAbuJbDCGIfIKvhXMRKni9mMpX2idPaRr06bb9vTuIPRUFG/9tg/sKib4jjmRmS7EDA7PBNn3sl1vlprbnG17GBguL63TYfOXWbiHmS9s8XW4hnuRVPp0c8gWZrEXeXfxHgk5csma5Y3MxLrNXjOgCz2DPJYdk3ueT+Rd/VFjs88XwZAszRRn85bPyF7mX5Fk32egM/sth/Fecnvqk42SAF2JOnCKaMG+xanMarDJH+oJLbCB+ranP5m67n4flc4vTjZlv9Xb5fkFpx13Sz7a7beOVHuS29m3B3XcvkOXTmlbilnxiofj286V7weH0t9bJN9e2bCAPkZevbGyKddwbBvAZHGAbnotLuAn/wzlaYzLVrAgT7U8mfs9HcAkYoknQ+RqJrra3b32kn5786KOPLoVY2IGPNtYWo9be1ermLYfw6T7x1f72+KccuTi9MvNjjS12hC1iapsBdCcf4ACwumPzlzjxjqMY5MM4vhzOt/ouXvguG7GpOeWFdEzXfLLx1RZwQgw0/uYW3N8YfZJTA3BrENxbvbLz7HrkjrX3yVlgx4lDbW99xt680/azaU1X5F6uffLomhr53HvvvXf15ZdfXnCG/tmVv4kv3HXzI45zcjKYJkdu00z9uXdlwfm9aM7Guw7+6o4yeZ1+6ct4mgF4sLqld3lc7gCgGJNJWA4EAopx4OztrnseJRhziTIHthiFiuSEgOriAEO3cwlgzgIYBQRilfwID8DaZ00Uaks2Om4TLWUBa2P3TGGgo0jYQDvJEydaQEGk16GaWyECLOyX0IyNfFizpOzK3HYVgY1zz9uXtohC6BHo7WABGKC0ZDDZO6dnZD/77LMLeCuukrE5S9Alj22W0Jt1COTGSsclTn6IfO+al4QJ2vUP9kKE2FYSJSMAtqbWwxf460lW+ITjJD4ET3IAFmvbG9lgQVpSb05r5KcAhR4DCgm99S14AR3kTCFuvY2PlCg8JcolIatnCSY5tiCHE2Kic7zVtb+NQZ9kWD2KkWwfMH/77bfXd6LAkD0ehqRbV/SWYC4J24ZY+kBG+IAYQprgCpmMm34UsYiWu0LoZkkxGWGiK098bRMynS+ZgYuOQ1IbDznVPNmCxVVFV1ytT7EnTtq+zSJ+JoE4j/+bF1ZILJLu4qm/N74W/+Gy/UsO6F38dKyue7am+41tOoL74khOWexYYspnkZnG/stf/nL1zTffXPyKPVZnm5Thn/gzL5vLZQoLuFfD9I9//OPlLgh2EUf0vhgFexFipEO+qNjoVwB69CHiK3/JI7BjMQKBMrZjyMoO5lpSlMzN2b+IU+fyg8WutueH3TocnTt6AAABw0lEQVSabl999dVL/MF2+LR+TIfW1nid03w4x8YEsmdtG3cb48kaD2iM7Op4cWbb8iHH7Of6cX9v039jzdU3Tbvk4r/Wjbx1bC8w/umnny56gsViAMnus+InnOyXjtgKqV+ybT0aLEg8edlr8Vkcso8cIcftC3IVRh0LM8i9P3sLE/mkBgB54O0WQ4oRRd3G3+mP6aP5vB8EPijiNXHwETh+YhRbWHvH7fsxxEPjK0isBU40JnzYxpBz6RpeGMfcbA8nVrebG/hFx8lbsEy+8311t/bcooKssB4WdQz/FXP4nHwg1+5dOwq35kue5T3mtfa+//nPf74UYt2h5Y7fbVRaU8dmE77dscVCn8uBNrd2bN+LPfGy+QI/g3/48nJuvi5PKL4UsnCGrvACcrmLBP8Ue4vBzbe51zH0JZeJcTi1uIvnWQsfZxvcVA1EHvlY/Hd7+AMPPHCN03Itf1tOsLnmbDCJVRie7ehy5V6sx9VhqRyGI+FaYkS+sMb1+/7O/jVi8Gx3PzR/vtz3coJx0oXaiV3FEHxb7gNP+LO6YGN5uStOEAdo7urJxt8G1OYg2G98trCd/umD7I6nA7aGQTVM/wd6KSWcU5Y1twAAAABJRU5ErkJgg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data:image/png;base64,iVBORw0KGgoAAAANSUhEUgAABAAAAAQACAYAAAB/HSuDAAAAAXNSR0IArs4c6QAAIABJREFUeF503Xnwvv1Y//FL+75vlhThxm1LlJAZtI0aGuouTU2ZpG3a/Jd//FEpM8aYoiGUxqRmJCpaJa0iRZQoEULa973u3zzP8fjMy/n79p35zvW5zuX9Pt7H8jpex3Eu102uv/76G//nf/7n8t///d+X//3f/728//u///HZvz5vcpObXN7rvd7r0jF93njjjVfHOabtzu/v933f9z3O+8///M/jb+c3hn8d/z7v8z7Hcf1rX8c2p319vt/7vd9x/kd/9Edfbrjhhsvf/u3fXl7ykpdc3vnOdx7bO6bPzvuAD/iAy3/8x38cYzV2n41Pho77r//6r/9vruawFvI5973f+72PORqjz/41tm3tTyeNS1cd09/kaPzkav500r7+0/euwfyf8imfcnnLW95ype+2m79zk6F/zUuG5PD3v/3bv10+8AM/8D32tb9/fdJPf/veuWxEV2xC1sbtOOtj60/8xE+8PPWpT718zdd8zeUd73jHlQ3JZI2N2//+pYvGMp7v7J4s5GOH5HY+G5gjXSRP3+nKfG1jj9bCZ9hs56EnduTbfJFc/C+/6xw66fsd73jHy+/93u9d+WfyF1v0lwytpc/W3VgdI+aM55O85Ow7H0pOOrkKsMvl0EWybjzzD/NYY9873lhicO3UWGQUD+kkvXf++o/j0kXrEzOO2fXxRfL++7//++WDPuiDrnTR+OkOBpkv/+avcCR5i7WOXzu2nuYWg+3rfLFr3RvDH/VRH3X5l3/5l6vYNUZrFe+tn15aZ2N2HJwU62uX/t4Ycn6f9JUu6GzH5cPNv3aHMc3H181BN8lNh43dGH3yqcUF45A7eZqjtWUfdtx1dCwM5g+LdezB3uQ3b+f0v+/NtXHsXHjxsR/7scf+8kBzZqfG7X/HFGfWwO4w1PxtT7fN5dgzTtnO3h3/IR/yIcf4bJ9u4Du/lifOMdp3eALn6GHzbNv4xeqazeAzzDFf58ilO4axrEdMLr435gd/8Adf/uEf/uHQIWxwLBusrtJ9NitemwO+kYNuN6+07o1XOLj+IYbgOZ82NxvCqWQwl3MXc2AgPIN18gody6t8b+cns5ySzTf/G7M5xBr9ih02dp54NLZP69q8JBbFyOa7zmOztssncMK4Ys2462OL082VzG3DCeXZZBM3sLZ4/Kd/+qfLv/7rvx7Hf/iHf/jlb/7mb64wqnmSpTHlX/xQjJA5LtG48Z8zN0uf+Rh/J1/bPvRDP/QKZnEJc8BjviefsPMtbnGLy9Oe9rTLt33bt13+5E/+5GrN9Cc3LR8840zrsMbFdLlZ7IorvtzYYermwcWhdNpcZJCjOmdxpjWlN3G/PmdOscEf+Gd56/a3v/3l93//9684Ks6B55h3ucjaNF0ur8IB6Bh3c1yf2SfsaJzlNskLS8Vx89NTY3/CJ3zCce4b3vCGQzdsJX9sLUEn9Iq38unk8DfOlD7Fsk/8Idy77W1ve8yZv5zHzQ5wTV7E8zaHb9zKma2Rf8oXi0vymbj5iI/4iEtc5ZM/+ZMvD3rQgy4f9mEfdnn6059+eeMb33jkRbIVI3hbPtUa+LOx2Ewg5UPNzdfgGt7Q2MkKD8zFt/vs2PSxWI1v8vnqu+///u+//OAP/uDlpS996RUP6Hx6oyvj8Ed2hysbJ3zMGnB1sSEuko+s1pRM//zP/3xgGjka21rxiWLnNre5zYFX6Xh5i9hfO/rbPni+vOgKyN7NFXFP+V6+2jHYMnuof9oWXwmbt15qnPzmJre73e1uVAz45GCSLgCQtICOAD0Dm2SvYIpUlBDe/OY3XzkDR0OiOgeAcSiL7PxnPvOZl0/91E899HL/+9//IH4UCRzPAAHsU6xEIDkyZONpEHAC4CPofF9SuyQyo2+ArvNzxgVRTglgkl8iFUDtE3QSI4fr/JX/nFCSZQt1JJ29yLcgu4WUwJJs1x8kUr6AxN7rXve6POUpT7k84AEPOILGesylqGt7Y7Q+pHrJjiBOttYtKSwxKuA0PiRdCUCAt/7+bl6kgx4ESnNYW8dJhmRujubqn8YRksXe6c34QII/Ai7EVhIBnvSsINiih6wLmmyUnIoOQLrJEglYQrD6FFfiWHLko87TZFBQ9BmYlFT4HB1Kan0Xa9vgkTgkZ+sCdGRCqpHstiOmCK84kMw0U/gLUo2EkXHX2bnXInD0uPHF9xT+yAN7sFXHKeCTNdz6x3/8x8OH6AS5cA7MlYDNlazZIYLTGACdXEsWxcAmDbimEGN/erbOxk3mjuOP6+987UzQluzBRdvWtuLeusVzvg73mhfeka9tyH/bGoduG+NmN7vZsdwawvnjEnpr3eTIJ8hKV5Jvn1vokFMyFWdiHLnTtEE2kxX+Jm84FJHIB/76r//6/2scSeyNoyGVzZunQhzpWfwTB2IEFpJ517iF7xJp6+d3iLwcqphen4LNZN4c+JEf+ZGHjbKFHAGj5ArxaU18EGGyHvLDAngsl8pbimn2ZuPGoyP5Sey3LgSbbhZXjAWr+dDOJUfTB/yBgfSzBZTiormtn0zyGV7QOvOBviv+4Gbf5Sm22UYe8go/wh24tZiw+YBfLCZszod3cKZPtjc3XS7JXD65pL2/4QE/gy/FW+P3H77y621s0GH+lv7S9a1vfetLjYhf+7VfO1RzxoTFJT4n14XVFU7hiXiS91oHPTZP87VNI5SfL1a0rpVtGxF4prn5EV6wfEHB3r7lbZt/6Yt++Nry8vVF/EBeav6aJzVB3vrWtx5yG3NtyMbieZt6cOQcA3SOh4kr/F/O6Txy42eKNvOlQ/xu17MNSjqAlzBDEbocEBfFr9UgmsfyUvuLO7iDf5/xA/44Tk7ZmBc3jbFrXuzb88W4msi68IvOa1/j9r9GQL73l3/5l0fu6bjWiYvBDjI1vsYMbBFvjf3xH//xl2/6pm+6PP7xjz94vePZc/k5Pgb/xM1ejEn+5NEw7hh6qkZsjmSV7zeXLIfkKy5A4XqtuVgWw2rAZItH5T+bR1pPx7iYhC81l3zsmOWXMJMfhh3J3fyN0frUQPxEo2vrTPFBhtbP1tvI2LzU38uLYQTbwAY5y5rULHAmfdzk9re//Y0cWvLQDVsQpuAlIpTfhClWJ2bJRYuoaGjsFgfcGLaFbFEFaCVVhr7f/e53OOLXfd3XHd0MDngmuAumHFFSAiAKHQAGlCiOcZNLkWqtnFwgbWIjM4JA9nvf+96XN73pTUfTwr8lnjrtwG0TFdBfgth+czgXoEjc6brxFHFAte+u0rGFIDkX3JwbSC9JBLqAvzERX76iKEd06A6p4uDAyXmKEfsREzZId/7exot5yIQ0KXLymSXyydGdFhHtEr/usgCT/NiMPW2X7Pi9onKbCXwKCDSGAGyfbqL9ZBdnW8QESHv11THZNvC0PklQIpH8+uTTSzL42Cbj5tXYECeIcvMEsuKr82CGtZ2bKXQF/MS8xIf8whFyKgwbjy4lauTYOhWPSKQCwnm+i+8FWHaRkEqk4Yzik7/BSD7aea3h3OxYmfgvEGe35hLHe/w2B6677rrLH/zBHxxJy90F18LnxkKUrLfPzovQpVeJzHHksAbY6fu5KcBHlwSwyx4rjtJLfvJxH/dxB/bxXWSYzM7dxEcv/BApc2z2CFfTzV/91V8dCVf3XT5SqJTo4OQWwfCIb/LJ/Krj2y9PsTECt2Sg4/oOi1onuVtH5Lq18ic4pRjdxt/Nb37zo9ndvy//8i8/sKl/Gqbilqwanc1dfMp1S26tU2zmR+kG0Xfu5lSFGWzQyBEfS8ojP80tp/Fz/vRTP/VTl4c+9KFXV3LgJz9DIjsPdtGlJpGxrBtnUUjCC7GzOX0JPozr/HSlyXuOYQWQOzvgslygAUR3S4T5hnU2jwsdW9xs3lU8Jk++/MQnPvHyqle96vKMZzzjqjDSUBbfSK4x2Zlt2Bs2kctarE2eJ2PjIu2d2/HJVBz/+Z//+eHniktXFY293Ilvro0aazHPd7lJEbV+Tk7jtH7kHLb2/Vu+5Vsun/RJn3T55m/+5qs7nZy7vrnFIH9azsGXy6li1tzJm54U0Xx4x7Sfj4r3ZLjVrW512PPtb3/71d0VjeViGZxKBnyoOA1HFU98uDWLc+tr3/Imum4bW+I3dIcP8xtjLQ/1N/6keOVLrZ8tV6eKkI0XsbwNC/GGx/JJOUdcJwd84XN94mDmlmv4Y7rqiicOLp/TQevBv9smBpKrsdq2hWzHr535I5nkaLpkV00X59OrGN36hf35D7lwfPysOfEtzbD8FnZ3Pk5aLdbfrmovj9HI6nj6qQHwxV/8xZfnP//5R+y3nQ34i1jlY/AJH4OZPmGdcRx/9jc8Y/k2/9vcSdeOl8/hK27nrr3l3HI8bF3e2Vz8Ci9dfo4bys3FIv1v/unvcuSLX/ziy6Me9aiDs+zamwdWqzfPuOSY9X/6Z1vrFIdwwjm4S9uTuSbRTW5729veuIUep1kSuEl3gdnfAGSLFUDJiSmSAhuzRQH8HcN8HL/vQE2AKOaRhiUIDOdKSoZvfIS3ORsPoApsiVpBs3IAAleVOTHgsx46ofzkC/QDnopyDsZY7Rc4S+DXKYAncmcfnS75AO7NpeOkIOr8rkaV2Or0LoizU2NzaAG1DgTQ6PPcrGAzgM6fCg4NCevok/2vBRoFUx39ZF2/BEKrB1fvNvglDY6PMCGEfe/KlcZUoKi7j1Sdib7xl8QCtmRcPa6fOR4obnBaR+NkywVO87Nx+9YvAVfAvl3qxm8tX/ZlX3b5u7/7u8uLXvSi97grhMzWKSEtac1/JI907l+23AIf2GUDsaYo0mlmMzoCqEjS6lMsIy+tUdEivvgunTWuxtaZgPCtjfeNdXfwmLdPRRm9dm5ErO0I8Pp4viSmFY1bdCItyX1ObObLfohw27aY6bxit2Oayy3vGigwpO9byC2GIgxL4jRxECFrahxXBGAK/cDRTbD8x9oVMmzRWCsr8tcnX9gcsHkCMZGnmqO18DckBhFC/sRR+5M1f0YWrNfa6MmY7G+tZFiiKkdubtHgsk18Ka4WT+A9kpp+H/KQh1y+/uu//vCRRz/60cftpfLqNrRaY74p/mFI8q0vtnZXGhszXT/4wQ++POIRj7h8yZd8yXE+H2i/ImGbY3IsHBX7cDS5FOzm5+OaxulK40fOgHXshOzLCTDfPEt+jLvHwoL10y1+5V6+SR4+Kxcbk4/KecjiEvHNRWx+5kHyHDzAPRRH1i+Gy8+PfOQjL694xSsuL3vZy65IqLnECf9jN7lrfRsZlNP7bj7rVlDgOOzLPvAzG2u68oXlg/TE56xvyS7Z88O1J8xqXHfOsAP/kjP5CbnYu/W3lmRMLvmDXTZ+rA2HggMViTXdcBRzb4MbJuB+cp5cJk9qGvCH7PcxH/MxB453qz2MEzsdd7e73e0otN71rnddPQKXblyh5AON7ZGHcgGcTU44pynhTgh8mx7ZTgOCH7DLmeOwnTjwXU5fPOgYd7HsHQV8E5Ynb2tRmNJVMm+D37qTzRqTr++N6S42umc/fA028Mm+wyG8UP5mN3lekxvGdt5iglokGa07+/kn7ulLTljupX5Il+YjHx4Jm9nNBaHF3s5VHLN3Y3du38XW2gx/E9PiJb3Ev7PDNppgO/xwV+jmYT7Fl3AP84tZdwPAKb6J31mr+BQztmvgbn1pPfDcHV8KZWPAYee6AMF32Iv+5YP0aSy5W67a2F/+V/P0Z37mZy4//uM/fnnSk5505bd4BqyCadZXjFefbO23NYF6I/tqIsAn/sWvya+GbdzjDgBdB5NLEoRirAVcC2awxkAaOk930rbOFfQ61YKSwPZvsAo0DsT5trNLrjNBTCbBgVAzUHNSmm0URD6EFRCuvObKAIyg6FlCRV5XxTj6BgYisvIvOWhcNloiRac6Wiuf7nsgHACzAyIAPNmPU9EFWQDFdvbNs3qRDAG89SG5ZBRUmhpIzAbQJnpBBMw6DzAvsaVnxLDP7KJz3jxsJVDORBO53ySBLJ2bM+Sml13XBqvCCFFH8sylwAQyAn99CIBLgnUT6/DSQ1ers7erEoqNQOe5z33uYdLP+ZzPOUBEwtw42Pjub3ZF0tim+SSSJbt8xbmSmU/NAwkMWaEn/o9ssQufXEBr2xZ4QA5mpZsaHrZvEugYeMCH2Zc9EMf202N/h2euQiskECFj+dwCB5lw+7rkvgmPPlaPQNuYbhNezPK8tjXBH80BRJkdGgtWNZckXZIvXtJr/5GmLdiQH8SZf0r6S2D4sKsIkjf/a3v/mx/50vjYu3DOyT6Z+bz4Wx9hD8WEW/BgAplhKT9HXBXO2+3ni+6g6Fh3GiD822BkC3hHX3ybrenN3TQd1/+Kgx6l+o3f+I3LD//wD1/dUgi/5MElh425+XgLK3KYr/jorqf86bd/+7ev7nJgs45DsLMbnfE7xKwiNX1Zl6bgkmaYTQcwTiEmV8Dujl985Dd8BOZoWmgot18jqTHZPdn54Oqncc3VmOsP/Biei1f2gZtLrs3hvSXk4a84DBmscXFDLpdvNTwrRjUd85X+aejL4fQHy/jG5tyO6fxttsFScbM6khO2sUyvYm4LJ/wKNsLT5jWuxot1LGYshzHW6hh20bEcACM2n/EFsYX/OIavs3H6chu14ilfNSd5FNTO65y9NdujSO3v32I1vTS3u9rkP7qSJ9d/ttAUe/S/XI4/n23Cr/gETg+zFAP7eBU9wQw2JKe8wn/Z17r5oxzmOfTzhbZkkZNx9bbBic0xZ4yGszAkXRcz/Xf1m55cfFIz4Gzk2yLz7HN4hJoAb1XvwBLcqPnz0TjIjk839A8vFZPLLzVi2JI9Nl73jqFkM3/b+7c13foynYhveE3/9sv98pXayFVu47fW7hL4i7/4i6POgEGNK5cvD9i/8Ywznogbc2+8igc6gSF8Rt3Dt8SYvJBc27Slt7bRu1xLN7g7X1Dr0JH96/c4K//s+z4mJ7cubpnPue6qbm24k3oCTyWLPIynySNyJvsuTnfn5NEA4MQCekkVosWpFKNIB0dyzhIT461iN9i24HLbJCLPCJuUOIQ5ySB5tMhVKGdJkQg3QGQACpIsFDGbuJYsC6YlBO0X4GTiLJFrz5WZm1wSynaBJIjWRG/r5OQF+BwdmVXot55e6vJpn/Zpl+c973lXL0mRRLahAtB3HQs+m5CTz5VWDi8AnM8Oay/A0DnAjm8BV1cegCuQIStAARzr/PxyizLyIcTWQQeSyCb2ZONPq5dkpWPHdJ55kYgle45DBIE/u/bikGTpliBrbJ4KO1eD+Zu40G0mW9vvcpe7XF7/+tdf3YYLDEsGt7zlLY8rCu5yEE980VrPgME2EtUmeTLxS2NZL/siZ1t0IkJIlGPpiN/5BGhInQQtEW8BWvKt6fG2t73tinwBTHHteHbTYFLs80WAyV9d2RVfPuFU8i84A354RxfIx86ztxayAxxp/l529OxnP/to5jzrWc+6Kgrder1XtmA5PBYDYgnmisc+kQkNpLZ5mRe52VqSEttLFpcALvkpbmtSJYMmkHhaOa/A+90FWnHgyoOkyJcWn7NtnfKOj4gkGyK4Md7cfNX2xltMJB+S0PHtD/MqertCuFfls03r6zEDPssP6CzZEai17+pgsRcWkK2XO3VFSXOGL5+bunJaa1vM4ctius9zoU0+xE0xwn82L5pXDMNtvr75YM9ns3MzRCwr2Bsneein8fufD6WT9kVeFLNslMz8aXWLL3Su/eK1uWFQ57vqyM8ax/7N/RHN4g/HgVPJqVGogIHV8tripvH5yO7bv8W1uE0Wd71tbj3n8jN30PTb/NHcmgMdv1e9lyCTX5w3hqu8rZmPNMbKxD62s/O5Gc0+OA5/WkLObnx6L47AiC1+2M56k0Xzsb87f5twcL59LjDgenJHOoHvjasQZ0vrgvHirmO36Mcn+pR/4ANOmF5xC7aUs+Tbzel0QP9weHXOfnyufRqcsNBa4CVO1zniHs9om6LN2OJv87P4F49916xd7D9zBBexWndzyXeNo3Gx+UxM7tx8qHPKE8n7fd/3fcdjxatXdQgZ6Q/n3Hy/TQB/swX8Sh/wXH6gI34O53H6zal8hA/Jx/xePLQd/vGLjS85zG3wzmt8NlAniYHlYPxALODS8NN6t/mMI6RrseQihVjomK0dN0eJidUB38Bj4CJfdqfM2o0+vfjQudayMbOx1H7817rkOjLDrMU4mLkx2Lib59hra1acxHo7pnl9t39jERaohfgn3ctBznGnTGMejbI73OEOxx0AncC5KEwQt30NtYs9O/WOhSxu02BJ4pJyJJRxEH23L62hybdgs8TK/vP8W/QCOklgE7BED+gpkWxAnIwAhw6BReuu6xN5S9Z0o/urE9Z2Ti2hN66Ch6PpYjbXNgc4ZmMoJNpfN65iqPP//u///nC+5HFbL8DaRHYtso/M8YElQUBh178AySacX2LmnIKUzyAfjedZKfLZp8BHYAWV4zZhdYx/C0x0rmu8vmAtgGBBmt8Dpk2SrQFpXl+SLAUv0Omz5xV7U7Jb95FOJNw5S0D7GygIemDOVxCStYuEZmzjAL8FJHLwc/6sgYGYid9s5c3obUuvgHzBfd/2K4Ek47WK+S30jHUuwhGnnYt/7y2Eim7NSSQGsPKNxRgg7tk+hJNPt18sLGaxyZIb5IgNtrjsOKTcmjtu/b4Xa37Hd3zH4cqf+7mfe/ViTL6OvBu/9YifLbb4yRYR5F0C07itKbLwf91WLDc0lq67gmyLXTIZZwt6Mca/+Cs7sas5JN9zTiBvxM7tpjCV7ZcwGE8c0wsCtVe7ydhn8yNX4ro3QedzNdngf/tat/zDTvBV/MAy8QyvOi4Z2KQc4l0A4sXjSsgbe8CrPl2xFeNtOzfLYUvbFTP8aXGs4zSF+H362tsqjY/0IuAbJ2IOlm4B3nleouSKrDjoM/zIx9JTjZianv3tThLkcpuW1scPl0zCr5pHPZv58pe//PjlFkXAkm62O4/jpVMdu81UPgVTNIXgL1xUfPCRxVzbFFrGR+xXPthhXH7SWmD75o71l47N12pofP7nf/7l13/91w/OgGec/VNh23h4hRfDLieSe2H9rrn5xJlcruhNtvJJmFGjR57tExeDGcnQGtsnnvjd5m5/d4dNc2c3TXbcprHPpHsbvWyzDQTrVTzxdZwCBsAG48vRy1EbX6G+c+TPYVtjNp9/cAS35KOLa8sNFme3abw4vLxqx4fNbEgOhR+uQhb42HiLwWf/thYcYLnhtXARbljr8is5e/M8+fiqXCHH8hXnwkq6sp9/4RVwhM/Bahyp/fbln33PR3Be6+A/rWNj1/xip+9qJLI7fi8gyk/WAaNbX+d3IYiul4fgpfxOvrR9OQ7bs+vyCn6A07dO3L3j/INp1sIubbf25t4m3M6Hf9GzRwz5Ptzntx0nH+KNzYOr7Hnyx5lXb91HH3ghDBXPbMJPrRfe950+Nifx3c0zy7c7B7dRk+OkvcSzWtOa5Av6V//iMr2U+CbXXXfdcQfAFoQIjIk50wICx3QuhetIINkrvAKpxQNyzijZmItDSKDGFUACou9AV4HtHCSs78CdQYC+Y8lPWYgxWRUCjAXIySOhInGSLVKEnCiCOQAAIwfQIN8GlOBhq/ZZf3/f5z73Od6E+2M/9mPHXQclDQEoqMwP9M2vKBBYG2CSJ5vs2pfsrn8orptPkFtbQb3PzXUe5yQHIFtysOBBPqRgn3tDGpEivijpLciffV2zyrxrjwU6iaG1KCj4G2KZvIoVgc9fWq+rJggOm2yhvaB5LcIHWLYRt+Ah0SxYsBN9IpT0ZJ0b9xLUAip52laRUkdxCwxyWBfQ7PhNnBtr4mbHJk/jaaCVTI2/8d7fHd+Yit/1m9WnOOKfEjSdmXf9fuNNbDuP3RbcgTO8lND4A/zbtdCxplK+cte73vW48tythXyWXNuks09CQ7LplQ3WFksAJUdjwws6YTfkQwHWusKbfMC7EsTyxtLKIXYldj6qIQMDYasX/dEpHW4RVTHXmvu/BcHmIWQPuW9tjb2NIDnl3IzYpN287Alnt+Bakinur0UcxPCSsOSXI2E0fGEvNqLHbE6H2U1ciy/+RH9s6Hy5ka/yobYvP1ji2Bh7FY/NzhjWHPwUGZbzFUdImuYVncJTb1buTozIzute97qrN0pvc1BTgg2Xi8gNYjfdVBR2Z00/nfVLv/RLVz9ZxX6ucu+46QA+rr96ljl9rX1wk/Ux8YHoboG3hZCmgXwip7YGOlnMOec/ciRbWNUjIK9+9auv8s/u71GxGgAV3vK+K3j8FEGWt+585zsfv3DRu3rgNt3J48WlW//xMTkbfvPz5Lz73e9+cBg/sXaOL35GNoUUu/Ateml/DY7HPe5xl1/8xV+8/OzP/uxV/uDvW+yJ0+xVjLu92bxsBVfkJbwEj3CLPV9Z7Iap7nTCLTXUa8I0DwxfDrvFCUyCxfTJroo6fIiNcOjlpPiruN5n6zseV6MrMYantob9R4/u3qSv5Xd83VjxIm+Jz9f8jZs3vkJL7jWvY5Zv8Z3Nc3SkMY0/OQZWwU4xxd/WJuJCrtj1y13JtxdAlivD33zIuPjW+f1EsLLj8PBkxCPwH80CF2MWi/jB1h58aPkNn6Wbc/NGQ76x95jG2otkW2ssxplTfoGHmmOba3eMc4PaceQjzzbC0v+5gG+t1rBYrhbUMFBnZYu920dNB9MdL8Z9Lv/lD7iH+bMT3ocPnRua8v/mNf7QuO5ssVY4664IctLL8StD/Qwg52AIxTan4vycltAc/kyUJbT2nwOL0hegAQAFbAGicN3EUiDVyUJEyClhbQcQEQG2W5gDBus766HxGOp8lQ2JAnBLhMy5QbXBSgeAl+MzGFLpjoC2K6yQRADIOQPCCEzG7uVOEfESKeJGTkkbYLolaJswOFpWAAAgAElEQVQJS6itAahJlr6nn473VtHGTxbP3fEZ87LjgiVHl8TX1tl4ixDdLXJt5063U5BJmMlHX3RtXAmNXjsHiRDQrVXwK9TIKFj50MbCJgJryKaN3xvMewa3cckkwFfXbUMmJC13emy8kN/V5E0I9iEpndeYCoz1RwRA40tCIQOMEGvtX7DfDrJ42uSMeLfP7Xvk4f+KGMRfwbBvcYUZQLZjWt8WMUu6kJ3GMDeSDmPEtEalK4Hsg7TwHUlabNG9BERHzu+75CLRtm1jov1sg1QlX2MX2zCr+N7bufhhsnQ+vCEbXdqervhPcyJO4qQ19jcCQld8EzHqPMXmFpp8VAzybXHCn+CD23D5OHJCNslr8WtzieZAxZxb5csRFR5ijC8nSzLTX+Mg7ksmdPE7rzHZZnPJmZRKztZJJ9uNJ4/iwl0rMFjOQQbJDfsUhEtO+b/HODY/8AHFkMYA7IZzzm1ed3OIM3lE45IvG7vj0nc+esZAhLN1JJfGHBkVVXxU3DSXKzv8jl4XI+DbkrjWqKmz+cQxdL240Tl4BZxKBr5Izo5rTf1efY25Csq9+s+35Qq4xnetZQkjnqRZtnkbmZcz5UkYj2AutrRtfVae6yWTX/EVX3F5zGMec7yIDjbxudYKS7ZgbD8/3WZDa/E+CO+hoafNf2zfufu45dpVIdW2ivXmU4ht3her7jxavZ7jD9/rnGzZIzs1FiK/HvdAolu7JhkMlzfEDLyGU/AYjrX25trjNs+y8/IIhbVYa9/mUQUxrJUX8h85iD+LBbmXPsiJ38B+jRoFPayBcbgQXfFt8WdtfcIzfrNxTnY5FkaQH8ZaG87Ax53PjzVLrGMxuTm2UG+fmmWbPHgu/GdD8UqHG/eLWXTaOH7ykZ9sDULmm970podfv/a1r72qK/iR/NZcdLL8tTEco+kHo/Hd5TvWgMvgr62//22HI2xu/Y27+bbt4s8c/ObMsVZ2PIktG2drGr66XNK8+IKcIEb5D9vADzyQv8NC/tH+bRKTiW/AUDx916Xm2SbWxjc85FvWs3mPHOJv85j4Xx6Yn2newBT4uHUj/KY32N0n7DO+nE2X4eDVSwAFg4WtAgy+RJjTAR4KRMqAk4VyMsqywC1mgP0ZPBfcyEWhCK8AQZ45iuDeAprRXRGWQJAZjmlezoa4USRSzPnWSdu3568cm7gVFYDPcY3pNk9Bu0mUDAIdmWu729u8RAKBEVR0uMCxCWxJwBmEBI5EsIDN1hyZTySjJHZOlBpBG5A6obZJQpLmFpQSdt2v3rfwhje84eqNuOZfX+AfS1L50BIewKOYOpPiJefW5Nh0grieEzJfcyuZgN2EKHiTx/qsHcBJgEgD8qJgEvR0IKbEOR9su+SZ/NuQAGSNIaGJM74NaNvv3RC7JsW7q1biVjNiY2ZtoqkAN7Yzngyu8K4vS8hLXnTKNyEkE+KySZ7/AvwlGet7S9Qah09JRu76oIeNB3JvcbCkiJybpPnAFtOIA0zoUwMMiWgO8YUAmbdCrWJnm298wjrog+/w841P/kQOWMNufSK97SMPfExWuNSaESy42JoUJ3xnk/8m/O5CaayaI41P3rULH1u/oX8+fS4ilqggvottGkXkW3nbFvHriirbbwLns+tf9CRH0jFbsT2bKhb5ycbGErbFji1S8itX3ZFZV7Jbe/vEP4yEwcnqKpqrGNuw5Yt7N85uQ1D3Vk/xsmTbvEgNeXGTvTKj+IcZq9vmTr5INEK3etlYo2/+oWnWWjSPyju9/4HMbVcswRG6Yzf2Wl8U97BWXOzLR9lyySH/2QYETLIu8ZtsvUfh+uuvv/zmb/7mVY5arqLZ0LiN2RqyUed2RdrV6m1S8le5ZOOF7sUzmfCGJbV4GbvhV16AqiF3ww03HM2L7gDB2faWdvhAz/KBvKoxkmzyMNvShRiSR11sWhlxr+Wnjks/ig6FgXglD5tvLC2h73wNoeXnZ53KsRpT8o95jNN+HNsx/M2xYhM3xAHYlN232FkfTBfiapsFfFchujmKneA1fXQMeft7eaD55UmxhbdtLneniThYm9Kl9eHfe7VXDMAw+X/zS9s0y+UBPk//yZ8vV3g5Zjm45upiAd3u+vhYDcjuvPHYm9rKGuimT1ikkF+OY2y2li/xz2I+mRbXxLpjdz04rmJ3L/byN7h/xkZ+0twuEG18iLnlj21bPru38ONwjZccrQUXlQPpTewnk/pqedjmk/U7/stn5EwNdY2xzYE4kUYVbscflq/BM3xSXMkR9CQXJvvilTzjfE2Y8Px4BGA7qZKLARhkg4ej9Cng1hGWFJoMODUeB+co10oYEgXA7TvDUIg5jWk/BSE2CNqSIQ5D4YB3yU7nI6cIpauMijxgwJGXLCMtCKE1Ibrm3CJti4HWR9eCuHk5Gj0YdxPMPpu5a6UDjsf5WydwJxfgAxDsZP+5WFkws0aO7lnJBYr1n+SSSHu+s+IEcACSzmUHAEJfyd6/bTzRD6Dukz9uwazwXV9XmC55RKx2XMSv9bq6H3nuNzYF9bmw4rebfNhasAIjRGmTZPOkz+SVyOneOI3NBsAUuV2CLhGwD7Cls7OPLhHfolx3NXmBIxIlLvkamyF0zrGGvheHXaU5k8rAbpNz8rlNcO1MbueLHz4H3xxXZ77/vURO3Hes/2dbsTfQ3SRLDnZvDmQWNiGfbNI5kjMbukII6MmOWBijz3yuwlfjZOO6492mzcclzU1q5hWjmiT52P7soLUqkPgEu69/8XU2JjtSD1/hD7k3WSJzzqVXvgs37njHOx65pd9Pp6vW0PnIY9s3j/APuNr87rRAVqxv9WOfHLMEC+lYnFwsaJzNZ83NLsm6cUteuMXffUeQ6VnBoCiAia74LNnbPKqQ6lMxhSDBXX64vpPffeM3fuPl/ve//+VLv/RLr95PkZz5DDvIi40hHyui6VKswVTzLTmX48iLEMLJ9NxdH36/3dhwbeOD38g9+zOczclPNqfLx423FxXkCzG88rG3uFpdL/dpe+O7k2jxTFyIOQWH4qJzxMnmMdiQrItrmnj8htzyD07Fl/E3+t/8eY5teKfg9t264byYZ2c6tG6YKSbJ0ksxa7oopBbr4KiYF4OwbGWAUxt7+GZz4S78Evdgg77T4/q3MZJrb1d2B9tyZmsnQ/I2vnwqV65t+aDcs9xTE1gMuZNAg2z9qL9xLHqxRrer0zkcgh/izbr7XCxq3dtk4yNb8MEy69lYlrMWG3e/CzLW6dErMSTu+WBr5U9tk1/kY/4i5rd5BMMa48wx+JWciNOIq7azbfvITfcdh4uoh+jjWnFgfZ0jH5JLzMIutQmcZ9u2L6Z1XnqQ4+XXM96LF1i6+XDzrbyBw4ojWNf3sB+GNA5ZG9u6zY9rsX/HyqfwXPNZ/OC/y31dDFIrdKw490ipPL5rJDc9F0twBX9ajiVW+Xr7+vnPmjV0gdvhyJoWZyyyzrY3rpzFT/v+f/EtvgkT6Tl5+t/jpMdLAEt8Cqp2tMCM4/dUKX5JBIMvOSMIMAgAutX5TW960/GSpCXRAm5BmKI3gTUW8gq8gMkSwfb1T2cIseNkgGAdtb8lJ6AuMJBZBqDMjstZvFXdmsjScbrom3S2iGWQBdEzMRO05NBdFBzmW7JoH2BFeo1l/xItgSKxA1REoDG6rbYxu4rlCoBbqTk0B2U7wGZOgMuG9Ez/nFPgGW+vDEXMt9A0d2O48oJsCRY2YCd+0XcBai6JuzmSM52cCc8Ce/vO62YPiVMC11xxPP0CS3ICKeDUp7hQ/LKnc4EYna7M9C1OkVDkgY8sAVyw6fhzchVr5CCrRhebJxciIRGu/+ZDkXXAuqDeT8u0vYL87BswAfkS28C7cbbZgUTwCQUO7EnGuunXXXfd5ed//uev3jQsxjrPFSK62ausCJ1itngJ7JcknwsXa5XwADsbbhG5pIPfsCP/8NgNDOTbEqPC0BVFiXHJ0LXucJLolkini8V9GMJPlzyKqX6RpOd5ESuNusWLjUNxAx+se8mRvx3rSrR4MDa/XFK5+Lq3UiJYCnTPf7MxzJYT5ROydJ6GFFK4eaZx9g4RpGzfacFm6RNB5R/bMNr8xw+aK9v335gKytaGgJpDTt+4LLeF8+Js8eRcMBS/z3nOc44YrQHghVfwH/EmH/LFZ1oDEqVYgS/ylGOsfZvJSCYyeiZMChvFprhy0UNepQfYkLydS3fyCpK9BSLbyDHwsHUgW+4I20b15g/nbqFGHwivcRUZfDKZ6MG2GjOuQMlZCLXjYVq237xFbj5Np+szYks+lmfoTdyvneEDHyWXc9g3H/KrHpFU5NinXNl5NW1771G/pCNm5Xicy9oaX46Q3+Uldu5c8+AifIZeYCnfgqEKPLqBFc27eZB/pw+PaZ4xlL/xy81FnRfWedTJRauOrdB4+9vffqhW/LDRNvbSXf8UxXgfX8OH5TRjdJzcYn1nG8PxM5dj57V/87iyLF/Sb+vZon0vWomF5iqGYRROxDbwSv7QtIHfHU+3HSsW5GHFOf52LsK2AFtu1/nL5ZYTJfvyUP7Af+Rw/ionyZ2acXuRVkznZ43vAtHmbzKoUZaTn/kh/xHXGzceEYDbuAiexj/IuzmLfo0HA9iHDp1DDjyp75sL4XHH85V9hwz7tK2mYZ98n/zqCGOTCc7I8TgybJPf2U+uVv8tdy+fllfpBs6kj45LzvbhmprLzbn+0dzLPTces2frk7e2NhHP5oN/N7ntbW974woqUSYgQrhA14lbVCDhAAQZY7g73OEORwMgoSWnLX6A6yoboHKSLTA4PyMCd4DZdoQv5XkBAuc4EzBK75x+Mq1n+l74whdeEdzWtUWuZCiAOQdypXlyrRcjCTIFCnIgsZxBgm6chxACXIGMzG6C1W0GZIBrdcuua/9Nyo3f830/8AM/cNxy9+QnP/l4gVBXt2sGCHzALiDov/H7O1DqbfeArOM1agDCJhyEeYtGiYnv0X9jCnIAtITH33t7FuBku8bUOd/b5wD1yiihbDJDcq17CZr5N0munOLN+hzHbrZrflh3Mm3CSA/Zy34gyUa2L1ibo/PE2tnXABY52y+xdX5rRg4AY8e0TWElkYtVINQ4e5WguRqvtX7DN3zD5bd+67eO9ySck4HjsimSI9EhLAgxsFzC0zlb+CBUHcuHYdUSik2KW+Qinsj72rex6c6tp5v8FwPoBYaKfw0MMsEL+1tLets34G8sSgj8fYswJH8xRCKEdfZJwisf8sT2fIn/dWwYco973ON4udiZ1OwaVz+SHr/kQ+wKu/aKlxyULGK8v53DFq4aLLGie7biq+cGCp9HBszDTxTA24xorB2/Y7NBnxU4buFDIFzd4VcIccfzeXpHTPeWXuRTLhTDcgJykW7ol2+xbePCzP5G2uU52/ru/QuLSXKKl3Tlm2trzbde9lZuWdyR7xeft5iC1+RHnujVy+Y6Xx6GRXsLMi6zDQ5Fi1xs7GRy1QZ5E0dL/Bd//L35iA5ggHhxNwQe1HH8QP4R0xurMFxskl9+IjfdbH7ZXOZvnMJ4nScWt3EgjpMRn+scmAFvK3Ar8NrXOQpe2N+2yHHzdEtq57kYxdfkHHHLV9JDv6TTO4/6STf4DS+3ObQkX4GuQYA3sdPyMD64WNtx7mJx7GIOrikfbE7m97iN+FMsdWznVSwoJOh1i1zxKf/uPmuFOeIER2ZTfgtLrNXxcnjbOwYWbvGtqUCH5mx94UKydx78wO3obZshOGDHtAb2WT+gL80rsa4QxA34TDjc347jQ2wi7tijcfi+uIM9fJv/8Qlz46bG8tkcXdDoYoY4s+7lY/LXeXzz7N2P/E9u8Pgl7rE5h281DrzY+Zdrbgzgk/QvpnGtxbXG44Prb7vtrFv75Jyz/9HH4jsda+SQkZ957wuOhCfgAfhWF3xqlJ39R5OJrtSHdJCecW3xJG+Lgc1f4hNvwJ3h9G5nu3N+TgaFfcf0nZ/3iXvB9uZfvKNndttce9wBsFcIdD8XFBm3iShIgLXN7Yh91oGsOFQUARuE4JygAANjc/YNAucq9BRFCBzCul1cCcqxlLJXWiRShW7FRv+6nbGClfGBH2NxWGMiu8j0tUjwkgEA11yAqL8FuEBZws4hN4ED0U1SgpnTdLyX7iCtgM3c1oF02C6IuqK5z9UKgHV0Dsl+nDKfKMG/853vvGoAAMbOZ1OEm5Nu00XCNvbOYR8wEoyNy/YA0Bwrv/PoDSDzeefSNUDZpNwx+0Zj9utT4YIksTmARlZsR9bbz5/5H0LRGncNneNngvbK6gICUJbsW4+k0d/nBoO4XF9EJiUCPr3+orCmx03eGhatQ9JM3uYH8q07uVzh2KTFz+ly5UAWNknzZ6Ra8gCazesOE77YtiVjdJh856uB9JE9JGL+sYmpeb0cre2N3zxLnhH2zocDiIixzokV2TIn4gkXF1uXFJuLj4fpzeG2vC0akuEcd0hq88NIeqIHpJGfwsglU3IMe+4xis+NGzpLD10h7NbzX/mVXzl+uq0CUzO6ORFkuaPv/MWVj72CgsjyW37MP+EzPfEz5FYRDL9gPMK5JOGcL+ASXcMA9hZftrNf+pBP+TassO4laWJEHnc3iDyo8OLna3fH+JQDEVq3Rcrjbb/LXe5y+e7v/u7j/2te85qrOwo7d3Oq/I3EIeUb5+eG3ubg/mYnd6eccb1jNJhwAMXYFoLpkR9lM0W3Rsu1yC+fkQc2R5850+YRfIHt9k5HeLh3E+6VJdgAE7dIZyNj7Prwqs1jcLwx+Bg5xWuynW285JhPOs4LA898Tk5ORrimYc5mdCZH9Mmv8MrOEecuJnjskeyu8J2LE80ysQsnxSX/z56ac7CqOeVh87AfefiZ3Knx0XGb9/FEY24Ro8CzTX5anrVNTnwcF18+gSO1TmvG3VozPA9DNcy3+KrJcpvb3OZ42aWx+BsuKQYUG3Qu/yc32eQiGEpPZDbH+lc6xB/I2346lIM1DpZXrZ3EN8y1TrkTb03/ONH6LJ5If2KHfNapWSJn+Znk9osNWIJbWL85xM7mf/HOV5tHs3nHSx62ZhNcSl5Jz7gOzNi56IjPbU22XKRxYeVij3xGxzufmF7uZ72NpTBfHKdjcsBDRTXeAxvljGI43VTTdU4/j/7Yxz728pSnPOXyx3/8x8cU6hDcgK76VB+p/8S73LucDw7imNtcbh5x7Tg27zsedr5AudzMuJuH4Zz1t0+NJdfitRvrNRmPlwAKQEQZsQR6ghxwIiSKoCVS7VtA3TGdhzQoZBK2FzilBL/7ClDOpN/CmxugbJHQGMgWgBHUS1h175d8fuEXfuFBJPopIAq09tbothpkctff3xxui8cl3nvVUdAv8ecEfQIB3aAlDgJFgEqYjUmn3kravuTWCTXHGbAF2iZbQQ7kzjKsbI0LoAUgW2yRZ96b3/zmx50ExkDGtmEkYVmnbhpiA3QkI3df7C18AM05zQ/QNzFuILKlOBBQCrYlGmy9QMU+61sC15jWZN3iBqh0nPWdCRC7JA/AUsxvYkPmnG+Nnbe/gbyFscS2voqg9BvR3SLv0SDJtHH5PrnFePvYRUKXtOEBgD0TvtX7Ni7oUrI1jpiln7W5YqnPxQ2J9Fp65+/0ZgwEX6EiXtnd8fQqySKWcEmRpjHH3l0xP8D53QmaHHyk8eGqGMteNek6R8KmDzjlJ/KMJ5HSnzwgkfAf5GjJzxJRPicRGVest98dE25N5h906lgYIk59kqmxWnO+WAOgf371pO2LWZJf2139pntJFVnnvwixNe9aFENk7dNVMkQGwffJr+QxDafWaTxECYbABHm1u+j+8A//8PBbt67D5Nao6YeswDVYI162KSB2YKW5FVgefeBDG39LUJdULp52IeAZz3iGYS8Pe9jDrm7RtNGYGy+bh5qbD+5aNFf2Z7XMzU/gWOfDsmQtBh75yEde3vzmN1+e//znXzWF2NkvGciT1if/J/PiB5/LZuyIf5yvNvIBa0GcN75gBj2QC7nn330qruCr2DjH1NrF7eLIJlsihvkDuWAJGeDIGT/pqPn7j2to8jivOTTEO07h35x7tVg+cPeIHLdc8FrYbBz+jj+QQ/6uWd4xe/WP7Htn1xZD/oYpMAD51/jYuGretvcpR2Rrc51zrLvh2FjeZg8ytC4cRs5h481BMGJje7FAftn4kL9xuOZKrnSGm1vz8u628d3FDM1uetm18V8xBAfkOW+7p68zprIBHKUvutm83d/eK8R/cbfloApBTR65FjeBWfKfnNk6FaQKcnzH+uQ8+Z6eYJVYxLf89KT8Ko7El9zC5nvhgM8k7/7KjGKZT5hzObNzxf3ygo27xqB7a4VtXmC+NY1xcHx+1LnLW8Xr8jq4sVxLfLct+b3gD36sXvubPtNf7xHpMU08K73I4Wo+MuFadKf5yI6azh6LFovyN57c5+K6+NR0g+lyPPy9Vg6W5+R8sbc6TS7v4VHvthaPcR98sUcABLKTCQpwtyjbBKTYpLxNwktaGaQiP4Vv0bPktO2uxDC+ADwTsw0WwSkBkpuyl3AnqysADG1sa5NsAaQrJYoF49LbEjiPHGxybh4yMdh+5/Dm7XMBtfm6TbLHEzrP2P2tyCFbOmh9dbsi2+d/bMRhgO0mu+RFxPubLcllG7Bsjr2dR0CykcAyN2CWHDZQXWnpXHZrHrY46w/g8Fm+Sr8IINLYOIIBCeGDAvBaOtN8cHVIQpMo+V7nuhq4RFkSEAtbdDlXcpEogCcbAfy205mkB2TYsU8Aw357xZ9PZoPGQlKQota7BC7QuOc973l52ctednUrIELXPHTZOYEOH+kYz/N3u3Pz0c/Zx60FyU6XyRZuhAt+FkpRgBgC4m1ELoax6xZACPvefg1o+Sc8VMDzyY2d9bv0sF1qfiRxiFfydK7kssWlZEoOSU+i8LmxzO/CV3Gazdx+u8l3SSD/pfu+I0hwVQxp5J3zQt83uSWL4ic/4GP0j1i44ix/wL/GQsTb1t+9EFIRJoH3SNJ3fdd3XV7+8pdf/fwj3e2VYCScrhfTJPO9u8N6xBvscCzCsjkq+yEpjdXb1psX4V+SC8PkH7LCdb6AlJ0JE10jioiwtYsPfivW+R3itP7O1/iw34xvDXJymNBYS2zFPi5Atz2b/aM/+qNHCDzrWc+6/PRP//R7vCSs8/gI+fcT9mzeR9itxzrl4cXLLVrTkyKntdc86gVyr3zlK9/jOXnxvnbhM82hiUTOjrvVrW51PMbR86XsuuM4VlFyLoTgbscVu5vr5FTbxBKdyI9iV/EGn85x3hyLixrIZGTfxlsCD1+XL4kNMRzm929vuVbgKyjazydXjsZVhMGj5TNwVG7LJ8ME3Ed8dpzfwobDcN4VYlfg9lw5z5zkVjS0JnEs5yV//xVfsKBY7o5J765ZOXq5cX7SMZrocvuuEU7iHOmm9S4n6vhuY37b2952xKO7M5IpPyp+NZSTQazgAstJFxetr23ylnFwLX6+dxvaZ5sm2OKKvICb7DphqotrNRCf/exnH79W8bjHPe7q3SJsJL6LyXTTP1e8+QPMVcjhVZ5h58PipzH26jN+0lx8gP5cDBVT7Gj/3gWyXJEPb03FNnAVb9x6DLcRSx2brC7k4Hpsk1xbl8hpyxu3XoMljlvObsz0iHv0N5s3Fx4l16887cdtyQXLYcvalQ6XZ+02NpI34Rx99ckHHOsdAJqA1t5x/FA+JBvewNeMnw6KLxgGszb/WLMaB7bSS2OIDdwMh2YL2KH2wQtgZcfxLfrp2OWP/NZcxux7nOomt7nNbY53AGyB1N+cn+GaoEADXGtgV36c1+AWBWiASPs4b2AhkDZYFTjAW4KSLCnadgRgi44NIoS1/ZxZx45CgHlj7lUaczBCn5IHoo1QcSaOxHEEOAK7BVw69dZ4euQ8bCI4Gmeft+QQ1i8o256dWgfDSzD0wkaSyu4nv2OBAUAxrpev7DrZuWORgeSuiMvhFLvmA9ySbt+B1BYnCBwAlXDJL4gFD4K5vqb4FyRkpUcFWevhl/ylY/IVwM0HBDZyRK71RYBENk0OiemcoDQJnCeuBDm/6JMcPvkOEJOQ+TG5llSuj3Se55zYV8PO2hE2jx3QPRm2sECQ2qZDDhPIJN4QnsbL3m2/053udPne7/3ew12++qu/+nhua4FPHLsFfBOLdYm/TQoL5pKCZNR5S1StG9huslwQ37jn32cbL9lS8NLHfm6cSBbwzxol09aSLTq/ri490+/GzBLA9XHrVaisD0r0cKBjxen6FQwX+55Xt2YFsqTY+0Q6thfEdgy/s7+xax5FnLtiC7/FGFxsDCRZIaJIEuuNpVhBzppTo7Pj+8/njS2P8ZfW2PniSOELexVV8Mzaz6S07fvYjfW3ltXv4hudJ0vr9MhGhcDDH/7wy5Oe9KRDj0tkknfvGmBfpJedEczW3fp6H84DH/jAy/Oe97yrwhS540/WiDRG2nuOG9HOJ+nDmuhB807ukI/65Pv8rt9u7xEyOupTEcgX2FTcIcpI2uYHnAamk4Et5R3YJWbYvvP4kjXzu8bwngG4YU0bR0tAFSJL3vlb2zwaINb4hAaBfKkIUazC8sUga3IOzEHs6a3v4QP/Z3vfm6u4vM997nP5uZ/7uavmyGIg23ROa3BFf8eCtZpBmvO2y2d02Gf2l9/5ys4lFy+nXNIuf/EDMi8HWVKOH3snlpy/3MnfW1The2vrc/HPX5fLJZ8YsxZ4RtawoxgNF3FX+ThZnvCEJ1z+6I/+6PLUpz716tG1bEAWnDE+2fnLtZf/r27YwLm71s01ODK+2Ke75fgbTgED5bLmbh09ctAa+vfgBz/44LP4F52pUeRjedydIN6JQ5+aJPyRnGwt7sUwX+xTkxonpms5DjbLA8aEWcuJ+Co98me2IG/nmE98LPeR2+SqjoUl/GXvvh7qPZoAACAASURBVBUrfcJF48LwjW/HsBlZ+PrizTZY4aU1b2wk17lRI572Zw1hFv/HhRdD1w/oDCaSeWtDXJG/wH1z7F1IfJvPa2gtb5ZDW1/n9jPkNeTI2DyttbXIF3QjD/YdD1t7ktEaHbcNGPZYbs1nGgu/XO7B9xq3OyCOnwEUvIy/XSJG5kiKF7fIdA7yKOAbj8ISXPe1v5FsilgizhHIAZALfs9Yt0/hBgAUpOfxJVRzCWhd4L63PkpdcFLcL7BxrnWOHGLvWmg8V24QWQHKEQRbY3elpHErjjM6IsSh13E2kQOcjpPU+5RIkiFwlUht77urXRugHANpWMBTRO+VaUTS/NtFW0DihMBNQCzp4hPIaDImD92ur0n8Egg7ZRMNFIEkCMgIFDsnHTiu5CQBZYs66Bot9AYksoc1AYcFgo7bZG1ccZD8/GDJqSQgvpAXga/ooOctHoEvYrXASDa+wfZiBwk2Xp/brUTA0q14Ep/0y8c28e944oAd14b0siApiRUbL3jBCyzn8uhHP/ry2te+9gBYjTt2WUKrkKuxtsWzccXfdlJhjZhYLNyChH2RjOQQK+ltrxbBib26fLWYdzdJt/AWXzCXT2xiJztSyr5wVLODTYy1yR/GOHfxHxYix0iR5k7j0fXGweLV4i5sknytv3MVnemH/c/NlY63JrY55x4xKvmJOfHt0Qc6Q3bZWOHXdrdIk1dBvnHJHhu/8qAYkHT3Ey5uMYocI+caEnRr3sXv5kgHHkW6733ve7w086u+6qve4zl7uma7bPt5n/d5l5e85CUH9u0dIuKcLYqd4q+r25vjyAM/FXWNF2bWgOKjiFD7loTIx80pBpew0Su5946h9CJPGBO2GYOf+M6H5Ky9A1AsbC7UiCS388/NHuuzHnks2+Rz2bLbphE1/EjckU+MwqfF5iWryLPY0VSxfuNbp7hGEFfvchc8EwtwAnZtsWc+JLhYqQFSA8/anbfFwv68Ipnav3cZeOfHYoqxfCqKYRTbbfECK1bWnbO/NaXoxTiNay62bf0uVME4fgm/2o7PbDy3Fv6djPxJ7Mhd9snF+aeciaucOe/yUzEJa7tT9PGPf/wR/g996EOv7jqAe/C5Mdxmr7Bc/LEmtt1cIm/TMx0uL1QDtE/c0vHmHufiBe3r3ArC/KKmP0yQ1/rE39OnOWAVvOSHOEM+e7vb3e74RRrnwW4coO04IZ6pduADMJxu+MTy2n28zJrEU+e5as7nxXHHqiHwcnrFxTtWPFirZjO/0rgg+xb9jevOF/6QDttuHH61jQi5zzr5NO6yeZNNcN719+WH6pqNp+VM7YddfHCvoIubjqFTeoaxyekxHTjL78S6ePV9ecTZR7Y+kY/C/DBtOTZcpbe+q1Ose7GKrtkddtEr/6OHdMaOy5Xg2HI7fMC+48Xsd73rXW80ACUTbLsNa7Al0sDPrdESyvmYFaRjGBuQ6a5SrMAyjqs1HHQNvM7Y325h7ZzG8dwppfpEmq1BQC25opPkPL9Zfx1oSUZz5pQcwxoEImIqGQHuzqlr2XGAOFs4zzjAh04XQK3NVQhAjUgABYCs6SDpbGENEJACclprnzq724WyPqDXPsAlqAQtHay9kUnNAjYXRIoTAJOuCjxgtFdgFMWKFsWh28A0dZCIBUDBKGj7RB6a27OE2+xaoNqGjXE73/GN150R3Y66pBCR25dVWfsSgY01MZDOAiIxjdhqSmhWbdKwL793+z55gKLC1jrazw87fxO02ERY05WX+vG7xtFU7Hg+LrFnt/TbT4t95Vd+5YFdN9xww0Fmsi+iJRGQxd0EYmJJCHuI945pm0cjxABfTofJDbD57uKkomCTJp2JLbKks325Ydv58jnGJGU+uAU4fEmOLX4WD8SXT3ibfvrb83BwgZ80nqsyZLNedhIDrUfhzg72IV7pwj/+2pybmOkVvohVdlgCYCzzIEbJivzBATlr7d3cnhWEPY2/t5KmXwRN7PODjvVCJzZD4JvPumsi8mlXWSR6mCz/LMl0ZdzYZNS0ps98NcyDgetzco981nGtefMObDY3UiAuFXkb10gQXIJTrrzxIXEFkxpTXFpXuKe5YJzFSzZ0fGO5Ki2ukpFviqU+/awxIpdOs9n6upj0eB/fNJ9CZbFNTK4eYdxyCbehs4N3B+1twfxW85b9lptsPC9WbWMQRrEbX+MXfO6mN73pcXdGutkGiNhAnvk+/a//42hb9OAI8gI7LI+Qg+WFLRLZfM8TQwg7nGMjuLR8aLHDFUZxBr/Fw7mRcfYntlicM5cLMsloHjpYLFcEmAuv7dhtUvBR/GO5k3HJj7vxGVjhOFicfbtbruZTj974CcqOc0cgv21e+W95DAzGA8TLNl8We+Up/iiO1g8W9zcn4Lpb9IhtmJIcLmqt3skDa2AJ3IQbfD4c6s6zHtHorqLmNn9z8FEFOFwke9/JhgPJ/cnvmeszbixOWefiNP8SK/St7oDf5RUXoTSJlkfACXPgdC6Snpvp7LbNOLKun9KNHEcvGhF4UN/l9o13F0l2nG18bKMbTvvk3/BwdWud7ghrbvjkPP4dd9TYIX/HNDe9Ll/cRpxx5c1kaD978zPjbU3XNnfhqUk7151d/Lm1wB51cWvxbhDxz/+yKZ+DK5ub29f/xtDckhea+3gEoHcAKC6AviBioCZ2SznFMbIidxMgJ7QIwGseQjAokmEMc1AGpQtCZNb5QBRYSCAIqv1AgdO2HdlVCC7hAXCNQ7E6XRoS5ujYlOoFCwK4T0lAxxKRBhxAmdyucNETAnwutBb4zUeHOXuk50y0OcQ2ANibfJ1jToRzdcG5z/ZCkJrDCzEaU/DkyPQk4I0BANkKYVxCao3Ans34AVsIJKQEkGyCSY6e0y0Z9DOVkdFkYH9jIx/GBHBsaP/6LP+nD77Ssa4cA1dge2680LE1i8FtBgFvsi5g0rvGC6KlAcB3gF+f4hVx6lxz5PcKJ+twy3bnNq718lt+oADI/r2BNX0jK0tAJVQ2kOiQ93RkHuexaXMvGZB8GoNuFdFLDK0bCLPvJio2bl27RraDgcl55zvf+fhpqp/8yZ+8Ku7PBJMN+BR87FPsi5m9u6m5Ww8ytMUDfbLZOWk2V2t9yEMecvnar/3a43NvZUf0fDYXLOM78Ip/83nJrOM0qNgF5tPRfm/+XnjYWhW4iLDYbQ4EbR8hUey7ywl+2J4cXUGK5GVbJBp2SKL5hlgj++a21qrw3JhvreJNrMGf1SXM5gMbv2y8v9nOR40hiUvw18K4xul27I6tq89PkRk5y9UCNtgiH74Xo3zIeum2NWcD+eGY6N1NNH6ZPZv3Xe9619XVVDkQvoitxkruXgYL960PtuQX1/IrNoKtSJ8XfTUXXGxMxJrOk7f5YVdzbLGhgKGrji2niXkY1zhyLRt1DP9qfRXeyXBuJCLTi7NnbrB5wNx0xV81vGGe2KOTjhfLZEPIN9/JtfhV5zQ2bFnc4p9b6FkPOfg8DsGPFhtwo+UyYl8zAy6a090y8oWYhh1wcXmHF6FpwmiMLqnu/C1w5Q2YT+9kxSNhNnvg0XCazt2xA+/Fo5fG8T+8u++4GfwWS4pHGNyxZG9bebZ/4nB5yjZdrEHzok8xTY7s7mKH2O2zx7MqIpoXd2Jbcbw6oUc+03cX64yBF4pvMUU+uheXZ8zFofkE/cBReYYOyAvPN3/tGvgWm8pLHd+YGsbb5NVAyt6agsmv+QKfybzFebrfNcP0c5zAYHkKpidf/+VsvmS95zwoNvFFvg6b8PHGpwvclAx8AH5sDpfX+Ffn8Mm1JbncdWOOc6N68wW8WZ6Ccy5f5Et9unONr/NrWEffzbP8DUaqBzcHrm/29z6u3TjWS4fWCoP77u4TaxHTYtE59GLcravYnk3T3daeclM1z/ErAAaVJAUNxRK8/YCHAB3bNs9Opiy3YTCsxIWMm2+B20KAJ3KF/Ekixt/bfpqHgzEoB5MkbCeD8VK0qxGAmkHIL2i3u7kkj4J1oRQRW3xsQApCDQ1gsoUPx2ML8wFIjrGEGXlIHld91gZsJYlw3rYv8AJm8qWr9QVzIuQcDQk0Pn0Chohuz3a9+tWvviJnHJssgFpTpO0lyHzqcNh3305qTucB7l0T0tU+YNj4/d1V8l5OdYtb3OI4pZ9+dKWGHbbYS85NoulfN3H9WMJGqMUJorqFGnLHxkhr9gPYOnfIVeMhQMC+sRsLYUJ8tnjc4o0OEUT+55g+W1/jbXHTcc19Lgw2rtc3OnZvpcuOGg70Ic6TuXH46xbD/I+vSJhinKwAWOJmL8cBwY3vbnPue7cu92/9kQ0lNH4MA5ecKxIj/K25uzpqLlWQIWGORwBgltg7xwK/aB0KFQUksiCZtY7W4BbsjYfGTb70/xmf8RmX29/+9pdnPvOZRxxIBhI/IqZYSzeboOEQXXe+uwmWtLHB+ug5r7DL2tW4ir7mTqf5av6kscjP3LLPj8jXOf0M3Z/+6Z8e+m88/i6mxI2r+3B+/Qmxgw1LypJb4l29nI9RXDYvbOx4+NkYe8WJvRUKza35xs/YBC6Frf2ySr8WALcQ0MUFjRgYQJ5koXNXetfvYBOMWMKPyKbHHjFIxn4yzF0V1k9Weu5laU9/+tOPRxcqkjeeNib6Ox9b8ohc8oNkTUfXX3/9kV/wkeZqXDZBHOGyMfdqmnzoVm34w1/5aHF+t7vd7Who5mP5p3iSZ2CxhkO6oUO5bkn6FhrwIfn3ZU640ua6zTNwS85wNbqxmz9iKp92noIZLrb+jtFM2fzS+biM4k1x3fj8a3MEn5U/+JmrWzBGHjVfY5yJOt2vr6Qndwsoopd7lNuLi66I7x02dC1eGkfhYUz6WR309+YvBe3yRS/hg1cdrzhc3dCFq4HkP2OlWEwexWq6rsmZD77whS+8KlTorP3ujHQeLNhmZ3LBQFdL19flK1xaDGV/2OVuPr4BH/AS/tn+tV060whRX7AxTOcf/Fg+Sw6NQsfCM80/MYTv4wTN65eytgCT98SQHImP9V0xCjN3Tf2tUQZ3FHOwQNyKz46DAfSphjIGPsQ/k8Fd1zAObvElel6eyb9a/+obpmQLdzp37HJbOQq2Ne+uVfyztbigXzplNzHFZgpjeY+ecGrzbv0kTnBQ9sYR7W9Md4K52INzqnP4fPK6w24LZzGz68Dnk1GDV7PEnYJwgR+n961D1SlipzXIR/i3F3uytdyhDsRt2DUZcBI+i69sbN/k+uuvv7FBNpmswJxU4KxDCNTtmnJmiVBxYfGUBCAQWg7tU5FzJvubwIG8xHaWDbhuIkdSF5g4MlnJxtCNLyEIMp/W2ydig5zTnQBAhOim71ukCUKJicNLqucO85Jza18isJ24dVrjJvPqjN3pJltx8ALi0z/9048raq9//evf41khdlgQo9MF+MZgK4AMVBYsEa62ueLUNi9coQ/r47vk4KtbBPEFzt+Vqkiqf5/92Z99VVwgCRK1IgAQAXxjLSA2t2TLb9rmKtzGmXUokqx317k27jiFYONUyDVH5EaSAS6blNgFqQbM9OQKxhYxSBHi0TkKI76eDG5Pahu/Xb83TtsQFzGNjAAtSVuBtlfM6JWuWid7AGnrgSGSN3zr3E1G+WMvsfrlX/7lq+LQuekM2Cb7uYDYjjRCWAHSWiJTSLFHeuCO5Mb/JcG9ur2Js3kRJOQkucLHEgys6opPVyI1aMS7GFHwLbFpnn4OR/HCVmJlCQC5+br164TbL3k1H79LXkUi32ifNbSfHuAq2zf+c5/73Muv/uqvXp74xCceNjG2+FyisD+lpbijk/1ZqcYls9hUCCEkiIZ5siECtUU1vfFjyVlj2H5EWiysT5OhfXylz/wi+c//YLftsFtukUuQCoWb8eUqGCZ+O2/vZEMayIQIWxMOQB6PHyGsLirADFyhcfLfbk3vRWb7bwuOBzzgAYd/vuENb7h6MTFCu2vnQzV+uiq55Jhu5QNYueSQr6THe93rXkdj+Cd+4ieu3qjMrx2XPvKn3r2Qf/acctvgBts3pzUvT+JH7ANrmp/uYNXm9l2z3AwL+ZWrkgoU+UhswcnNRTBHDrr1rW993M3USyDDsLAN1oiLlYvccEaD3DnNxSbJuQU7H9r42dxKzs1Bi+Uwgc4RfFijSPR4W/P07oJkq0HrPL4dfsu7rVGhBJPYzPblPQrAPsPkL/iCL7jS4eKH3EX2jlf04THta06cVwx5bCUMqunXM/8vetGLrvBMLItJ9sKhmksu2TVoapCJvZyPW+RfcZRi/TGPeczlOc95zvHCQXHWOvYXLRSkfEOxAsflS3a233u/llPBaGtY7KenLYZWFwq9XT/Oo+CSL8UnvrE6MCZMoEu5EQaIOzJqMMFU+LP1QftgvpjE2xpXzIs9PG9rtv7GpfgMHBKnGj5s4Bx3qeCsuJh4FKt83ho2V7JXc+NN9LyNmvbzeYU739vCtn1qgrUX2dqWL7ZG8ZwMcjxctAY4SJa+m28xlD+r58LAxgzrlytrXMhL8M08fEkjFL9wYRInWy7IJ3qxYC/ro19j0ZM1wXSYB19xcv4ijydb8XWT293udjf2hbM5oYGXqLTI/hfYirIlDRzDOAgGUDVugeblXAK2eTY5dux2ljjUkkhXN5wr2XXudpydu8kKECejgiodCHZAscWn4qVzm7s5JApkyK14SI8Cr3MYexNKf3cVpPPSK4fdJN/YOV5Xv90qtoTTWptzgcZb0TcwgcW5kWC9Cxr0QW8Rqwqlxz72scdzZYICwCC9G6DGQM40O9ruVjx+w050xpGN7zigym7blVtiB+jYAjhLQp1X8rz73e9+rCvSCGQ2qBY0JEv6N5ZCSaMAoDQnotKnlyHlPwV2cyIl/FdMAB+g0ljr88nVGM3Z1bPOW2InXhu3eRak6Hpjlp0lktYgEW0jCTDtFYSO5VuaFIFLBSmZJD+FrsafW55ap8SpOIZBHdPjGorGBbNNcJLRXq1doJaQ0m3yddX83ve+9+HPwLq1epHL+grC1tzWsIX6JkK+J3HzvSX09LIdZlgmafqUIOh2yYoGWmtq3TCiOZPTM2p8u08+ab5tpCm+6GrJ1/oLfEdWJVOPA5h/ryb7FRkxzG9gh6bCFmqN1yMVJfb8KZnFUeOwv4T2RV/0RZeXvvSlR46psLQfXvEx2I7I7FWP5nTlDiazF5n5qByImLlz6UwOlwBJ3vIN3DrHb/rgMwpPujnnXrrjM+0XY3Iwe7tCKCfbnx/Qb8doJrSfn5G99djWOfI1n28bsmFdycg/FWn8yLsxxFHyJ8+DHvSg483Kr3rVq66anBqRa9PO05RRvG28LXeQY7ZBvPFb8ZvMNbrphC3kSDgpdnCKvV16fQZZhV04137nW+QXU/TY9nMjTb7IVm5vljM2huUHNm+ueIWfZU4n5xct88/irl9i6FGNc1Ep11kf+8ubfI6Pu/K1uK1g4+OKEHZWeFoXzqMhwJ/JshdVxAl5sk/FwqMe9ahjPc9//vPf44XA+N3yET6fXG1PTxq7CpfmQc7xveT6zM/8zMsrXvGKIwfzGTItOV9+ss0HWInHkaXvZG29fv4V8W+O5dTsTw/Lu+SX9T+5l70X75IvHWTrb//2bz9eKvo7v/M7V82ybf6Rkz6Xj7UPbuHtYnjzNi6oUbM42d/8wxrhwtYiy9nEhbuE2AV/3mKTTnBYx4jfdL/vHBGfG99yqnGbDz7i7ckqd6ZbeAN/YJm7kPcOaLlGfBgHVvGDZNrmhKvEfJkfifsz995Ywvfa1nzGoEv2PmPacmg8BPbuOcmpaYGH8f31V9jojqXu8lns6W8X9BrzWu+yMsaZ97Nha+y8bNFam0PsibfWJWcZbzF5ud3yG/4kvvkuv26+/mmisd/yLlxGLtk6QW0invuusXe8e6xfAUigTpZwOGVCawL4exO3hXbeghnSlAI5/xIXV7Q4gC4QMiDYkBlOA4TWOcjXmP2TNFooADgXiR0n6TCk7gtdbKBvEe02JPvd7gFQV3aODcQF/a6DDui/+XebZAKIJdIFcA5Of9YNEAVh4/a4Qy9AIYNjEbr0CJgR88Zte0FQsblzWxvANldzu7IssBdo3WJTEQbMlrA1jgIUqCK1AGFfrMEeEog1IBVLgBTDnaORoAAV9OZckm7MZEdmyS74yAGM6QXoKxTSpdvOt5nC9ut/betqwj3ucY/LL/zCL1y92V4ibA6+BZgXeNl6CW9yIN3IGxCTtDdh0ZU7c1zhEfv0lc0q1vvpnh/6oR+6uiqwRQIsgR90vz6p0++YrtS/9a1vPYqBLYDFPz9G7pFBvstnAGjfETnr5e9bMCF1kqHmH0Bdf88X9qd84Aaf2sQljpEpP1kkabfujoeV9Awr03OFcVdG/UNG27eFd/NvoQL7lqyQ1dollcbmw3SH5ItReUMOEB9wtrVUkHd860yXcHMxQXHQJzyCz/RFlvUB+JK+urMnjPusz/qs4xEfa9X04U99yhHJSeYl3+QRX2QQ24tX9KRozhf2/QRLMjQdGhd55fsao8iPwgBxRvbW5q4SKoSulcvEibnJi6wr5lsTogRftuhU6MAbZFqu2zxAx9beWvhK88Nzt0tXkLWGZGC39SW5hk7WhxoXKWp/ftB4ZxwlvzjbRokYpyv8pUarF4a5G2MJmNwi/9JB3+3T6LN+es928H/P44fLBZIPvmhUinmkTzzZLk/xs70Do9zbdk1oNkVqjcFXVi/8VZzu+owDk33yPUWfuGpd7LCFdPsXo9gSiV2cdh6+1FzN4/e6cVq4HUZ0TmvP9xWI9L6Fq8KnMfJHWLkvHqYPHKFxkr01sLn3TYnxjt2GiTsMtiGLa20zSG7ATeQVOUIebz+5Gqfx+SScWhsvJ2BzmM72zqMvtttx7Nt45QPGPXNUcbI8pmOWI8jP8N4Ft8We5MCHcQHYCXPkRzJv09K2zhUr5qM7vAjOirnlNXSwRSduppEhJumCfcR4Y+SnXnwMH1wsglerb2vBM/m9POrC0tpGjbZ5Wf7ZIt06xS3MFQ99Nv7y0eVlfJAdm8PPFi83kjdwdzxDU148igO1EY7HXmKw78klvpqLz1gfHagNrI3NrG1laj1imW1aUxd1b3WrWx2/WCU3853w47rrrjuay527cSGet/ljjZqiOFWf+QEfsD3saJz+wycxJS5w1uNnAO90pzsdjwBskeZvDrHPtiFnhFylU7hA08lasuZvJArYIdrN7TwOh2ScGxObEJCLjt2u2f8FIhLwkg0Jn4zAh9FXyQy6QG8N6bPEs891ATjkhdMKRAkcaHM8jirIGptdBAJ9A4IM7o2XQKn11vmukHrxi198dTVlQURj5VzoSpoCc0kVX0FMXR21vrb3997mtaRFs6i56Q9AsENBtfoGwN1++bSnPe3qtiiEYDts/DUZEJAtzPiWgF9QAUoLfNauuSGY+Io1CMAFjAXO1uaKi2PaZlzzsF+3Y/aTPt/5nd/5HoWLtfxfZF3CRSRar3mSFQl0dWNty/eQKsmefZC/zkEMxB6Cyr/EoQabc7dgXj+mEz6ta9nciqvG9F8zA7Ev/hqjK8dAXUzRVfMtAUP6JIO+p38gz+/ghHixtnMs8J/mQGTFEiyjY2PQY8e5S8GVN9ghaYij5NgCoDH54eIHX0FA2Gb9nA3gGl0sHhkTuUSU+uyqYv81ChU3yFiffsN+8dYa4KG8QudrB4U5XfJL8SXhIcRw8kxO5KAliPkRO/ap6cFn4Ak8omu+lN76t1iKjHkbN7/aMZfgp3MEbIvLM+nmB9a3uAbDxdvivHEWZxWKyYEoLU7zS1e7xJ27OtK5ZhW8XJxIDiSmc9lmyePiI0LVsYuJS9Qcwxb8Ygmiefgh3YuPxbS2kZkP8UfY0JxstQUJnxEbGstwt/1iiF43d7itm500QFf+bW7zHQ2SztumEx/sU8EgtsUUmXAnebOxXOjZizlyo09zdP7ilzW0HXdsra7cwwJXTxFfOXQLriXgfG5tuPxJPMhv/E2cd6wivmPPdmjcmtfp0YsbYcBe9YcJGufWDwv4X3NsA0tOsz5ymqNPBYn4Z7Mz51pepzj3yY/XF619Y0yRS17yaVwozui1dYr/xlNMyh8ro5hsbPkPd+XrzefOKzgAm8SZuIODYn5znDy0esdH8TvxuHiDoy534qfXwk2xTIadVy5SxDt2fbLzcFnbzccfxQBbLpbx1+UVOK38ab3emZKPwW54A/s23tMLLrRNgs21ziMj7DQ+v6a7xU6YsHrpOHdh4BvJqIElrho/ntpdNP2jf5zKmvnfxr36o093Q4pbx/vc+IMZ9No5+64jsaUm0lQKJzq2C3ZvectbrngAmZLZe2OKLzpsnMbovUW9w2YxmI+QW4ykp3S0DSG6gO3rT3wTfh7vVLvNbW5z3AEg6TcAYzhZcdbieonUwx/+8OM3ufc2bkYRTD1b2jPWD3zgA4/fiUXoOKzuRfPpCGeIBeVNFM0VmFKYcQAMuRlmQW2BETAgbJKY8zYZWZOxgZoXTy05Qc5bf7r0eIDv6Xg7u0gS4JDo13DAeokVEkufC0YboDlrQSPwBKdCSmJdu5iP8y8JXYAWxIhDYwMTAYpwtU9xgsAAsObzLFJzasoAgL2DgM4VL+yWvZA1t0DToUTNj5B3civ6FaECzXgShKuhdAlU6IHt6HRBm24UGewAcPkWfxA/bLGg2rF+xmlJEp9NjgVahQf/B/Dmao6ulHVe4+7xCCCbeKmkOx4QFYnZ2ApwBQXSJnbOvpJuJQp+RweaSWRgzyUJSwxWph5Z6Qp5IFwTQLJGjoyRTyRzhI8fSDxiGlbwD7jHDyRWWCSB7nZEho41UJfIIV7rt+LHlUfxDkv4j+TQ8fy3OSQwWL54I1nADfqjI/q3H5lFHPnwvnBN7pAzFEligj8Ye3OM+BS/yC89tl2usE3hmc7JVblJsAAAIABJREFU2ZyNtdtaGzLTOGJ//Zaf8anGkRcdv/lFvuoz3RQbK/u5UEAWJGBjw5HWkl7uec97Hnf7POUpT3mPN8+fY15u2ZxlDmRejkru/oZpSBqdyad9T8c1cZD8zulZ/QgLjIEpbCQ/WH/jd4w357MXsqUh3HgdC5PlJ/HK5uk3mXo2/3Wve93BJzq24zwSwudgzRJRuANb5KflLXKXnNi6w8eeF+9xEn6zeXYxoDXc9773vbzsZS+70jO9bkHS+HByc4355UJ2hUfl8/I64gcv4bmxVj7bll+IyXO8uLtriTG+ZZwtoJLPYwd8UcNg9bIYvdgKJ2EjX1gOqkiU/9unkSAWW4eLRvyfvy1Panzn8AP+yj+Kuxqu/U487CU/Ei8vWMvGcXO40s+3WkPYgPPic/BoC2h623W05s2TuIFY7Dtf4UPLzeGa2N/CnYy4C33Ai20u8LfNT+ZOF2KdPdcfcT/xsHf9NgbbwDi65beb8/u78eSd5iHv5p/Fe3fuLq4sJ9k8JSfh2ho1fM97ZjTpxHafYnHXw9fat/y7ixSaLHIVPgCr5ZZ9+e3605kTKfjFknzvYtpim/ztYgS8l9eSIV+ulvuzP/uz93ihJIzgW3TJ9ueYX46XHtNh6+9CJT13jscXjMfXYR5+Y7/j+SY/YEN8OL2KweXDrXFzH3wQD1vj8TscWI7bhgWfp5/l9c2zjyuxUee7aNyFvt6n4WXO4tN4my/4kpjfuNyLfIuTeEGfPcpwNACADpIGKBATE/TZW9yb+I1vfOPVT+twVmQq5fd20oc97GHHFVpAhVi2iJ4p6/gIuiQjCFMGQuscijCH5IVI7C2rCHvzMi6FNM4Wke5+4DhbJAJDMiji1ggSjWTY+Zxzr6ooDuiqMTiHK2hLLhsPQLAHgi4BrpMjoGwlABE0CcI6ORT5rdVcgAIoSEAdx19ai8C27gWGLbytkd0AHXB07Baz/Y10rRNHBBvHvmRzpQGoecPrFpXAcUEheflGn62j2666PQYRcVVQgG080AeAlYwWAPmjJNRa+lvypJN8e4tLttPpJKtmS5/pIrBQlG2T5dz9te5zckfAFf1Lks5xJ0EDP4lLorFuRZhng9lXjNM1+yjsALziq/VIKuSmPz65CRphaD6J2u3NG0cbtwoHMhljG46I6K6f3eAkX1jMQWT4dTLnT5FMhNB5jZfv1YxAKpFDa4cBbKSx2Hcx4EqLRLf2JusZB62L/jUH+Bz7aQJoQIhDmLfNZEWdnxNb3+DbutfbQNw7p9heDMkNSOMW6UvutnBvjr0tVBNCMcPH6ZZvN+e+G8Ba4e6ZZJFlbSOeYVQyLpltzo27293udpcnPOEJB4x+z/d8z+WVr3zlVeEu/yAlYkdzKNt4LAqeb3HoCgCMggeKDeRArmo73Caz3IPgimc+f75bMFnF3/oMrCtG003PMG9xKQYRoz67g63GXi9haqz73e9+B/71Dg/xmd7a1xo9BiMnkYNOzCfGfKfXzusN8t/6rd96ueGGG65uoW5NGkxsDX/xECR9fb41y5dus+cP8u0SeoVfa09PvfS1x6BqaJq37dbpKtTGMF/FazZPeVeKmF0yn/xkYVuy9n3zdHqzfr61eMRH+ORyDTmRD3a+fLfzpLe+K7qW4G6hJzfD3eVIjZ3cii4Y0jH4ZufZLkdsk0xTaWNGnKR/doe9W9DASLG0xWpj7OMvuEHydOWzvKBw3yIPF+PTmgvNZZ9Yxe/XXmzhIg3O1RzFm6ueGxNyhzmXK57xePnX8ia4RxdbA8DjdChOnLvFory2GCSPLIdZPHMhkc+cax1r2avIm4PWD9UFeKJz264pYB4xRs94jeLbWHIV/xFP1p8t2Yyt4Jex5Gq51VjOg4di3NzySvvlisao8ViT1V0FW2jKiY3lAoaiWtxss2Zzcc3cHkd29+nGhfhNp7bjDGKDLlqXupB++VD7zLn5GkbCLRxseTv54YGaRTyJQ3ilSbGNARwIb1Kf3Pa2tz2ayh6/gjUaw40FHzaHyAn4Mkywflht/WRPL+dmyXGXU+8AWPInSW/grsM1oau2Z3BdoknBEvl+Z7AtxFqswnyNQDbOui8Lcj6leibIXJxY0pWcBeh2oAGGQh6ZtCbEeTt45BSkEtYCA1LFmegVwd4iumOXtPc7q27/3SLSmHSzSUtijlDtFU3rkkCty7oFmqJnHSm7JEsvjWgupJj+FX/O8Z2eEW7ECdHgxBITkKP7ju9viWYTKBDbuSTyHa9tvksy56uPwBoI+K4gJEM63atKdLZkCDgBA7IDV6Cl+LPG9Q/r3ES46wSOPpOPL9KLbXy/Y8WQRCV+V1bbNl4VKMawpvSp8dMYwElC6tNVUXLxv/algxKL2DqTBeek8+3g+5WEjf9kAsh8GjHoOIWj4lgndpsy21hLPolPUXO+8p+O+DwARmBdlaRzscruiMdiLxvDW74rOfDfLTbaV4c+Ult8OhdRkrRWN3ARbtAvgs/OG2NIDmyTJ845wHqsD6alJ/6yiXJtLrEi+go2eqC7LQz8/OGum84RN3gDc/mzuOa7SzYcK7mLUzG5hUDn97+GrSJ9sZH88h6SjJisHXox6ZOf/ORD9Y94xCOORiRcJBMCJo7hsRzBT8iyTSM+u3HIZuwiVq5VnCqSybT2bx/CLieLNzHOpvApvXox0zl/sukScASpfTUDGt9VcWOau9swe3afj4kBOTaZFPLbZF3CqUFRESZXL24q6jfPIOAwYfO0czW5rBFxFYtySjLmJze72c2OX8F4wQtecPmRH/mRqzfD4zD5Am5CzrURHraNtjPJbk53ei0308SVS6w5vxPfjleU8EG5jL8pBpKXf/FTuM3Gy6M0tjvG8fLLFqIK8L1jgF/AMDrgB3zaePgHn4ULdMg2bVe8iEU2EHPs2nEeC23cip+ufqZveE537eerclcykouc5uTD7M3vxDE9wo2OI59P+Z6/7aM+y2/bvw0FMiwHET+NeW6e0ClZFj/Itfi2DUcXucwpPy1nwYNwOTbjh2SyXjyY7u2XGzqv9SxuGUs8bKzKc3wSP8r+NVQaF+cxNv+TFzRH+zTOcmC1En4v35GrY2EpPcB9PiKPkQFv3XXmg3Ix2fAbvAm3x1HIwEfEWDJqJuPVOLEYYgN12j7DHtbHbzZnatI0twbL+gYMwgOLt2KQjPxpOcjmCPals82H7Nw+8WFc8YwHWxdcbnsXwLsFv23NTyd4Eyw0pu/N6wKo+kkeMw6ZslFrd6HMLwrgrMc7AO5whzvcCLzXaSz2THwE6XYjz0pYwgqMBNo6YPMiP4BhjboK69huxet3fnvLM8Dh/D6XxHIwtwq5KrRBBaA2Gei8NKZfPUi+zs9pAD9QNucmzXOCo6N1Ko6iIF1d0NOCDYdaR1xABoiSYJ8AXtJWGCyRFShkBprrD+uIEqj1Al3yA5vm7hhXKQSvZ8C20AAQ1tjcOuLINsflF8YX9Ntw4KdtU3RLoI4XbABii/EFYQnN8a0PeAhuspljCSGSx9e2S70+I/F13N5uDaQBDTAAvo2xx6+eko8vSZR88JxcloyLne0qI7JiZcG++du+ZI6vmZ9/JH+A3l1Cr3nNa658FEZoBPaZzygA2u/OiSWJm7zZig4aI/9jDzGyPrH+IJl3HpKw5+ruug2MDyuekDPxJrmsj8I9sixhoqtzUlL8ils+K3bdCbWP1IgPfg2DsgvdkqFj0pN1IZV8DjFyJVEzBDlGOpKTHa3TVSlxvIU9omA9iAZ9tYa99RY2JQ/ctAa+h1Dxo757PIg/iyF61h3fZgEMYh9YwietQ76QgJuvfW6j38Jx1yWBNx655LnWFEGArYiwR4Daz0eNub4oNl2B6pgtApdoIInJKcY3tpHDc55vjGzjcTe4QB4vOpWDjLmESZxaJ7vgF65ibYGiydA2OZ3PKaBrDMELuWVjBxlFsm95y1sedzXCSHLxLRjQJ51ufClQYTVdiQvxg9xeKz+QT56E022veOj29N/93d+9utU6/W8ulPfZepvVm+voWOyKARzqjPMd13+2wAvEmxju/LYlU/Lubcv4k2YPGdj9jA3b2KAXfuWT/y9HOl/AwgOygxgj53Ia/rUXhehDPC+3XE4ih/MH391VAGsVNOFCua+LO/HL5d+d0zzwtX183Ph8UlPFnT8KQz7NF+FTdmK71tRxezGHDjQqxIhfodoYzQb20yN+w17JC3c1ndluc+py9+UdijF43rkwfRuNGlFy55mPkw8+bjGcXK2PbhT+YgK+NcbmreRI7/B4c6z5znm941trhWj/8K+OY1tYDH/OnNr64RB/3Ys0MHCxa3Mlf2tsBajYJnvjeayGrHKxJkAyyhnsRrdrMz63F46dx1fxJ9gll/RZ4doj54973OOOuyPPesWvN8bpduufOGfzveMd7zhUw8biE3fHw8WduDjXAcsPwrt+Paaf5GYL+LyymIMNYHzfNaH9bT3slG6cD8MWo8IDv8Yg/4hJfiVuO+94BOD666+/kfO3czvEEsEWDmsYScXgEkIvUtm3qzbZJkIK3UDlMEtMGK/j+u+qXUGZksllHLItEAlMhRAH53AUaC6ycQpg1nmC0jaOvcQCSO4L9zb5IpEKDcbdYmybEesoS4IE396mLFE3VsDkDbicXZEY4LUfCDffEr9tijiX/bYgsC6Ou8653WeBxqERygUixyigFDzAxycfA/Z7exHwkUAR670NyzoXoBBJcy6xA6KSB92wY2vn3wgJcgDk6GwLidWrpNjxzUN+BIKeXF3YNdi3SXeTq4JKwdzxrpxtYYJ4SDB+xx65I9vK0t8LumvXzlP4La7w7XQm9pZsN6Zx4co2TMRz+xAEOGDdiEKy6cCvnvqbfABRDLRvmylkaSyk4wyq7GEOMp6JdnM078ZL5zq+88mre7vJLn3BF7HmlsbFPONowDSfK03iGDHuWB3ibep67IWO6aFknH7e9KY3vUchZC7x2zxICuxNVsST3H6utPH3RY50ykfTW7jVeXwROdpYIicdsK+kmnzWKdE7Zx+jgs/03TjmFSPyptgRt7B8cyl9K5AaX0zCJ/6jedR49MNHfC6xRu7gP0K0Ps9fks0t4+ufYkfuQFY1RPZRCLlSgyNfpdPNI82pySGH82v6MO+SLNi+DXtjrU63mFgCCZOW0O2VOP6+uYXc8M658H+J0/rEFqfkhmfwojVHpunN4yhicTHG2OeCGG9ZnBJjSLOCcPOOPNf56Qj+bBO/4zX8klGTIrmSlfz8aTng8iUElQ7J1/n50xZiMJo89ExHWyCsbfZOgP6ugA43ks05/IJ+cSy4ixzz2bZvAdX5jbdNiB3bOHxqMSrdWEN3TfZvf5psOUB/i9WOa9zm9sJBvESs4KCarO5IdIGFP5vj/9F1ry/bpmX5x+/5I3oRFJWNM9ZMYy5fGC1sYQ7qVNNUJkVQlPYiqUgzIw2KlpDRmnKabG0vDLOwMrAxUltoUqJYmtIKoj9ifnxP5nOzzcHze+Dhuq9zcSz2xbZv+34c53klW/7FNsQ9hV769ghO18Ol/g7vk1+rrwoou+MAhipaLZaxI34BP3FT99KP63zic/gYDDi/81Wcc5NI/knW2uYX8BhXYOMnJyFH3CAZGc/GFPiMe/Zdm7UBq+UOrl9b7PrFFT7WNfAYdssDGkNt27nBBprvOYbaM48tahizttn16pHOlmOtnxlrOuL34uTG6/VvbbLfba9+Guvzn//86+c0K4rjE4t/5Mi3+764lo/0Ppe4b+/3YIvL3Wq3nMnKPB0vT8ZJccjuSfbtNvv2b//267097RYTu2rD/NkpHrh+gW/oC4ZsLJRr4HpsZm1aDmJcO3Z6lY9cBYB77rnnCcqUAC34beUIMAJrE0KIEP2qmz2rtsa5DtX9/VRCBuL5xTUCRpTikVdG3DE/o+AYJfbpBSzNAbkF7kvCGA9iQqF9RxaRX/MDwAKANyADTE5bG42jHQu942CBglEaO6cAXmTLQBsLwOsccBCE9anyjXzWHqJD9q5BMjjaJrzmXz/J2vh2xW8BluMBOdcDuCWBjFoQOgFbW5zGfAUVyb5EQLDqkz7Nv3vJoPPpcFcH0p0A2RjdR+7ISvd2TMLK+RYAEY51XvbH5uiNDa1O6VAg7LvzZGWuiK7g2Ng9Y21sSOJWFJHMZHD//fdflUo237HnPOc5F/D18yQIlco6PS2ZICdJPluiCz5hDApqzYeNbBA+k+KVqfmwHzZFR3BI34IPW+Yrp/9I6siWnjdJAfhwpQBrB8v+XM/6fv2wN0kvQOYXAkTXwSlBcR9zYtf5cj8t08t49hGItXuBcckw++u6/iN+5AsbNrDXTvjcNrXsgc3WbqS2MRfk2ANCgaBskqZo1dwUKzu/q/oSjfVDMYCOBXb2swGcXYgDZAJPFic2dtlNsnbF9zxL3/WN9UyyllAbt+ArICOGcIcNIEbkB0u6TxLQ2NmQTz5Pp4uPsJENn5iCdBg3fGxMiAQMFO86R5bJXfG1trPRV77ylddPHb3nPe95ynt8+Kt5bfzjT2y9713HV523stZxO/gkas1hd+CwDXi/BQ4J4yaxbGhtYXEJjsITSSpfWdIose2cbf3mQj/LO8RVsQJuLldhAzAb5rN5+MnfmzefYsvuJV+cZrmS2IbjwYhe9PzhD3/4dqXSveQitvHz7rODhs7hP4xfHsMvFYe6h391ncK3/ujXeOF990h6urZdH+ur7MpOBKucm+CKuR3rfImw8W087m8JsDk15/QOK8ST2moOb33rWy8T+9qv/drbFzfCWTyQH9J/96XDfTROIYlf0T+8gffsmQ/tCmbtNj67EOh8MQi/35dcxy26t1VrdiC+9dlY4Bx9SWYUhdk4vdFVxc3+xvfI1TjIwU7QTZz0vRyAHMzVoytwbXcKOLaxio1a9cdp4Y7vCj/ym12E61gvTE33r33ta68dO7BFnxIxdsav4bx8hbyaY336FRn6hU/mLdbijObfvS1Ieq8V3IAF7Mb8l0N3TDzoeveYAx8xFrrbNuqvMeHAcAZe4yUwq/GIY53DP8VNnEms3nyEjraNvS97rj0xQnxL1jiosXcdHsKG5QF0KibEBft/JdVP7lTF4RVbjEkMhmfwzZwXs5fb8Puugx9sATYZj/MVPOwk5DN0dL0DYB8B4NgJwiCAWg0CBqTBgLbT7kUYGfAGI6v4HM/zH5vocAyGiVAxnAVIAgI6jP5so7EwlE2Mlpx1PqU33iWjOw6Ax5jX8AmWEXbtGj+Aq73GaTscwrCJeNcap+CqrSUYC5pLKiQqS1wRGeRL4GV4AgZQZVz0W//IyDorWTAwRBXQkB9bstK2lWT689N4VklUKOvDeIzPGIARZ+2zubhOUN0Awe6WVLIleuSgCJl+JHFLFFe29H4G16qLEYy1EwC6dui+Jc6AqnMChfkBGHbX+d2+taBckOhc40AcdyUPgeqcLVuIEwJgq3jXCF71waf5TzKh6wXQJYmIKyIQMBvPElQvrEpHSzyRUbrPXhAAto8ILiGHKWQN09hk4+3vPv1snblugUGAgoXAX+IhmMAuNmvc8MRY2Y7k1ItyOi/4Ng5Emc+TKXylA3Pu+6mLjin2SO7oyS+IeMGkeADvjAE2mR8M6Ls2z9U1do3oixfpPbtEeJZA1q9VpjOQKvAgMPxSP92riKjIzY+yJXOGDwqfCkGSDCskEnmFmF2B37i5uLTESZxRPFtbEbjrI7vb97jobxMYGFuba4viX3MKd3q5YI/b1Ff3F/yXYCJ3XVu/a08KBAgbvK/NCtwI2RbayF58QlqQfSSILy928xGxBvZpy3k6FW9cx37YCR/k6xuHl0hJziRafHST/NoQM2qnc3DdLpuNS2yRfvg5vYpTMHrl5h7j5gN8vtXZ9JicxKTulyjsjhY6k6xIXowD1mZP8B1PECf4B+K9ON/qmtimWCRRWi7m78aZf7VyVswpwVxfZBf1JQGuXXKCHWs3YZYEnky0WV98H+9RlN7EfjkAn3B9chBrl+PAYr7fAliJQL8I0dgrkPF/sZt/LUch38awfbNROk4/vQgSbsB4bdq9VXvuEZ/22X5+spxuuRqsJ3McXTJ38tDNB9xDd5IcfAfPgy1iBY6Jr0s+m2u4hCdpX2xni2wWtjVWsoSVfHJj5GINbmBM/JutdT++t5iCH+WXf/AHf3DzW7/1WzePPfbY7a437eEoklBzpk/9wC+2I07R2/J2/iAxFQv7bMGnlelv+IZvuB472VheW/gMPN18a/Ho3C0gPjUuu1H4Av6y+QlbTw50AXPJjn1szmW8bEJcNseO421dKwfc83x8sRnvkOu1uNGcvIGfPxpTtoanLq6HMfrEfzrP12vHHMQ/83NcrOEn7Kvvu4CNZ/Frn7iGvvgqLN8iFJttV89dz3nOc55owozOoIGtSZ+VCIRSIKFcytgqPPLKEQVqTswR63uLDEtiCBZR75m9zrfTAFnfpA9oAwJgZgz16d9ewxk4huomxQD+JTBIU2C3chEoKVkCIaHmHJxAn2sU/Q0gFAgYAUBZY2L0to4CSLK1kq8AIWgAlwVJfy+ArjHTY+OXJPa22kDGvcmJw55GSqYIjWAtoHE2ugLuyIH70pH/3av4IUlRlFr7E3jOPpC/DQJ2Uth2y4GWiHMwxbMFCMDKHtKF1SL6MtZNFIGFwo+AsHOljzsVZyST5shHF0D5IB8SMF3LVrsOoRMQuwaxkvBJjtgwHCF7coUJfHzJN5vlLwi8a81nK+ZsaRPZHkVCkFeuxiZhal77vLIx67e27RjZVRU+AyNVkbvfdQpbbJg/wxF9CDbpHNayodqtTe8yYGsS5PpHKsjBmPqsTckJnK/fM0mTJAiSsJaNGFefkvElTnSYfeQrsNAuiE282BVdNO5tU/GlvuE6eSuM2goL25dMiBera8ESXq6tsEuY0vctNMFJJGRJmcIAX6QDfrYFCmSDzu5UbJccJWekkK7rF04aA11v8apjbEYxtTayIY9RbKLb3xGgVq1+5Ed+5LINRL/57E49sU8yxB+XqIhlZAIfkCkyI0+PGPAHtgIf2Tw9sAFJBxvYRI+s+Z62xaHFqK4tZpbIKjbiBcttjAOm1yYsZ0+4R/dJXMRuY/ISuIuE3XXXLRfxB59jxwjh+jlfhpPmKS41HkkC3z45R+MqQQgfFHPYK59gc/pmT8ZaH2Jkf1tx0yf5wT5+2DgfeeSRm8cff/z6qWgxYj+TgzHD/5UJeVY8/KIv+qLrpY/tSpE44nO1aSXReMwPFu5LDdceNwFnZwh77duhAh9bdWuH1MYxSU/j3XcjSHz4suSyFdvk1P/wtKQyrqtoIRmjYzIi441dqwc6g/0wuuMWv9gP3iFWs9ONC2uD7HB5ynI+/oTvw0mcFH7pD+7UX/P3Ik462ERSzPJJ18mu+2Aq7IRv+fu1EjrvF9CGeeBR9SexhT/itfv5Pr6Q/jYh3Zhi/PgkDmd+OHTy6W9YI0dqDo1V8t/fVq271hgr1D766KM33/Ed33G9ef6Mp7W3WLWYzXaMiW6Wb+LlYUD/K+bRNZ8Qj+A9bkPWi++NHY7Xr1wFN11eyJ7lYIuF+ALsTI7hhFjERsRY8mSPeF/XwbyN5fVlsaC/l/PzZ1gD8/jU8mXnvuZrvubm7W9/+y0OwiWchKzEbX3KvZZLLa/398aZ5twvMFw7AARlBtkgBXwTXuLKCBxjJO6XuBAIY9mALFgBIIC6gMHxEHKBpna+67u+6/qJpA9+8INX4O7aBSOOtgGV0wP0zgW0HHsFuImPdoEuY6agtsy9//3vvw3im+ADO0TmVObKkJMZB3kucQEmAJ/ujFE/Kr0SAI7BWc9AAYRqT3/aXGNG7MwjmXIY8q1PlVrHBFsJEXIJ5PQrAEokN+ECyALHEjn67xzwWFAxb2DJibS/BIkesqEN1simpGcTc+CxztbfJaGBzn/+539eQcZ5Tk9fjXvB1rX0xqb4ABsG+OuTG2hrdwsJyDp97ArUBt7O16ftd+aqoHP6V6QnO0he7IWsOUbHl0ALbPo1TnNNzgF7b0aP/CzAIiwbBJFF97OxM0kwvrWftrxHBNiy7XT8yxjZM5IUfiRDSQO98aeuW5uwmqad9X9ksHO7u2Jxy4qd4geShGw2bivF60Pa4CfsB1FuHAgD/OfHi1m76ur67uXvtQdz2GFziWS0SoAAdI+5rF9v4sfWl+RKpAR3sUWRz/xq3xwF7+RbkttYSxQUDOyCoHs2WhvJ026hvu8KKrve55slgzDceJccJx8JvV8O4PsKk2Snb32w9yW6bGxJ/9ocv2le/e1xFjaOAOUDPWv5zne+80qEkddNOuBVfUl0bgPfk29EPotkCOUS6o3V+3NjZI8P0Cd9b1wxX8U79nriKB+ToLNRWEZHyJqYJAGDg5K3tYH+pis8hV3pV8xufHbo8Ds7rmAXu6Fnvic+dN7OQcfIgW/1vbnVVz5HprUFN/hE1/VoUUX7torCxHyzhSGyIdM7EfmVl4IW4k/nMBfGi7/kIW6QkV9Rcd8mSxsr2Ufj7QXRzfWf/umfnvJTm+weUcZpxYnlJvXjHzmvbzYvc8jOtYnQNx8+TC/GLoasjZNv59IPWbJ/9k6O9Z3u+A8+pi8JKgzuOvYOE9ZfxTH+pX0FWDgqNikSePxhca02NtmlG7FpufBZfDWm5UXknh7SbY8tKizbdSWPaNzkfvbTteYB08O6/s4/+Ihz8G7xCoZ2Tf3stm4ca32V3sRGcR+e8w/Yrbi2C1N2YJ7xN/v1KIf7t3hOFjiaBY7abm4wBh9jezCHLbFH5zc2sy/z6d766fGH//3f/719FGdzhy0osW/5AL5ZO/2HT/CGneLm+Dw5wr7ls5u7sm9zEIPZBq5au2xqcxI62CJ7Y9n5GYP8wDl+oF28hm/KZzpeGyt/L9g17z610xx7h5LvAAAgAElEQVT0hQ8sv3cdrBWn4Of1c7K9BBDoUYoL62CrLys8HSJgnG5Juo45NwDsnp2Q/hHKBSjtL6HpOqRlK+IAGUi5RnsMkGGoqpl317mHchiGAC1ga0MFsDaMhWzWcay+ABCg0bVLmPSjDaTk/O46pEMQI6dArdX47kM26Ig86GrJhQQGGAgwfWpnCTLH2u3FSAQCJADT+wZcSVpyZtD1nVwDOSsL9b2FlfoFCgUFK0oSAcDBiQHFOqVghRQJ7HuN+S+J4ugC1IIRYEEU+r3Pqtd/+7d/e/vcM0JM1kgAIoxwCvSSUEGn8UZ4gOYSQUEYEVtQp+9NkugCsPBxRJNt0hPdIs/09oIXvOAK0EhkY2RviycCMaDTHoBlz/yr8UlY+NP69QaAjhfY+53w7q8tNrgAyafpvzYkel3HzuCX79ogk87b+mrctW0LNdkihaun/kYayWfHvImPQNM4PR6xL/VLdohf84i4I699IgtscskQm2jczSXM6AV/q4fGImFFLpKF4lB6ERg3WdTfYib7WlvsWHiFdNZ2f7NvhKXjAjZ/ZN9LuuEbvMqv+tdKUD+n1r3ZqXHxLwSQvhUQ+kSGBFxExeMhcBdRZv9iHvuS8CzhlURYkaiNLV7UhljVGPW9RXq2taSHb2oX+RNT4J25wTUrmnBQQgu/4VArx/lacl1drT0r8sE4eiMvGK5t2Fh7SDNCBMsRV3GCTNOFuS1fgDXmYSdX8/YCNXJbIimRzrc2ZsEIMdg5Pi1W9ilRMYeOwQO8Y+MyTOBPZN3YFweNd2OteFQbxZ0+P/axj90+4sLO+7wTz0BANw7Tgy3bGy/YcNd7rExMa/x2/vAJulV46rxH1cSb7EAxFYE1Lva4Y9+EEaeEMbW12Of+ZGeFn41tkYxNije+906nnqOmy21PIrzn4F99ScKTGb/j90vk9cnPxbDkufxrZYo3k1f3bsK0Y6sNyTsfYbd8c2N77Ww8w7M2QYNx7Gvxi4w6pgicXPzENRtSuGbP5kc/xaVihJ3F5GNuisT4Yu1uQr6ch1+TOxlrs74bI/vcR69gCD9dWyF//iV3Eb/dS4aNcZMy48U7ilthK7kuxutDbMJ7z9i32L2+a+6b0HYtbtX5jSWKWM0p3de/OIQrKF51b7JTgFg9sGGJ9sZ8vlN73ZvO/cQrrNwE99QvvdEnHOg7+2qMi/H8yrU4HpumQ7oS19nnxgByEK/5wXLq5RqwUrwgP3raxcnNVbWx/rs8Wrzboqn8jI13/cXVewkg5wCChCDgEjoQ28RH4CZIAVhHC9qESsECcN8ZFfK3oLjAliIFYEZIgIyWIWeEVk5UHAVbQlpi24pGb3L8xV/8xdtn0hieeZxV5A3+CLwt0oJT1ySnfq/7j//4j28efvjh602UyKvxImoAAFGnB+TzJBz0IYnr/sCyZ+KWyNPrOgjjROCWUCBYS0wBzAZe9/SJPJOrLaecc8FvgyUguhOx4XwClIBH/4jFgjzHFCCSjUSfPXFioMYmyNNWRgRZ/+7vem2qCi8IsBkBtjF1nXHyHQlO7QV4qn7Gs3NwHrmX+GlDgnbq0RwlVooWwMRxBKz2OgY8XQ8DtljSPVtBFTjXz+2eWV9GhvSjjwVGONI4BbPV4xYUjKFjfukCCMKe+ijRjRiayxam2DccgxeCr3E0FomHYFzA7pnWXpwHzPUBrAUHpBa+pGukagNG7SCF6zvwsjHASnLjD+xY4sBG2LFxd7x++pmdZz7zmTdf93Vfd82tHRGb/PK33WFj9Zzdu76xIPpkiqCLJ2cA3GDaNewH/gmogvKSRVjascZuNZ+8jY+9LEHWzhJYJIFs6Zv9skF6ReTYGzyoTbsCxNe1BeMmE0U/eofZGwuWyIkVMNILyZLB537u515E+33ve9+FK9tX46qP+pWkwhn6FRP4QtcvHiCAkqzOwS46gvFsZ30YqYGvPjfONRaPvqwPw4XGViGifv/hH/7hmuPiucIQDG4ci0VksKRtk5bFHeQxnWwixJaWbPM99zeuLYawn43ZdLcYKwHiK77zJdfC0G2Xv/ObZLAr1uJfx3flkZ2Qg8/mIvauLjpuV0TtLMmEXeRQn+mzxEYM65xxGyN8lpAYt3k/9NBD189Bl5ArqFgNXX4KX9kuLJGUwXWYGWfqXDbC17uXH9aHwptk5tQJeTd27SrIdy8OeyYz8M89fDPfjVPibfwE34I5YhVZi9GboJlTY6jNtmuTvfbpXxFnY7DCs9jNr6y88ve1ocYpGTQm8c714iFMsbLM7teW2Z57+R9cJL+NQeyQ3uGmAlvHyal2JKgKVGRjwe9OXBBeGhfbwuMag50t8JoNKJaR22IKXmMMMKP2zIPtsHMxh2/BZXLevIf/b+ysD1xSrNjVddxheeRyMbpYXZ18iy7EHTJhG72EWNGH/o0fN6hN+dX6unxPH43XT7o3L3KBaXBLLrZxfTmc+IHf9d3YxBX38vm1R7aFE/HhvsuB6P70oeaevcZfw0/z5fed909bcKtPOIarXI8p9QjA3khwSBHD4hAGt4G9xpEuAA1otScxbBAblIEcEKWA2qRcwblrN9FaMKEIjozMJQhEdJ2cUzJ+24ze8IY33HzTN33TbbLBKBmBfpaENg6JWO2koJ6vAI7A5yUvecnNT/3UT9287GUvu7aEr8Osghbslqit0SzYIatAqf68A0BA3dXkdc7GrsLJMAAhcERcGdUm64ItkAdwDK82a0/BgEwAn742oWz+CAWdKQyQDQc0fmC/BJ2NIhG7Q8P9S9TIV8ADTIgS0DQGc3Ef+SsMbGBSgWML9EI2ZE1uS7QBijFv/wt69LrEbVcONkhvwK0NO32Qlz792sJnfdZnXfbs/trfl0fpbwlwY0Hk2SeAFJzgxvogEgwjyIMuk4WCVHOoDysaAq6kFMjTT9/335KzJT/sfYmfoGteiAESWFsdq498r++q2xu4aweZzT4QKnhk3ojQgw8+ePPe97732qJLFrBnVwcRpcUcQZK90JOACZP7rO2eS+6adOD3druWP5J7x8zJTgO2v3gpFqz/iAt8y9iQUH6O2Jiz4ojEGJ6oktMrHK1dZFuQhVHuQV4E2sbGVrt3X6ZlzhtExU3tKySZA5k4vkSHDuBV40XejEc7Yln3IAG7ctl16cwbjvveL+X8zM/8zCWWfkO5lXo/9cXHERT+54VBbBR5Mi6y5Ufil/nBaokPksi+6LTrFTKXR6xNaMtW9HzGNld2jKN0vL/FuPqrGCdRY4fkR9bGLz6sDSmKLHZsIVyb9QvntvAJiyVjEvTFaHI956Nt8heP4K5iDvsLB2orfXqfEx1KZO1AEePZM/8VY7pPLIZfio3667iXgyLQZMn/zUncwx/xSbbd8caAWO9xsnJM8aEk/aUvfenNu971rutle/AahsL1bXOJvjHA9OZTIqzQxCfhA26Rj23cE3vpx/gUIpbnLm7Bpq6D15IebYlrjduOHNdK+OG7l+PxT/OTVPLP7t9FsfpUKNX2xh+FQLyH/xpr7Sq28Rf8RuInXit6ZA/sdwveXYdX0ju/VgwQK9aHjLu5w1v2QA9wxao0/MLplxNsHgGbcLGuo3NtkPnyWPbHf8lA23jhFh/lOvynMTsvJtVuusgGveiTXbNZMZ0MdnzsjV2LQeRDz+yHzcJRcqfbjWH4JL7QNfDQopdcj82Ja+S1RQp98OFsAZ/Df8zN980t8YblzninnJTecSdxEQbStzgDMzf+beyQX+iTbeIqMJHPyHU73pjENwUKvgSz8Yx2IiXLOJo4KZbvfGtfcZQNN0fXXI8APP3pT79+BtDgBJ8l3hwPOCBxAipFNNAlZO4THBhW1y/Qr2MYB0cztnWCJrskiYFRFFLeNeezZMaQAPufAjcoAkWgyQnJZQsaAqUCgHkAM/dw5o5n5AF6x84VP0YgMEkCOPUSVz/voErXtTvWyF4kCPFgdJwOOePUdEKn6xQMGUEGGLv6LAnjPAK+BBTpQvQ3EHGAJUmqnq7nnGxPskl3e92CD3vqPn0iMt3jBSiC6jr9EuWVU+1v0gDAFvw6Zj5rXye5o1t2uQCOSC+BRhq7no3yFfZMh/Wrii9Au3/JVXbF35dsbZJn613tFcAFEwkRcNpqtfFlhwWtng1bOSIw/APZAfZdi4Qsqes4fddv1/AVALdkwdyQqrWDDdKrU8HBvVbv4FBj3gRqK9FIHH/VHxkhqgJictjiTHKgr57PrVjYNRvUkZNNOuEJeyBrY0USHBfIYKCkrHb6J2noPF9n+33Cq9pfbEJwus/bgWFGfe77AIxBktG95okM6YsN1C4bX39FIBFTpBBRgZUbj7aPxiLGiSWO7e4LZIfd1p/ClbG7n32xJzECDi+56BqyY3dIBRuCY7siag76aDwPPPDAzRvf+MbrUD/Xx/e0C9MVfxu33STsgA/xqfqGu8YtTpgXEo5kGO/GWWPYAklJXUkl28UpYDWfYYfGvz6b7jw3W/9exCUJ7hj5bnxiXxKc3bliwWFt3fjJKxkiW3DyTr63vIBf7EoNX8ZfNgb7e8chBoSvb37zm2/+6q/+6uZXf/VXb3mNBPBOXA5XW5JIpmyWL4rptYPr1GcyNN/G5bzYJ3ETE/idmKEfWA4LGpv2zBsPxCPYHx7XPelDkWsxDvakV+9Gqn0EfG15MWOxvr8R+cVRf8NYCxKSJ3NJBh47aA7wvvPGJQGAt4ozCk98D6+ASThpx5uLOSYD95DbrjTjP/imQpZCxuIRGbpGvPVd+411ccN1kre+95x4L5xkB3ydPbCjruW7/H/jeo/79U8RCF/CB/i7scOb2qILcbU5SyThAJ6xBRR/L3dfbr1Y2TV2IJMLjBZH2SkOzL/oeONt13bd2sFi1xYhlr+47zwmboj3inXPfvazr58BVRBYe1gOs3NdfkbeazPtNsEzyZcuxUI2tHy6/rSDR/O5jSPLg9hk7fb+qPoV/+JTH//4x2+L7Yrm4hXZss1kJL9UUFqOjut1P45I3rh042g3Q/97TJZccRc4o93GTxZks3EOTiYXmIqL4oVi9eZHZCRPaPfU9QjABggGFfgg+hzToFYAOpRsFMjb5v593/d910v6gOsmpxla92V4CFdtbwKIHKs+nQnrVlsQvAUQCuw+oLwJ7IL+Cre5mZ+g0hiW4DbOwFfgry8ECAGkOA6+gYyxCbgSrYJq82LAnG1XZjaBs72eDhhe9+1zjt3DGCVUC0TJR3W040vABd7GWNGha/0GOB1xEPduRW4TawELcNQWctC4BFiOQYeCq/nVn4py11gN067rFrhV0ZdkISpLbOlRwO87+bJ/9ibpoyfzE6w4cufX9jbAILiAZEGR7ACecUpkkFny2mqkPhxDrCUtQFWAcX77F4gFnb5vpR8QCSSIq2Su89no61//+usNze2AkXCQ3VkkISu4ILguGeHnbJN+FmPoGaDDjwXILUYBYX6xwC5ZgBldW/v5DFIv2CvWLF6R+Tnuc/zskR33iUAhdkjNJmJsVuDcFQbEw3iMYQs3ApsdGvBvCe+SXv7VseKEmMEO2emSnJ177WZHCJaCgMKudsiBTZizqvbqko7OlVtEnGxqC17RY/eyBXpfHOwYrF4CRs5sRxxlC7UJG+B2Y9+CCT+ln2yKn+lXvOBfXQsbEEaBfklsO3dqI4LsOV5tLklX0DCPOxW72CpbOYuG7OMki7CBThX9TnsSnxbDYSZyTFaLzWyxOVhBEg8id427eAWbJbWSAbjChsUWsuA/p4yMvz61D1MlNEuE+QI7ZTvkiugqmnnmvuv4IR/CKdhkxLKf+frt3/7t6y3SsJyc4BbiB+NObNy5SCbSAXmy/dptl2P/dscBO8VLcB44Zo5kyRZwpfU9/oiL+BST4OyZFJDnEviukRRvHwoAOBGfwPWyn+Zn3BuP2SJ8EQsshHRejMMv2arv+tsEh33UTsnKpz71qduihr7YLmyp3a4vtm4MZDsWAeBG+nFsORd50BuskIQvHuFAa+vn4gA9S1RglUfS+Hz91YfFmNpcfYvl+AZ59YLljvUssz7IGO44vji7x3BLc+PXG//heOcUGfkCHS7OLbdij3xxfde94i0727Eq7hizfEasxj/Sv/cF5Jvd1wqxuEPP7LK+YQwf4r9wgd+SDdnCk66jS/bQtThtY/XTnGyWbMRubS0HFyvgFH6z13QfW1+sdtzCbzaS3WUjzaeYWPGJrOlni1/8RL8bw8VmeRqf1A58UoTig8n67rvvvgoAyQD2Lf6fnFdb5LD+0jE+g3esnlaGZALXxLSrmF4BgFE+61nPugz8Ix/5yK0SkVJgVieSigUEwfrLvuzLbn7pl37p5lWvetX1jBanX2VlFBI+ztXnBr3as1VEPwkOweuYNo1/ye0K2DMT2vHiH9XQ5gPcBWpOgAgyPlVZiWfHkTdgKHhSzJLHdbLmYgWgazjpOhbnBAQLlnv96qVr06OfktmiQfcjQwv05Ck41bZ5GL8qU/NSAeXAHbNtH6hy+j7XOBH9TeR3LiexZ2/a22TG3NhCc9uALwmnx/r2N8di40B1j69uAZtKuznVt+opJ0OcyG6dmYxtSSIfx+lcAK2fTfKMd/uys0TwXNA0Bu0JqOluiyeCLjAXdNg630PS2b6EbotkAmLy7ic7I1K9eR1gphermKf/Cr59Sqboxn0LnIJOxyQgG6TqkwzYlkB4JhPGvb4reRSY4QxCAmzd4zjAdr7vks/VAeIFAyKeSNf2sZVheECGdIdUIISSxsWgDexrW/x7CY/+u07w4z/IErnwm40LZCAxlYAZF5tk05KXJfpWdvSrffZYG9k/zIKFsNpjFrBCcrHJDbuoDzKhtyXJJwnuO7mlW/YDAyUXu5rSPeLNYgj/6RjsbQ5sVQxee+YjWzwXixFqq+a2CpsrzCQH3+vH4w/sCmGCDSsncaT7yApukkOfvdSpPnqcqDl1Tcf7b/zszbnsYAtE+oJde9/GIgXiJY1wQgFJW2d85FvuVbRZzgGHcAi7ZWD4jlN7ki7j3Mcm7SZIV+zZ31ss2KR+C2ZsVmK8vKW/l9/wuY1zxsvWTtJr7if2wQBEd3GIXLvGStvi6sbz9auujSx/9KMfvf0VHrsyxKLF2rWxxavdXcGnPDZFBwoF+peMJYeNxx2naxyCzPn4+sr6e2MSv8QSOu7TMdjXmBTa6iO/7Rifgg1dw0brz84ojyqIJ+Lp2jV/tpiQfOl24xn9itH8nmzpkDzFAonexvKNNeIUu2p+Xv7I99cmNqaKT+TNnnEetkuHu8jYOXIwT/3xJ/y51ePGZEFDTsDHul6OQnewxfy6pjbEafLBU/re3ItR4rKY2bj21zj4qziAx3f/FhjWLthCY1a88M4W9pQuHbMLJTmtPMXrxthqfv96bEYbG4vZhF0vuA5dW2xcG4GfYpf++O3ian+3GNlPqLKvk//IszYe705MMW9zIf6Cq5hbx09euTjGb5q3WMG/Ts69uMWP2YrczM8o4tfm4rqdK/+3202binEWWNem8Pfr5y/vv//+6x0ANdSz6R/60IeuLafIv84oYAkpcBA86jzw7hmFlNP3DAvoLoicCTQCWPuMkWAlV03GhI1LkGE4CPYCElDnQBvcFpyNj6AXkJEHxGUBF7B1P7LFoCWvjGnBZ+WxyQWQNYeTsG1/iD19uVbiRD7mtGQdkVQ57hrPTwM7xgck++Qg7t9CgevZBNvqGsDEhgDpgiXdID2ru3U681h5AqwKH20FlCRKsO7U1pJGDowsCTQLhHRmLOxQ8A1kVEXNs/Ek49WroC/ISfol8I2rY+TIFrteoQXQIjEADOjRBRkJNpJ+x82BjrcAYe5IljlIBJYwbVW6NgROyRwiuqQdGJG5AgEiuvbN908wYytLGOi+a+svUBWIBCbBmpxPv4NvEiK6RwatMNav4E0n+7zhBsfkSF9IM2zd5Km+YKd+N1FhD81zfWVluziGsGmDfHZHh2vMB5YIIhKY5iAo9mm3UW3asZVsBW+2vHYIM/gxf/IdjrL/xUDEjQ/xPfZGHkhXfXlng62fCDrds2NzR9AV6chLYE+O+8sF2UJtKIyaX+NmP+bU+Gt/Vwt3BxZ8b35ws34RWXaDIGwxlm90PXwmFzqrTbi8u8jEThjGViUp2mNX7FVbZAPD64/cO2bLrvdLkDW/NHZxWnJyktv6XUzHJRRikku69/PAMF7xif3STcf5pHNLuuAmvUU+u75nKBtH86i//DU76Hsy3zgtZtaW4rxdFJvcijldvzGdzcMCdrsJJJLqWr5u3hJXeiNntop0w394zc82DooHxtm1LewkExi+mLixO3+V8ME+5zveyyt7V1I/9dzulSXzZ0wmV7i3ttJ9xrx4yT5xGdwOT12CXdHKTk/6YKeLHfSiT74KN5xfbmGxonb12XXu1U9jb57pL7ta/Gjs/La/k8MuZLDn7ml+cZO4OY6g7ey2VVI+7jgeKB6zdfhp0a77FK0lZeI1DO/4nYrM+VOLdH7qd3VY/4p5MI29ivfithwAr9zcILmE197hQI7Lz9m9BHvPdYw/k4m4I8lrHLsNnC1s8U1MFFM7Fy769aTGJc+hs92BzHZXH12/9i2Jh9Mr983n+BI5Jr/0Y/VcH7hc/di9nc7aVs9vFXd714x5409wCR7wBbjiOD9v/MuX0yOs9ncvt21Bafk//biWf5uHQgx57OMweLcY2TXkt3xn/RdfXvnjs7ChNmBk93ZtuxC+6qu+6ubRRx+9fLf22YOcwbzIkL8uxzau2mfrxg3bjREOmVP9pb+7nvGMZ1w7ABgGAzNowWmDM6Vz7A04DVyyyyi7F9B3LTJH8SYpqBvkOvYGLYTDeQRTcGWA9UNgyIx5AKnGSwHdJwgi8gIIGRl/AiQr8ljh609SCZSAIoWvDCmLISN9+lpCjfwxFEavPdUusmRYyCPZAXpEwjNL9Cg40hk9AmVkEnGne7pkiAoSCC15LLGmR/MGSI2R8+yuAUEHgaRTfbJpZIVzbuAwzg363b/JFl9ApNjAORfBE5D12T0Rmv/6r/+6rXCTPX0K3ByaP5Bp5wtc/Rco6B95MCY2uVXg7k+vBdnuF7x3nvW5SaIg3L2dOyul65sLhOZEJ5sc0N2SITJdP0Pq6Fxf9IpEsM1NYlcnbLH7BG3kdDFmfQFWCY5sZgEUURDA6JkulkDDjZWHgMgntS0JXV2yVTaxK/580jX1QYdbsXbv4gpZLq6zQ+SocTWnLWDUpz7gHn2wX8VP/nCnxH/HTE+20RonvfBF2MOfxZ0+tyC7AXXjhrluXGhsVl/1Bwu1kzysiJNbY/Izpc2Xf1RosjLknuZTP21HtE1TrGlM7GADen83J3jc9eYpkRNLVodsr+utTCLOrdxIqNKhWIfUSHDCCUm6pGO3da8PwQm40xjXvmEh+9+EDzZIBuHIvpclua5eliQm//ra+Xtcrja9CJdfseclRXCfrW6MhU0IJDmmx+T3P//zP9fYHJeISQgUMPgzfUSe+xcWwwexj+2J042rdvnmJhNLDnEP9gS/YMtyra4xNrKgH7ImZ3YCk1e/EiQYoSAmtiPG2hZj0umLXvSim7e97W23L5Hjy5KMFpEiqAjy6nhxkz/yD9xB7KSLsCX7x/dwCz632ID7aROPpRu7GZZvwDO2tvGFH6/9+XvHRdeKGXSnIMc26UBs5vMSV7HULxqESV1rN5FEnb+LX/pj0/xTwg3v8aF87bnPfe7106rvfOc7L8zgj3Yb0Ss9GGvjUeioXS8cFkP5lDGaMx9bO6UnXL/xZWPtOuzv5efsmk+TtaKxWEWfyXJXxTvff3jfdbt7YrFc38vr9IO78FeFg9pmX3g/nIPX5lu7dFM7GyfJif/iufBcTKIvBY7dqYAzwRb+vnE9PSiEJGf94kYbo8R1clk5br5hzM2p+OendvkhjkeGeJDjmxs1v9pLhtkH7INR2u84W9j5OQZ32V2fdLccvHuXO9MVztH5frWmF/S+/OUvvxamFruWC/Z3+qi40q45XAa28a2Tfzneddo2z777f70E8GlPe9oTDWqDlWDOsAGfIAW8AIUAx9AJhxN5ayUn3uqbNghYsseJVckpeT8JBEmvLcrb7VqS3K4H2gCAQgUrRiVoAbtNaJG5Kkq7et69jLt2ORDCJqFBOsydYwga5HuS+U18XIsMCzy2DDX//tZHcsuQqv5KxMjcNqHaBBCI2iYFtUEeZL06B7RIzV4vmHAaugO4JxFiO0ty9Ins6w/o+i6wmOcCxRJkwYC8P+3TPu1awVAF7RPxEVQRJmNhe8ZpLOlun8mz2odcIC58B3glJ0SAH7lGwGcvC64bvAUFPq1vAcLYkSVBKdkoHNEHWzV/21abL4IMsDdZZvNIC7nUbsQkQF6ytATV+PgPwLPSzGeB6lZP6WHnCjO6L5/wPDQ82366JpuMgGY/kQgJMAKbTJAyc64PdonssG1zo9vGS9a7fTTZIi2Nn37ZSvdLcLS1bUu8+G73k403L8M99wlwgobdK0tglxDzHzbJx6xCu+9OWNAxMUWCYnxsARGg266HI0iKdmzth++NyUq6IGx+dnss7qT/9Wf9wJ7OK1zCRdd4+Zm+6w/B6BqYsoUnWEzn7DjCV2GgPmC8nRTsQBGCbZFv7SNd7l1ca94IZCtNduZJMPkAfTQPK2V4ABmxHc/asxmffHznz//tLIMj8BEZIfNNEGAaeZnzxpCO2SEoiYNNq0ckjb2JxUglXkCf4niypQOEe3ckIpIwahOOTcg6D7++4Au+4CL5H/jAB253zCDX9de/zjcW+l57M1a4sAkgnsIG2JiVxV0dxHH4nms7vgm/+Llkll5hTp9wtr9hrEQJ3tRHxyqCFGth5PKYtSP9sNMzHvkOj41RglNbxuicZMkuDfYiwWI3zuOizuM8Ek72zpbYAs7D18RUsqhdWwCMUloAACAASURBVMhhe76ncEiHq5/lZfwe0edbHc/Xf//3f//mx3/8x6+fx9xCyvKI7I7eyHLxdGMejiLGFiPf8pa3XGbYauyrX/3q23dCbJIqpsBExUTjYL/a3YSIXRjbYh3esQsatVH7vRfjk5/85FN2UNITm6pfXJHsxARjWUxZbr92hgNo71ws6aeBs50KJMv3yIM9NsfdvbEFDb7ZNc1bDkU/zQlWyUPysV70tj5Kh9mdRTw2VR9yJHNdviB+bZ6zGCtO4Kf8BU7htWIxPG8+8jXcdftanrYcgv24dvMqvtbcux93wFlX96tz2Ion6GNzgo5lY33arb5YbF5k4xzd13e7gkv+N37DvR1PRcv77rvv5u///u+f8t6C5e5bIKzPxeZsQuEPt5f39ctSd919993XrwDU+ZIhIID8MYRNACmacSJdGwj6++lPf/rljIzWIPtM+RlqAWNX65E527K2baRBv1sRqk2Au4mNAGg+CDQFGzPDXxJhvAiRihcHbhycEmAxJEYJMBgwwtwYbUvtHGIi6DbvjM22GAQBoTmNd597pfjGJ6AbM10bLycSnMx1CyGcE9ndwLeBCZmRwJAf8sxBzJUeO84mVua24a7Tdo/AdwYOpB0wSyaMl67XaQXbBTQ2wgaRcGQO4QZgGxQEfzKgJ+0jJo0BuTOGLfQYI4KQLJDCtSmBqvYlrJJgQQJZZaud1wbApCPkVfVUQr9Eztjoe9ugY/OHL46zK36SXQvGm8gqYmww2bEIDosp7HQBldzZV+OQnAFmdoREbDByjl43eLMz2NNYK3Kkh6vKetddT9mit3NfDOWDggO/tTrAHuEdv9mkmQ52pwDfZBcIauOWXNG3YnDH2Sw905VAIhZ0PN017v5WbfYS2RNzkE5ko3u0tTYNs7zfIn2ay9rAykGAZ0POsfX6qo/mZzsogrB+t4SwNrZ427iXPEm6us7LxtaWFD0QNPIQx1xL/4tzSyL4kJjV9bXNb9hmx42Rbazfun9lDnuRBwn7EnD2qJ/FSjae7r1wdROU7l1iJL50nM7YgbGLdexPXK8d8bn5pccXvvCF14p8z413f2NsDrXRdxgOdzuGFNL18hiYILbXn4Ku+C8Okkff6SgfIfvFqP5uXBWbW9Xhd/yVT7CJM2mRaMNVc0V02Tc8XP1JtPiQOIKXbRtrd9umubgXRlqsYGfuX2zcnUFwXRK3/dVHtrkYtIU03Khr/NvYq0/cq+srqOyz9NpYzgsX4UG6seWZ/u0WgiESMr4kcVjs3MRaf/g1O2ZDsN7x2uFPdK4g1bX119y6X9/dWwL82GOPXe/j+tM//dOnvGuKzGtPXFUoJWd8G+/v+Bbx6qOdMF/8xV988xVf8RU3f/Znf3bznve85/YXrhTaGhdb1habbm7Ggpt0jC/wc4kj3+Kvy7mX05E9jr2xWrzt3ootkm9jhEXwXuGE34lz4TycFVv4xvL55tJPVia7CjL0vNwU5i4PoY+NY9sf+5HXwHR+1XmPpYk7y3fgNV+rbfkXf8dTjJl9wXIxA67Tp37EpcX4vZfPpjt2sEVTeNx1zSV+0Q42diHu7tw7B/P4qLiyeGz+MMQc+AMcc5wMcLDwuwR6Y+3uOCPDjZnGYbzif5+OZSfFM8WixQfjh+Ow11jFVL7gk03rB1a16HDXvffe+8SpWMGD4gBQAwACC7iINqIkwDCuvi+wCRbaWLBY4OcQOx4OzNm6JqUQOEfe6zawN1ZVEaApkNtuqD3zaHwcdosUCLWKCqesP2B3kpcNWJI2cwE6ihTGDTAlY9q34kg+FN746YpOVPX7bv4IFkIu0ebAnGkT+pWzZBGA0fcGEfNlY4x2jXFlgjTWpgRfQO5TUad7tCGobnGKjPZewABUBWaguXZLlx1TVAGkbHll4frkjvCvLSL1u6WVnDbZWGDegG/eW8XTZuC4xAIwd49VDKAhODZ2SRT5rz00j+Szz0UKCECN3vmvgEtvALqxBY4BG58H9Ev82C9g5MPwhbzpDRj3yR7oe4MpYs4mkD+JtMRyAZUt6wu48ondVcF/u9aYHnrooevvP/mTP7ldoeSn5rz25lifnptmHxJgcxR02CX7YcfsG+FGchQb2Rh8p//6Zi90SueCaW3BNjJi5+SISDd+q/RsApb1KaFavGTHVlHYvTmau/ZgJnsylnwCEWOXgnvj5sPaZzdepsOfk0lbXEsuO2bHQ9dvQk+G4gTfUChgo5Ks7oVx/AmxQXQ7rrq/RZ76loDVRm3ZmbOrbeKWGOncjpGuHBMf4JS2F1/0LUnoXoSVDZgfOZ4EPbuyM4Hs2Jq+6qcxS4qRpK63E6YxtIDQ+4ve+973Xm94rl1ka3E8GZ4YL9aSg3GaDwJWn7tzo2dQ+9ejXdtm96UL3CLcg6PGz4d8X1thm8bDN/AOWON5VnxG4c4cJVRsDMdR5OJHcIzfLBYg5R1DhGGKBYn0wDethincWUyBM5vQI63L7TrGjmE9XJTsiQUbz/rbr8s0Lt+TAVkbv52R+MgWV/mhY+wxLClZxLfIQ5xa+Zz+05zhr7myueaSfe9Lv8Q89oa8i2Gdv/fee29aVf6bv/mbWzsXp05M2pgqPtExu4VRXWuBQdxn/zBJ7KyNr/zKr7x+7et1r3vd9Xbz/rFlc5YE8h33szd2jo/0vTFsjFpeq/iWnXfNu971rpsXv/jFt4n1xgdJGx9YPrZcZn0B/9yCOLzjWxurzdl8FdPEue5p52169vhl+k/mOEX3yjnWlvj62svJzdnLcqbF/cVdOCq2bq4Fw+0QElfFxc7vbh4YzQ/XX5fP4qLwuD7Tr/7wZXI3D/ay+YJkHbaxYzuy4Kn+zd2CBP5fO95dgefWlr5dx17MYeNUMiabLZDw8fU7XMo7nfCR9QG+2H2KU2wdLyAr92++g5PxJ/mfIjd54999v14C2A6AJdgEQYibpKyRUbgAxYn6ZPwcB9gHZrZoAgYGxLmQFYnKBiRCql1JVkJotS0QFXSXHFEUYs6Z9A/YCNkcu05wRH45lnEIIgxPcCW72mRMHBtpqs3uE0iX+Pb3OrpAvGRV3/pgZBSMIJAv5wc2qsiCWuf9agCiW1sCLwBYZ9AX0odE1ibi5T6rgcmDHLeyK2lRTd3q4YKpJCd5Aiv31JeqPTtWIRUga6ttNTmjY6sTBJ+d0JHxCHDscwkmxxS8a9e8togiMa4tSYmgsgGFjSz5A/gSCvcli+aGZJk/AEVuECF2AFTW7/hycmU/HQMm67PnSqgx7+oMMN9Amm+xJcmUFb4lTOSuXfYjeEpCEQs2i/zVt7fq8yv+tKC5SUfnG4sqf9fpf4GdnBRS2DpMbEy2cpM7PFvwdw7pQVhg7CZ8ydXbkjuOIG4bgtBJUJdc6H/1tMWO2rBVT4BDSNY3lwzpLxnVLgyTRJqf+/n/+gg9SHgRWvZLh2yk47CO7S+2pst0gGDwL3YEW9I1UsCXFoN3Puff659ry3xGUD+TzcZkHGTd/bYFW91fnEUUxZjFc/iLvIm3J2aw4doPl62UL3lYjNZn10tY2II+2Q7cWUKFTPMj+KddWKagXptiqfb5hBjIPnqh0pve9Kabn/zJn7xeYFzbYiPs0y5ucpJN9sqvduxwhJ2LdbC7a/ngxh66FgvwFfFUXJFsGmsy2kIq38OhLDbAmI0DSB49Isr8jl/AXnFaLMUR6MccyLy+FrfE4labW03SHr4EW8x1k5yNd2SIjC+ewvddGFh+x6ZObMPnxHacTVFiky44K8GprfS0LyJrTOneOFYv/Al2baytbbG/9pL9xv2uhXHapx9JroKK4mHv6CipbFftLgjAUXEUJ6y/1Y3jYj5ufK68S1Q39uM7XdsYegfAu9/97osb1MeZJDcnOHSnWN0xvmGMYtnG2o2/9N8x2OL86ls+sAsd4ofkF86JXcvH+X73yFv4XdffabeX2GDsjWc5OBnAefwJ71xMlOBpQzxi6x0XW+lY4ZJNNw46MbZNqhuHl2affsWHtpCHW/BZuQ9e0piaU5yrxw821nSP2AbPzHHzry3Um4frl8c7Rz4WL3DD+lMcYCtyhc/4jM+4cLYxsp1t23hgO95Qn+uPydvOIrkYP9Un/kYW8EBbcBpuL8cRs5Y7i0Hs0zkLuGf8lOMtV2hM19x7CeCSZw5OCZvw1bEBUbxjK0RgK7AyagoD/hS35AwoAeHdltJ9FCI56ffF2+bUVqSen00ogLCxC2I7do4E8PTZHFTv6wuRWCUwrp6xqujAMCmD/AQDBMZ1+qLEvp+/UbvkgQxPOTSOzqluCYSthrRNBqEFPoxKhb37kZETpARu5II+yZ9sVh/nysI6pyDHwOkf8G8SUZ8I7DoEYs15AAdyTGad3wJExwuYBd/aDphssQGMSI1AZ/WLroAGgiJoCO4A9dQxn1gwXjKGRHseq+vYRdvrdruTwAOIlgie9qldhM341/8ESna6q1ZkisggtoLgBsauQRzZU/cDwcaAQMIM7fNJNmq8gIr8zG+LFcbA381NcFyCCZgRn76zPaSZry8hXxtDSi4AfHLOiEXjtvVZYY2emqMgDBuQxz4VscgI3krwyMg89S05rD8EC2aSG5wjG8kmf6SnxUPJh6CxPnAWgPina9k/PIcjiCRCtnbFH8wnOYZhPVOq/SX5iA5iiTQjQ7XnJXIbS8QzelEYovfu75olPetX9G6ubFmBmd7MFSZ0vcICW2j12PbB2uUPCgJ83VxsJ+fXMGJxY+2evNhB35NJRIUPIyWusZukeUl8/NyTMZobH6lduyzs5tC32Nt3NsxfvC3f+y7Mv0/JOh/pXjaJ6MD6bOV5z3vezWte85qbn/iJn7iekxRv3d/Yxfn00Jx6uRwyBnNhGB3Bj7VdcxGLjc38usfKKbs25q5BztmKBJoNK8SIzci2+S5+whw+1T39L77FS7Y4TibiQPb38MMP3/zGb/zGZRPiO07BluBJ+q5v4xP3zoIbXPVOocbdfyS8edaWl/Gx4y1aL17WD3vamAPPjRcnbFU8e3jHO97xlLfq8xt4INE/2+QTbGPjUMc6v9wMD8LRYMkmqOxqk1r6Jmf9IO7G6x4rh+Sx8UPcSK61y9YXz8RliQtbtDjCB+Ic6abCgjGKHXBCsUD7tb3XKuryOyvizWV3FdRuC3fJB854KWb3sAMxBUfbXUy1YU54IS7LZn3HsflJn1s8MC98RUzkx3wcFvLFE0fwKroybt+3uFdbCjiSz030FCn6tGiBc7NDhVDJvfP4YUWaeCQ+hkfgvucClGTfuMnJIgq54Cf6g5d2rJUfhbPLOd2zHAf273XmLf6unjeJXR3Rv7ZX/is7Pr553soeRu48yZoNiLt9lyPBWLFbm3wZDpC/HJU9bZygG1yFbPb4KQfti6Gbu/mbD4tD1wvF77nnnusdABSOJBIkB6xDAQtxRW6QslXsCmTJOCA14TW0DcYMY8Er5Zw/jdX2zKo5BX8TJThJqf4B7AqEcQCDrcgpMhgLgAfcO3bBgQERtr6bd/dvVRZJlGgwMG31yVBPI+1ahGorUJzMWH3fYEuntQ9AOcwCuHF46ZPAA+Qkwvpi1N23K+kCZXNh8II4ABFEBPwFhCUmayMLEK5pjIEskmFebMKc6x9IAn/6QFrYsG2DwFYQ8Z0dkPUSjg0YCMhepw8OvfMXBHebooCzsl6SKxHix12Xz/A78kMQJWN0hBwJ8B1XNFobggdkVztWMti+sS6Yamt9tPl5jvH0qa1aNxfBoT4QP/5JlnSefvicdhQbshErLfx5AR2pE7D1t6RhcVO7EgZvQUYyl0gJQnR9FlvZF5voXsRun0NO9s2Zz/YpWEaGH3jggZs///M/l7s+5Wcx6wOhdwEZaQcZso0VPgli3UceVp02aG31HZaYi2p132GbwhusRN6yK0SkfshFQUhgJA+4sJ/0g7jBi77DAWMxB7GnFRKrW/yO/S/uG+cGc2Ply/XFbvgkfYtL7JrNdJzfnv6G2N0q+Uk/lBjUdvP4nM/5nGu7OvLSiq3t9cbRWDufjVU0NR+kBq4p8HR9W6PFKG/yXsyDGebSd1vFYfEmTlt0gyPGtUkBwuc9N8k1OxWjasdc8ZKNP12vUJzdwUlJPjuBYbhAx/mD5MX32mPffENS3Hc4SBZ0xqbEQNhTe0v0+Cefhy3wK9L9hV/4hdez2Jsk61dxsncyveQlL7n5tV/7tdvHJc5Yatz78sHF3OVSq5/1s5UhfIBV2qrfc3GDrLq2/16eaE74i7aMJf2W8PQz1luQXf7X8eRbm90nKYXbHWMvix+d5593WsFr3uIObGle2u38PkrLx/u0aGGBYXmrnQj8XHEFFp9F2eW2GxcdxwtgLtn0GWfKn8KGvt+pkNt9XurNH/ka3euXPO6UgNRGLxEsCSlBFWvgMR4Oi9kjjLcoAfthKnzcXICsOwbz8AyYz7/pH24qrOC8sBBm4RgdX73BefMQ8+UH9cs/xIsTc3A0Y5Wck+vaHF6grZU5nIFlbAcWh/Uem2Jn+DsMKs/ys3/8s3HhEP2tfbjdODvvpbIKO2cx3rxhr3iXbyrcdC7fbtW6vuRtknO8BwckM3qpbzxzz8ESY9ixwGlcWCwzvvUvudjqsOuy8eZQ3/BaHg3H2SD/Wd5Hlua1OWjnLEicXFTOsLkIHYnPvRD4KgAw7jUQyX2T2AkjKzUSYPzQD/3Q9XzkL//yL9+uZDDuvZYDcFAKNPDu2SqOQZo4stDxdW4JTOPlgFaT9GULMmGaZ21L+pYwnQqRsAHLc16EDAyMg6OZO6K1hQAgyygEaWMQ3Pq03YeTM8BN1gCUbbHIgcQJCRIAduxkvg6svSVIC/DAhX7WaQTSrdQ1DtVEWy5Xx3Rj1QzYkB2HrlrdS5QE6a1m088GJjacjflH/4hG19ANe9KWuSBr7KX5LvAJ2JIkgKDqRnbds5XEtbFWQAuMAB5wsKcFYD8Z0zOwkb9+P1lhwhgFI7pRuEFIyMNc+nSv+SJf5E8u5IQgNWZFJePVLx/f8ZE5IsYGjaU2BH0BQrVzEyh+0rktRABMNs2eBQHJJtK2oO5axLvvikHJJZsDqhKPJRueQ28uXduKR+1LVrYYuAHNaixMMCZYV19rn+YuaHf9l3/5l998/dd//c0rX/nK2xXYXf3dgoUgWr+NsWfD1mYE1+Zgdd28yXUTW6Stc8htbdh1ITh1rDeif+xjH7vIUPPqGu8NQHjMu3HC69qVeGzSwc8VTGoDBtJnnwjTBmG2BlMUBvY4nFtydmKDIlpzirT02Wq3f51PBuKY8S+JQojpmZ1KDiULfulFMmuOZE9mCIqEju1JIJbM1xab6Hi+GYnbHVv0vnjWPGG9lXy2oz26qE1+bBeB2I4AaaOxNw6riYoEClX4BrxhA7XD39gh/8Q1ln/ANjKDyVYd4Rjfdx4OIZP0XP9L5jq+q+adU2A0R1xh5ypGs5fFU7i5CTbb9o6FzmVv9QfXl9TCbhhErngh3+XjVi3P2Mg3do7k20/h1v4nPvGJy/e81Cu/UGiqPwkYfsIuxZ8tUuIN4o3xipsw+dbxbm4u/Or6CrSS802e9GeuSD/c4Yd0DXP1yQf4dOctoCxX2Fgb5ubH8Wi8W2Lrs34VWz1GsDEXRzBOPgIvxDtc2DjpB16wUbjJTtjxYnvy3bHgUeLbxuful8xlB/hdesCRJMf0w76Sn4IxHgx3XMP22M/Gp/V1OLkJMt0tp2Nb9MyW8Gj8rn7F6ZNLyJ3Mi47EM7sUYDP8w8/g0e7KW8wTu+jI9+bYv/ATTps3Weirvv0qwy5ubLLatTjVYpvYsXkR7tj9jQcHIj+YyR75rFhPluKE2Ku4F14ouCocmsvK3/3NP//Kx4thcJZ+xfq1F/Gc3sx9OYr58QcygGFij/bFpB3XctKO9x0mmZOxrL2TsdzRXBZTlvdqW1ti//WCagUACgK0FNPNu+2mm5Hl/v7qr/7qm/e///3Xlk3CEIiB0AqpQRISMDcBYIUw66f7q6REav/yL//yIqhnorxkkWCRKAQBiHHqTcQZlRVKAFhbHNC89j7A6SU0wAwpX8MXqCiK45ID5auUGcMmh4wEWc55uy7jZiS1Y4UT4aEDRtCnZFgQ0B8AqV+OyogWaFeX+uFI5lQfyC7nQ6C2kIE4shmguEBs7kCs8XHOZKkatgWfJSmCtb7M23jYhwKOsTQGRSXkq3OqnxLa9SFEgu2tb5w2os0NEILErk4CQ3rWXzaQX/SvN/JaCWseEng2x4Z9An36BVjm1Hdkxt+q4r6zT3LdAAaIAOQCf+1K+HqOtFWp3pTr96QBLuKqWGD+nVdYWXKlwrwkCKaw+b5LQoA5XAKwcMLY6Qex3/t2JWZxy3zrtzlWtCI/BUq+iLytzhfU4aP7kVNkld32vcDbP2NcAsnPkSC22irxL/zCL9z84A/+4M0///M/3770DLaSR+2TXeeQC/3TubkjTfyL/IyPHUkS2TniBzeT4ZKh5siX3Atv3LO6aHybbHauuSgWCM5bjFr/6LzkfkkbzIOt4kPt11affhbNeDfR0FbX2UK5qyVwxjjJp7a8oIyOYIn4zTd9p0NyYbd9l+B7mzGMQF6Mc31ae5exPVmc3xjQMUmM+ZGJZOdOfqTv2mqhoTG1UhUBXLIliZZswC9y6P6N97uNHWFsXmxTTNl2Ns5pawvoyzf46MoD5pCjsZmHGGUMbJnfkLt4jFtsv3gLedSn+eEKuN0SxvU9uNB5Nlx72aQ+6Z6vI6HwlSzXZ9NZRW14bhziOLlYtWc/bLQ+V29iY/Pb3Xlr43QmUVuZ4x1bZKPXPvkSToHM4w/ibuP3nphslF82XxgHYyVuyxHEG/N0zkIP293iDYyCu4upsGwxEWawARyJ3s64j6ckN+PZRAWfYdN7/cZl9r/Xb9IN/5qb9uUWGxfoBVYoTi5PJ3eYYRza0RecwVU33vM58VZBTYxem+GHXYtj4AZ8SLE8nfA3shfnl1fxKwUj8ncNP1zOpWAhJi4W48on7sPozeNe8IIX3Pzbv/3btcKvX7FA/lNfCvP54mJX/W5xSi7ET8lQ2+x94+9yx71O8VKeZfz8AM7lc/QqR1mev/jE5pNN9/dG/3bHscONkfTaseSMVylaijswbTkYrmC+a2/8RnzGz9iWT3gOk1y3nBjHZ/cnH2FDbCKsavy3OwCWNGxgY/QEBmB8Iinud13fP//zP/+mqm9vwQbGAFXAAw6MmqNIzLSbwf3wD//wzSOPPHLzvd/7vVeyA5z0KdhpG3haTQPAhLSgxvndu+RIAAEIjIrzGesSljPxWHKBFC9YcQSOIgEB5IKfQIn4N5aqW5xvAc7vl6/RSYwAV+cQHmSDfBZ4NjCRDQDgoCrBkrTGTJ+Af/Vta5R2GDg9mdM6Qu0I0M53fWP6zM/8zOvZx4pDK1tzTTZLHIEwO9jgVR8SS7qjZ4Bx//333zz++OOXIyEI7gsANzhog80ssXaOHS/52eCs/w2W9SFw+EmziPKST2Co77URIArEJJ5WaNl8bbAVNrlEqfPppv92mNSWSiObWJ3XZ4S+x3f+9V//9SrwfcmXfMnN7/7u7176BHD9nYwFZvNnF+bfeJbsCPpsRpWb7N1Pxot7ilfsni/ACYRDoqhYwoYWxCUSdAIDyVbC0L1buEHwuk6wYV/ds9gLD7Zos4R32xAs2tbefdkqYpLPtmvgrW996+1zxORXewIHIi8h1/9eq8/m0fm1JZX75uyZZfjdZ3L1CAW5JXu+ZmUD8UimjWlXepawsV1Bmr1LAODTJiRW+DdObPB1LxnwT3ibLpInbHdcrCND8+OnzZMfOkavSOAmd3wPboq1G5MbqyQ8PZA1TIADyI7+xbHFKH5PFs3Rc+Rdz275QGNVZICp+jkTjMW2ztE3fTVOBd/Fa/6w89kYR34rEySvfuiQjvrsv8La9rWJAbtuTB23iNA415ZwEXa6vMbjWWQBDyQOtdN9yfX8dQM21DkxCD9ZTGcj8FHcSHe1yXaQ0s53bQXBVqUryG588shEcxbrOt+YycL4w4xdYYc/ja923Id7SWb4TdfhQ3TGPsXKTWrYh91O/EF8IsuO15eV6Npa34EfWxhw/ambk/zjOTgGueJO7Ak/4iv0Ik7y0+WgbHJ5JCxqfIv7G0MWQ7oXPpOHseJVPUJWQijGkfUW8xRbxer9VQ9+pV1zaXy1mZ7EXBhBHo1t476YCcfFfHJc/BL34TEf0Se/gEUKCbghWRtbbS9erQ97qWOx1KNTuAt/FBM3KatNc8Rr2L2+zFkc6h68RGIJr3AaPGF1yzZPPr/XxMMaZ34Oq/TRdz6iaCTRVqiSl/DDZGD3lvmQCyyil+V68IOOOkcfG4d399jTnva0a+fr29/+9lueyI9WPrWZfcpLxOHyp7j8Bz7wgWv+8gl9LwdnI8uv78Tf2UiyY3fwDXfkmxbL5NRwx+7c5Sp8IvnDlM2X+MMWpdi5ecG42i9HvOvzPu/zngDKTnLyrX4A5CUQTXRJ8QJdFd/O93xP91Zl6b+fCxEkgXntABSBaolISmoHwKOPPno9o7RJuwlzLISWMdcu403AAg/DBfKrWMDHQQGrJJriVy7IkXaRBccFZ+PhlEuEBAMERKVuyZBg1TzaCt8LpWojIHrwwQdvXvSiF11bf08ZCRpLPs9iRd97lrAdHeYOhJCa7V+i1zHzO+1C0mm+5LKOYr7mv0YO1DeYcAZJJvIZEAsInE1y2P3ZZYQVMAKWLehsEGDT9B0YfuM3fuPNq171qmv3C3IEdMjTuOrHygEAEYDZ1CYW/GADvLECZQStzyWpC0ZkvYHH32sX/GF9HaggURuUNtmV+CFpu6ogAWJrp63v/IAsGwDc5kMm2xaA7pyE0LHGj8jciTTwpdpTeAKUAHgJr/khq3YtSMQWzJc4LqGma+363vgiWxVAKoQg5OYMS/giXcTenAAAIABJREFUHfqOKCBRyMAGK8RTgtK5nunrs2fqyEMi4V6+Ta/15fntTbbJce0Z8eGLyMvK0rjgSS8nq/367f/qAobC6pPQwwZyWRunt131qB/vCaGnxWGxBCnxHgDjzwby/XTXp/EuntbeknD3GiubM2b9s0lzqC969g6cJahwDi4gOpLoHkOge+MkW7rmy/tstKQzkmRXDow3T/iJSCN/7XbpJ/nona4laGKt42JG45EING+7XYzTp8TY6ijZiTWSKDpAPOm14/7pmx0s+eVP69dnwtL1XVdcURRwvaQMaZXgI+v8A/diL4tb69Pr93b5NWd4wVfpk2/zMbbiN8L7vjuS2FDy6vGcf//3f7+NcZKh7n3FK15x8brf/M3fvH0UamMefpccGiffg+nra+JL48jWPP7Q2JKtZJHv1282Dvf5FZ5Q23xMLKjfuFJ4J5kSTySLS/rhzYlb+sJdlh94pE/fnet6iZKYtJjAf8RxBZTuFZvdh5ewW99r79nPfvbNv/zLv9w+VlM7YixezW67Xhwie33wXzxK4nLyEQnkJrLGTCabtOF8/Fe7ZHTrjE/O270bx5YnJH+7qjZJksssP9d28uw8H2rOFtC2IMHOFAbZ0GLltmVVOJuEXWyMLRpP/eNVOy7+Kt43Ho/beaRmxxGedO0+Rrp5j2TwxEP2S994ttVtCwvdt7ym8Z/v4kgeG3Pqs3v+f3y2NuitT5hcG7bp4//kiCvb1dtn1/pVsX4F5qUvfen1PpPm37jpiY3W5uYOsLZPuwjpn+2m+30UUdxzHiY3PlyXrGsX3jkGR3BrY1q+IO7jTskIxq9v8YPF0DOerd/gcXJVOH3tAOhXAIBPRqVDgVWg4jQmsAZW5wlySdAS1e617U+wYjgEKzAtcVuS0d9AAWitUoyHwRCIoOBegkcM1lgRga3mL8Feo7wToeHkCLFCiuNnIWCDCMO/Eynh7IyvJLTVbqAhuYp0teOify984QtvfxWh85yB8XcvUninhAmYNE/VSUF9DZ1MkFmJwbZNF5tscTiBwRgYZ+NUBesYMDr1KTneAGMsG1Q4k90UAhBAZA+IkoIAe1Sh63wAVPLQ6gi7Qx4Qt/pWaKoNiTN7U/lDALt/C1VLTvjG2vCdAvOS5CU15KEQQWdL2hW2BC467tOqfueWYPZ9V3SQBH60CSViT3+IDt8AqIsHkoVtb4mIOQJHtldftbPyX7/iR4J437eQZYyCoLEDXBhDZvra5xQB/gYbtmQs9K0qbb58T/+SPbjS8Y6ll8ZCZgKwAMJGFlPJCN50zjiQI75Av4iWcfNFwf5MRs+CFXyqT88EGpN3lcDTJX5iT/fD0togW7baFsZ//Md/vPCia9lI58UKtrsy46t0ZEySouQC88wdhlv5lLAgGHSI+K+82anYaJVkdeh5YZgvgRMryARJFSPZRtfts6WwYz/pHibxBzpQZIBtYv+Siv6Gkev33XP33Xff/PRP//RVhO6Rl44ZPxICHzdZI2v203cxjn/Wrzb8LVHCWYyX/bILWC/2SfS3+Ns9G6/xBdvTzWOJ217PpuinscAJ9yD57HiJHGLMbmGNJF18MhcJMn3gb/CB70rUmp/HRlr5a/Ws31LHD8iEH9IdLDK+uEZ20iqxYse56mdei6eShsUQsb/rNz7TK1KPZ9pRkFzt7IJB7BznkWwlt9UJ7Def2sJN2SF7P2M7HbA/fXYfHxI/YQgfW87XuWc84xmXj/QfbsMM86Y7ujBWY+94u23jI/HCxpUc8Scxu+vEFnYOt8RftsxmzZ2tspPlKvlGOFhCUTswPTltUso3Oob3wC2ypsfl1zghn1jc6jq6bIzeL2EbOiwRg/j6YoS+5S/4zsZ795MHbDx5O4zvOHmLq2RqzniHmIUb7hhX/me+sImiedIj+a1tijuS6R27+MqGcQpyEndrw0v9YBOMo1NjEDNXR91Df+RgPOlPsQNm4N3a4Hs4rDgihsIX+MWe8H/vH1tOof+9V/ymu82RYKu8Rl/mxTb4J9zhh3DDdXisR90Wy3CT5smm042F+L12bY6+uk+RSL/49PUzgO0AWKFSiqDe4HYlmxEKOIIZgGNASxa1L4gyPIm2BEVQA07a2gRSPx3rv5UAjoe8Nj6V571f33sdAFkiSzmMWvBGSjZ5ch/FdM0mABwC0HCcDfJLXIGwviSLW81HbjI6jt0q4q/8yq/c9HKHV7/61bdjEEjWwBl0YwPm2y/ZJ4clgvS6gA3Y3Y8QbHAVzM2pT9VGNsVJkb41/uapCES+HI9j6Jc9bcC/E1DTy0lk6ZwMyHdtgiyXTPIFRbKC8u/8zu/c/OiP/uhFsrYK2C6LHBCxlXwYc7IQPM2rc1ZHzsr76gkY8g2yE3AasxUpQQQ4BEL13S6bXXmk903K+PX5Zt0lfII3cNyiHuBzPZmurmHCgmZ/k5fAfAZe/q2Kr006F+DoBHguFrJfQdR4kUskDzFbPZ0+u4F8SQ4/Wtxkb/AN+d6inL6tkjYmO3UEN20rvDWG9aFkQm7dQ5aICtvoPsVh8lq566+2FEPgC/vuMztpxTx86lGdyLvAvsGU/zi2hGm3P9qC2dgiJZvsiyEFP4SO3TTe9CM5Wrmx+cZrbB3Ll3vB5utf//qbD3/4w5esOv7yl7/85g//8A9vV3/pUQF0sXCJZjsKkB1khu+XmL3lLW+5nsv8/u///tsVje7fwuFiEB9iq2RmJS/ZJG8EjH/AUITxJB/kaPsz2/TsLuzeGJf+Pv3TP/3aReZ6hREJh3jnPD+FY+zHClX6aE5dzz7Is3t2d5T42lz8BOwWTuho429t4hanjS/uS3CWs/ChxqPAJIYlN3NcfzSXJW31Qw4Kq0sSxYRNGNiEoqAEWtHcyydr7+RBjbvre+Gs5GOJI19WWFmMgscbF5aU4gK4QX23E6UEFY+pDXFZv63otXPECnayS6bp0TgVsvkWfgNjt3hP5vANpm3RB64vJ9zVTlxr8VABe30QL2nM4oi4Q3d8sPNhys/93M9duPXN3/zNt3wIN1IEhAt8ka6XJzWOO81tY8b6oPlro/nyPbrbnTBsfB/tJINNgMgA/ok5OMnJJfkaHbCr5eR8c7GUvTrGtjvOr7UFS9hb12RPxaC9lpzZwTkHBQLx9MSh7Zve67O/4+bJKznjYbCTX3WtXAtO7rFd4BBzxQNzE7vFvZNreLyz+3b3FD1toVUO6FO+trEGHpMjm8BdJJ/i6Znb9F0sMXdxF4bFSZtf8Vq+Q99iJ534TocwvTGb7+Yl8FJe0hgUjI0ZFrMPNkvWZKBY0Vh3EQcvql8+vfz1TjlWx8yVnaxP9LeYu7F3C3zaJbv67u/8us+rAHD//fc/oTIBuO7UcJOQNNSwKh4DI8B1cMQKMEsGNkALIBuUDbK2N0j094tf/OIrmeLcnA4gIAz6ACwLooigazcAmKNxAVVbCuuHkacg5BLg73yqitoWtI5srox1gcnYllh5GdYGcIC/AQ6BWHLVWDdQAsN0ESiV6G1gkKAZ7zqauS1oA3xGbjyIiXEiE5xbUAWQS3iMsWuXAHKeBTWOgvhKznbckhVy7nMLNALrgiaA3cSQja9/IDOcjWMm37ZZ/97v/d71XHXVcYR/yfYSdklFz15WqfzQhz50S3oRzvWHTaaTrwCxCT891KeCmLfx0qc22YF2S1KsdAJuc5dEJTPBnS3wzU3I6GALCKfdsw0yJ0s+zt/4GlLlPR/7UsbaupPeBTPE0zwE3M7z7002Ol/7ydjvl6//SiiTnYIaYkQebLzz7LZz/Sdf95AFW9nESXvrjwja+g673hUg1zmnwg3TBfkNSh1rzLb/L9bWdnbS+OiWrMiaHhcjJQu1tVun+eUGcnLjf/Cza5Obbda11d/s4CQbtSkGkR156693idxzzz03f/3Xf32rl+4pyfcvf6aPkpoewUKWkYAtMJ1JNYIgGdjzzSHfr5Db427vfve7n/IC0k1SlngrCHZ+467YtgkuOSrKLWYmP8WCxWY47lrFI3iQ/JC+/u5Rq7ChtqzYLkbueHb+2qVzz9euPyBpbJe/iSm4STsR0lXbQ0s8YQISDFf4THNL9hUv/vu///uWmG4CsaSKLy3OwE47Ij0XDYcVvcXLfUYUZ9kE2aIJX1LAEzcaz7aBr4j57IJ/b7E/3XRe3CN7xb71202gt2C+iYgdUAi0HQGub8766O/lCo0vvvRt3/Zt13tgSs7gYnN+/vOff+3ysS2XLvukTzwz2bANPCBf8+Z/SRNOuMkpu1z5wmjy6nv3SISc953c+lyuAj/Ent5/87M/+7PXIkE/17q4joufCdLGi7UJ+LW2zS4lG/VvNyfbZ5ewoGvEPXxAO+TEH+hyHyeBf5tLWJWXQMdv0mMJCBs4C344innBk8a0dgMncAk4wV7FhvXR4kNjzsbExuTB3mAZfTQ2doFPsz/+trxfrmAnRPbW4zQ94reF6t39Zv61Ux9bSFz72nPyI7hLLgoXdkAqAnfeYzMWzZLL5lD0JhknR7pz/eYisEb/OIvdSRYrYI24VVs9liMHUaTsfP+6/0u/9Euv97/1eEvF98ZtEUy/bITPipF8j17xOthDbvVX3G8HTX0WKzq3+SEf0vb6C9tSNNTvJu4wA+/BYTrOvuSWfJCMn/nMZ958/OMfv93d454tYJMZjkV/uDS+xz/6fvsIQA1tUrdJ4BJlHTcwQCIgdk9Ga2v6OcFNlDawUBqFM6Kt6i5IAXbknzExhiX++kT8AJggWFuMQtIseUJsjOc0rhP8GdU6q79XGQKHc6qIW1hgAObW/bZ0AX0EYq9JBsivShBg3HkCkVah28JX37Z9cibE0QqjdjjpBnBzAoKIN/AIgLIXicLaGgMVvDnTBmBjWeOWDJIbfdjOQz6cnz3Sa7bqXQDGwx60ZUxbiSf/LUywz+SfbNNBbUqOvCdgE2Lz7ljtC6b1mV66N19SRCK/ks/uZa/sU+LWJ1ImaAGvDbLdB5gBFf3xF3rcpEOgrCobaAbMtev4JnnGscnJkmY+27EtZjQ285GsLFFgb0AYBklcEM0dC9xgL2S+tiWBYPNIs1XhDbgAlUzhlW1cZKdfn405P9ht9Yo3S47Nm3+bv+ACI/wms3EI+itbiUX35It+rx0usctkA48E/OTUMb/By5+6RwCV1IgViBM50q3gV9vwm43stku2zVfZ39qxrb2CpHPIDJxSJIBrArvtscgKGX3nd37nVWRuRc5L1/Lnxx577FpB/7Ef+7ErEYEvCNESdolCcuG/ZGPu9ctv1vdhzhYHGjMdwShFJONAHLufv9EDcsD3zLkxbd/iQniVjRrrWchDerfoAbfFX5hp6zofhRMrB+e2XfqBo12zuz8Um/AGST+b6b701j1tr+44QooEwWA+1fn+ZiPNGz4j1Sf20AeZ8sv0A5+MCc/ig42ZXVr5T46uo7+u25VjeMH26/u+++67ClH959d8tXE88MAD18q6okz9wLctcGxxEgbB59pVEK7t5Vxn7K9tsVjMZIcwV0x2fPmlJIzOlw80dm03N/PEUZYD8ksvPDz5GQxzL4wPI7vXqqFk+IxNZCcm10/vMvnUpz51WyTUtr7Fp+amSEJGXePv2k7ejcl1VkUlQfBCIoyXnFwXBuM6sNkjR2yNPPtulyufZTPGsztDapevw0Qru/qG6yV99V+RbeP7chpyxmNhavOStHcvXgzLOr84sYk1X4W7dF1fdjgp3DZ3v/BAZrg1Wbkf3tLX5gbsT1GAz6dHWKF9MUi7/I4vwJHlaelfQQveNL7+FgPZxuLdxt/ah9fsSR+wEJ+pXQtNYloy6z4rzF3Dp3FJOpP7sWdzF7/YWud7Z9wW3t/4xjdevzjnPTX8nu3hsfRjvid2w2pjqe94W9c1dvPZXKhrcDB/4/30yB/InR/ASnjZeGFgcTa5xa/ihP1PVn2y0851zPtLjF+77IL/bLyujd3JYjG5NsKpawcARzUxyt5ESLAxWYC3Qcj9lMgplxwAfcIkCH0Jxpu8L8na+21lYOxIwCpG5de4OdWZjDGaBWfXMAifXQMMl0ycFVNtZkgJ3nZAgKgdicpuK+T0C+hLiAEK4kv2QMQbLd3PoZdsMRiJuuIHp+3TqjUgWNIIvDvHsIAh2SF67q9NSQZ5kpMkaR2t8S7oIITIGjml561uL+GX9CEROXtbwDgUR6ptBA8IJ5sFqT2/dg3wkLclLOsz3e8+RI2TkjsQro2KAW197B/AQhLWT5dkaLd7gL9ES8BHtoH42gndnQQPiAsYfbIZfoUE+A6k4UQ2bkUw4Pvsz/7sq7qJeBgP+xa01z9hgOAq+LAn2AFLOu9++txVL3jFD+tzg677V5aSJYkI4r6BnV01z87nk3BzST7d8V1jVaCp3yVY5smXYVEyhHeCH19C5rqHvZ33r94Xy5cE7AocH1z/kFCa5xIKqxpWZepjkzL23PPFjcUWzdrarY5krwiwGAxfrHrY0QWHYB1CuQlw8wgb+ueNyGyt/gvWViaRrO5Ze1zsOhNMY+OXEu3a6G8EBsbCFLGRfiQI7LI+jcNYNnlHJOCj/pHrPvlpfTWW5LbtL+nYWCqGwDW6MHY61V6f18rDkzt0FqcRo8aCiJOJ9hQGlwz7G3bQ6bZnnF0jZm5sImPYDG/1K1Z3D5vt0w4/CT89rI/lPwppdICrKIqRA1yAl3TbcXjctd4D5JGtHvl729vedr20jw6WcNIDzFyfVuyrr/XH2sFp2LIko/na3tvY1n6SFYyCDT6NQzxir50nQ7jJR3133hw6nvyMmQ3igx1P3nB7x8lPxfPmKgayvU0AxBLj33i7/tcjQb0k+Ad+4AduPvGJTzzlV5a0Zz7a4o/Gb34Syr43F1gKC/sulrJfsW/bpjs2x5bhDJvtu9V6sUccbMxxB/wYltktIg7CfTEMf3M/39wYJnbikdrCwehdcbsV48aCY4lVMEVRhx773hxxidUl++j8Yia7ZMsnN+VbMEdSvH5f/3jpGe/5C36t8CYXE1thFR3iKB2XtC9GJjvFnbXn7qfnxt79Ht3ki31axRYTtpjITslGwgs3tnhEXuS7RYjLiJ7ksxZjyX+xvALAH/3RH7n85nWve93NBz/4wdufFeffZEn2+D67EfPZ1cbDPce+xB+xgD/iZ5uzmkdzF+P4zIl9fV/8a3zN8VnPetbNa17zmqu48eY3v/kqWNvpAFtgGv3jAOTW3PBWNoDX1ucZG7v2Gm8vAeSMjJhxn8a/AAZElvAIsipACUpSK5BKGLaPFaiB1r6/JT4ceImU/pHg5lKflAgYgavEB0ARMDBc4kpZhAs4KHuJO1JE6BxHEFWs4GyuW6DcYLRBD5CZywYQgHwWCrwJekkcR2WggBLZIFcvygAG3beG1xzqz5a/8/wSV/KlQ0F9k8tNIhEsYEKvZO1a+gUCCETHkRQ6J2P2aSyKCRuAzWXBcskjsFmAZL8SKt8FJr7CRlxHBuZGbuwM2W0eu2KNxJ6235gFTYSG/fEnba+9at9bn71IiD0ge+QpAes7fZqruUDtAoDVXVV2Y+yangmvwMEmG2/Xnb9jv37CpoEggOMXfrZGoOo4WcEw1epk1q6K7hGksx+kC2naMe/qkCDceaRasr5FlUC+X0DZgtomiM3BKqCg2GfHJd3k7ZGH+maHzbV+ycl4+o4wto0yn+ZjVpfgbHLdQiUs3MSTX5CpoCtYCj4CIx8zBkFYXKA7z/N3X1tE04kCnbmpZMNBWGC1ZvUsDix20xVbQDZsWUZEJRRwDibsihhi1jUKY/xe38hu91XRz8aQEzKFLTDBeGEGe02O/e1n4yS3m6D2N515NId8rRx2v2QyXS9ekk8FAIVCpNp1XeM8H19yK+ZLdMWWfOGhhx66fm/57/7u726fOWfDZG+efMGckosERJuwgp9Jpu1mw2uSCSLKlshHUYrOGgcf3SSWP3npHL0h37DojOuIL1ltXIHvYmTf9bNxErGrj03+bpnxkz87aMUSb2E72aGEaZMtdk1+nZPULx6zSfGFbYotZ/KJK0hE6FhMYkt933hElpssGJNCnraR68biufQt/HS8/murhHFjAQ5GTmJ6bcNGfg1P2WVjhmkSUOPu+POe97yb1772tdcLMCt02eatL35Pz7iHQkvtdw0Ow0bsANHnWcA2JvbJZsxHEgMzzaPv2RQfaTxbQIfTMJOtSNb7nt3xGe3KHfAC2GhcYrWY05wVJBvrFtbxHfGSHVlQ614Js/FXGGOf/MD98Ipdi398uLGtL7KBTVb3nvjA93zP99x85CMfuTC6nynfhRD3i0/aV5CCSfImMoPxZyEDd2OTONcWNmCkc+aWnPKX4iueA/cXz3Gs5cwbs9kTv6Jfjz4tfi0mKsbIPfbXPHB+sm3lu8WAX//1X7/55Cc/efmVR2m7BgawJQk8ziamkv/yGH5WO3aR4MjO0TeecPJIiz14PN9qHN6poW8ywK86ntz7dbuf//mfv4Xydjz0CFRzKM42Fsk/ezEvfrHxgex8bu6Cn/LNq/177733CQ1tcEQkGFsO1YRbAWGgSB+HQkY4nKCtslabJoMIrRFLgN2/CVyDZ6iCNccwbu0zSlIFvgoc65CUjTykONW4DRSuc2yBkBzqz1wFSyTy+s3FJ7cxGidyIxAzQIQAIDCelS+y3z2caslaSVw6kzQwCMnDkgcgscQY+TlX6IBq81qisePQjvkIEks0kIZAfIEV8dDvVlYBFhLT5855Cc0mbK7R1zoVG1MYoq/mDzTZEz0DHD7Sd+NlkwCR7gRyzqo6CbQFhQ2MmxysTPmJ8WzgQvhdQ8/GwUaRL4DU+wr6/fd+3vCjH/3olRisja1eNrjbyrUVyJXLguYJTrUpEVeUoY92PmS/baUUjLSFcCFuANgYu69jfNF2UX7fdfxTQlNg6T5Es7Eioua4OpVQwKT6srWXTvXDD9gk+SQzWMeW4ZzjsNWWz+YgCdj5sB96JZvakej1U1G9wK6Ci+BFz2REbhuo2KGk18qBQodghjjCN2M1doRGDFi9wvRz3ggywuxTsO/8JgkSBEHbfBDjxmBuSLY2FndV1mG0GCn4mgPsRMAVfhsHwuRe/mSOyLc2+AB88niH1T9Jwm6PR/SM17wRtNOHxQRz51N8ZYnR4oyxsuElWztuWAsjnLMCXpt2gDRW1y/5dY+43rwlHF1v5UmRYGNybXp+eIss/la45tNsuuNiGx2yX2NbQg6P+eKS+dqBL7CZrde2e+kZPhjTnu9vuuHj7GkJoEIrvYtDjePkLCf/gJvip9gE78Q/mNh3yRoMkrA1P0VJchBzFD/Mu/ZOrGSv2lds3qQUN8ENzFXsMz84BRPwBskJ3Ys5fNuYFDPNUYLC7sRy8q3fxn/KANclz+V9yUbBm95xEfFyE9yuVczhu/RXW7irOeAd2mqsYhd5FPsrUP/FX/zF7c4bfs6+cczl8ril3Z9dqwiFTzf2LfLhN+tj8HeTRtwGvq0PdP256wOmLq9tl6eflV3uIRbAksWs5cs47RYt2AjZpe92Mfaekf71TofHH3/89oWO5KZ4zaaWw7ABvIC/9ZLICqbhPVt1X/JoHl62qoi9fO8s5DT2dFXS2Uo6XeEMFmq0IRaY8xb3O6ZP/OvENniyOR7fxf83qcVZtt/GtAshXa8/RSf91D97hzGbpyiadc6/9bkzPvPTzQ3YGa4Ap7zHCB9kUxYHYJ2Yl/2mv3YMfcu3fMua7bWDKI7m3k4ma3GiMWxexk6dF2t84m+d7172fL0E8L777ntitwYaieCPgLb9sWNVDQRoCeAGPGBMwYgQByA4g1bFEbi20ql6GmlJeUvoE7TzJoZwMxJgeCobGAC5JbDAmwLXKJa41cZWHQl/gzNit0aDoDG8Jb4UJeDUJnmdRABICNZ9b4XvZS972bUVMOXWHhlwckFIMEeMyIKzb9BSDV2S2d/kzyE5szkCdiTId0Gg70gVB0G2GOkacfftaoSKW+2cRSHzJD/2vDYi4JB38kqG3/3d333zpje96bI55KHPcxVecEI86Kg5sbHGpgq/q1BnwrNgc/qQNtYm3Q8EBVTt8Akkyb3No/GwV35YYOhaz6YjFwuWXVOF9//+7/9uV0Hqt5dJ9mZ3Ng2Qz2QEoSZTu2KQFfa+Cff6KPCiW3oPM7Y4xN8ktSub7u0ZxHRZMdO2fGMQsGt734vRXBq/sbmuYz3nXbvJgP/0iQQ1jvWJxQj2KIldEpsdWfFdGZkf31eogLl8nT4kI4LjRhv9S2B91tY+fqJt44TbW4TahAQ+0LmALFb0Ke6wB/iA8LJhOJGOk4PihYC+5G8DLvvonuIXf+04nO/TNlr21Xm7n5oTv61/uwB8wqeVB8Kg4MmuF+/4ODuSVNDNBm0+vKtim/Ahhwg47ISpG6eMF+bRPwyv/zAgP5dIkRUbZl9d05jEEDGJPtcXED/9I0Lwef2cHWxMaAz4hoQNhok7zRO29em5zjMO8QvYVz+SU7JkZ1usWlzmc+KKLfn4zhkL6QSWiz36ZbdiLY4F65bwldgki2K8sSsOibXsyVz5PlvauNC5ZPXwww9fq08wcWOEOKA94+27MSOmZKjItIUuctgCVG1btWtcMEOBlP0mqy0e8Sv2h+90jcSzfhT8YLdFHuOEW4qwiyfkvzxJYU9MXZzC+U59wrotIikcNC595nt2pcA5P7u2Prt+yy83We5Y7fS/vmFY12wcqJ3idzHsP/7jP25fuk0/fA52df8mtdnNI488chUP2CN5hs8KIvxIHJUPwFxY3hxhn74k28ZO3vCl78mqNvY5/ROPur8V5RKsFjuSNXvSNnxaDLNwxN7gT2Otv+751m/91uudBr20lbz5tuvhJoynw+VL5t947MSVyONkZFnfDz744M373ve+25+R5KdkiCcmd4XTYmELknK77oFH5oiz0qHqZYS9AAAgAElEQVQxixN0vLgJC8g9OcAqxQaYC0vxB3HWLi9+AAfZbH3Qx+ah6wNizdouX3WvXZUWH9kln1x7b4441MbPtQf50hYAcDa6gNViRrJ57nOfe/OGN7zhlpI1rle84hUXBqeD5QnL4fnA5i7yIbGUn5IDOzPG+O/trwBQGgU3yBW+wHI70ie36C+Z9TfQRLwJ8//Rda+v921VHce3f0MPojRF7XjO6WhaanaxwtLMNNRIJCsyyRCFjIrKHmRFWRyi0B50pYvQDYxMrLB7aldNzaj0ZHTHB/0RJ94LX18+Tk4/+LG/e+215hxzXD7jM8aae+1el6AhGFu0LDEg027R6BgDK7T6HkUPv6FwnwuwXrd4UKgh6QpScwsi61mA0eUSMAvEDOt6ic+WkMYD9LbHcSg6oGfnNvcWMJyp83eMzsuh+i5gXUh3+ayJE9CRgMoZAn/bvvdOoGSP/GvACFq+sNvROCmQQiIASuujl/5G9hX2HDo5ddfoQgdy/UuikvAUsAu6AG4TiEKH3o1ZA6Cn837kIx+5+y4luyIBxiaXxojijUwC0PXWZq50r8BbHwRGiIACUjcT8EiQbIwgIcJAEcmmY3EY+HVO4zZXWyXX7/rbGlpTT9XOVz74wQ/ebTVHXiSn1raJjy5OeyyOIK+uI6843jiUQMR+9ur7lv2cksaEAsw57N54FbW/9mu/dk1f1/53fud3rjVGCiPx/FWiAKoKPLZDdsU/PCiusumZKPkATDOO15I9P1XctW7+bP4lSJqg/CQ7IprGQnKbP9v1vr8Vk+KVbyy2klXcI0WKe42XLVbhM8zYJHzmjiUei6eKK34gNuBqukXm+bwiBOFd3xd3dLHJXG7abrs4bj56knD5Bzt0jqYlfTlH3mk+a+gzBQ297hq24FQUwduNb9i8xaz55Tfzbs7Ydcg1zpPn/EQjXSIO8KKvCrUzp/PEGhnls9PW1kpv9N71cFXxJCfQK9+Qu6xz8QLOiCfkFs4nnxiSU8koz8DZ5EAMySRvN0YEukLiox/96GXX9NTT69/61rdeJJv/8jdjJIO5+DKCvs0dBE6Oxl3IHeZVeFVwsDV8UWCKVYXWxoP80bmwv6boc5/73OuJ9Apkdt+cwH/kPBggZ3UNDFGEixE63aYhHdGHV37Nd9mOD9DpvroG3ot7PgCT+Ebn7T9yn/xPjtvz6ZdNYBk9NFa8NfmzY4S+vBDOb3wuR24ehUnjelK9dTXnNgrZrrHdJS0ONt/hAltUa/6IXXfot/EOxzuWjDBB7oBjzVcDwY1B3K7P82lY3XExrwm0sYJr8NPNj123XAq+pmO8o2P0odBVlDmfbaoXbCVv7c2lEbA8prWqPcQV3q2A1gQ1TnKyQfPJNfwWZp21D76wOMnn6YZOxCPfkmesAx+E57bZyyfLFz1zwBywtbEXy+VCTe21Jw6RHOkxTEiP+U6+5hcc4petcxvqqxccZHmq3CQX+Yzc8gnug2duzhLX4VocyN301kKnYjJ7ewbOWdttHeaz9dPGDZfTjc/hMrlgUa/pJ1989rOffd107F9fB+gXiKrfNCPUSfyXvhdH5PLFWjpQN2gmwKz48vUVAMDSCYp+SUJACsCU0HczungTnKRJWEIKXuCyCgG+S+wEmO+iCRQJuNdNOoj4FraeVLvjbkLZBLDkR8At0aUPQcOQkvka4yQuzuUMkieQsd2YbpFzTQb6QaI52+q0v/uJnL/927/9pJ8Ty4lrCLAp+0jQjdnfzdV/AZWsCgukeokTcryNHE81tz5ybyKy5sYEYJIm/+ucxnWnXXG6JAwAAL/eB8IVSv1bIkhf7p5IRhskfFjCo5POWdsbO10INjoVI22lK1EWvHxv78pJxmwgoCXntXPXS6wSqc/3VeLrfFtf6RjQrU2TYQndAqY1i1HrYmtEiI3EpFglyz333HPpoIeZ0BWZlmTRL3vs3S9FEtK2ybzzHb/33ntvb3nLW24ve9nLrqQudgDtjtN8nf/mN7/58pX3vve9tx/90R+9+7oAIoSo8Alk1/ElHXAhmzzhCU+4Gml+TmaLbDij2FldN17NlX767eu//uuvdaQ3BQASISFYEz2Qi58AeHZUSCVrCe6xj33s9Z263UK3RGX9FB6nu80NYhshhO9IN1xGFOxEUgAp6nZnGPKxr4spyd/54U2vZNrvq8MSa05nEZDIR3NqNskBMEZ8J2d6ryCK5IUr1i2hwgA62KIE9inku2YbDuy6GADPN2eyHX3KEYoQfi6+xOrq351KuY9eXbOF0hbZ6dZPe+0abeNvy2I/W+YXZNhCQdn4Xbeyw3S5UMwnExu4ZvEJDzlz4vIR+KOAh3d0xYeML/fxFeQxmRBdsbJkznitC1aI64hlO4DEprHzNzbnr3QgL7nDJ0bEjLzgBkKvyDM/4zvbNKOzk1dtI4lP5OfxhH4hoDXnBxoA7NDYCiFFW3Mkb2vBW8jkbizC3Lzy7BYaYqPrNPfpiC74UOvmK2Rf8g1vOmfzINKLFyD9irSzYSKHNd7yN7rZPLYxyXfkit4nZ3HUebZLy384jfk0muGW6+HEmT8XV/obJ+i8ZEhf/E6e5v+LX/0dxin0ycefkiPbl8+Nna3M/853vvP2/Oc//5oTrjSW+Kb/zrcTI/7e3+VK/iQfbrynCw0F14qd9TvxvDGxhVZj4C5wnm92vHxS7JLfHPjdNoFhKB6Kw4otfnDmSr6L8zW2Z2iJU74uny+eGX85qb/pQjzKBdZDt3i82kWRTyfuDMO05pdbG0tOwwfZdHGxcxqnz+KvL3/5y28vfelLb+95z3uuJ/qHM13feZtz1CBywXlTUc1nLo0SMbprWPnodPNt69NI27gW82zFn7Zxglslh3qPD3Rsd16J2eaGFcbEX3vf0/jTVeOln/5Vv+F/uzY4Sj9ymxgQMxpScA9GbKxcXwHQACCYhG9gQLTFSnfRPv7xj3/Sw0Mkiy2U9xhFAzwEDHBLIhLnKgwoMqaEgliRXXfNeQhjQc6oHEiQdxzoLVjZfiWIBP4mrT6r4+Nn3gSuJCYQNwGehWVjMA4dN84CCDDuc4lC8lvwX30UvLpRm2w41RadEoX1n53orpd0FQeKj16bV9eVPk/CtsHe377qQTZ3XIFhMrXexnXugi77IFgAUiJMf/7epO5vn+92oiVzkQjzkQXYaKpo4AB9SaU1sZN1rx8hykhIOhXQS1r9BrY7yr3vnwSsWIl8RsYBRYRut/InF//nb829RJZfpOvG8wA25MHnvdKDREIPzvXkW6QOCNHBJqhHwhdA2qs4bd7WVPOx8RDh9fPOZU9gbq5e03s6fP3rX397+tOffvvWb/3W6y4aUiohLolDmtKVIleykkjS7RJj8Yu8wDjrgbH5BpJRUf7N3/zN18/M9blCmb3gxm4/RWzE7dn02IS0a1tyKUYWVxYH6c/WXLZEDraQ08Dha3BDslOAIwibH/hj8ixB2cbEEpb+br592E7vFVN8sevDwRoAZIfTco4mne2Hz3rWs67fHu5u6G//9m/ffQ0oG7s22e0YcfcIUSAn3F/M1DxLN3w7HbpLgyzAkuZLX7ZlI3knYd67q9mdryYDf+44rNJManx2k3OLs+IEjm0MaQi1DnlzC/jG80DHzU2dA+fkZcUXYrkFKx36VYaaMbhBn7HFYolYEmc4TPpzPv/aPMxn4L8CXG5a/+WP8mHneq5O5/V3DzatCYiH0MfqawtB+SV5t/kGc+zKU4h0/j6j48xp1m1cvEi+ae1wRG7AJ+BO790ISI6am//1X/912RZP0cDAieRUcWCHW6/4k4bf+h+85Ic4xVks07n1bVHX3MWju3dk2KLHdSc36L07jHjRFpBiRn51Fz+fOmXCizp38Q8WdzyyX35tfeJ2OR+78XNzbFMObvMRuXULo82tcjY+1StOjo+QkZ/xXzjJN5sbdhsXR91m1tqg83AhvsYO6/+LY67JrjWqytUnH19f0Nxt/JNPwrLV99YJ8PZsEG/OsH5rJp9cBNOX57CPr5OKHfjD32AfrCHHFTif+O42PgqXXCPPWI9Yi8eV9zq+HMGcajCyKGjlTp/jKXsTV/yKQRjeucVSev6SL/mS68F9/n3P93zPtbM2DOm/eexewaHyC36smbi4q4iFY25edo7n46gZN3ctN1w78GX6Sy4819rNL+5wFJiFi9iNKefilpu3z7oY7qfLmmLwRtzJ59v8ZU/1QtckAx7BdvTYnM7xtY6rAfDMZz7zYdt3gJbki6gqsgD5JmzEcZMusi3Am7gxei9ZcmJzNLcFm3/BFegsaQawglvHZQ3aZwoSgYnUM4oEar7zlYyKcgBWMVL3s5+qYAgOsCS/8W3NFeCczVyti7NuIS/A3OWQFLfZASAQrtZpSzOCLtEvCWQDDg84BCIQMteCkW1kO77OG4KX3ulMQCha6HCDzvhb5LDtAg0d0x0AA8zWsa99xh+3OeG4Y43lt9wBlATllZ4VasnDdvQLIJJh7brJQXEnySCgHac7QIb09bpbVQHVEo4lfAhJMgPaCD77ka/zEJLm2M4h4DCHmKcHILNxxP/JinhLmr0mJyDmF3SOELkO8HanvObjPiHV2s5YktA6jtjqjCJXawO/HuBOG3/cIhSQwqHd+geU09cWXh33IL7WKYZ3B1BzSmzNu8UkGTf5+FvRtti5eIDc0jf9O87mvvMOZxafJJNtwPEPcWPtcLz1NIbG0YltvdfI6rz0486dhi0/FcdiS/GdzHCX7yGgjblr5BvipfPEGN9o7TXP7rvvvtsP/dAPXT/N89BDD90VchtjjVdRlH/39bNtci3Zp4Pdasm3W8fepV8SCB/Fw4kn2yBYQpQcm4PkXEUkffVKn2xNN6tTRR7sFK/J5U4fO5G/8YqZzmGPrvfwLTEEm/gXeRYze8BWdk7H+chnfMZnXD91p5ilawVbY2sm8Yle+aG/vTa3tWnYnQ0AjQtzya3yHbxFfr/wC7/w+l5uekEQO0cx2tw4VPK64758CcaKWzJpmsi7sAGe0wM8h0Od5788wDb4icYc/DC2Lb3ivzhtfDFO53wV19Ak9CwV/gE7xfUWLnwHZsM5uvNqfqQejrkR0fXJIxaaa59Q3uddg3fhqL537ZkOrU1jkU/TrcIZyefHG9+40NrBbhGcdvUtrr3SbefgB/xFIScPwzzX9t5d3WTbnLG73cSJuGGDzcH8DY5v/t7ir8+bx7/FePPz1c6lM7xIo19eUVils+ZZrrSNRr5k7tbgDrtYsh6cFOcgv0Yh3pt8e2NLDmEHfosf0bF6afHwrGk0wmAhzHVNY8BXuQDPxa3ob+OILbdA1DgS/3yKrtRL3jc+3N9CV4zs+XQJT3vfPDWQv+VbvuX65Rf/PCAx2fgF2Rt7MTzd0vfyH/6loQsznau+gjFyY+upiQybNmZgq5wGD/lpYyxmqWXwPLa162YbZWJ0803zuMZrcyWHOlkO3Hot2dstEEfpYc6N07H1URwl2finumXjsvVczwD4nM/5nIc9wbALKBAYrAMwtvO2ABA8QEdRwHgU33vOvkWTbvN+h8LcLUaxDrA3mQKsJSmb3DiBhKADksE4HiMbV/FAeYqizjNeMpNRd0aQJpOHo9Gpczj3dqeXdAGYBUhJAmBKRs2/RQUje0AfvXEk61mSZR6kvFfdPrLuHSWkidNu5x6gATB+ALT4jvX0uk2NLbaQti0Ul9gIAEUyoNmil12Bv0QjMUpKPt+1AFOysu3qfoEKOW6tzhEjfHMD9AxSeqDDXrf50jol3iWfZ2eY7+7uBoWI+ZdYGYsvITTmTs4lABKAgkGCXfJJF85FDgH++hxM4Pf0LgHb7cG3JTKJVzIV3+5SKYYk0LWPn/KT7DfpK7759941kKCtw7okIDIiMEvctwl42jGb+Zk+5JTe3e1TqPJHxQD863M+5U4Pey8BFGNiYf3Z+UgC7EWwNRq2ASDuECrYs7pxN5Df8R2YA6cWyxv3sz7rsy6f75cpxFUJ8Fd/9Vdv73//+28/8AM/cLcdVa45CYpigL7ovvGRv44pkpMxndtFIy52zclSMdo5bR+l0xPfHIdzfBxJIBNZei0H+n35jdclcIsj/NwY4je5YQl/pQu+1Zjp3to73l2ICBzshkubt/y9pJjP8cPTDshKr3BZzC4h3FzD5o0VofzQhz50+4u/+Iu7h5XRSXqkW3FGttbeGj3sUaHuLihusjaSUzw80g4M/ou48XkNlcbAheAHnuPVWrdQW39oLPrtHJijQcamcoq5k0nONDYZnLsYCxf593ICeL/+LP+dBFZjhP+5a9ddW78axRfgPswgn/y7u2XgnIZsaxKDcoR18l+5APltba25p9x3N7LnxbiTjEviuuyDE24+VlAh/WIDvnctjFMg7HiwkN/zm13jxje+pvDABdIXbNh8gEs+Evax+RbC8tQWULhlxzRH7HZIrzVF4L/csQ1VTQU5A8+W39mCjI21dYH444/7GS4gHvZufNe1xjC75m0x22+qh83wRY0jz8hv/HBxEkeGlZtDcSLXk0fe4p9e4QVOurHKZxfj+SSugsPBb/6w9t7cyu83t/Gl1W/jJ5uaxDl4Yq84u0amNTtn6y3+gH+Uw7LFgw8+SMW37/u+77ueH9Wc1mxdGgfwq+N25O1anvOc59ye97znXQ/Og4cK7+VguCFu3Gv4H3cQ73AMR8cL7CIQs2JdIzC99ZnG8Np+G3fwdHknLGcn/ADmpIfNnzAEt2n8nj/T12uTS01ujrMWUC/BS/7bddcOgCc/+ckPUz5FLNiZ2J2uJnra0552PTG05wDodknAClkgKJgol+I49pJWTr1guQnD54Dh0Y9+9LXFpbGAtWsRS0nDtV4BoESHsDPENhDuPPgTf6xMiEDrBrDu6uyWx10bp/cKHDg6ciZImk9SzQ4Mv8Vt1+yWOEHLwci5BSsHBTrpLj0Iwk3+WygLLskreRRpmgMcjqMjmmufTeYcWIKVPIANsEIUJBHFi8A6i0QkGPghHM0dSCn8+O0Wu0ijZoH4YC8JDKiTRdAirwg2G/kt7vTcuQgUH2bXzq/jF4kSZ2wCaCU/RIQeAHJjAajihP8kkwTn3N4HuojI+h9wda61NZ9xd30rB9uyzYK+cREc9miebSwsWdjEjCxv4Q3gd5dDulaY8ntAD7Sb0x1w8rPlkkF+sORp40McuQYIk8f7/GWLgn2CMV2K1yUGmmuSBfJCBuOKS1tV/awcH0ea0sMS2cVK8/M3SVNDQbNJDuEzjUGeJSX+5vdIxvrrFittp+6ZCMhcYxa3fZ/wZ3/2Z2+/93u/d3enwAM1kTIyyjn0ccYZcmmHG7zX9IBZ5HI9v9G8bs27g2Kxis4l7M07zmM32LcFreIu/SlOxfbiDf3LuzAa8YXdjbNfW+k4G8jVrS+dIj4wY/XHV+C0AqFcJL7E6xJ7uhWrcN/c/MkaG+/++++/7v5fdy4+ke8U+9a7hGeLXWszrybfyQvkqcUqvtrYCJbz3A3XJDzvosOn7LCNFoWcvCR3wPPGdy3MFnviff2bj3a9ggBPWm7Ex3dnFp/q2o0dvtPn1rU4jAeRaxtRikn+sCSZ7k4exEbucNdA6Lvn4iMZFA87xsaPAomfO6+GYf/amdEzYDSJ28UZLvYVOnGHW/DbXsUPGdfv4Vw+euIgrBaXsIJucQn6cb0CrfnysWTs2sc//vHXriTcyXoVxHItn4VljS9nixW68XyCjcHlOuoBOZSsOB5fbXzNO3yKr6YvsZPs/Xydr2VtAwaOWJ91bE7lb9bGZ9uR5TfVv+M7vuP2sY997G7nLY7Ft7pWQ5BNzzXDbHG26yUXO5WfauBrFGqMtG6xtvK6a9sc8riaKTtvbMF3eQrPX/xvvLNg7nO7JOQq+Sdd9TXIt73tbZ/E9+R561JruGGSLuiDbZeD4Wyd33rawdXPDvbd9h6aWjyn7/7jNDgfzBAruDv9tQukZ07071WvetXtX//1Xz9pp5niFqaKLVibjjS0lqfATq8KfrhiHOvtc/bFKfi75sDypsbdZ1jIBevTcr/m8PL79U+8FO8Sex2HSWxMRrF/NtavhwDec889Dwtog3ngy3ZcTRxg/uAP/uDVgSmAl9g4ZwkcB7dY5MX21+2CKaQ49iaIkzjmwL/7u797PTSr7RBdS5aUqGhbYrMBLZgZl9KAwCYSzuLc1rKAzViSY/IrWAVv5+SAyaUIpRvBJhC2KGJoIIw4LggvwbZeScN5wEVwIBWAxlcztjEiEQLuPlsQb+wtYOmBjZeAAODOYfMlCYhP4wFppEhgG1ei6j0w0eDgg8CWTwuwDcyut42Rzs25hGqbPPQv4QLWDVh+JhkDFCS+dW8hsETDXL3mJ3U83/3ud989udRWYvMHitkyUmw97ugDDj6YTmyLWzvTaySj5l7dc34BRM5iiN3FC1/Jj2zPEr90uzGzBIWcfB05qtBDTuiMfTRJFuT4E4KQjrc4k5wAeXZyDfxAVDTOxLz1i5/G8oAchQbytoRdjKwtljzuXaPVuadBb4OLbyDBnS/GmmfXn5xbuHQe+fzNPggYIgXvkpmsfEgRt8QS/vRZ5/seGp8gy55Hlk1oYnQJFzwTS96nt5NIKHSsg57ICjf4o6S9RY1rJU0YralLN9amcdLnCoHG2AYmvShWFUV8a/WtCcTPrFuDejEX5myxiqTvMUQGpiSbfGy88GR/qsn6Ok+uphOFw5JEn9EfHOeffGAbruJm82B/I2xy0mLlFjGL9TgH0qsY05jegkIBBPdsd4XldMeexm4NbgzAEDG3jQHX4THypuO4B7zjQ+LNGpfIin15ic82r8JLbqLDsBPZXP23MzEf0NzJdnQB/7aYNSc9nbhgXV3r6xGbd/P7/UlGd5I17FwvLnvfOV/6pV96PWwyXW/hT/fyaXO25uznPO/Zrqdtd+cwzlhDcXNif8vRxoBVyy82JuUf+oU9cBjWNL+8s/ij+Mw/xbh85ettyyk6p3hoR1S7YORIvIqcy5n9Lc/BwW2M4ROaU90h1dQSJ+RIt556L+/Km3Yj7O4WORT+7Fr3Kxb8j1y4s9yjDtkmGezmi13TV296dkv/fuRHfuTiMfwaZ98cZB5cahsY8FZuFD/ZWSOKfjauNz+5M71NNbFEp/Bpv7rCr21Z14BNhhMzrWfro+UaW5jCleau+H/Tm950e+ELX3jF7J639QTbpaPkSCaF5Mrjhq68IkY7px0ZbnrJE2eRLQbpOR2wGT9O732l4HWve93t677u667nrMgNW5Qv38CBes03wyH+xm6KeI2G9TPnFnt4CZ/YukTDQ02c7OlpsUWMwlh4AIvk3K7r+Qnteuy5K4ul1gZT5AF8yufiQt6TYxsb37h2ADzpSU+6fgVgyUQXAekllUtGFBkKKkZa8k1BZ8LofeMHNh42pgha0rhjN5ZFdDxAf9zjHnf78Ic/fHecMjrPg1Y42oIpZ2docyJkvSIqQNP1qw/nWzMDI0jnPADG+Qt8yWJL4ga1v31f1ZiAxitnBkoFnO8dL4lH4AtmBK45JILtXC4xUWzYMiSpSNpd59cA6E4TJp3tdQtEfINtBXR6f+ITn3h1DtcPBJbxNGokRADJpl751/oRvbBxr4DfHZ0FQ2O4k0tWoLc2II9u7RJqoATk+E0g4s5EcnT3v+++7hr5nMRr/I0fRFCh13t3Jsm6d4AAW+e769KxRwIXMS3hKyDytXy07dDIEVk1fNYn6dVn3vODJXkLYsZODrG9iYI86X+JN9s0/v5HEAEqQmXs5JCcnYtcIv2tQdHQObq9gH0J7mINv6YnfrjksnUan50kjiWka/+uFwdLYPg+HSVrYyaTz84CZ/W48q3vb3JxV9m4EqA1InNsIPmeY2dTZOvEBtcqqBcLJTd+6r1mYfPTDSxXNCAqS5CTv/NgQ+umP/YLD/wKibvkm0uQD7I0hudNLH52fBtaiBx704likJ8gVTBdPPBJn8ObzfXizjZr17oJkC7WH62/MexK6+/FX9jS58mk0Gsscbv+hld4oC48TIbGtnNHLLA3AqqhokBtTYoPsSDuFAS9uqstTjfn11jt55n+8i//8rrRARc0J+iBXyyJpA+vXUPniCqd8BPFSLLQh1zdXOlmm7cwSeGZzro5o3jcfAc/6CXd2BLNt3p1Hv2SpVc2tY5eNTr5EPuwsfnS0RL08no67asmdrbhActP5K+9Q7jrkheW9Cq2GmdvgqRD8XXmtY4bi882pzyKz8l5m9/gvfyhAOYX4sK6kn+3DuNVcNqDDDXOus4TweEe/sj29N3nOA2M2nPFBLv0urkr/vHiF7/4arrUJIEXi3/9bTeE/LP8EqbyK/qAWc6lLxgnByXP5sX1/cbYONaw6/ywos+Tv7jtGS5xEfkMl4UHycf3YB9ME9u49sYk/7ezAw9b+eESH1IbLc/kF7BnC+iOacjumnEiMQCr8Xh5hm7p3HkwrNds3Y6F7Jx/Kepx063j5EzNxl63IOYnmhn8kq+w0xayrcF5XS8mNn4W5/l+c8BgvmMeNek26+0g7DO+eXJEzyhhb3mT329uo5eO8RM4ld7lIPh47v4wFi7A/snEXl3bDpnG/+///u+758isvdc+OH3XkbmxxNHZHIEt1RaPeuCBBx5OyE2Gve97Brb469xtgtDFAL6cACmm5CWAAkDC8FCgDZgdj+DI5gYbsNtChuObW/ALQOMsEUbAakbU3VKQIIzAbhsJjKYzBxSWeDSnO/27boQ6o3Fq+iDngqikw7DmBjiArbG2QCmobQlCKICn88gAWFp7NiEXwrGEdwm7ZkO2b3vmL/zCL9z6iai2Xm2wLyECXoIN2RbMgiBd7E8rIb/WvWT6tCcAEACbfNlz/ZNfrQwACrjSGRsjJc7bwKdvAanDnMyaIvy8V8C1Ca019V7yF+T5wfo5oqFhUeMrgtXPQtaQe9cAACAASURBVCYH8qzY0wHkk/xHsyj5koffuVOBPAHltX367e5K2+5e8IIX3N1ZIid9iLXeK2aRqwWu1h4oIwu9SkwSoobV4gWf8Mom5gLs7AJ04QTfW0IAsDdW4Agf4t/iy/z8T9HrcwAsYbujoLGEWEksySXpboJE/DqvRNfDEa2JfcQNDKfHjZH0w76LIQgjsqQ5Bq86vttmk3Njjf8hEOKLfSV+tk/v/M06rB3Wkk+Cs05x0OeKiSVwigH2ZDsNC2szPkxY7O4cRI1/smlrMq8cyE82dq1HTGgYyJNdozmwJJHOrZtPd3xtR28rt2Py6RZ7zlPoJ+sWTrgBjJKrFd0KFneMkTH6YPNe5Rf6YB/5c0mRnCRGYDzZO1fzs7993UAeFPtdH7Z1fQWnGGejzu+c/lcUd17n98CqSFgk6du//dvvCmBF7jaIxZRiUIHIh9I//VjrIxVS619wVhGBUG5BY8zmkUdxB3gBc7cYwUHgoMKA7uJ+FU8aY9YqRvg53ICNdI77NDe/SUfbkKbHdCUGxQAuyf/5nHiip40heZF9+ZbCxtqSCQfw6yB0ZN7OlYv7W8ydBR39ySvksbbNWfBG3LKZ147zeURfnBS3FWu++59sdvF0nZt17NrndlH2eXbMp+mXLviMeZOxPGI3oRhvXD6yN6noS36jB/qUF08Oa83k1ZRTU8iDGox4gKLHvM2jCQU38QkNLjdUVrfLu9lF47XzziYEP9zmrNwOW8W476X7vLk0l5xL//yFT8BM+lbjLN87uTtu1Bi4njXRKz+EoXAJl4fR1qlugVFyqvgl9+ZKnAk/gwnJoilnNye7d07+1vG3v/3t1/M5PvCBD9ztIsQlcNYzbyQfvgqT1GnNmx2LGxyo+s5XXJejs8vWAcud7SLld+bqOraBN3xEXhVzjm9NK/cYFw/qXDEMf/rMGLDirEnghs+be3G283f3xvUVgHYAIGIpDGADPZM0GMdkQEUQYJbALYzBlgQQSoG9iRrJWVK3SYEMSBdA4MgaFAC+NbhL1LnGdf0mmhzFA2sYU8B0HmIKPMgCjLcIWOLGcEg93Tif0ZAGCQyIdn06WmINQJDeHNRvubozbqvOOitAacz+ltgbR+OjNTdfhSdQW7K5eowo1EHMD/o1hLZdtUUn8rDfrzIPotXrkiR+wv5nctyg2QLH+XQsqPlhr8lmu7A5u07xVOOnc9Kf84yHXLsO2HQte/KDJZ4dkzzNtWRXAdgYQLq/EQr6eaQ5+AsfFx+2Dree7BdxPUk4uZDL1nUWUkt+kq1OMbJxJigd38btu179+5d/+RfYd7cl2hyd1zW2piKwkiX5NraAt7iwfjZem0tC4gLuAETEAg7wZXEhbsUeounJ0PBmccTYCjs+2bVwo/H9Ekl+0C6Ltrf+0R/90d22a+uyHn5O5/mop1gjY/yndTefrZv81Vi9X/9TJCAKizXOFR/IF7xIzvxC0wI2iB1xsOQv+eBm10u06xfwS7xoPmy8I2aNpam2hWfj6ea39nTWv+zeeJqifnFgcXoxRyJGLhFbuVD+47cwpjkVM3wLVpiLPjfGl3jArJqfSOzaub/FhznkseRYssR3lqhpCpcf+lwjSHytjuE/X4BpCKJcLqdpJgKAjRd2Ff/u+PCN5mC7bb6zhVjeu4+ti9/DMrHPnvJ/78UAn9DMwR+SIWwKQ1/ykpdc//tOcb9hrQElvrcoSTZffUon8ATPYD942eeN03X+Rq7JRIfG0LDAN9bvVybXwQB5veNiKp36+lIybDOk8xBF27SXHxgf55O77UhY3gij7YgiJx9WGIqNnRsmWf/GnnGc02cKjV5h8mKq/Cpf9l7hbL29di3MkX97DzNgAVnFmFe/mCDHiW166zzNa76y54jlM8Y39+J0eFGv1n+XfD/xcGVYRY90Brs0B9xZDSO3GXHyAzEkLhfDYb6x5ZfFAzHL9uRZ+4h1xbM8LAeJHT6tKe58Mm3BrtkhT7tmm4ies2D3Az/Yr2vAOP6PS+G26YWvyqVwkM5gmON8Fo7Sl+K4xmXjN6540+DBqeQ6+VntsjrhW6vfrdX4ivoAvjevdfNZvEwMiUk1IbvKR/i1Gi3bpIev/uqvvp7L8Z3f+Z3XQ3376d3+0TkOA1PlPLkp3tlXAfaX7GAqn2cjMloDvi0HqlPgCT9iLxhHT/yc74oN8+KbnScf0TdfWEzc/CTe+zweUr7GsTSBt/lFH71uU0Kekg/EQdf29YKrAbAJEYHjcF3AcRDsPpOoLG47H4zWtR2/9957b3//939/58SKWgANgBsTUdQ1WuVtIt1gACYSuSaGDtYaSreS0fZVQrZmAcxpEWfn0cs5D0NK6kv6EAmBvAnVeXs+fXQsObpuDY8M043va9bMqMO9hEtCW9BiA6TOThCFabpbJ+paSbBCpi5S5wYEzRd5espTnnI9rGODd7c40QEiIOEA9E0guqeClp8lhy3ldKhwB8JItgS7AIuY93TgdNWuhebaOzXkBwiSMrKMGEvIksLKb40IQ/rtzlI/Z9fTrJFeSQBJU2QiUUCK30iCwHoJaHJKml2HBJNlizh+BaDEvXH5GuIESNytbXzgLEkA1s5la2AoOQLpBUR+KSbFFx3wQz7JPmR1/ibnxQ9r67z+lqyMD7g1U9ZvmrvzO5avI12r0/S6BU1rz7carwZjd+g71jwdK7Gn3x5m2lYvd9PhzCYyMULuYq9jJT7rWR/qvJ5S33dG//AP//DuLoQ1ra9LRkuGjKWRsdghaW1jgc0kfrilI69R0OvZLOCDvbLpYrG70OlHonMM1ireFIJk3OJ0STWs8ZCkTd6bLNkkefg63Dnv7PA1RFjspUM23e9I05WYZ2/+m7xLxjZPuyuBUO+dECS38TXwyNR6wmh3u+EMMqpAoWeEa+0rDskrHuHwFpQ+Q1rgwBZacjKbwTY4CsfhGD9FbsmG9CqMrM1Oti2cNM3lgcX2xksmzyBQzFkvOdIzzIMPfBhO86vzbtv6itwm5jZnpKd9FsryBs9aSR90RR5fp0jGJaLiq9fyUOS5v93ZRXblUoVFa3cHXEGPK2xBgQvhFWyBV8JaWM/3k1+cbMw63w41uoEFOBZZHMdRxG1ywRQcgty9Zz/6Sx75oM/D/B5gtrlOzk2mbND7X/mVX7l+Fvod73jH9TUHzX6cF9aSpXl2HHbMbzQuI/9+IUY8WoN8ajwY4SHQfFgsGH+5d199Il823iIWL4B17MY/cD93d+X+tTO+tJiOg8CM5MJd5Rr5ZTkHub362tY2UbbptzcpktXWdTisuMWjs/neSacL/ml9sPmse/iZuGstmqpyEx+gy5MLtbZwu51H73vf+678LZ8utu7uTvaVZ+hQwceO8H3tQ0fOodvk/fRP//QLG3pIpjnEnDnoFUZszXjGX9eIu+aFU8vlOsdXVq2bvPBUXtGYa0w8nV75k3PtzmDDXW9rYuOOqyHFi/m3qSSf+Ow8FwbxzcV5/qPu2mvNwf8fiRcsDsnt61fG2zxAd3yzB/k/6v7773+Y0yAeglqnsu+WRWSBD2KPlLouwSmZc7RAd5T3buI6f38veZeA3dEAPooJhEF3CXFAlhCUJWiaEc5BTE8lU3aOXweuxoViWKDQQ0QqHVFscnfN3n3tc9u+18EEAnDUfToTZPJYrwQpMSEVHHkJlAdxSWzG4XhIE3Cl284jS+cqmjp/Abn3igiFVNe1Bb0xci4B0PsNaGTL3bINFAm+c+xmWJIKwCR8wawI6lx35AQe/7QGiag52i5fYYbk8WlBRad07T05AXJ37Dyd+iTufKqxi6UeRNS/F73oRRdJsL4tXI2BoPLB3m8xKnaQ5q5DOqwBAaZ3HULkS3MGSV8C2jnJh+yuDyBJu4WTrwJuRY54X1uTR0w6ly2tmR8CXHrqOmRU3CiE+KextrBkQ0QTGdlzEaLmkrCQdgWstUpyzblNBU2CJd1kR8zCi1/6pV+6vfa1r72ecF4MAe8t/sixhCOfy4d+//d//27HDr0n00tf+tLbU5/61Nsb3/jGuzuO9C92s527gXtXBj6yP6K29l970NEZY0tIkm31SZZerdk5HXP30mdyxCbc9JVOil+xb8fUkuzGIHvXb6ONHyjAFHEwUrxoYpBDHlB40gEb7HoRMT5Er3zD59nDrzUoehavJHl63rjvmAaVra+wh/0aC9mhh16R1OThG61TYSjHKMYXK9iYneDCYijZ4LYCQhw0Z8cUkL1P1myZbhRm/L+x01P4aRchjFHEktGak7286EFQYpX/baO09SYrbEMINfhgk6Y8uegHbvNJvs6nNEBgHsxO9hqDycjuzYETrU758xbZ4hb3+f+KKjHSuqyFjIqYbLN3GuUAPmveJdIac/xSrGpC4D2On1h/Hu89n1/sQdIVz/S1ucwuIQUAefHKzt344y9rS3aCW2vX9eXmaI0ve9nLbl/7tV97e9e73nXhujvNsKHr2VNew7HkcnLCo7W5WGhc25lxE2vhY3yv4+kneWtisBFMWHylb3Oy1+qEbTdfs5sm0eYpWLXxxSYwlb/iQubfm3uOpWd8sr/9XOuuBybDlOWiMBjH6lUhxsdw7PPGS36g6YJjyCU4q5jDuWEa3bAPnW0Thx81Zk3+5OlOreJWEVkt5RcH2Gx5Bl5vPcnCdzVr5DG22OdPwR47F/kIzOSjjQEbYfzyz+bVjGoMzdvNlSenlnOsYf15axM5E38T73SEy/c+GfEJdZQcTBbXNR/fWN4rH2m8Lv/TFFEjLg8kBx7NT/kz+9OD+FLbLCek48U0vg0b2BUPMZ9r8Zu7rwAsURI4e8dOEDbwbu3mcBKvoDkNt4RqQQABkXC6nlGXYCh4BGnzkW8LwCVyG9xLUBBLgZHhGB7RWyC2RmAnEAoM4AO8XEefnIAsitftNuW0/bRLT30sYUhKxlhQ4zAAh54R8QUCjYcFcnbYDimCSO+CDeBsgjbvOt+Svc7ldEvYmq/xWisfQcoAKnty3gWndeQtUtiEzEu4ux7gIbJAEGD0eb7hybY75ybYBWzJZ8Gn5PrKV77ysl8JFnHXVLGrADj05NUefukptRoWiM76i4SIpCJrwAfhXHsBZ+s7x3skG0v0fETzL9lLaBWb/fYoHwO2G8O7pZLNtkARn+JliYdErbgGvJIoW2+zwfWKfr64QNvfkuqCsviiK+tHVoBxcuzv4GoqGbPPfR98yQv5s5MkqamApCrWapp1Jw5RaBw4kDxsDeDhVTboLn/NNnc06ImuG6txm2vv7iEfG/dnAoeHm4AlR8cUjK5VjG2i1iC1DoWVmIcJfMlOMI3T3iO7i8Ob0PibBgvcRk7oTK5C7PmXdTU+28EavgHfYbKY5EswVxHWeRvbZFwCsuRPbKcXvwKRPuHCEk/rs4NhMRLxV6AgJ3y7z+Fu2JVu3d1s/cnRscaE412TXDgA0oE8IUdkp2d+srG5OWn9uzX5p4ENk52XjsPrjtfg8sCy/Jg9xKh1sg+cQNC3+MAxYPXmluUKPXi4+f/xH//xTjd8RtMgnXVzIL/N/nSwDT2+1TX4AH6DMHYcDi8+8wPEll8afzmNAj4Zt+nQOXI/e9NHxzW2t6EAP/gRHN/8qBnA/r3aReNBxp7XYI71kXNsjaLV8fLEbAt35YblFI1HTli3n2ej7KswwUXzkY6lp77S2PHGscX/9G+66ZrP//zPv3Jlv051NhPkYngsb/PRLSQ0Cha7zSs/KWJgT+PbobTY8tjHPvbSUw9V3iYGH1gskzMbi6575YvkSR/yOxs43xg+X+wXE+zO3zSiFWqaJ8bkL5oxuI+5186NLY8sNm4u24KUHeCI/NscPuPbbAWD12d3LrmID+MfdLP5BD/mZ/A1v7IOfKfXblB2w8kvBbR23Gk5ADxPRvkWL1Tr7bhwwprIITc3X8f4C7vCJzo15tpGIbu1DVnlOOfAMnEvjy+nXW6nxoNxaiI3EeVi2KgGgINycvOJKf4mx+EbOF02yw7/8z//c2E83MbzYS/exhZsKt/hJss9zny+58ilyzPE8fqrRgw+TF842vUQwHvvvfdhoNIF7gQAIsmaYrxSOCWtgYCyYAOCKYyjAhQEx7hLsAWQwpN8ZJIwOacCbwOPIztGCY4vIeQ0gIVRFZDJQXlIAUMhjYFYgVh3ThMDweXsnLhrWsPrX//62yte8Yrb533e512OBCAFHxJkDb3n6EgNsAcqwBqgsQ+iJtFZf+NwcMSvtW43jj6yoe8jr20Vj+zc2tiuYIhsIrn0n04WbLcIUlwgZRJSr7tNS4AKKL6k4+p46+Jf7IdYAiXA1TUVfm0xo5cFOQBoHQCk6zRYBF7nbKJM11s4IoFLqNiTPMa/hPnE8wLOWOSL1rsJs2uQj00qm7x2p4pYaN5P+ZRPuQqCf//3f7/zT+BizF7djWen1kMHybpxuXcvVjb+hODwB8l2GyGbwDRbJGl6SyfkAfqNsWQQ+U+OjQP+s1iI/GRjWyf5R58hMeuTiqgtfJJv1wrUJcyVH16chMEaVleOSQjIR8fdreTzPkP8+Ra/aowtlMmfjJIdbIMr4qu1hYHpKD3KF+4+SWiwZpMhUr4xYFx+may2Pve3IoOOYK0keZIicsDaYmIL5a5rt05kurlh3yZVY26zfHXnOnpl297XUPvKr/zK25/8yZ9cd7F3zWcMyHMwarFLrt38I1/RMZIm925eTV5+zmcVp65rPLrpWjHJh+366xzjwShrF5eOk3uLET4qZ9gJYR55z1r7JaB0B1/lhXTb82lqjMEW+CunygW+7rPYcOYdY8AbRF6e09hOD2TRfDGveGl+vp49Ou4ZI10rfsWN/KvY4t90wPc03DrPLgVrEiu9KiZcD1eNwz58SLOE7/JpOMjH+OT6KAzz/V8xZA3imz7pSiGzeUxcNX679h588MHba17zmusriHKYV3lPo5XukP3GUNSdBYF8lYy2i8PvzXV8YnlvevfspcZ1pxUfWL9pjbttvvG649s5bpjwpW16iyPNWThPl8kvF8p94r332cIOmI33zYk4YZ8ryHxlbXF4i3o5MDtpqufbbhTwD8dcy8ZkFBOKLBxaDoQb8jSfln/kE3xjOQJZHolvwYXG7esW3XWX22C+dTUnrmYecd015T1cSjyxj/iB8eQlJ4xrPa3dTh0+CC+dt41EuKkIXJzZhry/k0VTTqzi59bDd+HF1mDwXrGu0N36Bk6kh234NZ+iHx7se3kehpmLf8OS5Q39bQ5fBdpYkEfwZLxHHodd+2qH0a6/MeHGfffdd/u7v/u7O57Ejn2+Ox/MIX56LybEnhwhLtkEN3Q+zBULxoJ/6sXOw4vwoK7JN3tfY/NqAJhAEG+wbVGtM7JJfB14AwbpZlSkAah1ncJPUb3GdB2ZBAyyzmmAuaRX4pTUMwDCwmFSziY/ShOYxkUCJGTgTy6/aytpAWJJRoJQsDT+GpYOuy4C0Dh+wqe5uk5y2aBbPdKlucjYe3cErdU5zVWSEgTAvmu3KAIiyRVgCC5AK1EmzwKAxNp13dmsS9m4iAwbAzLX8h36QkDYh7zA27Z2RA6ByfYensWGF0P4xFcYtggDyhtYdA1gW0Md/Yh69gAOQFTxpdjVcFlbNNbqmU9L0JJIYyq6ABngWHBDyhrXXYL1Ab4FdOm2sXUn+fESYiBB90uOABsiuN1Hfsi2GkfIKB0twC0wr/75m1hBsjW6NJXSD18T04sF+0Cx/QlNsqSLxzzmMZfvthsD8UB4NokiNYp7yas1SHpsgqDZKdW5virER1yHjFsr3+n9Epj+br2IsfOTdZMmwkBePqGBxgf5NkyE8eIF8dukvUldDIgrMciOyUHnfGCJq1jcvLMNSuOIMT+BZj47CPg1W8lFyEvnyxfJ4+4Fv96Y7VwFwxnjCnAYhHyzi22Sm9D9bSy4o0Fc8ZpO+toHIrI+hzjRy9pSzCsyKnhhesfkCOSZj+xOGURqScQWDIvD7ASrzQE/xT97rZ7OxrI1yh98VT6AfxoO4tHdFDLCV/Zt/X2nvTV3t7O7MnLu+gnZECN5VgxsLLYuRNzupuUfcr/14yjNp6GDyC7pVPzgU8npDrTC0FgI4/oGHXldXco1xraTgt5gzvKeJenwHcmEAbBDUbz5bJtp5peDNBnpWSMQduM6fFZeV7R7/sHmt+c+97m3V7/61ddPvXWXXY5c32E7+tsimI0VFctZGmNzkyajJlmf41TwJl3LfcmtuS1e5CeNUIQdRigwPfSt3TjWm2x7I2LlYCuxslwEZi2n22IY5lgDDOc3bswt1isslpPQq+Jzv24oR9uujqPx/8316Q+eKtTJ5Jep5FrFsDyliYv30/vGnsJ2c2eYct60WJvBTbGAK3WcrsU+exmfbehqcwPM2zy1dRKbbdFL99tIWN4k16ljYJ44fKTaw2dqpN29t/NsfG1c8ydNCLyotdhBJv46h9/j2MtLl/PwZzfKNgduXQiL+SzOhKd1Lu7gK4IaM7iUWN41LJ6Kj8XfxpcDcc7mgqPJwbeLB3wLBhsfRqmPOm9zgry7nHXl4GN4UXH2Td/0TVet1bNIYDRsXU6d/H31+a4BwLkpokF1uVYhCZOQgf4+YEiwIRRb9HAsi3MuJ1tioUua8Gd3y1ZQXSkJuHE542d/9mdfW7H710/S/fM///Pdd9F1Vrf4FLjNt4T0JLmMiggzNoNsol5izHgCWDJAPiUUOnAt0DGuAGEnBKhXf3NW4K+gdA7bFQyCkXw5RNtZ+v5hCajjEhNHQ5CtWbLb4h4oASSJZrvoyCUwkewBX58jk3tnI39LlsbUjeXkjdUdu65ta0uyS0Z9VhHW+AGC7dYCgu0bv4K/B7IpWPpqxpve9Kbbl3/5l9+N1/zsgdivb7Oxoh0wavTwXzEmEfAxBTQy0isdp4+9c5Ac7ERmOu+9YwuO6U7x6EnP/JBf87tt7gBicYhESoJLMhE7fgwIJXHg5zvA7MgWybs/h5Y8EmL6itgiyY3lLhyCuQ/54ff0Qc6O64ZqTkig9HNiAuzrdQkkkF+SoKDf3S+N5wnv4glJhkWSCeBmE5i0JKNr6CEf747o4rbYZyvkQ8HTcYSmzzRSkeI+Q4LZiG7gN+Lm+MYu/+tVHhHDcGoJ9xZHZOeL4mOxFLGDm9nTVzIQBHqFdfzBtc2DDLZW3ylVtHX9Fiz8HV5topb/EASFj+3EkXx3LWGiPIbQ0iv5l0zC5b0DxT5ijA4RaPIi4Ei7HNA8fvqvuRTH8iSCCGc2VpfMwHPz8TlFZ+Mlq12G1gv/V9/wIZkVmOIeaQsfFgs1dlyrobW79hqv9dGpuN9m5X59TrzIZ8YUs0isfIC8wi66whuscXPx3i3s+HKSdJ9smjcbHxubnQefW6+70c7Hx8gvXtaH9xyFpnxOLvxsiap8pbns2t6nl+y3GMJPnIe/yYunTeSEPm896ba7tDVu5ad0JG74Hd+Aj+IfnmrkycPwCM7y9z7fB65tc4ReYLLP5OATg5zX2N2s8vTy/u5mCSzQUOj9+fUuxbL1OJeuW19cwz9xrmmPC8DRk0Pgd4qt3eEi5th2/UM+ZD8x4maGtTsOy+xwgFe4SHO4m95X3drV42uTOK+4dC2Z9+uIzpHrljMu/4WLy7dgiQYH3+UjyaH2kEPkb3kLj7N+vkSe1aWmLZvKO3yTjFv8b17T7CdD7+Gx89K3eOQb9EaPcGJrCb7Jb+RjfEr8wZHiVY6VS5YPNjZfxglgH3zudXntcjd5tzGWQ4hJGAuztjmFj3SOJnM60Sigh+QWf2I6mcJjfpLMrqVj9tmcSwfyvjzGRnII+fkcHfHbzmPnrUOK+V//9V+/apiv+IqvuPvZ261z6K+19GsXj7rvvvsepuwGLeAIisxwcESREbezUcC5doGYsApexuJwjMTIG5zbTZWIGWtJl2Ij+X/jN37jugPQv2/7tm+7vfe9773+pihr5RQLAJw1GYDlJiuBav2AUhBtkbLHrJEcvSI26bAn0Rcs//AP//BJd4qRBY4iKDeY+jvCqtgXlFsAJZdOp+IamQKkBZC7NV3bNdkUOLO1AFWQSjLIOp/pPX0lo5+xYGfnIYHkRpg5P3IgaTUuItDfAFMyWbslGwLU+iv++9mQHuzYvHtu81or26T/irXe1xhZn2XLzlF0amxsYttkvVvsrde5jQfsNRDYrTU0P2AAdhI3P0Tm2KT5lmwjqwgSP9adlSgRJIlbAtlY4INIqLgFqLryQLPPzbuvgH8LZ/GMoMGdxSHjsTE97h2uTRBsrakolpoXad9CBNFxtxmRs262YCvke+WSCPfug+v5zZLNjvFt5GF1r6GA7CPcXddn+WrNu8akf/gmHhtvyazmE30sHvR36zeuxiFCnhy7G2ULdf6MfCuA+GY2FfvuoC+p0hwRZ/xMMZrcMCI9uNMJJ1ZGCZa825VH8iVl5DRZtgHFlzQeF8eaq90kNRblPt/NR9jE2q4Hlq6s/FnzJ1k9o4RvLfE6ySw9wwT6tp2+9cJYmE6P8tfmRuTm9EuF9OKXXETfsNrd7TDYT1XSS6/yIWKluYczrP3ghFjYYl7Tha6RHWQM6RNT6dgWz80V8Af5hOvkQyTFGNxtfMSMXRorX8iG8N38+A2MbB7fj1fw8zPXstESY+OZE0GH17iIecQWnxejYqrrFOddq+GLSBpv8VlDQL5dMt35vZcn8SuYFH+BQ3SyTZjWXOOsJ5H3r8/cZRdPsJYONLnxDH5j1+nmOj5s11Zr0aiif00M7+EMfO24z8Tg4hk52aq1+5etex9H8k+ctg6YlAzFcf80PE5uaVzyJYvchwPTxfIVmIKvbFEOnxqLP7NXY4ov11ojfBFPGoubO+mc3Gd8x3vCmoqaXtvZw7aNI2fjVsvh8U8NNHGrBliOzpdhbDqXc7YwkwfWtsbD0xWPexynEgPyY/PiDnLR6lMMbfgb7AAAIABJREFUr3+tXHyDTyg4xXpjwuXVsbiAmfIWHg+X5XS8QJzBb/xt64/W39dZiuvWhmtno/5XJ5rfDaDO81UozQv+2Xi4jvnoZf1P7C9H42t8xU24bYaxvevo2hz831hyIg7DlnTXeXsjvfG6OdM/u7zhN3/anM5O+Dq8xPflmWznqw7yRTsLuxHaV1jcyKDH1knGjl0PAewrACYE8ALYgk1IAAWDBEsQAksGgBBBbbwzKBRVuoeCjdIB5+lgPvfaOCnhGc94xu3nfu7nLmU/5znPue6IKRK9do3/HdttbQB9xxcMHVunPJ2QcwIRa+q8DfzdbpLMydn3q9utcBI3AQ1w2EZnjn4kU05pC7QCBSgpHpcc7F0COrKdinNvUO1agB65EbP9qay9Q4A0AXp22IJAEamY20Ju7QP0NplK5gBLkdH4/JU9lgQ4n58pOrsm+e+5557rN+7JD3j4q7GACTlPu62sbLZBvGveZEMnwCA5EfVN7AvYja+IB/DZxwPGxKtEyG/X91dX/S1JbZxuwhcrAS1i1+fsbbzmUHhLJsZpbA2rJa/+7jz2MsY2rzQJ1xZkOMkeeclVsctX+kyRIGG4S9X7vVuu6NgmUbKJi202aSZ0/cYJ4t41Gqrstli8IC4W2bJXhZPiHPDTC6IGx90N6LiGUecqbBSM2eVsgChOt3miSLZ2MQhLllzyi5NYITmKlCVr+Q7c3gQvv2gU8Ss6Eot8V7EGj8UOP/ce5mcrz33Y2LUu/ovwakzInzvPJv7FUDlWwc1vV/bW46coF//ND9vpnzzwgl/TKT/l29a5hcPiXX+nOzbn+0hMr9us2rgWr87d5psieQvlLT7oJL3Kfx1jLzL2Wc3e9Nrf3VlNVnEhzrbBSTcKiM1P9Jne+5zP0/2nfuqnXvpo5xnyjkQqghDns3iRN8TktZhPPOOFTPx970jzSX6xOICAyl2Np8iAJ/iA9/IJ+bepwT81ivC65SDwxzjk2h0feKA5rFX8JLdGAfk6Fo51vDVoTHTNHks3W7xtTJlv8Ut+l0vWZztPA2IbIbjK6sHn6REJl9vYQXzQda/rq/woX+YnXSsP8dP9Clhz+Hx5O79djqZ5sb7V+OJs45eOFCjik/8oqjd/N5cxyAqDram58OGuXa6czLAnGYuR8I0Mnc8eMMu4ydP8Gme45vov3ie25TAYHt7JCbASH+i9mwB8ht8ZVw5S24jlzTvwrrk14HbO5QfLGxbT5VFfZ5NnN/fCEzwP36RzY7uBx+/lOmsgz4ntxrFGOca6sr+vbLAlbAiT00nn0A18F4fbXOVr/KNzty5pLZrF6hp5lb+JNbIsB4KzrbXzNmfhoI3nc/i79SAbqtPEcufy0cbV/LD7j100avAdeMKv4eD6FhzBDfBcmCu/rV+QHa40//Xg33vuued6CKBA34JlCQTDA0ELXQLC0M4FRkjpbmPzs2kAR9eHgYCKpCCh7h2nFMzQyZGDWUvv+1zSFtALQuS0Bo0L5zKcrSzNvQpkAEAs+ATVSU4Qd4ZBUG1D5oSAunGS0d0WwSjwF2DWoTq/7R11nZDifTgZZyM3J2xeHUEEYx0aIFuH4F0gSme+8yVQEAZjSw5sTw8SEtLQ5+fWx+Sih/3qwYKxNSMj7CJpkt95HUcS6ByoAzp3sZacIuuuaZwl7pI8MF3ya85kfOCBB65dCcBG3CE1G+DsDHjYAPkhn0aG42TI1sBAvPJ7SXkTkIS7gL8NrOZTDFvvAqXiEzDzud4vyDV+n/UfmHaOsdYfkReNq+TvQYVtCSXvzkNe8i0+2TK+evXbwsZShNLXNifgYZ8hhs0Np9KPRLZJHrDDOQmMnt3RgFeKF3inkECW+KvxkGpx4f0STDL8fz6/WM/PWuPa9FwTOy/ZRryW+LWu/iOvrQtxSF81btlEEucXqzt6XnK7a2x88cOeSBV/cC1ZrAFB6DUf0mRKLsUZ7CSju9Xskyx2aIkvBFRssh39bGyQESZsQ5iP95m7g/K3zxRUHd+/6VAO47u9T94wHKnjB+JNrML19QnxiizDaw3p9UvXiW1xAgc67ufdkDBEzp0j623ezu9/WFBT/SUvecll2n4Gswa7nS+dk/3cDTb/xpAGGA4hvsWK3JMcb3nLW647Xt/4jd94d8eLnWBHaxXb8MsxeRJxwz96bfyus2tlmwL8Ei5p5C3X4f991vjZofOTT2HYazrzU8/Gkz+TF/cxZ6/GiMs1xpJhjXJcw2dikR3paYsyXJA9+Srso4Pm7Y4au3VcU088rL1ww23GKHxwNmvHSaxjeaXiCmfYpgkMgR04AvzuXFgvRpoT3qePbQonR+dp+Gm8Kcj5DJ/Cuc0B/5ffw5JtxFgvbiRvJTeMU9DQsViGA/J14xYP8c+PfvSjdzsYOr94bqeDtXtWjJgXx7jQciz5Yht3ODDetfpmy+QxHw5IT+kbPzx3E23xuH5C52zNPx1PH/yary4um/ustTaX8h92SR/9b3dzxyre3DjavLY5jO071n+8GX53nbzmcxjRK7vKj64nCxkdT8e4Vn83Jv2KXXaNY8lt7lSr8TzHa+uG/obf+Ae5yIHHio3NS83l+vVXuKPOwXNg39YGeEPrTQY3jlsTva8PbH5W24lnOUe8OZfOcKbGVg+5pnP7Jx/jEWtvPi3/bI5j2+sZADUAOgDMBUiB6mFqEhRChhAsidCVWGdAKiQ+oCQAKL1XW24ViUBqCdASMoHBgIAAiVqyIrCWgEouEoQie4P7NM7pcAKpa/zdOciCLY/Wea5lHTnZPDQPMQFgS/6shaMglacz7N0qDt84ZNVRJYPtWRy+cbtOsC/B3QYEmyJvHNMTMOlDkbgFj0Tfa4STY5t7AZEDJ5+kLKlZF5KRrBIl3+Oruz7Bzub0vDLzL3rwnmyCc8EREK2/JBufBYqtIx/p+4zdPUKWJLizyEC+PBipcdZHJDmytj4xuAQUCbPejePmQJD4be/5ib/pAXZEuN/3vvdd64ATrvfeKzAEnMBzixD+vcURUOPzbGm7Kf+hR764d1aaW1OJ7hR8xuNfyJrvkvIrSSz90yWbi3FYI/kiLxo01mqd4gKY02+yeyI4XEBGdk62dB2M7nixDcPT1ZLB1tD6+mdHg/WKHRiJCCJZ5Ni48RlySA6Yz38as5gP93sarfMj9X3fs91Q4tNOCetlX35OPkTPXPzaXSEkv7kaA3b1fm3JFvwTKRWP29BgV4THe4QKLiwBahwxtrmjc+0AksytbeMge/p1EsTX/OvDmhHsJMcjMn0ub3UOQuNuHFKyeuPv1rckFt54YJ+ihL/BcM0R5MaOEHHYmJvnENzsjx+whbykQM2nPvMzP/P2hje84Q5+3/nOd95+67d+666ITj65Xe5wJ8mzEMrFFfQ//dM/fRVki4vJ5y5e1/e1ss7pp9/wEPaSF8U939Eo4XdiS07go2IAZsJQRBtpbv1uOLCvvNZc2dbWUIpx44Hf+cqfPCr/ixXjkkGsuyv38pe//PbQQw/dfU+bP8AR2/iTawsqumDTvUMKW5bfGQ/Bh6XiXpMDfienBgp7d40bO7uTa7maPAGb8Dpx0fjueCp+yCBuybg5SZ5mBzkCdluftYs1d57Zy9cg8AXn4fD4Mjslk6aPNcAiviL/LIdgb/HJlzevs4/8Cveaz11NMSTv7l1/Y8HwdNF1sEKcFy/JIddvXvGwxG0GyHtdI9b4X2OEo81Rs6IbCHBZgy/fJCfuuUVjcmvawMnFNTygaxpbLubzfECcw1MNLMUsfl+M8gu5gj2sy9jwt/M9n8AxeXkL1+V78Gc5m1xFv8vP+SC7wxDnwBJ5sPfpLR+OM/rX+fjO1h7LFXFZvgxr95Ws+FjzwpfOo0+6Sh+NR77Nayc3wEPxyq19xcFyTrrkA9t4Xi4iftUHeJl4Fjdbk6gpxPpihxhfvJZLe+0rVdczACQfoKzDRyAOJgkh1hKDxINoNWF/Z9zu5HDuBdAlNi1oCzuLcbzE1W/+9v1+4G6ryDryAmBzcT4kR4Duz+4s4SLD3mkSbF4REECJ1GygNH53H777u7/7eoI8x+s1GUosSAiCoBCgyxN4AJlAYWhgiOwJ6ObykEbECXnb4qT5kUf642CcGQi7ju0Efedtp48fIdYbAAs4G9QLDJx6C8UFSv6KkHQemy35WQABTK3BnbD1Xz66a9/kIgEZZ5OrJN98SHTHtqlCZ5vUESSkD7B2re3zEiIg03wBSkBBTNI9eR3vu0HJULGFMPFLyb/5801xIBmufQGj9TRPDYkXvvCF129ye4jK2pCvwgdFCjCCL2sDoHoW487d4hexQNSS239xswQQkVnSgiwiSVuAIXkbg0tU9uE/ix3ZancCSFySIz0voV0ghwXuDi3+nkkP/iCajc3/jEk/Egr/ho9hzplo2Rk+KTgeibjsHUMx5hjs7/r93jXZdP2bh392DZINu/mF9Ysn4/AhvqVJ5rvndL2FlRxiTVso99kmePqRB5CB9Us422fbfFb8sRXdtF4YvMSluOoOJzvxG3ImQ2NtM5deNOzkGnlq4wYps5anPe1p153yMIL+zCVmFBMetEj//N5axI/XrrPGzf2rg457VkH6lNMQmR5S+1M/9VPXz7/1vIXkNh85Io/9nO7rXve6O1L59re//faOd7zj7icd6SCdIP/hLULZa01ZzakaUh6O22f7lUH4C4/l0MaVlxKEX2uEKzD4GqxtTT7bQkMO5TvpSvOOPmGSxo47XrZHu4u8uCcHaFyxswJModX8zW29ax/4+9a3vvX27ne/+/YzP/Mz13nbKFu8SBfyk8ZE+s733NXEr8znFS+yG6dxlg+YJ10o3FzLd3vFXehQTpJf4QQMlk9gJ33J3cVp//I/nCy5zO2GxMb68imfwxpNM0Ww9W4R1rlsam38g+63wIf/bJmucf1tAGwMi8/1X+PgfPyO7LiK9cNQfD4Zt0jvc74qjuAPLJV31u9wSfmr9/lTYzW3Z7gYC087eU3vP/dzP/f6ObeuxRH5CYxPl/SFW/qM3+ArrWNjXPxuvSIHrU+FQzXBG7+xNKEWT9QQbtBug1UehLX8Wu7YOJKz5LSulWf5RsfUEfiP8+UUOY69cR5Ywj4aFLCar/KXzq/x+pu/+Zu37//+77+95z3vucPwsN/Duzcnw7KulcfggXlwETUjm+WD1rt5Tiwsx7VW9RJ7y7dkWn6BK+M82RMvlnvVn10nn8uV59gwcX3PWjSXjOt414ghcdcaOt7zNB51//33Xw0ASZHRLGgnbVCd5i22V6AFbMCwxJACOabuoEIYcFlAQfxFX/RFt5/8yZ+8PetZz7rrxgsopJUBdx0WzpDOAbaSsY5z2+DShS1KAmIdNTkLvAVOgUw/Gbm7EOmon3kCQI0t8dDrEl7B65UDLXAJWjLRA3B1bgQtIGEnQbbkn1wCW9JujZIYfS5I0eM2FBSJgEPTIPKUo/l9XEQRKCAP+2TU5jKvgnbB0ha5DbrHPe5x13p7kKLunkJC0PGDMxHQjfUDVAFIRqRlE9r6luQF6BpHAl7AABJijZ/Zjk5H1sHG25DgIzrE5kQaAZZ4BGqt1X/rRAgQko4j+FvokJtPncXENowActcYS/IT+xLJghTfYm8gbi7Eawkqf6XjbVLs9fzd+iUsWNPnSPuSGHbts7MBqOCm/8aSEJdUd56vDrC3NdpFoqD54i/+4tsHP/jBq3m68Us+Ni7WbKFc35Ps1wdcy8fZxzp73WIdptMf+Rd/2BN+0AFMQ/IkWSQV6SY/eZGW9EGW9fPmo9PmcqdZnqErPtT7cKF///Ef/3EV0ouDS4oW08zTMXi9mMyPepU7EFP6WaKXDtnarrDW4aGK5JIDvd9cyq/I0Xg+h1MbI4pZ8ueTzus6dm2rbtisWYUUwUwxTz+7dnGLUD+SjhRssIxerL/xFTWrOzEBw3vtu/b9BFx3892t2dhtrDC0O80/9mM/RuTbm9/85tv73//+T3pmgbzSSXSlISzXialHP/rRV873xHY4mUw1acK31bPczubiMN2xA/5AHxqU8gmOQqcd35joOJxmI81bzR/+Ad83DyqQxRN/6Hg++oQnPOH6iT3rEuNn04ocXq0RBsBpjYbOo/vNc9YPYxd/FPLWlczpTbHFB7JF1zdWtmwMxcjmGCS5c+IMNXdWz32+xQH/4BebvxTLe/3imNzNfmextP7HPssVyM2nxBO+h5PkL/CMvZdLwwtFuvGSlT1wSpw63p1vFzs7tpgUL67XvOq1f/lSMtDNNmrkWQ0mc+N221RYzshPu57uYcuJNfiN3MYWqx9fjTU/3ts5y//MtQ0cRT59ba7GETcP0Enn0QmQWr7BP+VTtmJr+WR3hCyHx62XZ25+F6t8S6zxoc6VuxujHFGMmIP82ba/fR2r8bb+wsPgEJufeQKHSo4eiP7ggw9eanne85531wjBeXBG8dSYeOdiC5vACLyH7sQBveCCdLG1Aixhh11jNsLBxW9y8AWYsc0P+YOP8Cl5mZ9aA9nV3pun4Ld1rt81J19Sa2zea8fa9RBAYL3dthMwBAPwWxBPIEZQ8HBsSdDrkjQLR+AljyWijWu7I0BrjA0GY9rSJtA47CYVyXh3EFCOZAH8kX3gIAEtQTubHEiIjp3C2Bxn8Nh+dgYLRz3BnBN2vIZF5M1ugl2np+7rHHNiDoOMLygi6tu95OBIGjt23dmsQQ4lFR1igXkGH4DauyoCjyyIgeKXr3J0tm9dEhBdehYBn2ULSbjzFgDodoHfmgCG5J7vCq7T1wUoMKGz9QF+s/Y8C5h8I9LbVh3EsTHcQaUrfirhdjelRBoRTgf/9m//dokISJawIyCbCJNp74ZtwgDe9OGrG9vdtG42Q2gQfGBO7vQFFM/YEud02OdimA8gBUvG2EbMItxIwRITQItU+Kzj29Fvnt4jQ/BmEzS77p2CJSB8ix+LI+uOkD7/+c+/vetd77qIrETc39lokydCxa/5/UkqFgfZRGJSNLDNEqG1tePkPBNmc28jQ3NVToHj3Wn58z//87sHdskzm3jNCx/YxevqG1HbmOu6do25E5TulvAiz4gJ38veYsT5SBJSu/ajCwQUIeuaJcN8OFmzr4aYvIlAJVdFZu8VIUgFu9GT4wroxSfYxHf4s7y4ZASB8tnm98Vi5K7zFz/FIz7QqzsumzdhyJIp49O/tcgXZJIzl4N0LN/1mWtbezKFS23N7++Pfexjdz9tu096R2A3Ry65omt+Ilcqais4X/va197+9E//9CqW6Vmea139f/zjH3/9tGzYsf4DX9bPkcDNFbtuukoWRHTtiUPBNGRUbugaeTs77fdq+TE+hmch7l3nAYjwdQklTIOZZMANrRNO0a/iZ7EePvVqR8NyS1hsd1TndYPon/7pny5OBPPglDupcpu7rMWiRo+bU3Llxho/h63yysrEF/k/PsafnZvscuByWYU12XvfuXbmyTtsCid7bc59uK+cQKfy0hY2dojxDesmX7sGm9vPQuMKCnK66HWb8LAKXuNMZICz9CW3w4vTP/h58/i6kDjB489YlY96ZauNT7zW11fgu4YEXWzdQl6f0TGf2gJuOQK9wXR4Yr2b3+SUkxfiPBrO8l5rwrPxIdwZDsUHFfDW108qNlbH6VQsWwd9aUbiWdaP11mr9fGFjXf6bo6N2WTOBv0v92WHF73oRdfXqf7sz/7s7kGV1sT39+vVGucwQf5ldzm8MfbmJgxdH+LT8Mca1kf5QTc3i5EPfehDd/UovNLwlKfZhvzJ0mf8b/GZPtVcMBuWwQn5EV7AX3UN+9Od8/hWO/2uBoDEJrkgSAJ7E/4CfgMDuyVwnJiCbZ1hCMptni32Ga7jtmxyNp1oi9zFSJAnoZOkFFabfBEdBrH1kOwKPwC9yZEO1lCUbEcDHSIUdMjwggnYchgOh4hqEAD7grbPcpwcsCfTk4MNJINkplPATz7JWWByisaq4eLnV4BTx1sLsrogwM6IhWBWINHNJgbd2tayhIOtkLP0qGmhYFxfa61Ij4BQGFkb8BRw9AXAvCJdgja5bAF0jN46F3HhwwCG7I9UDFoLO7Kvn9Bc8OrvGgAlYGC8ic32IUAh0SrmV98AiF9tw0ScIECb9BTMjaUI3UTxBV/wBdfd6vyFHOJ8EwDCwwad0101yeBsmvCZ1ssOiK4iw11ABHGLJuSJryhINfnIJiGKS3HA15YMunPdGLvt2jX0so0DCeHLvuzLrkRRM4c/ItTZXhJf0Eac4TN8gy2K644rculGw0hx4z1MWCKYPPxvG5ab2NmUTyE1jU/H7MN/YGxzwxExAc/oUuKFv+zlPKQQGdY0aj2+u7z41Pe3u3P14Q9/+I6nKsqTC6ncxLyEFumRdH2GeLC5PMGPkqXtip33kY985K6xtTpxzVmYO8fWz3Tm3LPJh+zAo8Zq7s7fu8n8fck2LJNLT2LMNxrbV+461881rh+2bs0uxIOuxNiSKnkbZi7xbv30yj6bY/mCwkoMJm9yeHK4Qqsir3+9bx1bJDneMXmjueSljskHOIJX+uvaGk1+onVJn3NgK0zY9WkEwc3doioPwsXGMz4/rwHR3I25nxkPdvHNbRSycefI27Bq3+c/du/hbbBZA2tJtXE7F27L0R1zs4Ld+QYZu4btdzt2umF/eVZxaywcDQ7Dx81nmh5bhJ7FsnGc09zykKJisZ4cm2PlOz7Te89WMRZ8x4+NI0bEj5wJDx4pnsQELqRRI6/RqdiVg3AYOcYa8Pqug7V4lYIEPjRW1zVnPg2L3BTAK+QmWKSR4PkbWwStbvbXQfBmdpC7wls5dGNFbNuZam5rEPNdI0fxYQU6WeQCumavzse58Lrm3ZqBvLCKLtQ6Yqrr8AyFeOfuTVI2Sx7jbq3DHn3eQwN/+Zd/+fbzP//z19egNH3i+PmjZ3Vp3vOD5CGLmgEe+owvyf9bLOMLdNBYfBCnbFzFu1jTkKNb9vOMOLa57777rucEsQ0e4Oe62VXTtfU1hq8a4SHJaR24tdhu7ObL/8LBdEXfydXOsH4drK8qnDfAtkjvXPmgucgst/PJ/cz5cli7QWGJOFnZ+T7bwBDxvNxMXXR9Pf8pT3nKw7uFQQLswrobDVw3hvE5P6ElSkmo8ynUK+Ov8+u6OgeIJ5wHECIottxvottEIzCBlUJAsYW0Ujg5OPiuyV1jRhJs1tu1CyIC3fd9FpzphvMITGSWAa1lgVNQSSQFbInYcfoKcNaZN3nm8M5DENaJOKb1C35Bm22QCQFJ9i0ENjFvMUS/XdPaNATYlR459JJC4LtJvmPuaklKiAYfMRbdKyjYBeFxR0CDQfFs3l2TZGHsJeMASnKWcDuHXRBkQc2GkjCbAADXboNi40zTSELepMFvN+nSwdoMQCiKthNOTraWkBSPALLx6ALp3thQEACfzmmedq702m+VumsqySlU+f0WbXTtmETSNRKauayZPGTuO2bN2dbwCnKFFIzqPL6FbCAq8EXcSF78GVnf4jDZWmsPGeop2/xswT9ZyS1xKJ6dv3jrqyKdU4MoIHdnkyyLtc2/yVqi5oeNY8eHwkMCXRKtkNdU6Jz9riAckysUdMg9Ii4uWqvGLvssURCrcAjJ2Sam9cIGcRuOJy+ZybS5qGvFLf+DE+xD5o7nY+lpC3e+gtCJMZjXOHCvc8QZrKWjPc6/Fx/kGcWZnMdH2USRsevQDNtGDKxZ0mbNS1bFkVxqXvqEjc135nu4hlzyYWvm866ly81nzYP80tm+7xgf8ne6bI7NffzCuvlt58E5OUqOX5x2Xud0Pv/i8/yv89KJXEY/8nLni3H4uHlW3NK74pSdxVJr1ADga3unbuN4iz/8xufGFUd7o4VvbM6Vy7ao5qdrV7kLiTZ+NtkmQOvls+sPsH5xGRfDZciAr+B9y/dcD5vXBz0bYX2jv33lAM40XvbchrX8Ks7YHT7gJX2uibL5na83jqJsuUT6w72aN3v3Hs90HU65vKU1bn5hazcMNDE1ZrYY1tBdvqfxZ62LLZ3fOOW2EwPYU2END5K1/+mIHviHGMe11pbOqYjr+m6M8AV4tJwIjxFDvXYMbxHfZyNR/rZOuWl5F79aPMYps005ueIt+fiAOgtXwitwsfJLa2JTfgmPNJHkwY7jZPApHWmqd14NgH4W/Y//+I9vP/7jP37Jk/035poPR2h+eoPDvZK58zQNOoYnyJ9rj+Rjc5i3vkD/1kk2/tvncsfK0FrjU/3SmXPtmks2ssjvOGrvPUBbYawOXZvDWD6qRvBrPtYAH2EcX0jWrrGzYhuq/O/0Vz4mV6/fJKPaz1rkHRxY3XE2ghy3Fg3Q3qe/6xkAAEJyB6yUQ9i6LgnaNiugvyR5SU2C2b68xRVgAoacXwetcyUZwgNXciClwHwDPAWQnwMi7kBylcQJlxRTasd05c0lOAXlkn2JFrBxnIy5hE1QCJ7TkRYgEZktTMztt9YVC42LBLirCNA5IZ0ADqACcOmIzpEUskpSgHtBilMi1RLnrl9S24IkWaxp72oLFgRpi0OBz1ablJCvjvE3fuaOM1n5FPIIDN0RFTiS2RJ+87AfYrrkqL/5+hZEydFxgb5xIY4cy0bNbzcCn13f4yeIzhbxYqrr3JXZWAU+6RJQSy4e6odMS1rsRwZrSU4Jdh+8BmMkTvHUe/OzCX0aGyDztfUXpHAT4JIJ+m/s/KeYqRPev2/4hm+4nvzrnG1ssPeCd2PADucmW9iFNC6xFmtrC7KJq/zAtd1NjEi5y414I2gSD2JKP+mD/ju3r37Y2udauu2a7lAnd2s3JlmNw2fFe+/JJVEjNIsZrWuJDVtuwbVb7pLHHTA+586AmJUHSvr51GKYOy6wovFg4Lm1EUFFbpc88x/F78as9T3xiU+8nmfS/OnP/9a7BZ4Y4wviuPcK/c2tcoP1JguSBp8Q4Y3ikBGYAAAgAElEQVQBuMon4QQdRSjhGB2ur8DndLiyFvP7qyzwF0YvjsjV2xRdP23cvQNsDA2FxWeETVNQXuMfim44yLdg02JM12iUIcRyxWKlQoucigRybX4zn1zDZxankL90wJ6dvzkJHzFOn1Vk9dygYvMP/uAP7n4DHc72mqwKz5Po7dZg8y4O0g3fxKHkfbIgoHI43fEBY/a5mNY4EVfsr6lobFiqYFesLOGGP7uzFJ9Kdjs5+Js8tgXxcgL5jCzFVXLDkOY+MR0XSBbNpNYEpzsfBps3++EGGm1wMB0vX3HTBqeCo4oc/I9e+3xjDr/AwenRmjQo5auViy8u58RL+oxt+Nv6//IN+Jh/dBe0rxnaKWE8ORJ+wjnrlhdhk3V1XuN2XrpSG+QT1RRf9VVfdW0T/5qv+Zq7pszyCXLSOe7U9XICDn7GpWaA8dja+8Y+m3s4jHXSo2vOugpHa2y7H5YruLFw4gSZt55xnfimQ3kjezZe/xTHxknedhE33j5gbznu5h22eOYzn3lh0V/91V9d18rhuB3/3cZsx7K3xiAOyxd61byxBq+wCAaphYo59U1rSxaxtY0Ic1RE15SRW5dnNObmcY225YTqzNZp525j8nf4xj54qjHwj21mwL6NGZxWHKSr5Vr8Sv7enUVuHqQrY57xwE+vrwA89alPfdg2v3UmSdhACV/nrc7WEvbt1ElWFipQNskTRoK2GORPYkLogHHXcbb+7g5eZMzWMHNLwLoym7QXOJuX4wo4yVHS2IBeALf+XhnZ/AJv53W+8TeoJKDtHi1w04skKjitRSIUHLbvewYA+/UK3I2F3AMhifAk2LvF81wLQonwIMJIW+tCyM2bLEuYJbI+BwyOSbps4bjg0Jl07Wljc7IVO3mfTTxpe0Ep+ZALwMY3BTgCeOqnMcm7dxEUYwB4mzM6c8gpuyJ9HngGhBBXZG9JBruSc2PUeApchaiYbX4kzLrFrPUi8dYDUHsvHozXqwctAflNYIB3izWEfskHvztB1fbvJRsAdBOHY+n5la985e3Zz3727VWvetXdU2DTC50q6uk2efe7sppYEpw7OIqaTdRwRhMGXiGpErfYWwxdDOt8mClpFBsVDP2MzuKE7Z+NLf5ai8L9BS94wbU9vqTPD+AW3IV34mfjFcEXH0u4k9+2NQ/X4o9szP6nf2qg9Wr77xIMJKJjjbWkm68kWztM6m7vsU3Ki9/WpRnAR2055McnLuVH7giKF7Fbbup75/1bQs0vml8jgH9Ys6KBvNaTPhZT+c02qBZnkTBNJDbiq/Lp5h3r4NfswXfkScRD7kK2FAX0njxPetKTrgez8uWOdR4861wydVzR0xwekggPXNcY5ljcMgdMS17YhwR3Ds5BR8bd3LGkjm/AWPPAIrHTa2vJtuyD+/Cf9f3OxVe6pgZTsfuBD3zg7o7b6okd6FADqjGXp23Oc5yfJYd10qGCkb23OSAe5ILk65/v2Tc3npd8bNM8Ch/6adzG2+Z379mmv9eXmgfxpUdYLNZgiyK5z9Opub3COTGI4/Se3GfxJBbpmf3lueaEyWJmiwCFrTn5G/x0Q0O+URjyUXmGn+AUCprOk6OSPdvA7X2Ir/jqfPkfv3E9ffCPZMZX+xsnpa/NU80tb+AG2+DbAogdxSC/8vA/mGJOvLLryiuPecxjLlk+7dM+7fY3f/M3d89TsY7NEcm1RaWx90YKm4iZ5MJr/ESg+GgOPHp5+87NRluM4hUwhY3EpnHFgvnIRKe47+I8fKdjPGebQ3CZbpZ/11CJ/5bLTn7XmOmAL+FqPfekO+k//MM/fLfLztc01APJ3G7LvvLIZ04eSR/iJJm7Xu7nc8tJYbEbZ40tV+PQuDPMa72Nla66idDO9nafdizc7fr4Qte/+MUvvr7S+p//+Z/X+XSy+JF98r/miUP5twU3m/XZNj5hIf9enYtBOMQ/PBcI/niVY2CgvLT1FH7jXP7eudfNryc/+cnXrwCYnLMwFuNJ+t5vscRAwAVA7cJ1W/pMwFAcoFtH8BlSsIGawb73e7/39hM/8RMX+WVwoMPgG/wbZDlvn22Xp2sZY5OpsdaJgSTgc605HOcE1uA7mgvanDwdSGJAsfPSl58t3KJtiQ/9mb8xNQAAGkDvvW54cm6BnU4izz2E7G1ve9tlp/7zDY2R3iO265RLMpE2sgHBLSxWt0CX87IFB16bALkdy3V0juBKYhIOXwUOAUABBjzoXqENlPnKzu2zRyqa6B1JXIKwgY502c7ZZ7bV1WyTSPi/gk4Caj3iTkymCwDT341dsIsPukB8dE35IvmM01jsARckg+TaJodEJNkAaIAtxhW8dEdefs227pAreiUAJGpxgv+zIfJMJniAcLpWVzqZ3VHuM3ra77mTgz/zYf6GlNUsRRw1qRaX2EKMNUdrW3IC1xBajSXJmi06vg2F5m08W1wVVb1XNMP5xWByGkvMsX3jLolZPyML37ElfYsyyVDB4u4ZvevApwNNDP6gkOs9G2gOIPn7WT6f/exCWdLeU42bowZFc1vH5i+457rO73NbcenCNTC19Ycl7sIvyUk+uyhWd2eedNe18+EoUiDZ841tgCOGW0iIXb63JFAeUign2xJ4dtnmVJ/D1Hvvvff29Kc//dpRk7/33IVf/MVfvH5GkN16EF93BxWVS0DkPPHae3eVT0xBWuEOkgz3t7GhyGCbxneXxDZdfs8+6WyLV3mxzxV58CRZIpG2oMIXd8jEFoxgRz7DhotpiOE2yRS/ZJXDOy5/yWd7t91nMAxv2EJi4+osSBSmci850093e9Nhz9aAF2LfuuVIvteacBiFp3im2yW9m3NxSflDvmRjeLO8kl/BMViLi8B46y6mYZO1ari2JljmRolcpVlBxuV7G3d4HN5kLasLRT678BXr4ue94lzi01eMjNdY/EJ+leO2SGkuPiYuO78c0b/+ls82t8r5KxM5cWFfyVwfJDeZlq/KzXIdX4I35Nqc1lq2dlk7w9rG2UJpGxMwxvbxrkl3W0yz4zai8aazbiKrcXEdGM7fxONiOj7d2DhPspsfposNPAFukYkfwXa4r2m+X1Pos+KyPCgm9vzkV7ct35QTPftEXdA5ydcc5djyw1//9V/f2ch61E8nF0wf26zSgIOX7N1r+trGGL7NP/Do1kVnGhm4EVytKVC91L/777//Greby/u1yuW9/Q1L+D3+13t+4Tz8CWelS/PjgFvj4EYaxvhC428NIl6WZ8BWO+/EkjW45n//939vj7rvvvseRvyBAedZx+UYCz5LgmyDNQmF7KItmMMAEomtc83ZMcTOohHHJRGcyLHW4K4g4rLJ3jo6L5m73joE5hJfcgCyNdIWDmQFvNvw2GQgOXNYCUyS6FxyI3l0KTEjQ0sgAIGg2M50zmSNiAbw3vn6u+8MvfGNb7y9+tWv/qTvuq4DckqgzZ5re4SvY/3dufTN7mtPSQG5kdSWqAistcHZ7aNPTg+4Je0NBufSN8BxHFABnl2vIHTMe6SATviPRoBkZL17xy/bbcLbpAo8FXOSzBaSzhFzj2Qn4LcgwhcVPa2XfMCLnzRHnyHggYzEtmR6mwcSPVt0LRumPzpwDeLRuBVyGmOwAWDy642lXQv/Sq/mWN1YI5t0hyFST49dr2jWXHHN3unbYg5hUoxpbPEliR45TS6JbxMdzBA/W4QtViwWIBR0sLYznnWIf/6GsLlWUbp2gm1rJ34kvuCpYkqsW++pc0SeDWCdQlkh1l31CEd3FPj16kuxtxiJxPdqfcml2dfY6w8wS45DItyJPnF8401ekYc2URvXrgXxshjVmvKF1sjWdMOnFGTIB11a89pdLCKz6cB8ZHRdn0WONKgjQ0jxFqGIl/V0hyeZuyv3Xd/1XVeafc1rXnOLWCBdsLSxs0HH5fs+M5a7LQqIXfsSF8WNnH4WRI9UhOEziNHmlP6G2WtfTdGOIeVwqbtiDzzwwPWQx9aEUG3x0rlLYMUHjpFNy7Uf//jHr6WchJ3enA/313eyo/jbuIKXYhBPaSzYDldgxpJaze7ktzuU//Dz5LMriq8tt4F38H1J/xZICnp5hW3wLWNbA+xX7HZe6xTL8hT/65V9cR9j9WpbOEyDcdsINpfrcRS5j8xstnyyz3wVx5jbZJAb5XENIO+bS/EHz2ElfxULsLMxyvPmSbfuFMu9HZOLWoevCnUDqDu7cUCNvMbV7Fk/63j2a0zYg7Pw23SHC+MMfGjXId7Zj67gA92zzxa65uLfzWcH8/o3/ISDsEjzPX2U/zX88T7n4XRyJvxkB3Isr4QZzbkcerll4/pqC7zmv+Zge+tZ29MnPxA7/NKDSum/ueXjtZtcjVOIHTuOyMav4Bs7wiY8rXVpVJBpMcu2ffhuJ9E2adIZ/xHHyQHbdnz2pyt24A+aC8lp/TA7Wc0lLtjT+bgg/kWPcv1yKxjAd4yZHvAS/GHt52trzjO2WGsN4YkHEuLU8Hx1AFvIBcdgbVzq+hUAhCrBJL6U1nudFoHpXIMyHqDv1UNDNiEyvMmRGMkAWUf4+nw7tZsoUsoSPjLkFAt6iI4uEHKxxTASKUDdBaFISY0zcS7EmBEl8T1PEWDtSMCSAc4gMXP+BXWEtbH9LfiMvcVRY+UgfuqGTthQIFs7ctH4wAgJBhAIjfWzrfd8h445H8AK4Gz9AxhAX4HGjvSz4C9gJQKAwqmtCWEwtkIG+XO+ZOmBRJvEJS0A0Lk6p0v6F5Q1LBCp5t9OYMcXWBbMAC6bayq0JjbRNTQ+wsPHgackJ1EuYZPAEApJVPNoySW/VMDylXSiUdGaEYJeKxr6mbeHHnroIg+NR29irnGXDCKwmzz8vXMiXey7RdrG1dpMce2OC18kQ76hgEhPNRv85NEmkY0FfzeGNbEt4r2JmL/xwyWN66vmgyNLapZMG7txi+9ksCOAHd2JPBslCslkX3+VPPgKjO89nN24R/Kyd93zCj7/mttOBSRliV8y0b91uRZBSkcV/O1a8YwGiVTBzu/Ynk9v4bV5QnyzGdnECexJpu5mtyaYYy7xY076gj3bQGi89fmukdsUqbZNdm7PbcgmfXUgPaxutqmxOLax3Rg6/p0vryK77vKT1fHkSk5xKu92vvy1uLA2zf5d+4xnPOP2hje84Woa18BgKzi/xHl9ki1hpfiEscmSjydHWy1hnVxNv7CUnGvLxRu5lXyuWy6yBQ5cbh6x0LmaNTVKxDfyyIc7v10C5b0wRUG2TUscwvgaP97LYcmU7xRrcjleIkcsoYfFuJx43dy3ORgnc9PAe/bgi8tj+I1833hk2+c5WRN+YGz5TN4Sv/gTWy1XcW1zp8/OCfv4Mj/bvAlv8Dq5fPMWLsM3e89vkH2xYL0aVov1yw3kiZUZbhhDc41ecU58aPMge4s/xUevZBEfivVThuVO8lfnaDx2fU82f8UrXnHt5Ol5NPlc11UYb0GXHtlu8UqxhZ89EkdiY34uHpufD8oZi1caNo25+I+TsNly9uULyaShxS/l2/U7OA6zxakY21wCg9n2xOE+F4d+JUFN5aZpvpwfs6nY4tf8ii+phTbmGpP+nCfe7aaTE4zPNtYlflxPJ4sH+CXe1md4pJyHU22hvXUZbmn85CHD1pH8SsOu8/GR/q6xET9gb3ls88nyQZjDfumDDWAtzg7HNRvwN7sz+LeYWhk0TPAPdsWzzLV+1N8amX0Ow0+bqgdgOowW63KfVzEmx5Ezfdd8vn4FoJO2SLR4r4gy4pKwFMtJBRrnNJ73nGOdGNA5l0MCMmAn0XPoBTKynUUM50mRjOV6wbqFb2P6bwum5LHKNS7g1TkCBHTUWuhowdoc9OVOF0NxOHeLBG2GE3SbdHZNHLzzBKWCw1o4vXERF9vcliwAWqD+f3Td2+t9a1n+8bn+g06CohIVW7pcrmXZBnMDdaLlqsAMywwsCSyjjXmQRR4URRGGZUZgGEmuktQ2ZFvKXJjZXgTLTdlGKuigv8Ef75GvD9d6ft++8GV+5pxjPM/93Jvrvu77GWNMDizAt0Bnw7PzzD5L/CW8k2AgGnSscFPIsdvqeAG+vyU//oZwJd9JrJH/JUPN0Tn92w4vGy7ZT7fIA5tYE3sJ8vUbMkssjRnRrQt/6gtJkGz5GZ9ElNgCqTYHecm/cU7mvmv+Ev7qiHx02nvzsgFf4HsesmTnIn/YBC8et4Dm130HT5ZIi98F8yXAZN7mx7l+dpBEOlbSWbDnJ5o1S0w7V4dWs1HSRChadw1QJHQJOpztWE2m1rtJVXKQ9K1dIkiu5O2cLrOrCHH/2pmcN0nAUuNq8PILT7hd4ibpiYfF1PTQTxt+13d91+1Vr3rV3cPxmnOJIX8xBiznl4s3ktvzn//822tf+9rLPXtQo5+W6ns70y7VJO9egdaYcJE9l9TA4C1exC2MEb/ZOT13O05j8Tu+KN7Mw88c54F6zU+fcDSd1HSKyPRLO42F+FpD8/DlJcwKEz68ZFEeJQvC2fv1kd6nN5c2iz82RBThY/JqmCIr4r9x7V6uzpExjSFFW6+nLH1G5vTQTke/7Z5cH/jAB+7GR5CSR1EiXhdX0oPiCNbjLnL85mk4p7iQQ/idWwBas0tNraFxmyu90BMyK+fyqcbzr7HSW34gZyPO8nhjbiG0GE/WxjRvMskj8hg7GWc50eZMxFGOlm9ceaG4D+PcO9uYGhTNy0+dK7ZgPz9jK8/DsJZkrfDc50313fp/a23+cpbCr0LHQ2sVA8mjcFQ89F2+lXw1Z+ibnHyKDnoPXzTx+Ab7i9v9KUoxYbxyrB3L1qPpRudIulxqA0ysm+vkJ67qw5vpeTn6iQlycrpr179baWEzzpRPtZ7GSc9yEz3RD5zAF5ZX7I4mHIPzeF2+RZ7NMWJabt1iCCbBPXkkH2g8PI6/N1Y+1cYETBIni1d9BuPob3MXX7Hm5YV91nw253xn88JtaYtJ22xQ11gbnYj33uPI4lfhz0e2zjKeV3PR646/eSQdKITpTx6SH1tjeaN/uNDaDv7sL0jIgZ3b3K5K2RpHo806bVTgnvgU3WoOLK/FmdkinTTu9dT7z/yNt2/s4/v8u1cYdfLd5VZkVS+Z19ji5KxV6ZK8chGeuDlLXmzs/uP9cjX5lqP39171cNY71+ZKtwA0oCQjuVq8pLVFOUdcctpnQBK4ATA7E5IRIBEwiAmFcHiKTUE5jYeNATOLR8ycnwNvkQlQyYvwr+EYb5MXhzbuaWhGQfYAp8+tDwkGSifR6HtOsKDhISQLNh2bIzF0a+0SzB5qIRh69VMdduMkmdUtQrok3d+b6IALEFiw3uIQwPdqdwSpay732m3CADytm53ps+NOYr6AiySzXbroqab/8R//cUeAAt2AakEBYQBuJyAhUoAN0WxN4oAP9bpNHDI1H39Z/UrOEheAaQ5kxc66RIrMNKaCs059u201DRB8MklAAJfPpP/mEL+NpRhBXBBbMWYs5IxP87UljOx1Fs3kksDFFRzYuBJ/5NJkccl98kk6C5ySnAK39aQbeNZa9wnS6YAcJ4ljC3GMgIgJeMKWCA3Mod/smPx+w/VefmAM2MEvYFjfI66SDh/oWIl4rzbaxNE55OW78IOdxFvjagS01shUY2kWWD887P7vCvQf/MEfvOZwP6HLL+kPQeVT6QH54j98ve++53u+5/ZVX/VV10c9lGexa3PF+nHzwzZEVHzzKQS781qTREpf1rqEM/0+6UlPunvKdccszm9c5Ad8AalEBuxs8Uc2CK/C7+6V3ITd+RpJ9A1D3ZtoLkWF+LYepGAbXUv6tkBD+viASyzpUO7s+yWI8J0f0531yf14BB9GqpNRwwjnoCNYCmPlAvGwOSP5NJ8Xe5MH71gcMibu01iOU+Ru3Ker/KDcQoeaGsgkgq3g89OkjWtuscSm2Vnswgdxyp/YgDwa8nys14rLzr9+2/m+++78cAkzvVqfNcMIecf84aefH2ZnxHPzwhY94hP5bW0VXZvTYPXyKvpp/K4ie81rXnP7xV/8xdtjjz12ZxdNJ4078ssjcK71a0bJgbABBnkOVDlBHrBZwo70L1ds05SNxYVdPzaBlbiTomuLiuUK4mp9GrbYQWZ/fFec403wXJGg+a6Y86tRyzHPNfM1uk1uja/mh2MaaLtOul081VSA4WfBuw07eG6cvvNrVjhMx+C+eBEd08/emiIH9dC2r/zKr7y94x3veNztEBubOA0sU8fQJ94qf+EoK681iOX1TTlu6y1Y0mu2uNftitugwLfpYTkmPch/+BYdJ9Pyf+NaB12IT3jBZ2H6zh0OaA6mf3bCE3vf/Ljr1ihb95B5Mc/afKfJhjvgaeKz987nZ8me3/eA1Z5bcuJh5+Rj4Sf9sb/4lG+S1wMKYYbcCkO3UYGnhbfdLlfuyMZxLL9ow3eW98rLjYlr9LeYoxf5n08sh2oN7Cs/8Ul2vp4B0C0AhN4nzlLkvm6Boau1JJlyFRaCn7K8B/x2Czc5Mmqvm/iRforqPUDmVH22hQMnpFCAykk5FgK8igXYCDkdrWMvsVglS8A+oyMEReHdWpb4dxzAlTAbS4JVvCGhAnQJlDV0LHA3B90pLtIf2STPZN77m/teUQjcXPrJkSSBz/mcz7l2sz7+8Y8/7md2gEBkoq6T+RFUMpDde0BJziVz6YAdAVufbfJZe0psCkR63aTGDwQOAEiPdY+7ZEbRsOAJINPDgoZGgxjaxLUNKvbTcECW04PmBPvw8br2ARcCI4bE4CYZMiMK/Em8s6tEkWytxQPj+vzcIVYEtPZk4wu7ZraQ3BRdgApOLOHPt5AFGCNOka100uW1kV26AtKeJgys2ZTuG7t5dfmBvUu7fE+P9G2e1XN/W6PE2tgSYpeStwb31FpXx/a5hqmERkaYk140PYE3f5CEG9NYSK95YKHOc0nOQ/F6LR5hAmxc30fy4Vnz8Ak4nawI0hYudkPpf8nH+qFY7zOXxGeL7o/uHrVsLPHzsd6vvpEoPrn5JJn4taLE8Y0DZ82hwFkyhEDTB1z1OXzbwrxx3Pak8WQ+OkEwxQW775VFiBOs7BjEQpHuAXfsjFS45HTxVezRhRzkGBiGBGoqKFSX8Msrjm3M/OPhhx++nmTfOREfv2Hsfnk2gcnwpdclKXJYx8FLGKBo9j6dsKtjN0b4MK6wRA1m4yXswweMK0bElx2sxXx6XdKYfsyrIOhcxA0+wyCydSx7KHpxmSXH6cyDbK1BvhCf7A7PFAdyjryY/PK/RsPmTrEuTpxPv3TDn3AdWJZc8gUdKSxaR3I88sgjt5e//OW3t73tbbc//MM/vPvVCA0xa7KD3lxwTAxsM0aut3YNos6Xe2CXGEwPyz8U6GwGL5ZjmEfhLQ7ZtzFx2v2Mv/aK5C9GdA7MkV/45MZvssBRTQOxo7jBMcnG11waL/8pRMm27+UIdmvM5i2/9JnmQXLjk/x+Y6y1wKiz6aKY7MoDuiczO/I158J9OXGPC6tc5Si3y0PyBn+Xu9zqiGvCmtaiIda5npli7XgovIB3eOyJcetDYoD9xRW9bePN+uAvLrP5f/O6z8W6BubG7PrFNhs03/iDuegheTVk1CnwnD+ctaT8KW5wBPJ5D4dxzc338KXPNABOOyRH37lSkjw4DCxLHlzBrY30zX/3Nd+1KSgG1DY4NVu7MgVuwPG11XLM5Mg+bNv4cBjvhKOwlo9kK40NulXP8q+O7aqfuwaAwTYJNfkSfWRXIa942gJmL+vfpCBoEBnnACiLkhQEgE6rV2SLMlZBEjJy2Hetp8VHJDmrwF/yziApxjjN1RgSIlk5AYP13nqQed1IRQ5ylBzWyviICqdxrsun2CAZtyNkfUsSrb3dYU9zBVxkBEiCfQn5OhdgQh4WYAXREoqK0p4S3OWavl+QrusOrDtPoNLzOjkQWOfmE72eO54SquKKra1RILqkSCACa2vtuG0yWQeAAXw6n+Q0PzJCj0sIkSCFLQDqHDbmS64qYDuxJHkhBAB+49Q5gFPMIfH8ZTuoC0RIgARvzcgD3fE1wMOO/GvvDSM3kEaw2JQ94Q+ytEQTIDYGPEC+EZ5tzEgUQH2LW4UUOQA9YsyuW+zxWfHZd8iG4zaZbiHR5+kNMYdf/Uxa930jnh23Por482O+uXgKu7ZRloyS9hmrcGaJjM9gInIgLpKXv8BgzafOURjS2xYq/EbxQJ6TdOumL97wbxjlkjZ6Xt9kQ4kc4YCv+zk57U4gF/0sUpcFi2M72NmuNVYQnz4DM7Yw9+BAMUFeOoQfClcyyi3WBQ8QnSUBct/m1I4L97NNTbLkqDiECfx+ydQ2/vAA/ijniHnFjYI2uyjEGqf11Piq0SveljS1Tuf0ufnsiFgfXfdKd4uRMAb2IO2NpyHGjzQSlsA3JlLE7xRJcjYCrEhK3j5TgIpNRSd7wCwxdcaCeGgsesQbEDSFEz81NrtsrMBh5HxjeXGDnRXtcqIYoEs5V7yIQfpB7JNd3pPX8+slrvxGQdecGmWwk74XD7rtpisH5A3FABzIXx566KGLxPbE7vxdjha7y0/Tn5hq/ZpzZ45SbJKRTpKNvK0ftshDcvg2NeRs+NB7f4trnHKLD2Nq9rZmOqejYs5T2BvD7rE5+CRc4Qf4WvOLJ7wOnxVvWyBnU3FAv+JnY6mxdm5cQ0zAQ3mFLeiT/GL45Gn0JQatCxdunqc97Wm3D3/4w3eXsfPnUxfp15Ph5RVYunk8PVkzH4OfG/NioO/cokZnfSZ++ru5jbFrwBnMjw/kH7sRt/wFRrJjr2wrPq0PJsJZfqD50bgKeM2k5Yv93bkwFUc88eheXBGWbeOYH+AE5FWDiSGYhheyAzxebMcDyJDeytuuJlEbNEf/cE8YbC0b4x23V8emY80rnA4Hct7ycFiEO/JXzfvey/GNDe8Wq3Hc1Q3+CyfhRLm/HX63aVvWx9wAACAASURBVFgTnAg/rmcAPPjgg9ctAMhygnRQikUGfbdBca/iAcAiNRK/xMQBjENxiHXzNkaFYuNHxMiwRA8p4/iCVlAISoYX+BIZQzW2/8nQ9zqwfe6+vOTkeIzrvrUlX0ueVp+rDwBMJ2fBKRlvMHeORCUBAI++U9gLZs5qh0hwKUa3Q3Qm9yVrirGVSSIEWsB+Gx5A2xo0jOiw3y5Pt5/85Cf/v5+fbJycVrNgARH4k5GOFxToFRmXUCRyCYouljTxz03Gnc9+ErNkhtghcQgVffNz4JUM5keIlmgL8OyzV+M03x//8R9fP8+4SWABBhnNT7Ib/9iiDYFd4ouEJ9cWUJIemSWOZMwOnhi+RbVj+q45AGxEpfd9XgNMsbyybTKkN/buvcLL+ttZbHdAF1lcSWyb6Kyl184/L0d1roJeka1YQZz5En92HvJnPfCUb0n2/BVJFHuSGP/jE7CJv68++hvxkySRSk90FjuaUYqLHtrWDu35c4L5jmS4O05iPLn4l+ZdulnSwK93p/gkneSV5JJbASdOFbLIL3IqYUuCijR4hBiIOQ3pbSzBeLgpjsKcGgDdTrUF+RJH87E5X9iGoJy1xF/zze8ue6YAMmKdxmVf6904Q+5gGBLFJvCnIioshWfILj9kF/i2xW2xajx+yH8QQnZEeO2oGtd4jZ+P0B2ML6ZhaHrxRHzkEqmRc5AkZEqjDKnZ3WjEm8+KRTFMZ73feBQzOIQiSEy2th1rOQ2+cWIPjmBOBbIYWxJqHnEIC8m4MQMPENe9olJMkUV+4MvGE2+Id/O5zFVsu6Sav/FVhYCYz2cixX6pY0n76oyON3Ycu02JPusYsZOsOOP3fd/33Z797Gdfy3vlK195kfvFR4RXbt544o+K0dMe8pZCpbHSgZwHi3AxOhYv3uOz8EWcWSu7iYGOS075it/0mds2xAZ+vpzDeu61ybGxw45eFR7JQU90hHc3tqsA08deqr48Wu60jsZ0td2pr/D2Oc95zu1973vfNS9M57vpW8G5tlhsJl+v8qxij15PvKpBmb9oaiT/rnO5E32IXfG3xaLclVw7Dp/nt5sj5KB75Xy8mY1xUPLC1+bTkO1YOCI+rUtdggewnVoGTmtsLebg9WSSM3Ec+MFn6asrgcs3jlu9wRh1HP7uCsbmcAtz45sbD4HJmg/WtbxbzUZ3m6Ngn3xkXPGHS4hXNhLH8t7yQjHUMRt/fN4ak3Wv1IQl4pg+l3PQwcaWmHM8DobHw056Fx/iMtn/7d/+7X+fAYAQMHyvQC8lIDQcBYFWsHS+5EugjEFBXWrq0lMJl3Nm7FVKi2x8hKFxJCeEvO8RpQ2S5CkBKWoorvHJzniCSEI/jdv8iNYm8HUKjti51pqsEtYWm42R3IIRyNAtkKdT8hibXsmP1HFaIAP0At0uY0GiJHNEktNvsAs0wSxBK1SWLC0RAY6cnL7oXZe310D9ne9852W/r//6r3/cb1oibUuGBTVdkx94IXTNLdkjGHR7L1LXGj31Pd3kh+4vt4NGH3xE4cwvBCQAWrDqb6AMNBdIOqf/yNUWlRoNCvLei8PG5EPAueNcTo4wOadLKd/73vdeu8wAfpMZW/ED/iaR2YnzHjHmh4pTYAyYxAOf0FWWpI0HIBXyAJsPLIBpXCEFfAD40Ye1NLcdKTZEcgCuYkKRIUn73ljWvaRJrPFBMci2vedj9GP9VwDMpaubQDu/22lqcPit+tVT32cXBReCg3AAe0kkvYnF7mPuAXvf/d3ffbdDi8hrHPXeuuGHNXpPX3AUqV1cd+yZ9O6FweJcjHhPFn4mF9AfHE1/fadBIeb6fv8mrxwhTy3xdczuVKxP0TPMaIz+htl8BB6I7WL07W9/++1d73rX7d3vfvcd3qQfuMaW8L5xy2k1DPIlTRs5u8ta+7cPSoRbGrfbwG2exosAw1skPR3yfzsJm6+s58wZdCeXyy1sRcd9vuTLeGtzeJQs4bDiQay3NvgF61Yu+EOPbIGIuppvZdrz6RX/WNxtbLfkaNyQlz+Kfb6/xYf8CRsVzuyAtPGj9XFxsMXimY/ECMwLIzRyFMSNAy81IPjzGXuKnG3ItIbWtE1cJBbenBgJc5Fkhcv6EfnovTV0HFxcntexPXekKwD6pwHQMa561MyUh40P18Vc3zdX62nu4kLOOnNe4+Oei7lu8aKvxoRHjbW3TMICnDmbdf5iDuzT7NBYwLEV5woJ/qugIXefL5Yvjw8DNGnlJn4HP3DmxXo2TkacbOOff4mjjiOv8cVGtmozyDObjCke1kabD9iyX05pHg+LhKEbm825DazGrDhtc9GuOH+Gk+bPF5Ix+V3tRqdyChk7RzyuPZaD8mk2WZ4rv+6VTH0mtugV9u3DDvEcfHPPM//mGDlajuGvYqz3sCB5qt9sQIph/i2+cBFj86H1F3hk3cbaOgFX39309UtywfHNufASXtHdGU/srCZLns0TbEEfcgf7dZ7mhTWc/AGmksm6xBKb7TMFfGe+rXHUnTCGjdkBp1p+tI3tPV79ct0CUAMAiZJAVuEMSvEWIjEiCEs6BUmfZVxXFOhirjKASE4W2U1oAupa95NQCZuyBCuwk0QYDbGTdMjVewWbp8c6dxMhIN7izt8AJkdYktMcXXLhioUF3jUqIy2ZZNANmDUqXUmGq39NAIC6hCHwijAqcJpz9Zr8/Tufw7DOnuy6sgoxBGQ7642zCfZeHWXFZ7r2E1+RWYUf0N1COFnop+/NjXD3Sl7fSd6IA/9cn2Njvi3QtoDc4vKUYxsDfafA2suTNXLEFiBGoBT3myD4e/KtbbfBgGyQoblr9PRwm/597dd+7XVfUv8iSG9+85tvP//zP397z3vec4HcFtYdw1biB6A3/hIa2KC51VjAZgGdHYEucLdOdmpsBEZ8Oca4CDESRdZuNSnpK4IRM/cxipVNOPBrY9cVRJIj+4s/a+79NmokNfi2ZA7usGG40GfhF2Ii9pzX+Nv4a95nPvOZt49+9KN3v29N/gX4jltyRp9ILowSmzCbXvkQX4NPcGQTkGJ4C1REoePgRGMoQLZ5Q7dIR3N6ngBfQXDNK07FdPZFvOyuScqbpxRlcD2MKyY6ln34DpJNruSUrxqzBx2+4AUvuL3hDW+4+4k7l7zDVsWyMbfQoWN5qGcb9MT/cp2nlrPXkga+lQwbF7DWXOnGeuVSfnuvvLA2Tu7OR7bEanKIAbIhtekLdskx6z9Ik3WziyIAUVLIszE84DvZzC1w1oc4K6iWK/BPOQ6HkSsQLsWU4+iDH1hfx3eVkWfWKKo6XvzKMfwTeTemIqi1Wgt9ipMlmTCDT4svuYvurIlf4Dx8hS9rRrSmlRluLFdi7+YWf80nP2tayOOwcxsL8Q1jLk/hX2ubJfKdo8hAdNmPLypS5Y9s0y9E/NM//dPV3N7ix2ZH8yoG5OHG5b/sBs993jkVib0Wp/S63HNvhRFvCkC6TlabZTCu+Vcf5MZv+DjfaqzNj/KX4kacaUDiO9t0LC+sn+MTbMD3zS1mrRvGwIBt7i+f2ZhLbmvHJTQ6+HXnytWrB7aSF+WtxmlcnCseEPcpT+K38KRj5UNN4c0nrX2bc31n/YubZHf1VGv3nCG/ngKTybY5kM7IJ/fCQ/G/nFbjZe1OV/BDnLDzfi9/m8vcjpUDlzssZjgODjSnWqB58zW3lbHNcgb+lP3byOiKOrlN8b0F/vLp5Qdbs+0xuITCnS7Iu/WmK2lhgat48C1632YEvcEe9sBDO5cvyet8SZ5gp2TpeHlFDSluFu+az6+fJFfHwIv+bkzPsVisF9t0jJ8slojp1gAfr1sA/AqAxTK+oF8igGgDOATColus5NyigRTiy0kFeIts/Bb11Kc+9fZ3f/d3dwmnz4FgT4T+0Ic+dN0TRoEW61I5i2UYl7ksEQE2AB9gCX4gLHlJEL6XOBU5SwrsDEj6QE4CBbqC8SRnyCRiRFd01/EuYxVgQHadmWMgy0uq+64xKrxdXmXXZi/T4rwLAAgpAOh4BQbnX7IlkCVclyWfCZ2DIx7AZh2WH6yN9292UshtJxZAsZUCiv7ZnG0lty2MBc0GJfvyN+SN72Qj97Wur7oSZgtR5y4YncSBf2yBTe9dSdFTk/v30pe+9O637LO9B7/5ndkFC3GI+IiH9Xu+IEHTpwaQRLuX1ZtjkxViIulskbfkaAuDJWjGyj6KBYXBguG5hr5DdCQpMiwx4N/FUuMCSevTKFPsuVqEv7BnRLZ/jc2nIsbu12RHpBEWbbHuPPKmOwXM7rqwAUyRqPgp/BVb5kKsdO37vEZF83TfGMzfpC0f9Fnj2RFZMkGejYG+pyPjLdlNv8iAOSS7LXzEoKTYGhcTFQYScscpGpxj/vO7vZqi7+BHl9C/9a1vvczQb9ynGzkk3eUD3sMefg2j5R+kIj+yoy/XFqf909TOX/yKSrJ5EJ8CUE6APdmr+O6fAg3ONT+fIRPSKS7kms7nG0uUtuDsb3Y2XudrttEHcry3LNGZRsyej1Mg+YrFZMQpdv177pIp/uh7sd6r4p9N+IfczKfo1VgwpLXxOcVM57DP6pqPyWNwm67pnj7lOPZLBvKJZwWouMBLND/4uTh3XGO79akxt/m89uw4Omrs1tN66ZBtcTC+DitxDsQdB8DzxAA8WP/dsWE4u54Fa8euzrepowgTw46jG7lC/vd5553FTOvcWzHo4sRR8SF+Og/v61iXBNOjXMgPl781n5iBZbvTT5dkkTf4Al/hXzjC6ctyNO7B3osB9L6FY/rsF4g+8YlP3P0s4J7DdnKo3A7nYfsetzUGnkZXy9fgd+daX6+4iZxKF8v9YBR7wxmN5M0NsGK5SHLgI8sn2FkttD4AT/hc57v6qnnFpXHXdvgI+9CnHNnn+1OWy7XofOc3NizjF2IJx1guhh/iLOvHnbcxQ97ll+FM55bLtqZY32N7TSo764vFfBN2Jqv43pwC2+AkX9qcxCe2oeD7zmtstRE/y96dh/PgInJW79VZiy/WLPZa017VVtzjUzjR2lujaXPE6g7nWI7bsRpHONHmBfkqjMku991///3XMwAIwNEIcgKmTiPC4rL2BcX+3gBvDAlujURwQMehkiHnbkcdOUIS7wVsnFYCoySvjC5YL+E+AyIStGTkO0BlbAWnpLdJicJ3jI5HYpxjR0pxCXQkKe8FqwTqPDJIsHTqPECSI2sOcD7JXLJeQt88/UzGv/zLv9w1bc4glQSe+MQnXr/7/frXv/5u953OzA8MBOoSFoFHLsFNR7tG+uM/jYMkc2qFl/MA8ZJ/+jKn5GKNOma9r/Pf00LXZo21/g1Ydt2KKUAqbthyk+gWRIjqgpqmTKQ+32iM1o349579OrYi/3nPe971MyftLnbsxgQd01Fzibn+FsOInXWZR0d1bbUkj87FswIhOfwObGN1jh2j3jeuh3Mu4e+7fS+ulkCSUYwYv1eEuO/6uzn7aal2CgK91h6ewLJtbrAXDDN3fptMdNJa9iEw7L3Jgoz8C7EQt3xZ08uc4qfjyYmMnCQUznioFXLJVnBuyaT5+66/+58P5ff8tLW1+/3BD37w7pkcmoSdpxGyuzpk3MKKnRVvG9+NYz2r1/5urObQSE5G760p/3FpovjZBglsIK/ioLFW1+zKbzUE+ry4asyemeAKH+SH7rPTdt03DyTX+mN+Il42jhWPfYfceIWrjoFfcqxETz/ICP9DdteHO4fujKNRxOc0lOgP7mkS8NNivLEQo+Z3iwFZ+MbmAnIjUOKBj+ADixnyNVkUzEgf7Oh7ZAcBXb3hCsjtNgFgf+tOBldqKDZc8cV/mwuOko/M24iQQ5ynuJSre0WAG0dxB8vhNlxD0Pmbtbsap/OLa7++0PdwQD6xUdK892rqOUe+XQzss5pVr3jFK26PPvro3RUy5NF04Bf0Sif8X95Y31heBg9OXlRuTGbf80eYAt+SAwdc/4AVcocCYwsbMsOGfEAxK0dla/rEMYzFjtYDe3HGxSJxutgqFuRoXG+bcI29D3wu9vizIgQOrc+6bRBukFlRLIc0166/XcquaLMhRQ+K2nxKU0OzyTo3f8Fxdm/+1aN420JKwchmjaGRv/y+tfUPF+K/ewUl2zQWbuXVPejy+jZS8MbO253s9U+5Ae+2VlyS7sQy3ri8uL/VPy4Vd3zrKLYbp7ydDuHL5mG2JAeMoWf+pQjGOZy3MSlP+HlycQUjYJ64o7NtYFm/ZzrBCjmFHJpofvlD3eBZHDAED4Yx9I7TWXc2Ky6aF4Ytp7a2xSZ23vwkJ+PKdC63iBN+zl81KfFD+QsP6Wcqu+UTn+q4s3aztmRIDxoAi22ds/nAlVrij6+3tusWgGc84xmfXuezIEUKBxEIFr6gJ1ECRyS04GcI4MKpkXDF3QIrpwNiQAuRAggcze8qSvqNuR2n7fYAd+Cm2+r4DW7nLdloPcmnG0bZZOZcyA1QoOO+5yyNmx4B2M4DQBlO8dAx5jY2PSWbS9MiPSVnDkuH1kdHZHBlgARzJiwktODv2C6NBLDWw9k71lo6xtURCq7VMYdc2yE89G9uvnhN/Blwb8xdE1LUuYBQUSP581dEnO35fPMtabcehRqgU+icQYdkWdMWgGThJ4IaGQrUu7TtX//1X++eNh4YN8cJThJm4/evMZZwbsHC3h2zyay12d3eRLiFpOSJqEm0kjA980dzaGTcK4mw4fpb68xv7T4uiQLQa0NYdBbUrkYQVy9+8Ytv3/7t3357//vff3vjG99493BChBHmLYHc2FJcIgx8DvlA2Oi1c/MNO5dk3p+DQ1AWj8Kx4kvhZf2wSkxtEmfXtS+98EvHIwnkYUdx63h6yBdr0IhHmLa4eBIcZNyld75fkg7zyUlfEhk52VWSbyyxxD8bS9yKB+tbXEqHOupIoMvzJGFjOa85xEayZB+6guP8eIs4mKqAQ256Tda9nxRObRHJj2B235G14+0S7trlpMXe5rfjsDsU+S+iYe10W97xEFZ+QK9nYwHJQZqTe302W+EN/R3BkbPhHv9XKPTqFqZkEmsdL/euvZPffe7N1Tz9Es3HPvaxCws9N0FzgR+StfEbQ+7cvK34k2t2dypbui3IWuDN4qTc1f3KyXP99vJnrpiwQ+Z8MSPOt+FwEmV+pxi1ayWnyd9slxzllcbuaiQNa4S0K4B6mj5fo6/O36udFKns1Xyf//mff+WrezVTYD+M3SIJadeE4O/i99z0YRt4LCd4pXcNEJ+bRx5z6xHuZ61stZfM23zBw/pO4Sxfwkc6x7ngJDzfwjrZcDrNKH4AB3sPC2tCwQ7zIfdiP5u43Fhu7rvl45oyYpsMy2HwFr60eMZf2HFtpKGy+ZTffsVXfMX10OceEMknxNfKwIbbuGADMrrSRM5TyCmKGr9z1B+tH3bJOcsnzK8oxb3hDG61nDAb7RPWxUlxlexkcW6fKUDlv8X5cHB5rLVuoW4sfoxbm4+f8wuckU5bX+M1l7Fah3Ut/3GO2IA36a8GkIdu9rlGu0YSvrIYtTYXJ30mxy8f5K+47NmQwxlhnwaUfAg/1w+TUd6lP7kqP8ShXd6v+Oa/1uhcedMa5OU4AhyR/7dZgSvTP5utf4p5/mB99Kr2FiPWuXxK3oVR6nB+1efF4nUFwAq1To94IUSKFIWQxdtZUXwyzCoLcQMcSLMiqrG6DaD7uRBCTrjzpARdsQwNNCnLggUU5SQTBQGqzrkXWQ5sdQ77nvEB+gYWENsuDOfgYHTKkKtvBISzcIzWpdDnJNa7pHFBFAFKdsUfR6CP7Qietl6Cr2sH/K15i5HGLpnuA6UCPs96EERslNyAEhk2D2e2KyLJsY+icJ9cLlFtAcpW++Cd1r42BMAVWy55br5NikAKKbE7hgyKAWvcoARmXvuOL5C58XR1G4MtdFfdc0b/COs2kMTldmIX3BQVYg0ZoOM+L+Z6RkAPC6ypkx4QIOCsgDS2JgYdIbILMoqDLTK3kASSMEby6BgJX0wjHduV34YIv0IkkzufLH46rt3/H/3RH719x3d8x2VvIG8uNmX/JbISFz8QY5KJBNrnyJAYsHu9RWSySvxLZP0Nr+gFDvR9axGjzRFOKYz4dwXPJjGEfYt+5EVBs/iOOC42wuwl79aRXhbLxYlbIJDSjl9im9zikIwwGiYiYmInnXTvbwUM30bM4f7mHDvT6c6uft+b5yRUMAhmkq95xS25d10wIBn2cn35gown8RJHdNk4WySkVznXzoKYU2SIqcZQMMAS3yn4+bUCpvmQP0VErxol6Sc/C5Os3/yNLc/Lx3IljG98zTgkG26y6fm65OmUb3kH/4QV7M8+xqETx8tf5Hc8W/FxRZtCId3Rp2YB/xGX8G/177ziMv1kx/R7Pv+Cj8A89pTfk1OjAx8i60n0+ZVzGzOZ+nm0nvzcjmHvNTG6T/cLvuALbv/wD//wODuffK/jXekhD9nZ2rxED2IkPZ3fwxmxLweKecS7dcMDXAAmr66SQ+HQuRoc7Ktp33zlg7/927+9a7DD9m1wdbx8IgfLD1tE7lqTC4/buOJbWyDjuMsrYBqf5qsuFVb48N3FD7LxDe+tXxGyhRy/wI+sSy7a20LZS16i+40zsdwcYoLeu22g8brvWHy0znSseWVM+RFO8zs4xk7ZGM/lY2yGzzUWTIZ/cha7i6PlO3yuz/YqtGRUFGt8ioHVkbWYyznivM/TM/3BGblEw1deXx7Cn5r/KU95yrWpgb/BWTyBXppLPYGTJSPbb7y1Ds0T5+/alpOSr/WFcXIlTqXm6Tj+kWw4Cg7T+OX2ilI+ww/knMXgju37OKEmCf4lV+G54kbDr3HIpSBuDjpb/TRW/3YTTozLB+IGxsEw8y5usD8743v56NY25FJLygdbW6irNic7jz0dLx5bh42MqwHw0EMPfToFAg7FFCUAaAljQU6gJwiiiuQgUxbK2YzT+IoEBW1PBG38T33qU5cTJJcdDMFmvCXrgt2cyJK1LLAAXCSPoiga+AGFdb6zsAegnFkhIpgRyCUlOQBSwuG87pxrSN2rzt2uEgK/iaDzAkFkDIkkw45rPRyV/JIFm9E54Ok9h/QqgBYcBGzrypab2ABga0NgkhWA9LeAbYehcbu8ndOfwYocAiqvGgxLklZ2ASKY+YXAX2Dob7a1zj7jZ4CnV0mqeSUePpy/BJbpZAEGmUB6JPoFws5tbLZwPlv2Klmk2yUVjce/GzPw/bqv+7rbq1/96tu3fuu3Xg9rEdONryhf+9PHJq/VGV0019qfbtileSRZa+gz30vGkrR5z4J8iTvZlyD2d+vYZtfuECGNYtll0TBjP5eYNk4leF1qenEe4LVbKFkkg0YZPbeWuusVCDBFTDTnXrLdvIgTjE6P7do3F/IvtrdQEo/JmA0QrXS1JJjfIgQaGyfxZCM4Dt82dpa8+huBQ1oUi3xHfhDzEryYXWIND+gCcVEo862+bx0KMjEmEdObNUjq8o05rZmvmd9xyZp9+BEf73zx3DkwRcO5+bPht3zLt1w/j9WuGR/WiNM05+9wg2/lV/vMFf4qN8Nva2b/jkPwkz1fjCwgwPxA/CC1dM6fYRHyjED1uSJIvOAO+SHSePokv0puXCVZakzYNT8fyJWM/bSgnwrtXI3SxQx226JjbbFXr5lfjOAosMyaYLA8gxv1ORtldzn6LDTpyXnLJ5qDnpdvyNViBY7CZvl38anv0lt5QHw4vrV5qCo/bWy27zi74XTbOc6n18alh+aRh/ms18VR5+AqYqf34kouE2/OwSucSx55L4zJL7vKBI7Rr9zVa34vd+NDOAIdw5KOU7DBvOU09LQ8ld/jiItDyUO/ijY8bjlZx51XT/BteYO9YYDPz9yevLBSUQofGoM+4arP+Hyx1e2TvS53ojtcwLywZItpzaXloXIBnZhXDmE7sbl4DcM1KJeD9jf7WlOf+VzelmuWK6/P9Teb7JWYzks/cJsPbiMCp8fV5BMxY30bn3ylYx5++OHbT/7kT17PqKlu2jzmb7XdmePEyuqMHHyd3ywXlXc2xv3Nd/i3zztf7Sfm+w6PxnfIhD/JScv/OqYGQDm8X5DYDR25QmMDFvcKO/gOf2hsPoubq7Ng9sn5+PVpW3ySv+Ms8H7XocnYesq3fmaTD9yL68rV9Io78Tdrk0/FRfLDvmTsfxt+9z3wwAOfXiVTBmKSYlw6suS9AdzfCzgQi+12CdxtDGyB2d8FqA4SsrELk4CAvCQKHMyn8AdWnNHxvQIeCURRtoUT51ecNn76MB4dITPWyMjkRYwQBcCm+0RvkhQZdr3JopOV/HZvtkARXEs2A9MS7h53Jo8lISeQkpUdJBaAtbJbn2QGePlD7yUK3VyXQC9Jsg7BuB0/Do6osekmAmORkR63Y8eXBRffo6dNOIBOAleQdC4i5t5rSUGicC4dK8AAimJyEytiD6g7tzWdRAigp4vd6WhOTTNgt6R3iQxflrQ6Thzxf4nRe77Azo2BDFvnYkXft84eptaubTJt7ItFcdt8u7MuvthKshWL4mb9Zu0KfMVhr32mGw0PJED623hl58bd4u7U+8aHRC8Z8FV+2Dz0JrH6zg6wGOL3ZORfS84kvT5rPD68SXgxRhc6PVQobpMB0TQvnS8BWbzbuWAIPecLFWnp3CXnbCcxbTGG7CIGne/n7zTyrFEClEThgLV13DYX+e524JNXTPd3Y/UslH4943d+53fuSLi1KxCWvNLT+sw2SOwG2IVaHbF9MpX8NUAqvH/5l3/59rrXve56yvn+W1LLvzYO1h5bjPAvRbkYRqi3QVYMJkNxG0loTrnH5eNy1e5UaW4nwzbEkDk+23diCbbxA/ZdO5mrc+w4bbMIh+h7WJDOYB8b8+XG3vXjNX2mwcrH3S6SfHDXMTsuwrnr6Ps4kge/bizTu3W6t1UOWA5DXsbTOgAAIABJREFUb2TiN3xBnpCXxHC6yobFEBkUHzYPNNmTR/PQWntF1jVrxQx+uERbnJyNUvHSU/ubt+eKdIzLiNMney5x7ljv+RP9wDkxmS4aQ9PC58t/GquG9zd90zddDW8/84ZXbjNicwy9ywHJxV74CBvZNZfv4d/+rnnjbdNHzFobH1egutRcboAhGi7yc+fDAoW2KxG2OdWzXbrlo58HJstiL66+vHJ51trgbNQriLYJwDb5WH/DicbsMzi9vLG5FePsI36sCecg52KOY5tDk5DPyHfLO/oOJ3Ic/mgt4gpGycV2y3dt9NBr4+ELybxXAIkZ2NaaNR07VvNim67WS3f5mGcbwZVtIJDfFRTpHyeSI3CU3u96yYdX7fdkghd8Tu0gbjb3bI0jB5gPb+DfuLnnAOCOYs9xrcctF7A82yUfu2ps8JnP+qzPuuzQuV/+5V9+3f7UM9Dg2/Kw5eBwj69aMz3Sk7V7VS+xj41tx+Mz1ii3JD/bbK20+dGx8Jq8O2by8VPxc/1q3YMPPnhdAQCEJNNNuibuVQKx4C0O1ln2aYcuxxZwHALIAut1Dk5F4YoNoMDQnGcJoPH7rqTWWO0EKLyTU2JRiLoswjiC3NoVM0tQTgABAJKBcxlRs2FJMKJqXYJiQQipYGjg0rlnsdF5OW9J36WbnafgsA4A6Tt6lEQW/K1nZdtxnv70p1+3bkhyCisOeNpyu54cvvU393lpZHKYl/742QIA+ZHP5nQ5feNuwyBdKCj4ypIsel5i3VyIjSaGBEFGJEYB4GqTzlXwbIGFkPp+C4f9u+M6D1lTIAEp8SMxJ0cEvp9bjGxtgcuv2B8RRn6tcROIxIgAS3xrXzrzXeNly94/+clPvi4v3cbYkvbO3QTkOwCum9lxXSXUJayaFa1jbcgngByyjNRYH1wBpFtIshuSBpcUDut/yIl1915MNjdyvuRG3PIXssBg/oC4KNThb68KamTKq4TDztYPpze+NEOsU/Mm+fss+ci2yZzdxcde9i5WydocS6bljV41ePi6cRGmftLyT//0T6+HwW7BpOg4sb/38E+cwSL62AKr9dk9QLbbWUi2CIEcQ4eS9TaRYJtj+LLYVIAsMdvcsvkG8ecHfLw5Oh9GnU2Ovlu/RzIXLxUk3fLzkY985DqezItjSLp7WcN0JBSZRjBckXISjuZFrprnbJRrxjRX/tj7mtXlaPjtJ+VgpJgiwxaGmhfWCB/Xd5FLRdMSLcRpz1/+I8bZhV+4VQK2w1T6RLryFwU9rBKPYghuKGIX87agdr45FosV0vJRRV7/I7add+JOY9AV4ivPKT7YGD/pc1hpvSu7WMYTcZfW44qfPrNTvLrCkxSjcgpcEH/WtwXw4hzMFRd7fLdB3H///VeDr89bVxxR8e8c+U/8ypM2g2D08gYYmdz9r/ny4z/+47d3vetdt7/+67++w2x5AdeS2xVOMKH38hYM7Viy8eH1ocUzOKPhbcPgLW95y7Xml7zkJXe/qIMjyPVwwJo2BmDZYt4WRvBA7C6HXn+Ts2xwwSQNFj6kYKfrnqfRVaFxChyhOeAkfFYYLueynsbC1/FRcS2ee13eTHZ5x1jkk9P2dmdr72qkGk7FkxzZ8VsTyVFyNF9jv8WRbGDzJjncCtEY4qTx5XHFH5/A3/Euut+4Ty/m5JPWvHUZLKN/OGqdcq6HJi8fWHvAfk0lNtUchzPLMdjIr+DIJcmtrsWPPVTbOMlRI+C3f/u3b4899tgVq3S33CIdbQMUjpJ98+fihhxCp2dswrXlbnIl3BGP+GNzOp7/wCa5QPzBMmPRg/fXFQA1ACx2nQLZ11XrJM5ygiNAW/KPUAk0DgPk+vzsjkvEEl5Kd19ETsVxyCbZCFyKQRB9L6mR3/EuAaFcpALYKbSRr9P5rVsyAHjm50wABlkUhOkIMdGIWHAx/hLDPltnlITNjaS0U1MRKIA1P6xRcglEWh+inO51ISVkSVznDchw4M71ABU2klDZUnHf9wJYIgHEQIgOOhZJoePdcTc/YAHWHbvB57i1q7+BvSACZs7XvDqTBb2zhYSJnEvKjdPDl5J7yR9fFFdAxOdk5oN7HNl0NZOtvzUm0jnfci+29fLBvTQJyIgrhUfvgTlwRq7YsWPMjSRunOniAqNNmhGkijvrUZCxwZLgLQCMpVBv3fu7tOlDx12iTB8dowuu+IZ5a/eOpZ8lD527u3mIivgUJ5Il30JU2aBXfrwJ0FUb4gJQ8/1N1nte8zhnST096T7D7Y4Rl0tg/d162lGwdjsSfMcc6eyZz3zm7dnPfvbtl37pl+6urmJPjav8go/CWsmoMXTRJfw+qwDs/saKVUSI/DBuEzPZYQsb8lN+vIQegW5cZEduQM7FGMxGehsfXsmRxuB78sA2OuQEccN2S6Iat3V0vufRLNmQ1zZfs6kH4sodSKV1wX22SR/iYm0Bj05soDO673xNnmRENOUZMdP7JfTW0zjZxu8bLy5tTMpvMKnjNJ5ak+c97G6fQuCMH/FpfLIinku2+Iv5sqV4Tha2hdfsKQ9kw+ZxtSQCx/7eN/5ujMixfZY/KT7ozSt/lG81nth9eVdzLiZ0jAeTimkFJ/++FwaJCXi0VyU2R413PqVAW5JrbZ3X+Hbt+ZrC3xrgasdu88Ha6GDzO/+nU7a1ruaAt/iZXcSwp7/xWbYVH5qvzZdtluP6O5mTteZ3DeuaW83ZGOtDi2Ebs3CrMfbqIPl3Y0MRufLSxTZuxHR6T+5kkrvYiS75p9iG37BdXl/MFjfsBPc3JhSJHdPcjdPPGNckcTyM8hBrxRw+mL0q3Hqej7EXTzbGYKn1rD9vg5XucOHGtdngalq/lAPDcSIcmu3pGUfsVS6Vy9KVq3BwG7huZ53f0dnmeXMZd4+xRrGyDeONa36PL/MtGLH4aM1wWC6GrcmcvTQi8FU2e+CBB65nMP3QD/3Q3TPDyIm3ajSf9eg2weQfPq/2sKHXua4YKIbFgXjHKWFKOmqjrHG6BVajNJnktsYgG3/CX06+sfFjDnFNh42BX7Bx46g11FB0Cw8X+8SfnLsYsBjU3Lju6qw5rl8BqAHgC0FEOEaUvFNSRi4wujcxwZaMM1STpmjOJgluYOpSbNAoWgClAGL0JW+Uud3xzrebxfFOYNiEinxIQN5LPAi+5CjItpPSPJIMQniSWzo6gwcpY2jEtvdbQCPw7MGpgdoWzJy287OV4EYW6W2T0IIHm2Y/QAzQkEZAz75rJ2SaD+mO3qt4SVb6k8zzNfIo3oAmgoBIOmeLHoWAQAVqdG/OLToQdQXOBh5QPgt7PtKxL3zhC6+dyiUC5mne7o3TyFr9Awjr3USx5zcGAoWEnI0Bx7AZwtOYiE5zI9jiYn28OelWE2ibaeK3785GEjsjd+RvToXRNibWTorXJXJbwEmwS8AQ3WQqufRAk6568S+5EX2gv7dyrM9qXrncl+4ks2StEPM9vEzXwBr2NK57dM2/r5I7HFKkbJEsVqyx98mwYE7+5mcr2LeFj0TNPu4zgyn3IhlL2OAHbBJPdhvbTYqMdVmtn3RcP+Y/HX/upog3+M53zIVc8mH5Ycm9z/gT2zSfHAMnxGf20ejc+OhJ1SXFfuM6mbYAkegbo3XAePM4vnEROqSEPfgL4mgM/iamm0Nzend9+D9/WKJZ0ZVcNdTcD4/ELMEU37C19fd369NsaG4PZ6LXjdcl0csdxDE8hu18tTm28UYf7MNH4CGCCv+tBzE1T5/3N8InT/W5S7JhOjySM42hEGNPdqRrsQj3Os8Ok1iGi+Rx7skL4KgcBbv59RLAzQPwMds0J9/Iz+wamms5w+ZpTaWO96sMHYtzNJ9dQ/6v+GPP1TvCjMssR7CO5UPwRgzABDKeecRc8Jy/ylV8xfzLO/qMncWOvIfnkHdvDZR7cFh+LXcrFteucHGLpz2u72FI55GTj+8uOJk2R8E545MXFxOTco110l+vzYlHpLfG+MZv/MbraghPL5eH8GqNNWtdbtyxi1nWuAUnzrby4Nk+e9KTnnQ9nLJNq+UIyfiiF73o9id/8ifXPPIxe9CjItju+u6MZ0P4Jr4WD08br3/Am+aWx8RJcyafxklrl1PSWQ10zaH0RI8KSbELVzXZ+Qxd9vnmEfGyOQPf0MDK1jCFzbeYFxMKSxspcHb5GFvCns3R8qlGhjmsCY9IT1/8xV98++mf/unbI488cpdb4T3fhMFic2tEdoFP6oQ7wveZq2yXf8IE/KKmpKt9Nnfi4erOlV+cGncbfie3XexzvHnWrisjPHPViHXKP7BT3G/OhInmvRdOyVtsIb6S5+4hgBZJUQ5ewFfY9cTY5z73ubff/M3fvOtkKvAB/nZynGcnEnAjeUvULJIDI4iSwxa8EiPgE9yc0Ps1ALDkPAJgCz8gvwHT3wWJoN2ks8UbOZeobHEOPJGRJR/IAABHMtkG0VoQs3bBDqRbQ8frhG0RTDa62MuLgCWAlKyBPJ1wPMcLBMUCv0FKgOTunACd07YKpC36N9k1BhJLHvPxtYBw77kCEgBhAc+OFcCViK0JOVVk6RqzA/sviUO+zobCkh++zo9bU+t8whOecN33q5gjOwABktbCb/q+/wg2kOl7pGoLV/GX3NbU/IEkHSAdir3O7x/AtB7+3FqAuYbL2td4EgdwE6O9R0CQaPGYnTxIbwuCLufsKbjdz1iCQXAUzEtKEG+XJ7NT6xXbrTE5ADD7SArsLemJBevuPLue7LHYhPiSpfEkHvHMb2DHNjvE9WJua84vOt+OJL+wW8dmm7Q6ZmOLHcmE9IiBPodHHZtcNbcq/BVf7C2Rrd8iLfzAPdriuPV2Cb4HzzVvc1TcenK5h5bZmYKXJxayo+83ASNrfBS+v+Md77j92Z/92e1Nb3rT3ZVHzhNfG9PIGV3Dn16RMbaDt0v0m1fOlTs3JyhazE1O5/AbMdkYyC6iQNedq6mAYPnOLiGsQRrZkByaHJ13Elnn0jfd8k24nf1aDyKyObExImidk081hjjbnbMtMFzRw7fEa+N2PmJFH+Fq8yPN7CkP0D//2dyJL8hzyJt4wW3Etu99DpMaR75gg3SL8NId7IM96yOwGP5Yv0YlUpjeGluB0ffGgy9rZ3khO3lQptjyiof1fuN+yeryDHyO/HzlbBjxQwWdZgtsW6xcci+/mRMPosctyumY38HmLfCWVyyf7G/n06G5jKeogRvnOfIR+8tX8l7+LoaSaX1OLMi79NVccIWOlhd0vJ1+tm7e/veTmW3mJXfzhbWeOcB/1QOuYum9uLahIL74Md9lO3piK9/jDGKDH/NDPEYDoHV2THGcf3Z++QJ3cJuJTQNFOZkV03zy5AurP3rOBj5Pj/BYjOEzGht9LjfgNvSevGqh5RDG99oYe7seDNacg+HLI+T+jsVncGOx9H/l8o3xjfOV/8zl/GJtCAM61iaj/OTB1/kX3cmVWw/IYWoTeInL9mpTqzmaC79ZLFvcwXPplB+Kk23ENR6uvM/Qwn1ar7yDJ25OSv9u5Vq8gEdkXN36TuMNj8Jz+BTZcAG+yK7iaDfN4K1j4OR//dd/3e572tOedt0CIODWEZdQCIZeLfoESu85JZDkOEsOmyeHqFMmWRcQuyBz7vk+AzQAQgKX0BnfnJxkncWxgC9jR0By0CU7ABmIFdyKJc7oGLrZta78gHjlQXSa0+dLNK1Nt5JzCRRdQQQvmfZBI0jM7go0fmCyHXhOv+Rnm0KIm4CUeNhiwZ78S45OogFMEeGOraCIpHQ5Dl3wTUGC5EmmkuySHgWk5L8JWwLhb8YTKILI/Omt/wWjYlmgNpZ78yUKwdd4QHl3lvgMcABeyO///M//3BVaW6TS916GDngU6QhDazIngG7ejanuD00H/TTPYgByeSaNBTCA2djZq5+R+vd///e7nxBc25JJ40Y8SM7bGDoTs+SBrCLTvabb7q172ctedvu1X/u1a/dzC2Ax2StdKAgkbU2sfIg/LDHONqtj9vAZ4td7se98xR+yw0/5mVck1Hs7egqxZPc8C8euDu18NP/qi4wSOvuLCfZAuBfn4NcmPaQ1nZBtY3BxrPNX/+SmL34oAfeabfhVazYf4mA3t7WLYZhIDr6+85EX/sACuNJawnOXLtOtmMi/a4xtAt0xrQHmbfNInmjMmhvN5Yqzxu9zV6h4T3ewl9yuJFD08Vl5d68WIB+MOYs4+MDOCvLmaq2eDJ+sHmQmXvl69+GG0/KQtSCd/HGbIXTueTG9T4bFnM7zvVjiW3S9mLHFW8chZ4gYHEcWxSU5+QO8g+3ipe/t7i+f4A/sgx8g6/xoC90lyxuP2yDpGHlZLrch0Nhib/92Tj6wfKOYclsEDGxMa2pePEwRZz30kA+kU0XfEmvHilW+yK6bj+RQfsR/9/5lXAUX2vfypDyPn4p14/Ox5YiwCG4sP0gXbrPo722AKegVAo1DT+JVMWrN6YQ/4z9kUhThUDWwm7MnuNv82HjA/fgDTGALWMD3PD/BJs7moo7F7eCs8XGL5NRYgBlwJxlgMBviTuyuUb+4ZvOEX5ojjFG8K8QVdh3TXL2Gocvn1//hXLLhZn3PFsvP5GF5kc7kE7muuZZLd5wNGd/R/3Ikul2eKyfgxoqvvQJg/Td7aWLQ6fpQ4xSvrbcrJvgV+TRKYdPi/jYXxJIY2ZwuR4s9Y+InfZ7O4Obmebo0Lrka/9w8k4PkCdyuc9OlBgmfh3dkV4s2h/XSWbLiah3n6s/lAMkKm/kzvOK/bAoL+bv1Nx89iCHjbl7AtU456Ylu5ZfNIbiqjaqONV4NDfHEF/sex5M3O0btSUfdQnP3DACCbZG1gMYpJFMCA13B5L48jtkrYZA+ALoOzqgVgF2GCeQFh/kBNyDNsEgOgAEmxm9ehivwKhq6kuFjH/vYtQxJGXA7XlLzCiAKwO59/cu//MuL1NXEaNwNfGDDQc5i6gxMxGYdWMAi6N16kX67XMr4iImgTPb0vYSFLaxjbbigxRklILZkC3OaS5ApgE8itE0MwQGcdfz4GB/x01l+hmdBByFnH/7EZ5tvx+tvfpX+XYnQmAo/5yzoGXfPX1IlOBF5czYWMm/nRRdTp3yL0d11QqolX0BUMvjcz/3ci2jvfAiwuLNOT3UPLHS7TxLFjuy1RR5iIIZ63eOQR5+tfsU6v914WN9gP7FxxmnyeYAg0gpwG8fuoySdLvbyXwl0QRuwbpHFPzc+Oq41u0dffEhyydG4vfaMjXamyZ+efSeGjKfYgH2Sxsa9wm/nklB7tbvXHOfTriVHyaF5Tvu3dp/ne+yUjl3+3dxLphBIBKF53PPrOLrd4oZt2av58k0koM/FSzrepgSywAdhZWMmD0J4NgQWlxQHZEMG5LktCNYnFpcdI8H6VRW7yFuQwBHrkng1Wfv+y77sy64HsvXwHWve+Ckn9bNGch4Sj/wi93yGLzYGfGEv/tV3yGefuTIKbiBHCueOsfuLZMBqWMyGctqO3zGImbzBD30HrxEb+Xuxpb/33kX4uzhcHrZbmT6zD93JMxob8jMccgUAfeEHm0t2Tt/D1b4zF7lb92IfjNZESQ+wbwvczWdwQpHC3zcv8GFYLXfhCVtgd+wW52KKT7F7a0C0l+BbGxxaHMPB5D/5kk5PPoBsZxtNPfjYd5tvySJXLQ5aN44Dc2HOYvjejrW2lqvYDIbDVnlvSbUYEwdsrRjczR24A0NwJTkrWRSysJWujQuLNlf4DEZae/rSDK2p0G1MmuG9Kqjgkgbrxupi1/LtbWaQWWNpsXmxhk93XLiPU1mjfAWP1r825+CNmgHrv/yF7/gOzohPxbZnji3ewAV6kGPWL+AAnciRGlcw1NpcjYEDyIti0Xi9dwUev9gijc06XpFLBvmb33bMFpNire8Vjpuj+GNz8Am27Fz5mI7lqW044WkavBv35vLqO7jjVQ6TI7ZOEvtnXYKv4jqwQr7stc20bk3sp8Phwl6RIGfBTMfgCWLQcfzZ9x2Pv7c2Ojz53GI1nsEPNMvwWTGhIQLf8FS4o5Zhk2TLt3tfU4je6FhDvPOMlSxtNN730EMPXb8CcCbABa4FIEpGZAUXEBR8m6gbiyIFpfMlJ0mHwgRT40qcKcpOTbuWkhHANydZJCYK67gAp5966sFs73//++92YBQYHbMJOWcDQgzNaRs35VasNleGE3jr8FuAKeyAA0Jhx3QJ1Aab4kIXVyOEsSWn5Dh15jNJR1HaewBi3cjuOh1Hl6gk7yVAwL9xBBqZm4ffrL0bN4el703CSzx8T+/pQOAKJoRf4C7QAKEFiPygc9LbJs/1AwQGCcsP1y+BQOezt8bCSQqRZr7AJs7de70UnY1Z8d+lyS9/+cuvh95I3GwosfI/NhVz9ATQxesSIz6XjP7eQoluJemNL/5nfja0c0JOtm5eT2zdORBR8ZEc6w/wYddH//RFlxIw3EpeyZ8PJZ/5NbokmgVeRJw8m7BcMYA8IxF2cvo82ZCg/LDxYK0iQqGlWGE7JLLxkrGfrnr00Ufvnr2yyUriQW6WFC1xoVMEslcxs8la/PAfMafol4zYg4/sT8PCQmRKDMgF8ASh2t/B3ZhHOtmLnbxXmMOSEzvIakdhSSjd8PvWw06wCrliu91p6thtLsABmLF40vn9T07Ej42bXw5Y4i6HdRwcZsMlSwiMta6Oks+lo9aysZF/ubeRzyomxBasT+fIaOPKEwomOMM2zt+1dYz7dJGe5tVY2qt0NjZcxr45GoZ3nIfUIvWI1OKpBi198c30och2hcC9mut9V8O/cbLxkviNMxiZfuygyifNBe/kSrLjYuIPUeeXfI8viDt5AK/qvXwlrulN/C3XWv/Z2JPXXclifGvdPCyuNscvIYbLnesqRjzG+pa8LrGX5/nb8lVEmC7E8mKiY9h49cVnzQdDbWwkL45AdpsJ8vnJpeii75vrwQcfvK6S+4M/+IMrF4VZcVix3PF4Kp1oHua/+EE6bEy5evWicKsx7Xt2WhzSGBfr4gQe88ktfsT34j4fxqvkVHk57tID1took+tOfKJzBfDyCfLt1TDG5i+KQbFIFv6xOaix5RLxuU0DfrMYRm/Wnx2WS2XL/nf1IT/BEeTW1rbFp3XxQXm/zc+3ve1tt+/93u+9Nnw8/LHxTn6Px4lpfk1/myv6DP5uLu2zxUoNDT6VnFswNtfWguu7OAs9kaP38vrmOnzujEd2oRu8g5/4vPPlpL6jczjWOOmzIpcPwAPHNsbWreaQczfvw2wcL7mXDzc2/4fdfBAHhO0eWt7cajx+hottY6+x5cTNKzAHXzl5T/Z1Nbt8SxeNfz0E8BnPeMbVAJCcDLKGpJBORnolcWSAcR0LcM/kJ4FxyhVax5wijbGOuIUp8gAUGAQ4ABvnI12NkWI6z3j9bc1LxBFlDsBAm9gkRQZdUpniW4/AE0Sdz4HJl9xLxHxuLjbaJgId9CC0j3/843dP4o6k2E0XNIBHgiHDGVQSkQCR0Dn9K17xituv//qvX+rdggzR6PMtopZsWUN+1O8Cf+ADH7i7hDSHRfiSSXAgunY2GoNzn4Aj2BaoEEDyCi6Ar3HDXxa4+e82dyT15vAPGEpIC5bWIVAVx0g6wFgQ40PpKSCz0wwoEI9dGxnPS5nZQ7FCN5ImsBaTPl+Stw2MTSIKAsRkC3idR4RKfIghIK5ooktd8L7PhyM0PbAEiaAvZB6GLNGnCw0IcWxuVwkgV60VbvBpBRs9pAP+tbilG/95n/d5V8fZfc78iy9swdY4iA09wdAtcPKRcCtddFy7KZ0roW9smYetTnIjPjc2llBLDmuftUnf9zNaHpKHMFoXPDW/4oH9zYsoGXvxqbG60qk1lqDExBbFZ7KvmZvNrt+1/QwxWMKKyC7Obk7pb/6iGbRxtmSDjpEFsSAH8J3NmfQud1qLMciCjMESZJY9+LC1NZcGcp+165FfhBXJ33d9dnX6P7MTnPzwB64jUOJNQ1szU75ordaF8CW7HKdwpi/5jb0dt1ja2GIxOZKJ7ObyGTnSX9/hC3A9meR4WNCxft++46y1sZZswfmVWfxsM0Nsdq4nxSugHOcYeTT5wzHzy/P02SsfgG1iB5FvrLhW2I6Y8hOY2zFyJDwjU+e4gsQc5Ib3dND3yKp8zX/2UnnnsU/HKlSd17zrvzCvczZXyAHpiX2Xk8FgsZ+scIUe6GpxBodJxz5fHXk4G3/yAE1Ytr6cjBoecv9yJ4S/YzxnRgx3xWhX+PTAvb5H5PGdjksWVz7KBZoafLHP18+2gBAHch4/8b41wR68EWe23m34kTGbuQ0knWt+LBfGieBj44XL/f/oRz96xetelZis8lh/59sKI7Zg1+VYcnLzKYJhteNOTO57vs1unS/ucCn1Br/z4OZdp40j3I2+1g58FX5uvsIbxE5z02/+8au/+qu37//+77+uTuZ7ZGYrfs+n+zWlHui5vp6e6Ki1u1pKrpZDOoZ81qAehNd42+aD1sGfNJT4JTuIfWve2ufEOU103Bx+wRE2kUt9v7aHu5tXYZl8tZs2mk5uD9j4ELeLzWtj/EsOXU4PZxY78LSNXbkGDuJ4Go/NR7dqh17bQNgG9Oqov/Hn5ZXs3KvNv7tnAEg+DCVRpTTAkyB2tigYwOwlo0gvpxVUiBHBt8vmmCWjxumVQybLJhTgi+BJaM710LDk63KQfm7kL/7iL25f9EVfdO2qSsDOAzgBcUXXQw89dCXNv//7v797uvISOyDNCZawIJUSG/LGyEsUJWcEXELlQHRm/ZwTiO9cAlv3eJ2DnBy5843N2QDEFvDsLjgVuYABgNB7cmsW2HXrGAmSnQGr7zYgELS+6/PWTFZrMg5fkpyNI1kiloLJ2K1jbQdc+LzA3GTfMcZxZcqOp0AUIzq/gAr50GRKVju8HcNfAJ5kCMQD8i4TTo58c337XPzjAAAgAElEQVTGWuh544au6EZyl/g71u6t84GGmGs+9+zxHbqR0MUyoBNTyNPqAalcIs6WHafA3zjvWMRBDG2iZHMEGjExbv7ofk6Yxt5bFHS+S3f73KXGiLGEAmwbt0ZFjTddbbqQENhXcia3eGxMiXAvHUdeOg5Bbl7xT4+whQ9u7JhrcVUcbYGcTj1lXNJia0mXD/Gdxll/Oq9mQXYQADZMJnHAj5O9nbIaHZEaRSXCtUVV42wTiL9vI2Xxd30V5iJR4hIGGEMD7j//8z/vduAV0Zq1iFH66PjdHUQuT7/ZwsEa+EkyscmSU3gEf/lAx3R8t6M1f7K2juzQb2b3UNG9ckNe36YKGypcrM38mvL0BPvlG77WvGJfzoOX/A2/QMaSB5ZuwSu24CN8IyMb9t7ushwpJymwxBZSj8AhsrCOLeAEn0mXewuWcREuaxIHsJlsfd+YCClbZzcNEK/yGMzCz2CpBpvjzubFxhm85W9swk7p1JUXzdNYZ/w3jwfrWq/bb/AF8dL3Yg6nWAym3206wXGxDl86DzZ6XeK7hRm90hW5FGNwr7nSnx2x3ot58WX+LWDuJaO5+D6c5IM2fpK5tfWPn7vFbPP7yWvYDvcRV+Tve7nJ7TLLScQA3M6O7snuvI07DRm62JwK5zUS9sFo4od+6FAesyYcb/mov+Hp8nB2w0Vw4o5JRsU/nsTnxG0+Td90jGvx1cXdvoOHm68VgPRrXfCPvnBMmCwOXLWEf/U5u5nHsY2pUGcPuX1rDRyH7zofVjeOq3+WQ21heeY53ATO8WENOwU7u8jhaoKN8T3W52TFA8kM0+QfWMPnYD4/i/90NU15ratptlaiW3Hb3BqFsAJ/wA+XL8JVMsFMeIDPbf2zDQY+bg55Gd/jo3R78iJ5En7T3dqXTItb5MNJ5RS2wq3YrCZyefDaMLn//vs/LelyMuRb8ZIAAmETZgJaHIDexQIwBGkT285l4ZK4+ZCQBSdznoUSp5OwvZqzxZfYEKF2RXxH4ZJETvaSl7zk9prXvOYCkX7x4Gd/9mfvHli4wWg8RpUE6GODdAFZwAHVHLXPkCLke0lesiDCnAfgCiDO23juo3bejr9B0jmrv3SFyEgE67QKJmCYTHbO+IcE7D3A2aLBvB0bOLm3N9kkKs0HwbVkss+2GWJNq3PEjs220cGvJHJ+AKCNg6x03EkcBRmCeTnMdEetVwIAPGvnxudHklVjtHYdZ0l/iwABj2xaK9CUCJakbyHgOD6LrC5YS3SAEgBJNpoodNb3Wxy45F/SPuOFXiQSfr2Jn80lQ0l/iRr7mkfxkB41oWAGX0/2Eq7bAzStxNISJOT01A1ZGqfx6s5KANmFLvjFEvHsjpx1nHXqTEuWS2KXmEk+20xCmu3USWrbyYZDcL65XT4PN8+ETvfswl6LC5pe3eteAf+P//iPd/fGIYhLqrdYXvxi142LxZHWbUdqY7I5Wid/7zgx0ms+oZAV6+ZyDnxITk0xCZTe4MYmej6lqYEk0Ndit7kQ++YRi+KbnugUDtK315NE5v+KvBJ9YysKNv86TxMMBliH+eAXv1WAdf5JPBAeOnBM5zRPzTEkpO8UYXLNxoJip8/oqb81wdi62O0zRA9Z2mYxbJBTO8YDyDQ9N78ocJrXU6OXI3T+7qTS0TaRNhfx0Ve96lW3fmryO7/zOy9d8J+N821m0wFZk4FtxQMd+27z4eKjS+4Xv4u/iOD6Y2vAw05yLZ7EMkzo/M4hr6tCxWJybIPG5gKORPfysLwOg+Q1OdNxjbt2XwLvUm0Yi2vAvMbUlNsiy+fmglHLe+UoTRR6lhvoGJY2jytTrEnMNz5+rEhhQz7e5/IvXiSfKDw7Bo/foku+8JrOFcf4LixwLzcspgtFWe/lwcVx8Wm83jcPn0g/mrPJ6CqLrTvgnFwHl5oT5/Jd/ib+NEo13dnpXtgkzuQE2Gwt7GZHWM7suOVBHa9xrKkHY/EZ+Cwf4z1smby4usJSg6ZXWAqz5Zy1p781GXAe7+mrc+U+TRZrF+N9rrYwLn+Gu2qRxZzFoW2Ei1k8AS+z1uVW/IZdyNj8YqFjwuL0+M53vvNy/2/+5m++bovdeNk6rGOshV3WT/iQmhUOyUPiWxzzD3KlZ7oQQ7DEOeuzjlULJR9fCuO3qbq8BQ8S62ctRtfGEx9qsM1/8CxbXQ8B3FsAGNMJgN2lbgwFqJB+5EWhBOwViB2HhEuWCY2MNW5k5elPf/p1uZB7RjLQdn6XCG93ufM5MCVwcJexIP+M2ntdveQDAjlZ63/sscdg7O33f//3b294wxuuSysBQeMjWxKW4o6BDLBBL0gBOp1vwQzU6BUgWIPv0wdw1mHmXK5+OMGLgwJcelsw4szr1OQkg+ASYAgSwKMbyYQdBWB6SNdIoQT9/Oc//7otIN9g1yWb9N4VHRUZGien7oFRx5N9ZVZE2O04C926jP0UVU+23zG2sJScdPM1zKyRDyLXLhMS9AgVUgykBXCfIyI7dn5LX+nwZ37mZ24/8RM/cT0csnM8UIVtWvcW+0AYcJBTAhDfySFB8GW6IDtCwn8k3o5Pt11F0z2A5FKISa78lj8iV0BPnG9BhSTT/9oHqYM9jZeO+G0y5XN8yoPD7PDDKTozTnKL600EjkM4N1nwN37cMS5Th6WSDr9unTCSzmEDnFpSsXiHaOVHfAd2nyQHGaLfLY7gPyzhv9laIt15tyjt3Gzew+6Kn94vMVdMs4ukZ60K4Obcy/H5qPHsbJCt87MhrO1zhSUMQmg0D/g7HO249IHQ0s1iNN2QJ500rts0+NnGGxxF4si1RTXSISblTMVD8yzp5vt2ehBFx1grXIO/8p+YES/bkLTu5GMPfi3nmwcusQuySU/io8tUi7v+2dHvVfFpfHEhBjzBPvlqUiHccIY84gYu8rOOVwSKYWvqHP6ST2iYd9wWp2vz9OwWn8Xvs0khJjRn848f+IEfuHWr3i/8wi/cPvShD909z8UaN87F2eZXMUr3ewxM3MLL3/y3sZYsrw75M8yiR7qqwVk88ydFGd/esfC05X+dB0/kN/5lDrYggxwgLuWGbrX6qZ/6qdurX/3qxz0EUrGxRJ4t+w5m5LPyDV3yEQRZjpQD6X55zmJquuYzfM4YcDkd8wd6g6O9usIuWRXAmkS+pyvr2h3OxSs5QnNY0SLuba4pzHf+/paX5V1xLW8u/vcZXtT44oxOrQXeifWOxV/7jn/gt8s1Gl+ugNd7tQO/Xm7VcXBt7U13eA7M6fPlM77Hmft+GxPyyjY8mtPVCcsp6Y8v96oBovDffIvjyQt9t/xxc4pGC87MZ+UAOQUPoV86aV1qsY4NqzQoOwe3Ng6fUpDylb6XD5ub7htfLPPXPvMsMRxe0xYuwNTwNpnSRRj94he/+PZt3/Ztt0ceeeQat/8a1molfg2D8Au+5/PlwvSxHFYcsQ3/1wzh467eWn3BCjkQxxPDsJ2fJ5N8vHxoY0s8ijG6dTxfXd9tXP6zvOG6beSpT33qp5F3gUCgJbMccYvbLRwSxII4duekGCRh5zGXy9d6XxMgxzMOwmtx5j6Ndjq2BNJx3YNU4soxl1iTCZB1rF2zXiOxP/dzP3dN/cpXvvK6J8clgAxoDSuPNSqcJF1ER2G6BXjrtNvLoTh7c+T8NR82MS45tn5yCIjtwLJpQZcu+q8BQi8b0AjUgnZjLKhJ9ApXgOiY1sX+CLmkiWBswYY0m5sfNK4iwmdnsgd262OI9gYasNsnqivYrbVLuX/v937v9va3v/32lre85e7ecMlNMLHpJhJr6BWQ0JMEQh4238vy8lXFBIJZowOp0LAQG5Gh173udbcf+ZEfuZ4unr7TDf/jE0C1sf1SwILHgh4CJcnsupHms3CkC362vgGMJW62ys6byBQnyBb86LiwId1sF5r8QK17fetqSj5ij/zmhSe6+Gcc8BvHJxc/9V2yAWbEsrWIIWMiG9nPLsAmcj4ntjVGECIknz35BNxiV3KJi+TYAmF9lH+s/thNAoPnEo4ktvNKNpsT6CScsZPqdc+FFeKRz20ioztYsXhAX5twm1uTomMleZjQ+2SVCyRc88hbruZo7Z6u2zlwSbG9V1k1rqdd0y8/TPcuW9+5Gl/cILBnjrRLgdhawxYV8H9JF3+Vb+gLSUPqkqdjxMr6OjLV7XAV38gW222s82M4ssVnY7qEvM9hJL/RNFnesWS4+Raf5M7WqGG3fg9T+ozMmmJwecfv77NR0rl+ihBxM5ZNhcYUf+ubdlgVLB3DRskbcf3d3/3du585a+69tcpaEXl5I9ntHPZdcy6hPXFb3PCzXl3uD0fgyjaQklUxa33ibGOYztjx5AdyFBxqrOKp54jEpzQUcIKd19g4pnk7/8d+7Meu24Te+MY33j784Q/f4YyctMV16+u/9Vn3xlnfFbt8n9+zA5xr/PKvAqqx4pdPeMITroaOQlAjR1GAh9GHvCIOFIyKRPlPTPl885eCTU7lB/SEmyaLAkqRpPFmntbbv+WefFuuwpe30SZfn7lBrrERqKmyTQRrp5PF4rPgkfOtrXPFG35jLXCfTPx3C0EYTB6cRrx5hZmLXcs/4KArXmAKf5HL2GJtxL+tidxbP2xBSH6xgmu4soTOWtPmr2SyXkX4idH02ZhyCB6C51iLAp6cZ27mo/SuiO81HyomNAzia9V7+AHO2Bidv/wTtjmmcTTd4I9zOkaOaP3wbzfRlg+le75KXvOwJT60eNm4ah84tYU3nfmMbnYtyS7/eDi287Z+6Jzd5IVrxiTvOWefb66TS3pA59/8zd/8788A6mpsAWkgILSArPsrmUoOlEMZTS6YmgPR6P6NfkM48LZbeYKtBTcmEqrzZAeHwSUYSthCYoMPwVilkXWLnM5vLsCY43TOGkgiQbSRQwABoCmfHGTseN3gDSIPfOM06W/Jia4a0sTBFyST25Omd97G6fwSLwKIQCGaZHHeEoG+E5wrc/M1TklUQrJjtfcXKlLIukFF/3xxyWDnSV4C8l7FR+cqnpFDxT3AWnIA+M3tHu6O6aci02G+1vcdu1eMIHUCbJMSsicuFjT5Mr0AWCB9diz7fP072ehD8SAegZ647NyOSQdL1thwyWv2QzD53hZgilykk/9LGgjWyroFWMdvY8c4e4sAfyAv4r9kRuJHyvkkf6Sf3iMvCr7dfZG8xQ98ohMNJ+vkTx2vy93f7slHFtZ/EU+A31hkWnmNrQgzpzH7fHet2H2TlORuDLozN33xTbsFjcEXNzaMo/OOEEh6m5z3/uDGSycvfelLr+esNA9szx+QJXGz5HEJM2xnBz4Nk43ZuvnHjsW+mmyLZ4v5yILk2nHWyH7b9BKvcN2xCggxv7Elhs8dmmR35UjfRdyaU5yYY+NQPC9BRyAQeD69zXdEk0/J70vYrB0JzMbpu9vhuuyytStAzc93FUVwGxbxw21ItZ7d7VlckNdgAdwn7xazCDKfUHjB5iXiiI8ibfGrsdNVegvvKy57jgK7b2G9jYTN0bCz71/4whdeD7Ds2UHmc1nuPgwwfdJxx2mabaNpCayG5crOh/j+7nwpOOS3k1DCSrZrjOJAs4rP0DM+B8s1WOibn/NDMWz+dJSeu0WogrmYgefwYPEKxohxXKiHpT3vec+7vec977nG4FtwUnyTH75pELRGjcL066enbargCst9GkszrXMULa3lOc95zu3Nb37z45om8BJ3wEnlD7q0ftx7cx7MUrCLLWMvz003rQnHci4e3etisRjkLxpKW9RkL7dl4uE2Tvg+e22+2ZzJN9bPt9gyLxzySm+rJ3Zll+VvnQdTTgzZ/MuXlr/KjWsz66FPsdPn4tNDC5e7wpzmTEeKzvSQffBt6+SjYoVdOt8VDuLU3BpUfb7crrnhTH+7WspVYuSWF+Q3uYquPSuA7Zb3K5BhkZqMztkZD3IubO64Gmbp7p//+Z8vm7lame8lexs+yZ3PukKA/29843luJ2teGOtB72xHRs2D5RB8h1/LN3RGF1vzqhHZQQzj18bgE61DvoeV/LZjyJuuli+TO1lwarW0fMhf8er1q8ba+r3Gy5Of/OTbH/3RH/3vLQCKt042wdkMSFmcV/Ccu+rATIEHkBUHCVWS6xK4L/mSL7n+c6Qu6W4Hcy8b4USUQaadxzFLcE6S4/glZRIOZwL6gP50XIXkEmAgu4mV8Te5pvx04n47wMDQgliBvk95RPY5mV0u5zbWNhvI71cAFPoLIpxEQtaEAUJAD3Aq6qyXYwM5Dr66PEGYzyCGyAmnXsBdMFHc8gEgIHA6v13wrpBIj1vEIEXkcp/NklGEXmLoHF255ui/JNp3bGXNANG8Hb9JGCAiH5IXstXx4mRBIbk0HICQHcqOP5sifHx9qbn5I0JtLGBv3Vu4L/Hre34AJNkd+Ph+CfjaYZOB2OQPfWfc1rAJ2lUP7GUNHf+iF73o9r73ve8i2mHKxkDjlFT8tn1ydoyf1el980ukSzARIrqGedZqHO+RXTb3VOnFPF1isbxFTTLuT2HyK+RuExDs4UP0vXHqeK+IRvgaJixpYiNkCxHah6rVFONHMLMxxFTf+R4ZyMYlunCFrOKsY322pI1fZGP5aAnukhR+Ql6YJ16tufPPYlgDZgnn5ge4nwytx/paj8YqWZeIIwbima0V752/eALHmm8LFDa1awb/Fl+yrdtaksEuUHLxOzEDj5qH3RSNzZWtO8YY/A+Jb8xwqHjyD2lfPCq2Ng5P4oxstq79ebXWJQewN05g7bvLouhke02VzV3igV3lE34OV3uPq/Tabm6FvzwHOxeXnFMs7e6bPNG629wopvuPT8GL5R2wdefTUIR11iCPtF7r2WbQ4qq/yd+c8FasaPi77ztZkOgtqOUC/KFxFpN23VskwRnYj7CKqc6D2XxFw4s/kGMfTvvZn/3Z121U+BTCTpeKdD6wuQqJ75jmVMSLcTFprVu00LkY23WvT+NSbCq3LEbiX+bBLV32vTjGxjikK3sWY8W8KwX5jnE0yPZ99ikntBmEC2xOw2uaZwsbfBJ2by6D7bBvOYV80XiNLX49+wlu0omYX7u2ruVfGiO4YfMurvPHxmS3juV3MEMTk0/I+TB3a4ONR2tqPD5lfRq66ZQf46PN0/98uV8N2pxhc0HxTnZ5xFg1rdKd45tfrLL/cplt0uOi7MAfyScHa5LBBrmz93KJek1+kaeXt+d/7FyeqACN9/iVHwU5/tvmQb80Fn7208duudr6j+xb07WOxkqv/ZLQX/3VX106kdNgr00F+cz3aqptpG0+lStOLm8Tq2MbwyYHXNgaDtaYi7+2nsX1c61qxtYLy/klHbA/3Oq9Y80j7jqmnyG976GHHvo0EusEimlBhNrE5TMTNxiH2K585wgiQZqB7r///mvcj3zkI5dxdhxJYDtn5uvVTqXgdr7xKUFiyGh1jPvJAwlRIpAknKMzRoZegc460hbEydHlFMn1qU996jreugGvhLlF1xZAyBHSJdCAyZIpCRQpkeAUNORU7Cx5UWgJdKQUOFZI9/ujO6/Lx5ZMkFeSB2DkX0ABRoi1BC2xSKRnkmIDPrnJxJjkfsELXnDdZ96DHU8f5gfAnn129wJBOouv9fls0lO2n/jEJ16XLyJQihxd7caXiMTPFjx9R6Yz8Z5gxe7JBUQkZqBc0l+AkQisaUFA8uwYRbBYJ//KtLbbOA3M69CeCWRltBa6YG8JjQ9JaPwDljS3eJRo2TD9VWxEwvmc9fYdAG8OxRI8oYMldMZYX5HUyWsdMAOgSibOLabsoCX3+plztggH4nbeJJwtzumGP6bLvSIGSRQziAwbwEwPO2xsO97ZUtMiv6DjtccmyCVkrcdx/KPXZNOFR/TPAmD1uLiY7J7vkZ46385cYy8BhNs+3wZEnzWOW6foc2MFIVZ4yguNu39vM8eaxf8SQuSVjhTxWyBoStiV4R/moGtj8f3eN+dZqO9VE9nSLV6bM2Ben23eQAbouDnsQjQP31cYyRv8LPvsFWTbUNu8bC29phtyJJfbnzq+X+dpZxiuK56Qn95rCnYVYfeBPvroo1duXx+SK+hOHme7xTX4p/jpHPFpLvhtTfSyORzuO9YvCT3rWc+6/dZv/dadfApiBG/zN19SAJuHPraYsBEgb4rD9Vs8ZHlNc2TbyLVizis+4FkImj7k8Mwe+oMncE3c4GLLkxpjC3m4L5/ZHRPLi0N8vPP7u40ivtBxuCe5+Ljmy+ZRGAp3O9btkHEmVxAmOz+AM0i6q0X2ai7H+Ey8ygt8afOexhpMeO5zn3s1j37jN37jrmiBM9aoWQizitcKnl7lOlct9h52yvfyPL/nh56BYZ7kd482jrbcSSynR8X62p/vnby5Meg2u2wsZQu5iu7T5+b4HW+5IWyCA72v0Ez21iafy9eKpK1v+J5d2uXBZIAh5NgCvbn5Zcc1l9iTd/h1BfCXfumX3v78z//8cb8nX0NGTNsF50ud27iN9fDDD1+5rV+EWvuszyvgyQi34bm4zc6u3pWXzcWHXEmnVmQ7/gOrGxPH5xvJ0f82EzTNxQu9eg5KTdiuHPSvZgCex3Z4JwyR28VWOBFX7/ld5tmaTsOt1/VfDTjYsDa2PnaEv7AFv4X/W/fCfPkjXSaPnE8OY4gDzd7Nv8WHxk7HL79O7o7dvG2DAC+D8Y0Rjt73wAMPXM8A6IAljgnIyByFc3TsdlqBHgBOWYxjXIaWxLZjZXwFE0LLABKt4AJSFi/od34FQUaNCHZvsH+SBoWfDiTh6hAnX+MAIw5CrgIo2ZtjCT+i03iMvJcAOd+6JRjg5HwOgCxs4X06l+TbfB5oiNzQ5wYFEC3wupTtve9979291mxY8NpxQho7jx1OMHQMvQLSBXjzLiFaMF1ZT9Dn5EhX5ymg6I6NJUo+tSRLR48fATNBLcn1eeO/9rWvvX31V3/11ZWsUSJukBjrFqDWj/QCoXM9mjqIH/BdQFDM8s2NDSQGIdOJpHegrFGzHdnWYEcucAhsxXZ6UJC3FgBrbjuA4mHXxw+3+KAnSbcx+y/hmUMc2+VpfcBSkbGJhN0UCsmnycHPxJ3CufPpC8FkP/HGh5rTzg5S6xVmIi7ORcgbu3XtQzmXMPc3UkQffJh/wQl+vwm8v5ECf/9fcW5cMUf3CsB0swWaeU+SjcQgA4oO69hbtBSJi4EIYPL6v1guscHw5NzvkSrEc/UnAduZWLvx/8bqc/kEzkrMOx/fTCZ+Ig8iIktqye5qJDs5yKFjkbbGyg/dA85fvZ5FJl+0wyIm4Vrjb54Shxo+7CCm7GbAnGzjYYrw0ToVT/BRcSOfwB3nJ0ckFrlbvaXL5nzZy152e+tb33r3gLauCmwXvt0hBBbfQNya94d/+IevhwbX+H3Tm950ESrPNhE3bLH8ZPXOp+Rffkzn4vSMw8aFx86JA3RVUpelW38kv88jWmJO7Ihhzz1abNycuHZtjXbsfZ4el3zDfP6/8y428XGY03lwA/6KP3PxGXbpVZEophd78DJYS3a4I1bX52F3NnHLJR/OXqs/mLrE15xrM/zA1SIKb7ZTqO14ZEL44TlZFFrwAa9N78h2526jZ/W/2OpZEW1U5TOf/OQn734etXHJ11zJXvOmsexcn42q5m2trdumj8JVDsAh8XJcR45pTI2RvtOgYfvk302DZMNxNWIdK4427/EXTVJYQw58m+2SF37AHY0TTUQ8tePsNLe+9Gtu+WY5CB6DY/hOLsS59nMyOFeeW66Od1uD2MAL2RCe4Kp4tZ3xvofTZGLH7LK+yR9tgsBq64YHsLz3cf+wkw/L91/4hV94PVgapmgm0cPWJ/JQY2zTo3nIzgfxBrw32eTicmG/vtYtPv37hm/4huuKH7pTk9IJPeBusBA/W44jBy/f3MIetrAPntDYeDBOTAcwLD/ov4dJO5d/42bqXvNu3u0zfHn5qvwKo/Hs5dhwhi7pw7nwkM3yj+uB1F0BgEw3iKBFVCyAk26gSgySKidjLIk1ozZxQZly15k5/QIl5UjgDOfyuI7tEph9ojaS0jmroNYDILfQo7xkpnQJwXrIxjGWGABWAYlcmlvRpfO6u++c0zECDCj6fi9V7LPm2sJniyFgaKczYPDzQbvTbw2bACR2DQgAgGRyPN0n4LfkEbDsOpsLwZCMJNbG2MJC4kEA7PR1Ht/gB84VhJ3DhvTkM+dvAhTgAFqyUwgBdcUZn4qcfs3XfM31BOJ8eYu+7UYmpx1PnWeknHzbKEoec/R9D6Dst7v9ZrVEISkC78YwvvkFemtjP/4EPI1nnQg2wreF0urN3+KCr/GpBVPHAiJ+wMeTPfLYP5chngUHsJUwrAlQIoRLVBuvHZGacRIaPeQj2yEn0+6KLPlekgwnAD6bGdtYyDN78tHFGeNaD9Dml0tW+BEiKFbFkfFhl1jJLxBQu0gdy6cRv03G6dG44mbxYufYuIIP8gH819Da75E482zckg+GbtIUP51fHLS7ExFW3CE8iAE9ufXBcTBOk8txSzCTo1xj7eFoO7n9Msi73/3u60ojWIxgyVXy5BIV9t0cB/v45Mat42HpJm/kkD/xpda3OI60LCFln+ZUVBQrFdvswc/kFoSBT679+Dxf3+Js/YeP4RKtBzfwaq09eyU82F+HgV/Jn10a7ylPecrt9a9//UUW//u///uSXw6BB2sTzSJ5b21CHus4G5XWrqmuWUO3rduO3gc/+MG72xqXLyiQysXyet9X9LWLpwiEbVtYtn5YL/eeccO34K5mVev1HA+xI5Zgx+5OI6Tb+GLz1uvqJlgtV8DV5Gcjxfjyyy2KxPdyg8ar8Gi8T3ziE3ebDOKJLZY7sFv24eNyJD113hbz1nnmDjEUnnjgrphzvnmat7/b2WzdraNXhdvmUdjaOZqSy0f7XMzY6dyiavF6+QJftVhVGjUAACAASURBVN7lAzDCfHwe38G1lg+JIQ0k9qI/snWOz9hRnMJ7+MA3+OhyHzG6zT7FNJ06Bt8wLt5CH/yMDyzeslV6PLGZXuhYY2VxpDnyfQ+BxP0cK5aMDQvVVPBpP1+8oU84UXzxD2OTxzGwYP3NmvnhFppkoX8+owlJBjKedcBuXtI5f8ENVreuApRT+HjzWhM+It80R2P0nICeUu9n/k5fwNO2wUGfGs70R2/qFZwUZxYzfMT39MPn6Xv5Wuek/54F0v9ub1cTdr458caNDb5obY3bXHxMvSM3y+k4Bg4Dlxan9u/FIc2y5u7Kufue9axnfVq3kDG2SLGIJq9TFDh7uA2HUpAhboABeCQgwpHhdAo3QBGNJQ4U0GtKtvCO0a2TnBAhCcLrEgNjt3ikhFL77l6FgEuuGMGrQsYaOB/HVAgsiHQMwqfA7bP0BOwFX+fZxSRvxwpeIO49kJW43fMjQBsrWV3Wh3hJhMBbV45Mdv6BL8BbcNB82WDc5oDvEYJNhq0JSK0uz6RCPwKoMdjcZ2zp1xrIs8RUx5AMOnX8qZ+r6rKjX/mVX7n7maZtoHQ8suacPrPr0xroir0F4/qExA0U+X/nR4K7P0fhlqwKHMmNb2yyQ/74PAJKl70uYC/QKzL495JgBb8iyk5c8xWXXW4VCd8Ckc35d7qia8Sk411+bvcVWCGS/QJHDyvp9prGULzo9v8/vu799bq1qv//e/8TlRCJmbh3e+fWnacMLK0gKSU6GQUeScK0FMSU7GCFUmZJWRAWnYsokooOamEn/UnDDMuolJDot/6F+8Nzsh+Llxf393vDzXqvtea8rnGNw2u8xpjXnAsJB+YIXONoAOhc83kAjfgAdPG1pMec8MK62J4+xaEkIT6XELADXFMQiTlj8u3eP/GJT7x7z3vec/fSl7705neeZdF4CtfzKsYWH67+phMFxiYf8iDLyM1ipCJhMVg3G/4nS//FuQYkv5NIETrrXFyAl+SDI8nS/7Z+t/XRMwY21ra5JEcUq/xt7Q07fLakHpYiI48++ujdm9/85gtmPv7xj9+9613vum2zk9jZmW+JQbmQPApQDZrm8usBiio+DdcQWzEPJzePyRebk5sbUePH5herdI90u99SHkG2m9uOOL7QGNt4WKIiDvYz65JzfLfrwyFgt7zML8RQ8ph/45nfw+Eztp0vD5Cz19ZSU7IxsnkPKc4vGh/pFqMnbvMjscyfVjYYCMOaJ33bUs6Xdq1yS/6OY2zRgaulj/JGOExmx/OTXjUU842O63Uv6ojNvuOzye3quCZIcdhOjS1GTxxJ9tZWQ6ciw9VKuhOX1u39Pj9kyTp8xvlgGaLOTsbj/8lcw5BecdDW7bYG/oCP8P/FSzmy78o/3rNBr40DA+EpH8MN4RQf5v+Oh3kdl3ztINHEwVtwJkUAW4vvHQPfhmtbGNH58vNdMx0uF8XFFqeSq8/956+4D55CZ8mweGZ3hviFETg7HIKJy/no4n44v76mJtg56FPxK6fKgfJqtuizGpO+sxaytSY8AB7Iz43L3nZcklt9JE/isThNr/LIckhr6zNYaH44l6z8c2WCs33fLdn//u//fsU4GXBD/A1XE8/0xg5bkMPQivj0VX6rabo5ls/DafVd4/R3csAnfHM5wel78oU8jMOxUa/L6zQz8Ae6Xgw2x8mNW/NerErn3ZLx7Gc/+6ob0iP99Ip3iqXW0fxs1JqbX16ly719R/w4r/eaZprndrfCF/yc/+BrcKDnT1y/AiBIkdZN0BmjDmcGjIy2Za/fHE8AjQNJL8EJjSjqvHeMq2XI3AYMA3Dmioq6P4CFQ1ISwwHcXjtGcFGYIopSgARH54gBLT1wlNbeToMUhayeAWgeSZbTnGB0BvkZOM5XCG5BY+3JpdvXZ4i3bprvbeXViXc+8rIEIptxII4h+DgMm3Ss4heRaI4CPuKBMLQ2DQgFHX0AVImW3Rwn2OhRstecWsIKxAB7ST6/+exnP3t7AmvHaG5s8ugchZEATJbGeNKTnnT3qU996navjSCWGJEDiV4gI9UKZkRdcgMcC5aKIsHKn/klQiYRunojvvgtvSm6lsgYE1kj565DPHTexj+dncSan0pMC6SLB/2tKKm50lXbHXOBGomRUFvbc5/73OvnSiSnTeh7fPK4t7W1AF1kG+nhoxI+WenI+Pl04yRDO43EFl9ZYqAxogiDOWwg/k4/0WRxK4JtlmTrvOc///l3b3rTm66mFF9xRYdNkC5kkN8t0VliiggvkTOnJo3uPdmRewSj48Tf+ioSi5SzL2IFt+COjrScgCQhR/yfHY2LzCDX8FJsiVnnI+ww0Pnwu+P6m317b5t6P9v2spe97HLb7ufuHl07y1of/JFjOk48Wq98CWthK7k1Z7bw4IvbaFEwwqIlD4v/CApbi3nYvsQoW1aghX01Hsv12V/cIrx0pNEI52ARErZjL1l2vHwF+zWa+Giy73M0Nnd3rPu05YYltgjg5l/2kEPYGYbBPk2ZLnS88pWvvHv3u999u7927Umn2xSTv+VK8SL3NEd/K6blcf4rblZWuQ4mw48lknSYDtqlUt7ik2uvjuvfc57znOsKU/ceKxJhJT5nDW6paN7Ozy86t3/pqJ0j5G6MjkN+vW8NmgZ8nF/DZHgl5sU4rkVOpFcMKZA7D34h3rCtOfiS4rjj+Uff07PjdoyOM5/P2aM54SB8yTdxJNiCy1gXLgkT8iPnyQHWJFcqlBR0vXevPzv3GX7ApnKpW0XgscYU/8MJ+TluI6atQcNo328xBQs1SeTo5uE/jtkYl6s0cWBMn1dI2nUFKxRM5DSPGka8bYN4uWTytaOzLe7xe7hrXhyI75N18Xrvp97ci1sq/pcXi2HPclnflU/hE9xXAMObxS/y8ncY67755nZhk82szXi4TLZWP7ERf1k/FD9iRyFKh+WO1772tXcveMELrtNe85rXXPVB5ymwrQEWiCmxISblq+XWcILu1CLyVa/LeXE8Pk7P567AYgRuJ2f6gSt2326dqcm1vBr/oL+VUcy1pmrp+HBN5o5dDnXWSOpmc5MN76sZG0dt7q1h1T5st7HZ39cOgBoACbSEaxNuStguKUDJIByccUwEXIEFoyJ9ErFE5nMGLMkUnN3fByT9/IgEDygkY84tACoEIzMdnwNk7EhOc+UIkj3yIpFJ2JKTq3QCt+M5lKRfg8Q25j7zvXV3P0tPpGQca0BSlwAlm2Agi4BlQMSlY40FABEID/cyBsdeEOjYLWoX9Nhyu8Z9HynQjW6stpBGBj75yU/eumKSCHm98hN2T7eKmi2SJFYy2KLTfKcOndc4ts7wJ7aVLHYu/m4uxZg51h9OX5dclgg3lw6cRI9Y7phAAGnlm5IEe61tABYCgszRi8AX8MZOPv6hECHjJthNPPTJ//k4QF7SLRb4FsImaYrRXvORt7zlLVfzMLBav+UXJRLkM71sIU2HyKJClFxd/WpL8Otf//qrONs4VTTQk8RFn9a4RRPbAXfksfdkkMR65cu7lmTkO2sbsSou3JPa+92OlpySNxLcuZKoOfmwJNJci49bXMCxJSXi1drOK4xb0EnYyG3fJTeb996VnbMgTN500s+k/c3f/M1FCJNTIrPtHuZvnCECdAr3ES/rgQ+9Px86trEgj/F9mIqkhCXJ1RjdRtADunpIasV/hY8dP7ZabxHDd+DpxnTyi3n+51xX4TRwd5y9IiUnl98Wv+SqxQk4B/fNrTHHHzRGih2kL51sDJKPvdh8MZmfkmsJNVxUsPTd5i0YrHkM/5e4W8f65GKF5090buNkO7hirfzTGPgPf8lu24SApzBF/MFo+RreLidpLFzj5CrLE6wB/m7Oz8eyrd0Z9AcrYcI5HjxQjJW3v+qrvuoa64Mf/OAVs/3LzvI6HfFraxN/8JbtFofjV5oPa5/squEBH/jQYhf8JddiHV+gH8/NaM70slewlyMu1m8xg+PCRr4utyaDQt6vyeBKy5Ma8363WIpd+IgL8xnFurjruMaCO/ST3hT6jk1GRdcW6HTDTxUfctfqQu5R4GjYpEfF6RZOjenqoyIHhrZWF/r4Jn32XgMFLyPXyYXggzjRFInLV6TjF2RvbFjns/UdPoMH8j2f96T4tpm73QhOp1vY5lhFr/nkPzrn7+Jlc6qmAd/qfc1Wt3gqROUwNqGnM4+Ik9as0WONcjGdy9fiVE51PHk1GfC+PW+LU/GvTpFHyJ6sDz744HWbrH/vfOc7r4e7tl4YaW38hTx8dBs3eBaZ2B3X6vuK6V7bLWNMusDvYBbepLA213K+1gn3Ox8nYht8zsW9rdXIufmNf/L5ivYnP/nJdx/72MduDxvdOknOo2c4uVxbbabx0rzhRzK5YKYR0nmtQ5w3XhfYb7cAEKwTdIIZexsCS2b6G/A2ue7jknsOhkj3fscQSEhQQm7Cdixy6vjtCq8T+R5YL4m0dZaBFpB0VxTjAiZ5VicSdeNyJGvkxH1uu6R1IeXWT2byKorpruMFC50ITklaACDFHK7v/SzTFiyAW1FClm16rJ3O4qdxt5jggJ3f57buCYrklQg4dD7FCQWyeTjpkgcEPXu7Orj60A1DdCXciF/3V/ZAHUlhCdqSBHMAWnIs8LKHRN58/V50jZ/+S8TWJomtTayrY91aUvzQCVu1JqSJLAt+CyYKgyVk9LmEcBMUYAasvute1J5C7HOAAQgVA8jJkqX0w9aIPB2zUfGXrqzTbQ2KVf4JiBdf+myv0ABvc5UAvv7rv/7uz//8zy/ftybxTFafnyRi5zav5CqG2X7jKF0qqvrbPH49gy3YW9O0cyRyRewSDzrnz2zR64K7ppa5ERUxfa6TbeGYtbna4GcJXYmS/MQXzOk8Y/HV3aUBK8jBj/sVje///u+/e9vb3vZ522jF6OoW2Up3yCbfW9LN953rioAcIY6XZCha+YO1LAlgy9aQvvj36oTtFWOdb16kCi7KN2wqDo2xO/CQVeQR7lYQvO51r7t2Xb397W//vGc6iE/z8lcYo/CVE+Uk+V2zqTld1RO7xhCrro4sNmwOb659EFUk273vrnDwkV4RrMY3x/rq5mW5svmSo3iHB4tzcityyofZwb2i7LDNDn5O5ubEkfiRPOdhu40XsVeo84nN7Uuw5Qy5ovHgKALfuWFbYycff6CPfMu6kOfWxwfEFZ2L8z4v1iuAXEhYrgYf6KZcGmGEjXLm8oV01XtXEeUsZLl5luTCrJNv0oviqvfmawxrIi+u19iKRN9pfnSONdFTvg2X+l6+wo9gAT9ld3Jtblm8Xp62mCPuxR9yr/G0BYvxmiv92CJtvL6HYcsxl29YB51k+2yDy6y96RzmKUoVR8ku1+DKHbPxRn/swHcWXxabcGzcUK5YTuwz+U/jA7b0OVyDy3ANRm1OXN69OUC8sWkyOR//32YzPF5Zlw9t8UeHxnaluTlgrXWtnzeHtSyv8GwKdmAX/moe8bfFP7/ig1v37a2tmpwdD7/K3d32k1zmUIukq/6loxoAFf3+9fdHPvKR623nyeH8UHz1+VnL8Ds4tzwcriRjGNnFyHZAic/GhZd73hbBy582h4uNjfndIWXdOBx+YjeneMrWG0Pkof9yxfJMmITzkG/5qXyxTTfxQSeeU0MXuBR+YnfjA48++ui9Be0lURsMjEshABP4Og8h7hW4LrBZIMUJQoRjixtzcsbGUzxwSkGiGGW45CuoKHJlAFqCoXOav45gBSMAtyYF2q5J4CApS7g5MSKoSNlOGtA2B8M1h+M2WTJkxwFxxd9JsjvPMZKnANguM2dEkASge+g30fad+dJH43Je4GT7OXDcBLNJzLgncAlYVwuSi/2yJX00H7BjV2CDuOmKIa6Oo6sCtaseCBdfX7tYM4K1DYp00UM/6mxK7JKyrqiruWyXviLujdf8FcMSO+J7FrbGFi+SKVnWD1c+tgRM6cwVkI5rnNbv/tOOX3IKUNrd0nfJKlktkaNPiQrR3LE63xZEdhLL4ncTJgKxXeDFEv4Gi8ROPuEnbdhziw1yaLDYyXLLVI8/1GmxzjqS09Z7pJefr17Yvs/oWwEqabjCktzrx8bVLICxS3qNIamLRQC/2KbhmR+6igXLxElrReqtB8Z25cXWMmQSUUL2kFgkczFVPCNOfFJ8916h26tcsDkFNktcHXde6WZXdlSo003vPbRzCbnCu/msmfxwAFbBk33Y4BZjfGDP34a4Iove+CcZydL5YrV19ndx6naujsvHw3e3IWQn92NvASTOwx3FvXWtrvhUMnrQbjZKZ3Bgix1j8Dl51vnZ8VyvHL55UtyeeSB78jP6X6ItZuRj6+z9ErqO26tl8hfMtKZ0WoNCk8fcFfPf+73fe/dnf/Zn1z2yG/eKDXbfeCQfTNQMLK7D07bDKkabK7mKsz5rLe6hdYWQP2/RoSFOP3xYblxM4/ONDYebowcplr/o9izmzMEeGhD0imMg8HyXnthFY3NlUug4lz7TR1f1e84HeeRPWAVH8CTHkVf8LPmFKX0n1nA3ctqpIdb7fPG04+0kVciwNezaItF39CLn4XBimn3ZUk603uI/ndSc/8xnPnP7BYr8Jh/1lHSxj6+Ij+XR1rr5WSG63EmxA3/FFQ6GT4kVjW05VVG/hSQ57J5qvt3x1ljJpRjuXPOxBR5LN3BbTPO9vofFGnvpN5/t3zaQ+eX6ecc2l2LXjhiFHT6y85/xw+fkwcU+3HaxWWMAnrLj8pZk5bfwoO/TVWvqv4ej8zvrWz7hXHqFX3Jr7zVI+UzjbbMQD+MLYqtCvG3/7eLu3w/+4A9et+XiXTv3hz70obt+xnvz5tq985fv9V3/i52Vr+OsYbkkP1kOT3/Lz/gPfs3+mrL0roG1eRTHJoO4w+9wG767XFwegF0dmyzNny26Zba4gGXmkqc3F7I33qGxwC9hrabo9TOADz744L0E2okV04CSk9gChJACKkkQKG6QAhrBBGx6bx5BRGECRXFMORSzpMCxSMwSN462BGOdbwPUOJQlyeyWaY64xN8WtB2XfIAd0UFQVm+C0jnmA2S9pndAlFz00LgKRs0GwRqhSTYBqwiReCULAI0kbJG/INcW7sZE2jmi8ehdIt9krbnTZ8m+Vzc48Bb37C7ozLlz0Ok2Btis81qX4prOFkj4XGsEGGyIANCp843XObqICBUQNp5kan0bX5to+SA7bCFl/YqETW7s1SvfEMd8GQHdDvDqGyAouJcwsF9NsYC2qz/GX8LN/7Y7ut30/M89u0AV8d7E2Nh8fxMOv4UjnauJwrcjRm2H1sH2XAR+wF70Aq/6HFiaZ0kYEuHKSbaWPOgnuy2wS5L8w3hLYDqG3tK9BI+oIIrsITmamx8vRpBVEdGxdcU9R2VjZ5O+e9sQWONks4ceeujqqBdj4oUMjbc7oIzfGpC/juW7fW8HB3+kcwlOoSA+EBe4uWtYkt8cmkX03bGbp7ZBzJc2v/ENGIB49H5jszHTmQSscMyGdCRZiyt+fxITWMF/fF+zprFcYc5f3Xu9vtI8YiuioLmgSaGgVUjyucVony1p6XwPf4XZGsdsYbfCYgydI8nstXjK5rgE/5dHkJiVsfsl+7x7Fjc34AuwY+NDzlBkJINm4HIGMvc9u/GLju8BWd0nnA6zR9iDoPKj9RH4yqZ4SXaKEHeLUk0Fv7vdcTVwFLyKkH3WA6zPX+TSfCKinT+GewqwfZZR63BLBM5grGRH9vtOTKZft+IgzW4ndKsS/ICBfKRz4d76gILGrVliS3wj8nR3xn9j8W1Xne38wFEWZzWtO1ZeTs/8RFPIuXzFulr/XpGVo/lSz4Xa7cwdK45gMt9fXICFPpNPcSnNA9j9Pd/zPXe/9Vu/dWF4uw17IO7P//zP355NFL/7lV/5leuzbpeFu3gDLDePfKkhjC/lO/xNYdr6tmnfsTAXrqcPdlYEyrUaw9aMVy/vYrMTmxV5bn+wC8fx6Sn54Eoy7K44ftXxijy2t2Y5tjEUWst94SEukj2Xn9AtO/MXuIXji43G3sYM7CLj1gG7k8488pLbmD04Fvfr/Ha9hgk9MHllVdziW5t31l54G4zYPM43YafzyGfsjgsjw7tkaYeR2yxgPd6wNQu/WA6K56grYYt4VTPIrzCQjBvvfB8en/Mt92dLzSm4xsdxdHix68Dz8XKvm4/4RrYsr9e87x8uxn+3OQaDto4Qe+kTv6ILHNMF0HSXXfa2ky7qPfDQQw/dSyDJooEkwgSR6Bu4YyRgr4qIBWBOTamCRHKnsAWDFta/nnadUvptYImgxQsYXY0FL99xWK8Lwo0FqJEPCYnsFE9OoCUgNuF1THIhSuuMggJxByII4QJpMiILyVjw75X95iiYKnL8NnL6a0wBu/YCCLZw0QH9IlpAvLHMpxsl2UrUyIOA3Kss1sQGOmTG3+BsHQoNwbQNgQVV4woW+rZWgLSJFyg1ByBhA74oqSiUfI/I8rldzyZUpK/Xnu3QNtwejFmS5jdn53QbV8C3Y/kh25AbwAAPx24wIxr0aB0CX2F6+iDbnZ9LVPwlu6VbJAqodtypu210bQwuqHYeUkBGxEdcIfDIhvgTI9vMsg72og9knD35Hxtan0S9BSOCXVHH98UHsogsB6R2p4jf9CXBSA4KNGMqNPgEf4BrCBM/tz7x3n1j//Zv/3a7+guz2CXfW73BZ/gESzu+p9a+9a1vvfu+7/u+6yFLiOkScMmPb8oPiiBJC8FGlPgu32afJX3WqPDfxqBYRl7gBvv1ur7Md+yu4N+w23ir1yX+fHCbXHv12Hjw6mycLCnu2CWasFgBsWvoPFumt6B0Gxz9dRxbwhnvEQXr0TBnx47bxnLzaBKQxTb2/HobCApIPpWfuvKLN7hnH8ETI5v34fQWohtTFW3JUCMDzml89GTlnjHzMz/zM7dnAvHD9eszF6y+Nh/ILelxH6La1dSKu8997nNXWOEnr371qy8+Ijb7Dr5qZiL4zmluxTpC3zb6/DOCzi9hWzrnozDU+vtOc1BuyIbJG4mzM4mviD2xzi7bAIJT+7p4jUwjmfCQ3PzxfuSbHyvkIrriuIZKPtWVbHhrLs0PcsCK5LZTzdPEN74VeeaAI3vxBo4tP9k8Axfk0/1ODugYviMeluvyseVa5ITvcuDmobUTrpiffPmXf/n1U4jZuDV1jivYOEEcpN0p1wO9Hm+4sr+cLuYUzHx2eS/fWN4mh4kxubVxdlcHnIGd+D05dmt55ynoz/GTwbnwni573RxPZ+JBPhC3fDDZ5QQ2o+ONVdxCM6FxrWu56MpDf71qmDQmWc2jTlif7bPlYHxHnPW9xvNuK6+IS574BH23dhjA9zXE7bxdXmaNMBRei6PWw0/lOc1TNkhOjfs+E1eOU5Squ8goT9N9c9oJw087Vg6jz+WjxliMXlvCqI3H5Ah3wky63YaC2OY35sB78cXNY/C6ebbe6tzmsENv5VH75ZPptos07Y6QS7OthodajX00NOwQxbWar+9gGD8X/3KR+hdPqDFzPQQQ8etAXb8t8iRSDi8ISmg5fuQRQLlqIUEAPsJx+ubMSRQZrhR2n0nj1RHvH4AFXkt4gRUisQHJgNu1aa7AKLJRB03ysn5F35LzZARgWxivLgCZBknzUL4EijAYYwtxwbYBhXB3/IKZwoYjApsle4KuV0U3B6ZHZLSxFTAcCXjQ6xZeiIrzAO92CNPnAporDR3rOEkFMHFagex8geGJxOf3u52YP0iuyLqrkgsSCpbm3ePcs0OfiBfSjdy3pq/92q+9++Ef/uG7b/zGb7wl5s5rvF7JIeAEv443cAXk/LFXV5v6286L5gSMGwdASuNh5xV/1k7fm+AAGN9Yu9PH+r7Ezqc0hrbY0yRAyprXvdD8zJbLM3kj06uv5swWSPXGurU1Hh12PL9G/mABbAK2ySoeF6xPPFifEOt01tweGBd2LanjywjOJrC1A4JFXrKwoZ1AxeAma4mQj8JNvqqQ5ZfZKVv8+I//+HWVv3vK60L3vXiyrrN4ENt00TklsR6Q96//+q+3K3UKYEROgup4ciATEqkCQDyycXZfEiqH8C1NqvOnxtIXHFZsmD9bpYMadzCSX9MD4iWm7Rbhy8nUMek3fLJdkJ9K3PJLxyJffBHOp+++45sawciVWGBLMYPYtFY4axyxjlQqHvi77zuvXN5Vxn7H3pZ1RLA5tylA5s7vv3ynacE3+FDjf93Xfd3dX/zFX3zeBQScQI5DfHrl69mt3WfptEIIUVus36Ktz3tvtw4yCSM3z5x5tZ/+67OPfvSj15qQWXhsTPle3IlveAE/YRY9rL/DQL7RusTleZ+2XK8QXVuwf3O5subvxpa/yGrNiwU4Cgz0nt83P79sPFf0YQHdNgdcNFYyywtd2Pnmb/7mq/jv5zQV2bDsxLG+L6bbAdIzQ/r3Qz/0Q9eFEA1IOC8fwoYthNhr862csXG4V4BhUecqxPrezo0wIz2tz5sHf+x7nJM+0ikf3WKK78B8x+1Y9O0YvMHny7Vxjo5NVrc7LufFJegAH+9YuUORiHdqHmxDQ32wudDaycoP4fjaXvzsjk12pPt0e+ZvxaHzNRDlGjrHkeE5/Xeci16bzzYPyNnr2/L0yZtXHvLzT1gJx+UGMV/u6L9ctLFlPrjND5fXOP70YbZREzR+48QpYeHmerGMS9A5ufkcey7HOuVk+20+w21Ytrm889UVi4HJ0LqS0y5C3JF99mo93rA8arG3v/EzTQA8hb18j2PguvxfzuMrasTk7BkINZHjgeKNXtObi8Z4oDWJMflaroOfWwOnk2R22wg8X9ygW/XAvm/u288AdvImkCbyGQDrBItWzEb8EqCHhyWQJEapW0hyKMFHcRy075fUnp02jseQFgPINwFQoES5CQ0wAlwyb0GxCX4DQrC6QmFOTmNsAfWdywAAIABJREFURliABzDbnWFwhR2dAEfFKUJ3OqWEaX7r7H0BXrAjjBwx2SUVT80HoNajS7skE3FgF+DKnoBAMUgHzcfGNV76GaK//uu/vt3HBqyBRbqQWIEEENrieuXYhk1zKWIAv/kRdLLRrwIkotkWzXe84x23hzhKkh2zV4voUxADeDbkQ4gE/0pWPruFjuJVsla8NB7yhYzoaCPQvt/EZtsmsm5+tl470RO9rP4lZTIDSnPza2DFJxHB5oUHwFP8KObX37d5tiQVGefru45tPCQHP0FekGxJ3HziyVokDGt1r+Lqf+0tYaWv1tQ9temnLcPJdBJqPkP2JUEd3zjsbqvr4mRywVSxSjbv6V3CRpzEr228yVY3vPcRPk0F58PQxndVBp76jizIdutZkroEBZYoGJf0N56EDsPaFp3+G08Shg3JuzZUMPJ/uofHfNCcHV8s+4lXx3UeLPbMhM6FYeZZcn0m145tK2brdP9e+nnCE55w97M/+7OXmdra6zkri2lyHCzdZN53/JFtxQ/s6XiNt/52VQqJRpb4fWuDnZoTiP0+yC69IHzOYZPN3wpQWLbPE2j98QQ8YPMQ0ucqCpnYcwsb+VPMdwz8ktObQ5zSpVjslY6yBduKyb5zEQPWnCRVEeMiCb3TyfIAeYBfF2+a6ItlnYPgwVhXxlZGeJCPPfOZz7x+zq94UMzYbbB+SY+aKp79ktwd1y8D9FOrthUj3Fu84xHkTCd7sWeLLXiqecwW4rJxy2FkxcHkY+tuzuLwve99741qvec977meW8DnO6YmwfVE68d/xtNrOoE3q8PFpf5WNMH9Xu3K4Q+KLzrBM7L5+oFcg1PgtXaL9V4eT2diUiHaZ3uxqGNd3eXrcq3cy75wLpn2QoF4SIk4h7+XQ4gBvEv+Xf4lfsWEHABjYBPezA/5rcZN61VUiQ0cBaY4Vlxbk5wkn6pVcLT0pR7BR+jK1VP+g29pcll7r/KEtbGLPCfv4QH7kHG6kz8cu3rDwbqq75csVl9wsPE7P/5co774WD8SHMVbY8Zh2xHyB3/wB9dXfJl/sw2cxiE0BhTbLkySGQbIB/SPc3UcX+En1k/exsCXtvlSDIdnn/70p2+3esnxm+thhc/Yl9/BLjmBn+OCdOBiWeOxa8doVoiprRXouTFOv8Jveu3Wh8a8rrA/3pBefpxsT3nKU+5e+MIX3r3vfe/7vGcwnXMsrtL34id/EdfwxkU0epIHl3NfDYpHHnnknmTa5JTBgAsUW9T1ua08ggvBYgQFlwBtAUDZwnzXeJtkNilIVMmpaC3IOdUCPZIqSQMVjglcJCOGtG7zInvJ6X4jxdwSTJ8lyyYCSWaLGImJE65BBbkrPwtqS1iAH8MLZuDNFu5jYfglaj5zZWFJCkLKEckM5CTpJVgCgpyRk8j1f//3f18B4Apen9PnjiM5tGaJQaIlYzbOnzpGMrVWSUjxwg50gjSuzAsMEkz3u7fd8yd/8idvDzhccO8qmeJOwbLFJxBCaMkBfPrc1i367Xw+B0glcH6PdLGTInkLHDbIf/yUEN9AOnvff4W4Rh8ZJIJkCyjcLyRGeu2cChv3wm7BuJ1kgEe3J3FHSjrnbFJYCzkUoIpihE1zcu975UuaWNYmDnfsZCzxPP/5z7/7wAc+cOGJn1FRoGhewI/G50fmYr/FFj5J5o3T5G0rbAmvn5VDdIqZtn12FbbzFys7BllFBE+iCw9hXu93Szx5Nw74rHUpPvp88Tr9wXvEgI1dea6hkD57yFnnlwj9FCu85uNkyIaIiAISISSThh4ighgtxkq0HYuI8Fv+ny7EFl9uLlfH6Ed8IQNiHPa42rAPS2V7mNQxu5vi27/92+/637+Xv/zl15rPQmCLFP7SMZI4X3bcibvIDP+AQ52nAWQ8hQeiRDfNlQ+QveM0DJbk8I1kad7VFRz3qx92FdIvXNQsSjZ6ux9O0MUWL+JRLnN+78NYccxnk5efdiwitCR4m00KVPKs7ylQFRkK3eUyaz95kR8pEhUMikV2ph94jIvI/eK6pkpEf7FiCTiZ+6z14ET8R4HdbZfdZtE/u1zkFn6jAZveiusKbsdqDvEz28PTU8eQQw7nx83XuV1I6hwNlI7HP8OTX/7lX5Yur6eLVyRYy8bb5svOT2Z8cPMsXEm28li8pAen2WXYOGTo57raeWL3zIlfjZtO7ASQ7/jS+qUtuPAZX4Yda3cxh2ckc2PDazG+xVGfyaf0I8fz/2IjeXuvsWCt8qyGGz+l12SAzfxh18JIy2NwXPl3CxXzqgXYZW2lKQjfdxeh+Nv8ywebB8dY/iIu5S4ckZ46h4zkkKNgp/FwVb6KV4lbXBqe9jm5NHvNf3KHzu0zNVSxlN2KO8/2Wi4jxroI8Yu/+IuXKb7t277twsLwqfE81JWd2Nl7nGVrhr2yjgvxWxwdrtEhe/IRFx2sEZ5lPz5fQfxLv/RLlyjtqIVpjb3NZ2s2R3MWtxr3OASfYEO5EaeES+oodRwMNz7M9b75w4wwsGYMnti88qOcwW86Rx7if+2YjP99+MMfvuyiKSyeYOXGxq5J86Tj1M3NY+cEnp9c8Uq/4AI3Wuf1EMAaAAKJYwNA3TCJmgFvaPz4fXIKE8VS36+TEHABAricxQzHX2Azv/tpgasuB8VI5hIux0H2tkBPZuAieACQAO4YSYmTS4hr7P7eqxSc1FoWjBhA4OcY7idGnOjOnAtgyFaAAMSRdUk7nTamh/lwSKSbDAtctpJwFjpHmnTAgTYyRw+7fnbxhNPVK/IuofUq2fFDgaPIXGIlkfBRtpKYkKNNyJt8kGJXL3RhFVvWBeyBofEd37z8qdf059glHwtUCAl/A04SlcIq/UlE2zxYstGa0hdgUSCyeevYOOnvvYrB18SqmGm8N7zhDRch+tVf/dVbwrdGBQL9I9N9jnyKc77DRmRaoqZQ4qPOpZPk6mpw9qzxoEEG4CRS5EVRuLHLLkswxYCitUJVTLKZBI5UaXA0hwJOR5u97JiQHJNPkWRNgX8Pb+rfD/zAD1y3PLW28C2f9+R9pIf8/GXJHZ9af904h+EbY1vc78PGyGo+Vy3YZN+3lubsWFdIItIVNTXJ0hUckNTOogIx6vP0qbHHDnxSMhRXq3tx0DH975ynP/3pd//0T/90S87i5sxbdCMe95XNEXi+sH66DZHWuA1VjThYXlw+8sgjl25KvOLpvLq0uXPJTZ/DnrUlH+H3CEbH59v5Vsf3DJlf+IVfuB4Ylm62UJRfFC+2ePNhxC4d9LfCb3N1Y/APa5YryWitG0cIWPqAe/IePzaP9fM7eQGXgAlswd8Q0GTchkDHJ7OdJiePWd6TTjQel1TKbZtjt7CT75ZQ4gdLwE+dbfHF760bD+ucLdpcxDj5Bp+Af5p84kIOX33ZbbL+3rxs1xj8UAOHzNs0ld8bx3rhAVIux1kL3tbnjd1zT2qe9QtNH/zgBy981MRoXDzG+uHj2kG80WFyKa7wVvmXH/BN2LpFmnxqjN25hY86fy8W8AN+kezWD5/Ir6DsvW3DZFsd8icx1Hdu42lM+QeW4UM4ts/pb5uFsBhGsCNM4B/wRMwsNjhHvFq7eO9YeX2LHBwOV0y+/i1XieeSDf5s8SM/0BdfN2bnKMzJ3mu5aOMiHZab6VOuNK7cblz6wDP5B2zj6wpMfIp/LI43hgdTiqGtqdYGNQcqpNvN+i3f8i235/osV8Th4QqcX04N4zZerEkuXA7IdzZf8u3GSP7roXOPXwReTtRaa2b++q//+vV8oze+8Y2324ZgCv4tRsjFhzXG1BAwQU6XSxYr2HnzBx6rTmhdGhkaF43V7XJumds47Tu4ZVxYwf/VWq0BNvRqLZrucrp44Tu4gOPFhRpm43gxCOfFla5bAHoIoAFtFaFEQLCETJeowRTQCzCbRCzOwhmhBeYo23FCDgSSYzfpcXTzcgaJaEGRc0p6gKXxrU+3aEFrmwnJiQwrYsjT1eAUuEYFxMnVmAGG+xbp0PgIkyRFTvoTnBKXKyyMvYST/K7iNIdbABpX8jAHUGxtkg8nI59gR74VOmxtPQtU6eYsIpADQSKQAQEwYZMlcRUTS0Tod22JkCATEk+vm0glCT4tuBQyZFdQJof7epLVVYrsgGAVyHx8gWUTEmAC+MCArwpK6ze2YLY9LF0E7r//+79/dXbzK+CWrAjqrnOJ3ibk/u4c3d2VZTvIL3nJS65xT9so1MjKHsDf2Mi2ON2kCcyyX/+70tLDsU6S2/x+aSM5YAeQk5D54TZokHOEZ5sDEq/5nM8+9MivFM3wY0Heeouzxx577NpOK46X5CqIK8x++7d/+7pHrIfwtb4e9kQW2KirvSQDEVC86EBvopO8fcbe5BTrSBwf7XtFMds2H4LsaeXZhN7NwV9hNNIsAWl0bhG3MsM5OIHgILXJJTckNzv4W/ylq7rzFb5+pjT51w6d48F1boHgIx2nwG3MbUpsLmmeZMvOrqiJZYWERJ6u2EAsKLLtVNlYWhIs/ySzK6s+M6Z57fqCZZtjX/SiF9294hWvuKb/zu/8ztsDgxDDzqHj1r3YexZu/GuJDduwO2zs/RJ95FMxxbc7bvnAFkh9nh34liIAvvPZ7Iawnbli47yxi7kaIhqeft86mzUGIqihSsfyHj7gPaxFepc38Bs7BTo2/bo6vUQaaVSUbLzsGlyBksPZCJnv/G1GJifuwL9aqytGfJVsLiCk+7hO8ST34xt2icgPclxyikcXZeRVefnMGWzJH8R1YyUbPIA95iBLeuic5Da3Jh6u2qudH85H6svvNRbIwf7WiKdogC0fYvOabO3IOHehyi38d2NFwddn2cJD3lZWHIhPs7kc41dx/DKBotb3fFfs0aUCV+Nyc16ywgTx5vtei8ee19Uuzy1emgOX39iWB8ypUN4csAU+bnJi2mIwzMRxxYx6oDn6W2PAhSXYszgpfpPPzzUr0NZueJTjG4v/w/kuopXb8R05olfyy59sgQ/B1GJNoQZjlnvwAXnMuOoGdmgc/iku5AXPG+AfciAOjhs3/xbEJwbiZeqezQHiqbmKLzigvkgWHF6TRM20F2gXb2EZzIOfdKhmEduwho6MtXZrTI0WfsV/rc+60kuY+OIXv/jicX5iWP5yYVC8wrDm4M+aWPxfrFrTmb9O7svOPm/ObhGp7hN/ci8s2xgs/9VseeArvuIrrgYA5xAw231bctTfhF+wRLaBmyBTFCANW/AClpxDJ+8sjCiI8EB9ZWJIcwDcLToZT+HJuZPPlmnbQgS5IgHR4kCN31U8YN9xWwgLKMCheNDZZmzycuB0g3BKbOloE+0WOsixrVyArnEDscgLoKX3xl2yLmjYYh1PkC4AIUhAAUgCiGTNuXpQj0BbIHF1QMCRef1KkQ4MrZlsdLMJvmOazzH+Bi46sY4DctsQkIwVRt43Xw+IKtkVYMCVXSWSBUYJYre/bmJaP7d25E+TJPtVLHYvUcc0Vkm3p/5KLtukk4z2Spr4kZzIgAxsQ6Z1N+c3fdM33f3t3/7tdaUSUXK+JN3nSBp/Qu7Wl+gZITYvvNBdrWPtoSnGcQ7iu5iyxQobX87+eLFF/wB1dwslgyJvcUvDLx0BVnaCkZ3bmNmivxWB2cmtQnxtGy2dj3yKyfRma3yfIShicskhzD1xtPfJa7u1JErvmghb2PAPhF1iQjjE6+ruR37kR67bE/r33d/93Zd+Fi/JJXbodcmTdUlM9CxHiFl4R9cSK33b3s3v1sfM6woh8sPP4daSUzIiRkjZEgZ6ZkcF6sYc4iAvKtrFidiDa3Bjx0pu8iB5Ys5WYw2b5HU1wRh0LDd4jRx0q8vf/d3ffV7zUK6CI722pdKWcfdKKhLkxNbUfw8wEneKLToUR/J1x8nXrctzAuharLMp8tZ7zVb5km3pGdY2vkaAfHe+RuA8k6FbvnqAJXxZcr/r2hxqPLjQa9+X+xSAcHCLGOuhB3FD/2y/8WNscQs/5JvOud95HZ9u2l20TQbxxg7IJD/D4djw5EFyguPgbr6iUUMecbZkeOWF3cs/F8f5gyZAvimGz4aE4nx13PlwVfEhlvETBSSda1r0uVtB+F9z+IzN8BNNM3aBW9YDz82fnPKfONxGIf6FF5w7qvjQjmvujdMtgrdY4sOtKb/NT7IDv3BVfgvmjeOaUN3u1b/lNsmzvML87H7y4I6Xi+CY2N5mAr63vpJOkrP55EhjkHXH97e4NZY4hDHrK/QMC7ZZsByZDN/wDd9wbe32MMV0bkdYWJCfNJ9G8WImu6l3YAg+7zYScpLNrREaefK+hiC+pvbQWOx7/uOz5NVoo1+7n+htfW6xdZuL8iHuIZb5KN21ZraCF/JBr+IS7okHa8UXcY+tOzYe+tuOHf4JC61LfQLjtg7bvNx58jEZYZn8s/ypz/B8/o+jJK8c1hxyurmXQ+HP8vHy/31mzGIMX6aL5oqvVkc88LSnPe2eoOfgSzwFSI4iwbZ4yeI0HIG2GOB8vSIEktpZHBNygUbR5jvGUngvsVS8r/NxMI7hfI7FyRkI0J5JFdlbwspIezV4yYEkwGlbS+cDYgFvC3kycBCEQxFHf+u0ko851ykF9AaBIOEgiB47m8t4m+TZRDLPCZO7xGHcZGvr0Yc+9KGrWGYjepDoJEU2OD/XGNgiQEHonAVvn9Gve2o2SS/R7nMdRmQxnZyF4zYUEHKFCBLsYUbAg58pUhVWyLRk1ziSI+J/FonsZH3pV6JDgJILETeXzi89igs+RC/ZD9gvULjPc31ePCBViC1bNged9ndrE1MIAlJ1FiwS8xZm1iqJ7Txivu88sI38m5TTMdyCc/xIsdw8neuebv7QZ2Kt4vef//mfb1ehxW3H1PH/wi/8wqujKmHTW+8RxsUtmIjowENrPK88iUsJVlzCHclxiR+chn+SxhLg/uZzCte1Td+lX/cIN08/e+m2pa4+1exLp62TP7myKM48fElh13Hpu3/0LG4QurWnIhphgad8RKHb+yc96UnXswc8w6L1WJsEi0CxNT/tPQLM39OBooDvLFG/H04vBiCuCnc+jsBoCKyN+0xj1/lLMOQPhUl6ZEckARbyFTHJV5ZIL+HxueKET3uFa2zSPIpefp/PpH8ywDlkqfkqOmqkFzeKNFcvO2/vyV4iJiYVFMn7/9fo6ly7kfhB75/3vOdd8//Jn/zJrSki78HLxnabjJ0I7GgtywfozhU8OuNvyLBc6tx02TkKHnG+PCqd2EljHLhp3vTf330v3zgGZuIfZPA5nNim9RJlmKXBKdY1JjofqZULN552LMU6vOP7cGJz9VmEsCc/bAy5JmKrudu62YH/0CduJMYVRtssWPsmX8ci/s3pyvxiTzJ57srmS/nbPHBPvixePMzxLH4ULZ4ZAXuMxVfhFr633MVn5ICDsBYvwLUVLB0vP5JL4Zpd5EyxuM1TGEj32Ty901fjbeHPDxVObIobd94WOc3F9std+oz8dGV9ZN5ilz/BsObteNx6i3Kfy2PJpOmHw/JhPi3O+Dy/6HgxIQ58B9ft6mU364UPbM5una9xw19hsrzABnIGuTdGxA59dQyMZWuxBIvUAHy7c+zkwOHWl9jpzFNb+/Fb+Wnznu/oENdgN68n3i22yP9ysly5sQMH+N7unN2Gfeewl/HgMfstb7ROucE59LI6hz8+g9WO3Zy+uTadqDOyn9qy86+LtDUAUq6gpmABQhFLWJElAKSo34TCqC1uiYJzG6851lnNwaGSyfFbIEiWvSJknJLTnyC4xTBiLGgoU2D0+f4tkIHhCbTNqdASREiCztk6GFnOwGs9nKx177yAoc92u3dr2Z9t4nDADJguudxCGpB0HlADRghPsvSAvP2tcE7GAekdECuk6UzQIXhL4LeoMZ4id0GSjXeOkmLn264vgBWBnY9kIUnsT2a6RdYUiuvzbLX+C1j4eMdXDNYQ4SMaZZoHuz1QEd53/p3jLwBat0QpeUosEvTGgNgTM41HRxK095vw+H/fiT0Fc2vbB1gtIRdLG6Ob8OBCY5w+Qt9IyeKKIqxx+QsCGEFo3uIAsekY/vuMZzzj7hOf+MT1fomOrquERdcIVcd25VTx54r3EpTOUcgBYYWWWOxnYbr3ezF2kxBfdT57LjlwpTSZOpet+IT4fdaznnXdStFDXzoORiPRdCx5KyoduziFyPTazwX28Lq2Tfc0dw2mvSqZjBVVf//3f3/TmeLYuHRuXgWPGLAuPs42u4Nniwe6FrvJ+pu/+Zt3b37zm697huFPr4oTscje4khsLM7DathoPn4kqcIZhNO6rJvPkt06xYC42HWTDwGR/PmjwheB0EjgHzBafMu5fZ6ekPfm0ZCBadan+bAxTj9khTd8SlMOjsI2OECXEedkJofCYI/HP2Al+bYggzmwis9Yt+Yo7KAnr0iZ5hKsX6K8vKjP4TgOodClm5NIpm/xnb0Q2iV2zSs/KuDpUJxlO4W3fAbH4RBSyy8ct3jbZ3jW+vvGYfrZK2Y94yMeUMPGmHAgnYiN5U7yGZsipK1fDCyfUoDzpdbW9/mKB/Gt7PCM7ZqnOcVl36d7RXm76ZqDHMmPD2l84G44k7wKz12hay47ZZvHrZbyBN9IFjyNb534tnIvFstryaSBu37eHG4jckGAP/NZfgejepULcaH1Lzllc4yieK+2m8/x2an/OC9fgoWOo9+OleM0bpqn43eHHeyxfjqXp32PP8dTNUNxBDiyTdT0kgzygTWePBHm2G6Ph4obWLCF6GKunL3Y2rl8gRxyxzYQ2K7x+s8XxdrGELlhRt/hTWLGGjc+xCYO0Xn4NNwlR2vJv7OP2JGnTl5qveY0j7XzA+s3/+JB38nPcD755KfG6D2M5xObH/rbGHxlecNikTWwpYs3za1ZJ3b2Vlhr4ePyvbEXn8yR3HJ5vt05y323HlMH4TDLO8wtvmGuRgUOKE+I0XbvPPD0pz/9Hsd21RTBXYdGWAFzSt1Opy7aOigj6dwhuutgnETQI4yAaY1Dqb3q7FKS5LmADuSTyU9nACnBZ63AUpcL8WudjERWgSpIJBSK3iS9SgeIwIgukT+yaCYA9sbgGBus1mA8AdL5rtDtHOuE1uAqLjmROYChCIv4/9iP/dhVWKRjALDEt3WbD9kEkkgp4ilA0/MSLsmvz08ChjgJ+sZ2hbLuucSGNCA4/EDQWyub0wtfa1zJpmOBEODvPJ1uJHKbAOnHFRDgCECBm3H5KxICcMWR4huZ4L8SmfP4wM6zCV9cdTwQ4QMSNN+it+ZyzzldJd9uP6MzhYK44bu73o7t+QX9FvRrXvOaaxz+0fgaW7AGqWwMOrXOXrM9YOanC7z+JjOdnUXWEhj6RqJcZUCeNVTYT5G1oA672AyOSsyS0JJB58OALZaaO4LkZ+WWACGjJcAI+qte9arrQVnX/V2PN782EdA3WyOTYoffp9vz/sstXhUw/I3N7CjKHq5gLyYg7ObtOAWuwkZ8LgZvXnGuhgpfSE/N79krCKoYWdLFjusvbCpmkWvNrI5lS4R585PzEb71NzmrNe6zduDIYkvzL7k6Cz2FCR8RG3BMLMgHSyLFmWJYHqVzedSuIJi5BNI69yq0XVBbRIUdfk6QLPAE7ottxStCW4OxZ050m504qQgM52GZnLJ6ZzvneN96EdH+PvWN2Lq9hM7pIbmdt7dHKiCQrs3trXGJNFyQX8gjh2xMneuwxiXHfYYMKxCWsMMUeIN/NAYZXBGSExqTj8vnMBGH2hwtd2xT1Bj8dIsXMdT8m9+tQ8EiLulhCW9z9h7mkE+cKiz5UnqoMd/n2SN5+D1dkIfsGjp4TJ8rwPKR/jUWvqTYsutR7HfcE5/4xLuf+qmfunvb295299nPfvbmv2tjf4uD5C12msM6YTZZ2HoLWBi3mM8OvuNLuDNM7ntzLXa23nIPv+BH1g7bXCCoSeR5PuJw40ROlQ+th403b4pLDbG+22ZlMsPycL/7st///vdf/FeMe8UDe4/nb7zSAxtqImze2GILD1o7qHnwP7xBDDaWdZM73cCbjivO+Cn99fnyJTgtFre2IgO/gC9qiMUSPJwsvZcL4BGetQ305t08dL/mrXrJmrcB6TvjwFaxKy5bQ7hf4w5P61i/aNA4yevWCLZeXqn4by5cA8/hP3SLWzRX8/Rcj57PBI+23lxegR/D3GSyBjIuryDz1p+4ZMdp4sIptjBW53fMYggfWA7JXzf2Yed1/IMPPnhPwEliJk0ZQHU7G4hWg+5VhFXCHn8maIBhbAUvZ+eMjEiRfY9MMgjyAxyXsCBpPmNUTrDkT/G+xSLH5azm7lhbbwXLgqykwZBk63WTsHUjBoBNMAQEJY+SBnD22nw9hfL8iRrJMIcOuJNvt563vvQSuerBR9a7+hMECw6aCkjnAu8JcsnQldM6sf0D/pKrqwrGav0KUw6rKbLzWXvHA/C1LaBrHnPwYWvaAF05FBu7li0MkXrPVQCm9JK8iuDkXIARzOZQ9Ej2wAK48BP+ST8ICJ9b0OZXAl0BIWYkdkTc2GfxK1EpuDwoRpJaormgmC7FiQIE8Donn/vd3/3dyydqAvQ9+66PILbJ1jMP/uM//uN2tQjp32IH4FmreNriCslYHxKnze0KuULBlmEYBDNgpZiiA0QC6Ww+/uCVfcmrQOjzk0SIPT4CWyWA1m9XgO+S1VUoyUFckw/G8+dIE19eQrYEWyGgoGvMLeAkIXrcLXJ9txgt5pC9TUbri3yA3jdGkCWYDZfpXIybe4lIf2/hsUlzz/O5xLu/8dz5u8NKIaeY4gPkSl6NkY6VOzavuX0iu9k6j/TyycXotbn8Su9iGFGCF/SLdIkP+YZvuCDQOpDcbXAqBMRS529DmB4R/XysxrH1nE+0Frebb3smSHjRfYrwsjnovjXKn312PrVeXMILttiiZTGwwL7WAAAgAElEQVRxsXaxojn4bLcBdU7PC0A0W3s+3Pzk2fxpTY0pZ8E6hYgmwfIdmGGsxVb5AedgI3nPFdhtFsA654gvjRs2SJebO/kSDHdrh5wEB5BrhfwSYJi5uRV2WZ+mipxGXrFFDjleTt0dCuKvY+SgbbDvWOL7LAC3qSDe+DMZ+L04YPdeFc7m79hy2Nvf/vbr54Xz58azXjHYe89P6LaUd73rXVcT96d/+qcvjtdcOFGvYYSr5Mtd5BY6cIzCzlrYs7HyAQ97VUixnxyOn+FwxsMT5ITmbR1+7rjiLb31ALj76U08bgHpWTqwtzlhJl2zkzzZMZq/18+bPX7hhp+zy/IXjUScU27tmL1g4pz1KzxKTuf34lScrd75uljBMeQjcdK6XTRNF3CUj+BNMCJZ7JDBd/kY/1retLiplsMBkp8PaO4t1pn7rGPOYvTUv/PwU75gyzyOsTGXvrsV9Vu/9VuvXwjgk5ro9AaLcBo1UJ/DB5i5jWYXOORr+ZHt8Yv0LN/DMM0hGAtHNMWTpfP8EtrJLeRveXPrpHSxzSc5pLXQFw60PFGOpmN4xydWx81fU++6BcAiGB+gLKk1mM4mMAQMCwRL1lp44GJblCDrGA62XRUFgfEkTkDV+aezAPntpnBABQxHcC5StE7OAVKg4BI4wF6iTDecyd+d13gC3VroQ3LbpLpXi80PXHICzmmLCzDqOwmHE6xN/FY7UkGujkmOyFVdNeMlKz9AAoCHMVZWv517JpaO7Wpl3/fQPGSKvhEtugF6AFohRGf0zonXuSXFvYqh8AbACINglhDYip3tTFDIu4ItcE//l7iADp0hXwhM8y2BSA5rRAS9iqW1I2CQiBsPYUeMO2/HsFYJhg3oBDitr0qCig0AI06BKh9NRuMDpi30yKuYAGI9bbnPbOdM1j7zEFDxZszmcPWh8fuVghpi5N14ZnsxLQ6b23dIcutkG4VYYwJka6HX1mstbM0XO9ZtCIiphCiWEWUJjk0QBsWXgkNMS3L8tPed02s+Gzmk6+y6xSfbiSEFiGPYRAy2BvfNi8/ioAIueeiCjZBBsdTnGgr8yDjyhiK1z5M7mbY4W+K+4+/aNN2aV7xZ6+IywuwzCb/z+Bc7Na+HwfY9+8MdeJAPiGGxyH9cAXNlkH80hu/WN+Ur5Bkp8ioGkS3EkC+zKx+C03xpiavv+gy5ZLdtVva33AFf7PRDWhp/4wlWWyf/EBeR0woAOCjuYIm8s6Qx3fh95yVPjS0/8y1XjRUMyeFWOnEk//CpZDOueFAU8tX1KU0OPAbhN75Y2oadXJM+u6Kr0JczEdfmLWf6ZZf0It74TeuGZ+IQ2URut9jtmOUFcKU1KwDoXe7f4ntJvxzX9+sDra/nbYTJPVxycWgx1Tz0az56Xx5Frzgoe8MFevYrBWKMvOZgb74o1ti0Vw1NnJT/4FVwfnkZmemx92HetZ328V0Cmn3iD1bH4fDH3UWyeahje4jcK1/5ysvPX/3qV98eFIv7ygn8ZHGyOeFqf8uP1mYM8UFfyw3oSBFyNl+KARyDDGLSVWIxlG7C1X4xyz9XWz27B34YQ0MLJ2RLeSpZ05/4ai7HLuYuzogNtiW/c3EyftRccNc4iy9bfJ+cdLmnwlw9k23wtfTKVosN9C5Oti7Bn71qCtAt3JAv2RsPZi++Sa778Qw4I0+wQ+/5f7aSB/FJc+PIcnQ2EI+Ll7CCH3sWRrLnp2Gnh01uk48eTy4OT8QaeRer1Zz4FJxZbu489qdjMWVd8AO/oGvHy4O97zv/yUeXdpslP/nk8nSLd1j3+oXY0Vwy9ubm5Qv57/UMgH4FAHADScDBARYcDBLItY33Yx/72N0//uM/3nYKEITSlpARpgUUGHUJgQtlSeoCsePq/vSQrRe84AW3ghWhFiRrJIlVwFLYuR7GFiSOkwiTfRMMosXAjCKhCoQM7p9A3XNc9bK1xq0XjbMJim6sFVkVtEAMSSBrY0QmugrfP06xOmuNAXBNgF3X6eydTz/9zel0ZBHktQM5FI3ed64O2oIJ3dQ0KEkCFU9LDRD4wwLgBihA3qLPfEs8AXDyNy6QAV7Ww4d0Q+laEgJkwEvC0ygQB42TXXUCJUggApCX5HaOjnjnkhOwNddTn/rUqxC2xTY5bAdPt8YvTnvvQY3rl0DfGtaWdIdcix0xUgOpp4r/5V/+5e3qFz/ZgoQ/bYMwGRDw5tlkKvboMb2cjTOybFEpWUtWfL35xWP62WKTf6ZXtx/ke9vd3YLN1ZTGBOa7VkkVDvDPxrQ12jZ3cYUEbNFhdwG/6VUcd75uevEShkoM8I79zQFTe28sMYc4bVHf8VucaTghZooABXZjdb51u5ogiTl/E7Dihe1bEx0hdvySrApMjbJkZ2dr3auhJ1kQk63PFVvEUA7smDMP8F1NDXmMH2gMiR8+5EoCPXS8KwnyIp/hvwogjRJzy0XW2VjIvnsR9yqi4mXxaRulnZ+f83txkw3yqbC38eVIcZwO9uGNsB1eIWNyFXIEdxETMbyFBDtvEbf25D/yJN9xSwWfVWCfJFXu4Ht8fhsI5EOkl0Sye2vePNG8/dM8S4fZkezWIz5hMKLcscVyuZgd+Jq55J31zyXOMLWcr5jYxqyYTVbFjSutiiK5aa8ywSf5MLk2P7/jHe+4fnO8W480dRcTYSveKOe4z7k1OF48y3N8hO/1eTrThNlmO5vyM7puPrkMvxVrYs8a2XE5BNw1BmzA4eRvY8BeGGbd1plcu3v0/JxPPvLII1fRXOFT/vdzlGJkby2hN/lMnsKZjJmMxbvGB/652M83Fel0vPl7ixL5bPVMV/DDxbd8UxEIzzYm8gmcVI7TUId3MBem8sttkK0tYIHzlkfCZ1xUEbh5U5zDKePAPTwgPtTOA3HWK1/nv+oovB7nc07Hyf1b/JuDXPxWXsW7zMfP1/d2BxpbNkcNmuzT33Ig7rhciZ8mQzaHU5vbOq/jPO+E3V1cw0PoQ6zsxTf5gh52zb6TY8iw/AaW+Cx54K84kQdgaTGRb/basXyOjU9btGZ5nN7So/HVOPxJ4xTntX7ja6aLQw2D5aLpo3kdKxc2Fp6Yve2uE1/4hFzRnPJkO8CvBoAiqIl1JgVUwvffPSkWkxMEUt0f4afRlkTU0Q68BAJgWQEEFSMzjAZEnZ/+ffSjH7374z/+47uf+ImfuEjmFl8WQ15XJXesk8yu827h1ecAIqUKKCSI423BTxZOwtkkCsl2gVWC23ElDMTQeAzIqTitwmQTe+codnKemifATXJHmAEb4r7jbFIy7zaHAMPqYRMu0sIGggRw0PM2ZthoCdgCI7DOP1uXYEtW+lS4CDwJfUm0hCBZImHrn601OZqDv1ufQgUIswcybk5693mJdEm8opb8xiPfJjb6BrYPP/zw3Xvf+97bNnrkjw4BJcLfe36xV1tWX7axaiYhQeJjk1V/92C74v+P/uiPbgU6wnaSRjZF3BAUiYYOraPzFaqeZWF+cyAhwFjxKBmKG3hB/2KYP/HFdNecNc6Qbwm2sdiOLSSJPg/raob8wz/8w207/V6h4GOKIiS6tSBYi4F+8gdh65XO+D1/XCK0CUvsiaGNNQTkjIUtMsxpazU9mYN/NoarcbsePrBkQ1GqgNM4oN/WtFfP+GevjZP++r5x/Pbu4ptcZTeJBgWMg7EaCApIcWP9Cj1YLkY1csSKPALHxZa1byOJHeRDGHXmMrlvyR2sWP+hE2u0/U+iR4TYWpMCqbDtd0kfgqr5wIcUs8mqyQgvxRcZES/xh6jwDfHTceJsSWSf0+OZJ3AHmKqJkf53K7siUHG2xLuxw61+0SOZ4BwbI4B2LYqz5KYXxJqdYT7ZNdUQPZ87Xy7u+y0sk3vxVxEEHxVBClg22EJDfnc1yvocI37FgjwHo5acy5FbwDSeoq9YrHGRHmowi8ltgC0msR9c673miwJeke88usSjNOxwx22UiGd62uYDXa096Sa/lhfkfngDG+jH2rZxsTEMy8Rd8578A9avLZbQ41qtIx9oThdHxBnbkCOu3C4bMYvfwVxcYDkIntAYYiWbpjdjiREyLbfDQdNNhbuLKLBHAQhj2IctrNma6KW1ubW4Y+xAMr6cyfY4M+yD4ziCfLCFcXOtDWF5vr27beUXfFxO6nMNvuWZzSm/wULr5GPmJv/iiQbP8nIXoTrfmLg3ufgyn9m4gqM4CwxejgdrFrMaA5Z2rHW2bvmfbcUl/fSeXeS+5bji2ZrwOscs1oklci93x/fs3ISNjQPT6TuZ7Ahf7Ba/W7Otf4gZMm7ugu18D89eLuUz/q1oN568wJ+SJ93vWHjf5jK2zo/on67wC7Eo5jqu+qmY6BbtB571rGfde8ITnnD9FE6//f3Wt7716jhyGiSoiTlVjmCBDLZky0IpDng2Vtt9v+RLvuTuU5/61OcBxhJ24JWwJWIEa7dWAq0lCUCOIRlxiR2n5iA5hCvwHY94AYTtnAF3QQJsGcvnBaeumsDxHfLPCQRen6/T0SEH060HFtYPAE4QRcoRF8kWuO72cOvYoGPXTeACedepYURvgMu66R7pYRvJZ7v+zWUbDH2wr3U2d906V6E2KCU7BSdiKbltEEkqZxJgOx1+4L1JpfEACDvxUTZc/SIdCF7v95+C40w25lEoO66Cs/H/7//+79a5dU9lx7A1QKE7+rAWPrR6cT5gpjuFi5gGtECKD7GbK4sLjJpqAE5DIHmNx8eat65qzcWTYG2zr3N7j2Tt+cnaHI2zhE5BswUbuTtuiYSEvH7ob7rqXA/pk6A1zhBtyfBsDHQ8/dMBQOc3SxBWDuR0CTocXbLR93trQ+tuDrI0pkKk9Wo2SCZiV0x0vIJz/Q0pQry3kFtC4xy6pW9Fyt4jLukrVMSZJNwcuuMvfOELL/LVT5BK/rvzZm0pkZ7kcWNzcR6mNEZkvNgTl8ai+8UCccFPkUPFPN0v8YEDzvXwu2RTuCNvyKHxs6ufz7MzABGGZfxmCRmbNE5zuEKbvGJfobTFMvzrs3hEhaCirfGRFIRx8wAMpL/m8j2foIvFy2Rztf2LvuiLrlzQvHgG3+czbLexKP+vrvvMA7j4LuyxFsR7884S6ua2SwdnUrj4HAfYXLwFoyJTrJ/5Bg+BxRv/4mELaXJsfMJDmNPrNhLs4umzLXDkdURfgZj8504KDXSYcnKA9Xl8QC5IfveRp6++36ujS3AVdss3G8d7eZctcRpFyBY/FbLm9bm57CDbHCEnb+NAocsX+CGfcs76KV0oaNjP5x2roQh7+aR19op3wCY8VtFEl3ymV+fzs149h6TvNQ/pYTFriyY/HYx3kG+xXy6DRcZSOOcjOK88n8zm6fv8ye5QOOp79Upyq1PkOXHKx37nd37n7qUvfemtloHbW4zCFJyBT8sTfG9ro/TQbp5tYtCF8fAV+Jm907kLd3bTsAmcSrazSRBmpQcNGf6Fu+Gkya7+4V8ahfxLjLLT2oes/D+d4CpiavP1+gmdrg+J0Xx2d37wYfNtIbxNgGRuPLeSWKd4W79Rn/Z8jX7FCG6RG671qlHQ+MvjcLutuRpX8S2nKLqd33v1GR/TjNmmPh+Ry2Hi7jbYHGZuOdqY6lk4BOPZlA9ety09+9nPvvdzP/dzd1/91V995djnPOc5lxM2iA6VgEE6EArgoYhi5F43QFKQKweKAAUcYdZpt+mwibH5AYXihQwLKORFGhiOYQA7xWxSNx5CZH4Jb7szQCfFIqHO21fzI9mAmoNwTt00oK8YVawuyHXMgnnnInYFuYeHKCKQBsERaPS3pNhxiMcmlMY8dWyeJSIAl2+kD9tiBGbr2YRm3UChMdbn2E9SNF+ysscGgW4lgKQjQSbAEEIAaX4gsMkR8HaszrCk6jvFCGCwrQoAAmckK/n4kbk7xtZLyQbxsm72Vxg4F7FYuxS/gHT15hhJmU+KDWsXZ/xnScxuuXU8Wyk02RwIbfdZkuncdKWJ5Bw+172ln/nMZ26x1Tr4a8cofjT+zEG/xqG3LSLYDhYgC/mAJMMX1yfN4XwywJItjMXCzmGN9C0RiUX2MWf6l+Dh65KQJbFkhz2K/G0OLoav/2qc2BYuefY5UibZb9xq/Impxt+kKZnxZbGCWC6+8lO7NTrG1UbYr6g9iUrj9lDUYtTTs/n2SXYq4Bsv24nDGjgR//s1KiV247VmRIL/Z5vkhnvtJLErBQ5t4bf5UWFt/Ro0FfJyBWzjw/mZbcEKbnpvHHk1mTsWPvc5bBBPm5/ope/2pz4dy3/kWES2z+XRPlvZ4KItx/iAWOn7bPKSl7zk+gnHjU0kcW2ZXH7y0+eaEuzXazbdq3mNpeHf955q3/z5oQYE24hVsc13FfT8VOzIm4gre4hp47Mh3oT7iN/GSx+dv89KcT78l7+SCyYgtPxyOQo/4Wd8f/maIqK5+udChvg1LlLreGTV1cFtYm4eZyf5h6567ZzsZQuxmF/9awz1GVnExnJF3+GFvTZuMb7jJ+9evYZjdLL+3t8KKLhIjs3N5KWb1mXLfuuEE+GDXRO4yVkQ4IDioNe9f5/+Ng77jE/LK/INTrJ2dWy6F1uaVc6HocsnNw+JDY2j5Xl8AxdgJxwjmWASHstPPOwQ38d52Ce5kjm8pYvGl5fFJjzs/P77fH/1A/9LBs2W5U7pbPWCF8OOzss2b3jDG+7e9773Xb9gouCDKZs7NwfAmr0YoLDk8/gzPG3exv/Kr/zK62eGK+jEabyqJsTGATuwN9zg047tczxucZVf07M6jT47D+fhD7iDBol44aN03itMxi8dY/ytA/D/xu0hm295y1vuXvva1174oY5a7ooTPfbYY9eDODVb8snlqtbAbvL6+hsf3QYnDDf3GY8as8mbDsT5mTtwBTnSuHbTdC7fhm3ybuvYmJTzcWZziuUezPvAY489dq/7iX/v937v7ru+67uuJ49yDB0DAcvgwEQAA0mA7by9lwyRO4O0JL3b9wAU0sxwS1YpRVBvgSQZrGO574kiJFoOIpEK6HVS5Gx10XnbzZW8EBog1TmS7iZtzmQenW2FR58LfkV+3zHgJk8dSISse5E6V9eMbjmLBNcaIrF1K9sOCRwWBNhb4EtSgtw6rYPTJ4tAsG5BY/wlV/yrcVpPT1v+5Cc/ea1hSRm/o2fEQvfd7gGECxla4ELKrIGNABQ/syaJiR9aB31J7IozvmGd/YpDgeZnTPgY2eiHbyISSLl5dCXXH/kvuyD+ADxZyaVgpsMl4X3mXLGliSJJibUTVPkT/9rCVYwA0Y4VDwiCxC6G+A6iRE/mR+C22GGb1sE3AKtkDhzplR10T5cE0/kmho25HYO+tjGxxGDJOdzZNZ1z8Dt6tQtCIecqPL0peNh17Ycw9AoXG9/DqOgNJvdd+utfeG1rGpsgP+uj4kfsNg/sQnaWhCyB7/v1Z3kknbXObqvoOTOvf/3rL3Lj3OZkIz6++qFTr41XLmI3D0BtPITryU9+8vXTVb1fsolQwTqkhIziBNnvc/N4hYtIi8Krc7YoVED2vYa5hkznymPIiWTvvPQsLsR0Ol4SjRSQE4aKr8ZaX6ELcc83OoZO+g6GGw9Zk4fXpxZTkofP+9k/+K1YNzZf6xz4LT74Bh0nHxLrM5hAN3ufqTxb02VvUeKjcgib4gPJouEudyzGW6s1LcdIJ7B7Y6TP2B/Zcz69twa7NNhdvGv8aVBoNCCXcJJNOr9mq183wCW28HA1E3ldPiQWO6bdeTAEl/O8DbkunSj2G0fuIf/iTt97cOxzn/vci6vsA+Waw9VTPG5zGb/mMxpGZGuNsJ3el8T3GYK93IXt0vGur5hUPG5htJjAj/uMbTrW9uS+7z+d56ftApLLXVjB8RY3ttnL/+Ud8dqrpscWDBoVnScf2w0sH9OjXAHj5Tk5f3HA/Fv07LZ+sUcfjsdtYTu/lD9PXaefrTO2LljuKAYVnJ0Hx8XIYpt8B8uWXyZjt0u0bnnWFmu2lZM3b8ITdQ4daFguP5GnNNvVCWRUQynkzQt7tiiXi4yvZtPwk5uMka75Mf7mggROCQs2f28sLWb2Nz8QT/QjR+8FofUrsSxnN29y1wD50R/90esnpuPZ7LBcdHnm8q/VA5vgcvgRfN3GEM5kLZ0Lf5oLL6mRawcKH8NFNcRg0XIMc8MfdYfacGsmGLaxh8/ye5jWeMV+c7UT4oFHH3302o8sETEWp2vQdWBEgCMB25zek2wzUN9vwkFMJJVNlpTZ8X3fLoRPfOITN8JnMRwcCUvhJa46bYGksdd5JXCkac+lZGQF0OiQ0Mues6QV4FibQEA8k9cYHctACzLb4d0rJI0lQBT/iNIWP8CgeTKs4rmkGWlG9CTplb/7xhorB6V7CZXNga6gMB5n5g9AsfcbQOYDDkt0FO7s27HpIJ20xVan3u4KBE6CQEYErgCUSPgYn7ZNXtFhPFc7FVN82vdAkA9Z01lYCezWoGB/3eted/eHf/iHV3GhmFjCjjyLFwErgQIr762l94oOJNox9IBwSXSuBAK97fwCOUlziar4UKz0Hb9DdvrMDpIlcHSd3Hv1pHkAfWMBw9Om5gbmbC2eACP/FU9iuDkiTHSlIeYzhAl2IBXGQ8rI53j41+sXfMEXXIkHkaD3PWcJRfahPz4qnrzyh9ZLJ8mE1EuCHc9WjbtX8N0ypWmg8NH8EUcSCN8Ty3S/2LWkte/N59xkbd7Fanrgu5vUFDr8hJ373E9GdkWlB176Cc6nPe1p1y+M+JlR+pFH+OcSTvalP0VhhEvBJ9aWYLG3Yh0B3sSK2G18iMWekp6sMB+JX12wH5y3c0AeMz5CLG+Zg0zWYVvnxjBbs6lc0uew2Xydn9+bZwsH58mJyGWyId9wdAk7QtjxS9z5L9yRL5NTM7ure7DYK8zrvcavMdgKtsLbZMy35ROEnt6XBzW+wg+eejaH8eifz/PdzSvs3TmKeeMi6DCMvjpfcdexbmPBL8Qn2ymoNcz5A/shjXyuMZFSBXi/3f6///u/l83FBL3s1VTNhY5Lj3G+5GdfBJ/vrc/yL0VGxaVfGMGZ7Fqj48ZL3q/5mq+5e/nLX36p/BWveMUNPxtLHu67LUrEOH+T/zqOr8oTybb42jHiCJbBk2RWqGkoKM40E5Z3yod21bJb41n/+pTmCM6WbLjkNhXE9DY5xJ6CR3xpMMjTsFIcr71wOHi4xQj+trzllE1RCw/xJjoyZ9/LUTCoY+wigbH0pxhU+Gle7C6f7Cq+t6AjLyz12nqWt/e5K/04wHIjsifbcmNNU5+JA/lDc0tcby7m+9u8wR/x7bU1jrByynnG6j1/629jmx9vV5OI6+TSoMJXvRfju9YtWtl38Qfv2rzTcfnM3mpOfutd3zubMXCaTrJ5ONRT7Rfb4DPc4bs4l3Ech7+uj8MQfI8vKqjtxFs+2PkugohrF0+aq/XDatv1lwP0ff80EWAo38Qv5TsYRh+9wgQ4YE3J2QP1u2WuuvmBhx566B6wQna3wASonYhgIHCALGNGgj/wgQ9cgj/zmc+8ikCEWALdjscmS8ANhClI0LbgZNNpQ0JrOgSgFYsUKxkBrSXaDL1r2cKWEfYeFElawbJBygCtH4luDEoXQEBZshD8EjLnQRzWeGtssiDwAhFYcPQ+778C2nkIjwfGSA70j4Qv4CMrnEtgCh7y7edASIGQLBKj4AMmkrKiOZ3Sw45DVj5Bd5JE49FDr4gDx1cAsN8GC9Bmw+3En4AEOLcwQBAEKt1oaIgDvsH+KwPA0HxgC74IIPmKRCQWG7MdHRVKCB8CIf6WZLSOrtZ0Rb2/W4PE2dgSHN1IAuzAR6yJ/SQ69tjfe25MCYdsexWTfGzKpyRTVzQkdmRBgSrWe+9Jx+zED+DESXLEKr3zQ2AuxjfGOqb1uCd5u6zJsrdK6B4j2DruvdKtK2ere1fiO08S4ctiyXvJiv8trsADPt687mVfvzcWHbNzsiVn/8m5pF9CQ15h+DbNNq6d2/i2o/JxRWaN4Nb08Y9//PZrF+H9y172suvXJ0pgiuUt9pOl8RV8MEbclXT5K3JENn6iQMq2rQHJXNxJz/LH6gXZScfdo56cbLoEXg6EaUjwEt9t5smpzavxsltSYQJZ+DCM5stiYnMbGTrGjoE+cxW+z2GT/Ja8fZ6fu/ILH1du2xfhzGkPPtZWzvBLrNCjPNdxm6PELIxe+WBBx/S3h4kaQ6Hg+8bAT8RAOu77jo1jZM/GSn44kA7kC7hpFxL9LlaKdf7WnHxODMERa+WrchqetLm3Y3saf3Ly6V63cYUbWWfnL0HXbHAFuPWQSU5Nfuezvxzg817loI6Pp6WjdsLtrZKO2dvAFLt2Z9BFD25805vedD389l/+5V9uv4DR8bCqv2GgnCvP4LQaVmwiH7A5nORzCsV0kg+x+8aU4kn8ynnsBI87Lh3b9t/YimUcbPWN8MvBeAa/wo/EGj4qbvgVncBIOLtcSpFFl2JQgwX2wLHso0m4upIbkklMyeu9siccTUf8ZgtxHBhHspZeO64iJn/aHTvwWAFkfXDW+L5fnk4uPgT3YCo/k7ccJ8/Jj2yansSBHSJ0qrEkN8q/9LV5ZWsWV97xTFjC7isr/YlxRSVMoFdj9D3shmPspj6UA/bCDd8Sy/k3DiA3Li9iP75LdjwQZ6HvzY2wSqwk3+Iw3tD35twYwcfglfzYsZ47hFNZ+/IK322+2SYLrOEb5hZv+Gpju41HHtBIMF766Dv8BoZ49bmaLpmaVyyuXdVe5Jarr2cA1ADgLIpcic57ZGqDlZO0hTyhe/3TP/3Tu3e+851XJ/m//uu/bsWIpCthrDMSaokigQVCwMeRl/RKjECdMs5idRsKAmqdiOMv6UXUEIm9SsQ5T7LMea2Xs0s+AgmAWzP9blA0r4YBmZ1Hf0AbsDi/c/2Gcse6ctaVFBERsZEAACAASURBVFfA6KpzgGvrEeSALALbeWfnkP3JVlPB7xg3v4JWAEvsGxSceZOpLhyQE/RkRF7pGgggf3SzttkrGM1ZACQrMEQkjUHPQImOdP+ch9Amw8qzRCj5k0XBJzHybaDBZyT7XeeCExLHV9mhY/qf3QGBseiQTvm2X1MwJlLkqn7r32YZO/U5kkMOMYd8LDGDLxIUn0AmgC0is3GwAA4XxGTyIuB+KtE2Mkl+CXfn+633LV4QGXYVA2zUGIp861W0hgvpVbwtKd4CAOFZ8oaoe/CURqG58hl+AQ9gMBKRPBLbkhTxq4HHtmyYnDVt++miZJKsHUdOJIntnO8VQe68dOEBWnZiwE2/JoAwwGRxDRvTdX9XFDR3ek5W9uTvCptekXP65BdiqPcSqoS78yLuCLd8kqxdWXClgk75Orwwvjxl7WchuIW3OKE/xZ7b5sSG7xebxYuGp/tuyQNXESK2JdcWjsZ1ta61uAKHsGhSIS0VMH6Ckm1gZGNvXGdPhIsvJU/n2ZlCXs93QGY2T5qH7OJJHts5krv/Hpy7spmLTrxH1pPxJLi22rM7ucjgSiaOwncdzy8VpZqtfHHzPz502grRld8QvT7P/5ujX2b59Kc/fXso6sZ647YOueGMO3xIPl8cW+INT3ATvr/6W96TD37pl37p9eDnj3zkI7cLQ3TYeH0fZ8RPXBWGKW590aDgY9s4hGHLI9m28+RhDVU4zifpdws4uSd7ugDlPAVG3yVnO8DE5WJe5y0+a4DLgewg17An7Gg9npfVua5wOl5Os8tBDoGPi+fLkxVsYrXj5L1tssFbTVO5XONiMdEYrkjK01uk4Bp8fwtPeCAPi1sYyB7tbu32sA9/+MPXlUz5UjMUbskp/IhOm1v+xEs9hI7PnHmw911gaTcXmTeXp7PFM7zjbGqYj941Dpwv1mCgix5yGgzpc7aQv5JdrbF8Aw5sHeJ7/DN9kBkO914jnLxsoGZywQc3rg7oYbDdZ5/fe1ij+MQjsg0unM+KcX558r4+X+y3djx/fSfd+Nlr3HzzaH/v8fxsc0o2trOs7+VHx2oqiV/8Hy7I7/AUtyWPekAe6nhN/T7Du7cBhwMlP/t7Fk7nqzs2JvsblotLcXE9A+Dhhx++/QxgCZNAfgaHwy1guhrW4p/3vOddD+qqm4B8F5z9dJ8neAuqlCDwCWncBW5FnQVZXIFfolhnWOf2+f1IuGLoJLsnAG9wS9y637ouG6w5vN/i7nMErnnIL1kKFoEq0BofUeoc3e8tYtjBcQDBWpeIIw/W9sVf/MXXlajuq0f4BLBx9vwlxOc8HB8hQ7YkBICypIH9FbKSSq/PeMYzrq0713aUx59g73iyOl5QbvFBX0iQBLhkjd6RRHZxDFLFzghM8wN5gURPyH5jIMNbnEs2SIHzARsigPxt8YbgIFetbbe5IvYAq3klmtbSeWfXb5Mh8sEvgTvy0VzbeeRHS8IVG42xYIlkNKbCpPl2myCSuwmTTQBp4y94bYdeAyNdamrsmk8yC0Qds2CNHHSOhwnlp/tTcumiQrCra2LyjEeYZcfGxr+YYGPrb+6+Q2zZdUk1/0NQN1kplpFByaZz1r9O3EGIJWPJVPxJqnRLz2LL2pAo+nb1aptcrY8uxa0coNGs6732DFezk4c70dVuy+17DZFNrJqPCKliqfGR887jn6sruqNL9s5XWwddpZslkjCr75PdlTC4uGSt82A+HXtvXmR8cwH9tW75LLlcYaIjeJkMnpAMH/aKhRhe/HDcFggwT6M03WkGKOaTrcZq3yWPvOR7hE/DBrbCCURx7ajYSXd8ynmwofMie7369QM5YTFRzC/halyFkrnkO4QPkfNwNOtojfKGK7MwSo5GqjU7FKH8HKY3Bx4EpxVNYmWvkLEzwghb5RKkXXyz5cYl/1lSjdfk533O3hpXiGnvcTlYDP82z8AduLY5jB3xB7Fojm3KOnbjGZa2jo2BdLw46F5zV6z5DV2JHetgU1yhsVwxy79a0xaHjcN34IiLGOkQ9sid/Mcuks5RsG6jHs7v2mGdnACH4UGvLvaIhT3f2vFpfCf+UgyRcbk4HkGnMAOv2ZwBy8iHN/BXzZbG2kLV53I+ufAzeVu+U1j2SmaF8hZBm99wHHiO4/XahZCaZzWoyAqvl4sub7SDSA5I71v04VjrR8tbW2vysxn/W3vB8V73YtTyvuZ9ylOecjUm8mW6lMP5H5zbfCku8Wy6gQ1svFwepjoWlxCbfS8eYILvmm/rBDWI/IL3kp0fdc4++BIurZ81hluX7N4w/g0QHv+j8XEuF7uae+sN526hD9+bS8NDrWSt2dE99vy4OTpHY5kNjIdztEY/v6mWwOdxwl7hhZyhuYAHthYXRRqTT4k5HPV//ud/7h545JFHrgaAf4it4LG9TTAuMZK4OBnA2+0JGwAMDWSXmEnMAg5pRi6XtEtk6ziKFgnTOJxZYmd8CeAEuDUOB1NQA1Ddm15ba0YDmoKG42zCWQAnOzkRSoSJkwMBJGgT7gbABlnnSFYSFNIJwE8n4sjsu2AlMJqD0wKAJRB8Zn0JeQBAfEaQt22x5CNxsxN95sABpbHZd8kuQPRKtk0gktGezwaSGL9Kx5Jrr8mqk8+f6IQvAATr6tVuC4CxSQh5c771KcolEGtArACWxEe/bMPf+ty9o8mC0C2Bbi7bpemzcWu0dX+1sZF5upNkJAMxirwDJAnR3MCfr0oeGmdiR6ybBzbwiQVO5Gf1KNEYDxFd0kK/QLNj3DbAhhLk4lQ6UQye/iKW6RV4b6NlyVDft5Wxra1vfOMbbw95YnP6RUYWq5Kx486tZGydLHzU+WJ/Gyhser9GypK9LVLEl7kkfLEhFtbfkeOOQaTW5xVjrlLC6b2fkz+wf8St87r6Jp4UzieJaP7FUMkQVsECBYM48j0/I7uxluRu7nrRi150XQn5jd/4jcsOxVlE266aju1chSb843OKSvnT2skpRhBQVwTYfXMju8AM8bfkZskY3CAjOy2GIkxIW77a/2yvSSP+EZXG0SQoP/W5n8+0w4ys/IUPwS1YZJ14Al9dortb5ztvGwKdn5z8Da5qKq19zM13xZ7GifwhrhQqdlJoCMjXGz+4hYsqS24VPs6DJ+xhfa7O3o/LLK7z3XTW3zjTd3zHd1y3b4b5/BrpX96w2CVPb6HUevPx5NiGhaaPmOMna+OdVz7BJxVrjSkOzA+/5IazQFEQu4q+/IJexe3yVvHHpniApuXmQngHKzrGVX/5hS3ZsHHdaqExJB63+SSvK3DlElxSrlh5+kzDio+QTbzIhfw8eeT7zbt8F57yPXjReJqqYphMfAymWsvGZeMm69YXcIPutvCGN8krr4tHmA3frJWdOw6X6LO4Z7bjqzhzcREH8issu1Ycc7nNFqjiBb/A69lYfjIOeWAJGdkZh9xcabcHm/WQ3F/7tV+7GtTLC5ujY+gK/0qm/LP1d3wXMGEYvDU2PyUX3IWnzbEY4G9yiCO71RS2sGTrmZOjb2HbdzitWKfLxjSPvLR5WWyocfgyXFp8dZHDOJv/m9dYMEN91ZhsuDhrzvWhZHORArfsODvN6NT6tn7A6ZrfmvFdPNv56Zb/8AV67P110fWpT33qve1mAUgOgczqGmxw7SJO5SAuiGOCeADXztHCgdk6U0q0bRMZ/P96f79O1ia+JQcUssWh4GI4AaJAIUvjCJBkXSLL4RBpxYFkljEyNjDkYAJ9nb1zgFdr36tWApBM9L5O3jGBQcmPzBIYkDyDCymRhMzfWK5OsQPd9R7R3AROL4iQgDuDoXOQAD6BAEr67hfd4JUwAEIyCBJBgyCzvfXzY905um4sV+1cUQEGva9Qa5eL37otSfABYE4fChTvJQOguH60RZqYA6KAaYuRPmv9PbW8eyGRa2TJXEucAQUw26RPz0sIdA/5sEKPbht7r9oi3eK3954yvOvL1lso0H2ftUW0Lja9btEsgSG4C/yNsVeaKijalfRXf/VXt2eQIF+ti58giog3f1li2XrOrunqkF+zz+ocGCMX/K/5rKOxKxKL0x4Syf7G7ZV8S+D4lSS0yU4zxRW1zleIbAME/vTZFpuKA1sTkQbxDQPMvU2K5LADKp3wkcUJxZRCxziSZ+/FKJvAZ1jjde0qj/DtPWdt0JgdW7yLW8lRM8XnsNtVeJ+f3X/24qeN3c/qhsH7MFuksfEUJoiBWJM3rUMsJbNmyDa0yLT5FnGWF+0CsCuJDZLnJHBw0TlijQ756ElcxQ3/gF3mIkvbvdt6GOmEk43lliJ+sAS79SjW+cTmktbV+MVSzaDNtR3X+yV59/MB+Q++wjzny4MaSeTDh+hfnJxFEF/a4hf+iTWxQFb5sXOKKz9TyW7wwfrkME1zJB0+bTErB/XaAwB7sr7GDZKoOYzn4XLkTRe4W7LvLwUsv3KVXUGIm3nVbBADm08UVEu8Nz/CvuRw/spVzOCey3mWX8ohjVF+7/iekL1NOXjJv702Pq6EK58+YH1uJQgX0nX2wHcU/fTWGC46bKNJoWBe+XX5J57cZ7AGzsBWhYdCz/e2Ylu7uBZvcNWaN163HvBTyOwm78Jdn7Ol/EZX3suVJ6/pfDuc0ueuv78Vmps/8S+8NP22wwxnb06YJJ7hHT2I9829sIKsrZU9xdziqL8XSxuvh562y5BN5BU4AaO2oQo7FfrG7Fg64Y+uQOPndmzzQ+uHVXDIGpo3G7c2vLpj8eb+1ohfDiiXKZbpqc+35sK38a6+21zGBzbn+R7HgHn8GUeAiTBTnMljZNomGBxsLM1SNjDPckB5CD/ZsfrMHOyLW+KG+eVyMbHRHOJ8MazPGku90ndszP6aAx0DS/lPmH/dAsDZLYqAXheUFgAQSsoHgMidBTYh8FesLTEA3s0noTAyod2vLNgCNtu+/YazQNkujs96de4qk5MvACWrLhNHkkQB25Io+kEsgRhFG0MA9H6LS4QSmHKIXgUBR97GAiIgYa4z1r0swCUYttru2SZNAc1RHQ+4/dTIOtaCjITgPL6D+EnE1gZIfW8s5ytorXdJf98lT1cbPF3feUs8gAOSi8A4ZsmqzxA9jRV+mL2yffbYn8ZZMFo/yDdtw9skt42aLRj5CoBlG4mXbyHAyVdMpFdbk4GToo/O1pc3Ife3Jhf9N2/jtitjY3UBj83yWwWf+NHdVwBqXsGGHvTV1qMlDp3rF0QQLUmH//NtDSrntPtmH/gH4PtewSQpinV2l/h673YciV0ciHt25teLFwv4a2s2O7FCQmZLiQFxhRd7JYlt2U8TxlZZYyJuEqu4SAdiSdKD24iCpouroRIPm0qIG/eSOBKQHdNHdrE+ekd8YDp5rM334pbfisUtRMRHx774xS++66ds3/3ud99INd9U1PBfCVEhp1GS3lyRk1QV/pu82Sb9sjvS2JzGkAMV1PDbvEsg4VMyuiLNbsgYe8PZ1t9cHk6YzH4erHNat50ZFfPmP4mo/Ogqcusq9veXMzpn1yYWkD9+mz40hHpV7Jpz+YWGgly8+Eam1uSqbMf5ObiO7Tu5ROHbKzLPpzo/2TtWQbV5gMyKXXjbmpLbcwSysWICFvV9V9HC+d1NIG+Lic1Jyednwvp8rx4nl+/wJWOxNX9wtXW5zvrp6qFzcBKxLoZ7v1eSet+zQT73uc9d9qNb2MDvNQYbO/+qcA7XrXWLBg9g7By4v+RerpcD4Q8bi5m1OZ9KLgVfY9YksRtGsbm+JjfisfSpYOkXRx5++OG7V73qVTeOhpPiWW7toMvGEGt8SwFqnX2erK7kK1p37RoV2+zAR/jpidk4BPvy32Il35IDyWP+zpN34M+Z484iCh+AB5r84hXf73sYT8/00Pu+5ycaEfSjBoDTHadpwQ7rw3IZfr98XgwpxOQv2PvQQw/d/ed//uftlwjENYwlu/xDZ7gN22U3NdTmdnrFdZPVehbz+zz/8esS6QT2kUm8Li+hI/nHsXThggvc5QO9thMrnG8Nm1PgZmPHr8vj9NVrn68+Twy2VvaHLXuFvjHsYigOeq+pLV/jeY1P73xni2RrFn84BY6HD9EVLnjWE2qy5rUGsSYO1v58sFcXSJ3Xe3wCNvE9TfjmN6d1NT7dwknNPLlHk4Gf0b94gqErK06cT/GVvr92AHzZl33ZvSblCBJKAwEiTgFQG1DCJsASK+C8DikJIUYCl6AMBzyAjCv2nR8QuI+M0jJ8gdzDb5Jdkb+kE7HqM4npDApEX+eOgTgMYuM4Admrq9iKAmTDlTdkdZ3B/Ig6srxA1nolcuChaNEQMSciBSQRNh1gNgPWgn63KQo2AL2krOOBlnMlVmtZUiG5nAlaMYQ0SgDsZZ5Nrmy98nUF3BXj3QoGODahCPZNrEBXkbEkofn4uiTAhpIkHdFnr4rDEmN+uglxQVTSNraEoiObHjfm6MLamqdj+1mk97///VfXeP2dnzXuJksx2vzuoxMv/N3Y50PblqjvjgJAz870syR4bZrcntzLd+mBrEse6RWw/T+67sX1vrQs//j2bwiyAyWa2sw0B6fDmEiZ0YGssTRMJTsMpYZEllDSAS1JS03pSAglhWalJKGVFVohxuRUmjY6RsaYBhXV3zA/3qt5ba5Zv29f+LI/e++1nud+7sN1X/f9rLW2c1zdEuGTmMjI9zfJ8tleHUcuSQJuLbiycz/nVjJ0r+QmgP2bj/WZWM0/xRlfhK/8H0ZJgPxN4UHnHUdea5FUyJ+fKGwRQnGnSFKcZLc9RqNmCYdEuJif/H5FQlJa/INjzSe2rJ18/JP++BJf1myVTJNDAluf+bZv+7YjHt72trddieUWn42rmYLMIWzGaQ125Ztn/V3OkgPoQ3Fk10N+ct+dOPY8nd1FX6JK1xI1nEPqtwARp+IMNipOyA3fYBKysY1NJGlzQ9+7cgM2woj1FbvACKlYSx76kivZTFxr5CjsFu/ke43QvtPc6LsIIz3yVQ2bJcLJEw4r/pE4sdiaNDkWP9h27d866IIP7y6rHIBfaLjsVVJL0O66667jeTxhLALZa+fdc889l7e//e3Hd8UwX6zR0Gf8tPn7735XTTr4I+40MvjHxj174B64GOyGGWvTPYYviWMN747pM5fd976CVJ5q/PUbjWw67nu4qGBPPxoSCvAl5uSCiVtkJL+fcISreOTyzc6tkZE+2hmWv/knXTYePCeDuNRQh4VwXYMJFsjvODIdOk/e6XsFhmaYmJZf0ot80vF9/gVf8AWHvmrk4LDNyVf5AU4BR3ATxYwGlTikr/OmlTk2h9o1Xd7Nt+Q5O7PwY/OhukQM8BlFWjLRH9/ZJrq1NubibX9vI3ZxFk+gK7lxaxq2kWPkRVxFXMBVaxOjdLDNu+XcW4OwB/zGa5ur8/nE5kixAHOWm+Il6g6xrVHNf9UdMJZ85OGvW7Djnct35JO+23XBXFwGXi2PhRNsgZdtzbDxzhesn08as1f5RfzJ3XiAnMjuGshs2dh8RPN97bocG8cQmzg1DsYvl98/73nPO27H6uHMdA6ft97Cr3pVf/Z65p8bl8WsKwFaz/Gzr90CINjXYZCdJfQMIQCXECnC+ozRGVAAIOaSq0VwjHXuPVeACvIl8WTnfBxTIt85AAjjU9aCA2NpUAB4XT6dd+NvYAhs40kgHGT1q8tt52UdsHUCzXS9TQc6+tIv/dLLfffddwBg4+aoHL+xSsaBa+NYp+IO4bRLtDtJmyTYTTJFAI23RaMOFR0DTIFEFwproJkMGwD+FuSAgh/ynWTg0IKOP1of0nAuYDrePaj8VeIEjAAQ4Blz10HGjgFOZ99KfgSCfBLEBnafJS+Cx++Mt+f2XfJ2yVj3bW7y50d8Qed9i4jV6foke4sv5IvPIU8bv+wiDozNPt6bh3234SVukNS+A9aKBcSDDBIWvxOvC7qSXTJs19o8Z+K+4E6GdPuYxzzm8iu/8iuXP/mTPzle+T3siYQ3fs0BdpTc4VhybxEvpntFwhCaxo0wd2nuAw88cAB8D/Lcy1LNzb+SF7lsHQooxRu/aL7ddeTXfLjj3SrRuj/1qU9dn8Fh3UiB2EA+yI9giSVESZLnKxIXGeQBrwpsu+rN067EU57ylMv73ve+Rzywid0by3wK0bWFOOITCmUYseRi8Q4J3/jffGJcNubfiPPmNrZIZs8F2IYbwrs7s4uXCD9ipyiFWXLeYoA4pR+FhubR2gZWLKZVnOaT3QalGU1nChFkUhw5bnkC8rSYLabFsMJ0SZr1K3p7TR5EiZ87V2HRfPhD+na7Ixxil44xn6uakCe2b30acpvn2BhmiYst0MSpY/qO7mFjY+4taubbqxjoTw62PpysV8UtLHK5uHhQQFoff1RkiHMxAkusXZ5gX4Wx93S7cYzT9J1fbKnw1yhvTmRWc6N1i8flDfx715NMdrflE02aLQysiY/SlRzKB9bmcph8Ij/2eb6ikbPz8g/8C+adm4XWTWdyUrpcH21OV3WyjzzWa81YD98khzywBXRjtraaX/xiOcPm9ltuueXQfzlg823jswvfIC//XD7Ov53Hrj2YunF6CHTHa9K2PrZ1SwIZ2WXzGmwQh+lYfLkapHkUd3CrVxgnD+Cr2xTTvJHL1TqNKde0bj5UXK/tliM53mebQ4xLd8vTtpHuZyS3eIZ7uzmzvGrznGPxUPmXr7pqRIzwM/x044EMuKI4dS7uK1fxSUVwsmSH4sjDR2EbziYf4WTL22Btn21TCrbJjct/cGucR04Uo+K8V5zK+Wvvxlkb4eW46nLibbiYd+VQ3D/+8Y8/mo+exyIH0BHsxR+3xuT36ZEvdbwrZGEN/IhPHrcACFDOLyFv0YNoc2xBJxBX4QKGcbwiiIyioAcIguisSIUeYulp3Ui1JLjFIUBiIPL3vvuNb7/99ss73/nOozhecs6onIwRybagAQAkmM4B8J0nKKwTCdju2gZV33M6oL3JS/Ao7K0RIecArWGDHBFhB8TWfJzq8OaH/ykwvO4Yki3SxE8Aa3JUDCUnsppTIiRb1C4ACwj6AgQbZOyB8FirImoLQckesdn16+B3zBbX/JsP+k5QI65LZIFcx7CXne5Ijl2oXQfZBDAfV0wtqeaLyWL3g52ar3NK6EBekqdb9wUhktYsDs8+3fmSGdBdouJv4K1JtYmiMfu+WF3bb2EqHjqvMVofoKTnXne+xR/YI1FkBzoWr/yBz5lziYrz6BmOIEoVad/4jd94+YM/+IMrud5Cym6CBmfH+7WSlWlJ3ZKoZDFGcxY/T3ziE48C5957771eui8ZSNTiV3JqLj9BhijBs40l9hb3fYcMKJbTaZ8jQnb5z3pEOOB/Y8sn5+8UX3AgufmXmN/cwJbyRu/DlIhjvzxzTmjGMv+SEKTKLr1cAk/47ha/a6PmLo48f6Q57DbxhV4lcvqQm+i4783Rmrt6oavX7r///uulh/DUDhqfVUQZk7+ury/p2MIyWbNpV7HAdH5Dj/KL3LWNkxrOL3/5yy/vfve7L7/7u797HUM80q91mxuXWJ/1mRwlb1h3r56Vw/98xydaT/+3AcrX5dC9Da6//WSbJj6ctH45pTk2RraRtYR2fVazSpFMbq+bR5H+bYwoeBQGsDtZNQXkedgvR9HtFiHLueAr39zCEZGk33NzCQ9BWnstrj2Y11qKy/x1uZTdxNaePbvyIT/vGRCNwa8V6vDC+Py89SdXv67RMx5gmyss+FO3H/U9rFOcsC++ljz9pNuTn/zkw5/DNldSbCzgFmwCr2zoOBYmyq9isPPyub73/KvNG+vTcg7/bmy3IG3ewPFgvzhjUxwKye9ctqEXO7TixRj8vPed/6QnPemwZzbjQ/jJNpHlYfYUzzhMrzYiYE6f1bToFc6ILfkBVsLZs757v42JjVuF2sYO+Zavsa34VYi6emj5psJ+b0nYZ5ekm736q7/9shpcXF3w793BbQzNlWRjR3rDQ8UlLs+v4Eyy9hlMw4P4qFzpqlO5busfdoBp6Tp5rKVXG3iwqe+bozW5OpPfycfNzee29hCfftGFDXFAeAlT2Rt2Op//rl8tVp+5tdsoNYnkBbx2OSOM4ePiFkeRO1cv5CEvmy7WG4+OlreJA9xIHMA9+uUv4UZr4kdqjG0kZ5+j8XbzzTc/ZMAteraYRGwE4gazgqdjEBIKs0CEB1lwvsKsYvzFL37x5Ud/9Eevv6dNsZxNklNU2m3j2BnYQsmywI3wd4lXpKsn3z7jGc+4PsCCbGscBLjvJLPVFRIogJcwcgiJeEl6hvD9EiTklENbm2Lo3AXXMZW8lljnNHYytuDfgAMmW0gAc0FC/wpsxzbOPrUSGPfamhun4vdbv/Vbj5+EjLC3vpovDz744HX3boOZf+V76cf9QYhic0s8djpaG6DgVwrYXj2ACMlYkreXt0lw/E4ypPPtLibf+glixe/MT5cAIJ3lv64+6DjxswVafzefHZIl1Xx6E0P6cUXJ0572tONezH/+53++Fkjm2HhYmZAOhKex7d4gPXwcEQTg/MH89Mw/+nmdHoTWez6UPJIoMrsyOrbPmrd/LiFdvDnHogaCuJEAVmYxq+Hi1VObJVA6l3TO9gngSwbu5YQfyaoh4Ry6Etfk0pSEXQC8NYZTnR9Iwz76kLx7MGVXgWTr/uUvPQ34JS95yXHpp4KADSXvLVL5qqR8tqfYaw1iFYZoEtjJhH+tS0G4RQsypRjeBN74u6MhYa9v0sPihMuk5ajO00zp3L0MdZM0jJKw9wG17KGBi4CQnw8lD1wwz7lBZ02R3f5G5iV6ONZY5hVrbNHn+1DX3bVsvHD4a7/2ay8f/OAHr7eouLJsL+fn262rMSNoiMYWII0pPpHIrkZ5/etff3npS196fVCVc2CRPNXY5l+CJN/wDXZCfmDB4tTivBhLj/K5+GwsuJkcG7dse8YH/rzNRCr3lQAAIABJREFUYByGrTXkYDUsIYsdSv4kn29hpqjeZkbHeVK7y3ibe8m/OPOzUn3Xpd01F/mZnR7x21jprDwTdtiQ8IwT6+FDzcnf+KYNGTjWvPxzCw74ojDaohVZpcfOKwaaX2Gb/ylAYGPfiXM6T56w7Zd+6Zcur371q4/bJ+zMyflkgQPmVditjhu/4vZZz3rW5ad/+qevt40mc+f3/ebHMxlX9LHr8gg+zP9wFv66zSQFoPy9Dbdk6XM/jylPpbPGwCHxtM61MaThnw4UnIoacmzx2Vrpa/F/n6HDL/MVP4FpbLauaZ1cH/rQh67Fp6IK5pNJ3qFrsWGDwNgaYGqTnVPc4gTpBd8Tx9sIb4z1dbHMvvIjX2/c5VYaB3wKnsqv+HA6qEkdz128EIv8RvPCPPwKTqod5JnOM55L7xuzz/AuMcMmGgV+1cDacADNr9YJV+VXtjLW5vKtKcQM3PYwXXgiL2wtlFxkWf/vWFd2qW8aT43TORoRcIkdxI/80/mLQ2KIHHQQtnS148c//vEr/u7VWXg73998tc0Ettn6d30M9sIIMcmum//UNPIKTOTXfY7nJg9usw92hDWrZ/VP5x9XANx+++3HdQyrPJNwnjWciR1DaEGA9JpcMQfQFDWE7/sK8h//8R8/OsS7W7rO3PhIobEYF6gtQdjg7HsdZztZiIVEbV2SH4BCoDb4zW+MjlUw6bb6TGKmwy1A6G6BB4hpwLRm4HwGXAFHlwzd8UC6+ej87CQKCo0TZNtx3gtkjRxOLWEiPcYRgJ56637G1sQvJCAkozlcqhIAdM4SD4CRTIi5ZOWz5FbIVQj/y7/8y1EI9U8hn24QLcGApCND6dEuhOQAHNdWJWeEhXwdr/vGH/ktPYmRxuJf4olN+eUSdCSHvQHNggKZ+mybCxpY6yuSLzA3F3+z0wGImx8gGY+/IySbiBpX0hA/21jY9VjvOeY3xq1HA2abOxpPdjfsVLCLpK2ggVfnS4UVtXxGAcxf+5yexK8YpVsFDpJKnzBJY2ibSGwoGfZE8y4FQ5iXhFrLM5/5zKPwa2e280pi3//933/5+Z//+aO467jmQDTM3+fJ0OeIbt8hrY4T946HXQgLUi1eYCucoLvOkwfkGUl0CwpxWfzw7cZQ5CRX8WJXrSZJO9q7G7kFmLXRKUKDbMKpjbm1P+LSOC4vXuK6RfPqaJtzsBLWIhb8Eh4lg2IGXiTnYrrCCWF3bvrpHvF2VsXIkjKYZd095OzOO+88dvLFQfPQA190FZPGnYfosc1eHrnxq5njgYY7Lsymu9bq95sXZ/g7HLYG/iznW2efL4YuZ6HH5Q18AymHM+SD0Y5jP5jd5zAWztEBjGneztPogxfiQ74Up+KFzzeXIkcB1ljtcosRx+QLdnjK99vgsTOmmNKckZ8UV9YkR/faQ1sr3CPHiGbjKRJWT3Ks9WsMiH9kufldsu781pPMdvAXOzum+Yp79+YbCwfBtxRGmku4DHnFtFhLRv7c/OnCMXKc7zU2+15Tqe/Eq1jqe3nPpo518i+EXtzjAcbGIZrTrTfroytza28dzSlm+55vJ4PnMcBSGx5iT85qjvRcg+Rv//ZvH/FTsnTesR7CLe/2GofvEubv/M7vfMRzdrKB3ChOca7lWooXGJYPtNGHW5BxCxs4gcvl43I3v5aft+lv3m2WbI5tLjbrc7G1nJ8NFXJ9J9b7Tt5dnpNsxWe5y1Vs+IB6y6aHmMZrrUec8QHP0JAX4C8fty75HZbIh3CAv8NWuCHPKLzlbv64DQP5js0day51DU6UTJoysG55SHO0ydHP6XY15Gtf+9rDt8Qt3rKbv8mwxbY8j9fABHm9+fO9uIR8YkOLz+eLNbj65S0cVc6kJ3aUM7KPeMbLra1zNa3hsTwpNy5v3O9aH3zhW30Pb/sOFuEzMFsN2RxtFD7qqU996kPtLgAQBStBJdINtF04A3AiTtnrdtt0twQvJTV+wWUBFLYNBI4HADKWgh0hAMSCluMhhF3y1dq6h1GiE+TNLfku6HNmYyJ/nEIx1OeCDdlYYnEuehDdZEfmBTtgdn8W0t05nIAtOPSZuGXL/rdDeSZFiGfyKbDpksMt8RCwm2jNR1eSAQDaY5Fh65QAl9zSDx8CQADBeOuLe7lda0LQgb9ubGskl4AEaI2ne88Xet/Oaue5hAkwszG/YJMbkYx0tMRniwW+SRfkkvj4OUJCH43ZZ4KZ3/IHelqi0PEeBLm780uQlwjyi+yTTlfGPV8SCrz4gWJOE4289KQAEX9k6zWZkQOdWTjDXgAWufGgu03E7pXXHBDXHbPjA0lEa32DPcU74tDnfImMxkEakftDcQ8//0F8AWNEmg22oSPe1hecL5YVCB4EqmnKP9lpCx84iQzxEbHMnmRzKSRC0/Hsp4jXYc8HjCMxKfi38LVeeGpdve4OE3/ZpMdH5KnkRcb40/pB80p2doEUaHS7O/xL0JfgyFN7Lj2wsVfzi0s77WKfnHwF1otnNkIAG5du7aqYa0n44v8ZS/b45ODvxagn3Jcn/GqDYuFM6uinNbiyTB4849jGnNhdbIeni0H8puM0FWFdrxonq2vr3jzOl2DP+ha5FOXbsKY3JLv3/Kfj9jLqxTMkjlz8Tt6DjfxHYQrj5dzlEn1WQ6cxsgt8X3/mU3xGvC1WsCEcFcNkwlvEPP9wfDL36xrFGeK7xJNukdBk8CyLfRAuDNiCAn5aR3NsASM3IOKueEDak7HxKlb9Kg9fkzfFozhyFcQ23el2i3/4sLwND2NfjRg4tHyzedLDYiefX4zqb00vuWFtjIfJqzCbrL2me4WmHMfPxSW9LybDKGPzP7Y0bvJpqnTOcnHz8YlipOPjTXtF3WJHejw3S/mHfIl79Lm8IJ7l4I6Rn7e4oV/5Aj/xnIbzlSBbhyjsNvcma7eevPKVr7z81E/91NGgEkfn2IXr7LS8dXNe5zVmty+JA7laTJJLPSY+5BC6yv9/4id+4vKa17zmkC397zrShxjCC3AtubT38aawpv+4OjuZm6z47/JQa053/HN5Dn/yHTw01+qntYmXfOqrv/qrLz/2Yz92QOy3f/u3X3/5hg+To1c5XSHPn/F8Vzywcd/3H5eAgfnNbhY7RpG9TVTyLh+A/+zUe9i8fDZ90Bnf3jhbXJQvW2fnaIw1R7aBO3ChecRr86sX2fW4BeD+++9/6PnPf/4jHsSWINsQOBM3ixOcQDnl16EFbAnJsEuqJFtdwL1/jME4j0aEYKKwxtAkWGWfyWXHpajtMi3hZowluJxTgpNI/y9ic6OATzZFPKKiAGnOJU8SH+JHVwt6CAlju9coA/c3h7c2RYtgJ8t2tiJ+2YCT6J62bolhSZIkIbFI3goSsrX21liXP1C6UQFHF5ye3ZErQSFAAXnf8zvBKig5ue7fBj098ElJJx10XCRC8bUkUFABVsWhIkBsAN3GYCsBp2BSoPU52QAEnSJfjWtMia5X5IXvbzyICUmCn0nUgHu/57tL0IGVJI4ksU3H0suSrAW5jSEJ3a4J2RtnCWVjSXzk2uaChlXn2FnJjo0nvtmO//BJTQkJQiHMp43dWIp6CYbekDWkP9/5yq/8ysuf//mfH3KzxeqrdWhUJAs/F//N199i/jx344pTmMhW9A38+bZiCYYnT/PYAUSexe/G9eoJ+Uju5JL0FB0wkz3Z+WwDOueHrQlOwfcIWg0NfsP3xcH6BrvwDTqkX7bf2BBXja/J5fjdLVgSLU85V1yTWUHBlmxoXOfb3ey4noTOf+QFjYCNLzaG6/ASyVxfQuzYf4kI4tIxvqfT5uXbiEY2bs7NKYiLHVDHiKHNb/BAUYJsyGV8R55GVuAgmeiSbjpfk5eN+DX81wjoXA14T/pXMIjh7PBXf/VXl+/4ju94xIP94CuCuLxAftQ8ya5IFj2ae8noNprkX80XscXH+O7mDvyAjlrDFgLbKJFrfS9/L9YaB9bQNf3tWtZOGmlwpfOX0Ddn87HT6k7Oc2+12LgRp9j8IyYU09bOnmKR/vAWnK3zNcDFKdvAv415hbgHacnZNhK2OWc8vg2jyGSNve8Wmnbc8i++pcEOL42tiZLOFO/LueTItfXG4Ma/mO/7nk2TLsiQnhcj6UUM7+44n3ApNv/i7712vDVpZGwzQizTOz7jHH4uf3Zcf8NrDZnNP61VztoiWh7h47gQPFRE0SWdsQW8bewf+ZEfuXzFV3zF5Y/+6I8ub3nLWx5xexveYPz8xRi44a5rc6AY7zWbu2LK53SIw2hqbP3QZ7feeuvxnIbVW7rbRoo423jue9y9wrpbNbudEFdwLN2os+iZ7+BqGoDWKIfjB9lPAW5zz9j4NMzg233fFTC/8zu/c6yxq0yat1vGqzW7ii3dkbXz2L75iuPNx/yYjToej1h7iWlYuTgl1sQk7HFM8rGncdzWsHmI77Dz+uy5JktOTQqYJLaal+5heLLJJeLZfPn0Nc884xnPeKjfA9xLiL73e7/38nu/93sHWQEgW/BsAWFwi6AMQeq3Lc/EnrIQZwakXAaSZBYIzwEmYIxBVolNAJqTksjOSEuIBCUixLFyFl2rxt1iRgEq8Ix3LsgQ1r5XyAPFvhME5AYqOlJbxErAwKHvcp5kiFD3m74lHmsUvBJdr1//9V9/ee9733sNJAGjOO/c1q2rbZ2CeB1fEkwOu/Qd31iSMhDWLQYCEuAmWwWe+9Eaf7uGzdHakUBgiWQLJMUTAEBe7SAYVzdxdw3ZzzySiiBD4vi4QE4m93kCNDpAjPkVX0xOJAeQaD7QrUtxl6jxA6DUuFvc93lra72etrpF/JIJsilw2K7zxGvfpSPv+UoyVbD2PoDehgh5rFFMG0NTRCJrrOaJPPUkYg1DtmtNSMeCMGKmiGrexkYWtvD1bAFFOPK2JHuxCdlu7O7za4fsAx/4wPUnMiVFOMZXfQ4vWovfUSZn88BNgC9BK975Ob/e4rdzi/niFB6v/yv8rJ9d4RQf2ATe35KWmE6P+YJdPhgmHhRfjV98Ni/sgD8wzpqRPcQr/dv97jM+uR18hbsmqEYbv1gSt1cpWZ9GIh1vPrAWPpucZIXDippkZW8kevNVPlYsdJ7ka4xtLG6hR0bFAH/k53byxZ1iY/Nm60KeYdbGKRmsGwGiY2tYwtMxS+qReOciieaTi+FrNoWXbGq8XtlsixH5T17g83Lacg6+rRBsLoQWLpvnP/7jP47LS3cn5Vw8sT9fzsdgKCLOFqsX5y25TEfeK8zhjTwAC7NbuNctbOQWi3TU59vMUjD2alxN7bW79YtTOWNfyd9n8HiLfZhINnLDMrrAK8lJdnmdj5GdLdlEHMh9MCpZXBWA57nqiz0UHJtrNUe3GLUGnzkP75FjGselvFv48emOF9+tE75UeP/iL/7i5Sd/8icvn/70p6+NWL6W/B1LbpzXzyrurrv4gp+wmy1Xdrm39dE3P3PblOcysNd5LhtJdKR5Ia5xb81h8pBziyRj9F3Hy39sLlbzLTp1jmJyC0T8G343N06NK/BjuEgn4g9nW3/c2O3zbpl61ateddjthS984fXnOZMXxmqWwMFsqDEL1/HHZFHsL96JIbxKHMNneRiXc+W08fn2GRc3NyUDHkD+ZJBfiiExB0MUi/zVGJqYy7fEIh4DJ9QA/KErIPLvziU/OVs3/i3valB3zOMe97jjeSD9a/PaTzPzTYVy5+Jr8iPdbd20cV9cbGFNtq0d1V/qSJuT6j6/0oAfZOu4YnU2DOd3vYcT6ipYvVfp8fWdC0fsOzbIjnwPzu8GpI2zvjuuirnjjjseQr62KGrnFoncBHsmKQqrlA5cGK0JBLnPlpBy4OZxFUDjLxHjQAy2yY9cDGHBknWyLdlVeGwgASo7A4pWxZWuIzkoHcDsDkfz9k9wd0xzAp2+cwxnR245YbIxpk4PMso+iNCZnG4xmZ7T/flf83e++4ZaXwVbzR7/Ntnq+K7e11GRe0R2bbG6AbAAHUETbJ2XD0SUFUmAprVs4ewcyQboShJkoUeAZhzEzTokMefTt/NWdvbrXMkI0CAkgBUJ5kutL3BIboHYGIAWKNBN83eOxMZ/Gq/PNDmArkSvUOEf7EB2+hL3Lg08x/Ymix7U+eEPf/ha9G9cr07yl7rkf/qnf3p505vedCWPYrW52EFS3rjYwjcfjWx/zdd8zfEEfv7NHulbI6Ix7C5JBNbJ55bMNlY2KBFVCCARLneUJMm4Pr+4YxcQYVEk99pldV1mpfnQqwc10X33AnbvtvjaIp3f8Ec4IjnCjI6Dq8i6tSIRcBrJ0JxCbvkQXOs8toLP4mE77nKEosw48G31KF63icKmSK9dVr5HT3BlyezmCUnU/HxEkxIpokvYKiErMhH3xYTOWbkUOeI8/Iw4dEzjWJ+ct/GGnCA0S3DCBnI3tqbRko/mXpxREFmHZgS9b060JoUGW5tHQ6W1bPGQLI0LT+HLWedyNx+0E+zcc4FMr/Sza2An8SQ/d4wiy9rgea/wVDwWb93Hnm41wpsPB8BbEFbYwcb8Tm609o5zZc/Xfd3XHQ9g9NDa5USNf6NnlaxfyxPIMTtsbkUUO2ZvB+lzx+M78Jy9xFbf81HrXc4m72tU0WfnifPNLX7Ob324c8WaNbIdrsM/1tcVmuTTGFj/hWmKfzvHjk0ORUmyb/NFbtVIhRO9Tx7Hiks5aguHL//yLz8esPqe97zn8sd//MeHXdnFGOyRLJq/2as8E7exkbHcFFZurun7cl9+rJAUp1sMWQd+mrwaXuJqG2DwQm6R9+Q0OnUlDB+H3fShIMFFYbHv5SbFjPn4Bh6aT5B9dU9mnLfjPMfA7Z0wW/4Ts5rHfLXjXM0IV+C8uZNLk4qM6aa/m68mQLcAPPe5z70++V5RS8942XK7xVg+SDfZLr/IZ7MxX2/ObY6KQ7G6spsTf2jMjWkccPGrv9mX/c8FOxxc++BpybY+xZatG64qQjUWkmmvHNqNCk0AOVlsNO42StgjXtXDjvt39913Xx+ue/aj9b3WgfPAKHjSd82TLcoRq6tzPug9vHPc8uqtX+XbjtucI4fLq3jVxpJmY7fTGN84XmHl8sPl1It1Kyub1JB41G233faQxNziEK8FJWCIiOxxdqQ4ClDn+IgIxQEayU5hL4kvMEnODMXpFO3AzFjmZrTtsgCmvkOS+t7aEGNgy5k2mKybPMgBmfscUPbq6b2CYYtG8yDakiVQ2WSwBTGZdweIQ3AyhalLNo3d98kSGHa+wFtSowGiKJWstzDzWfPaRaYT5KM5ATXbKmwVFnTb6yYya0eMkpMO61hLoucAF+QSiYSwO298Y7un/AeYkpOfAR67KVtQI5zJAuDOBUL+1v8uF3//+99/gEH+gbiZ7wwo/Nd45j835vr+RmScbRofGRHXfNallZKS3b/mlhySK713f5hEo7ASg3ZsOq8HAfWkar9LDBQdizw01iYiNk42axWvmhN8Fgmmm9Z12223XR544IH/7/e16QZJa0xx2vlLwJFgMQF8YaTiW7Ly/SYGWIKInNePLMEDJHTjENaKaY1I605+8dN3kvOOjQz0HSzVjPDdNomMaTy75hITP23eHlJY59138F7S4Vf8jaz8THLUuIBx5+Zs61ccsL04QZRgdWtyOSjimO7tTqU79zgi041FBrkPBvdd49UMh1nI4dqnNcHTZOycdBfJoXtNkyX+ndd4bGpMRHRxBEngnzBr85OcsvmRXl1ds9ihmeKnSpu34zbfk8ErLEQYyS43srd5+KWYkCPl4F2jhoGCTl6TD+SBJcBy8JJqMZA+k69fLwi/Iu8dD7NbJ0xaTKcztm7srhToeMW8+Ol8t7oh8HIMn1HM+XmrSJ28Twa+xybktK5kORdhSyxxH7mUnlsLHN8rO7bIQGjprbG6+uBf//VfH3GbZbLBI+dv7tqYshMNezWraxr0txgT7/wGj4DJmzPgqDWJF0UCvNKs45urU7knm4UL8jBMWX/EGXvtmQxvfOMbHXb8YpUHkOJKWxgkQ3HV+prDJbo2J3CY1tLuYFcGwDF2lQ/hUDpKZr5jXXIkn1wM7Vz+eCPOqIh2e57c2/vGVywsr3fO8iJ1AL7fd/1vTpxfXPMzuTNfaE09p6sCbIuurRvkSX7W2GFGvyz1T//0T9dnWrVm/lMTpfk8J8LVaq2vsfEMut581To1W1uXqzmXj8rxeLO1Nt7m6NaoQIaJfd+vevQsAL7t1142FvG7xsRx+bH54OBycxxPzCZ3/1qzPCJnOK85NGzlp/SwdQn/k5uTRf7HsdhWLpG78S3cFmbCiV7piQ3xNdyzebN93+/PftKrnLtxL3DlBDv9Yk3D21WH8FdMqTWa06YJTsomdNvY4mb9SQ5fn6J3vrJYLMdal8Y3251zFh4jB4hFHI/u2bWNp+NXAAAmIJMAe+XInEcS4BCCF0EWfLq+glmDQNfCOKtEYE8pvutzu2eN1+ccdwO4YP+yL/uyy9/8zd8cRto5yMupKJFTKcYUor3u5dtLNATnJmDjCC6FwhK2DLLEjSEa2w63YFUMdHzOrrO9uzMMLWkBCM6tyJVUN4DWsRVikjRSIvAVtpuA6ZbvkJ8PSZ6AyuuSrm1AIL3AlZ44/xbjHF8RcT6WnskAqAQAnwR0ijnFDCKc7QCDp+UKUGMgaBJt3wMz/iHwjStWxBagXhBfXfMhvrEJuDVIXhLF+hkA5v9L6JPn2c9+9uW+++47fjGB7oGc2CY/n6EXBGALIGSEziUEZKBjxXDjb2OCf25ciUexKH7ZDMmWhBYnkoFfJkcybJd/wZaOYY/kvztDK1efu6KDrRQmik9j8n0+sv67YC4eJMctzhc3YZ6kZn7+LWY0DZKneZAp/mmNe9UToofYa55tAdn47Xq3o4WMbczxsT7r+zrrfs4QbpBpmx/iUeJSVO7rklIkGuaQmf6tU16xNhjU54gKvEWedz303LjuDWajXsVff4txBKVCod2j7/qu77o2ppZAkg0GJHN+pVGDYMqfySLeEBx5eptyMAZm8E1NWWtqrM09Ha9hIu7pIv0hnOwofhtfoYnU0c0Wy9YXnvIBxEnRsPhFzi0KFicQM6TPuuFG8tUY7Aq3iqzFuGTBa2Bq49nByw4VDskZUa/gS8fI7hItsdRn/c2v+tuVkF2uGjfpPlvnNpcHlC05VjQihsm5+dwu1vIweXx34sjD5xvHA5nJmE01CGEcH+Bv6ZPviC+26ZXvNU72gzV9vvbiJzgP7GIXdsZl0rtf8uEfYkYOQLbDI74M52EonLLWL/qiLzoeCK2Jmcxi2rjrtzVE+glC/172spcd/sAXmkeMwXtN0L2sGj9sDYpu+EFP+GUydfvAf//3f19l469y1/oZ+TtGjpXzOp4fGoMe5czdlJJDYKq8rtiB8ezcq7n4Nsyy4dS6+LM8Ln75d/Zz3zZcxyWMh/dZb42W4pts/GH5rnhJn9UJ8hG8wOOaix6aH/fFMWGgAhFW4UJwcfFcvOyVV7ARN29OuM+2Yko+xBXE4WIiToEnLG+2Rnjed+oTctiIaa6uSnT798a4cxqveHjzm998+Zmf+ZnjZx9xF8fj6/QqzhXEy8VWF/CMv/GZPscPdt3wKl0tbzrPs2vWjFtb4eLp8VyjaO5vfGx+XXn4Znw1bIGF4mW5ok2zzjcGf+o48Yk3ipnlM/wyPcMwWH7m5/ILOx6/AnDrrbcePwMIKJEiTqdDqtBAKCi7cyV8gu6OFEewIIFBcMIQejtJQFsyV6QDDaSN0xXYGTfFI1CbIMmgGGhOnertptBF41NscyxoMZSEJpDJxIF1ZdbAQBXY2DECWFukkRWZRggbY+VD5JD5iIvLjQEKO21wGPdGYOM8IM/pVz8SDZCjl+1G1T3/wz/8w8s999xz/PTJufkiKBZM9/I+SdtcHHkDQXJYIGAzxc8GYX7iMlFkpFcAuoU9fW1i5rd2dZoLQK0v0B1bJSe5+ePZ3pILgOo9WTsfQS3xtZvUPcY6oZI7HWvq8LXG6pj8PR180zd90+Uv/uIvjvFd7ofAiju+BRh9DnAUBeJ+kw8CSXdiFUmCPXCHLuCKBoL46TwxEDC3a+Aye2Ro9Wl+pE7CQFI6Jz1Yu0TQ2rYpJXkCeJ3qG62P/ZDotckWB41pPn6haEUmzVcsu6IChrKlGEaAxEL6yS+QcoXj6lgDT6xss6DjNMUaK10han2+MbIkZW2XLFuQI9WIuqJR48XaVjdLYhECx7nKBXbKS/ylVw0TMcgHxAF9wEc5Y7EcNrVmxHRzhsK2se20Nnc/ifXYxz728rrXve6aSxB0RYN5kQV4B/vhRPOZny3YrTU4X+5xFUKEWkHVd3xu/QDG9V3n1eDxrBAETZzLMXI4/N6CfjGObb3ucYsDyDXbb3HBvn0W7inefc6PltDDdfJ70GSYWTylz4rGbbjQ8cZS44TzjbM6obO9YkOO0pTR4Gq8vVUkHbovtHPwFT4lhhVM8Idu7CKtLmGIe8dh7voMffEb+fJ8RdxyBnbBf+A+LBcb6Umxh3DT58YK3TQufrW4g190HH7VuG7x4r9yAz/e4gd+wne7dnJpYyjwXMEBOzYv46X5yC233HLcAvDud7/78r73ve/Ivc25mIZ0+wyGaKTiyMsbm8/VL+zCj/o8e2rqiN/Fx40XBcwW7mvzjfktXMQa7iJmxPHaevXTeRt78jn+IRfiDssd4Qncci4MlTeMQXdqhN7bFVWckZM/7XrlJfwBv/Kej/I7nBiXlUd9vmvEPZrjRle/pSMyyWdsfF73cg+5qHPVP11919U57GfN8PjMcZZzydPn2NMEYltjN7/nGywGFw8//MM/fDxI9a//+q+vVwjAAvqgI3xbLsa/YLRG4eZtNYAcsRwQPvbZ5rTlmfKnNcuRW6Msl10O2px9l83dd7963hiwVvjBZta+nNL3gdEBAAAgAElEQVTcjeU22sa3wSI+yIVjLU7CmMbId8UR/BOzy4PxSvy51xqgj7r55psfWpLtAKC/RBmJRpwkFkQUMdpC2YI45Y6/l82sk9p1Q4QkQeAIcBhhgYTRc1APOhEYEiRHaj0uXZLM14GAd+dziL7nxAuanIdBzLlJ+EbOrkhH6CTXZEt+DyEEfr7nzMgXpwPgOVUNkXWGdRwEB6ghGAgUErlAwUadA9A2ibD7BmXy1sV/61vfennOc55zBNXx8xMPE9YFe8kL0JB9k4bEyiaKTh3I5muciuL+9/vFfHgJd7IqxnSHBaeAtU5gw5Z0nm2e/vSnXwvobbAgF+4RVwQK7JWJ7yAtinWXz4mvLbIUQJKYcTeBJ7+uP31twWXeznXp9MYUEti6d2cdsLAX/Ng4O+9udI4CVLeZPZBf+NGx/edPyMx5h6L5PAOg44HoFke67vRFP+ZCCshizSuT2OcH/FKskIv/OE6MuP+wAiB7wI2ONwbCRXZYKw49m6C59yoj9l8fESNIvYYRv4Kr1gVv0wlSwtdai8IN9uycm3T87bhe2UeuWBvCoN2xlFv6rP+7Q9fORLthSx4Qaa/kRhrE5BI0iVpMWvf6u9hYItxn2U9RsOSMvyCrSEn+BUfSo2Ya3fOB3iOOSBdiv0UenKbPfU+uvUrsnKP4KBIrZumtMSpya9o2TsdZC73bYUtmej2vW6ynY3Gw+Khobm018R588MEjvSyxkpPpQ0GgqNycDZOW3Hd8GJ0fuVqF/22hzw+SqfM7Vn5q7s4pl6SP1pU+NJ40svCl9KgoUXTK3c3JB5aInddtTpjlKjSbMfI6WdhwC4wtBOGBWEYm+WXrr6nS+xqGjcO3rat1ionOd+XVFlrJi0/JrWRDovkLbE+n8ioulL477tyUWM4Br7fhgAfyC3JqFiVzMtKH9eCVdnv7XONGTPXa//TgyqPiRDOvc/KJxsc7l8slE3+Aw/Ic3JGbFiPTg80GNuBD9Lbns618IC6XP4pfWLacBLY39mJHV3G1Kyz3rR3xveTAjdlAkaJxtvmsY8U7n998bC75XzNabhQfvdItf5VXYQeeSy/LNXad1r9FHN7rHPmDzLDC3HyTvOLOepZj+JsMm5tgdeepB/p7r0yG4+zcXGJP00X+Tidyahii+X+WwdqXW8o3W5vZFIbx/BbH3PiD3dYHJ/C85nS11daRxm7NcAGmiMfmEZPJpGHTXM2zPL4Y7RkCn/zkJ695aXGDr8lVagG6gB98j02zH/2KHbwiXNNEIROOuJyRThoHnvAp2L9XOKmdOlZMy9FqCfVor6404x/HLQBf8iVf8pDukqQEiDZYJKktbAl3o4IQ+DU2pXEspKjCsAcRILfrcAjcdk43+do1V9QqRIHKBi2lmJcxKB8I9f3KuMbvc+MsITOmriQw2CaFxOheNQlAot3CZcEIGV6AlrQQ3gXidcq60xUcnBH52MInp/DgIja3fkQGcNMnuyCFveewgofzARbgq4Pp8s8t5ht/EybfOhfM5OjzxgXCLqfpff96Onu6+tjHPnaMq8OIMCd3l4PddNNNR5PAvT/8yDzIgCBT7AJ3ZK/vddlWHyXOPvdziAuu66NAGqAgpRIoEoOI6Ax2nsJL0kUs+DVg7hzFoMuaSgT5CqKzcvAxPomAsB9fRzrofi+zRw5gBJ8gS99bC32cYydZ+7fFs8QBeBVP52KDPrd5w9fIltz86ezngFpRxWedK/HSea/NtcUOH15soefFHEVYr+mkYxT7fGp9RlJWTGZL9zbaUVIQwWBFJRLJn3qvCHWfaUWBX3JAbF3lItF6D4ckwfSQPL/xG79x3F7yile84tAxX0p2Sa5zYD9fKuH38LYulzZmMZwv75UmjcfftniUrxBOduvcxllywncUNeuHYdri2jYAGnObF0u+ycU/sz3sdZsAvE7uJQ3bYEBmkDlEXj6yZsRKfu79ElZ+ai5rYg/xae2PfvSjj3tTF2fg+soATzdv9Xe55wlPeMLx0039Q9DhMK4RPt58883XX9JYQruEWcFIHvGxfAS2icFkc7k7AirXip3O39+sF7tyC3xt7fCvtcjN5vK6BZQ5FxOQTVjADublb973irCdyej6tKuN8inxZIMFvjlePnZb23IYcvE7OYW/Idp9Hi7ny66iENN0K1blVL6yPIo/KJKWf8BIWCUHJ6+mfWtRuG9TIjs0P14AP/kUvXcceTVN8DM7kPhx46+d2UY+XA5lzWLGsXKxz/ns5qTlpWt7jQA8g62XI/HLvtOskItwKjwLd4Hd9Iqn0n/rTgea+ssvOkeRplHlezoQE33OXnhV5zdfY5NZs4jN2EORo7CS0zb3Lp9YvbDbNtLpAebRpxoCnsO7LbxxHXGSrJofe6uMZ7/IMWRONuuwThwFD9g42WK+73Gz9GlNxozTdrsTv1wu4sqh1pY+VwcwB/+wxt5vfli9qyvMzTfFX99v3senFPMKWvyD7taH2GWL5r6Hc/BNDnWlUOfxW9jZsX75iX/zf9xUHPe5PMoH5CHybqzCNzHB37f43zpMzQF/Ww9OsTwJ9jY+PrechP/CMZitLliOLF82V/n9UXfeeedxCwCQtaBN7EhjAy2oUwYFAleBRxCkvHlctiwgGQkxsZhNlAveio4UqQg7k5rGUKQ3n8ujBfaSMoomO11w8h1r14l0FmSRDMGyxV9/06eCZQs5BuPMvSqwkx8ZMrbvkb516nOREaAG8OkJae1eyG/5lm+5/PZv//bReJF014EUHPQsuXLq3f1xzAYjBweI5thdKYkWMGkidOwGiI6YIDRPMgJAhLD3ZF3AWILWGsiTfxmnziMgl4glql2PoAMUSC17ABTzJJv7SK0NqJBfjLBBc0jcAl4isi6+JGbdhsC/gTp98R8gLSGfG1z0LN4Bqpgg6+q3Mcy3CZM+JQ6dSHHFP5LJ1ToKFsmJz8ECgEo+P+HYWMhe4ylkG4ctxIeY4zfiHhGUFGHWFjaLDelUUpawl/TxuzOerY4l/HQkPhZ34BqM3B0q4yD1yVtDqx1zONFn+1ODjaOhKjlIbIi3hN1lsV263m8DNx6b8HFkUizzPSSo79ux/7Vf+7XjEsEeoLWEgi/2mdsv2BnpFauIEH2xDX/cYja9uFKArREE/kSOXsPIGmDI8OYDcdJnySR5el2fYmexuQ0bviKuxQxbK97FRGP4ubE+2/kQD3pe/4bHxqt5WyHe+hy/eQ5uwSJyFY933XXX5d57773eekQvjlVYy3HmlJfPuXaxJpLXOMgx+2wsaqw0zl7Jt1xCE2oJ3DY9FNPhdDwgnBc3YgMRdaWQAgoZk//FicYa31jSLl9nV9ht90e88GnYwRflnXSQnG65sdGx9usYxSByrcAgJz+EQ83jyivNr40juYR8iPmZ0/HF1hreaABoyHT+NgU7v2PTV2uhG/4AWzQlxGzHtzZ+tO9dGckn8Qd5QSzCyy0QNj7hhl1CRLvzxcaOxQawoGOyg4IZFptPYYvLiU/5Akaw5dpMo4pdeghl2O4cPFFDgS7gca9tgnSpuHvq+YYCD0fmg+n1nKethcy9qgH4FJ/BdTcn9Z0ijG/sz6TBNzrHt+Qbr/wQJ5E/5KMtojuWLfmTYtEOtmaOOO94/ztHvBoLVxVv4p5N+cm5cMMZxPc2/ORpY8Lytc/ihXrL97C28zS2G6u4bA1ikv41zsMBG0Dikn7kSPVNPCCczuaN54pWPLbjk6Oc22t1BZ4Ba/HFzs2HO04e4Xs73uZ1vgSHk+OMC6sH+CRPOq/3i3f9rcbNDummOrG8y/Z83lhyHQxje77Z5+vv+ME2zsiaTWCfnIVHm5d/0KPmiryHb8MjPikf+j455BMyt5ajAXDTTTc9hHBJaqtEixWoFmhxAhAICxgOBCwI3zg608hmc/ibYyBdFqFbZpGbsMy58rcGcwLWFBcZktyATmMDHkZZIi6ZO16gSuJkS3YycIbWq9hYAgsYFnSAhICRODJef9uZ2+KE3MgzUNcAACCNcccdd1yfZPu0pz3teimcwoUjNtaOyx+Ag/WzvXUJVjKky/4rpvt7/YbNgeYmXsmEMxtL0Pa9ZGSNCiZ2SE9+SoddBI/zvQfgACOZkFrn6uQBUkWUwJWUkAeybjJvHUuaBaQ1+J6uEKD1e74tmZA9sil59R1ysCQQWC2BsE4+r+Bk300gfefneJIZUQeaOpQSLHIjIWvq8CU/R6mA5xOIIzstASBvtnVVAEDtuyUN4kJDYgsEyYeO7aIZQzOML0psfNoaYJa4WF9d4gD82VrB5ZK01eU2TmBhuoMR/BaepgdFQPPD302AiIaEp0EigSAM3m/RJ7bOyZYfNY+YkcA7tv+ts11CWCdO4AVy3xjbgDwn846re99Y/MoxyKhchiyJDXOKL/GE1MCec3NhC87GoHc2V+zwWzGDpPGxbVCtv7AnnXndWFwcgin8GUFHUvIhD4xdwieO9nz4AWsUYT2s7pu/+ZuPezz7iUxFhbxZU6H7ULs6g141L3qv8Op4D2aTg9fnxAaMXyxO3m4N6JhuGTvnXjvHrYGvwyD421UMyfmRj3zkmoM6XnNFQWxsZJjfJzP+sjlX7j7nB3Ha9+wDf+C8XIGA9l4B2XkrU7Z1PFk2Fze/5qmcDev532L/Yx7zmONqnL7bvEIWx24Rxke6UsOVM6ufJbk2Bzq/dfBtMbA5YPG6ccPybSDLcch+sp0v95cTNG3oRr7OBvTfd2J0ueZiHo4Lg7YQ2JxtXXia5uE2nM+NVvHf5135mt2yBe4ljmF4nzeeS7ZxQPpeXBIL9IF/pdMu2xe3+LAxxN3O2Zo0uTx7ACbJJYpqHCPZ+2z5F79df+WT9Nz5eK0x/HIDmdObf52/O8bkWq7El9UHuIxCX63hXHULm66dyecYORnmwQZ6XM4KZxe3+OJi+24Q0R89ZRe2zBa937imF/6+fG1zsZyYvGzNPvGv8LD7wdml73AYYzeGq3+yleZtftl3P/iDP3ippnjWs551vSIE74eT+dX6ic+TWyNtG6N4iLUnH4zpHLdlle/gq+bmNsZaMz9iOzkNB+Fb6dTVRbji8patXzYPbG6sWVduZOfO12Sk1x1n/Yav4XB8u1eNG/lNjuF/+MlyHuu02ZkO4fxxO2W3AFBCSqUg4EYJN+ow9xmg5uhAft9voDT5kpYlQBGLnKgHrLg3rO8ZnoMbe5MIMgFwBJtiUCAtSHWs9RqTs/hppI6nYOBAJwDXepYcLlEmv/PTLQdt7N0tkZx06IC29UiuOrXrhIK17+q0tQayJ2sJoSd3vuY1r7l89KMfvRbQnBLAr023qcHxWj+nbi38BhluvAUz4K7xYz5g7BImxLg1cvgt/JCRXpcsmA9An4FQkhXkuoiukOg98idAxATbsUMy6pTTDXCUVBR2CIRihK/RTZ8DAk2iXq0HQIop6+ocpNEx22iza+S88zGKhV6BMhBCYiQIcc/24tGOGZtsbPb3NifEXvIgZXTUsciM+Fh/FH9IJF8D+Mbe+yuRAHG5JBjhax0KbnajL75lruyrwMzH2XOPEwd0zX/gGx90rjnrnFds9YwMvsfXEKyVU1GgkQJPe7+kfmOJPpItu2l00Jmmkfua4Try3es2UEr+7ndtfYpxdtSA2cQEM6yRf6zccJVPIAB0FX798i//8uUXfuEXDvwSf3bmJECfw3T+bk6JeXXHn/8vUmwsa0QsxZ0CrbnagbHrxqd73asMzE13sGBjHNnTSIEnrdcuGh/dfCsPLLnhn3BV/FkvfykHV+y18xOJkaeaz88aNmcyIEpyU2MpHpfkknHjcXMA+zhHIU0niCkZO1dsIDjrKwjbZ3/2Zx/r6CfCyAjz+PMSfrqHX95b11mf4nT1vVehbe6S18kdjvh+44Tvbwwi8PS3mLv8pbXWLNEYXX7S33JLc2yjrPnZsnnpdH3ez6d1rjwa0a1BBONgK24Ad3Gh7BF2eCo+WyjOxAS906/x8T3FR+/xoc7hH3a7FNF4CX/Cc7YYaU1yKl01Xj6f78vT8qKrPRrr3IxdzsWXe/W/gqs5NNKNvT7cGMsJluuun7KFtZCnVwWb2Mfpm28/ozt4A4cbMzywHlinEd0a8O5z3ttYT5bFC1i59t54hvduBcAb2FcObm56citFOrSOLaT5kNzVHMvpei8ftk44Jr6slQ7FAf5O5sV78cNn4Bs/FB+weK94FbviVMwqZM3XHOINF/LAYHY8AvThWgfH8VnHVEjXAOBXvkvP8gzZ0ke67lgbW43RTzF2xWAPBZRj+ADbyBuK9F75uHXBxb1NG742rlhJRnHuJx7xNI0OY8KI5eHG8jORzcfWfHpt2rkwUpxqlMhfi6vJt/gu3/B9G2R0bS7cabmLnKAmVB/gZ+KST+PyOIpnUPUe32qMrg46rgBQTErUkhVChfynGN/1GVCSGJFcjkTh6/ibiC2EQiPCP/uzP3v5hm/4hv99QuHDBhcoq/D+3kCnMHM2JoAVCBKBczuH8Ris73KKd7zjHZc3vOENRzOiRFcnFeFX0G5gM2SvHDG5NTJ0lTkX56ADa+x8JJmuFT/k3WOtG/BL5s3rGQCdD7CsHaiz7SYVn3Vs5z7ucY87ZPrUpz51vaWBvnKoTbgcnK7tUHQ+or5klLMKgGxFzxoByaMzCDw5P3LIBzt2H5wIYBTygFDCEhDksPaz7yH+YsL3zge+An2Lbz62sYPgJQ+goheAjvgrgtOpy4mQGOtgz41Rdk/WjSFJilzswqaA2j2ie98cWcQ+cALIyBx7uqdr/TObZCPPn1jgZEeYtERLQhF/rWlJE2KzzYLGXuKHCIhD8ykafZ4t2EtjSSG9jT7+tH5hzr7bIhtxJwPyIOZ37Xy+77aDHXlMb3B0MRRuNE4YJmnzRTGwVxIgVYsPCDBighClE74AG5LTvLCPH/lN447pp/Ce8pSnHM8EaK5tZGhCnQs8jQrz9327Z/18zTZQyS4Wl1BvN18M9JmCxjjkYYP1E+vZxkJzdq4Hl+UjfnkFSZQjdw5xuvaDeeIUzm/BJ9d1Xj9hVuHl+Sx7RZ0Gm8Kj+ewqiwOYaI3W1efuc5Xb1lcXt5H3xnRfqfwPg9YvHL+cYnFe45FvwLUlYeJ+C4ElhHKBdYpTVwjAcGOyD93SP7LnfHHQXMio/ANj8ynkmM7gOt9SgJ+JI1zQJLKj6/jkkl/Wf5qnOO8zV0K5NYOuWute7gtPPBBqd3/xpOaTv80HQ8Rax+YrXTa765VHYQEc05ykL8Wpc70u98QbxQH/Y/PlTh0j9xrLcb3yRWPB9I7d8TUr+H/yKyA6Tl7Cs/A6PIzP4BGKCrmAvWDR5rSOkXObH57sfeSb57MrHFr+ppkpNy2251OLN2JAbtgiCBbSuwKCP7cG+VJM4nliTqxtAcSvYZQChiwKS/WIsXAlxflyGjFFzzgOf1MPdE7jaS7w8+Xc23ihbzwDD4UVmxPgH1kU0LhEY/HJPpMXrAOnXH/snPSwRfdyePaEw+Q0VufzSXqDg3Qkv62v4nGageLF+Mt75B9NnL7DD+lpcwO/lTfEDvwmrxjkv32vSadQthZ41zw4p5hoPJsccKw5+2wb/zgNTrt2gTWLF2oduNDcizmLQ5s7+TWeuryqczx7BNdans7e1sYft8EmvrehKZblxvR21Ng1AFwe0OCcYh0fWSH4dlIkpk3cnGMv12m8Gz10RAClzDrYndPTCY3HOfpeciHjkjWJo+PP8yoUOBgg46TWylmTswcTfeITn7gS+M4VsEsQJB5jkRcJVJRIrpoDEkhzCqDklvwXBPx9JkOIomR7ZOLL5ejGteuhU7pJAzhtcl0AWLKBCEiAyKWkiOgZn+490KXz6UPgKPaQ9d01EMR95iml7aZ1Gak50+e5qDMPPxVs5DG33bbG2uBnI+sBdhIVH/c9YGBTdli/EANLthE9oC6Rujxo18gX2Zy9EGPJdwmadW5iFCviSQwj5IgK2YGWNe29s8jOdhSB5ib4MwhKwmJd8uO3QCxZtknU8W57QVTZGvgCO+d5n++v38MsyXOJDlC0dvZZ4iMBSGTp0W7Z/uyWbvcmCuRoY0DRuyRfvDX2xoUCmJxiIIBf0qtAkQyQgOaiew2VfHyLt8X2xZtdr0JIUZ2O+SUM4ZdnTGp3oDn6GVC65weS2V6NAqMlb2vdPADvGi89dP7Gwxl74UPr68qL1tFlcIgRzIZ37gdEPNZPkVU5aHWPlPBVRKZLsPNnzW0xdiarxjIvokT/z33uc4+dln/7t3+7tKvavb733Xff1Wdghis6mr9msCe8J3tjI+vNJ15ae79vbpdySW3nLUmC7YjPXpWkUNrCC9ZsQwcms9XmC7hLj/S1PsdmHQuPm9Mu0/IL/rI+Ag8U356X03vrbdy4SVfV8fNzfJp7Y5LuOqfvkU/21PSwLriZ/dKfHMIf+0xsJlv/271LZu/F1hbEci69LAexxuaSq2Cd4o4/s3Nr0YzeXaktnhFVtl5slZeLvy1CGrd84woBcS1/KNyyWeMriuhN/rQOuAIz2JYsy1/YSp7gI2IDlpormdxqsznQbXjO55+bZ/vMLZo2UHYTILnkF4ULTsuH4Ww6oQ/+1Tlyp5yh0OHXrgSjI3woG2oQi6lky2e7MigdJoumouKEXOJDjpJnGp8O6L9zXTEjN5IdxxMb/BROLGeXL+UK8ZPceEHH0yG/XtzqHIWYOcnQuVvkmg+X5hP0sreEyBPWrrmBW6yfLT9KhpUTr9nmi9yzul+MdH6fwSW5Re73ObvBka2NcNG+4yfkwzXxS/jD/h2Hc6jDerWRgcd1frKoHTZGk0WegJn51cqKL3SezTX1mjg/1wfLeeiKvcQJXFd7aojApOTH3+V5Pix/4X/ysrXRoRwkRuCjXKhuFWtyq/E7j15sfsLsxobL26xK7uPX2O64447jFgBkrIP2QIFBeYwBZBscyAmEJk9IxjUmsDOWoO94zkzRxlpAAc4cHrmQsHSngAVyDRh1AYEmB6Eg42xnxlwUzPACmtG3iPC3YLU2DtBYjN44dpIQs+SxFp1KNuIEZBTQjpfc/f63pLhFq7Ho2LnAmMNVhN99992Xd73rXdefkOBY54SOTDafwPIAJF1WIHEmMVucLdADYGApMXW+QBSg3vOXzgXEil06YI9t6DhPMG+i9d0mWjYERHxnySowWZv1PXLkb+Rz40LwIy8LEgidY9YXxavvNonxv45PBzrrdmeQAQRkG2n8XpElGSwQLun4vM/7vMu///u/X3MTO/FbeoIV9L66OesDGeO3MEgiFu/JtnEKZ/gd8iTuAemSkOYQFzCJTp3XMSUy+lry3Xok99XjkgY+6xL/9R26tKO38UaeTYxk6Pj+IbtkUrzSt3PN2WufuWpAEwGW0YWE56qEPl+fbnw/d7iEDwYvZnde+Oa+T7hDX3Bh7c1XI98RhuZHNowtPvbqnp5/8vd///fXhkW/MFDx7wot8Qs30qGdqbUv2/fqc40L/tGr23AU1r2+4AUvOIr2P/uzPztklsjZqLnhqB1axVa+bX3pQBNO86LvxM7mcjbgY+bVaLYGOJMMbOJcGIJMawSL6dZLH7CyuPBsC3KJZ3mgYxtDgcteyQTvzIXUwS7+aCzxxh/lkc0PeAa955P0uo2Afdp343f8Xsa6mN+YbCHPLL6SozGKi3wO1iHEzeF+a3wCITWmByHK7wrrcrRdeJgujuiX3pFaO2TNxT+3uJbD5V2yNGfnwpfdSeXvixvyJbyCMem942rsL6bDYXFnBwyXdOsd/cIHeX1jUqxsjCW3vL2FoeJKocfn0hsOs/6teNIA5Vcdn43TRfZsbYrQvmtu+s4HNDBwNBxTHj5zkvS4DYrGXx4u7ylA6EBeS5aO2R31vuMfMLB59t50NhKX+JOnrVs/LJarNrd0DpzmF+yNp22NoRjCocSRsZfDsXGv8hyewd7nmOALiwX5m9yBS/ANsbBcUH1zrjuWw8IY5595ooKary+Gd451ikE5puNWb3iF2N1cIn9qCsIYa9FspDsckr9obNiUo1u+s7gKrxT9yQkTvG5Mwn5jJZuC2TzWIhf2vjXhzXTaGD7nW77D9ZdXa3LAUrGEJzcWHcmPixXm2Lpt599aVn6xFj7TGtY3F8vU4XhkMWnzRU2xdeTmTzmb/8M2XKN1feYzn7k86tZbb32IUCYHUg2OSC4ZaxDCCObd3RcAAEvBSbEbZAyyZHbJGPChhBQnEQiQDRTOvUlng9c4wElxyhHJLLjJ4jivxs94jGkXSjeXs9g5XVDhdGdgOTzu4USFfCQDZ2ws9zEteWsuZD0ZexpnuxZbDG3Acl7FdLIJfAHYMXV9S2abnJYg0GfHAjsFlgBeBwZwfea/47cQIzcSI0gkUc2Vvnc5oXGWhNDnNkz6bIniXnIm4BFxwLFr6W+X5QGzjQO+kz6XaFhLrwBSYSRG+JB1snuvYozdkf/1RaRu7WlNYkyycLnhEo7G3Ead4o6t+MgmxtbQf+chNwjnWfdAC2AhR62Pr7OJhA+ckT/JHhlvTJeML86wwT4kz/olxl6Rl01uCE8yIKVwY+fgY33ne/qRPNkIVilcELJNvp2jEEeKOs9am48PsDc7kUusL9YqHFsjjEcKrGF9ha2RED7KF8QQPSmUXvSiF13e9KY3HQSfj7KnxgySaj5yy0H8AKFonc2zTduNJzisSYgMwKXG7zt5C+mRIGEtP+n8ZGXH3aHjL7DMe0l5/WC/U1hKwvBSob1kl9+aVxywuyYJ29Cb4/iZptdiM13KlfyNTyhI8ILmNB97yovWR09iqisT7rzzzstf/uVfXuPyfHlz/gjT7IovgUXQ5AIYa25FOX2vz2gUIaByEPnWP/g1fYhFzR7ja9id+YZY5jNL5juHvuluc0w7+OVXtwrJHa1dnNGxOJOb5Dt+AwPMWZNMkfnC7cEAACAASURBVMo/5M300rj7+9rJaaeNrLicHV8+vzghN5NHDoHz/AeeVEh0NYXchj/JB41NHxsbfc43PRCw99vINya8dTxcYFP6VViJD7jQWuTo9UN6lC80c/jtXpWQLH3udrf1U7G1uI4LwHd6cYUZmbe44VvinNyaM8aUL8UBvYolOOv71rE5STEiD3smCB0pyvgFnLcWsicH31vZm1984Z9n7mrMXv1yTOekH8+72ljub/lz8/YWQbiYKyRad2O2vuZvffsgabHFF3GnxocL1txnOLnvxdiZR+xtWnSFc3svpyeXy+jpn64W5/ioGF4M0PiE+fJfuuG3OIE8b63bwFws5DP5e/JVg1j3+iduKyfjY/ATzvEp+Co2yyNwbPMeDqpWlY973xx4aa9ba6gfcAO2gWeN43hXJFvPfqe+g+F8ZX2Q762d4Hfrpxu2L475MV+C0XxQjC+WOYeccoj3ydatlI/64i/+4uNXAIAz55UMEQrG4RQATzISeJx0ydmSMoSszz7ncz7neGBSl4UytoIK0e9VEkN2GDoZNzgW9HU5AW1rTFZgvsWzQDWX4OhYoCSp2UlZx1/iRl+cZ4k14q04A2gbUAp8hSNgRn6bv7k5t+DhoAhtQeJyNGRIctwAEVycR2OCHekUsCNhHL/3LmdbwEa2dcA7LkL44Q9/+PrwlSXfnNv4SCm/k6DtPPZ9/4HB2lPDxdUTC5wSHz9AmgSaIrL53MPMPvyheStuFmAEI4JJb0vErYWOxQxgpQOxqCgyBt0IeMdt5xIRt+YFKo0R4CkeNvYQiC0wOt544orvIt1Azo61z+lBIkhWpMx6xfMWKUBbzGsmnAsRuzXFRf8c33Fs67KyPjMXOQExee00LnERb2d7m0sMNXb3Z/d0Z6Q33+m4sz7pAHnuXHpGfhFiSW6LZolfsjJ+siiMxLmk03tFAXzi9+y7JB528UPyJbN5zwkLPnVM/+kIPtGVRpddFzEruUlYsJKcjWMscbQNVwRLztBIQTyXdFoXWeScjTd2ZC/+Aif43BY79LP34HXe+hYshrsIsMYiXZ8xW15W9MAOORx54iu9eqAtzE6WxWo64edsQCbEZImG/M6+fJRfGJ/v0+2ZCFuP+NtLypM7u1Us2o2SX+nHOvMJGIGbdGx66btnP/vZl/e85z3H7Q3NhUTTP90UH3zYz6uuD8k3xk4Oc+MaimRcpnPsltaUb06cSPw0nss3+6WixpQ7F9PhrvPyQ7JsfkmWvmu+xRVX58B+MSTuzzbGd+RNeMX+1tw4yY+PLelNVpiExPuef6//JMM2XPk4u5mb7bbJA28VSPJZsbe+2RjNwX6dR0/wRaHQuW6n4WPwWv5ZfiSeWhvutflgubbijK9sAds42RCmbU4Uq71qavQ33e1am9vPwYr9jlWwNadbAsjTd83XrVLZ9WMf+9ixFg1Sfre8DedTQPIZMS+n0p0rZ7Z24OvLcZyHe9CLHA+D8KDOVVDjAHi0HA63t6DvO7wynNiGRJ8bU67UIGE78/MrRZirY/Zye3bTLJRXGpue5RR5eIs6x8NPsb/5os271iFO5Cy82/qcK8f1Hr/wnYKUb28jTXx+1md91vUn11urn11tfo3ebRjBTetczghn4AneJvbZmM+rF+hF06Ix5Uo8Yfns5icxTA4cRE5dP4Zfcr04kOfwGTFAb3Iq/JUn92GLyedzvtbxati+02ikFzpcPrvr6ft0L7/23dGgufnmm49nAOjAMyYgWdBhDIvUPSKcYNvLwXT9KZHjJEDJKBDYomlJGWOfk9MSPoDWMcnDIAAEmUEUKHeTCifiLMY5F2abpJpX4AN3YN0crS2jbkG9waroSh+NpYClU+SdThfotzCgG06BKKVTRZEiDEAtAdxgoHtJnRPTaeNJlGcH1SBB0HTDyC2hm5tjIy+etssGkkLHS8gCkG82p2Jpi2pFRnIj4TcqEiRnAGv9QFRyYJuOa8emRsYHPvCBRzzRng8DLusGFGsza/cdGwheJG/t1jl8ToLpOMCHEKzegYPx0584QVIX6JOHzVvPjkUWyXgJCEJDfs0Vhed2661ZLJz9yLiS1hJ7f2+x29okJwnc2syB7OzTnMWyNS+m8XHrsvYlv4gSotVrvtZDTF/xilccyY8fOhYhJC87L+4Aaj7P/yUQ8ZUPIBR9R47GpLv8t2Kiz8SupOYy4MZHivjs+ucmfvGXbJpidNMYinX2QbI9cE+cSUzIBWJCT4unS/4UaTCcnZLH/YMwDik0l/i/UbN7iQj8bV2NIWnyDzpPRsQZiUCKYU5jbKxuMbJEtOOSoWcE9OwWsY6Q8efNGfKpXQuxl533KeuIiVhccrH+bOziX+NT/hOjW3DJfTBlc8quU/4V147np+Kw981dY7U1lA9+9Vd/9dDFC1/4wkf86oG4au09nJf/t0ZchDyNVS5++ctffvm5n/u5Y3z67bVz3ILSsX5yCj+JQIsZHIKu0sEW6dlf3uU/fAAh7cqI5lBg3IivKJI1sM9NMOtNjm20W5fbkhaPk6tbMsKnft6xpopCQAwv19iGnZ0z+bFx4YJG2xZcyG3yuGccFmsEZG95tr8d1984kQIrv+AbydD3i53ll9Yspsi7+XR54uZocbF+qADQZNkchGgX454JYb7lPp2bXyVXxyUvn8gfw+XlOH3Hv+jPvOykiD3vYMJRHATmwQ1YYfzm4rtiXNFuDty7oq75PHjWWNuU4jc4Kzvg4IszjVth2mfdurI1xOZLulmM3e/pYHmJXNFx8gFsPvP+/AEn7Tu6xpVgCT9Vtyx/2fXyH3prbPYQN2zMXvC9OWxSwIPlV+KkzdJwsYdxy8X8F28gf8fdcsstx21v9C83mH/zPJ/nF2SDkfye/Rfv041NQPL3vTHpCY+Wxzf2cAPYSjZ5gk/LRfAEp5Lz4Ow2psRPMmoE8ln2om8cO1lxI2tn+3SkUb+cBhdNz825tY68h6fRk/ewYWOYDqxZvQNLfN6rPOCKfTGuwSQmi73wqPfHMwD6GUBFpIJIR5XjAZJ1NgGqyNAoALqNidAhZRTImB1jR5fDdKzgVYABU52cFreX9G5BsITEfGTjXJtAybly95nLZwAHXTCUQJN0Bfl2FDehMtYmTk6WfJsQOQ6SBZwQsAV8cm4wd17OXrGaYyChwJJdODjZ2UUwAFxk2nuBTK/0mU22cJHI6YruzOtz89PBFqwCBRCt3lc+RecmTeN1HOLBxxeMBRbwQ2okD+sSnEhy5/Wv134povs7gY3EuomBb9JDx2wB31h2Ce0aIXnGQTDTYeTine985+VlL3vZ5f7777/+ZnTnsCG/kGjZkp/a3YIB6WxJ+/qlpKMYAnTWg5j1eQQ3W0gO/a1BBoTF587Nt8xl/k1A/Eoc2E2zW8UvFm+ck+x8xByNI2Z0WZG/JTdsKo6aTwGm8YYoNI9k2RokeX66CW9JRZ/Tq+SkKHGcgsSaNpnxsXb+XvKSl1ze+MY3XpMR+elNod1a+5v++AACt+Sov5H15kfSF3eRSfjVfPxRLnB8PuHv5tOYaB63evEPMbBznfGAfiU+a91iZ/Mbv/K9ZkRz7PwSqvmQeiTS+lq7Amzj/JwfNWe6vLTjIth26exiwlW5kc8ofhS7iC/fJYvj1j+sAwZvw0ThgczZFURSjAe37ODJgYs1LqvsWFdvbLGbHH1eIdQxG9MdV1y96lWvOnz31a9+9XEccscGMMX5CmU5iL/wX3iueFiynyzup9fcWuLeWGxtswQ24UXygsY7u8jbjUGHCCzfXplbh1wDU5E8mIVEO385TfMq9hoXqY383XXXXZf3vve9RyNk8x1OsJiFNK5+xbw4sya4zXbiTwwk0zYd6SGdhW9rK2uCpZ0n58BEtobFzufDyexv/t94GvHNz45wcIvCxsWbzO2hoPx8iyE5pHP4+W6gyAHJYifbutf3cRU5Dd52zLkRYeNu8VWsLl8Sr/mUeN/8hPvioThHxX9XAHzyk5+8+lPrUNBpqsJj/i4e4JZX+UeDCxfB6/GW5lg83Fpjcxe5O56/Wzd8wX81ZfFwPkbfPROmnz1dLOtYNlxOAT/CKMWUuGBbOZDd5ZflYRsbHWeMxWSN++Tq6sJ+Bef973//tbjsPNylv8+2hCXL7beBtLHGd+h717z6oqPmoteaE8VTvi9uOl/t2N8wDbcSdzht8bA+6Hz+q3baIhluLYeT/5JZTsSZet3GTMdqjJgbH4JxZId1fY7vmQsOiUX5lb+at/fboOw8XEd+Uxduc0x+6NXGh01P8QiP6Gk3OK2hMWHv8TOAt9122/EMgF2kxWzCl0g26DgCR95GQcqiaCQL+G7BgNQAje0gNadA6hyBLjEoYhaI1iDWtUUNsNIxWSDkJFvEkT05KXydDiB6SM9511yQ7MOmkhu5aI3mo4sFzAwm+Hwu0CW9zndJCPLSq8sNNS/YsDXtnPS0ydzf9GOXhIwcvXEWVDuPjwhAY7SWBWrFL5KoGEBYtkvGZ1qDRJgMfKG52JRMZOSnCprGN0dz2qHcwKRr9iE7/5G8+AffpFsBC0zFQ/7Rdy7FRiYQOPpRiNihF+Tk6bzP/dzPvfz6r//65fu+7/uORIRoJvsC38aEY5K3z7cBIAEtqVryn2zs61gkUhz0HoAt0C7Rteb1BaC6SZFPS17sSBeNDwyb05PLJT1Fl/k2fraJxf+Qa8Qerogfa+j7fhrzyU9+8vHzdj0ksyex99OhmhzITgm7B7+xv7hCYBejJDrYgFDxvfWRTQhwGulOb/lZTaluR7ButpGUNlklz96+Ic4R4XTgoXu7SwoLYezaqnOSI11vs2Flb15+pdhReFj3kv+9tE5BJ3d1fp9V6FQwOm+Lo2zaOrNDv/SC3MpdyU+m9JgMjdW8SKXuP4KkYcaHG8PxyYBw8cfOU0wuhvN99oIdPt/CvznkR77WWPCxNZCrcSpus5umjB1TjQz+ibjAD4R2c+/u9pL/7MdbiNATzFy/gydwle8//vGPv/zP//zPUaiKx2Sz5h1rPxdffAMZalwFIKyiH/kqPS8+msNYfLtjdvzNDY2tMbNE0abGObb7PJnlPgRP7qSXLTZbk6flI6nZSaMaDiDWHS8OF8/hNL0owNh0c5MmztqLrnpdf1wS33cI//rz5le7n3IKPbO7y+/lfXmc3+NDj370o49d5fTAx8S+RuXyWPGInMvdLpOVI1wO3/fbjMWhNpeKUTkKlp05HN+wRuSfDWAXjpT+NQb3akkbaHQDWxVh7C3HxTvkOTIun2VL8W+8xVJ6xx/Wt4wlb2hu4BSKfeM3VnOmYxyOfMtH2FhTZ+sEtYErj92mIyf1OQ5q3t67LL3PygnhPD4hR66/q1HOeM/GfnoX74E9q5PlEmwtb8lj8gy+A29ge/EiX60/dx4shAtii4z8c3MD/cHB5rXLrYEhnpbTyRXLwzWqihNx2vcKZuO1Js0DHLfvFmPZQM5uDbgdmfkD2zSWwrlj+R+MgwfJ7nu6SWfWjWfj956nJh+xXfPCwT6j92Rvfa46hfv5E+7Hv/Ge5nLV18oHp/te7Ygb2oRKLhsWfCJ/7mojOlB/y6HHLQC33377QxyHsxOEMSRPSa8BXP7UMYg659Z5YDABiCQwGnADXnbyJQpJZYk/gOoY97grQPtOomrM3YU4ExJEYcnxOipAlhwQJA6BrCsmNxkxst3cvrNrJricx+kFquTDUVtTgK8YUbABTfJzyMZP5o53HxxC0ueti1428JFM8wp06wac6yMIAscHdBxc8wKplqz6vPH6J/jNhxizeWMqMvnVBj3f9brAzeGTeXfzHGMHYAEMCZT4lrQoWBEFBALp26TenBpGHS/RbfOH/oCy8RsHIdydaSTCDrqCDmEDsgDAuOY3FiBJj9vUWgBegssG1i3OJPXzWvkkfwDKSMHGELtrvigUnbuEGVBbj/WJbYUmgKMHPgxPFCQKGQmjYv17vud7Ln/3d3933OJRzMIbCbCxYEs7JH1/0003HUDf5dsSQOta8if2JFkyWJ/EzQckzyX+QF+sIgRs2Cus7bsSgI7vYsAmcTrpuCc84QmXBx544Hrp2xICOQDOkHMvQdeMOwJ7HtilwOfv54QkThs7G/Qb98gTvUuo2QwZheH8gby9buOBzeSf3jfP6173uqN5FjbwoQrjkqkYTC/8vFe7mBqtiBh8hht8064+PEYyOh+Wy18al97DDJgsfsRmpMSzSMwLB+liCwA46rNeYaBYUUjCZw1SttPM4J/JQt90oGnATkv66JKPaEggk+kgnd12222Xj370o8fYiplk3EvFFeiNyR6wZ5t4m4f5L8ze942BlCpaxXBy4gfynQLQWsiuyJGnYJlYVrzwLT5Edg0n8yxuKY5wrSX2cjMS23t5W46jTwWXNeFgeI9cIucqptgW5ivMtpjki+TehxbTSeeLX4W2z+QXeulzhZmcK1ZgXp8/9alPPZ4n9elPf/rAj90Bg3+b35F3uCXmNRxgDrlwq44vLlwx0vvOgbeLWWJsd5LXhulPsz9byhtylgZkc/FJuug7tx1pEDT3cjTFSZ87xnpwVriCf8vzW7zjq3Lrco58yTmaTsutFve3McEXFGLWzLc1VsSXXAxDxL8Y5ut0kqxsi9vAGTlDXhYH9MeHky3b2on3fA7H0eEWf9azhZv5xT65YHHjdcxitE1Fxyx/w6HMsZynNdX87yrMxe3G38ZLx4kRusct+GVzGntrnbPcYrkm3D333HN57Wtfe3AjeVy+6DifiUn4qB6xicJ+5pVP+AOO0Su9nbn0rndrJDGKr9WwMD8dyKEdg1clm3EWr5oXj4Fn9N1cfHIxnS/gJ8shOlezju8kh3qJ/tWBYoHMiyNqVXyi8Rrr2JjqFgBBAIAQfornnBQTGOls6GIIkA3ahNxibcm8rpdgZyifc9zGk2gtRFHGgRYYBDiiRmYJkKKAKZCjXImQIjkUY/Y54sYRlmxJhADSuJy198kGcDpX0QNEJSkFniBdIuGcJShLxnJouwtAF1gBL4kI8SAzAop49h7h53gIIt2zLWDdYnkTG4KhW4ukdAxgaD6FBXvQX+Mjq5uotjDhvwgEXwIcCiDvrakxBHJjJ2MdNPeZIjudh3Aai86QCGACWPlR65e4GwMQLQguwIlNBbJiip75b/d39rN7bO24LZLJ2Hc9gDPbFceNjcSLH8cCmL2XiJ746RKOzmPjJSMwxLFwASnmi8i849lwbd532zDqvSYkH4cR4oNcW1RpRKWzmmxvectbrqrvnuF2h5PHMwyWPPS3S+aXwO46fS6Ol2Qnh5ip4Em/yUG3EqUExb99D+CXiCBGxrYYZEHDY4tFMrb+fD3S4OqU1eUmWY29zk0OP5W1xaeEvzi+61sMap58JrnSRTJIho3ZfI997GOPS8K/+7u/+3pLw65jCyKkW9FmLkWMIgLGaA5KyGIy39NkFvswB1YuaVtCTV99H37zodYnZ1YYSf59v7Eg3vgBPFmMdKtB6ymeS+hiY7EOjiNp8qmdRHnULqm4RhTE0jbpWusW+uWaxu3zLWg2bhUFsMUYfFk80MPZz/iXjQM2Qf7keOSVjRbf8YtzMxkeIZnGZtNz4xZm4hnyU3Np0KYPGNHnGqH8y449Pff9F37hFx5PZ+ZnfYcD7e4QnoFQylt7PKzoM/GxxRUftSFArsXzxcslnfgQQip/Nb6CofHSxTbtbHDI+x0vNsiOL3RZcd/hSCsf2yqGs0/xoJm3ukKg5exznPIrBB5mbVywb76mubC5tjFaqwJR0ynZ+f1eaoxzJRsuh2fB77Cnc/yaSnrV+DgT/PQhXtgEPuIgMKHxcRC+JTetX8kb5mLX8oRnSOD9sIDucH/5AeY4Dj+BhbCav8nXy+HIwZ6aG32umDW/PIyfLheRS/2SAY6lcafu6fNqnRe/+MWXr/qqr7r8wA/8wGELxRx/NDc78kk6gClyOfxSm8CM3/qt3zrs/bznPe96tcfybPjIrjBX3sKJNv+Lpc7Z5svWLPJltkmmmgfJ2CXi5lpeKH/K/71X5/SMkzYSykXdY25OzQxcSGzxSX4oN/R58f/617/+cu+9917e9ra3XTc2l9e0ZrdMuqqBj9kYgUm4rPqtcVprenzwwQePZ3t94hOfOOYR43IaTMRr4O7WoFtXNDc84nsbf7B0cROmydfNIW4cj/fDdGuEI3wRxu2GqmOs5b/+67/+twEA3JDaBhFcnNjlMgumgJPAyIdkmRCBGFDuPYEpsHNcKiFoBaD3ApaTUJSAQHwpmiE2IDpnyZQxJGiJ0XGACXgmY92tiiyJFWGyFmszdr+F3j/ETNLs8sZk/shHPnIEDqN2XmMgEBKSdSMlnE5Qrt7oRNe98RmeAwJXQIXwAU8kaRM58GJjY/GPTTZAt3nZBom047M21IxpTF11vqho2YIRiABgMpmP/wDkvkcSySnA+04yOvtVMiN4WwAgJEu+JGCguAG7eu/viLdLiTS+2P4M+ORlwzMAWFsFQDunkiR9nzvN/GPBiR8BjQUKBVg62njyefO35i679nvU5tjj+YR40yVnQzG+yUszhY4UUtnkTOr4icTWORJsY/KJ9clkcvtHu6lvfvObmeryQz/0Q0fcImrWhDwVp4gDvTmmc5A1jbAlt4oiayXfxjl98HW+ucQI/m7isAD4RRYJg03ooeNqFvbPLtV27SV263EVD2yQF5BreKBghWfOpyukqPnFlmQorrrFpTiJbIYLzV3S2l1juarPfI4QSvxiv3EVJM1pLdvYWVusH28hCyfPWOKBt/JD4yJVESPP9VDYeHBRD//70Ic+dC3SFAJn0iFH0RPs0lTUUPS9WOi4JWmKlR4S1bzinW9vw73z+FLx0nNlatA0Bt/Y/AVvtolADgUFosZXFjuNJV41OHt1aTc8IJtx+JYGQvrqu/OtLeJ2/ZzNOj4sy882rxrT3HS6Vyc4Zo+FH3DOlV3rGx662NrZUINC06zjcSn8IFmRWfagt77rs93JR4D5aTLtL93gIoouOTd9FUONbccd7svv63Mdr6m5haXxxBWOKeboVO6q0Gw+jRJ8CF/QOBDXnd9VWRUe5lKs4TS4aq/ps3PDl2xux6210BH8VVTDyV7ZityNtXgUNsYBj3ttx1Zk4bd0i58mu6s3Yd42DuWNjt94W661vGyLY/7g+R7OkQ9wdTlFQ8AY6SZZbADCJHbmczAd/rltKpu6PBxfxqfOzYTWlm2yk4aKhhB/az7+ym/kOrzQ7Tf8m27kUmvrda8k6vvOfetb33pgQZsCXV2yu8D0sw1beRxmZV/Y15jw1qsNk9///d8/5nnOc57ziFvE8ocaS+VA9sZv7Fzjs3Sw9Q4f3jpJ08Bx3ndMsdC689v+JbMdcDiGZ8q524xJlp4dkX3driBnkn83RfLnvapFDLWp9Zu/+ZuHDHfffffVNuJE3OA8ZJJ7lv/h1Xxi+Uvra368gw575a/kx8taL77keBx3bb1/ywt8VszJU81hbRuX29ATM1sz9T282M0864FluB8bfuYzn3nkMwAA0xICwhIOEeIYSAMStQ6Vglx2RHEJISn2mhFzlkDbMQiIQDL3Ov8Cz3ZJNgCWoAs8Ac5pyILkUJo5ORMyiZTpBGt2cDZO2HEIpnUsYQE2zWcnSudqi2QEGil0DPLf2M2161asGZdNyI4cAHkJZQs/YEwP5pFYAb2EursbSNIWTXsJ/s7Pjp1TEVbHr4fatesuwPnQrrGxBbXObTJ2jrmSHdlUcCDtfbddZ4HHzvzFGnZ3QAB1jMS3DQJA0JgAp+/FTnbZp8TTZceKQTZBgMmBgCFzCyqSIjBvTroh834nBnZHI13z4U1kSGB60IDamAFACl6kji/3fhtDC8T9bRdqd8z4Gv/li62zZlwkvXHDDz934xh+hST1uaYDrFIwZJfW3WXhJZp+Lqzk535PcktyihS+soWHxMIvyCNGe7UTJIloZhhniQm9K1bEG7/uvbgVHxvP2Wg73nCD7ytKJRmFRGNtk6wx2RZu8y05wholxi2q+ObustyoKWItkZ1XvvKVR1Pm4x//+DU3sF1zpL9da4V1942LIclSrnKO2JZEs5VLy8m5RclilDWKDXrsvP5lWzue6aW4aPxk67L2z//8z788/elPP24z6QnNPdG54/P/5rFzGcFGLsmyftH88qVCHEmxPjLCW7pLrnSEtCJ44r650z9sadz1/d7Lo0u2+O+ZVMrD8II8W6jTIx+GTdtk8dniqtygwWHHRozabaMvMsjNm+c7N3stZsJ4+YE8S6bwj9bjN8PtsHYeopdM6a1zO05he84jS+7wE01qvEOc9Hk+B9/Z1PyOF6MeZCd/NH7/YRyf4stwAO74vvnlgnSJm60+FVr8YW/J5IO9aorAA5cA1yivsR03rADaotTOlgbM8i3ryZbIvSLLea2LD6STZz7zmZd/+Id/uPzjP/7jdUNKkYLPKCzdIrBFBbznf+RpbJi0OoaNybdXRbDr7uzhVvJX+tmNq3RoLXhRr52n6GV//FbRIK/AGPlGLBsv2enj3CyQg+AE3rW5Hz5u7PJNMcVfeo9P5TN2urdgxkH4p1talmPID8mDey2P4hPyA9mSNf1rHFYQP/GJTzx8I33RmTHFr7yOs8uZWzP0924UJqOcE/9NpjZS8LRe8SA2Xl5kPQrGzRUKS0UoneGbZNnnexlncz0M2zwAu2EV29DFciR5CQfjW61HjlIXdh49Jle3V/avh1z7Jx5wG/bbK2wcSwfZKl/SOGleV6qxl+YXffEBOJe/wrnGW05GBlyO78Gs9IIXlV/3Vm+xkV7UBnI/3OXX5nWrokYxbIIr3q9+k5+PN97xKwBPetKTHtL94KgUcB5ki6cWjABTNgdLcYg3wikYCIFUSSibYNZhJBSkZg27xHmJK6IjQFNWzlFRyfnIZa4M2eZ3nQAAIABJREFUa70IwAJCndyAfEmRMZCDvSQYmG1B01zmoD8d0gVGxyUrBxaQAgtAIjSSEeCIXOx9Y5wsnSgemidiWpergmftuYRHkuqV069u6MGlOEs0OaQCI7n52Y7RuY3TDlOFHSKIlG5BJdAbK3/qGIlLgdx7BRZSjSys75KdXC7XAxCuANjkB/QAB12RmS0QQ/G0RA9Qb4zx7T7byyIB9pI/8SDmFLGeqk1eOqY/hJJ/kk3hiuiL39a4ZAnhNq/jer92cM5iSmveQgKJloiSRbGwhcXGg51+xya3pg+iCfRgi1uWgPeeC7glo73kkr/TGTmc02tjIil7m4RYsv71X8UI+cTLknWJXSKQ9JAFuCD+FYEadwqqZNqfyFJImJt/b6HjHE9eh/vwtjWlQztgCAL7I1Z9H6lpPE0I/k4f2+wUl2RvXLjBV+hl/bjzkFDH0Q8/1cCD352PdKQzOOX3eCXuHU/Rwl7m2CTf2jfvsFc7k90b2dVf/nU1WbedhL0aAI0F82C545F466VDTWiyKkI6bhsl/DeZtkDcnTg5R/MVlimqFH58gC+b2xzylfzdcXiB9SjO+U9z4wnIEKxVzPi8seRyfzeHgid9ykfiHiZuMbM4LP7ojc9u/CNgmkxXYz7Mh+RncdvaXG2VnHB79Sa+YJ5mRjk8vfLPxXJFiitwtjGBSymsySr304fNBLHAV8ShsXG19ENGHMk5+IiCRl4W38sttnEI+2GGHNHcjRk/cWUbP3cM8nvmdPypdcjB64eOxwuSrauNkus///M/rwUnnGcremRDMUEO/i0u2Ws5D/xTxMGHzgmLa2TTs7jUOIEzyZ9+PDUddomf5JEnd/1iMxtqIrhCgs7sxMIwOiBn75vbWsUP3KIjuVh8bNFrLLFu00HelmeyS/InizxKl8mJW+Nh5zk6Fr+znm3CwNHkaTx5kq823l49wFet1RUknV+z6qUvfenlDW94w3F1RPN01ZeNidYKS+HAzgfDFj+WL+G12+DAO8X7GYvSXdync+0Cs4s1aip55Zd8ib86Xuxs3O68eKXcCJOthe2tp+N7gHLP7oAdnZMONXXg0Y3qUf4q1heXNe7Y2drkVdyp95qovlvM9zeM40vi0eZXOsYNYAZeJU7wFGPyWfPiK9acXVylur4rPzteXsaP1EMdh8PLf7D5aADceuutxy0AlKUzCECAGAULQMokKHDuPXJJQdsEAJ4ElVAWxBgaaP8/tu799b60rP/4nv+hKMjA1GCm0ZkhNY8dTCt1skYqJdPIMQrKSAjzlGVJkWI5UmiZ5WEwisrRFPOQJVqUVlYeEgML0h/6of9hvjzXdx6b1yw+H/iw33vvte77uq/D63pd173W2pzWa2OsURkGsRdEQK3g7F+dNQZa0qF5EDnrEh9des6sk7xGCrR0lXa+xqeLJaXNv6AvaBjq7OT0IjGSRXIBkgKq79td6smOyAEijVAKRuSs7wu+3rv3ZYEf+GvaLOneBwl2nEvU/L4tedOTcRZEdB01IxBzvgJA+Gbj2Rk4k4XWJQAUQJIGIEP2+Y1E5nM20xVEinTqFDdnwrMJIj0qkCUJRHALZiSSf9OL4njjZ/2kMZfoWUs6Q3aT4Vy09P2OI+HaPZJMd0cH0C9wIaYRj/SlkCC3uBTLdCBBaTIgHx2//ktHSzbEAT9qbflM//g3zBETfElMAUt6ph9YoHjWHbYO49Edn0DAJO3WqTgzBqxgMwUz21oXfN14h2PW1av1e8Ix/4XTCiSxxp+RbX4sybqcWMFkzWyERKYrnWtjr77Jr6gyn2N60n4/r9T458bZkoTG6UqObrtwiwxdIgRkogskQr5AYuQWfsQ/4W9z2cG2bs8xYEt5asfc5Lr5YwkEn+57vzaQfF3m3yWk539d5VBjuktd5Q44uwXoFmsaETA4PfbZNpA0POQoOdIr+bdJmWzrL/xb3JBLzlpiJMf02RYgjblFz/o2jBbPsH93WBFnecL5CgM2aSwNOPlAgcFH2RQvgQOLx/KfYnkLWKRObrMLAwuXvMsX4l38kVcubiy/sa6QhDMdI45d1VZsxGOQ13wskt+tMpvnd43kpUu50jE4Hd8ko/yUf/M/xy6285te5cPlPjAl+ZLXpfZ9jnc2Ht6yWEW3cCq7a+5oZDSXvMwnkwUGt57OZz+bDS6fdnk1GRBtuZbfJLt40qDXHKFL+XL9cpuuyYCUb25zewtsW664uaTz+T778HO6lIvsnJNNbJKHn3Ue3cBxOOYcOherjUlfijs8QxwsP4FRztkNLTbD1dbv4BR8y3f621yNwz/JtvZmu/McW2ziJ7ibosyc4soajIVn9L6Nq1e/+tXHVWvJmD7bWHNbpN1lfsy+fAAPXRyXL+WxbQjIr8tFjAHv8B62XHvID53feZoT5OLXXrfuWzz3kNtzLtj6UA7QcNs8Us31O7/zO8dPFld7WRe8x1HxJ7yvz5eXJVNz4p6+46fWSQdneX2+sQ/jzmOKcXnw2c9+9vGciB/8wR88chA/oVdzi0M1AX+FXebmj/KTHA0L6YidG0eNlh62mbTrDffyQ/gQ7zh+BSBlWBRjKQC8B/IIbUIFMF0a08OygLqdNJe3Sa4WxXkoF1BTCgLG+YFf50kqEn3nbmG2QWGRKUbCk8QkJMSw8yQjCgIwgp98wLNzkMb+lpCBMOK8c3Ck1fcGKQJENwoQoEkHS8iA5QYVWyaL4oazNIe1cA76oRcA3pgAawmzuSQiCTi5BOEm4k14SB+9bJCxPdt5z8abDIDvjgMEtnBTVFrjBo/xEPizDs+kYvXCzrtrRMfsvEDQvJKRHR1X3mxnTnd4gQsJpF8JG7D7SSgJFMm3Vr5MBl3Sc9e3uXW1JQhFCFtYYzoD/me/zcbssoR/CzUdV0nNOc3f1TY9lMW4MMI59Cr+ASsZt1iAY411vuSr49OFIpp+nJN+xZArQ3aXQQErQXsvXtefW7sdOY2L/OtGT3rd4iGZOi6CETZ5IFRjSf7snM4lEQ+IgxViSowks+IGDuwlcuJycXSJIx9WVDQerG7OvfJJEcRumhXitDl6yNLzn//849kL1oZEL8a72qLXCh/ElO16Xzxo4sLMJY3slS3lGZ12uz4I4hJNBYcCk67ZmS/BODsDvXY/4y/+4i9eSUt/tM7XvOY1l//7v/87dCeR98qnV3caInCALWGQHZNyb3HUOvu789zzC+PlIOvLX2pC5GuRVrJv8wwO7blsrlgS93yz193lYIeOEy/y0TYt2E9BLs/xIQUL3KCnbZhraLqUFy5uHhY7yBwsdXXL6h8m8wN6V3DQi8ILCRY37NU4GtWN1Vy4RJ+fd283X3u47xLj9LsFnDHhjGOzr18U6juxgy/IT/DAVUd0b91bOMoZ8MJ36UCjWBzL2WRdjMEvPZjSXGx1LphwCvEtpuWMzZV8PAztcw2X5OMbbCi/LZcQ3y9/+cuPn3+tWNGwE3Pk2x1JvBI2WjfM2bzsM9i4RZlG3xZhuAlOIi74oGIBR8Dbk2nHW5k6h190fGvC5+Wu5THy7/KM5YQKF0WJnccb8SM+zgcXo23A4eJbE+x6GxdP5cPGOzcuFN6uZoCPydw4rdsxQLt19H3fyZUaQa0t/wrL8Q/4hr8sJvoMB4X9/Fato3h0VQj5euUjy3fle6+wgex9rl5hNzrCxXBbr5o1yyvZtjHwSLyp83BMz+SQzxTu1l2833nnnZcPf/jDh+5wxPTq6kG4Kw7FmhwtLuQKOANT5IT1Fbmb7OKIf+Oty0HUOfJzx4Yfb37zmw/O+tznPve44iM52YlfwxPNcXUxvayPlYvDJjySH6oTYBzfwMHWXzWwl/90vmfDpd/rQwAJTFEMSTgKt+MiCJqwe7TadS7wPB10k5iiBEGgUArOKBIMQGSoTawcRuBwYsbWLZGwz8UaEpkcHMVnCl1jCJ7tAC/xaE7JtXMDj+7r/OQnP3ncq8a5kGDjCTgO7bhkBdALGgLSpXgMvAm0AOvJwd2f5B8gBAyaE77nQPS9jQw2F+wAg+xs2/v+Zj9rWTtzzBzaw7sEWK+63flT4+xTfNkboaQXvqkxwRc7bpNP4yv6+drak86ti42AXp/n0wgTnSsEEWNBKTkhuOQ8J6tk2CKmcZFyCVLSXsKv6AC44qrPi7vG1MhIFgC9dulv8dccdnbTtV35PWbJtWJZMoAJ/KPvNdj46blgsotFN3TKTmzaOH7HPR/rv8ur+K4ia8kEoqGY45tL+LdbCkus05itBREDwsbgV8noEl1kFKm3k3AuOvmy41YPfADpUjSIIX60MUwWic6x8JyNFPuLb0jO/jY8nIG7jl9ybw2IhSaCxI1ANyfdIZUS9TYEJbswNH2ld7vQ/LlXeoEfCGL5p/O6nC15zQvHxHX+7VI6pG/x1+7rEkgx3Zx8w/iN53efkTV+3NxdjZUPa1REEO6+++7jUmP/uq/xne9853Fr2car/MA/5Ee6JwNSmL7kp7UV3CNn49CHsfpsC1n4slhp7TB4c608DMM7tri3AWBOeAsTNBMUu+RpzTB9MW75grF81rkIp8Jo/QR2wY69fLjjYZh4gSPwbHMPQufYZMzGxhH7bq3BqTRlrC+Ztohll77fgh4m8u31CTkI10kOPm799LFEFvZfHfEBEs9Wmkf0kj1az8a2/KgZDXNwKU2I9WXx0VjGdrz80/HyxPIZOXELX3GACMNxeRNuwB18Be9D/s/cUdPX1Yydn06+4zu+42jk9VA469UAMZfirzHEEo6wfkV2cY/zklGx09pseC3XkS8QfAUhPmFcOQEHhK3Wjv/IVfTPz3sNPypsGovP4cAwFEYpPOCvdTR/jRd4Yb18F6/Y3LMFkAIWp13spkvcVKMfLuMPcpRNy+UymxNaQ8d6Loy4aB6+sRti+U/y5Nfn5q16ZLmc4tBaznHRWHzSuOkCx90GH9xc/BTr6hy2gSGKUTgqBul066GOYVNFa6/WD4+Sj28Zt8/29qflUPKAmOUvdAwD5Db4rmGH+2x9Yl1nrmo9jYkLwTK8qvfJ4ipj2NPn63Pko+/kqga79dZbL3//939//cUPtqIzHAies8nycb4ih8uRjRXPacdent2cx8+dL3/gBOzhe6/V7cctAFssI8UB7RJhINvE+yAZwkoQusacuHF2R06iC1Qin4BKMSphbNepuSUAxCSFSuR2jJLdOOvkN2oyUPwmQecAVyQTiAogawLyj3zkIy9ve9vbLi95yUuOJsD+A4BIpCaKp+8uyQTwnFrCaK3GWT0kx8c+9rFjumc84xnX5kPHpBu7OIBPslgyAGQBPudAIAChp/oqUhVv6WAv6WYD9uv4imgPeWw+YNs6Xbre35oqfKc5XfKcXC4NJHPnAFbdLWC1ICipeuo2ssauSBc9A6e1vy60+6LNTWZE8OyfEtr6s4SSDiVCQJP/6rbzx15bg0aN3Sm7Jfy7ubvvrOO6KsfcFRo9gAxAW9eel847nj2QptbdmhGFjQ2gjQRuUpSw2XU7xnwEiTjLoxjb5EY/bIWMiDVrEZsIjTE2pjoHKWBrCQCxbzyy0xt7LaDCP2uSnM9YsvPw33wnHOi7JdKSBzKXXpuTDiURzQw62F0ERYt4lcjhzRblbLWJGxmAC578LHEueaZ7D47jS8h645d8zz5Epo7vb823LVLFE6KxvtLxT3/604/7hN/97ndfnzuDuMlrS+AWAxFHhaT5z4l4SStcRCTYBD7TT6SguGnsdjJ6LTZ7wnPnRhb6ubeIdf9bc3be9bE532If2NOxSC+/3UJZLMhb9M3e4Ux25evIivWKHZxAAa3I97OR5FNYKWwRUIS649KXYrjxED25ju7FT7L19zmu5JDNV4ha4xYLW/zyH/ZH1PnA5unFbFjBPnJ+xzgOZmv4K/rxHvxEbnJrSOfbMdaM5bN9l67wBnLnUwoNjRsEt/caenxeIXHmJDuu+EUY6YoeEeo+zyc0RuA9v5JPa351RU+FMuwkq3k1WNd+nv/D//wcKdvIofyRntOrKzf5IvvQZ6/4Ir3TOR+ANcaXc+SO1p6NFWyKF/yUXRB3eZpfwLkt3s96QOzlGpcU43LNJc7wARyIHDhi8/YAu35W7gMf+MCxUZf/4DmKn8V/WCB2FHt4Ob3ifz5fm5w5oHXzAXnV1UnyITySexSV+BpOkh/ge3sFBpyQa/BLOKp47GG/7jmHqckMc1Z+DQ8ybnEmxnxGPjEtjpI/OcP+D37wg8dzJuCXq6M0BcghFsUt3oMT4I1yKvzcPAp3FdH81frEIn2LRdy5V1dGmH+5szlxDPrGMTaPWxd55RKYvXqga8fIqeKmVw1msuJ7O6cYcrwmgry0WCH3wV04T94zfxRj6UOMyJf0AifpZ2O9ccUO/G0NndtcrljRUI7j9Nnaip7okM/kS7DMd2zvfeP0AOKbHvWoRx23AADKJW8WZvEIkuDn8EBeQCCNggvAcjDzUQAgWlIfGEgECzrAjzNsQQpoKFSwWJOAbF4Fnc4px7ZWIIm0LNFvXGsXcHUVe1o1uSWP5rZ+xaKgbm67gYiGomodmd7JLSkEaE972tOOKwBqQCgUmk+DAXEgB5tskK9TbNBx4A0kRBOppJfWIXgkIoWNhMspkeczSeEXC3qNv0RU8cNOnSNZOe6caMioM6xpoShDXOhEcJ+Bsu/Thcu+BDG/8r5uYP5w3333Pegy9nS7/zSxlngAHElOjPSshnvuuedy1113XUHgec973pFQjod53HTTdXefL29cKXDFKlBNJnHDV3yG7ClMAKhzgXrnBchb8AFkV0zs2pGMLdo1v/oMCVpA23hb3Yht8dN8/Is/APzkcy/ekh7+2vf9I9f64xLKfB3hXPDuGNiXnnvv6gy+w/7pY3+ehf0UJhJSRTWZdKfZUgxs4QYXJYfOFcf0oDmQTApItt9csLi/xDA5EKPGj2T2maS1GJqt1p7IH/KByLgcWcGH6NInva1M8gPMRfRaS2t2CbI5FWoKFom25GonGnlDYvgxTGDHXsUZW2uApJvGs9PZ+2Kn72sW91CzrojSLG+srgKgCzbYht0SETkHfsrHbM9X8wFkYIvF9cFySJf8d27Ha4wpuuTszoH95m3MPktXWzAovjUyEbDk3BzIb8UzeyoMsosrQsSF8+2KOkf8yNf0ZSceuYf1fMW6YfoWuOtzzYsP0Xdz+tyuC7yDPWceAPO3cMneNWLyjX4a2L3p9MPP2HPxDbFzrOaLfCwn40ny6eKUwnWLCz4o33XejfBfbCOqHV+u6tkf/azZcjDkVp7c/MqP9lkJsF0Dv7WYj53X561xMdwOXbdOydMaMvQKi3wPx8S6gn6v4tjmK8zqs+zIVzVflnvhcnCm9+wpRxYPmh0ajLChNfJdeUtsw7VsJQbblKr5378XvehFhw6Sy/jWhmdoWvA13y9HgG++s178HTdU0Cz/lovYEudaDIM1cjRfbb61Df3iDnv1FtutrowLQ3Bsjbrk3Djhn4pTuZ6f9J79OtYVOMmDc+LAFf/dK/7lL3/58su//MuHzXEV/BpubyytLdnA/GJ5m1y4WJtD6oSt12Bar30ud6VjmIqPLs/AJeEa3Tc3ey//gb/wlb/v8WoNslgXm8GJ3mv4NB7f7vjls2LLGtVd7LyfG4eN6VIeyQZn34G1jachrckOj9SNxofHy7cXn8i02Ehur2TsPbyjX/kPP+P3exxeywbGPa4AuOWWW64PAQT6iLfkzzBLACx4A3gJ87moITBi6vstKFOWRGwBZAHSnEKw+15wMNISGAHgXAoAegpggdtxydLP0b3nPe85gpYTMaS1AgGgbV7EEeACH0/+FFCciQMi1oCu9Sh+rJEOm1sXm60ExO6CIf4CDjBLLmQBRByOU3IqoEZvOyd7GoOzKrYRCESpOQCdIFgys2td4qMzl95csmzsfIKvkscageSS4vVJa1qCpNhYckmHbLLEEgC20xeJc9k6ooykSYhIMx+QFCPlgpVu/Aas3XgJHKCyjbkAQmMBnObVeW7udh791nLvnaMBIOGuj+08yCUQShddItnaK3C+5mu+5voUXOTGPUhLoMTfxoCEugRyQZTvKbQ6nm+x5cYs8g5v+AlMEFPbFBLL1tx46dPPA4oPvqiLj7Ckzy79rkGDZEic5+J6Y40fKVzzBcS3sdk82Y0HjyXTTShnMpQ9FSrIJxLpvlhxQ/92ESQ0uN9Y7fb1k3Zdotbx/utYJ/M2E2Fheu3Y1kM/vhObS17YSAx2Tv5MD83DznzFeHSGkNAxnzHm4kC6lV+QP5hLlsbhM0sG2c58js9/FNkIjAJiLyUnd3b372xTOWibFGJXjoPHi63JgvCRX8NDgaoQ25iyTniyubx5tunhChHyN56m2WKwv+mO3MnRZY/5Y/+RTLKLh+bdpg1dif3GW9xbLOZ/YZL7w5vL+hByz5pYrHVuTQrFZXPSG37SfE960pMu//qv/3o0eZLXrpFbiPhteQNWiGeX9Is3Rco2h9K14/jIOY91nl1kOpc/FZdyGl+ANXLxFrLJx7d9z3aLrZo7MNFluNkbL3EePmCnXv6x9vQPi/0tr6zMGv2bT2Dz8rb921rIKybZwTxwItlai7XSHZ7R+bAVllmHxp/mnDjK/vmLXz0Q1wrc/EVO2qKXz7FJ52kuP/rRjz6eWfD+97//8r73ve9BP12WzyR3nEJO4BvkbyzFjoKfvZZTwR0x4PzWjFd0vqshOu6cE8WUc8Uym8N0cdl7PGJ5Nl+DEX23fKrxyWG9HeOKUxjB5vz7XEh2rtzqSlV+wNaK1RpiPe/lT/7kT46aYnPg5vnOw8Xkmr63VuPK12TI5yv6e9hsD9PbhwWLh43v5T1b3MNXV4aFhzY85EZ+Sz9kaky4x0bN6fi+U4xuDtB44NsKb7nILxk0ztaYzZdsMNvVq3h25zc/nmCePu8ZHmyu5pQrNtYXX+QFGLt1o3rDGviKuKAjNebWbvxaI817uZuNF0fgE5vAP/4IO8kKS9KBjYp+hei4AkBXZ4MAUSaMiRgWaet1iYkiHhgtwWC8DeSOo2QKZkAdHYoAOF430XROZNvzCIzZuWRiMAARwcjRe0o1QwGbwLFLhYwnKdmpQuAlSbsdApieNDJ6D5DoBqm0bqSJ00pKKxvimpy7g6gT1fcSQPqzCyUQOQJAQZgl5AXNLaDO3ce12ZJUQdla+of4u4+seZKlcxqf3Bv86wfpiO4lPQAhGXdMl9wiipsgFEgSkV0MfncmK/TgeEG3gdRa2vUsgPjDkiMBy8+2kYBQ6wxrWmyh09y6zkBLEQ5ogLaYAnaew+FBR+zdcZ1rHmDMLze5dU7vSyiKIIUQIt5ra2itup7N/fa3v/3yT//0T5df+7VfO+zf93ZXz6DV9+zj8qiOlyQ0wZIHJliHyx+X+CFSyECvEfRIUDHeE+b5W/rz84ASI3kRj9YH55AYSQaAI5aLk/mGh8GI12102nliZwWzxpA18k3+tAXGknbFV6+AHy5vnCoajCspJc8SCZi1/rt+BLcUlXaE+AGCKNnBXXEv9ppzCeHKBQM2GcpTSLmdHOPxVcUkHNCEROw0WfteQhRHYrX1FtseCgef1nb5lp/t+qZv+qYDgyr07LzYRVDo8E+70r3nF/zLrXEwVcyQj8+IidYOmzY3dwvQ/uSgOIO5yNpiFbvBKNit2ZhMSHLnaQiwA/KxftY5jZOMe9mm4mhxWY7ZpgwSuPxD/kTs6AQG7sPd6EdhB29dDqyBVAMgW3cVH5yESev79MgujZ8ce88//NH46pL4fupRLtMM2WasWEwH/HwL5P6m1+RR0MAOWOocfryY1nl2v/kz/iLf5NOR4127HLibLmLIOOJUsSJ+FQ/uYZU/ljPCLLltCwuFooeapkM5usKVX8Bq/s1ne6VPvJHO3H6V7nELdthcsnyTjycrf3Zs89h5hUn8RGziV/hb45B98Z/+8suuDKnBiu8p6Ja3829Fdd9lo+Z1hYdNqtbfvM95znMOHvOWt7zliNHdsNj738V5Y4dP/e+BbY1tEwMfwVXpGO9cDqR45QNsas03ynuNq/lM32y/3EaTxDH4ppjZBo/PHLu8A3bzh3RO38mBD+FPWxTip43b5/iUn+VeDJdLl+Nu4d/f+X5XlX7qU586qAk9bI3WHGFaVxe87nWvO5rxm1vUFnwCblk7nFg8trbFFDgkZnuFD7B27ciWeBTd8Es5UAMq+Vy5Z1510F6hQG/8Du6sT8qpjSmP8DX1CW4i9+EQyYlHNH8Y3iXzzpernIeP0YGmnHnghvdqF7kCd8JnxdzimzmXo+BC8rHvVh/NtbEi5x+/AlADoA90HxaMFtiQfeS474C5ziAAo4Qm7v5HT652zgZhXc/uiaFIYMt4nkree0puHEkayWy3McLz6U9/+kHBybGdK7kwsMRJNkpGdhr/rMC+k7yBiGcgKFoYREAxOANxPLsB+/Mmih2BpBEiiHWQrQXQSMIuLTrbDBAh7gKreRBOY3gFGC4N2yQtuAEAcgRcXLrXGkvWCi3kwXnm2PH4Hr21ln0egGIofSPHwBa5pGvjSr70QB5gskGMLNlBd25jkVfMSBJ8kT2WmLMp/xaQ9K4xYS2SPBsDsCW/CGbz5/+dW2JGfoD03qu7hBB5M+f6B1L7dV/3dZc3velNl1//9V8/HjTZOZ5ETc/Zt852/1760pdevvKVrxxEs7UtoCILCkw6kEz73O+/0ilC0XfbSOBbAJPOk6njgP4Tn/jEyy/8wi8csvUzLeK88yvYwh4dalggWRXTYmMLa7GRjB3rXksNhiV9sA5uni/DMhfCxL+QNfZefFwskzg7bokqn1aYNK6EhpTRv6YG0o+swg9EwhqsyTjbnEFeFk/lBzjKtme8EI/5nitTGg8mG4cci918mb/AFmPyMXkFudAQMxY9SsAbr8n9mMc85vKulT49AAAgAElEQVSlL33pyJfrNxH1xm6Xt39+IWMTMn1lk/5O38mtiWQX1/szAeu9fMiPXE2w+CAWFAFLvtlyietiEzxq3bCndSWTy8rlADsn50bAkh76lL/5WjIhk61pCxi+uk0LMsqFMJj+0ukP/MAPHD9n+8UvfvHQLR7i1VUscnMyGdfaNPKb22dIpnXLbxofxtVUIKNXvgZ7xZ1x+t4xrqLYOeU9DaxdF6yBU3gFkid/wgM5iW59v02XxtL8gXUdt7e+OU/cbcNh5UtmP4umUSmOvWZvOatzb7/99mPjpUZE/7bJinOSD6bwT763MuQL8VDNALvGdAJjjZ0t4qVxFj/jtkWf41tXcsgNOAtdaK60Pg0DeUscwu+1w+4A59f5VbrXgOnc/GQf+CgOcGPxJq90jjyPp7TB1bhuP9Kswa1hIj0lI76qyamw2caPnJYsHb9XNokJ/IYu8bjW5FlNMIjcu+EFm/BrmEf3rVfjUXOLfWGNQnrzjgYSbOZfdLG8RIzJdcmJx5EPBmvM0H263k3DxWVFdcc2ZrmkOfb2xW307NrjgcWNRl9j2aSCxXynOeE9H906S53QWtQeMNv6+C3/JjtclV+TkR346vIBeGROPgcXrdf7rT01gmEgn7Am7/GG5f+bnxeXjC9+wo+uasVh8U5+UZx6/krHxF9+4zd+4/Jbv/Vbx+aT+Ft8To78TLzkE/iLOKEjx/C/5tXYU5vAcPzNOnEY2M9futLoeAigxESBFokAUpIJNtls50uxbJGM2ed1RrtXva5DikQUEQHODjSXqOmSMGByBV69/ud//uf1d0EF4pngLlhwtA1ahEChiIAIcJ13AC8pbtdGgKxuEIw+swZgYw7HI7qNucYHSJLvAp6AXiLts5oudXcFQU5CRuRC8hb0WyAg3Z2/CXMJM/IBoNkHwRHEvTen4l9BtwBL32ujxpQUlrzsrpNGhmBifyArkdjtIyedAxU+0fdn4CQbAOxchGzP79y9DCpZWrvmhODkS0CRTB2HcNMVcr8FUMcBRfJKotavCPF+i1gx3zkIuM8Q3T7/sz/7M6IdDxNKhzqx7NHlbW94wxuO417wghccRb+fMZFgjJ0P6q7TS8fz+fTi6gQ6X9BbcDsnLckIaDdOl8TVlHjta197vQS383pGQz81SGdkSU5+DTjpd8nlfvfwhz/8WP8LX/jCYw5x1Tz7EB3y9cpnxZnXJeyAuvm3uQSnyJDu6Mw6+JdzO4ZekDVFJEJ01rciyu7bkj1zwyPrgXWLO5uIyKWAU8AuPiBvHlgl5hAHmKCIJcv6FuyBu3yfnDBJwl17brG58dgYEv0mZraTJ/Pvr/3arz2IrF+zYPPkMVfnLTnpczhRjPUeBuwlrPBV7uBvdLtjsrsc1jnys90WhF8DyL3OrcduHbuSr7mSMd/on0u7+xx+0H02JpvY2oKxzzrWLqR8LA8sGZQ/++6xj33scVVPxWLHuPKGrPw5UlwhtznY/ObtPZLmKiFrlVNhtcav8ZF+/AdvEovyLp/RwOfP7MEv5JZkk/eXkG5sOZeseBO/tU5jikXrDqc7Npstd1muA2/Wv+E6jiPHrO0V9eljb0kkG15hfDki8pyOrCUf1ATps86zW5tM+N1ykz43fvNb9z50Uv5XfIlRcsBJ3FS+U+TgC2JaXG5eW0Lv+8ajy8b0PCp+JUaNs35Hd3hy48if8hN/bBwcBdb0nVwCW7zvO7hDB2yAe+B6nauIT6fyN07cdzbJ2Ffs7lWNYgb28EXF7uZDtQI7JcvmBLLB+OVR56sQFw9hUmvWkKEnPrUF7haNycIfdp1b3PO/b/mWbzk2UfA2XAa/sa6+p3+xzmfWtvxk+RGf3JgQO+oxnGRjfP+Gd2xvHmOKfZwj2cQ9v1w+JXftHM7p+P3e+vghf7dGeLf4bV3qFz7VaxyWLPjMxjnekc415t3aw/bykas01Esw2dq3HmqjoAZA/9p4Kv+4elC9IB8t/4aZfGltu36abBqAHkwu/tU7H/3oRy/f+73fe+Q9TQK6SYY2v663AAAKQdQEPTwkQtvTig1CGZx3STdDIg4UpFjby2c5EYNvUpNYe+0chd3OefPNNx/NhBbBYQE5wtD8nN08jhHs29VeGRip4wGlvyV0gLRguYGHVDAIsDp3kxVzCP+SxCVszb8Jj56sf4NJ12/HBA7IwAaucZEU89KPcyWxDQ5OSw+OZTvJoe+bW6Au+ZassjU7nInW7ry3VkDfcYpdgWPsxpW8ziACGAIbQdzx+7ck15oQy+OPB5o61rZkh48BKfO3s/HZz372mvzJeiZb5vIqnhQa7N75S/ySaYnFArlkSf/sm+7ECaITUDV2l6x1SVkFfj9X1gMH3e8K6Om3q2+6+qBdEQmeThZ4kSg6zk7uDd4YtfvW98gBrKH79BFZbD7xvIk3PW1hp9BA0Fu3HQq6tvvSnBpPANr59Oo136u52c4jmyLGihgkrnXDDVfqwF4FukRxJhq748rWi5WdD1cbsyscwkj6Fy/JmA4aT0LVRecfkokEKbaRHTFgV8aYsHF9aXcc+CHd8f311U3ysHDXy1bOaX264Ztc11+MKYYaV3Fr5yuZXfVhHWzeHPkavbAVTO64fYCZpoxdJrIkH2JsHezA9zo2e8h3CA4CwM4a9XL2Esr+9iyRxZO1c+M2916Sns+1g0QPzqWr3isW5WWNCzYix867OWELmsaC8/L2FhvWSp5+azliE9aET/kfvDGWHIzApofmx0/6fjEfhnrqPIyib8VO59G5AoJfdUx/izW5brFCDKUf2Giu5JOPlqPALwS193aaNj94YGLnbiFIB/xVUWtcHOCsg+UBiwHL9zYWzkWI4putrTk9sQ/cxq+Q/SW68ksyaJy0BrdvbfFO5wpiMu0VcIqxjlVoyR2ubFs+s3yLruROfs6ubCgeWyccIYu84Cq1vm93Mb8qt3pGTmOSg/5hc+9XR4pV+Sw5FDF27K119bV8eXmEpoJYN5+rLvjQXs3TseJkfVozTRzAX3lxOYv8JL8v14QRbEDH8jebGL+xXKHhCoozvxFvxmJHstF7+f3xj3/85R//8R+v947z2ewKt+Semr82AmwwpKtu5fjCF75w9buOF0ONsVdLsHV2dLuj3GlDiL8v/q6fya0w1HHFQ7qBYWLTFRO9TwfJ1hh8eLkGDmPt8N38fJJOyWAMuefcPEnnxkhnydmxOJHz5bHG3xpufYdtnNN3dKcmJb+4LP7S017hvfkVp0wneDkuxP593hVE99577+UP/uAPjk209bGtD8gm523e4P9bJ+DCsF/OW/609QucU3OJsdZYXX/TzTfffH8fdoAgQx76zeJ2yToYGeUUzmGwJZ8JxwEQ3sbUXetYYKmo0yxQLDcu52CkztsuB2NbcEYDXpzY/MblFGeSiWQtaUoGjuB743EEAWL8TfiCYoGx8x/3uMcdSTww2KJe0Wo9dIpwCSZO76E+S5I1KSJxJRZEcol7culC5lB+q7N5XDJM1zcKBPZQKPIbCWh34vuMfEvIASgdNTcCkI2BL+LJcddPl+iYw7q2uaBZkd66pP1Vr3rVca96xXjrK/HyScRIYCJC5urVpTr8j0+lF8DiaoPk4UftFLscCAkiN39F1IDKxhdA71x+mD5c7tVnksoWHHQChBAkIN7cCAJf6zP+UEykIzHZeetX1uKKi42xBc/+Tn/5G3LkHAAMB1q/mOtvO8Wb7M5FnYQhBteWgBUQ8kv6Si67F7sDyD6LTwiO2GhseLdFTGPCPeslxxYXjW2HInm6n7x7uJEy8bU66xxkp7Gax/H8DWYjIX4PXpwioWSxVu8RIetA8sRWn2uOIMN8C8bs5axsSi567FWhwD7WtrliyQZbK8iab8djX/ruuE2edhg2yW4y1thDuiRhGCzWxYFYMl6+dC7sEZv0txiJiJ1l3cYp0iC32iGFbeLVHPRJZ4g2wrDEC9lErjV1Npet7is229Hgb8ZGYGGPHMk/xQL7y5nW33F8E66RVwOm5/xEXKwff1i8YEd+Jf82Jszgw82nmDzzlsZUJMjzmxeWF8nV/GTlEhOabmQ94xP/RFI1RNnF2K5CsZZk8uwIx5hzOYy4lpvk2eSQj/G74qtz+y92HIdjKQC3mYF/9Lpklk/ASX7LZ+Q9eUh8t1bjm1cxIN6tWQyIWU0TdpSn5FaxunwDXnVu8yXH4orc1iv7bFzD5S0wNJM1qmAIfMV9cMFeNRObWzzKn61jm+X+Fq+bN1ubnNl8CgcxqyFC78vR2NtVE3xjsdFcNnsa13r7e3NH78WFz/E8BdByRTmRTHKM2K3QbpywSKO1ceQevovD2WhwfrpVtOGefEf84Ct33nnn5UMf+tDRABB3cA020KXbTeL41oM7wTj+I3+QBc9sTDvsbGVecWXjYBsZZ19tHrlUjhSD2wDruK6Uesc73nH5h3/4h8vrX//6a80Hg8ULDPQKz9UtrZEPax6w88bq5qzGYCcyO5ZtWjc+0Bx4rXjueJgk1vls3zWHXXPyiI/WYp10KMffqGB3/PLC5rDejTncll6Wb8H65eTrG7il2N8Yco6YWx/iK2JGvocBzdtPYd5066233t+Xuqvu1+mAlOmp46tshgZ2irMlkAxKmQwi6SHeFgjcAQpCC7AQmjPRWwVyDnL1PrLSnJ76uEQIULR+8jB65yqscgBPolQkALDOA+xks0Y62KKl8V2WsgEoGQAgQUs/gmILmL5TrDQHMOvzHk4VEAFr3VukjI6QMMmjddspEYDJtM2bDTj6t/ZeJf/GdqkeHS1BEjxLNJf4O7/P6gQ29ib/LYyABNLHjs2XjM3Vfbo/93M/d3nyk598LKFLc9ohtduMxPcdYFZoK4w38SIxfNOxdNwr4iyot+hawgncjLWkB9AvgQH61i32anB0WaxjFwgA0RIW65IckVOkSZNpY92xjednj+jFHK2NT5vP7ljfpXMEwXHmhjX0K+Hx7y1GxICH/yxgSjCbfBQ7kjfiQkYAKWbNZQwy9rmYY6slO3zKE5ZX9nRGF8aV/NhL4wgRFKfwUAGZPPxIIdUYyYLAKixgWrbSvHCsmKZzRKr5223tVaLfYh0usSH5tgijU9hmLXBCMvW9V1ffbKLbuNimIf2tXth2nyK8BFdSLb7ELoJKl/JQ49LJFuObYBVMZEEutknR8XyHjzW3S+gVQgrg9deORzD6PpuU18jTq7EXU/vMLj+y2pxL5LfZwOdhCMLYOX1WXmmHa4s9WCd/8EvrWT+XF41LDxtjrVPhCfe3UYDs+LnbvXSZjWGRnMJ+8g7MhKHnDQo+zY5sx1/FDj2xAw6D6J0JMr+Xl9i18ZPB1Sx2gzU75D4FTDreBiosXtw9x2Xn4lo2TGAO30oOl+zjN8kab+lWzn6pAI+CzbCwsVx9CA/lL7G7RShiuvc3t16Ft8vLk7n1Nw990LtNi+bxYD541pyKcbGMi/A7+sRV5W92N6d5Nm6Tyw6kokejZ684SY8whEziAFZ2jPvfcdLO4W/Nu5dGL9ehf5x28bfvFsc6T+yyxWI77qQ5o7Bdv4KdsEXhit+6AiHd978NBHPJMcvdcT2ceL+Dn1s84vp0sHns3JjfHJ6ce8l1a4MrndetgTUU4lDynJgxP7/AxeEI/4b/ckPj8F28ko5xIHrc7/kwbDVf42/TeHMKTJU/+F3YAPdw8qc85SmXD3/4w9eNt4c97GGX3/7t3z6m7QGRrpLKV8whT/CvjsWzlovB4HSC62mCKMrZrvM968Jm3HKDxdXiAVdbu+F9/QRpmyeNAx+W27T2/fUVY+EcePjWMH1Hd9vYE0fisu/Oc+LB6aBx+r91X2PwL3kAx8StdkzYsnaGXzgMG3X+NkGX9ydHPn7cAsChblRoKIaAnsSuQNiOHqEokeDAxe76JmagYG5BkwH2sg8d6cYG9GTZAFkgSh6OHyA5XrfQmrbrZizGcH/WAqtuuQTPUMBki3Rgs0WhBMzwCIhkuEDXeQCTbL1ucblki65z8vQHvHv1oEG6FRib5DcQ2HibDK39J37iJy6f/OQnH3TJM7vRqYTTGIqdbRQ1TnpHcBdsJc7mfdaznnUAUZefk9tcCAsQXeDnl5JW4+cLAVv3av/1X//15Z577rneA96cbC2QzLNgx6fJnwyIMZCgAwkeGPJ74yZ3u709E6NuMYDgn9mML5iPXumtMQB18wlyPgWUl4yQM33p7p8TSuNoVCF5/NuYEmvH8jtk0hr6Di4sIQb6Yk9yMGa29wR297CR17HiB3bsGNYveTSuNe295cATKWMDBIP8iGVr6W8g6zh4oTkqlgE+8si3yL7YBTfpsvfk44PwUtLtWA+G628EUfEkxiUV5zeunURxzt8QzhpmkSHPc1gCIrHT1+KytYvXdNRTdHvvaeiKn01K1p8v8hX+BPPogb3E0kMf+tADE/sJJI1B6+lYT69HhrcBrZjkI0gNv1+cJ4/EqlDVsBGv7M2GEr0Ezh52eWDDNto1ThQWHcvHu72jn9z8/Oc/f71aiu+1RkUSckoO+G4d25wRM52TfbZZqQnT/JuLN5cgipqKsLJXl1Yuflmz46ydz6/MsJ1++WjHwAfjiLEttOFlx4R52c2vnGhaiHU+AovEo1zKP/nuuYEMh9kqGY3R2GRHhBt3sVsRcCZ+fY50tkZNRcXcFk8wmZ3hgDUpDJbQWreYgjHyV3KLO8TW2sST9fGz9T/2POfVZNRw2ByhcbMYsPnMmppzuVzj7xU2HScHLdfFyTTOWoNi0/lwh9/iE+wJj/reuflV52+hQXc2YlonmRWvxtoGjTXKP5qedKNBAOv4gsYJ3SWf+OK3/J09+t4OKlzYPAUfluPdiIN17jY58P71X/nCOvjaFtdhqIJQQ0GsyLv4V+PxSTaiY/y1z2ED/8Tder3jjjsuL3nJSw6V/+RP/uQVJ5bL8DV+oXHV+fS7nGNrKrZZPOkcNuSPcNx46ytym8+2ibRcIf3AlD7f26T6rmeoxX/vvvvuI79rtvdrA+m0Ihqe8AWxrh4xNx8VI2zK55cLbb5gA2vxk8l+1m8bLI7Zumdrx/Jhdcm73vWuozmNV9KB5i4s43+4j1wv1+5tBev3dLA12NYH1tRnjaUpu3i5OSz51LnLhcQB/KRTuO08OU78b63BHmIYNovZ42cAb7nllvuRMUHLUREiAyFGgkBAc4RdfMdsIbVElGNIYEsKOK4E3Zgb0IFru9uCZIssSpZENplwWkoAepxT17nPmxugUx7wQHIAloRqfYBAd73zthgV5ObZJockRT8do3uGaDM0Pa1DkkGx39gdt8APnBRzwHyLjubaHUI2aG0VBf2e7Itf/OLLv/3bvx16Upglt90L3W7gyRbm5XMLYEhaYwp4DyCTpH23hZeih20FZO+7TKxdfiDWbmAyelr3rlunVrL0VOf1ZaSO/6TzznNp0RIFfitpIVh8SXAj1y4Zbu0u10a4m6Pj7GoCQn7dq0RHNgkBkex1E+gmb2C/he2uZcnJEjKNGzGDoFgTzEByFEzIh8bDxiyfEBtwhe9YO5kcB8SBMxzbotHf4pD+gPLqzGdA9lzsb2KDleek5ZiVzRzbDDjvhsCfLQwQaElLJ7+ud2N95jOfue52kVnTLfkk3733Nj0oQpNLDmjs22677fj5KQ28jcvG2+IhO/ZeUlao2MkLN9qt7moCBeLmlda58d8aFTnbMUdSN27LCd1rl+w//uM/fr1vkX5at1hkf2MjPvxQgpVfEIII+Oo/XenqW/v6S9/ZzVMchWXd/tVPBXZOc8N36xcv4sF6+Yw8sL6DOHRuendfPx/onI7XKPSePVdP6WebEGwEq/gIrIEXCA8/bl3wuHl3zuRaEkmP61/8iE7lNruSm+uyu4bUNlTkHrIuP2GTlZ/PLSH3WTLDHbrvdZsMyLmcupimUKFHenV1jrE1iMyR7I3TcXImTsJHe4+/IID0Ri/yX59r7MhryCYbbnG2vi2P9H3nlEe38G9cuNp5XX1p42WbS7ADDjWeZ/jAKfxGzrQu7+UT/tB75/Ad/FJMLWdbTknmcng7oP1qTIXnYgD5m69xskWbE3/7t397YFpynZ+50jnkdqUGv+U353wE1zZe8W15Ua7FBeCpvCA/bzHdPOJfo4K9GxfO4aVnftF6bRbwJa/iQE6HIeJA7hMDmyPwV7Jmf5yvdcT1FVFrT9yuZr6Ygrc4afKxc+PDHTElpvGi7PnDP/zDh4le9KIXHYUxu++acVz+pDjbZjAstq7l6xtf+DheuceL63SC4yhsxWB2aWx5VgxqAKsp5C4+3fF+nhTvFFtw2JpxGnZbm+EX/BxObb4wDszffKxe4rN8eDe8ml9eSwacKl2km+I2mzzvec+7/NEf/dFh881hXdWRXmpqbC3GL/mDdZGBruC4NTXv8m65WzyJR5iULHwv2TWSXbWqtsEZNOEW+zY3rp1uhO9ymvU5XkzzpzZLbrrtttvutyBOlUIAk50MBBeYSkI7iWLTDsEugHIbl4IQO86NNCqaJWzFxAbzksiU03cC0ziCUBIHnAzDoTPAJmhrX4IP5LxKhkBJACdHQZBTIm2cBUB0jOLLeQgSQDC+4pquGA9ZbpzGS4cd67dx2+13r/UmmXTlJ6sUxpKa4xa4F8wBfHrJeTUG6Im92W0Bm49JJBokCG06EvT0JvBbu/XupYkSYvbl9AJtAUXwtBZFHNn7TNKVCPhCxwBOa+PH7IWoNS9bOgeQdK6g7jyJG0kj1yYs8yn6O8baAap5xOYWBWLIsWyySa8n5Hc577//+79f9buxo8DTPW6MYkwxJDEgOpKXZNDDZuooV/AAfSC5uwLNs/oVtzCmdfnNZmN3zBYJZFlSIgk47lw8NS6f2277GSiRdckVgUqWzoM79NPx4hWB2ITWvH2+hQZf5nOb6ODbFiBwYjHK2jWLlrTCwN1VgUH8H7aIJWR8CYA1twZx2jj7k1TWIAbX9zoH4e5vmBhuKSjkGDGV7vi22HQMWXvoTt/V2LNu8UEv5pXQ4WVjh4ntQPQzcpqXizXZAI50fNjajsN73vOeS5108dY5fBvuk73zkVm5lk0VwclR8YHAIe6NSY/ivfEVYHaaNs+KH3gO66ylV7Eh3yCYcrkdy3CCTM3ZT+798z//8/HbyPK3okYsw2I501rPxQX7dJ6ckWzb0Nx8L1Y1w+mST1gXvrDYQgd0gryJ4eZBzBA1/gKXVn/G6Zj+3p1axdSuS0PHd2vD1uuhV4jq+SoMPt33Hds/vtFnYnbz1BZmdHPmb8sR+C1CqvHAnvhGz4j61V/91cuf//mfX/7u7/7uaPCF+emgY2u+58t41xbgMFI+aS6+vkX2GcsUOntFiTxqfHjZGuWLLWZsGJz5Tr8i8dM//dPHzqirnpD+iiTPSuq1OP3N3/zN40nfFRab8+WJ/KeHw37913/90ZyFi/yVf+KjCpfWX6z13oNoW3fjicEb8RiNvGR2xZ98D/uS+8d+7Mcu991334GVfnO94/iG2LdZkBzLf5fXyMOtLTu73ar55IVsKGZwiuazpmRQRON52W0bz82Pd8o97Ccf242Xr8XtcmtyLAYtPnUVQH4crq0f7ZrlfFw/ueCoXKp4FO8afXBC7uP/sF08q0lseiyGLQcSi3CoedhRUxu2i5OVgR7IjYsuT9zvWperY8QbW8Oe7MpeYVR+gP/wdbL4jn7507lxIuet7PKq5srmiGQmX8/eSqZ4Llzkhysb/O47D14U/3ILX8EFjgHnJ5i3nnDsmY90DH3QJV6Ee/DTzeFyvfXWcOwKTdyRPlYGHGy5i7jo13NuuuOOO+7fjgzn4QjngEEkN2B9tkY6C+UYXZvtZnN+SgA4C97neR0jkQYCjVnCQUZXHknFmOfONnkp3E6GpOo8xU768bwEpEnjYwFIgCEP22jg9IiMQGXgxnvGM55x+Zu/+ZsjqQJ1wId0Rs7qlLbuwLRxItTtjAlOThrg9HNu3e/Tb7sD7i0u+htR7aeWPvGJT1y761toKU5LcHXBJdbWrxgGjAKIHRUPvWaL3YUSdOdmi+BFaDb5sA8d9p0iLJmXWLKxwFxiunpoDMWvuYCKc+su9lOUC+DAh10BKHs1Ft9svi2wFERel0xscUgHnnRrfruw4tauFPtnF+CGZEpGjgGyG2MIFPIi4Vgjn0c+miP/7XkL3W6hy+n8vluQE0MwYJMVssPv1xYALj0phu22IICb7BH05NH5lVw3KYhXJKRYSpdLrMjFF6xnG1+N0zyRyxpuEus2+sQg0rD+KcHQj9tU2MM6+NwmqsazdliFdGaf5NqrqcSiYhJp7ByETWL2nXzR53s8/7BevmWnUgxYh6QkefXauXY4fK9pwWdhheOzhYdm0Umf5RthWqRX85Hde40kfOd3fuexg4DILKZsfqBjtxXwS7IjzpszNHwkcWRF0l48VDA5hh9rGJ0LMmMomBcDxTKisTaiu47pf+NqtmpiIPXsR/+ewO9Ws77XxGmsdBw2aXw2V/K56mEJcfLLx/IVv9gmkgKIX7ODz/dYukOkk5ddcZtekfnVz5n0sePiT+N7Lk1+UDO1B7w6hn+yTWMifeemHY4Bc5B6DbDGSG9iX0zBSE0E6xFbWzAmD3yRw2C2gk+uTk+t6dGPfvRR2PtcjPV9tnzrW98Kni4///M/f7VtWOM5AM2heIadMANewk8xIi/ZLNCQoFu6zKb5XN9voyT5+M9yyj6jQ9xrC2lxgywrLGHP8omOEf9wSizQb1dA9DC1/r3yla88sGfHgJliC0/oc1yyzxSw5MAP5dTewwS+K86yeQ93O37y64FnKD396U+/vP/9738Qt8HBrGV9D4fgt/xFIW7Xd6/2sCY8ejld42nc0r9necgvYhvnWZ9h09bDJ5efNKb8uro68wZ4wN9go9pmfQf3XMzp/C2GW5erF1F/sWEAACAASURBVMQb3cC7zXebA/Yq1sbpv1v7ks+VaniedTVuTZ3y+Obt5hH/yZIvVxto6LbW5QfsARu38ZbuG6//rooVP8WT5hH9Nl/jffM3f/NxixrfOnO6jk8GccN/+L443o0mdpUjt6GA2ywXgqX0hYNXPNe43ysrmnebJmyCB/M1+YCPwwu+sXglpmHL1hrimbxsg5dss0Pz1TnN2RpqVqUL6yJLx8snYketoSH3v//7v5ebHvnIR94vESCJFgIMTEogAAckEGeJB4HlTJSwi+f8iJWCcZPaGnITqy6U8ZCLFrbFwiYBQY2QA2LKBm4cYI0oQW0xZc1bQC/IWc8ScmAuawKws5PQARBBDgXYOSkIEDsju+6dq3XUof/ABz5wfPy0pz3tQfdmctJ1NslfEOzlTzle75EdtlywpMfG3Cs0BCRwURB2riIB2K0fIDH0S64twJFIu2qSCj9uDL7OV5ODjJ56LyGsDiUku0OSOJsJQL6wyWjXs2QDcAnYxt4H7SUvIgk0m1ciXYLKR7xKAnwNSWajxq24jZycCZDCSVzxLzig0DGWNeta97mEsaRWYweANu+5QEF6xCdyK2ktSCq8xMU2VODMkrp0x8f5j2S/SeoMnMhsepFUNTT5zyZVOGmOxU2NE75KPkXCNiztdtGXZG13QbwrJHoQZM+VsFvkt9rFJ3LQnAo6hRJMbR2IkWPYHVG3nnShAdN5kXIPOuz9YuniPJ1pWrEfX+VPawekgM/zg/VdeWh3HRpDMQpvfYacOQ8pEXMVGhEsxGYxXaLNJvyeD1mHAnsbTpKwvMOG1uocO6MaUc2N6MHdXvuvgJcPNQ8RF37bXOywuR0W931YTbb1ETbzHYIrpuk0eTwrA771ygfpqPU0V7LWyE6u/uajGqG9X4zAAeTmJZ9IIh+B1c25xLbj7LbCWBjXFSXJb3dSPJCj91uQLR7BQ4VS82v895247Xxxz4ZnHBHz8o7iPDnknv7uGRj9VFk7u3yrsYrD9KmRrWhjBz7hcnxxFE+oAdCzflwJI3fwtWc/+9mXpz71qUd6/Jmf+ZkHXXqrAD3jLLnhGz+8UQNx+Qj9tiZyuDpVrnQbAQxzzuIe3iG3e+Wb6Rc2d778nXyKDfFvXLioGOK7EfQ2Wfr3spe97MBk8Z2ve6K8QjScaY6K4fRi/Pw+ffXdNsrlyM0h8FZxGn5UIDa383Eo3Gdxd/Xb9/hwOjEP/oRf8V1+t/PQTToQB/2dTF0h0i96wCmxKbbglmbj2iydsL/jFHNsuPGFx24O4/P4QnJpUortvTUl3cBIeLF+mx/ur+KYUx7mz17lA2M0Jm7iO7rYYzQD8eLlj3xz7dj3riRhh2zk50Tlw+SS86wVPuEccJbOz3xHncZWaiYcoHE0TuUKOnXu4mefyTE11PJjehLn+YH4NIZ4hu84RnGVLr7/+7//8hd/8RfXh/vhaHyGHmBd38NtjXi6Zk/2ZiuyyFHiZ+tlzdzlM2IcVuGm5uHDuJCYx0WTdZsJcoaGBkxLlzfdfvvt9yeYh4Zs8uRELktAtC10uwwW1yuiVeBucCNkihjOtEpHfJYE9jcHJp9ESUnIKoBlHKCwiVYC2S4hObcokUA4P0cVHBxRYjB37ym7czuuS6G/+7u/+/LGN77xuvN5DpYtapND0JiHkwhYJIwdAHE6LGm7HM8lggI84O37bL47mhwMoChYl2TXTe6cLj2xXucl5+7w0DP7Iq4bbNa4hbX5JSD+xnELeA/paE6Xh7tkEbk4Fw4KfPpaMOe/zdH5dhEVv+yh6aU45gv8FiDyAb7R98ltV+xgBQ+QQTsNQFViXnJrnE0426hZW9B7do9kaAKIhSXh+chdd911XMZJL5plbIMU89clRmxpPYsRydTc+USJlE4c0/dboNOldZMnuRcgYZWiY4meHYfGkIQaZ3c3+84aFEOSyRasfJKcvSLyfIndl6h3XDKTU7wibNZJZ2yXjMmFBEhsS6JWZ8iZOIUHHp4IA62D7K21KxIqGvopzNUBmTYu6e7s22ICjvNHMZkOygGSuATVpcP9JnL3z7Ye/t5x4WS7Vf3fXVukB4639pWL3MgtndEXGzQHPGe78Cz/9H7JjnkaX4PF7oN1wz/Elz/uXMnhePaXJ5EXPu5Y42wcbuNZA25jDs7AR8fIdekBziCGijK661i7MD0H4otf/OKB+fIQu5uX33YeX3MszGe3zpGzm9c8fAsO97kHf8F/5Bwpg6VwYIlTf9tBI1cy4AlyEpv12nd2ozaHKBQ6p2OaT17os+Uka2OFSJ/Ry+a2xWyxcS5+WjvdGJsNYU7HtNNcUfWzP/uz10unk0t8wVQ5FMFtLLvH9MwG1tkrEkr+xi4+yx9+IlYByI/4iQKdnugiWey6rR3wTvG4ekq25HX7A4LPr+hazJBBI2k3eBBovqKJKe/0eYW6W96si/8WW1tErQxIeLjScfElDXvP6Oj4PsP7kqf1hI89odv67aCyJ9/ke+nHBorCh59bixhZTtl6+9yGS+vFEdMbXGJzduSjCvCOxZkUWrjV4rL1xz/f8IY3HF/VIOkKSpiKw8Jt3I7v8x28dXFjuRgslethHh/H43aTSCNArOAme3WJnLq5DjbC7XSxscDPFa9s4EpFthGL7ED/m2fxLXghfhaLrVUs4DQKwXRak77P1WT5qasI5DNr7RWHwh35Llzgu+fc2FrTBSzEgeiff4RdnufQd+mwq5TbpRY7+RtflE9wTHbtfedvjURG/Ice9ucjOx/WkqnXxmlMuLFXBTWujURcpPWyJ19dLsK31Crr73Bu9c6nV7bN12y8HIC/8DN+2eea4flsD2Q+bgEABCZesEDOAEIDCCpBboH7CiQBCjDrdb/j9AJKwkJqzYEMIRQ7F2DeIuGsRErhXIDRDiWS0BjIfQ6zxT8n38QkkUpagCqDLOnrQV05T/ehKDYQCkHS6+5+c6AtDJYc0pGgbG7ylLT8AgJ72aECIjvWBvYSGsco3nSCrXOLCgkVMZEM9hh6d37y8j+BuiDtM8FBP2QEkunWrxxscddYiiqf8zHAxt9v1OUUgAKV3PyF/Dq/AnWLAEHqMzpYoO0zsYLILvAjPtuoYn9AZQeC72nAaUYtMCAPbpeRNCR3sSTue8/2Ot1LRK1RfAF6sUJvwBQQtVZFjUaB9Tf+7sZs42JJIb2SwXcAcLEF9uiwJx9w5yvIB9/qPSxAEpKlcyVgNlAkIg8SyJm8SbzGhWHJwibrY/SgwWFXQVMHWddwpEOJ21q8R7jFABIMKxQ4mgNbBHSOzr7L6cUUP5bwEeCuMHGM+8npRLLu89///d+/vPzlL7/893//9zUPS87N9YQnPOHysY997FqQbIK0FjqRu+CJWE2HYp19YCP97S7qYjs/lieaC961ZkXrFm3Iis/WnyRl88kNiE7NnGxzvhwR1qfDvk83/XOcPLu+zMf4yhaFG1t8ge0bo3GThY7JifDAfrHo1To2/vkB/JCPjKlhqaiBz7Bi857cqRixXljXOVu0istzQeSWN8RUAWX3dYtXuCJ2FZeu0khumybnNfKbxfY+cy78ZRtNPUUIX4Jx8KjGfOd2K56x4Kei0Nq38FBsiNveZwe6T9fsZU6413geIGadeBl9iW0xTHfLWYr7biOsEISL5uVXncfn5cliBq7xe3yOr6/t6QMuNCafE+NyM/3Lk24d6DgyKvjXdnCz47aBuw1o8YePsEHvk/+7vuu7juYoPkPHnedWtOTiY/1tjM2l/pYXYbsCQr6TC7Y5oOnfZ27tkUeXe7dONUEykIlfatLx+/zqEY94xOUVr3jFYc83v/nNx7NENBfwJzqVRxq7+TX1Fk/OfKnj+JvCiD/wS+vjC1u0w1M+LTa8303F5dKtuXPZgr7zgxplbsM4N6E2BuHCNqnxRL5Ml7j+xuhugMBq8VuR3S1uPeAwnODb2QQ24IEa371Pvq0D5AUxyRb9olVFJYyyFnFnQ8RYfY4vpR9NiWzfd4961KOO8TwXZWMZOcBT1U78h8zqh76XK3F5m1N9x/50uQ01c/Ed8ZTsG5uN6zYGm5Rsxx87l37UslvLdDz/Ep+9hm99/qM/+qPHLdk9o4Kt4BjsZg9yW7ucpz7o51yPnwF0woJtB+3O/5Icx+tMCphNtgAe+aIAxZiCCag4jpG3uAHOElDnCBCg1bgpVCJYR0hegXoOni1YzAkQGwMxpMReBTqn671ELZh3TsmE49ll2LXSCwfYoiTDAcRNfsY967j3drAlqeTpkrQCPz0KSgWawogzAU5OtHrYcxBwu7R2S9iqcYCSJCiBAqZ10DOBXJ+kLw5MVklbQOjSLdHt3MbSPQdsS8rd95pcxhSkwI7uBJPzs7sCfAnqEnVgsOScnrbwZnvHK77IJekCn2yD5EnOnUPv9Nxxu6tmfLF9BifkjYz81+V3iAe9ArJ9BdBklLR6TWdsVLMi2ayDDfmfgl3swSDn0ykyrSAgM7+SfJZAnONcEaEAtxspBqypOZu//wqRBV82pd+9mmQJc8fZyWIj43auHYaS5Nvf/vbLa17zmuMXOGCRpEW3LlWjSwlr44K+Wvtizfp9x/QvO/Hp3VlS/HeMOdPNXm7cVQYV/3y18evs9+AsMYmcJUsxyA8kQH7Sejt2i1z25atwfos0f1tP5+jAJ8/efmSd5kZi+EJjwX3kEcmAhXzNbrHndGheImbyJ99Jdk07fs+2CAob784pjITZsGoxG8aSkZ42T/LrlcvljvKO2F+fgIUdI4+w2dpL7Mr5551nsckf+C3bGhv+y/kdp0DWSIFt5GZ7eCymep9cN99880Gqek7HXim1MjZHMlaEKViSTUFth4o/kMHVGB3rKobOoe8+h+38yxUvHW+nakmkv7fRgMTzLz4sb+Ik2+zAHWDZuRnKx9lE/lufXzyEdTiU+IERCH9xLi6+53u+53j6eg/gOxP3LTrTRQ/V6376njmgCdr85Fb89eqWQ7gnD/KrvfJnbwlcPgHbK04aR9OH3zRG45qDPyD5bLv22nzh7+ZsLFc9iX/4u/xDvMm7fGU38thB/O692nBCTPCPnYP9cCy797g4fp/c2TRbupWHT7E97FHwpatnPvOZlyc+8YnHQyQbG+bjW7jINtnkHjxfU5xfwwf8SJEvD4qtPvevMfBGeR8eiwnfL7/UdMBL5DIYKL/Ki54RomGFp+ALy0+2loAXcp/CnL/CMXgOR8T+8p3s0/Mf/uqv/uqq73wJN+sceLLYm2zbYN0cuTmV/fFC/ISvkFX+hAXyYvOoIReX+ES6uOWWW44r0hTa8hf980WNMhy4cTXEYIMcxdf2SgU5x/jnjce+1xjafI9f882t8fjc+in7WK94S7b4Xs2ae++997g6o0ZpP3P43ve+9/jVI5giJvm72M8OK+Pmj445HgLoGQCcHXlfcABSABRACmgL63vkQRJiPESNY1nwGl9y8R0Q1U1ckr9JDhD22vx7rznnE7wS2YLSku1tLiBLS3AoWwAnGwcgN4A1F8deA5wNswG8+kRYrNdcgCZ5tgsFUDQZWmf3zjT+t3/7t18++MEPHvJKFtZmXeRqXQWcn1ZRJPWqG9u5yJiCBlBtwLBrIOiJ2Z0HSCSe1dPqgIwCR5efzMjf+qPAQ8IA9pmsS7CAsJ2ULtWyC0Xf/FZgK2ARJPNZF9v3ZPHuc+N/1tra+TU/o+O+Q/wV9EhW5yM820hR5GznGLBnC8mPf0jO5Bb37MuuiE4yKpoQWXIbE8AiHWLJGjQSzp9LVi6N5EtbUPkZOXZESIzdGHSwcQgEAeviwfrfGXuQigVyGMbmdOhc+CgGWg89novljlE40BsfISMfAez5fZfO/8d//MdRFPDt5oWz+R2fVRgap/G7vLSdCB1luGIM2KXwQajFmrhYf9niQEHNB8gF31p3jchkQMRW5sVI61tbr99eWdx01RcX5Qskzw6EGCqp2sE3LtuKY3jBV+TJZGbfjuEnGqBkX59E/pDGLTocj/AhS3BGcSdeOzfdIup8Z5uQ8JmeYQA8kDdhoFi340K/cGnzvkYEufEFmGbMxSWxitQjs8nTOC7Hlffpmo/KA8mjSPedtSSjDQnjdh48hSlItpwBS9lETK9vrr0ae5t2clfzeBivh/B6FkJjVnx3yXz/bsSN+rx5XNHRa/bgy0vo060YR/rkSJgKm62fLpB0fquQ4+/yTfrpMvfWJEbEqGPko2TVGNpjze08+M6+fq0oTOPPi22wqe9+6qd+6vKt3/qtl1e96lUHgW2++I2mY2Nnm8VU/oaz8SO6cX56TyYPcmssXBLeNZZGgEYkDogjyHOOW93D0fVx8dVnNpDksGS2A9/37GVDaH2dT8FwtmRz8tEtTNbcFJ8dr6GiaSfnb5EBHxbHVwfLDxpnefResQQ7rB9vWZ5A1saXZ5dXGAN/oXtrl4fPvurzxtw6ZxtPcoLP2E6OVEhuzPGBfMpVcP2drirksqkG7Rb54pcs+M7yQTI3P9xf27LR5tL0t9jR3/JQ69vGWe/hIc4jr/Gx5PRsIrmAjGordiQbrF1b9Tc7buwvZ3EVSeN1BWC/KlXu7n1yxQ07hl3kILqjr8a0LusQRxp46teV8bwR3rHyb3OI1ebXXJCXFiN9v00jNpJbxWbnFyO/93u/d3nd6153+cIXvnD4Z7fPNGc5hL5dcQZP4RIflDs2nzdPm8HHFQApLAVyKIRrHRvQ6DbqlkjEAmg7HutwSClCQDjn9b2uOodQzDhmg3UDQrBsEABqnSFgCEAKwuZDygR38rW2Ta5Lajhxx3hAiOBJDuRqd9v6XgJByswLrIGapHQGJkmz7xUIkj4SAFB6lbQFc/N3nvHZw86S74B0r9/4jd943IPDOeku2SQICRIB87nOp3Fb30Me8pCjcGntAg9IbLJEztgB0dqgQvSNvyDCt/jvFjuC1fE6gwrInlrfJTaAaR9iB5yLk5opn/rUp64NEkWfuOi89NaljV/5yleuz33g//yrdbBB6xNn1r46ty42BOqKA114BY/dCYlp/YPPSuwIoWJmAWkJG70lg8TVK3/aRsgW28lQvLXDoTg01pKdYqrnFvhHX/1mbc0jcvd5dkhPa1O+Yw5Ar7HVK3JPZokk2RYPxJc1nQsqWCCBAn8EVJMNgVXUwdfOB94dI5Y2RoG6hKQpZ13JlB78/OcSAgm1Y1vjNp80SsUG3BIP1kxHSND6FkyFVRoBsFny43+IApxejPaZsbKFJ/XyTfaGpbA6LLc7i7Ak/14+3xiSLXLRMeuj7MRHYDOfgj/8Qn5DOov5/k6XfAGJPT9IDUmDX5oSfqVidScPsmPzwlcy9h1McZsQTOs7Pkdn4jxZ91JlBXRrUQjwwc4VK1s8+BxRWkJPLsfzMz7esVt84gFy/uYjmAAbNdDgInk3fzSeK3jyH5gFe3ptPLYjF9z1Ki5W780rxptT0x3RbLettfXEdbFRQ7gGs/M2H6SjLTI0SMiU7uxs8cHWRzaNBtgHG+grectvXXIt//KN3kcu85lkgwuwTfyzp1jZgl98r0+3PjEhZ4t1BV82kQNhh9hqLJjT+cV6zy+Jl2jItFOWThsjX44cywmd36XJjoePsLD38Zx4iXugW1PzL3/dZg1ucN6JhodyFLxSMIjV8+XFbO7Bk8nCt8uHYXv+2fitr/e4guYDmZbHLZYnQ3qr8QrbxVi27zN8dnmi2Id921ihS/GeLJpujQ3T+LFYJzM9yw+4uiINn1YwyfWLy/xlx5CzxIgGxeYrWILb4IoKwGyiOYwTwDDxJNcoeHFfY5PTTjf+aB2bP6wZHyv+cIPkkGPkMTnMcRpHjbl26Dy8Dz5ubIQn2cz5ZDTG4jecFZMwDNddDgnTxfj6aZ8tr4ER8jGuRm7413FbC+CU+6wXm1TbLGYP+VO9JMblzc3r7KDJIV+yPRl3zL7zM5hwEZ/Zh0PuZk3n8D2+3JjJ79aM7NNxyRTWaQjD9xogXc4P/5dX8UE1Ah9Ot9UlN912223HrwAoQDtBQANqQcKRG8zuh8QGTBhXYbO7DQuqAFgQbAJY5xDYglAASJxk5CTNy/hkoVCBan0AfHceFtSbU/HfuZofW7wji0CHwa2PcyGfQE7TAgEV0LpW1imp0r2EzE70J7lyIsWWBC9wtugRCH1HN4Besml9S9oEiXWYF+AjmEuAF2w1RhQnbCXJ04Niid7WdxA2CQWZWx/YxCDhIeNrC0kSoQHOyaPL1xoLLvcBIpWd29i9ljwf97jHHcVrz3mwjgCWjUvs/JmfKFQEeZ9nazrve0m3MenN3+J2yXE63QLCnPTTewWI9UqO7LigyYclAHFhDX2+BYE1ICXpsmMkVX7HDnzSOGJb/ErECHYyB3p+bxoGdV6/zf6sZz3ruFcKeEtufG11R5+92sEiqw4/WyZn/1orvBOv6y+Sg2RK7/mPQnBJudimw3wmMrpk25zNu1cTVCT3XZfZ09Ne3YPod4xL9DwUtM8QzfWX5N/dPBgojlwOuMXLa1/72sv73ve+y6c//ekrMedDfArubjFBN147trjzRPjFO8nMuIh18vBF6+2z/OBDH/rQ9afCOgZB7e/8wdVDcHQJL/3DGXGUvfYSxCUQyNGuffNQxyK2/L4dSDtCzYWwuqR8SYcd4WziNgBYJ4b5KPvwX/bb/I3Esz+ZkBQxisTzQ77KF+GJ2BGTyCYZxETzZAvECPFegkf/sBCB1Symiy0INCHkVzvD/EheXlKpAOszeSD/628Pu4UhSCq+0rl7RZoNkcaCUS5v7jPFX+tNJ2IRZnq43doOXvJz7xcn6bnPzrkT7jV/TfiuSIN76SUduS1gG/rLaWA537fOzTW4Q2Pb+UxvuErHnslu31mHeOQ7uIaGH9/q+Pwf9q7PmYucigY23sY3kt+a/XyyHCdmOx/u99nb3va2y913330tYOBxsmzT2TnWa9zlF/wbcZdvmnN3PdN9v+zSLSqKdDnYbh852Ulxip/Kb5qTyeNqIb4j/2pciHV+8OpXv/rYjTwfv8ViuauYYUP8VQN68bfx2XjlxiHdR+0Yvm0sa4N/sLs5bEp0DNwzDqyD+XiJY/EDx8P9bSQkS7pPFlgJdzeXsrvj4Q+OIDbporH4s0bm1gQKXOPAfGu3BtgoruVwY63efQcTl/fC9c1x4rE5b1RsambgSLCm8XGAPuNHNkzoqmPkZzjpXHHf9/y3Y3BMeYkNlt/SkcbT2re/5WXy4ynJ2v/WXYEPo/lPr/3veNx9a4zGli+2qbH4hi/ABOfLffjNciA2gRvmlifVRY6DSeY4GgC33nrr9RkALS4FLrlZQPQ3YZEdXfEFYgZwqY8kuI60xD+hOQTg2SQI0DaRLylu8YhNx6yjCGjOJ6CXGFkT5S3JlPQlEbJyEEHI2dxL7nMBs0RDhx1ALlAoShESwCIogOU6DSKHYEYo073PAQvjAxyOKeEhAOmvjnG7rhyr9SgYkjs5gDRA6rPtljd/eqED3Vw20TXdnVDBzOZAy9zWvcSvzwC/5LhNCr5Wt79uWe+NqzHAPho9m1gkNuvdhgxg6RaHxtYci0T+6Z/+6SFuxQi53FYhSVqnBAwwe5WMW2uFQmt0ORaAbXxE63wfnjgEBtsNBmALLojoPvkY+LJZ5zUO/bI5HZOl90t4xB/faX2NscUDkGIT8sINpE0MIOx8scI/vfeUYWMtznS8wrF1hXmRP+NYq3PTxzYfESe33SAXN9JzY/Fv/r/Fn8/4c2PwCeNqYuyl3UtyOz4fcdXEeR2wCKa4LNnP2jWPeXt15RCbkKPX5NWMWhLYbTO/+7u/ezzAr58Nk2CRe0UZGbKVBuEZw5OfrbcByx5i0nEwEtFB0hrXT6CxKdxWQHUMGZdIdTyCBovW/zoWSUU+NDZXTngNg+VHGCjerUVRlXzFera4EdZbsxznmN0pkifls/yneTYeO8ZTtpf0bgNLIQUvt0gRi/wCzityd31s4Och5aEt7vrMjmdjwz65afPK5nc25EuwMt8/LnN84Ooj57MpOysokbh+v/qlL33pEZY9pTyi1Nr6Pp8Ui8nuH64Cy8UPXycvUo+D0CFf3EYLct3r5svWAdPknmQTZ3IxYpqMcuWZY+Uz6xcKyc3r8I++sm9r37m3Kbb5WWNnfYrsYkfR0hhyAlvSl7XBvuZonD7XKOMH+BKdsiu+qijHgRRnmlmbl1d3xoHhyZb+7rzzzuMqD1ewKlSNI/eyLT3SH32IVTYgr+YErJfvNVR2swc2nK8CUlAoruT81X26xMOSSZ6MB+IDOIOYt2bjb3NYM/aMQfxZ4bmYSSd8qLWrIayXfvC35b44B7/ufI2zxsQnFP1yNJ+Awfw7nxQ77ER3dLk63WJL05D9cfyNwTPf8P7cEFCr9Hojfpu8jdv6NEa2cR/Paf7sda7TxNI2GhpLM1bM4X1yiPwq1+ASV1B8oKhOZrFOh+l1r5C0vuzFRriGGFdLiCvrFI/iv/f902BmS3baXBRvMo+4NA4uBVv5ePKdrwwQdzgxn6ELtkg2PgrT+Yf6A27BnvURuLg1w2KUPLS1KtzZJlR/d1XUcQUAISWMBdIFswbt/3axdXIEBXBqwX1m14vTbxHB8TjOEnUKFTSIrMBATBnFuYwocUg8u0Y7JyuTQtg61gkFhmKdfnSFENstqFY+BVKG6PNtdmwDYIECYUAOAYv3XhFehMI6dZAVkxxwu32+o2PEaMGR/gQwcoHkA+9N+kBVFxZoSaAIzHbHEb4tFhoH6GtgIN8ecsj5N8nTVToBNAi+Qq3jXRqqMOXLvdfN10RZwsVf2ZgMfIdf9Xm/lfwv//Ivx9NM+f4Wg0tSFBUAlZ+SvQcgtdPrEqD1jeYSG+QBqn2uyyp+gbriQbwq3tlOgYCoIgmSwDmprV/aWbnRzlUy7lUpC6CaC8a2/mRo3t3xZQN6ZCd+bRX3LgAAIABJREFUuaRY4beJjX+7DBrYNne+twU5HStIFH19vt1X8S4pI7XOa33kk1wANwygAz7Z8a1xEwydKZQ0Vnpt7ohb66oI4hsPf/jDj8tls6tLaCUI/kmnvWdPf/OT1UXz8dVteMAKpMQYkqDv7WJJmh2v872EZovajT02ZLONQwkTKXCe4o3e5SJ4s/lkxxMvfCg5a6pIrttobQ76Oq+x+dhWHlksE5/IMxsv1iQjXfo5suRLNvfxL2nlW/R4zr/b6FLkwdWOlVNddpouO6djezhTz5fo9imk3W4fnIdH1gAHew9vt+HJn+XiJaKNpanBPnLr3grFzopFcYVAbdHTeM3fk8n9+8M//MPjnlPEGSaJQ7Em9/NXuYuO+b48zR/Y0K6bzRQ6Wx5EJsW2ufg2nOHTGuKKNfpTgBmv4+ka/iG5rnpD/pFutoPH1qFRAgPxBDGKY9Q0/L7v+77Lfffdd1z9wk8Vd8njCi+NreWnjd8x7tvfItEarK/ztvhWCPAJtuITfQ/POtcVEnggbpas2aIHSH7uc5+7YnOfyaMrszzWeeTuM4X2chxx12t6oBd8F8c4X8Ekr7TeCjQ5B9Y31za8+dsW9HCLPhRQ/EwBCqMV29baOtzK1KZIRZaGs3jc3G7TAl4s1uAZ1q0p4sqetTW7dOzG5WIgPigW5FX6tGYPqMQX+QRbmKNXHHzxHhbZTFLYbpMWZmyOah78m78lc2trjOaDzfxbTrImHL+81BydR2+r/+UtybUFeWNtEamhJGfTO66NE+OZ7CU/bO3YXP0SRPe193l+6gpG+Oi2l62ZttbY/Nwa8VPPTxHzuFZyialkbs5v+7ZvO35tgw2tuXNgqYYY3BMDuMrmJDgK6+TT5VCNXXO/q2Q0z3ABfJHvyNd8FubhcvLe8ofdAFwOiZdtDjnycD8D6L5bE1AoYCQI4FS0+hy4tiCXPCekYmODldPpkAMCRdgCH8Uw7i4iBxAggtb3iJWktSBiHo62CX13CJrb+EuCgLju/BILyU9HGuHZTiUDMB5HRr67DyzABIbpsPECpHOR0BiKxjV286XzbKHoUcgib0CDc+pWmkNC30KfvSWVJdWAkhxsz6nZouOaw/pWDklcYgGQS/AQC0Qe0BtzgRlgaNAsYd3Cm00bG2lCshR5dM1/6NU62bE1WBOdZnPJYf2czRt7ZUTQPYyIX6+OEcTWUVHXU9XXZvTA97Zg0vGU/P3cENu5CgSw0E9j1IjrHsts4/LVjVmyW1vn6KKLKQDHPpIP3fArIE6nW/ywnzimvyXa/NQx8ITvLQZYg2TsKdUwYZuGijJyinMFOn01X7p84QtfePnLv/zL//+7qw+QE/jRbmNPtYW9nbPNDJ9vYuWj8EZDrWPFd/NsE1EsSdy914iUqJJ7u8WSKXtppsCwTcJilK8n0yYqeoQD/HJJDHnYgC7yDwUBAsL/dycB6ebHSF3jSYx8Tixp3CwhVbRF9to5kfzJSodITr6hAYAIiffeF8fwm07IbT3Og8f0RBbNtCWHm8vEltyzvq+AVphsAbn2QHrY+xw/CL5mOXzoihtFc08thn9i0avzyFiMleuyLcxHKFsPnyUjDEPU1seyff/3Hnk20Shg+/VLBI4dusfynnvuuZq6p5T3k5TrNzAOx/EdOZFsxe4Wn+y5ttsGCRvIk3BJg8B5CheFodycTP5WSCGk+3l/J5fiDcfqWPpxtYYc7vi1EV8Ra3xEkbh8CZnOHi972csuFYe/9Eu/dOxEyafZFJ6SkU7o84yP7MzPe7/NZU09mLgxulyRTvk9jNzP++ycC+jLq6In+fmqXCO3ssnmscaGR4uxbn3bvGNsGFT8ZC963AKNTVpHz6DoKsWO0yiD/3Lo4nrnbjNDw7HxNbHOnEcjo7X1XImKfzZwa4hc0vibj/ljx8lfGo8wmp7pUD3ie1yND8pJm5fx2uZbnk//eDAMWo64tYu1JsvO57xk29zbuvZqrL3qqznxAn6jMQdTvO97t46wNS7cq/9bQDeXq0/xM7bF0dgU/p652OoB7rFDjbAvfelL12JcI4iPWlO3LVYEd0vLmZekA02WXQ8/9Jmrddgct9NoIBss0cyAgemiWqsrnPM/zUS4u7Wn3CCPbTz5G06LnbU//i7W+dZyH3wB5uBArfPxj3/85ctf/vJx61bfn7mC9zBYvin2jl3+B36S3jqaq/UevwJQA4DT9brAwiEpjdO0yP4DDN1FBF2ALvhzXCAmiSiwEipCYOEUKngtTjIAqJyPrAh2svpuu36Nlwwdz+g6PgJp7xtEFAEYx7DWdWCfWasCMFn28nWgYI2KyI5vF6VuGFKwxW/jI2+Ap+/pf/XufOsV/NYhsBEgQUoWRKXg6DNFIwKyXXn+AVSXVApEOy3kAaICekknW2t+CKDGVbRaK59ETs52Qnp1yn2/JFUCW1KFGEiokorX1oOQ8oHGiYC2w+qpyWIqH/MrCHVk+asrZJKrBL73izYuki1413+TAckDYpsUk11yl9gA3IICGRVp4rtXXWGkRmKwZjKaZ32wNaWHftf9TW960/ETW8ikcTpe8jEmvbI1n+9zHV1255u68K3LOgBdcynoFxOQDCREQSF++cCStI3BYkA8wKnOtYPdZyW6rgLpp1vaiXf5sPjr3s4uMfYgOzEkwSk+t6CXOCQSyQORQdLES3LCJvIiy/AXli/JYg87jfAKtrp/u/mSD3YrSrbQklf6Lludj1lMZFvzkQnR55/mXJ/sOzsk/GVxePGi8WqeRUT6XIHaeYqfJRhiH3YsdsI5NoD3S6D4poabHMY2YltcG5O+kneLr9WHGGleuZnOW89eTdTnjs8f+6eYbb1971Lebcou+ePv9N1PeiX3Zz7zmWvDBPbKoTAMQWn9/B3mr074D//j70irgpD+NMRwBD61zZZkgUFLuDfHFYvdKhY+RKAipMnS+HQnBuEX4gpf6WqvZOkYtnU+HN7igT3Iz7+NLVfSA5xyVZy18MWO96As88pri1/Nh0zK/+zsPRtoSOAhmrh8j816T2/ybGO0A/iUpzzl8s53vvO6G46TaXbCEzGExItn+mxca+8c3IetyQwvFF1sR2a4wj/YevkH/qAo1TCRc+Qu2ECnfDRcSZ5yoUalIqJzkw1Gyq3iODnkv8Z31QwsVezgOnJdc7t3WezJrYoy/Ikf9h5nw9nhqkbOFrO7bnMYazkMfOFXeCc/kXt7r0EYp0ov6QwmNh8sp5/NA2JHDMBNeRR2Li7S1+Y5OXD92mc4R2Ps1XTi0fr5AL/cIi7ZcWCxJBfjyMZJ9uU5i4/+bmy11NrBmM1nfX2fX+wVJvgGrMYT0i19L9fjP+IBfuAk1r68D8ZbOz6xNZ6Y2DnhPXxLXzCfDyzP2KvixG127Dw/6ylX8I89v3lWX/IYLr2+ulwdX1yc8f3WtX1fQ66NIRgDN3p+jOdA9dyW1lJdyFeSS45xjjXASbdF4ivOWZ5x02Mf+9j73S++XbklzwqjTUTnBGaBnNZkHGELzO3kMgwA5QRLujkKOYCAzzlkn28R4TjATyZKPCuwzlRK77jG3J1QSlvyuqSP43cu0kRH7qcD0AtejGa9HBI5snMvGUpqraH/flILQCFuBXW7GQABGSPDjpONOKv1sbUAdJla8klCSzC2wOCQCAubSFRnIEMuzmTE+NtlJbdzdoe+ebaQMI95Aalitvnspgp0fgiUFHT0zz8Vf+zunnBJvQBOnna4kvnWW2897kvv3tJ2fNOzmEB8kAkBDFwRIIkY8KUD8y0h6XtrUzQo8pEhtllSyq6Nyw8QdA2gzrMzLImvXEvOGyMQ6qFJ7373u6/3TUm0S/AAL3IrBhWzfGMJFRnXP/wt9iQ+OlXQnf1IcubHfHaLB+QlYoL8BMx2qIG4pMl+7KvIEkNI1ybN5vesB5f8baHZ3BE8cbyFyBYxfc7WSIPmA+J71nVjthZEWFOp45bQb4Hib3LwN/59tgOip9nS2japefhacdNYYra1wST64xN8x44RG/Iv8UI2BHtzzV5WCYP5fDIgWHLQnruX3fU5TBe35JRv5FZ5wDlLvvgpv21tYlrDpWPMLRYRWj6FcJCXjugTbrA9XSar4pUe7c4hFOYQk4ivMdY35F7zuSSTLzbGYjFdweHGUugh8UuAzdl6+QyiDZ9cRZFdfUau3QlsbpsCckr5VE6Gu50rhpJtfy5viToyi0B6bQ6X1uIy8s0+Y8Qc8kWvxpSv2H/z2BY9HYfob6GEjK+fbOymS9xArJpfDm4d/a57Vzkh+lusKyb4IGx1DzEbbDOIn26+OvsV3Gg8ZJe8uKBY2yJHzkyeCqAas/1rjBo/XfFBR+Zgexiy8dV3Nlg234p/TZ/OcVn+/rTfYklr3EY8XeOwcrvcIUZhdnI3hiv1+Lk8itdqouw6+IscjuM0Nz+FiYrL5tvbm8TtYq+GzjlG4fjuOi83zjZqkz1mizmyiknr54fWZ238SbxsjSBXyfPLLVvDXtm7eoVdsEKOEEfmFON4HqxefNLk2bpA/MM2+QwekFvs8xlXGoQl3Q7o4XXirPP4hdzjauNdi1zRuJpC6g2+ixPRHR7e97jSubkAe/jwNkhw9ObxC3VsRZ+/8iu/cnnHO95xxKs8sfFJbnlrMak47EpWOWvHJicMauxsRf/yGjvbrMlOmwONKf/jcbApXT/sYQ876gFjbeyRf/ERV+DXxsQX+IRbtzRfcbjGYuPi66bbb7/9fgBNiZuoFPYWJ/EwFqWmFI6JrEgqe4yFSh7GW8Jq7CUBlKCQ7XgFok6MQo+sFE85S5wEC8BdYgccJYEFX6TD2IgDwyOPEo9ATu6SS7t9dlUbawHefFuQAzZPD0deGy+ZKxZqWkiq5GoOV1T0Gd0ofDpeI2aLKmvnSB23a1yQUeggdVtkskHzLnkXVM25fieorAOAAE2+BCC30dQxCpcl6vSJqEleSGf3IXY5HBmXqG1ABZ533HHH5eMf//h1l5NcW0TRw87r7xo1T3rSky4f+chHDn0AYXagY8QxmRRJdLPERaLbggoJoO+OMW7zKRDX5wG92Ad+dkPtnKcD9y0i2JK1olR8bdyxMUwBWIGm+N14a801rioAxYdYXzLoagmg3Pjm3+dD8IfWY+dC44Bf9F3kvVhq/e7b0zzQZU6OJcxifWMP6CtWzoWuJis8a4y9tB6wSxISLMKlSKLHJapLtJKptfBJ+t/i03eIinhOJqSGzvpO8oFFZIBXMNTayOYKBCQSSeCv1tzxP/IjP3L8TNlXv/rV61OWEZzkcotD52p+8jfjmP+MrfyHv+7x/X2+rDB86F49hA3p2Ss/2F7Oa5xtglkjPFXYkY2dtwkCI9me3/EVY8otyKzkjlD1vRiDHeZBsOCQOG09rVuTia17RSjJI/69X33L3T6Dk7gAgk52xQCftbuZ3NbDnzSjOidbtEPYz5v5xw9ba98nt6f5i/nGwBsQW/ixpHg5gPywuVMekJfoKHLZOD235X/+53+uDziWt/giPNkclY/I+7iHokcef+hDH3rpqos//uM/vhJsWB7mIPvyMN6kMMO3mrc56BQvMy/7iTGxrjiC3fLEYiLMkbvXX43H71pf66aP5VzuJ19MXG6I0F4d4IEieJvB8rnYdDUCW+ZDfls72RQ6+I51bbzK1V1K/NznPvfy1re+9eBh/JWu9pdf+BbdbC7VMF9eKD62udlnilF4soUHXIdFuGJznu87Ts/FuhhWLMmb65/8q8KhcfAYvgxT9sqE/par5QF2wjXkEfF4tuPiSn/jMcnof5/bsGNrx+EPMBoGnTdK4PtyFefgUtmo83vVNM5HFl87Fh6IL3UUvsLvOzY5et9PRrcb3DH5o6tD02H/F7vEEv+RW7d24zPWSQ9kkSf3uL36GdfotXHVHuamc3jVuJtTO846NebSnXlxkb2CXHyJrdV//qF2ygff+MY3XnpGSz/HDcPicfkbfz5voqQLsY0j4Tuualr+zJesLZurF1prx+KyMBZXk8voxHsc0Vr58PK15VCtZfWKS4gfV2Kea87kKg9sbLBdx5Yzj4cAJoggNahgXIdFQBpQsiQccqgzaZx1Ag4oabeoOnxAdoFLUQroKYAhKIESAblCBqgsyQQsCsFVuMSgmFQ0A2OEpXmQeknBq3OA1DZCegp8P6PynOc852gCAInGQkDs9m9jo/s49tLpdU5FtM+Q0cZD2ICz5kzr2YCnV+sHth0POOx+SDLWZ2w6EVD0zCd2bMXn+kLjuDdJMFpT9iMvMiO4t1GEZOR/AWffAUcgJKmRN/kANWJk/fwmHfzQD/3Q8fNyd9111/W+q+3uJs8CcGMgWK2jsTZpAStEozmsEcmUeOlu/Rz5QqrpTxNk9b+Azk/zm3TUf74FGLdJBmyRw/0OiLGJuIMbS/D43PrnJnWYIWa7LLv7nRA/cbX3wfLnLaRbX3hydDYf+DlTCbE1dH/yvffeezQXNL8kNTZawuPyaI0tY513WZOFnlsrXboax/qtA5HSiJCQ+SP/oUvEBHhrzojP9eOO1Qhw5ZHYULDBSjEmoaWTtSsf7tWYzWWNNUzaPWMDflVCKrmIdbigWEru5jZ/58kjrQ2BVMixlbkbrysF0l/HiuFN1tYEAzTCrJFNkbdeySu25Z6ObTwFhdwGT8TbNjX3O40keAk/ydvnG+f0u7ie3LsLhpCJM7KeH9a0uELvdNI5Yk+TK5/pNrSKoS2IYCjf6ZW+ECpPRl7/haNL/JIJMUtncr17nZHiGjzFqp9IZBc41PvGzxfCsS2SrTssqaHYz1N6KJZ46FUMylXywOp3C7KOS392WNi29YlzcsAoupPnN+fzbbYQC/BxiyU2br3dUtW/F7/4xddc13q+4Ru+4fj5wc9+9rPH930GL85NIN/zgW0KJQdc4oe77i165AkEWK5rDX2HB8kjXpdUb77H7fIHmxirJ1xs8zkuR8dyJDvKlWKOfpH1jrOO/MRDyTSDm794wIv4c3rIT/v/X//1X9eH7u0a/x9bd/66b16Wf/ye/6IfirB0ahrHWczMVCwVlQxaqKhsG0tNTbQaXMlswbJFa1KMNMIMDVJLojCwRaPGEre0UifLwCIU+hfmy/P6zuPmmIvPBz7c7/taXsu5HOdxnq/Xdd3knry73mppdiGub6JoLj7zge7hV2wOZq19sVVYQ8f5QH5k3KsTBYqube79rwCrDbpWPNjiffLY3SpiluP0QY/4grwCFzd/coMty+fFI3HsbL9dqwCXXvmyeSRrNgo3tQETxSixZnH87JtWttkrfKIn3M+c6Xpx127K8q/nPe95l3vvvffAsze96U2H//bLOmFXBcxkA68ar19tWx6hMMGu5RLmiYPBFdxCYbjvdNinF7rSj5jMls3dnJ2nf37LZ/u0E9GYxAjzIHP5BmzAzcgMRnV8C+vyg8YsdptvnziOv+kDB7HoQSZ9Lt/kY10vdvWpaEFWm0PvXDeX7Vp8ED/EBZr/6tz4YBjexS/oVv9hYPgF/+XisO54P8Bdd931ACCx5dPENMg5fBcYTKrPAKaObKfiQIKWPjgBI1in4fQ5Q6BEoNpw7wpgCwXdb9LrbI0vQSaADJqBIPK+IwYMBOlixCmOM1MuJxdo1sE2AS2Rf8xjHnP5y7/8y+vzlgy6/pGZTdIYivHsdi/3ShjNwbwLGiphEgcGzxm3gLGOrFpH/hINoLkJIeIIyM1ZkEKy6EyFuXGSHeJBvvTYcYSTA2vfXDaQNC5vv97iBIfYAkbtNIZ1wE1m17kjVF0bKVjCLSBskAIa7NvcJA3msYnUVlrpobHs6mtzs1JMlgJhfZo7ku+aDVpAurH91E/91OVxj3vc5fu+7/uuLyhrHkgs+azN8M/bbrvtIOa9mIQN2SIHdJHcMw4o2vATyWvXCx5LmPQPdBF1eieDgmFzbVxW/QoK+tnC0iZYsEwCb7zAku80P7/3vckQ0K7NLShKBruPLfE7gK34UJ/0pwgIF7u2+SyxA+pLzGqr65A0wSMc9c/1bKvj6cNL6pDkDXb8QwLc98aWvBtz7Wu3a3rPRauevQ0epq0OkGy+710ZCgLsX4K5+odDiN1icGNZWyVzSUurdL30RtAUdJd0iDNwgE4RADFsx9ic4TJcXFxvHJ2HYxtjdmWlvmAGn1ifR0zhPDxB2NgvrKsf+NExtlubbKRrEOa1U+NS6CYr9zU+uyAkeF2rYEd3XWdXRX8jcs2BLvk8HIGvfbeCAXfEOn5ElogRzKeHZOpFqvTEFrPfxi7W4TKLl+KPc+xczGtObENiJbFkQ8ZSG3S4MVsMYpeLLWRW2zAeDtx8882HD3784x8/7J5sJZWwHLnGMbpuYzC8q/3kIX6wYfMx/tqr32RwTu5t1a0PuImfKcgYKz7Wdb08rF0/Hp2EQ8ivsYkLbIRd8htE3i4hq8/8ts8S9ZKpjXXN0QprfXjxp4Ib+9sCFK4szsKe7lU4kxQYlyR4kyg2hCd1D77XMX7Oj1YPbMaON7jEThU59b+8zbW1j1d0X/1ICtmm2L7JMJ4ptmyyvcfEuC36Stxg1OYAHVse1nfFnOaZP5sPO8YJLRCwvfXBdFlbYhvsYN/wp+/43OKI+LL65scwuGvKLzZxZCf4FJ4TT7FQ5ZhHYuJlL3zhC69xu5cI4zJiDd6y2Id7rXzlJXxmY9gWqcwLL2+83huSbLbgJU4utpE1DgQ7V85rl7jo+jZ7VsQmH3xpYzf+11jwIzjNfneuG2f40DnngT/LCZojG1ncgdP8fhcttI871QafFjssSIjnPjc2LDanfzZ4NYz5KVQ2VPt+Mc91MLjxWNSqn4p8xw4ApKFBnlf9OBMhaGyJfR2pCgpW2lwDXaVvorgC24rgOhsDAxDdk0DqR+CnUFUfBiNwSKgpT/LASDnVBs0N7JKPXaUiB+NgfMlJEkwR+iGjNVjzAkAbeJElxKrPnTtwEbQ7n8F4Lo7DNkbbsBgnUNQGgqF9MhKokC/OUMDL+CVVKo7a7fpsw+9tGgOSy74yXGR0DZ+MBBgBgS7ZVNclc2+23SIHe6iy3XlkCVCeHWodh8MqHnQPZxcwJQqS5w2gHDq574uKas9Y2S37q13J0wJXfS9grqwRP/oDmgIQMkJeP/zDP3xst253wyaX+l3QZVcIgCp619auNhE34GyrtUQGuWHrtjEuqenvLUQC9wXGTbSQ5DMG2OK5lWG2l9zORQDBqTkBWlV0L2ShZxjFDyVMfLf2keT1Z5iFUG11lr9vss9HBA+BWGIGc6xSdf0WbgQnx8lQ4VNRhDzpc8nCBh16RsAW1/yN6CN+bJbtdK/ENBndc889x46o3hGRruh+t3PCaz7Nz7YY2N+Nz3hhr2SEzS05YtdLCJyna7hnzisDc4UvtZNu6muTEIUKpHnxDRGAAeKN7aUbK9hjY1s7pT92aSV9iTTbMZ8+bd0U75Dg7mtcbJJdND+Fm/7uuF+t0Ya+7QpoTHZpmH/2Rc50izTTG9xTSITD2k3GsNi48QXjtatxuQLZl3S+5CUvubzoRS+6FjElhcaETIm7G5PNIXkgu+ZkxYVPiB34yM61c8avyMif4TKZsxE2vroQz40R/1BIoevlevCDv9uxtJyN/2wi17j4h1+C4UPi9dqbIpy40NhcrwBIv0uaJYb4m7bFeskxv6c/11uh3ZXrdOPxiOUS2Rnu63jtKgzQN18XA+HBeW6LCWKNggnd4EibcJwLJnCLDelP7GA74rVCKty1IGJhjI3uuNmluLSxVD9bYLJgwT7xEFxAzKudriUrOKV9Y1aEU4hYW6DbPmGqOECe69/NBYZsTDfH2mmxskTdAheuW7u2U/MJnN1cOt5/vtKcO9fOm/71uI9EMizcwpd4Yy7wEC9i1z0q/Mu//MtHex/60IeO3T6NNR36OUF8rr7gkyKuXAzOdL5//FAcMRfncfGuY4f7bD+/Uhi6kQ3x0c6xOfIVo9lJ35M5PsNutK8/mA3/FrfkAeaiME0m5EQWknHxT260foYn0rm44l6PKrHD2jbWzX/ZnGM4EF4mli2OmevmZfzFHLqmXSLZl/xMrO+cIgzZsB2YCzP6BYRrAYDCTXYTD4PaoAfECZqjdM0mrNoTeJAhChMAN+gwSP0yzK4pqEfIG/wmecCEIrdgcE5UGKQAvQFWoEOSOfA5qNcPksZgGeYC+5K+xsFhKYcBquwB6JUX2QCldZBNlsyr/r2QaAEfYUYyGdaSMONAsjfxoo8ljKrk9Ly6QlQ6J7EkI6Dd51Y1u6f/XtqzQCxwcoQ+2RqiwskUHsixNhUi3M+et+Bj3oIbPZGDIAFQu3erf/yGjnzSA5APRPjCPkvWeUnEEsvkKgDqg/3WjmDYeJFj4MAnFFgERgRagilwmitZIhMIUnbQtY172xA46LR5SP7ZGN+WwLDBJdnGUzuCjLkKAsa2iRqANn8Ys30hIewCTmxRQyLl3JKf/t5thgoNQHzbN+edA7uCk53bZI69w1dBAjkik+xH8S15sSXBBXHTd33Q+9rH4hOCIjD3/bxLSvswbvHfPBYH+QcsEFw7/pSnPOVSIap/L3jBC453mfBnq5H0lCzZmsCqbaQNVsPB2uhamGuunW9HVnrsBUKLXf2efdunO7ZxwbxrYxNOmIqgI0DpWUxlq+QrxtQW3FodahNOISJ0v2QFzm1wR8iTCxIqaWOf7Mu8YGGf8AxGi+1bcCTTbLDiLh9hb/VTH624tnPKM8O7ysLP4R1iyqZg2coGPhsLee87QYybL/mEs8nza77ma443ML///e+/vhDwnJjcqK/aRrD4LkxfnDF28RD+ry0YV+2wiY3hHV9eJZbwEXPnz+z1RtiWL7iePGt/V7LhQ9f2eE+PLb7nPe95yDt8+MrigDgDo8UwmOg4XBUfJAkSA3JYYi05FlsaI98yFnazvGBxaYtGdKxQmrwQcgLGAAAgAElEQVRxk+SSjVgt5iP1SbbZ2ROe8ITjnve9733He5163Am2wPct1vF7/AXnoyc21XWbqIhfPpdXiy2bcDTnTX7xNT+NubuvYCV/XB1IxHAcmLFFyd1FQpbLwbrnRv4hTm3hgjz40dqNIo7ChnbJGU7jd333yCob6NwWTPDAtUvzV7CEtRIqHFH832ROsadrlyPpvzl7NFGfbNjz7/RWGxUowu6KCv28c483wW/5Eh+BF+fvfBIes7XGJFnFzTZmpdf6aDwKM7W1O6vFwNqSDHdsbd41cKK2cOlzjgPXyBoWSubFe76BQ4p5dLU5ixgKL9iAvvC2xePa3XniPmS78dd1xoKXGhMOpOhSG2ICXtX3+kiGy53xe3hMl/hENtrjIu9973uPXY1dz37FFLJmH8vN6L2dUDfdeeedDwjeSzwoc6tFTY5yGGJBtJ9RYlQEYrAMbxMiE1zjZCjrIITnHEOMvPWMsEDWGJuD1QIJzBoB4AdutbVbcDYYu685pRyJAINcsFBFXLJmDogCIN3KHAAmA2DNiAEEgxJgBE8rNI3bfOmkYxUAAv4F8wUtDmreS7A5M0A2n6613W6Dl/7PQK7wYv7kx5H6bEzJ0xbV5CgQSkTIFiHawsKCReMQWASjTagECwTFCkPVtNquWs5+V97GyWH7+aKXvvSlB0FSrSZbBQI2wu6Nyxa05kQ+rtFP9p3+BEJAwC7Zhj750wKhXSrpq/OCIhlKjBDAbVMBpk9Egw/wxV0F4PvO7YpGx4AQgrdAjViRByDdJAARc3/freyzw461Gpnc/PICkiDRWLsDuEv6kaldxT0XMxEBQWlJ95IHpJw9CSLdzwbIi/6tANLz4qQij2p557ZYx/f7dJ/AsYWIDbb6tzOGvBAaZEGytQlC/so+l8yFcenA7g5YgviRX/bZTyC20vHpT3/68rrXve5KvPlBc+36+uEr5Lq2L3ntxWjZRYQcUUTekejaboxeZIUYegyCXCUXjYHv9Hdj4VtiXG12rJey9RxwQdlqzBa+JALIHlLXdwm1tvXfuJEN8UMAh7e1wy7EQQXGJWJiBTy324TdkylfZwf8RpGDXdWemGsudGHeyRmWPexhDzu4wrkdxTdz0Ia4wh7EIzHNfCTZ4oLxSe6s7uIL7HVxjiz1mV1YnRaDJeOLVfAHriLNVj53lVGxRjJOfngCnNIPHFD82zhAJraV+86/txjROfZ05gNsj00p9mZr/f50L741BxxFH4j8kmBYDx8Xo7pPsQ7O13840Lb5rjWe9Vdxfe20JMkKmHhCn8tD+Aw+ABvXdnYXjn7J6ey//Xzhy172ssOF2j3SmDdBwBv0Z1Ud18ApJSB0bW762wWT2vDzgRZGFodgvjjZue5pLPUXvncfm+Tn+hYH2HmfkkAxgY7hE77GtpJbY+64VeqVdeM4F2gUDuCLl66yd9zQTxiyA36+K97sX0zio67VF/2k3+YCJ+ur8dshe+YlOKNdnJuEdq+4hPuQLb/zXTwTZ2qXD3cNHW1egL8pxODI5EP/8MGjWMtzYR+7ouPN88iGPZCl71t0ggXL18Q3PAiHk+vwz12lFwvqy/g3B4Kr5LgFso2xdk05hivCUDmufGEfLxBv+HH9N8b1671fXgrbyOUc1/FiczTGrms+LWRn2+2AZPN85sy7G9Pi2qMe9aiDZyg+inXLG/B3Bf2NzckxrnLsABBATehsCAkD+UkQlEU5lAIMGDdyILA1CduC10G6jyHuxCVvnlvwbIjxbsJnDATYd9cxYMkO4+gTsaza9uhHP/r4KZtNYALqLRoAz1XukmrkCRgjI4iv+63eCf4MDLBsAWUTLOTNJ0cEdDvXM6EAIBvAdz61lXGuoSASAsECY9ezhSVV5rLEq2slUwDznBSzF20CaORYsmbOklAOlcw4vKCioo9YLAk/Axsi3Rvv04P3WQACtpKdREDaniUR3UAoGUMOARsSsLozBsST3oFm5/WPcAnUzWVtQ9CWOEl+yG0DFTnsi5YUBQRD86D7vjcWspQgrD/lowAPCUTw+24s2nKNgMdmFVA6vsnjAiF86DPy8Pu///uXV7ziFUdCyYbXfuEBjNAX+ZqHRMNcGn8kqu+RG4E62+JLPs2va7oPAbUaDd/Y/gK+NthEfTavthWuXS9RUMiAhd2LpDSv5OVRoJ2fQFH7X/rSl65FTtcskemYhAhuSwqWWNR3xasKMOTfZ2NsHDDR/PoOEzzjyA/Ij443KarP5MdXGkv++Na3vvVwrV72aOurefAdPrH4ze67tr+9g8Y42WbnvHAOnq+NF6eae2OVUCFaHRMbNoFHHBFoK3L6JrtdcaNX8ZefIne1YeUfFrNpRBjWN5bmAif7O/xr1Qn2mMP6yyZK5tAYbQlvYaDVq86l22wZjtS3LelIqvjQHBQTFARgOQIF//jzYg5caV5sfP29Y3wJQV1C7W+JTmNZ8kePW5QUExFAPoF4Icl8/5xk8mFYAeMkkcbifnxJP67H28gZ3pKfGLWFj65BdrNfL2dU+PKyQzxhEyt4xTdrK73CReMi847TmRhT+wpcCiOKd/gFG2U3cSe2ScZ4E1/FdeAZTsFWG7vdi12zOzwVgM15k4+woRcC/8M//MPx3gK2RDfGU/uwR7x3DSJPT7Xf+GCheRt7WJbsFOysMteuglNt2+lgUQKHoEtFzq7lH+mMfvgge9l4bUcW25MPSKRwMp/ioPb5C1unH/pg6+wCF8TZJUgwT7wTu8WEPmEmXIcXkuszx+YXuLoElf6bSzLdF6XjpOJT1/C/TZwbr2uW6zkOr5b/LMepTXNkh/RLB7Ad/uOFyaF/yZr+FvMUCjbX4Msbr5ejwTo2LX+Bk+IqvZ6xmozMF89b7uMehTn3kOPiAnvkv3iHmMXe8BDjOxeIlmOvHPEQfs1W+MZiOrtiL8aw97BrOuradoc0HrsptEk2OJGdPI1VAQ524PPkznYd54ewtbYrIBwFAAJf8s2ouuGnf/qnL8961rOO3zD/67/+6+sLVHbygiwjBQAmz/gZNEc9r7Ah/CbN+IxNocDE6yflIzzGncK6d1fMtJlwrGQj4m1V7PqUscnHAo05LjExT+TO55Izhts5VRkvNFmiTVZkYu7AndIRCImVoErGnRcMzuSHfgCBYMfx6RTB16axuw8A+ARG7hfQzgYquHRcMcgYtSXwNQfjFbA4FRlIaiW9NyIdilb0tkma4G+rWYWgfs6nfz0fX/Bd4FmicSZaQAw4AFEEnYOzKcESIeCHPm25Q9I2UAcYqvy1v9XHriOv2vZynAWt9Y/kU1/mww75BrBcUAVktQlsBHU+4P4F8CVoKx+6XvkKkoguEFOI2f4Kzv2MTiuMsEIw6LOEpESXnLz5GBAjr3QoiVKd95OR/NqYGi/fOAd+KyKOL3lh693rbb5bBW5uT3/60y9Pe9rTLi9+8YuvmGtObAegC1rpyuMgfJo+2YVgl35qRwGNr5uToqqkVPDnc87T6ZKas83wy/pU0KHr5tS9EnCrMGdSYGVBDPAsZ+117TOe8YyDlPcoQX4rsRGQER1BsfY8H7zyQ8o6728YW3Lc42f1p+q+8YCs64M++V3nJJP8DU4mn441bnjBt2p/494GdyQfweYb9d//LZqbC5KwxK43/zev2mul/v777z/Gmv2TE71rt+OwCrEqjvaC0bZG/8RP/MQ1oazvb/7mbz5Wej/2sY9dMcNqClkj7+RXwSUdNVY6givsV8xhT+yZvYgnfMb1ZMQHS347l27zd3pODsioFd0zFosp/FOcXALGDuiM/PkRMg0vYEx9ZxcKR8a9tskmYN/ahfcy8HX+yg42wTAW8QOxl9TT98bZ/NC7ddghrIAl5Lq2p63kwNb8jduIOXgEPaxP6Gvn4T42y1/5JF80Dwno2sYeE29hOAwTM5en0AW+uX7XMf4Eu+nd9csDYAxbp3v8B59W4Fzf8OKwcxz102BkvDbT3xJMGK4AZbvyOfbAxtrzEt6NK2EI+23cy+XoW5FHzKInb6Hf/IGcJLjsGU+TA9DRxjdjXX9dfgd3mnPX4CX4bfJRSFgOTP8KFjgZ2bIr/rQvvyXPtfnaLkcJv9k3XSuYmYs4yc7wJLbi0+4bY2ss9FEffNcYl/M3P77H9tKZXANPEsPIhl/3nV+w93b+lISyWQXejW98AY6uXDeHERu2+LUFBHOiB3nI8rDNTRWCyXJjMeynr65lY+yKveI27INPdZ3dhzfKaczX+MjfbkQ5kwLc8gjxQ8GwuW/uY0zHz9P6GUBOABAJKMXed999xzh67uAjH/nIoXQT5mQCjiDcBL2Ibqsw2hX8JEMbUJZUGJfr3U+gC5ZevCWIMQbgz7kRRtXbTZ44LGBvHuZmNVHxQt+STwZ0HqPqDsB33pwZ0IISBTe2kpsdKyKrUNC57tVOiq+QoUop6DIEDsxIlzwkI4RHkmhcfXJAegPGAiMwW+Dbezqu6JA8BZfVSeOS3PW38XOKxscegBBytYTLjhYBYeUtSaXTxlHwanX/13/91w97/87v/M7rIyALDgIOPQqwANnYzo4IoNnnfmeDnBPBWUK0NknXgoPgrBJKznTbJxmvjjYIGLdP+lGkqk126ZpkbNWPTNlqY6lPW/LJbX1sV1vZNWAHfuyO3W4CWVtdL/CyA2Mhj4AynwCKgmL3p/MvfvGLx0o7e9viAvBl48nDXBA0sulTQGMzjcmY2eK5KGDVoXYj1HfeeedRsPjsZz97EDJ9ru/UliC3BApZRrrZpzH32bmdBznya3a4AWhJMBJH1+zM9XyDXAQ583Y9/0UKYHTjgw3d2/V0t34jQAvsfReYEfjalDyx3+YpaYUZS+4lLptEIkvm2PVW58Q9n+vP9Zl/IpPIRfd6S73EfUnYJhfe7ItYkz9spX861S4MJG/yMWfJ4W55Zy/NobfNv/rVr778xV/8xeVd73rXdRdD/UbOm9u+yK159h6F/K1VUqvaXdciQlwim5Zo0E3jM0byQZJW3vTMXuiT3ZwJt3gmpuiX3Ogl20qGFSgUoLpmCT0SyQ7YtnhUH3C7ObgfFovTuFHXi9FwnOz5D/5hq3J64gt8le92j8QJSYU39S2p6X73Sibqv+O2pm8xEgfjC/Sxq7+bIGRTdg6IExJUXLA2+EhzUhCjz/VNXA9+8YudR/ctFizmrXzEvsZjpxR8YTuwj+3gWcaxNre2Ce8rEnrnxXIVMbt2m3N8tSSox1mNa/EWTkvELMpsOxtL8TTjFAthNHzT1xZM2KGYjyvRPczVhoRx+fsmSXTD5hqDvGEXG2D08gmcYBNfdtm54mPbpumY7s23MfHr1WU2qUhBL+KpxEyME8fZlNhjTDAAvnYcb1as7RoFw+X8WwCx800BtJjQSq/x4RLrL8lyd2wlay8lTCbmsi8qhAOd7+fIm0+PstgZUH8Vftv5ZRH0HPvXN3d1mn/hZ8lfwtk5hRr82Ph6z0g+eC6+Jb+O9a8FubgZ24IL5MLmYQMbWH3oX/6zi5swu3btQFquUnti2HIi9rpYjNssZjf/xRwxDjernbVz37cYpI3lVuunZLB8k43hC7BE7tE4DtzpZwATkOC0HSNJVfUTQi/z8Zw0ZW4iiDxzSCQDWHAmE+peg2agwB1hJrw+KXnJm+uXZEt2ziQPqduks/sC4gytF0JRbOMBWAkTYV7DOwMsw7G6v+Am8C14O7/BfgGn4ypbEm1ExvjMiSFTuNXHZOFNnueAYrXFmFwn4AETSaJx+jQmxAEBOVfv6XiTAfpCmNnO6nFtDFADGUF77YT8BS0BAvkARsgK0m0MgmC/Hd2KcauJEUIJ6Tp2NlR7Vls3odoEENHUh7EAODYtkDcHQHsG4AUdAVlfK88FX0Bx7k+i4T7bwegeQCn08fPdiodU2pIIYIHcrjAYO90E/oovfe7qG1muTBaUJQhLlvm8+SI9kuGtlG5SUrs919lqX4WKxSE2KUlh91vtbax00dz6Cbyey0LYtzi3stvkFOmQNPzBH/zBtRr/gz/4g9fHLgT0DRjshX2FVX5dYv0RriDdSxbPBSnzhOP6MGbFEUkYHBSkEaEl7DvOJahbxFSgQngXEyRuiqj8yrwiht1H3ksY1vYWD8Uh5zdpEOzNVRyCSWLCrmztGCUYYiA7sVvtRngHw21pR0qyV0mDpKT2Yd/GUAR9k2gxEkFJ/l/+5V9+xLd2S9hJxK6Q9+ytXRXf+73fe/noRz96eeMb33hN0snXvNbfFHWMmR93rTiuUEGPYoM5bQFFMuKYa/vub9u5Nz5vksLH2CZ7pGf+AHNtZcchrNZImsRm9igO7xzZTOOHp3BsMQRebnzeeex54xGTNiYrVsAwMVIy08+L/cu//Muh83PcQOjdu3FLnF+iyUbYt7HvVuOuT+7hakmN3TbugdVsyVw6DqO1wa5xEdgCe/lOn6ujc6Lad7GC7Rb7mmNjhQ+NqXH0KfnDk/jl+lrtWiVe2a2P8lPtsAmkn+2w9+aCo53fRwG7JDfbD3lu8tGYm4fdNPXFPsRb8QXmSeQkU82P3Pkee9kddbCAv67uzMl4d5V2Oa5+rLbDpnDey/FwXbLny30qxIndXdP8eu66Qj8cZwt0v4WP5GcnoDlIdld2YhBs6xov91u81kb38hMxZ3MBvMrCi7krgsAiGCqebuItb6CLxtQce09O79vp33Oe85zrY64bn8nCvclEDLETyI7r9QX8ermjBRJt4Xzkzw7g0caqMKNn3dsxpj+xEVfAe3B5+sGh+XU6UmgkX5y4TzwYnkigu5+PaXvlrI3uV9ha28J3cTt+AwPhlTjWcfHYMbqEa+xMGzgP+8LLmoNHlPlixckKPF37X//1X/9/B8AmSN0sqdlE3aQk7QsyzjHmnXTHbEF2XgLGifZ6DuhaoGnSm7wBXMkJJTIigROgMRpjr82E29bhqmGvec1rri98MqatODEmVb/OSewZAgIhCaPwZNSxfemI8S05WEcELAgUoo5wrwHsONfYgSFwNN4lDsgo3SIuAr7+zJ/DbGKwKxnIFkdBjmpXIs/wJaKb7JG9IGCeHGCDtTG4tnML2uQCKCQXCxzIhlXYxlKwUJ2V2NLxtrHkCAix3eTXFtbeJbA+0t9sqL6s3m2yTR5sm08iJH3SC58RzBawkAoko0+rM8gRP+x+K2GSBcHsbKPshz3xpWS55KLr6lMy6dEbNraYgBw3jsA/oHJ9cmhMW41VBVfQq49dpdq23VcfrjdOdtXx+lHQ4A/dA4QBOVK/2+3TY6sTFY2QPFizOzRgGf+vbb8s0H397E9bkH/zN3/zeM9E8xL4JJnsgn3Xj2DrxY/pBiayF4EAqeDjZJW91lcFGTubyGGxQ5GTXrRDpnBwk7ZN2JAWx9K3HUdwo+/kvMSxv7coa25WbiUJcEQgRTIkgQgUXJKQSOqRN6TAapZVHSv6XbfJAd8RH5yHFfyOHZArW4Lz5xhCLmzBuHZ8zVl7iH3ygomNqeJbNoYE0oF4Y3zwIHtqTC0AsDt6IXtzXAINJ+GdBMS86n/naMfQYk8yptfG0PXhAlxqbCsHfiq+VNxvR0I/+feTP/mT13d4sAWFmohRNu0fso24wmv30RXStYRu8R+e1B4s5Hswvuu9OG0fTYSR7Ias2NVia/c1fsQXltpWW0H7F37hF44X1yGFtR9e3X777cejnbgWPkCuZ/IqBrGbxTFy695d2YcPOKWkMt3St2TQ4gU7rk28tHb6z5bWR/tlh3/7t3+7PrKHb+EckiyxCCbjZulYXBOz1p7rK9lv7O56yS+8UfiGF/hv89m5re1INMivftKpAh1MF6uRfLFJwpsdZ0tw33lFOTzE/M78QjzBodeftJE9WEV1v3EpPDY3iQl5uwZ/Ezvgedd7ieBiAzvEWzw6Gg5sHMAF6QFvw307b+ybz2hfDMVXu7ZV8ebaauk+UsF3tS2eda28pHHWdnxAoRA+s3t+4T7YD3fOvIfN4BU4j9XrrsdjNimGh8X3V73qVUcB+NnPfvYRX8VB/BG2L+70t0dYyRnOia+LORJodsBOtuCzhQ59rf8lP36Br8NO3Fey3H3bthi5772ov+IBnG9sil78JPnLh8ms6+A+G4LNxsO2cUucaX1cfOWbdA1v4S/OvnFYXCJz8TZ9ft3Xfd2x226xSmxgP+E8/YhJxy6adgBs8ip5M+lVyFZ3OcCSfe0w9g1GqkoEd65IGlyfWyXhqH123AutCIfh2MrGsYA9Ye5WSIRvCS3QZvySKPJQ3RF8rVwBs/pzr4qZbT0UD2hUkmp7gyRCyACBQn1ogz42oErIVWh3myA50CcAArAbCAA8g2S8K2v9W83cwgPAQYZ3rJFqW8WBVtcD6cZsm+s6GVBGMmw57ztQQCo6lt4kUwKPhACBMmdOBdBqLz03Lo6jDYkxO9vVDPOskFSyvytqEmI7ZwAOv+HQ7Nq9a5v1iegIOJI9RS16Rpj5HtnsagZQRpDocH3AW96RM2QJQWEbG3Ql6HSDMClsCBTm0PWC5eKJ8TXvEsMSD8nE2iuArg02S6fa675NuCSk7G79lt0pLCxgmy/CkZz5K9lLmATS7k+OthVv4RBG8Dnzai6IYz7Rf+MXhOoXkURK2CkiAmNU3NlZ9uKe+lQY6Xz/SgY+85nPXAneBhV2Qj7muYl1ARa5X5KlnU3W6Kp22wrrHQ1sHQ7yfeSm87udXtwpyEUKu84WeERZTFksc64xJa+uQXzJ0eq7YiA7k3AhHetTvQixthqLBBm26AdWNobaQKglGH12jg/VDn+tjcYsptYXQuB450oe2Gif/C8d/fZv//blE5/4xFFkIj8+Ye5iHfkrRIlr2+8SVjG+MSBqMMA4EBQx0DgVYflbY2kc+dG99957FOrbYUM2zZeN83lxhV4f//jHX771W7/18ou/+ItX24ezi1HszVjEc/6GxCJ95CNBhWt0DNtWDuJm8+9v22CNA053bzGj82GAviUn4pQ++S9576f+d8Gk+7Ph/mcP2YLneOEeObAbviGJEudxro014hsivLYEgzeJ18cSZ3bXGPu7nQSNMd8uLvzv//7vIUOxqja8y2dxS8z1uE7XLRbDBAkrXXQ9noQ/SZbYn2s3EWHbMFgsl6Rv0tg15OjvzreTrEdv+nnU5t2cPQ/P/ugHDzJGWATzJRzipeuMU/xavr58XPvwJl2GcbgOm8RJs1mPQGwyKeFrPOSlOOPc7qgUY8mt9nsnzg/8wA8cBb1+xow+GrukUyEZrroflvA9hZ/6Fh/4VefSwWtf+9rDBlot94JXOMFW8R3v6MJr6r9zntvGE5t//5xnSxLA5anLXWHoFpb9LdbyTf7EtsWXjmdL3Xf8DNyDO6uX59XWYk7f6YtPsp3lL/BFm7hGn+aLW4sxbO9cLNy4LSbwp7Vr+R8fki+IR3ZyyefELkUAchJ3+YB8k/+zcUk7HfJ/hYqNb+ToHjqqj+ysYl064Cub+PvbXJfPs6Pm9G3f9m3HO3d6X1nxvnmQE5zB0/Aq4/jCF75wuemWW255YI1oO0LsNrAtwWY0AOUMTIAIcDCEDawSGZVvW/kIUiBbkOMoSyI2QZCUWMlbwN0gCLB2ZcKcODdF6H+T3CXdC56Cn4DESDjGkiLXIival/QjnMZD+c6Tk/Eh5xl4gZ3xCd7mTEZ9CpYCOOPeOSF1QGvJu+05S9gREoAEfFd37AthsovAiqjkbZNl5IGD73YZc1t7pSPJHWBBxDiFBGxlQKadq9L2/Oc//whA3/M933PdLk6XOfM73/nOwxFtKSRzOkNq+ZuAhXgAHf3yDTYoOEkeBQpgys8cN3f63cLaAhj5IgqIvYSPrbBBK6VrxxIUgNznbrtfcr0ABmDTR9cAPHZrRYDszK1PdldfAgB/6DsCsTbALs/B2Nz7bNyIuPYWBzqmwrzBmB5WHwIP0F3CvsFmk9HFUfIUeJd8GPMSOuPunMBZG3xqdcz/BD8rB2uvMLxjSJpgSJZ8Bq67Hz7DjsUe9rfzkVSTFbyEjexe0GandFObijBsFz7wKRV6mLOJNntuTI3Fi802oO6KJVvdAh1cpGcER8G4ayNg/WRlv1axybcVLrKhK7YhFvhOPjAchimEIJY75+aCjHU+Gfa5u2kkSkvyEO0zMTGmPrumuVlJZd/Js/lLYPTZcbrkM5KlvrPPrivhu/XWWy8f/vCHr7tx2Bmymi7JpDEo3mzMXALLnuEbv4Pbtde/jvc/+VrJb2wda2W92FACLcbwjxutxOEp2kwuyaDx2ibffHAGvtV1XdNnKz7JukKdccDHXYES2+gx+zKfJZbr77WHpMMVfqdtJFNy0Xc6WExjj0uKkw2OJV7xr/omj4o9/arL3//93x/FD9f0KWkM/+E1rlBfCgbi6tn2zHH5WGNh21sEVFwiNzFb0tdxGLLJCPslj8aJu2hr+Yq4BlN7KWe29c///M+H3+x7dmDMcnUxEF7THQ7Ml/hZ42HfZIdvWOxaH6zPto/3qBw7r7ANs8isfh/72MceY7Ybo74sZonF/Jx9w7D6bsfO5z73uaOAKqZk+/X1whe+8Hhnz8tf/vLjPQD+1S/O4JNdm6tYzC6vN58eGyHXdFCBtH9333339QWttb87gJaHmA97Ta90oDC5vt1Y6K65enQAX+78mY/T5RYtjIGvOQfvzRlv5hvssvssbmUHbEPhu3NwRMxiq+I1HHBcjiIBhbMKMsvzYRUuKm8wbvew6+7lx8ZmfF2D38P4PtlBbfc3PMVP1u/FQ+Mhzy14uJ7c6B4vWazaXaW4gcWXrms+cqPGt5jCTpdfmks7RZ/61Kce7+epX2NanokL7rhq63gHwK233vrAJuQcETHjDAxigy4gEJwIgED3kyGaxII+A0emFQMyNMkLcgY4tH1OejgHYzAm/QI7fagSCjILysC9cflZKUa9wMWwN5EWIHY8xtGtx2sAACAASURBVLoEdxNzY14go7xkweh3GwtFGwNAYXACS30y5k1sATIC4RrGyPhqhxMJ1KroC6RbwGArZCHBp8OOe4MwYtbY1qHJZ2ULFNmU/l17njOdGQ9SDmQAgsotwFqga85veMMbjuD0Hd/xHdefsTKWiG82VZUY8dZO/RfAO9fYsid9G7tHQ+oHyKQTx+kMuCIs+6yqACeR7h6ADyyRD4RCkJcMaD/ZSiDTc/Pr+TlvWF/y3jy1Zyta11bdZJd90sMGt7URtug6NofwIa3wggwlEbCKvcEsxIZt8aNNfMizY4guf1T02vF1vblJaAR7VWaALLHtHmPuGnOHPUuY+eEGPOPunG2lcLokJNJVn9pb+QiE9bEY2N+IadfzcfLoeomR8ZKzoL1E8kyq7TZg5+ZVv+IGW1pckmjDyi3maItsGs+OO1m0dfOTn/zkQ56nE0PWFhGmzhlP85E00LF5SbiWuMEN9rKJwBJyft8LHisk9siZa2GeIE0XMGTJxmI+8th9CnONvXiVXMhbUm611HzF+/U5xTj4oWguhnRcfOF7ffcS3tqktz4Rrf7uOrrtOr52TjyRqsYJW8hXLFhy1/X9/8qv/MrLpz71qeuODi/QNQ7xXhILK5bM4h2wWLxC+tlp4/mqr/qqwxd7nrI2tU/uiF0yxFluFCP5FrvqewWB4mM7oMSs+mg3Q+StYgj/rH2YwD9wFHZvd5hijqTJS/vEYPdrW9wmQ4WWzkuQYfryEHKUGCgE8b8+FeqWoDfv17/+9Zff+Z3fOeZIll3rGfbm1nUloeLDzhdh50e4F9uE5ZK55RJsl2+Q02Jl18PXTeDY6I2SUPPesfCtTUI2fjdnPMucxEFYhL8YBzxk0+c403UWEzbxoFfHzFvcfPKTn3z5m7/5myum7k+Nmm9teImfJIzdNV6/coJ/8wVY3ur+U57ylMvf/u3fXv7wD//w+qLR3XnYTst2f0ji7J6k2/RUu3bmJOOuiY/gQ/ju8m9JcYs5+Vz/Gmf3xt0Uxsh9ORn7qS9ykaSJt/rEMbof1uI0284WGejEHMlWMU2CTLfu3aImndOV3MQ8Oo5vhmN0tdjYXGBn1/YPF8ItJLZ9X9tkt/x0d5TXn8eg+FXvnktn5rC5n77wH3ES/oq7u6hhcWR9Hf7w2/VR/J++Xbv6x+ksXK8eN7HfAhjeufyTj8B/XBCXMz662DygOWafjavrncMTYJ04IM9uJ91Nt99++wM76E1ckZM+kVuOi0CkFASS8Bg6ArJBrWsIlnEAxK4L1J/4xCdePvCBD1wr75IUxrYEBUhThORrBdaYdwtnArClGWkSjKr69TJAcxG4beNJyM2rMfj5LkRJ5TR5qEKThfYIH3npXoAgmWQY5HYusGwA3eo24M8gStSqDtkORcb638BoDM2NTgTys07PVT6Bq0+FCQYogasNwUvgRLwRiK3YnXXJubtnydOCN1BDSJfsA3bH2HvzBUrmqfABWDhgOsk2AYsVHPPQP7BaOZKZxL4A1rbUP/mTPzl0r4qOMJEbIEWukPjON86Os19g6vsCCFBA/Pgw36ET8vFM4zmxQYx2jnTTWLM7L03UtoDEL4H4Aq6xSiz5eW3r0xxggcAneWTP5kBPyUqSwS/5GcK7gKnvBeKO1QbbQCLqM50gSHx6d6WcK8aSIAUW9rzg3Jau2urXKLYYBDs7lo48I2c+yGJzBv7sun7XBzu/hQ5zQZr4BdnQDbsTVA6gfPDFlV0r2Vs5ugYW+jTGJaRwGG55LEjQ7V5kpzFvYof09Cxwq6Tvec97jq7Nhd/XXz6QHxY4+985evVCQUFdH7WzgVfBjY2uHbOVTTThFcJqpVc8bKx8XmJANnwdUd6xwZ7at+qd/CTOkhy2p/gE98mH3cAr17Ebx8VA2N13hZ7uaRzGt7piH8lGfIQTWyzl04ohS7TpEH7AWWOq3VYO2QssZXPb1jk20yNfaL6OwVUYzX/xn/pdnfCXTcrI1zP4/EZxi/4j3uTo07W1RwbGr5iGh/Grxtw/CTIMEPc6ZyusBKtjroOpyQHusgVxkU3zHck6ubsOfsNVHAde1I558PHkycfcT699Ni5FUZzMXOuHP9QOHJFcmI9khG0uia6N9PqIRzzimP+///u/PyQZX15mnvHH+vXen8avryXkEoL1ffrDB8VZsiILMt85NEfvzeE/nRdDzV8b8BvO4E2N61wIolNcp3ZhB/v23aKB+CsmscON27ij9rr2u7/7u49tze9+97svf/7nf/6QF7CJI7isXMUn/GUbHd8YszYLZ8XH5YHra+JHLx5Mt70YGoZof+Nf84P55qUAsCu+yRtm4kYdw+28lHlzs+WtbAB+igFdA2fIC4bRa9fwA1jXNY1P0to1CkLilPxgt9UvBuHM8hA2tXKAJfwTv2nMCgr8WlEc5iWn7oNV9N538a7YWnGIHOHD4o5ctvHCV300ZmNybO1q4/DiI87HjnArfKnvfI+udgcCGbGt5qr97nUP/MVJ6y8e04stYSTdsl25Lu7SZ3M83gHQSwDXUGqkgUlmz0QYuCyhXGPs/sDGC2mWwDOI3eYiUHKanXiG10qin7RrLD0r2jbrt73tbZeIXlvvEgqjRgw4tuOcv/6a2+/93u9dXvrSlx6V9CUVDHGNzPwEF2SFESO7G5wREgqllOaJRHROdb1xWVXRnuBUf+S0QXyLNXu8cZGj/lT/lgQbo6QMQNSXfwAFSAkCZLJkxBgAO8cUbDq+lVxJtBUh224lpHTYdarKCLDAtnpGbAAR8HfNkodNLhcEG4uXnXRc1U8wTmeObfu1p/ooCJCD4+xf4iIAWBVTBAHCAIAvrnyteHUvIFk7Zm+ryyV2AEeiQgZsnP2opCdDx4wPiecPgjsSSSYKMMnDS/LWfpCuc4CHHX0CUBVqdij4IlJIkaAL5JHhziOnZHMOYvwK0ZCwCEDa4p/sS7sIU+0034o9FTSNHUbpXxEgPff/LW95y0E02nGiT75Kblv4afye36Untke2+mIDjdWjKrBBwgOf7HzgN8nOsU12u36LnvCL/tlFY/YCpyWIyRmRMU7+yZcag7ixvtg4EL5W/lu5McfmlX9IBPr0WErzf+5zn3vpFxcqWhkjXSsYw16BXSCm4yWQ/PUce+CRufhsbLXTfzaA/FttQpy7VuFOUr1yhrEbM8Ruz+QiCN0nYaMHfuQefkLWGzfEUsk3HbABxRuxZxPtcLy59AxxRA1WbIxI5sgnwrXxk210T33BIbiKPJuvBBAZFO82GVwMKJESQ9l+5ytwZyt0L/lJRh0TP+kMjpAt2/GdHBV2xR4cS6zpE/HbFXftIHb8dokpgpuMaoc/2JVUG7iXOTtGXmSw86KDtV16g72uN3a2tbgKx61yd28YkW6t7rPz9LqruptA1mY+u5jOF8in/sUi14nhZCYOGlfyu+eee46t729/+9sf8gsDG58k9D033hzaEdKxbAkGx1v/9E//9OCzWygTo86JVvqqrS20sTVFkoqXcGGTGNfhKjB2i2rLKd27OIf7wabdpbjXi0V4OB0175UnGaVPtsWGFRe718pv1yhstDqMJxoX/Scj9ni2J7YjjuKPjdUCniI+vFAs0U+7tYrHLaj1Kxr4DgytD0nV/pqRca2f8uXmknxgJVs1Bnoyfn103TOf+czL3/3d3x3vzPGIJFnjaPrB57ofzuiL7cMZ3EEsxjtxDryF/8LBdLQLB7BczGBn6di82AU+sMW85dj1XTvLw4+g8eDOgz3Hp+Au/xHzN5azX9hmTngxPUjkl0/xEfOhG5/64YMd1x6bgkN4FJlvEVchR+6l3T0uR8lXtAULN47IQ2uLTfzP//zP5aY77rjj2AFAaQQjOOpgV2ibuEktkd/KE1Jg4kjPJikbULQpCaY8wlY9qwrX85NVL9qqE9DWJmNekDHp2hB8G2+gXPGg56sY9QYEAAA0BHqJaWNcI12CxxEYKFDfKnznJH+Cg/Zsx2NMEp9z9RdxNPf6VXTp3vqNbK0TAiw6ExgBmms3YV3A4ni7amm+9OyavrOH3YHBaRAmMuakC2QSCDZw1hVdk8GCBHvh4OnO/OkaCBkfIgR0ahcx4LjId23QDadClhun52hVG7te+5sQS1xrn9zZMv+g+wWS2upNrhEARMm4BZzuE2gRwNpWcNhAAKQ3WG2A6HjtlUx4HAY5yV/gxY79DG5AdpM/JIr90ykQT49d8453vOPy4he/+NKLSxqH5I7vseXaAbz9zc74GfvaZBxxTwYwI/nCpLCPLNNn/7S7WNi9giY/8Ez0FpXYC70qAq7/NZ/8mQ/AT7aD7DeOrl1g32BlHBvEyYyukHgJmwLuzodtIZLJKlkozDUuCe3qsvN0AiMEso0R9M7XN7Cbw5JTfeyqgRWwtoH7SdctsHZP51rJExPW7hV2kLkd977YahNHPtSnHVDwCPaciTD7WcxkC/AFfpo7/ILHVu7oX7xUdD3bvcINv2ID9du55rxbdvvO96wKdu+S+9Vn1zT/9XnyZJuNuZW0kqmuy753ZYRcyKA50E99wa3GwQ/10bXGts9Mw9f1E3a3iTzf73Mxqe8ILr3SiaQFtsCgLXjAumSz29e3iGzFiR/rX6ECl0gGW5BVxEuXjQ1WSBiRyj4rRCYLv3BRW2xmE8HG0HzpsrbELueSc9yrVe71YWMwHnIxjtpZOWubfGuXP4vRG/PMTywip66V+DRG8vdInl0hXgyK40oG6RVWw08+KPH0zgGYj5inB5jQvWI+G+1cC1e9ff2Vr3zl8RLLipUd6z0O4lnzSRbah9l96kuxoLHFg22FJ2NFaCvxe7w27O6TJNh9SJZwF9cSZ/C2PtMRbqkoK/HGDeFzn3bPbsLEz9gD2+EL+K94DM/YW+Niw/BC/KILjzuRIxwyV6u2tblcAZfe5JnP6xf/luTjNviTcZvfxjWxnG2LDxVFwy4/RywmwH5Fg9tuu+3Ie/7v//7vauvLzfFMfVa48GsSy1sUbGARuyWLxQe5j3l1b3+fC/quWwzaYgaM3Pgk9sCLlZ28bcey49viWLacTjeO8eGu49ddtwnzxtjFJzZJp3iSsfMh/gqnlxebuwLH4mXn2Ch/W74nJ992l3su7xPn+ARewvb5xnKOsOPYAUAwa8SMpwYoBigzfgKSZBjwKplwF8j724AbmP5NqGOEbDcCUEdaM9auAS4bxBAEwXcDtu12AgUSgBAloG/6pm+63H///QdRWVAmiw20njEkeOMkK/1ISjZQC0QCpmQYIHTeNpgCQ/8W4Mndfc51nRUjBg30GBpQCewYuEAo8V0nFYDcfw7yC6LmuKCR3BHN5sVW+tyV77WFBX/tM2Tz0hYiu0S6a22nJKMNMGewFsTocEFsSQFZIiwIUmNERCQ5GxgXaASXnf8CZfMCfsBjg3B9bRLwtV/7tZcnPelJx86WTQ7JnZwAKSDi5wDDdWydntiGYhEfM092wc9Xzq5Bwl3Ll/W5ZMC4kLQIUysnXiRm1YGN0uUml6tfOrUDBbleu92VDAQFSWB3sA14A9itutamfwWbxtw/RQuEMR/t79pEnCTCEv0NCIstKsV85GzLAp4C7j7CtAkOfIIHfZfkm4drFNAkecnk67/+649VEc9XNo59Znvv3cJibSjSrR2ws8bTSlCJd4HK9mpJo0DoXsF57XLjkBi2ST7bhrOIOFLX/OA68mjuyJOkGD6fi3ydZzuIAn333conH+cbcH/JorEv4ZDQs43uh1XiNFlt4Zb/wxj38TvxynjIr0/PmisKrc3AkY7BdeNpTr1IrJeDiScKFlu4gOV0e7b1LUSINfkR/BAXGzs8oFt4K0Fi0+m5MUn24A7/F+9WTrCQLZA3XdRmY1l/MB52CkcUGGujMdIVPIX3/Bq+sEfE7kzwuw636e/60Tf5rs6WQDpvy++SSPHJfIyZreE2HcfNkHE+vkmn65KdQiIe0jF8kR6ylxIl/sY+N07rFy8yH1jZPbVr/mwSJ0zWFU7slFrM0R++YaXQgkHjOxdoaqsx11/vKKkY9sEPfvD64i7+InYaL19lo4qayX5tHNdoTHymtmDTxh/YvvGe7OBL44EPZLK+x9/YKJtgq4985CMv//qv/3pwMD4hx9AvjMadLBqxZ/65ftw9+D8MWmxjSxWEK1KJZ80Bx1IkgK/sXpGo8cBbMU0MInNzuAb7B3/yGI9oHOzLu652nrDb+Nop2Pn77rvv+mingk3jxqdxWQtX8gWxBPbipS2aJgd8lj2QsV0EcjHxqbFsjBKz+aKYiAM1DjbTnBo7H8f9+Bjb9hhjBcd275mn82y89sRrGKkPOiRvuEGn8M5jAjh6fDK/zZYUZ3F6MoW3fGLzOO3wfZwRxooV7mXDclq5KP9O7vxWoYltbDwiC4sSjdE4YauYDDOWl3es+R07ALYAAAhdLGB0sWRD0GvSVrcpS3Wa0ih9FcIhEKPOAQ6D5cCSFYZKGAJJ41NFFnAEROMDXOYk8aKk2uzau+666yAmXZ/Ccpgl5gKr9nduQAwQELC5Cjicw/UM2nfki6OvQ6/hMQZyrn3ExRgC3QDQfT71YR4C6CbISzI4LIJ6fonUyp9MGpcEK3n7rq+1E/ZE10tWEHNb/2yRXF0v4RBkAMTOPZn2D8mzmrSyd/2CHh+wgiYxY1f8onvMcwlxyR+7pVdtdN2SRW0IVOxGQhJI2u4PXDrX8V6YUz/9QgHbrr/Gnc561KWAcSaOfUco2knQ3xu4+AAbqz86V5E2PiQbHgBcoASIBW1+0qe5W1FAFHwKnPUp8JJj3xFdiaAxIEWBZVVwpMU9gF5QY1t0CJTJe0nsBivHBYOVs0DB5yQhEmCkB4lmU2w72fh9Z0Gjc/wChgrYbAoBXt8XtM2Tf65d0T/M2wCaPs6EQ/8CIFyC22zHs8+rG/7n2r4nw+bWilmrHT/+4z9+fcxLclibXhqEZOy4BfJWPxQnNpgueWE7jbvj9LLJDfxY++o6ySZbSFeNP6KPcCPWknrjXWzNhxWK9tGAxUd+17HagBPaMz84ZAUSVhmjubDpxUVj4jdLFhFExNUYlqyz2T7ZDVvTj/HAQ7vhxH/nfSKYxsSOkHg4hwiyETGt6/wMLVKIeCZz8uAv9SMGGCMM42N01HV27W3Cpk3kToICT2CgHTJiHRmsLrWxRNGWaPFpd3h1Xba2P3vn8br6hwfws+/9t4NFgXL5CpluodKKOf4Gv3CM8yNiVo5XdnQmWUjneJNxrr1vTBc3znilSNA4koG4h5NsvMBhz9zXHJKvx1aS68Zd9ijhW38S2yRdfdLxJjf4DlwpTrVDQJzruPGufYlPeIwilKKl1VCYjNP5bmt9be6jFmf7E7sap7749o6tdpdT125JL/lKvGGQdmuLXFcva6cSb3Mid3pnL2LTJlZyD/6kX/JYPte5OHPvIQgf3vzmN18fz5KTKEhIGh3fGN+c6H/5A75vnuICnLNARh/ZQn+TLbnDveUPYlfj2kUf411scwyO4gv8Hk43p+UJ51xLfOx+sTB51052GEbhanvt+gn5WEgVW+QI7MYOYZy4T75iF6Jx17dcZLlwcvF+HzGL35MPP8L3199h/RYdyR2XZ894pgIaObCBZKuAs3wPF2HT4oiigbhRu81f/KqNCig77s3p2NwuOF13ACxZXTLFiAW/VZyJmiBBmqhAy1l3QoRQGyqUQFs7rmeAEtwcNFL3H//xH9eK0I4LWdjqGAdTYV0A46xtp/7iF7/4kLdycm5BFiFGfMhNe8aOtK3cGCSldE5gaitXuw56KZwgqsIp4EkefHJifZBfY+netgfV/lbOlmQDvvqrGt0jFUAMMCBBVksQOsGR8dcGcohA1q9kbhO1rpPU0VXXpVfBonEiz7brcHw2SebGAiQ9DyehFCTMfR1/bXRBmdMJcPQeKCHV2nFsyZSgjjyurpbUIJrNRbHHNlZJFRtbPbYy2jsweodFbzpvrraPBQjJFUhJ7Ja8IHPNoWvJXuLGn7rOyprVajpvPPQIC/gZGz0nUHxZUKYz/iTAAPIt1iUX9qI/toAg0iHdSPIEJYFxt42vbpIZPQoWAmrHYQW9bb+CKH3RAb1K1hC35m7rq3vJZ4Nc95X8v+lNbzp2d7z//e+/bvlnl+4TxGAw3Qkagg4S1nVdY6Wjn52qKuwf/4Bn/KLvWwgUM9bGBDI2JvA053PM6Fq6l8gkk16+1Zj7ubzdCWVcMGdJBrtvjnQraaFLWMlOJEywi/xhB+ItDkRsa1OMQlqQzPyzYhOC5zj5LOHtHMIiEbbq3P0SA76iYEPXK2d2xP/YHH1u3N0YqAAFhxb/Gpv51z48YRPmvkkaP0Ugl7DWlmvJu/4Q6k0AN6YtUcuGvO+hpHXtGQawMQlRfeqXP3jUpTHZGUT34vUWY/TbJwxDYOuPr9P38oPG1XErejCp43jJ4lb3ij840hZ64JGiAKyDLyvbrgnjK4StDfS3N5zXdz5GluyK3PC4vm8iZkxngs/2+sQFtMHOFp/EHvrS7sZ3traxnb7qA3lfrHX/xvKO5b/8RDzJliSbbL2+8ufItZic3LTnmFikoEEv7EchACeA2ebEvtl/YyILSRB7amz0wx/xRolI9iw5WLtfn+pvGGXcuIH5L3Z1rnHjcPC1Y3xde/BaEYmMycsccGy8iN+KBx0X+3ceMAOeLC8UxzuHw8J4uEkvm8hn12HCG9/4xkO+/SJBfdqdROZf8RVfcdhCjyOST+02BjISK+iVvumU7W1i1zUS3+U29M82xD3F513BTq4KGWzLscYkBvqbf8N487HTDpY3HgU/OQcb3zgnh1h7IhvXre9sbBLHcTDXuwYmsCULgjCGzPtsrDfffPPxjjg+kbzoc7nK8ibH4Rl7FMOSff/Yb3+bM67Tsd3t2Hm2I44vF9jccLFlsUFcE+PXLysEhFE9FsIP4fzGAzqG80cB4LbbbnuA4AWds4I3kDFogaJB7nY6gAx4TVxwMxGGdSY0nFbAbEImlYOWLPevwSNohMrQGJixcDZjcL0K2rZD8RQoUDcGpB7xXmOpLUWHTSoobBVC4VbwHvWoR12e9axnXV7xilccfdDHjotRB1zGKGgaD+LWOLwgRDXOSg7dZkBk73m+DeZkB4iQ7u73FmuAvDrjHOex0bcAJEkWUDbZYId9ug/46atzwL22mp9iwVbUyNI8loC6X3KCNLGf9LgBE0naoIl4LFEGMhIPiUL9bJEDMK1vqAIXGNYH+FN2VrGqhPDHfuzHjqKVAGF8zXGDRoldbwltjIjIEi6EiF0ukErC2U0yRmK1Qd5kJeDQGYzYgNQ1S8qco3u+Rr5IXeMAfuS74Nh97NqncfJXtkePrmODksjmmj78FA17XNvztxVnsqsN7xLZINo8OqcIgQRrW8KHxAj2PbveI0mIKzDveluykQzky3xd0ye/TgbhRVv4P/ShD123ZLPJJS4KFQKZNugKSWtsKvVLiP0k5MqBX0qcFmfomI1son0mEbBcUtB5fk2P7FE7G89gdeMuiCbjxrS2C1+NUcHE+HYM/GQJcDpeorhJAfxjt7sNuL93zPBjq/jw9hxfFXaWaPtbnxIm1yI7nY9UtEUSttrG3jhh7cpoMXt1uXFk9S9Wdy3cTXYeSaMzya85iznkQjdI2CbG3UtmS9zq03X8zK6N5smGatN1zQMWwgmY3BiaT/KqPUWsxrp4BctwAvi3cVTMKRntfEncJjJWeNyzcZlM2SBsqU07iMQpRSYxRoLENnGuYr1fVVh8XF3udny+o9iKJ4q7eIc4SL/sp+8wEJ41rzvuuOMoqrVQIUFYvofj0ffKqeubhx027FNfxtIYYNmuoprrchpya6zdD8/SLa5HXpvk4mhwjC9uQrA6aezGJAb2qWjHf+AHOayv60PhynjI0SKGXSJiL37quzbFxMawcYs/bHLUvbBvX+JK9l3L5l1Lznu8eS1W8tGuPd/XdR1rnuJLn45JspKHuIEbJQOLMF4qufrvJY+/8iu/csz77rvvvj6ukizgqWQRJu3uHxxbsZA9bM5Sf95nIz7BQ9fDhL5rC8+SM/F1Ouq4+Nz9cAvG429iSX0rvsBJeM4/xCt9G4sCjhiBe7Clxm0XBmyFPX3fhTV2tUm1mMu2cMDlhMmw/ozJIhZfUzyDdezLHOtjbYTdkB0MXvzmj1tU175+YYR4sLGwY3yCrJJdY913F1johPXsV1EEjyN3hTg6774KWMfPAALac9InyFLAJrEI4ga5naDBa3tJHUfsnJfTAOGcrsltEsGhN9HU/5l8EZaJLwkWWBakgYdjS3Jtw0ouFIukMAIGJ6mgEMoFAjsexlqf9cEBgbd5di/AiJhEUNvKTQ9AUd/G2XngLTB17tyuoGG1c3dIADPGuaQIWG1RhJx3bIIwG0DiALtA1L21rxrKWDlg8wNOZCSIc2pggqRt8kAuiP/2C2hUebtvCbYgbs6+kyuwZA8C+5KA7uWQXW+Ls0qcNtiyFXn+J5ERQNllctwg2f3AaBNJ8z6P2VjZ2Rn46I8vShrpU6DfIkm6Q6KTLT3Vdu113r/GnqzJ1vjJsnmHDxX7XMOvaoPdwwJyhC990iuf61qkk/y7zph3xQJw89PG1THBcBND+t4kQeCFGWs7zimeanOxtusVKT3S01hhCj3wUYQOGRGU68s5OrYdlw103iMmG9DMUaJZX+yFnF3DfmEpu7F7q+sQAnJczDM2Qd1qnETGziS4hRwJ8Py8PpJbMiOb+lOoWmzgm/lcv+neY2D1Iy4gjouxYhmSg5QJ3PVj6zF8qT3+Rx5WcGpP0ii5bi5etgm3xVTYDBf4EQxeMrSrtQi7Vd9kwiclFxJlvk+2i2uKi14EJmYuxjX+c6GLfJIXubLnxtz49C+ukhF/RxyXEME6WCJpZ5fZgviysYs91lb3JCt+3DnFTnKFc7XlUy0lKwAAIABJREFUZzgVvc7xFs4r5Irj/Lvz9MaOEOFk0I7A2vzwhz98wKUiCbmKd7WHH8Hn5Q1dX98VdHqscRc2zuSZj5/xOJl0f6vgdCi56LvCEfnc6G3x/N54YRR5IKa9I6JHf170ohddi6Tp70d+5EcOWfTi5vM7KLqXPTX3sLx5tn1agqcIwFZWpuIN2TbfigW2/rNr8Y4vx8cqjsBBPrIJKULOvmH38s6NEzBdIaU2PcrRdd7HwE6Lj40B71wsgocbvxej6suCAC5Jr2IpX+86MZLt8uPdHWieiiL0wqbEBrFieYr4vzwFxi+2N9bkJ65JmuiU3iTieAAf6nu667oKSvAVD18+oV8ctQXI3/qt37p85CMfOX6lB07VJtveXZzmKaZK3GAUn619MRqnSw7pAw+pLS9cblFifV9+wTbFuNrPZvCw/A4mkbN26EbRDk+DXewcB8NPLC7CFjHlzDfXbnZu4hoZiq9ktvmiOMWe2O/iq8R+X6jenOoTRvUpaSYrRdEtAImZfJR/4rM4uh1kjUdcbdz4Daxnt+ubrsEB6wM/wrdwRzrqWri/3K6/6aFrYJKchh001xY7brrrrruOXwFY8rBBkNMsSAKUc2KzAXXJAMEjCgnLT/UwMoAIeM6BgnMTUo7Q86Gf+tSnroECgKvaIFr6qE3nbgQ2AF7QPIMOx9wgSKDAVLuIPRkhMsAKkFs53FU2oJBMlsSTQbrwzAyArt+VK6NAghaAGTN9Lblbwr/bkxBZ4CvQWD1lP1spZAONq+SiQFabksRWBnveDXghA/SIsJsjR+m8vxF8xQt203FAAOCd0x7iwmHZHpJJPuusG3Q4JVmwM0TK5wLnEoAN2oCZg2tL8rgr99sGW+WTAKvrgRI76loBWfBWxNlz5ADojUlVM9/dZ1fXZhA9gCyYAj5+DtjW5+iSTQl89ABQEdeu25/8OhMeybjA0vdWwrK5JW2b0LOtregDVDJCSsxBv3Au2SvSIFYryxvhDN92nwq7ttkSWbMHWL34iKyYi2C1WCsYe4svHxH89meXHEOokJL61v8mE4J7Y0zOVh349xIs2AOr4Uj3WLFyn3bJdLGt/ptL/VmxtHoJQ2Hs+hZcXKIJOwTQJTK1sauLyYYsFfYk3XaE1R6ywdbIi/ysXMLm9U/FB3HHL3G4V9A3v+SzxF5ytTiAQEgWYWHXJEeksbboxjjIA6liX4ic++Hbufi0CfqSbsSveTXmXRFic3yeD7GlLRQgpvhGfSB3+lh/wnG6b2N+9tOjdHTWp5eE6W8LZziSc/uoSAlHCThS2/i9oNYx/tUYyJB9mgP74JP4R20gebWtcAMLFFb2VwCQYZjMFiSBjd84H/vYx16LEbWB1+hXTD3HvOU/G79vFOc61ovx2pXUb8A3nvUvfkuv5E0G5so2+AuCf8YihTSxip+wWzYnZvIRumGnFQ/zySc+8YmXP/7jPz50nO2K02Ki78a1/ZFHn+IHWXpZGdsUh81fwQWGS+DgA38gH/YpOV3eA48lqnyaLyaDHjcsecC5NlkhU8X1xWgcQNLcfJqLX+0wP3aID+A4ivNwh+93frl5v66QTCTJ4geO1Zgq9vbZSwqzMbEmnfdf0cXfuGzzwlcle2TmuBjW+HbVubYUFfk8bBRz2PIWBjZu33nnnZdv+IZvOH6+traXGxuj68VL2IefyIGWt3QvvtRxfH99ZJNXnAx2rvzZe9ezZbYPv875SMfxbvatbX6irb73jh3jXTvnM2wG90uei7db6MLj6P7WW289CjzLd2pn/VesoOseC6lAik/z8cZRO2SCu9TX7hyqvebTbt1e2tiuTPa/HBJvXR3zA7nZ4pl2k52xdH2Y1cubj0cACIOwuqC/VRicpyTEEllgGOsIwH4rJoRgYhKnjquCAwzGvMGbAWuzalzbwgCAcSxhYhwrTIazgb/+3AcYXUewnS+RDZC33d5JkHF507YAxXDJS7t9MnJJJPBYcrWBB7nbAokgvwUD40JUyYxuGKYkq+8CRO2RgyDoO6ARTJujALQkQz9shR0EfMkN6NNH7W51DjENlCMgSNMGqdUloFri0RiQVnbEtsljV3qTBQcBBsgRZxI80nWkcBPI1S9gX7KSDLqfvQMPspccbsBDNpbksBW6k2iQMZ2ZDwKzPmV+Edn+sSEr87ti3hgQE/Jf35cgAXU6757sQxK982bfe2yJHlmlD6t8CAG5wSdy4P8IGUKigCD5am6Rt4IHDGFv7JYs9ZEdGStb3Z+LEgjJjx83pq/+6q8+3lUCD+gDqSJbidkSVX7cvbZfK+qwvfra93Xk8xJLYI+ACBL6UlyrDSRE/4K5gCcOdF4yxK+QK8SF7tePzj53Dkr8oHsar59MM5cl0pJ5pAZG1mbPhSeP5HQmJBIVRQnyhRV8q/vIRv/r02vX7N2YlliLReubCJnVY75HPvzIWDYmicfJ3/j4EiwzNoSBDtgC35XUK/Ig8mxXO3xe+/yAv/Iztp+vfNd3fdflGc94xuWXfumXrs8kkgF7R5qMh33hB3wSFuhHDCKvbRfxoldt0+EWEDbuk7W5uV9c0Vfyl3R3TavL8NcLBZcTNNfdPYFbSA4lxuIMXbK17pd01U8+4b0S5u1abdMr0g53JGOSGXwBxokxyQzGSib7biGAfujxzJ9gatftmLRpjvTPvtmpz+5vzN7yz3fxp/rdBLPv8A0eubbrxIc+xfO1QVh2js+Lf+7DIzam9JPSD3/4wy8f/ehHj0ftFP66dnkEH8bB6AGObMIj5nVNiWw2tsk0GeBsyzH6m+4XC9gyebFPc1uOBcs6ZyGl8/vzf+c8oPPw01xx++1DPrHJ0D7GxubIzjZ09m6ufRob/qYInIzFRtwQ9+weWLy8Dw7tCn73SNbSa2PAS2AELrycEO50TWPhW4q1jtEFnyYnNmmh0IJA82scFjHEAjtNcDZFoOWE+AHbgvfrd42z8yWIfobYWM8JsfvEAzGPjGqDrCX8yXjH2ve1deMVC888vO9+tWDjGQ4h1mmTf7A5OGHMKxP8xiPRcGtxcwvn4iK8wi3oAB7SresXB8+Yc8stt1we/ehHX975zndeH/+jy50j/IG1bN388LHsozyqgp0icDJKhsfPId95550PnAkzJaXIBs+pBYy+5yQqeQscndvqyhJMgGhwyCSyxvjqxzWeS9pjCDQy6/smcoS1QuPMGxAcW/DaILgGSIGbWDE0/QA1Bt/3Pcc4BCqOLuAqeAg+nM95DiJ4LvEBHs0p503xS0T1LThswsagFmT12TErcvSwSZEqfddvUNN31woobGBJNRk7BxQ5M5vqOMdle/rcN6InG6RBtR4Qrz0saQBEiAWbBpI7N+NDBmqHbywJIlOre/W9iZfAtKuK/IVdSHDIm/47Tp98dAtOfBYZWB0oLhxR6cEqfJ+BCDILdLrWdnGkSXBn681JgOM79QforSbwO/giiVsCJqgsIW4M5AaMFdDI2Fz6LkAjqhuE2IH7PFd1Dm5LtswbaSfTJdb0zy4RUPjCn5Mru5YI7lZj9oagnFd3BL3Fj8Ug/glbFa7Wfvg9m5ZY8XHk3Vjg8741mCxgtnmyFyR4bc2OlI0pnVcApHP+tAVOvt/qjkJi1732ta+93HvvvUeA6/7GyJ4aI38ST9i1GCVZSk5sh0+kSzgA889Y7vzGwCWotYUo0tliCwKLJORbi39wzL3s19zEaDjROM1ZksAW1zb8tJlHTPgd26DP5BPpr8C9hMj12uxcSWrvJulfn34CDGbDO8X+5gyzzHn7EA8UA+lgST5/0Fb3szl+uivjYh/itFhGTvyRnyJOS9brA3nU9xalzMsx4+Jr8KLrlgfRK30vn9jkVZ+u352Njc0WeHrsU7xif+xyZbcEnG2wid2+jC8ZZ3MQ77sefnaerPfdMRKkG/Gl2tldKPBIu+7ZfpJnx7PV3qnUChp847NioqQPxm5CBOvph330DpYWI5LzW9/61uP9O3QqKUjX+UC7GD772c9et5azd7a6WAxH2T28Njb2wzYlw+SqbXNcu3Zvc3Bf40+2OybjWSwxVnGRn/NhvHQX7hQSGzt+13Xkm/wllvgxPGbbxmJ+yyG1L9GGrZtcGlc6ITOxtwJxbdC/+81RvGNXfcev2bP5dxyuSDLZA968BXl4sXwSP+kTB5SL4VPaMla+aG475q5lB7VDFhbfNh7KHxb/GqM5HyA+j1mubjfm8RNz0S99amOTWLEDL6YfPsD24C5Otfy54nXzIqc+l/PiEMaKZ/Bv8VYOkBzkKJ2TU+48FEK3EM1OyYt9bB5MxjgrHdH7FgxwabmtRS45WMWJ4+f7Hsxx6FRcY4PG4T7xnlz6/PznP3+56ZZbbjl2ABC6iUhkFqg9W1NiGSD+53/+5/UlNQzRwAS1dRzbTZcs6a8BURLCucCEwDVR99uKaawLguf5LMC4n6Kdq38kEKhzOKQ1IEWwgNwmrohlY0GCyYTwN3Bt+4BylchQybdznAxYAA/OWz85iJdgMAbGvkYNYJJl84/oJX8OQA7ATHXUirbftSVTpLM2mn86r839GSY654zAAwDQY+Pt/l68cv/99z9kl8gWMRpj9yDH69wrk8Yk4LofuaDLxmD3gIAoaLFHoCMoLhk8JwRIF6AApJtQbEATPK1cAHGO3v3G2jHPWwF/QMhv2ZJkiuwFTcQJULu/T7pcWZPtBi/j37nz1/rxRtn6QhjInRy6PtsKY6pu232zvroBt+O1t5XQ+mKnm5jwsSXAfEEgR3zXRyXrQFj1vs+AOPtu2xe71eaZ8MG1tStAT2+IhjY6v8+6wow+JShn4gNrkXL4s4Ss/jxmwDbqewsXkknkbedHHwg/W0TKrYqyW/6UzOon/So0SVr2mWG4jQDDaPr20zd00W9Nf+Yzn7luWd/Au/5au3akIB4wCgHRl/uSp3fSIBcIDxmRDb+gRy9KTda75ZJuEH3z5ctdS3adswoMhzfx6xw733a3oM72Ox8GiAWSI+2yEfiweOURGLbZNdkLXdZG/5NJLyitSPPxj3/8uoK0PgZvlkAbG6wO8zsPrx2H3bAJCYYlm/CJcZL2rt2CEnxaX4WBm2AupsHDtdGO8SkJ4MboJX9Id3i4+AOraxfxSwYKhOySTlwD/xBSui7R6Vw71fAG8hDb+UNjhc84W5/wR4zu2OMe97jLM5/5zMsrX/nKwy4VhmyLJqsttpOluWu3/sVtfeBxyWN1kIwVD7sGpjQGsbh7wp52hT7nOc+5/OzP/uwhSzoTy41jx8i+V75sDkb6STZxYnntjWI0XFjeufEHnsGejcddJ2GSLLF9fM19u61ZIit2KoTpl1wV0/FIvs+e6KF5paPkjOPihV1Ll13HVzcG6g9mdR3MoEdYtbyeHXYfjovn4J2NA55JXDf+wwj4Zizp3XiW+218VRiTEBqreMjPluvS3+IrWS0/gn/wmn/Cqb7vwiosybblIPAGpm28MG/jECd9Xy5UO+LQtnHmhGIam+2zdhWS0g3Z6G/9S9vkijM0FouqbJKt9skvcURc7zwXNiSOsP/mh7vjOHZxsKv1Xbmfojych8t8unHB5I1NdMfnYUdz0RY75Ht4PXnB5b6fuX2PTD/mMY+5vO997zvw3aMrdu3iIGc+Lj/pnt0RdbwDoB0ACaGb1vBWMEAPYD/1qU+9vO51rzt+n/kf//EfH7K1GdklhCXybZNSGa397QNZ7b5dGUSQtcfAN+gjo5KSBf3mtOcRb4GDcsnAajbHoyDKZ3xAAZHQnvHrZ8FRgGSo9aV/xFLVHcALSsbDgQWGBZL6Jn9bhwAb8tP1HDnZ1l8v3uknxvr/jne84yr/xiDwCAqSoZ4Dawy2llQUaquaYF6/gf1LXvKS43ml3jjJWQC8ZCvbU6EWjLomY33yk598+Zmf+ZnLD/3QDx0vgyNP+hfkNjACDECGGCYDRaOzHsmNU0kCtpC1gYkzSTi8oA8QkrEgcgZp86hNZGKTdqCxIIjQHEbz4DNTVqEBDBszfnbY+OqLndVWPifJ7f7Of+M3fuPlvvvuuz5bhqgvCApAfFPfil+bSG0wQSg6D+DoWyDcNrdvcjV+eLAkhd611bX8UYDeYI6sJAM7mjYQsfUdNzKan/Tv2c9+9vXlWkuo6M18EFh2AG/gB9CGV+yT/zVGpLBzW1SoD7/hTe8KIRu0YYkALJEwv66tsNszuO9+97uvz+SxSz62ydQSuNWJMSYTRQHbehvrBqUlj0iJ5+Poje+Zz+J140lukiayIfu+V7BpLCVFEoju6W8kyPjdvzsi4AyCU1t8AqbAYpV+OpSoiqMSXBjOpu1GqQ/z5N9bMEB0xQ8YL37DOViPSPhOZ/S45NKc6g9ZgXH8qR0Y7JnM0k/PuSdf8W1jGx3Vpnlnf4p69Ll4Qfc+l0D2t3HTjfgvITZfGJD83UNnfApZa149wuAZdMkx21fIwhOQ4+bqGFLLHhrf2nvXrg42tkp82URtsEef5gXvcA9+LJ7QYZ8d81N2bJesN/40lkhz4/CMMV/u8bds15v4JYdIpbiEqG8ysByMX4gTWwyFX+KfeMYWyQ4unuM0jposGj8Owwdwwz5xLGNDoNkWzgUjVjfGBWeTS3rXn9gl3pCJRJoM2B8bFpM6j1NYPNEGPElPjXWL+7vo1DnXNH+PqIpBeBE74DfLpdiaR1/Z+Ld/+7cfxaDnPe95h9rxPon8Ygb7SUY9w/6BD3zguogh3tHFYggb2ISxthRU4YdkDr4aC9tItslQ8cEc2D1eJcbAEXPXHhzqOx9nb42rcZAdn8bTcG02sjYv6WXbsJU/wdHGs/xdwqnPjesd6zzd8nlxhGzcy46TFS5iPOd++VD2uRyeDWtj5QWbyKg+YC6sg2Pdh5OxI3kYHMuexZF00D/xfHMybZLHYg/uuz5jPsvX+SjOamwKUHIX/gqX6UruSNYdr631G9gOi3Dp5XzpruP5MXwxL/bIjzZewZyOJbfaaKxHPlUBQDDSmaAONCiUYL/sy77seEvtn/3Zn10rIQvMVlo4GEEQakLWFqdFYvY7w0MeEHLj41zruJyVorsnYackL8BBZAQgBKF5Mj6OU9vAfsGbQ0kYJaSbgFE8IgAkGCXys0nJ/s3oazuF9U8QsBK/JNKc+2xlPsBDPrbvdejOt2Xt7W9/++VHf/RHr79t2jhUpSSxAIZjI+4CI73XZn0ko0iDVVKki4wQWfcJFAC4uVX16qUY/d49oOw+RizBOJNpsqjPZLeAuLZHj5KcTToFJ/Mjtw0MgiiZqA4GqJLKBaHGaVWwduh4Hbq59b/nTPmKRFnSvqu4AjdAMQY6qA/yYF8Lnhvg2H/3LjmxUrY+TE9n/2A3C8T9DaiN1zHEHnlgB+m7hDT9/9M//dP1ub0lAPzOuCTo9cFezRle7BxdsyCuKCOhrw8YAgN64VNEuGf82YCtgBuwJTyCjX66p2ObaNlitkVLY4WPdLnFrFZdX//61x8r4T/3cz936Bp+JRfBNrtY8m+cAnHzjugh+bAPwbQFmDzP8pW0Ki41j02w+L+4IFixRbbN38iVv4kxkVpb/flH57aIXNuIRe3UhvlvoQpRExP40MrZT4ilSzas/e6j9/roGno0Nrrq05z0wz6QAj4lgHfPrlpIhHyKMfqQgGgn+UtO0ov4YX58j058Iqx8zefGcvJFxOMFYX0Ehe0sGd/iCTyGM80HORXPYSo84ZfsrPYka+YtOVKAy1a6DkGyalzMa6W8BQnxqnaz/3aVfOxjHzuKGcmO7/asd6TJSybJc2Pz4XwPboGHf+3Gy+8bv2ROcoOD0DHfaiW7LeewgB8vVsMiOF+/VryaUzIoft5+++2HTnokozaRXI/00AVsgAf8Gz/suNWm2rADBceSvLILixnmSK9wn87g/blwsjolL37airyfZ93kefkXv9dvn425HYX7rD5+W//03b31ZZWbPZ+LfRv7kHdxg84Wd9dvYUFzS0/ZBlvfpNDfYtwmafmIpArPlNz5vsm4v/FBSeLGe3PfmLrcMjz8/u///svjH//449ca7NprHI11+YcklU0k3/7ZyVgfyQ2GJs9HPOIRR2x1Tb6xsYWPmYOCK98X12AcjMbxztjWmM+2bu54MCyS3NVHfy8G0q14Vj/Gxke3Xdyl6+FC+mFTG6sVsBrH8k86Xp0tz16eYUfhxjjjXx7MnmyxZ384KN6yucr68NoAGVjUhZl9inFwzG43+R3bIfvwpPl2nTwRdjfnZEgvxooHuV4OyYZg0XJS/Gn5yfrL8rvaVxhQgN8cklzdYxd83xsLDIVVbHT9f3mQHT/aw2XYHJva3FtBB9fgD0cB4JGPfOQDBEzwjHSrXBsEkIiuA3LAf42W8BkcJyZgZOq84s8o12EFJU6u38Z8TiB3FU3AtJKygZeQBOwF001WgOQ6mbkAfQnSEn7GzvkFIoFahRq4AnbjoWSAzlH0TemMSVWJ8ddfsnnYwx52PDfiN4UByK56dq2XQrXNpN86bfUdwdyAb7zJw6pVMmr8DFSVjPzJnVxrF4mWXGl37W7vp+cFfI65RLNjwEkQWDDehFBxY8mLNh2jD4lQx7dgsAEsUnnzzTcfzyBGJps3QmCM9Nw5b5UWaOzIiKT81V/91XUHBlvQxspewGB7/An5F/QBlUTEahiCtkTYPdnKjQoZ7F6iAVD7vskp8OLTikZ0jSTzLdc73s8/fcu3fMuxA4ReGic8Ig8FsSWXEg7BBq7trgrkno6BvvnAM4F2t7gbh4CHvEkE6UUf5Mvm+i5YIA/ks4mRcbNrMmczraq8+tWvPgqyf/RHf3QtyvJzuMNmjQeZUHwSKAS1rm++CHYEYjEIrjvmu2Su8e1qcePhj/rcxxwkkuanILTBDZbWR/PyixTJVJBfXZGngCp+NI4lGJ1X4JAgWVHgV31vTHBVIlg7EiOFZr6FTC0RFBfrMxlJoFa/MJ5f1Cf5dR8f7njj63t/e0GSZEfcZE/aWHLPDpesiNH8cYtSdIdsWAnpnnwrGUiKm6vnNfmHlbglO8mwXWUlqIpGZ19kX4s5iFOfir0KrI2jPhSL6iO9+HlFdtX4GxNyubyFvdWWBRHYoG2xT9wVM7ue3Nk2nSNuq4f6NcZWWN/73vce/oNvIa/kQjfsvnHRSeNtrr/6q79quMfuvn5KLz3su0X4BJwQ0/VDLrsyyW7pSgxhy81D4akB1Cc+tHEGRrofB12uuHaPoxlj98GUjUGNXdHKNeZHjsvnzDVb6Lz4Q6c7ZlyGndAhHW/RU2zgn/yodtluci2hbmtv9m8sMA3Pttjk+/pox7YYhh9vLKpdHACfWA6sGLjxBleBo2yUjMSSlTWdLsbiImwV5+v7ynhjDzyCfbuo4h6r+ctJcZD1S0UYds/mcevuwXPIv0/FDNxv+fAmxuax2KRtXGqTOoWl7sOl1ub3WrLa3GfjRjoi/y3wwIPmIZbWn6KoOMnW8UZ+wb5gCi4rcbXzZ/2h/vEI+Le7TxU4alPOxI8UgNObX4aAv1t40x9/b7ztYu6ZdrksPkdmYqs5Le+vPVwIPvMfMWVzD3zSuMWRPtmHgiF/I3/ck22IaWRubuxVjsS+6Wxjz7aFk8pd4Awbw2XSSVhz0x133HG8BHCNhdNzZEJDKAFq9xGGLS0ME+DtBIF7x5BzRq9tBoy4EACSqW9KExAkWQTA+CTFAMt4GIQxMRyC09++uIYS+hQMGbv5AufGUTL4pS996Uo0BRHBjswRWUAHRFSlVP84ARAFcIyZcWww6HnMt73tbcdze5/4xCcOuXf/Bmo6YCw9qhFI9BOL5ExuSPOCsqS+axCbBe/6UxAwRrIULLWxzrXjYovk25bee+6553gBWG9HVj3cwMdW9hOZ8NJAzssBJfdd53fEzYuu+QP92QrluiWdxr3gwPY6ZyUfQHBUZGX77JigJJiTY/rkKwtMa0P8VRuScjaPAACxPvsvMLredfpRXFuQEqDJSIB0D8LOrnYLWrJvPp6BZUuCBxmtDdlNU7v0gBB1n7/PSd3iTm2wb3M1fnJcYIcp2vbYDWKX7jYYCi5IVN/NCeniV56TN0fBue/IQWOFCVtN5kPspe8qz/W9c0O44PeSv/pq1fM1r3nNsQPjN37jN66rE0hBc23+Vs7YOR3u8+90ygf5xpJhiSvyyKb5Q99h9mI1G+THXY/crrzgGRve8fnbGBqvJBXmwjGfsE2C31w6J8loDGzePar+ydf8kDD4Y0XMfJEjNkdmsHwLSeyu9slxiQ2s8aK15rvxy/iR08aLuIjLXUM2bIqMSs4QXLuvwpD+tdLZ7jQ+3TGya4ySnpU7grM2t2OsLfqGrTiGe8TexhGubCLETvrsHJ2JTQpgxrFcIdnYuUJXzvNlmLPcYHlN81eU6B6xOVnTlTHUhlgpKVEgkMTgVm2n/vmf//lD7v2rKN2jPX5NYOMQct/Yvb8CFsDmtQGchFz5jNgoiVq8EkvoeeMo+5XM80U7I4x1YxZsxKdWP4rQyb5CfAkFkg9Luj6ek+xrQ3xkz5IP340XvnZP8xfLtIG/0aPYZ7w+9436HuHCz7w7if6TA67Q+BVjJbv4rpgNh2Es34QJxn72Y3HOnD0Cs1jNt+hqV6fFvh0HrNW3QiCOwCfFqy22kLnY2j3LP7QhD2CjGwfwv2Sa7S++mwveCuv4jGKiNpJ319jJQF50rFBi3GSzNgUPHJO74CJyGGNI9/TAr+Q1YilskVTLCVwnWU9OT3rSky6f+9znjl9p6T5FnHMcX9wVsxzbGCMOL3dq7JJ8+WR9sWFy2oIBndElLi9pXRsUZ3FT8UJcWJ5HJos38BdvwimXR9fH5rHwvbmzVT5QH2JQf4s78E/huWuWy+BdsMM49EU/sFOxWs4B+xoHjtf4Nqby9ca0nOjQfwUApHmTlAVwjruDEsAZBGNdsHNfg7ZCx1DSOvaFAAAgAElEQVQ7h2AAJ+QC2BPUNYI9uLWVYXB2TrAgJ1ACJAriyMZEOFYJrMgmrKpKvXwOyBjfOpttbksiEE7kfEmrAgeS0DnKAuaeEb0RUT4DNNkgkM43hpL/ntNqZbAAqH1GLyB2Lf1w3OQjAV9gBlYL5kgmWQpaSDCZcxzEytgBCL0DAvedA0fj6dmzfnLqLW95y0Fq2CswW0KxBHWDuvEi6KpvEozmLzCwAWC09yzhE/j0w1bX1ldnC55LLIBlnwsOAlbjWLBCmPSvD0FFP8ghgpTc6BTJrA0VSAnvzgfokXnfASWyuIlM89IeufGl2uj9Ef1TcDEH/RgXbFl7YTObXHZewFt7pV++0qekv/EviNeuxH53NGivewUUfyPMjRe+8KGuRdj53doG0uh6c90CHHtEihW9BBzFhj4bA2ziEzB3kyKYSS/wHNHuUYcXvOAFlze84Q3Hi93qk1zWxvgs/IABYoqEa3VLbmx6t1sL9lbW4Su59L0Ep/GEbdo1d4G1cbhnZevXLmy9RHBgO4xELGCk52gj7G1D7t0mG2wljzBLLFDokRhLDvTHv7zhHnFgK31f8qcfcmdLij3iWX5gjhvzuk9Bgt0mn+UCiNvi7xlXlhvsXNYekMVkdvfddx8rna3WLKHTl4SErsgJ39hiRX0bOxxA9uC2JNwY1s7ZpuIK2z0XQpf4bcyE6XRnzuJl7dupoXDTMf5rrhI698NLq9F0wn/7XPt0nqw6n99kn/1Khn9vfvObj99+bn7koQi0JB1O1kbzzeb5AZlro/vrF8bYRSjm0scWdGA/HBYzzsVZ8q0tuMu/N84u/nbP6o+NiaNiirjGH/FE9rQxjXzhCN/cYpy4Kt7SD9uov2TQXGF9O166r0cZ8MLmih8pSNRfcq5/HMpYzvitILH+Z859Shw2ht8o9izebjKDB0ls+QwuZTy1aSyrn+YkFnSNRBW+wW22bhz8dvtZPomz4dz0zv5wBoWucz+NSxE5XeU7Ld5JmnCwxSM2pbiZv9pFtoUBMdX18IEdkeGZ60lS7TqUNHe/hckzJ7LaTja1CWfcX16QXMzPNWRCxzgA3oGLOM/Wl3OKk+IeHr6xnq6SLXskE3EMftTO9g/nXadYtP7b3+yb3vjz2nJtwD/t0lV9KsJ3TJFVrNDH4sVyQrG6T/LvWu1ka42pR1z/+7//+yi6VpzCgRcv05X8zCeMFkt2Fx6MFkNhPQziCz2+etPtt99+FAA2QdiEjrI32BLSCpMxA/Ulau5FUH2X/LoH4EmoBAAEcQNr5xQAkB7G1vVA5uyIjBV4L6gyaMpFiMiGLCSBKpmdZ9TNIWUy3E14BAnGhlisohi0IIk4cihOqn2ki6y6r3YziFZbkllBGdnZ+xAJsupTO41D31uVWgKl7w0KZLakBOiT+RJL5ASJrn1VWHawxIfe2yLfNsnf/d3fvVZHERVAB9TPtskGah+xpJPm2r9sq+2XdM1HtL1zN38vIUMSuwc56hrVZPOnE/5Qm4gDotsuEm+NRoQ2SQN8CASbAhpsWZ9LjgQJ4+eHAKN7lpg3NvpR7VxZGrv2BG9BYQOFYEeO+3Z3uiB7ejw/wwZMu37tUvCnSxggoKanSFftt5MkmewWOr4nMC6gAvH13U3S6bTz+k8HrTT1TodsIOJX8IU9Zz/aBB2BpJuSqIpeEfvIPH/mbwot3VeCnA27BoaQT2MVaBQn2DmdiQXJrGfG/OM7AtIW9bTBThWqFveX2CF/ZGucCGTf4ZKEPr392q/92vG27+RqpQP+IG5WTta/V6aKzBtbdi7k0D0SMvHIfNipvsjm/9F156+37mX9x9f+N0ohh2zS3RnymGYONIlYeTynksjSCkvLMtOyLC0cAhvFIbCyASIlUjHNlFMOWZRm5FCmGZX0U9DfcOJ5f30sXt7t74bN+qx7eA/X8Lpe1/V+3/dazNC+Vb/aVXBaW7GCodJfG3Z/sHHJrfEssYSBCAjsNma2BaN299LGRLjlfnGF/m3vFgPhG8zb9wBIaDsXYcnXjIddkyXihrhvMsoO+Iu4y3YVODqPCCOP5CGB0P6t+ErXiNVLgpMJgiY2id1LQMkoWeeP7XhA4sUW82KXfJSvhBH//d//ff1JS0kae8iOlhs0zuUG/d3/OMBDHvKQA+96DBDprz8xo+vSl3hQH+LEYvHOcWVEL3jSxr3lZLUl8a5vq6jNTWIMe/sUt33WFvvdGOW8ou/G6I05/DHZ9Y6FVsCWW/D7+qH35SBbiDA+CYBz7Dd8inetnfFz+FZMSC90K1HYZLV+smsY07WwU4FXextTO2cbtcKK83wteXlUp7jiJ8ZwBjGu74vpko36MG87Ych7dUDG8EVcxZWzPe3XJt+gg02g2J04i5PwC48EaE9ckLgvd8L9GrPCa2NL1o997GMv73vf+47kU/90uXZ89hX2Lrabg0Iku4FDYh/c15/rJZ/pCa8SF3EzY+aHMG0/2QA58DN8jhxhil1NCjRyozPewbNkqUgHa+kdr7WoKLdgZ3TCLtnzxmF+hbvw+e4VR3Ggxdjlths32GBjYQdnLsS3cQq2jlvALXZtHmRkXGSYTi1oyH1/7ud+7tjF3Nj79St2sPaLO9Rvi2X5y2KVvxcz4cTmOPgoTO89Gzfuuuuu+wVxgQu4bkCpIQ6wIKQDRmiyJl+bQJth1D4j3gBDWQDuTCSRsYCzoFrS0EuHFoSNnePpnwEbyxKBrllypX+ASVmMhjEywsYtgUUuE3ZtAg8kJdBlqJ3TtjYXlJAvpImTBgYd6+du3vGOd1y38tSfPrvGc41IBXACnlvIALyCDYDYoowAxgnPhRoOklxqR9VaArYOxIbonO3ReWMrSEdazKvPglRJDfAo8HjuvkcW6rdja7u1xR7pWeUve6E7wL7jRYokiMCJzUhanE8mVmZtbWNrfUo4jJ+N0ckmtWQkcd0CgqINkF9Cuav7kgVjWRIl2CDSG4Tq29yRENu36ArA24ZFdwAT2TN/7TefJVCA2TwRSH7CZ4yX7OHW+p6+AfsGSbLq/tUx4BdMXLfBgSzIpWu/6qu+6vgp1AAZFggO/IhNVbBq213y7x0R/V0/CIogCcz10ycynjySRVXjyKs5dL5+e7FZv+Lwtre97eoD7H1tb/EL+SRLOttgHDk0VokKPIWVVk/IXxBGZhW0luQqOKqqbwxZIgh36ktVvv62TTYpCCMZtcl+FBYbAz+u7/5WZJKs8qfmswl6CaDHvzyTu/gBT5b8SNTJuDEaE+JqHDAaTtT/Em1JLr3yhcXeJfqd13Z98bva3+2umyCL84oEEoH6EHuWOIp5yOo5MU0XkgaxWmFJ/Jdwi3/moNCoCLJzsNrXeL3w1lZv/mos5OSFjuwL5hRD0i1sWpmxeT6hLbhYW0uQYa62+TIO5f0QS9hgjpi69gvDuiadsT+y49tsr357ceoXfdEXHUXCxlMbijJ2A7KtZES++zOdtW8nCe7Fz2pP8siXlsMgrYri7JNNsQNYjxN2n4K3OO7e/WwcZIXzJJf02K+YvPe97z3wsfnUXv/9LLIxeF8R7OIPG0PgW8foC6cU72AFLoxoS4jgWu3XBvswZ1jhnLlJ6HAXW8/5I7/b8WxbHiOA8Z2Dc42d3dRvMeXOO+88dlP2bzFAbMPD+Cb5S06XW2z8YBfGm+0o+CSL7rciys7oZvEA7zQP/e1qOF1unML5V17Lb+F389PW6hKG4Ali8nI27xZYW0i+a8PmDVvYs51v3bucmn2xB4VTnAL+7M9x1keysxOhsRa/3VsfYjDZdw8OhnMZi2vZFezruH/uFUebHx7RucXu2s9PFWjNEUZqk346D9fklmLy7lpe7glL+Szc3T52B0vncevl6h0Xb/CKvvPr5LY4LfdUnF2/IePv/d7vPfTTrux0YmGI3fBPPBB/UsBR5FzufpYhXJFjd96ucn7Z/e08uHHHHXccvwJgggai4w1eEgvgscBDcAzF/ZQlyeg6ZFdS3DVr/OdEkeNLKhF1fTFAQIMoUh7AZ1wAGLgToIDNcJZMIurmsQEIYKoEkYtxe34JKSG/2gLyzcE4Ea3a65iqZn9XAfLTe62AZ0glxFYYdhVnDUARgMEigCqNChGSieawVdwNVo3Dtr3mSCYCMaftOkWLgLUxAs3a62/k0G4OZNu28OYm8HAoAYDM6qOx1i9nRzDpMNuRXG9Aqq0N7IAAgLWK2ph6I7Tkji0ooBiPgk3jqTjVlp7m2fV0uJW7DSTGAYAFNza5ldl9gZOKruDEwdk28GwVyM838fHaRCa9TG37F3zJEChL5BeYBVmFCaRQoACmiJ/AlMxawWVfm2ytX0rGkTP67Tub1cf6oQBMB8CbXJdMm+8CP9KwjxSQ7W79axxd0zgD9QqTiHvHbR1HDpFBNgQXkb2dL1wQAPnZyqCg0wu/stfv+Z7vub4ZWnK91yJZMLex0Cn9sQM4gDzDVJi7WMmn6V6AbLz9GogKNwJTX/scuiRUn4jrBuXabo79S8Z0tVsvt9INM5ZosoHuZZ/kr3DLN2EDYmksnec/fLx5el4TJvIRpF2hkD2JDflAslgixlckpWuzkgXk2TzEXTZinGxR3IKpfGev02/XNF+YtURD7M6+un6f0WU7fBl2NWcxz/jEn8a1K504AH+HQeKYpF+M6hcIOuadO7WnWINUwxhtNu7+5iNi4/IFMYV9KOYsUYb7S8wRRfHvTO7hRWPcwq4YpbiBs+AO4oQ5nPWKW/Qm9QqN99133+Eju0UUL1hyjzTz74qJ3/zN33z5vd/7vWt8hPHmabeJpJ0PhkX62yItOzbGrs9uEPAnPOEJl3vvvffyUz/1U1c98r/uUVRoHDBeUSNdhsf9LGu/elAbveTKXMX8lZ+2NyaRa5/mw4cVXJcT0yv/1iY+xmettruXH1jFF7dxY/EB19rxGBe8hN18iL2zZ32xlZUjrFbEx2Xg3CZRfNI97VKp4NLjPPx58RaOsxe8qDiwfJJd8HGykOTwAXwY/zLWPkty8yV6hgtiHRyD/X1nQ+SE35iDtuCgccIH8Wk5D14NW8xpeVDtkxd7cR1cw2vwwObB1nGGxoO3s8M+5R24OT9vTLh540x/5RKLexLQlTEMXLls3NefeLp2x7fEjuw6XW0RHgabD7zaF+mSl11DEmL+vQVzMRDnr31FB9ffCj/FVDYiJmqPj8NBMjhzgZ0PHfDVHqkMH3vBa/YX/iUPiyHyF2OW18DnjQ/wl17ZHvus/c270kE7wppP2Hgsnt+8efN+g+SUHF2yphoo0CFdZ2BZgnBOaM5AvKRulcdxGBXnWyMjeMAnOCBP9Y34nwl/Y982kRTOvo5EDrW7iTO5EDSQB8C2zzAcoN/5nTcyJvEADNpFqLs/oynZT1ZPecpTDgWq7J0dsO9WCiSynJgR1yY9bmAjB9eplNGLMTN655OPa5Y8q3Z2X3+3MnHHHXdc3v3udx+4LhmVVAFmyQ7CDEgQoa6nO6AnMJHHJugI3AZgJG7JD5lwKi/naawCKKBYYtt4jS2ZP/nJTz70xTY6xz8kB8g38G+utgibg4SQ3M+rdqqg9NEvPhRgAUqfyd3Y+Sw5V2gpcPIpMuS/3UcHHZPgrO3TjUC9gNsxyQ5dGys/cR//cI8g0Zg3Ie67og850Rfyg0SsjSE+3bOkm/wFMMEBGaM3wVPgF5TcJ3nk98gbX6OL2ieLPhW/zNMxds0X9ItAJ5NNmrKd2vCCqLWd+uTnjYss+pvvsVGrMbXNppM3Uro4xW5WD/Ax20dwz4Soa4yhcfWfPfS3BGixls3eddddx9bZfhr0LJPaoL/aoZPF2M4jj/C4ee5OB/bENmEJYnS2JbJLlooacFD82CTB/WLR4mDH2Apc2V0A7AO2wDFz2UIK/WzstqrLh+sPUYCTMAop6ztd0g+SvfGbjW1hiz/w7+1D+1bk+Qp7UXxAsrPD/vevomxtZSvr/9smrIEfxtIn/zUufeIqHa9/hRnJrKIF/F/MWQIOa9fXFI0kExKU+qgIBLfgOh6DVLI/fsHvFOSzf3jhMQ22aX6IIjxvLOYmzthRka10rms2CffCqa5XCK392u5//kmubIlslt/gG91z9913H7889CM/8iPXnVH0hQjjbx0nG8l159r10Gp2P+PYTgfzifg2pxIeOwzqE+E2Dv6SjbUDsccw7LqxhXn1qrDvUZrmKN66HrbBU7GV3dDZLmSIqXyFz8N+cXq3BLOzrrHVWB9iAdnz3eU++H99swnFhq7DgWt7saPduHbBrB3BYf5kXApzy4nME6bBq9pbnrB6gu/ygPRC5rfi88uB6me5JN7PznaVmqz6TN52vqzdiSn0A9eXZ7MbWLUFNXbXMRiwC6Rww+o+TrbJ++JYffTfWOlxuUP3wgr6JX+4srkNXoa/4K/ylNo2ZpxqbVqcEFM3drND9tOn9/SQzRnz6lcskg/Q1cqfbvgdPof7wNSNEWIqv+teuw/lOuzNXLe4gNOZq7i43Aonc7/x4Vfizy5KincW42tDvF9uYmxd12Kk4lh2ICYecezOO+88CgAEhzADe4ZAkYiKiRm0yXMkx3dynBzhPJ9bwOhv5wGTY/pS4VG1MjZGvqSAcreCoppPiI2ZA7qePASeTUQEVJ8IniDAIfvuZQ0LhsbHQCXLSM8G6GTx8pe//PK4xz3u+L9t0wWAofwcyHxdw9FX541jkw6gtWRmAUrwldh1fbJU9eZgAFffEey3v/3tx5javVAgRiwQMoUKgCCoARk6NmZ6YaeCQn3u9it6RGLNh6PqT1LF1mofyAI+hGcD2IK54A1clwAglAI40k5+OWtEEHgjxgoTxpetdK8xNY/+P+c5z7n84R/+4fHoBIAFXpIhAV7fO7/64Vfdp+reuAGT7VsINJK2ZGoLE/xigyPf5vPONUbYsza+STI/pV+EHFE1ToQD3uhDQVOSkjwQaCS2axWYkAK2SW5szng2wTOH5rlFyMXJDSQCOpkmv+aFrApI8In9+FyS3Xi1zUYQQvhMzvrjZ82f7tj32jZCyX+aO3uy3Zfd1SbyLClDHMOC7Fx7Ev7Gi5gZO/mxefd0HWxtHOmV3wqK8AGxaC6KaDCFna1/ZOP1bwW3dm1lrA223r3mSebNP6L4Az/wA5c3vOENBwlje2wluVu9N7/u54tkuEmmOa2/2bJqS+3G1MZYMtSLCuFf7Z7jJ3yufcWL3UWzMR+xZPtIHZ2wJzGb/I0Tz2CHG4/EYff0qZC9dv4t3/Ith+186EMfuurbI2/Nxd/py/ZY8Y2PShrWh+kGbrM/8V2Mai75SDYrkW+sJZwSQv4PK8kYfyBHXKG2vI1e/M1H2tGANMJ6+lt+5NEGvMub/N2TnhB+PgLP9N1Y0n/zF0eXFC+/QbDp32p+Y1eES3filvnT4yZGa3Ndb0s5wo+w9gkDxNgl93iH7a595xctPDR+uwLgBZ2zV59dmwzdXz/mY86dx6OMY2NRx4rn/N8Krh1hEhAxkD0tx8GZ1/f97ZM+tUNu8E1s2ATGtV2zSRMs7zP7c48Ehh7Z+xbfNsGzM3FjZfd4LIGu+BY5buzBh5dXsG/44Vz3iyHyAXNcfszvJcZe+i3m4NDdI/k1B8kmfgQHfHa98W3SBtes9G7hAkfGVTon2Yf92pXEN+ezPvj24svmA7WhcCreyD/6DrfEfLa5RS94mJ77ZwwbE8RSOwbzGThjDNqBkfIMts42YAyMNm4ctb7sKsPp8BzjcO361tpV11lEgVXNR3Fj52Y86UFCvTyM7HFm9rf+Sneu9X2LCHCmc+YhfrNTmIiz4E31TU6LufKI5VLt3rlx++23399NXm6j8kYZTcIzKqqIW5miLASAcwAdylslIgnIoIkKMCkL4AKIJtN1SDmBIENNEMlA1ICyZBGRFXyWLHJY8xZEjPtWhoAEV11uuzeH67i5cTJjYGTmAqytrJI/h+684NocO56uBEDj8pl8moOtJYwWoNW+OS3YAW/Xr06WnGcrigqcS5sLuO7fJLl2WqFujJ/73Oeub7cXhAGFALhJomIDx9M+AJVokT3dkvsGLiS7NoBP58mDLDvvWg6rXRU4Y+8zgO8ez5IKGN1jheC87WyJDGDlzM4JAJz4vLK7oEIegOMc2MgDmSU3dk9O5mUMnQceqrNkt2SfTQgg8EFgtLLpOPJBn3yK3wuMSDmc6bhA2S9d3HPPPUfCJSgpomU3rSr1qxH91rIxA2XBXQCpfwECGeqa3Q7a8bUVOIOUdL5+JQQC3wb+7rFq0vENjuYuIet7QQGm8gsERTDYxE6Syh5tu2suzc89Pq2yKDDArTOeL1kUPGHdYiVfps/magfBXgfvrLg0N7puDOwZbnbOc8pw6RxEN+bw19pR8OXfCgbJo3O9XyQ5lTB3vSKJORur5+DhFLLgfMdbiXz+859/eelLX3rgHDmyy5WLMe5zpOQFW8XMLaqc7Q5htAWbLtmqIo+VK3jd+KwWI+7iKhvTNqK4sS47WJu1WLA74TbhX26x/SHzjY9PiH2wUSLPbhsHucEcMXAxhT0irlvUWq4C9xQEa0PBCD8RI+Ee0q5YZK4wbpPK5R6wdrFX27BHjBL79SUukRXMwc22TTbTY2DJqlVwvGOxW7K32AbzxVU23qfH8/IZsml8tUn3YhXM5Ctd37XZav+ScUlDHI5v0J9YRna40cbefRRGEi7mkEXzIjf3KjbwlS0UiQObwIibkmvYQZ7LKSVc9CzR4Lf04h52KKFke/CQX9cuPmE8MAovVkyEPWRHJviMZIx++LL54dtsmZ6X6+1uEAkRvml8+BVsXtunH/6//ti55SL8nkzoM5n02MunP/3p43rx9Mz/9Is7iAFbvFC0aS54gkI2foEPLf+s7Y1FfEuf+WrtsCdzE88VqcVTumoMyU1ffdrFha+wIQUOhSuccXdurg7ppbHw1T53MY/Pw3XzrJ3lUY2b733TN33T8Qtq6QOfdQ4HE4fZiLzNmIyz68kS96TjW2GtmAKzuhbuiGswZV/c7dj6EhyGy2yTDtkXTGqO4Vg5YW1XwPXCZ7a7PB7WwQQyrh82yT82N2cL4i7983+yxnn48RZRwu8bj370o++3BRjpY5AbCBgxgegYIT9f23kTWMLnPtcLcAAqhTJAwjEeQnIcAex8zwB6a24AyomAJUDc4sBWywheBYWBNa7+qUx2jzmkmIheW9Yieio3t5LfGlB/b7AlH45Necj6AsYSHwZOuX0H3BItbddnx8iMLJc0IYYcHOluPLtCydgl950HfOwBYNZWDtU9guTq0zg3IC054bACdOPYLWECdtdxXMFKcFsS1/VWEZag6Ye+yYIdB7gSp7OtJ8ueS27lvX/t1Ogn03IwdoXIkwd/UkxBNth2xx3r2pWnoCcId10/7WKlz/nGmW2cdc4mtlrIPhxjc3RHLoLSkha+ohrLD1zbJ2zZJJmPnlcmOg78kUBBsHb2ufHsp8CffjxbuLLu72/4hm+4PPjBD770M1gC9+JXcw4zrH4JUJsoG48VDDbKPiS3C+CbdAhqZNEKcSuZ73nPe65vizZXbfe9677yK7/y+A3vJafaox+2IEgIzPCi43yErcMK/dqGvIlO9yfj8M/9SwAUHQRCvo1QLlYunjuPiLVS/dnPfvb6eFayk2wawyYGyNMGPEGx+6xiCp5hhiIK0g4DFRTqRyEimdCDBLC2tMc2kJPaQvAaU/JuPBWBrCQmV49p8JHFI0kRWTeHzttxJIaQh/nWn0RZgG98MHWDPvtbQttc+T07kiDTK3/nx5tIsSe40twlcuK6sShCaG8TDX1qRyzpu50AMBEhfMADHnAktPQAV5ufuO39JuIlMmgM5kw2cLOx0nmfW4xxHH5vfIK3Yl7y13bjhIvrj/19joHn4kgcp631bblerGBDW0i0IEI39VmM6tpWwbc4ciaRqxv+rRCkvfW/9UH2ogiQ3vjDrqp1PzkpWnQdOTc+NsT+Fd1xUFjLJvElhXdxBZbEc5sP38QTmxN5NMaNV3AU3rKJjXHsAp8wvu7ly5J/iSvsWX/aeGkM64/4DJ8ytuYrwescfkavmwywyZ3j2rtCpW36m1jgPQpsuDBuwF/F+D5xMljFB+nyHPthd232f3fQdC+MMEdy7Hv9//8KrYtjm2ArOqzvlcApeLLZisN+rpHO6IZPiH3r4/zHvNkR7qwg7N7l8tm3QqQkeh/JIF/xmE9tgm/RAd73aUHXnGEmTJPr9AhMPnIkip9/LARes1V6UnDRX6vLzbl7zXFxYnMHRU3Jc/esHMS97hE/zvxnfYPMl6N1L70Zszjj+OZOfIZszhjpOFvXVrL9iq/4isvLXvay45LXvva1l/e///1Xe4JxZMEvxFNxRDEGzqa3LZa6Dm/fnSw4ijbgpOPwrkXrG4985COPlwAiVwLrCovg1+CXcPY3o18DVwAgvAZtwpy16zkzoQs2DBWBqR27AwR4AAXYOt4xhkjZwMlKX0JY4gKsOQ8wX7mQA+VLfCWYGziBFcPkbBtsgCNwUF1cQF0QZwySGIkS0g/8G58XA0riH/rQhx5vLK//c8DV31a8BZnaAoKKNev85MawAS1A4IT0IfCYl8KB+zhvn6pX2qbDM/mgS30lT3rsM71xHrtEBA7yWfDub8SOgyNoVv8kd+Z/++23X53+4x//+KWf9+iflQn+Yg7kgbgKSsgcQOlTG3xrV6vzkXyiz17qgfxYiandM5mXSO5KJjvf55cFFv64gYLtIQH8uXYEEHbFvl2zNm1O/Ja/0ik9wqWOt52zqmrHFJAUhmoPnvHPJV0KCVucTH5d09uj/+Vf/uX6POyS/67pHu13jo02P8RQsGIfzdlqDfl1rFWzihKf+tSnrqudbJBMYB1bRcD45DkhIVef2jE+JBThYyuSXvMxzsU5eGheCAF/Zj/NrRf+RQA8b7tE3XV8lfyctzcAACAASURBVP/p+yw/saF+s02/Mw4Tul5BzwvV4BPfTI79CkO/e8ufyE7/5ld/FXUrpiEuzXVxO7ur7dpd/IJLrheA4XxtWKGhA4nH4sAW5rTJdzrXvems+cKnxV9667pdyUYoG0P/+i5285XFVnFUgSxijJAjpFtYEh+SS+cX+xDzHZtxwCh6MyeyIhs+hkNEhnuU7J3vfOdhFzgAconDdLzzu8tFfBanGl9/t/pXwfCjH/3oUVCEP1aeknvtlAyILcbNRsimmGMsfFgxYPmBcfIJsWf9Oxn1Yrvf/u3fPhL42hUjui5bwJ/g7Zn0spEl/psM7fUSjR3vuSBCz2J393uefePmxuL6rh0FdVjmOVVJPM63eGEBgy1J7BXa2RYiz7f7bFxdt/4Gy2AY+dgujLutrmBqn5sM4b9kC7dwKrGQrBoHDOiYgiJZ4Q6u2fc94UibPIoNy7usAsMjY+pa25iXA/MrdiVJV2QW8/n5+pd5beyR1OCltbP4Ag+zhwrd6QfnMwbFZxgqiVmOj68p8NBNslD4hVO4oZX4+rULoHHaQu7RIYmoZ/8VZWtnk3Hxgz/BXTZiPqt/Nk4OkrrG33i3SHyOF3KOjUub4K0M4Ah9GcMWu3HCLdI9+tGPPvhJ71rR3nKCxZz1nS2w4l4br9l449rFWji6Ceut/BWfhRX1wZfXD/A6Y+4+9gB/NrbA6MUcfGQxYhcExH/xM7t5/etff/Af/9p56iXQuGBjsdMHdrBXchD/Os5WcAM+2bzrU4zePAs+sEk8nv77WefjEQCG08SsgglGFEcRBLwE2rMtgoVrBXiBaRPU2tmdBxwPgApi+umz/6985Ssvj3/844/f6fR8LMUJCJKtxt6YalMwcGxXVxHhTXRqi5A5JhAX4AWKxoUMIKPdu9tugbZKXErvGo8aLKgyAKSD465hrjLJStJU24FpFX/ACUxU3RkdYwBoVjKNQUV2V7e61nerdIoKS2aAk76AGD1xHuAoOPQJsAWhjLznPrt2nVICyoaN29ZIThh5DcgEvI7TCftxTKFHor1Bq2sQSSQnnVch7o3J/evnGXvEgYwE1tXxBt6zHCSark8n7JVtIxC1A0wEJMABID3vxo67V+LMPxAbCYEAS46CiMSnT9uG2UP9aY9NbrGJrhoP20ey4Ar9sgkyYNvmzy7d33WI2gZ081IkYx8bkAWUZCxpadz1WRU8wi0AIMkrL8G4Nmujf2yHnjaZIX+y3V0DGyj7O4zzcjpJsLe/Ihl0aUxkwj7JbHGYHGAam6/txiXQaOuMcQoyyS6ZrT22mv8Lv/ALlxe+8IXX7W/G1ifZ8nFYVpuIlkRCoIYDsLd2xBlj3GNsXZGrokQBDyYls8U+BLw2KzD1ixmbHLJLcVHSaqWMDfEPK4lkbzU3HGKLCBT5bQEYoWhO+2hA7Xl0xH2L5Ys5yC45N2ZEgf775NvZWW21MsA2lwckLzJH4pI98rVJn3FIgJcgsx3kkO8u5uzKIAwXj41j583n2KFERBJS2+S+GAWTtJ3dVSxqN0or7UgjbtNPf9ZvW1utsi8OwpUznjb/jQONJV1kA3ShHXpVoOl8/ecbCqWPfOQjj11mCKUYAsPEi+VPtaNN9208JTM6F1PxI/JWCNhCgnslTHAMbooHPmtLIo/X0BUbq02FRvfVN9/dZNPc6h++wIDmk/8X/xVB68PfjUVhzb3eY+Cla7gmXGSTEohNBlf3jSc7SYaNOx5j3GeMgMViIX/l/7W7xQlYqICw5F+c4mtbUOGLeM/Gh9UXPOWneBAbX2zYuGh+ODc9sgm2af6wk/8nr/qSbOPU4mvt8hF+7/EReuFrizt4I5vnV8blnmTcf4+44NDLY8luCzY7X1jIH8ifPshkMbpz7HxzstrFgxrr8jg6V1xhQ3S03FXsY+Nwmy+IaTCd3GFfbW9Od8b2xX+xk37oeMdnjN3X2MSicK7iKyxfLtU9bG3zIjFOW51TiMBL+WHtNj6ywcWNn+y3/eWhdGcc5lo74UC/ZvLsZz/7mE+F5F/91V89CtCNXeGNXfrsWu0tDp7tqDZwIfYML3eXx/qB+CIGsbmjAHDbbbcd7wBIWCoGTVCytkDXwChqgX6dXyddx1gkKVs04FSbkGmHcwGjrhEwP/CBDxzO33O954oiAxLM9aHfBMUwJBTAM6OL+AgKHBG5XlKtkLEFAcbadbWBwJrfgqeVPeAhyHV8n+1aQFlHFgTNi2MvCWoMgSJnZtSeP6lPJGsDIGdDNBUOuh+BYpQCHQDteHMAFH2XdCx5kwyxrbUFAIcgSPQe/vCHH6uz5MBGgQgSwT6NjZOsjS8xEMQQd3oGjpuYIpFb1eR8tQnkzAdwsqGV+RYfBJ4lVNlj/1vplkRzfP6hP3pM9pIKJE1QkZg2L7IQSJ3jP4KVuSvOsRPzImsBqvu3WCGJQAjcD5A3IAPVPoF440J46UlVFz7xhfwN0EkoEAwJTv162/kGnbV1BDkdNu/eTN0vVkiK6kOihsgIAOxesKg/uyEW6Pk77EEs+LvtnEvEEQc20rkShkjK+mFzYU8C2GKQPjomWdjnA/cevoCI7nti+EKy4IPspv5b0VNw4+/iAd/ly+bRFufv+q7vurzxjW+8FmzToeIDG2k8HUuXYkTnEBnycC+bYQdwp09kaInX+sMmDMjW4rYEwJgWn2AIgp3M/UZw9/GjJen0R4f64itsh8/Bd+St67WnX21VzPqSL/mSy9///d9fi4ab0Hjuk1+TnwQweXlUZvtdgiih9p4aZL7rxQMFH/34ZG/1g6StfunIvJbkwMRNKtjLcozVXddK0IxJ7Iab4pG+cBE+zwbJ2PWLcef5bSx1bjlFY2AfFgjgYjE9PbbD7EUvetG1OCmewENcB16l5/yg68KM7LACR+12vDbbJdiLFcUvcX0xWfGkdm7evHn8BFx+Tjd8hH00HvELP0C+cSayr80eZev3qZekS/y0fU7gKth4/Ku2nJegKGx1HK6TcXPL7tkeO7L7lK11H/9IdslQ/K39xvCZz3zm4McSD9iQHPODkgDF/e7pu9goPjRvBQ46hEFwumthmni1SVHj8oy42K1wwM4kUssP9bfcl47EKHYu/hq/7xs/xWH3wuh4TfJs/t3X93bUwK3l1fysc93j5Zb6wynEo2Td3HdhyqKm/rvWoykdSyeKLGLuOb45Lv523g6YxsWGJZn0YREPRioartzYGM5Wu7v6D3tuxT+d01/jw+GNSU7GBhcbun/xeHEX/4Oj7VgMJ/7u7/7u4JnJtbbtvhR/cUxzXrzjXxt3zoXg5Uf8Ac+Gb2xK4R7url6Xh9UvWzrjx+qcXuQ6fCGd2GVmfLBQbO6z61r9f+ITn3j82tnv//7vH7jQv+y8R9Yq3OJKOCv/Jyt6hVfGb077HR553OhcWGxcdI7/1X6LlMevABCqJA0oCL4CAYcWVDQM8DgucsKwOLZJSUZ9Mt4NnrWtEoJUIAbAixGcSa/VE9suKHUTrK7Rfi+seMUrXnH87q3fe2e85qwNRkTpyUyQXgCTYDzwgQ88tsJ6hpGs1uklcPVlFQBZ5vR9CoSbgDGEBc3mhagJBgJPMvfSHs4ryWZcEmRgoG8BcGXR30gtMsM+6LNrzN/YGw/gSFYMlM2Qu+slk0sSjYOdCgZL+JaQcLbtAyEUIM1V0rKJInBnf4CRvPpuVUeAXt8hH0GU7rpmQQTo7QrQkkhJhvuQHiC5gUIgNPc+BZoFHcCszfouIWsltHnxVQE2O3VckQeoAbElfoIJMmSlWTLd+cjft33bt11+67d+60rIEFtBDOiyTXYvuAsmXWe3ywYbcoYdbI8Od5xrV0sI6NSqUX3CIInOEieFAnNBXiSIjZ2d1rbfNF5yaCz0YP7maB4wMkJTwBEQ6bW+bWFTAGCPMGcJwpID9g2vlpBLEmyxY4vkyW8dX9tFUrt3Vywj2Sr7kgZxQTGs42sTS7rFG0lIsjr/M25FsdqHH82vfjw+JD52fleg+Km4yRYkDcm7c4rCcJaNICQKhZLP+qn/9BipqBjI9hq3682/T8QFvopz5tf9u6LCH7RRu/uYBbvjQ+wMbsIieAnT+NMWMhQDYHvX8n8ygSnwns805r1f4QkBpHeEDbaZF/ywkguzmh/+Qff6Op/run47u2QvXIwrKHjqT4HRzhUxg15qu+JYhZh/+qd/uj4Swm/Tt3/GBa+zQ7jbNe1Mar5klizIhX+xlz4Xa/d87b7mNa85uv3RH/3Ra/IIp2AfWYqR3p1hvPiJ4sWSVeTYI3gwc/XQ9QoT4lVzslW2e7YILv4aJ1vbhZQzN5Q8n3cCpNfsHraRW/db3YedfKHPxt/7n9pt+YIXvOCaJMDQ2tvYSe7rg+Jm89lkhG+xA7YuxuEh7KM+l8OLEXxcrMQ9JQO34vHnXMDjV7g4e2d/8Gh52nKq+jrzPT4roYLP+KJktuPmsLG39mrDgprEhx8YC7ngwPCne8We2t9EHl6IBTAZT6rtduGEA/3iErvkf5vzLM9rbDiCWEfvYq24v5xw+U9t85vaxrM2aXW92CI2rRyTF9klVwUtsZq9dK62X/WqVx3Y94xnPOPoEzfub7LV/tkObPVne4rs7Az30Odisvl2Dc5kvGtDsJ8/rfxguZxveVPXK2Zs7ru8wiNEtdNxyTac57deiBmeVCRho82rxY2nP/3pl6c97WnXFx2Lo80NjjW2ldcex/XhkniR/Ht0sRe9fvCDH7wWkPcF9bVrl0BtHtz+5s2b929VixC7kJKQJIDh+k1kFky0IdklnIQXUHqmxKQ3WVpnQCK2QiRIq4YigN2nnSbt8QIEBgirqDSORzziEUfFO6Nu2+df/dVfXX/6KcXpi9MjP9qQRJAHIAUWKaUqUM+EMwQA6l5Gqo/kuO1tkiAQAqWuzQAFOY6aTOwA6O8dt3sBQ30BEI7fMcGDk6uiciQBDnCeq5bsIRkAwCW8AjzbEPyrBJOJNgT6DTr+BhjIBpK9ib/kEPgAx7Ur7Ski7Eo2B2z1peMAYJPmJcSuB/bbn4AJgBb4BC6yB6rGSZaAu3nxU/a0QYDeBSPEDbHg33RMlp3Ph3rM5l3vetc1waIHIGQ3iURYoNU+sERU1sbN1RyS2Z133nn5zu/8zuNdCoBqyQ5CwJdV15Fb9qXfsx70T65rywK3hIPNbCFBcEhebIFNIS8KbhIuNowkW1mCfQLd+pNrzS+bQ/LosE/Bm+0KprXFpyUWgiI81K950lntKghuQQfpZSN8VIGp9hAbGK4vMlpc2SQH8VgcI2tBWFDkA81REoGgk+H6FOKZ3JEF+m+cClFk3LklRktaG1OP+tRf2+fEPyt24g+/sooD6wTgJVuInEevYD+i2/mzvcJ582QT6YQvpBfvREiGfHTJYvfVRjKSmCxZ7TgskmR2fm0BN2Bn4hWds0VFMPHHdchd9ytoLNFr7oo/m4Dyh8Uu9tMxhHxtUCxMf1bDxEGx3njENXLp3u573etex3SPZ/KPFyl9HofTHfwgR7iw/kiG+JE+2ZE2FM35Qv2Hkf3aSTsh//iP//i6oyk7RsSTObnhUPyFjUiA2XA/LZzcP/KRjxzxem0Vn9kdInx9Yxw7d524o0BWgh1u4mzwlw9sIsym4RPf7Z7aUBzcmCUGs2f20Fj3nQOLpWRbO5IDOhdTl/d2DdsQ7x7zmMcceukls3wbgZfUrZ2Tp3YbQ/ZojI1vV4AV1/gajOgej6nsGPHv+u6fx6DwEHoyv44v95CAuk6/ZLVJ48qfbfGpPhWbu7fxNLdsz469imHJymNt3cOOm6eFrHyD3hRW6ds8xX32K/7Dmi3grn9vO/DfvJJxc+g7n4K/995777Ga2+NAjdNCWOdh5CbHyxfrH5/Rbn3AusUR2ER2xoZX0ZPCRufh+to64GIr7HATTLbmsVE+3HgqWlaM/uQnP3mME36tH8shltfgoexniyDky2ZgvHvsDmTTcIEOFlfpsWvwYJiiePYzP/Mzx6O67TJi//ragubyI3iQjmt3817chWwbr11hYrCxVhRIhh/+8Ie/oNgkthgPu4DZjV08E4fxLQsuHe8xp3Zx/c3f/M0X/BqFmCtW4idHAaBHAFLMVkQYxAZvpNtEl4hKahkw4iDp9ebj7lURlSxL3K2oAKmzIVEC4RiHpKTJ2V6zAcW8OIfPH/7hH74885nPvATenBQJBmTmXNtb0SJADsggBAfBnzEDIHMgJ0C7W36B7RISJMy4BBntnGWhf0bPQTvOgGpToF7ihDzcqnIt4AkWAhFSXj9I+IIDgO6cQCjYGs+VVX1+NRwg7KqYwJieV4arJ8nHBiPz56wAUPGh85KoDbKbyHZv81YY2sTUWGoPWV+wQ9QlqNpl4/pnt+xKMOoTMLMpwVShA2FgK8nZzwbxDXPjM/WfDXReUt8cJN8rYwEJKNFBZKw2rExFzPJlAWL9fQmVhAAokUGfu32vMZLD+rCg2f31n8xsUc9XzTE90S1iSM5d1z1WY9gzf1897Mtb2BidSB7Z/2IX8GWDxiDokCdygIiyXwSSf2wCJfAvbtWe8fA3bW9Rgi3w6R178lnfWFwnEyREIcAn2XRdcmWDfBRWLHZu++kgW4Jxvfdj5emRCjEKQSFP38nGvKwKLrkWwyQ78JFN1he9kbE40DitFsI8cl6iKVFqjq6j0yXkYgF7R3isSvE/sWR9Ab6KQ/xMbDV2hGT7gokKnrWbrac3GLbEl571z3fENnoji/3chLaxILQwFQYgcsa2q0T079ziR32tfGov/1b8cA6e8HcFH/6yOMlua6NdGK9+9auvoerHf/zHr48oNQ6rMRIkOqTvJfDwaf3M+OtTgXFjRHN/wxvecO2/1frO1z7MXnxWUOiGxXL6VQQw3uaA+HoZrM7ITmIBSxozPsBXxCRY1ac4XgGtQoDiHf/ARzYRbF7ZoV0DdJFsaoNc+1RkiAT3a1ASPInWxs2OIc7Gur4J29YXN1lunvCkthrj7pqJhPfCUTicnBcnz3yOvdWHubEPCQxOzZ/E7OZt7nxQzGXn2zdbYCfmqpiP15wxClaubMSaxWTtw7ZdoDAn8218Pcr7iU984niUBH6ZK3tUvIVHsIdtKqZv7DFn+MR2mkf6atHv3/7t366Jkli+eAaz6ZGtS77EEnYuSRNT1zfwXJwDF9Qv7IMZ/AL3s/up44ohywHlC/zcfV3fYo6dzVvkqq/631jOl/H07ucjbNEi23Ka5S/a7bP5dp8YK1ZtjoUj4EZsiP7d33d5wWK0tpI/W6ELuU3zSIY//dM/fewwrQAgR+mc8eF+8OqLv/iLr+8DWu5GZovxnU++ffL55qKYUvzoOCwS9/Dz2hKHcaeuVURrnrVR0Xn5RzpTPMR/uh8ekF/tryzbuXLsAOA4jBC5Itit4rkWIBpIk94kGWnofP9UTrypcwGFkTAoQb17+kmFnlUIYBkERSBsS4Q7h/AjhVaP9NM1bbNtLp7DMvcF3o75CacllgsmKcTPZDBO5BeQkSOgWiPegganBV6bsCJmAtpf/MVfHC+b2MDF4QqY6axg4p+Ea+eJcKwct/LI0Tu2L6KhW3JWhVPZk2BxsNrfAMpJ6BlB0LfqXbrwNlbBDOgZM7A1v/OKMbK7RIbt9fNqBQHEjB11D11w9E3Gl7QgGmyr75uMSHg4PXDcIAe86x8gAyyybRyAH8CYW30gFWunC+wADQm3utzjLxXD2pqU3XQ/QLF6tcQYODeP7KtrW/147nOfe4i4N3L/5V/+5dGW3z91D/82bu1uUsv/2Ev3bNBqrsgXeRkngoDgITEAWOGufr/sy77s8qAHPejyZ3/2Z8e4BTA2vaSiANp5b11f/yRPwVGfAihf53fsUH/sDPnZF4ptICQXRLw50fuOvWN7HxLiGgR/x0UvAkbzK1j2M4X9u++++w59mqM2+44ckJuEBnmSJG/RUKLUNYqmtSOYdkw1vmsUXxRz+RB8kuDu+Nff4bXr2Jv5wCG4xD7XBpecdL951Y+Vf+PXD9xrnFaHJGyCcZ/pDKbU9xaYYfT6jCQM9lhtEi/o2piRxlbbKqgg0LCz8RszzAgf8u9sXoxBusgWmet8Y0C+vNju7Nd8Ct6RgUR8MVIMoNOuTY6NX9FSDFguIv4bI4zZ4l7nNmklf/JYDFpZJr9eAvisZz3r+MnXfpqzObEFulz/W5tUpOUji6t4laRcLI+fIJbNoUcKe8FUq809Wkg/9ZNc4gStALWTrn/mRr98Ad4Yi3nu2BRiuoescUO2Dgv5f3beSlerSxvLJED8AKdofLihYhdbr83mZHFosUa8g2PmxebMj04UFjpuJ2Xzc35JMp65CWmyrM9diYaD7B1/acye98f9uj/9dw1OTL7IuvnWLn1kpxF+BXcJ3tlnyVO83E/FFn4M7+vjPJbFPLwZjuBzbNV8d7FHIUq8w4W6hz3wr66xaLd+mhzCnnY3KP6d9czH6Lt+JF3Gu9zL9YpFdiKzGwsF3Vub4jKuBWPFCnZjXN1vNRsHw+Hs7lj7ZuPw1rjEpGS/CwsWkRQr8YzmpdC3+mVb+Vv9h5sbv+Fj7eIcbIE9wkhxWpt99r8cil1vfHc/G6T7vsMNct7i2Pq9RzMcc9/KFqY4t/OTL4npbF4+B+fIQQ4ifnRfNtDO8IpTig+L7XBZQUhc5b/LC5LPYlCY5rEDC9DdT+f4U23hP8WfsCVeLR/Y+IRL4Vfwi58u/0lW1wJAJ5CHJS8U2MUIreSPQH1nfECRoUocG7DnIwCvNvbeJZBN+M///M+PZycqAkjuGA8nAGT1QZhAHJkCOuZSGxv4JQ+qMRxOcth9VoQQn032NpnZoCIwrowFBeDDkMkbSQRuAARxksx1/QKBAOV5FduskEjVLU4keAN9xl//WzDY8UnuaxOhY2AAhNOurFW0OIfEiQH7ZPjZSo9PtMXK2/83WXK9hAa42A6M/GQPqw+A7T62JDh1XhIMlLXNzhDvvufkAo7nS/kKexRQyAxQbICyWwOZZFtAhB2mGys2xt74zBNACUbsDoFhI4Cx9160LamqKH3Rt/Ep7Jiv7crJukC622LrpxdUVXHeZ1RVZFXYJfWbnMEg5J/9bxGkuT/pSU86XsyH/LILbSX/VoJuu+2244U1ABGBrB+Bt3sROP7Hl5Fx2xQFGHZPz8gOUioJZ0vmo0+22zgUV9cPEKz6o/dkIYkRkDch07drlryyAYGK30uol+AjOL108yUveckRH5/3vOcdCcVe5+8lSkgpW2Sf2Q8dStr5H/ICnzeYI7VbuEGA6Ujs4C90JLDDE7GDL8Oq+uOn/FgxbwlJ1yElfAn+GktzEzdgPP3W3xbwJOX63tgiNiF3+mM/fAkhg2liAZmsndIF+TU+GMyOYAsM0h85wC12jwgqwLVaEmm3wqtP5NwqlvgDA8Th5glb+Qbdw+TmtPoxhp0f/Fr5iAc4B8JX31ZQ8ZIlqckovbb1tV+36Gexik3NkzwQtPQr5vY8Zo+JbPK1eqt/WAz7xWn+v6tzduvR7Rby+GKY9+IXv/jyG7/xGwe5WyxYok3O8E4/W1DSJj/CY26FZeaRfp/61Kceuyp7PALOsEv8o+ObNPdzY+3G/KEf+qGjO/pjH1anYQgbEEvEd7yl82IB/65v2EOWiqj1qai871/Bh9KP4g2ug6g3N/aPey6GNXZFEzbX2Gq7xaPuj9/wCYtoyUBRtM/GDONgWm0ojjRGWEqG5k6e3b9JstgCxxpr88uP28EgF9Cf6+ACG9ncoTYk0+aNnzTGxrx2KUbCMLGq9wG1k0Mf4lL3tuBWP/lhPtnLoW3T390QZFqfii/JEqYopMIECZT7xGR4iCfjQeufOFLXsIn+Tsf5ZQUxfEL+wP920UrbtpvDcDGGPPCB5b9rf7jD+nH3iMV0qABg27ox4Qq4xln3yaq2eh9AP01KP5uPdAzfxw2yuXQBj5vXcsPOe6xZrlGbHkEW37uPbHAQ/rEYAkv7lIuurlbXtSlJx7vJaQtA7Kex8CfHxFS4KeZvvmH+m5fgjHKFrln+l/9/3/d93/GerH5VwDjFbvxPjrKLr3xLH3T8r//6r/9vB4BABjQRb2QGYPlEeBeQNmExWe11PcNDjBA+Do+YNFjJNiLk7YschxEIDNpkVAgo5e94OT3QUmEEzpvMAgAB0/y38GAegmeflLBOswSXgSqSACDG1ndBRKImWC2J1w7na3xIqGdbl4Tt2Jb0kv0CueANeAQLAWrbYvQINDDmwMimhFIA4CQrQ8WPVqZLJL/7u7/7IFLdK7AgTByEnUr+AbVqNLkiARzXfJEqRHdJoiAqmG2A7n6Pb7CNJT1sCzFxToW07/yG43PkTViQL350TnKQMgRAcKDjTeCTwSZNgp6EhL7pFwmqctq9CG19JoteFPgrv/IrVHl8Rv4K3pFkdnOW7eqcvNm9ajJ7Whl1rKJDb31e+XUvW28u7e6IxIQd5s/HERrYg4Ts3BEwelnbUxiCJQB2ixuSCc+EGYNCGFkCZZhCTh3XhmuMCaFjF4IYeaQXxRGBqy2PXla0hKg2+OUGk/T6a7/2a4c+I+cSrcVa+E6X9OcThsF+8kZKzKPxbuEWXmeb5EDWjYPN0jmi3NgkI3BTEgifJZuLx/yEH/FB5Ae+Iq/wDO4oKCEzi5nJAM739xIu+oLjsEY7cJL+d5u+dulDrBQ/22rtFyL4lwIYn95EXFxRdJHUSKYk3T7XXumx5Ok5z3nO8ebj//mf/7muYm6BAv4owDT+dL+k3DV0hUQav/jq3rMd2DbuOluUEVK4z8743OIO26Wbn/3Znz22Df/Yj/3Y9efJJBMSJb5kPOzKfPrka7tKhn+xN5hp3pvgbmxCgiW26aY2wjzvGqlPGCChZp/rr2SyRBWxpl8LD+y0Amt20BZucmos8IfP4gfmv7womVVsrGjwu7/7u9ftReBQmgAAIABJREFUsbVrp8cuItEL2UoOPOe+3Kz+FhvJ0TG2zd/53SaRYnbHktHuiJGM4iPkiacqNPBzOAFLd+s8W5JA1pa4x54aP57Bv7d4Y+70Jh7BiOXg9NwYtEHPXef9IemOP9ExexJPk9viLg69di9mwgK6qY3a23c0sBO7c/F4usBNGnu21nV4Y3Ov/+a+XNnxtSX4TV4wqbGKrWcc2AWaxmWXlOthvdhNZrCc7e1iJp/eF4BvcR4+9bnFAsUWOMYv4R4dN0bv1oJxzkmi3Ut39ZVcWvxoIYf+ED3zbBdlPIvd4lZd17n//M//vC5yWIiRXHdNXK6fDO6Xaf7kT/7ksMVyl+RJHvynMYjFO86dv9iGy8Bkstt4CbfxTHpIFhZdO7Y4SJ+d3yImn2fzfIKd14YXxOLv8pHk0t8Vi7JPfricqDGFt+2uev/733/dkdV4+OgulClcb+E33dePYkw7G27cfvvtxzsAJFMIEwEyvg0aS7wJEVEDVoSJaAkw2gNWDGoNzLUdQw7X+TdAAgPBU9JXu6ogwBVpqn2BcUHVmIGvRGnb4uhrPI0BqAP5xqOdnStw65NxdY/V43VEhiJwC2CcdoM7wwaWVZXbuqwN40k+BabGbw5kyzE5EYCv//4joIgUkGJUwJFDbQDYgNZ9KrIcyieHzcEy9v/6r/86HLDrl8QDMO2yo2TUP/PeYKEognB2TgBBws760d7uwuBI9UMnAF9w7HPHTFa7mtE1KoTpx5jX15B/gIs4djwAinRvsBJgyIM8+bjjdCwgkxPfWPtUoW2Mkq3+blWs1YLeflxlsn+tuP/BH/zBsQOA3QN+vr/+pWihOr6kX9AEiO6DCQgyP4JLtYlcnfEA+K0PkQUyJEEle/rYgsHaFyBHLviwYLUYukmg4EAn7NZb5/nIJr1kqqik2OlRmQ08yaOf7qmAlq1VkNG/5Lr72Uhts8/GUkCqve4TXPgDcr/98WGJWbLu7/NzvQp1MAvOIMxwSSBuXHx2k3L+t6SAH+8jS3Cye63I1wccSzbuW1yXcLIVctrVpo2XXScJ6zg7ZNtr9/pHVjfJr40Ifkk0PGeTGw/dW7swCZZLFIxBf3zEy7WsbKb3tpe3UsUuyYLNWYW0+r0FitrtfMWiCgB+BtC4tcVXJYVWXvmMcdOt2A17Or4FoLVHXKM2FCrID0Hb5OSc8CPOfeJD9d+8WtHPRio8ZlvmRd64A5s2/u5hc3DGFnGy8MI4evSrQlaKYPLGIruw0lUknb1L+vS/nKexIcISWrZ5Ljp1Pwxd+xfvGtNTnvKUw14i7x0/J3J2fGQL/oZX7Ng42JhEgm0X32CPOeGm6/eKE+kF3iLV+3N76ysS/02wtk391iZ8ZSONr/hXcrRFSvwPB9q4K07vz3aJI7guveLAOIKFnTOfw9nEUQkY7OKXjTtO2HlxDm8V++FT10og8HJ4j3eJFevffJTuGrtikOu7xmJCNtu4FXp21bI2yB8na3yudy3uqZgjYWez5kav5rF8kV/yYZix/gLXmy9M7TP7TFZiCRxTnGNbeA18kJgpOtduOwWy1cYo5p8X0+qHTSUjRQD2Y35wCY/b+CY+W5Qwb2ORK/S9eduBy7blX+RUn3BVDGw8PRrql07EeD7QvbVTvGhHZ/96tCl/6h/cx/npSMypcNCxeCbsY7OwCPaJC+yIzdJNfVSArK1//ud/vuYm4kDXyVka88pS2/xN7Ow6vFUsYXNiMb4kv0uXcpTGZJcRW65Ndm9Byq5EPAyHpNvFU+OA6xVnbjz84Q+//goAAKhzAWGdr+MaVLFvkoKI84TC2ClvkysGSlASKAnMOipHRF4E8w26EnnkgCEyTiAt4aJcAUEyYcx9Nxb9cZBNzBdIBOo+BSuEBgHSpjkxUvLsPtdyMIGV/Di7aiCCu0lJqz+RSEl5baZ480JMGAPHQopUTJeEGJdP4GNcwFbCyNnXWAVoQXyTQnYimANNlTDgqv0N5pyp9puDggpnFZysbLmueau6LYjSKzBUPTcmgbB2rMAI2irqkqza7fqChbf2cmRzkOx1Hd3sSkTHFAH4zpLUJR6d7ydqvvEbv/HyS7/0S1d74mNIA7KAjNONIgaZ6pvNLpA09yrMbcUrsPfIRnPoOaXGW1DzixybILM3BQjkVuAEiggMG0Ls3deYBR9kaQFegoGQmcvqiq3DECTCGAUhRZxNNIBy7VqFkmgCZ0TfOJF0PlD7nWMDsIpM+KTrbJGjc7hbPwiXl0n1aYsy/OQ/cG3JqrnrW0xA0GEMPfFZbSyZNj92RG59IngSjcWICIfnC9OlCjxisIXKDXTIDqwz1myU7cGkra7zccSB/cBz5JEdiDHG031emiZB4Ct8amMfGUuG9LMxFbYrYMEEsmP3a7MdM3fzNJdbkRbzSk7ZSe/b+djHPnaQ0JIbZMZcxLS+I6hiwdoBuZu7WCwWdi38fNjDHnZ9YdrGSvakeEiH+ZQYCSPEcv6hWLQyVyAhR4VAMQWXWPIIB5dUS2TYK5nQIb2QkSSTnvquyAZ/s01JGZ3gX8uT6JTs19fqP59ppQ/O85t9r8jKHmlEXtt199nPfvZ45lX8rA24pvhL7slHMrB2pvitqGX3Ipyq353XbsUnLzqE83y0fhQF+COeZIEClna+3y0vqWCn9AC3JSJWoHEpPIkNnQv7/BDWL5+DdxYu6Dn5wdNNZM15uQlfaC6dz/5LUHDzjf1Iv0TFe7bY2k/+5E8e8Xl/4hG/wXeXU69/iT2dZ5OSIDrfYjDc4ldiDv9qPl6ayH5XLmwB92Hz/IxtK8iIrZtkbe5wToBxhM1RcGSywMHEqL4vZ2I7dL4JMVwjK4WbxpSPw4Xkkx23q+gHf/AHL6985SsPOxVX2WXz97w4v/NpMY9NsxkxiL/2fcePXy+uNW6r2lsY0EbnWxCQT3nhMq6CHzcGsdC55oR/yxHgbO8Z+v7v//7DHHu3SjJoHHZu0nv388HuxTu7nv/vQpN4JN/iz8vrFXJaKH3Tm950nLrnnnuu79NqrvS2+eDmN4srOOXGo53v8h/8qvvFFPjVOXKG1/xqeSvckNfxtexFAUVcgrf4VH22MHTjjjvuuH+dXwAjeN85KUBc4t21BoP0rRE5DzDWqbue4QpsiFWDlnC5jsMzTMclBoyu6ziwRGwTZk4ChDhz82s8CAMFmpeAiAQuuAsKAsCSv9pRKEHcyYMxdLwxcg5GsMmQeSMR5g146A1okAcDEITNT5IDTJb0MZ4+yb2xCWxbFV8ivgTRKjjj5EhLAMx/dbF251oJFLn6vo6FAAcg+mRXAI8TWXEkZzbBqdNF/wRB923wEGCWjAHDVsVrq4RGNQ+xXWdHbvpsrOwPaCJq9YUY8ZkNRghwx9785jcfY/+O7/iO63Y4chbgNvFj5wWlthoFDiXxFZI24anttnZVKe1vwQVRkWxKuPanyIAyWdl90XerwgvUtcknjI8umgNbZKclLV4WCujJEuHq++4+IRP221gUZ+CUAAMb+AyixM74IB8jn+atf2StfhUjF2OMB4Zkm8lGUNjEaAkj/6xPBZfFsMaGxG1CTE7OK2axpT1PHuYJW+DZ+nGPhbRduvbYPhK4Mpd8CExb7OOHm8i5nhxhuxUVsYaNw21jhyUIGhmt/y5hOSdMEpKNd3DD4x4KgGuj7Wa6efPm5X3ve98XbJc0bzbG/3ecxsbOl+iRgzHTsfiHHMKsjevuoZe1a5jYucaSrXrJX232/0yykBm4qj3X8Vfk1nOudFWf/lZsN179GetyhdUFoit+iOuu3+Ibv6Q/uvVJBrWRndjVgPAjbs0nvBMrwv3uCUONnw7dW/zuBVM9lmNOxsrGz0mZhHptHT5u0XD5grEnj4o8vVCOvPh239vJ1c+vhvk///M//3+eveazsMq8YBzdJSfxzNv7lxvwR7ZHT9pfHUhK2EQ44tEGhV3YCyeRYbudlo/C1GzAGBUr8Mjaa2wSRTLij/gRXtq1fMzY6Yn/L3fFaZMNnreJ5splbRe21LbrjQEGwElxKT/sGo9y9asVXvQLD5J/8ojLsbfFASuffBe3w3twA8mSl6yJU/Wziequ0i4/Zgcri/qCP2RIZn3COu10DK+C62II/W18bYz5NH2RPY6l6L06Jg+FWTiF54o/MI5ctNH1OHyJ5+tf//pjjsWFfp6OzcgNxHXtk7dCyHLHrpX4wS7yaP4d89m1u0uK7eIufG6xuXs88oqHkR091yZfNBdydG7jR0WF8DJ/7aWmCkCKFPQlfpM7GcLgvntPwMZSese1ase4FNyz2Xaxxh17fwqcgMvaIyMyZXeLETs3sRx/bwwKEvSWPmsPP5QD1I5rxCmcrPHahYeT8pPleBZv+cryxdo8XgLYzwByLkGK0lcANWI1CVAAf8YKNM+Oi1T3KThxCNcueAqmHBLYIPNLDlI8QsR4u8/f9dl3BrOkeKv5qktLtigToG4CCFiMu2uQJAJHLIDaOaE4G1DjJB8ObPxkvsACDLtWBZQu3a8PhsVJmm/6fMc73nF5xStecelXBZIzQ+QkAL/A2grRZz7zmUOWVqNLGL/8y7/8+FmNw6Bu3DgCGwdGoAVdW6kYuHGWvJVscvgldZscNA5b6MyZnlzHIYEkAkIWtY0omieSym5q0+6ItS8gK/huYKktqy3tvvijP/qjYyh333339bkmK1iKEXyNH0gefBfUt0rI/rsGIPINdhKwNgfP4gJq40UA2AU7e+xjH3t54QtfeIy735vufnZLl/tMIJKGrNjC6Hvn+dwGlVsRyg3yZ6LTOT7M59a26ViRz1gF5D75r0CYrGqXnuGM440BliDd7KUxdG5JGH+3sot8P+QhDzkKJvqvDWCMSLtXgFLYgR1WEgTw7o9A9K6F1aVA4JOvwtLFN3pd/0GoEeGzLy2BEdjOZESQ45900PEzEesYoprukAWkVmwJZzwbSDYbQza2kIexC6D8hq2zlcW4JUyNrWLYxz/+8f/zuNQGcuTCylYyl4ggD2JpY1myuPGPr9DLxh14q7CWnCRb6Q+B5iN9t6qcDSnW1keEq9XErkEYa18fK6faTu7dz04UIhClbJHN803XICSKausv/CD9J5fwn28uqYdR2oSztc1XV/98k/7ZPLvofuQK5pzjv+NLBvv7a77ma45n3vEO82OLS/ZwhO5TQICFyUwM7LMx+X17mA9rjOXMt/j0+jw5i1MSTnLdIlLtbgGsZ/F7MZQi7trhrq7vij3fWeK7tr7kmJ+wr9onP3Zh7o13/Ze8xbHu26Ixn37a0552PIa2hRWxRhFIHOoetsCHar859chHbVS4q81edMunaid5wP/asV1dYsQe+8R9+BrSrsANS4yz6/CTLXTwLdeLV/WJc7Lxxfa4QGNQzO++M3dqLlY2jRlWi8U4Lqxh32It7sJO2bcx4Sbk1ribn0KZ2AITN3GUTMHTrtkFPfpvDh6hWf4OExRSlkPgehbfmgeMYR+KGHCu/hS3u7+/vfOIXhTuceHukZQ19+Tw8pe//LC1XuwWR2BHu5qNI/DlZMFPjJlc5Dp0xMY7bpeL2MEfYC19LndjJ50TH/j36hmP3xjWvWHa4nTtmCPOc+aKyWjzq82b8AGxcfO5K2B8/tHc2ld0wD3guefxjQGGNlbcnFz4L7w1nsYNNxpH8hUL5XK123zKb7wzAK7n/3iOtmoHx+Pn65fGv8UE+mRn5sJHYEN8wO6M7KLdXsc7AIDwOjAjJtQGuwGNczNODiWYcUJg13WINsfklEsKJX4Us+QGgEQGe+6tajXCs0bU5LqGoAEJEAGY5pbiUhDyLRk0J2SBMyAdBC358rJC10sma+9ssN3Tf8QhZ2pcKsOIOCOWgPQdUDIehrTg2FbAdKDKx5h3zG0/6ueM2nqTMehTAECKkBoBgHzq9/bbbz9eAtdWnuTI8AWZ7lFRJnegxJHS1V133XW83AKANZazzbG18wpHNpBMNnkw1hLxfWZzC1Bd0312ZuhbP+bZuHvmqGt7BhQQ9ml+xoCsNae3vOUtl9e85jXHL1msfdJB9+cTCAQ/ACLkZm5dtwUUPopIIQ1bqGLDqzO2h4Dzi0h+v8vrbcz9+kayQf6MG1nbwCFZ3udZO2Z7a3OFH/TqBToASkDZ5L17HOd/MEL1tE82BXBrW4KTXMz/3nvvPd7kXbDdRCFZIMldbzvt4twWTzZI8G1Ep/tX3wiNBFcV39ba+qbLTQzME06cP3d1hh0KrmS4RAnu+t1dMjNW84Nb9VcfgjbcYV8CIrk1hsUMwRrhrv/ON0YEq2sqZPjFiHTsJwDND4YhLH2SsZhg/nwBftDxeSxdv4FYsJWcd9++SM0zzPSE6Cy+SVo6J6lNx71QsX8lFApVyZBPdG3z8VOLcFjCAFvECrjJb8Qx/myubL5f+Xjyk598eeMb3+jSo+/6EVfgogSotjziBUO2gKXYTf78dN+irPiE7Dae5Lu4U3/9JGfniue2ayNBHa8vK5SNpX9k0XfyWf9AqLoW8ZY8aoNvs3/cpXmSHd8Ww7/0S7/0+OlYeCH2rv8R8raxyfv6tSRcMsOGyHoJmzHgVIsrXb/JImyu312x2vi/hLHjyxXIDWbgNPwEvoifZEnGEif2we79EhQbNk462V1ccKcEtjnAA7uUjG2JdHYiLsPoxTkY5vEsftw4cStj73vFsjhE/Mg1bFMhQ4IMT3zyw/Uf3AKpP8uTXCQdzblYlm907c4PF3CPwg2+hhvDI0kl7GNP5IODSlLF67VjMUKf7Cl5eumo4sfGRTlG5xpXSW/z8msDsF0MJaeVOYziX2dOZfGF3J1fH26cyckO2a5dfS9u0HP21riaX7Lgd/g2O6N38jJnOUz6Euv5U20X/3rXlXbh0MrY3MnPPOC12Gv8YrLHufycqPP8lY7FehwaJ+XPMBY3OMddsUjsap58DS9ld6tjhRsFvuUUy+nhRG2VSNM1vt21MLQ22Lq+2Tp7hR3sjszhOJ32GReUcJMfORivfGd3IcDy2vZYA96i/43dOIF3YjQ3RQWxjVzFALGEnrYQv493mwf+Vf/53lEAqCNVJeRcgD1X+33fpMsxkxP4E5J2BEBBx/Y/TrpJteADSJZ0cRxO7f4FMeQl4XW8yW6SvGAkqRCAtgiyhH/7U+0yllUmw9hqpv4BgUDDeAUBzmguEhvjAFTIljE5Tm7J3G/dLrlZYtg1tZ9BbMVNW4hDY+lvYMfQfS9g95x3x//93//9SnB3LsmY3tlK5+mksSAvOweAwdb6XlvIuLFxzgWDxpPjPu5xjzu2V9WGYMLp9E/3VtSQY/pKhvXZ84T9XF7b6qv2SnY6DxARuu7tvCS/vgJhW5x3TkiucQChBZfObaFibcD99WHb5foxIKIz4A4g+KkkvoShgFRbAgnQrt3zariCwK6ibfATSPXfueym39T+8Ic/fH0uDullk+Ruyz6ZId+IFVtmmwLpJpBk2wpeZK7HMvrHLvmYIhzfq09BxDWCif5hTDpRkWbHaxtbsKDbDZzbjuCnzchH5G/9x/UR5FZ0d8znYgrdbOAnE1Vy+nFccGwujVdQlFDwt/X1xW5zMEf2BevZLRLA32AP3Fki6e9daeMv6yPGsQmQQBz57OVlcI/PwoUl4QL+ynOLCfSzqzz1I46ks4qH4UXEJRvlD3zYGNOfeNQ5Qb/re59HL1Rqm2Tti6tsAOkkw5UZnJdQmZPdQ+INksW+k08k3Vzojd1vTJQQdo/iOwwQE9mV/iUq+Acyw0bJif2RjbgAt/ADyWjt7E4O2NV5uwvhI9uVEJAnW0AYtSFWiyV01Hm8gD+xie4hn8Zstai2cYHFMo/MsDO4iF+FBeLgtq09diWJ5Cvagdfkxre3ALBJzBYv6sP86NPYJRFWGtkzmyfDxs5v6FK7fdrlIm6xC8nXYipMXh4oCcm+k0HjWKJsvuxK4rZchx0n6+WxsKZPcbD2YNX6SH/zAb6ib+Plc52X1GlPQrP2vlyl5/p7kVd9eKzL+CSa5MM26Nyctv/OsZUzzvLZZCSO4W18JL6wvsyG+NLKgt1vTNcOLtX9CiUwr+/ihYUYnEo/5s5uxanObx6CJ7BLuAPv2NHKkJ937fruJtIwRA5gvPWvuLI7QXHfbbNrG8d5IZUPu1as2njQLs6PfvSj13dbKQRtLkAW+F0yV+znd4stuMViBpxSvIZx5u0zPW2hYpNY17A32MQWYCjMWF3Al41H5/bo+Cwv+I+bLBbAMb6x44cVbINNw2q2JJ6cczP5QPcpZIi/eOzmEuIMrpR/9o+fSfwbz+4aEcPFgOZZIbNHwOwyiAPdeNSjHnX/rnos6asjg0nJbQFvq3ery2elA/Q6QjYBf22ss1FYn6oeJmhCJokcqZ5pR5scr3YYem0BU4AFsK1GLFhQJmVx4CWuS162ALDkRjuSWwZUe8CcIZr7BgZGuAlW82hukfxWn12/oAIo+jQ2b961DXQNXBuR09qRNNJX464d7xlwL2MiU3r0ojdboIB64KXyqILPgSUTG8D7u4p7q0Cq2ZukAw42ei4ycD5zRvi1tXNSJLIaKfnfZG8JXDKoUtuOhw984APXxFhg7bOV/l6kJAkE1hHiZNS8koMgsERKZa5jbKR5KiIAYMC4AZ6znwmzxKaE/tOf/vQ1cPIp8pRs8Al2LJnQ/hI6ZLE++CpfFuhK8m2VXNDiqwid+cIbQZrMsyu/U5tNId18csn3kjsYAeyNXyBkp93fNv1WWdr18Kd/+qfH1vqzjBGJ7qMvSS3/zn4D2a4RnNkpEoVokE/fFUThYHNf/5N4LGayBfohx8YJlyQKiz/k1/21K8nbYLtYaN7kR5c+swW/zYwgLJbtewWMC+lBOuAA20RotNOY4RPZJx/FoU3culagtRLv57v6VYSv//qvv/zO7/zO1Y7YgSBqpxJ/gufmu8QIYaE384NBi1nmilBsu2zinCzRe29U/uQnP3nEXvhbX4ppYXn2yz7OhbuOa9u8PEsIp+gAydBG45R8N1/zR5T5M1KyJBWWSMSszipK4BfmT8ZIEV9lj3wK8RLPxVixQX+Smq7z4ip9kQPiqu/6oD9zCsOLZemwf/zbvTCfr0gONrlAHrfgBnP3s+sW49a2jVFCywY2biHzeJ3kVLxeMk1X5IZ7wCoFR5xOvKM3enQfv1u/dA9dIOnNobkVn4qPH/rQh67FVpgGT7rO88edk1yyRbHSFnAyxOH0JabhBrsDRl/adI85ebkeW8RN8Kk+FaH4tqLTFtvZz9q2mCeG6oN97fi7r+uKhY1JIbM2ktG3f/u3Hzvc2umG+yiq17c+GpMke+1Un8t5zdG4GgOM5ke1qzjQWBRAxCm4Sjd8RcymU4lQusFtxbZNoPgADIYJ4vbabm3pH0eGlbtD5hx3zvGse8/8U8EtOeA7bB2GLmaKh3TBHmCNMWxutDbDN8iPrdVXO6P7GeZe/lxM7prNqRo7XthY4To8Wy7XdeTWebjlUXC+JRdZTMDltrCw+RB9Nkc2KIc881HfN2aIs9pkqxtH6tujk/A1WeyC4cqSbFwLA3FcL/GGo/gSrGZX8JVd0JPcddsn7+7FFZpnfu0RE/wVjsN1ehcr2So/onf+hn/gFJ/73Oe+8B0AgisnXofpbwkdhSMGJiZZITggwNA5JkBYIxAkCBNhpSAGBTQRLspx/yaMq1zFAUZMmMhf2+Fb9WxMm/hRNiPtcwGPca5yESgBn9EhSq7de9ZIEFFAuInXEmKGwXAymJ7H/8hHPvIFFfbG2Lxz3JKpDAhBQQqBJyKxOuNcQI1BAV7z4ow5Cmc6E3eGzgbIgN6NA3AoOiwxBPwdM3cBjPMBdwBnnuZnrH1XOUPiligBUM5WIcZz8QLMBiJAWluSGYHR9nhzRlIFV4DPxoFjYwfAVkesbrN/BTLyrv/+bvWxXRC966F2ChA91/zBD37w+K7iz667B0mSSAIYdoCALeDoj83zqw04AFEBBEDTY+12zrOdEp313dpXeeYLAg8d27oMCPlr46cXxYHGVH/9dFnP4/U8Ysk/QonIblGidhrTBpWuzzZqj3+x4X0ZFlIkgAnGdNF5QYztN77+sVOBsjY8ywYf+YmtaI27RM/vAPOvxu9lbcglOcMi+ALPJUaNlcwljQguW94Ev2sXCxE+8WETzy0ywsHk6qVetsBu4Of7YoDxC4DsufnsCoG+xAwETFK1AVjQRI6vyp8iufGyX/MSa7RP1+xePBUPk2X3+vkyvs+ekEkr+LvK2d/wxbzhf5/0w3eXdPZ32F0BqzYUI5H97u3FdflH+vDCL8VT9rOEfmMcnfE9eur+5qqYBv/E1l1QUPQhi+y8t0j3EruXvvSl18f42PmSJsQaUUMokxnZ85/FFvahaC12wUrjVRAx59UbW4DTiogShPoXiyRZ4uuSeHZod6PYw0fNo+sUK3aldPWxPMTcFHbNja02BnYmAdp4QFfrH/Cj69isOZl3NtS7Zrq2l9XhSmS6PEKscm5xCdaLofXZMTiUnZQQiVPipzZgEQ6cjvVHlvSLG60ccOHln/xOkYFNbuJrfuQsOfH8eH35yc7FMXyEXMkzrHz1q199ede73nV5+9vffn1JLw4hpuNJfVcMoTt6NSf4JKbj3uSyPED8wo3II/+2M0g87vOsS/NPP/jAchMFgeVZ+NrGQPFJQYY/6w/PF/s2hkh8xfxdIFvug280R9i/xbb6ZDNiOq4MQ+jd1u3stH8KpWTUd36MR7ENeRe7ZOP0hb/Ja2qzR5l6nxd+jLPwC37jURm8GdbjOR3nOxtLmk9te3QL38D/kwO78v6Ec/5In3QEO8SxZAcP+aK4TFbsgAzYrtyW7fADeYM4Cac3v6B3uceOAX7g5XwJvooDclMxE6dznxjJv+Gx3HL5j/HQd31YZDC2xWBjON7ZdvPmzfsXTJYgASrBiTAFUkIWnSSBAAAgAElEQVQiRA1T7IKaYLPKq50FfMF3gwWSdqsky+q4CijQZziIg/EAAcRriRjSx4C6J2csYWrlXWDdwNjYBRzPsUraut9WOPMxhw2yDK/+EevGDaiAEIA39i0mUHYkqDdNv/vd7z6SEPLpHluOyGqTTX0wOnMlk6rzOWlyUAgR3NlCcmHUyELtMk62w/HrA3Awzu5rnAIdQOM8xncm4ZyTbZGvdjfQbFBzH1LWWBGZ+gbmnGgDP5+pDU7MdujPuPnR2rf7ARLZaUMCCsiAK0BCXAQYxJhsFDO0C4hqp3OCGjKsP/0g2Ns+wOX3ixVsW4Im4CmCnAFx5ysICfgSeLJoro1537TtHsEScC9OZOt0vEne+pKkNl9vG71Vd5hnrjBlgxwi0zlJOjIkWa8d9tA547yVrxn7fuoP2eKbXcMW4EvjaM6S/+bcdvd2rbzzne+87sxil8bSd7hirLaUkhVs9xIlhJtPCGDwhb67TgGzT7FC0nX2cfYIZ62WkEnjgEGNVcGI3DeWIaH1sYHdnOhgixfkqh9k0Ni7d59Hhxm131jrn1749tp+511H5mwE6ZN4nH2GTXYdIozgRq5rt+Kk3QD7qBQ7MldEvXmSE9nrd3G1+37iJ37iII4l2pGHlRV/Z6cIpfigDzHlnHySd9f7LeSVj3gozrDHsPsRj3jE8UiHX1vhI/BDXICBCHLn/aScuUssxExJ2yZQ550n5uR9J/SHsHqOs+N2nCXb4nW7Kv/2b//2ul0XRpgvzpJOjQ257ppzkdl4u49fk7WYbTfebjln15JVMRxRFucWt9kU3yBn8VaiouC7BTm6wQfYhxiDkyQ7hSb8rn7xH+MSw5uT3WLptnuSiR1KCmRsdxNVcZreGuMSdsVg9y5/UNw/F7focYsF3bfEvn7gLlw0TklRHKzC3BZN+Zxx8pu2+nqnynnHCp103E89SmQ2qagfdgu/+Y+iBSw3RlwBz9lP/eLE7BrXawzed3GOS+Fai1d+j36LSBIu8VvRkozFF/GBPvFSGNP16RV/wsu3oOrcxhI8aRcNkwN+kuw8toCTLd4vVomp5KsgujlQ802/vaj5F3/xF6/vkTljNjvapJqt09sW6CSPywc3/uCb5ITfkCMM8Jgq/+wTRvF/uUCy5+f0yH8aP3l0zuq1Me9iCHvQ5/oI/RqfeE3X8gGFj85XROudZj063MIJu9futs+uxW76FKfqR3xwrWLPyii5e/Z/+dzKyv0+2WHtw1h2rqie33QdzkdftXHsJrzzzjvvr4F9gZ0BnwkIEs1pz46+pE+1GKhweEGCIQl4G0wIYI8BXQ69ZImQkFBAtAkjhUh8lxzuvIBp/fX7nL0g7/GPf/w1QHOE2i7YCJTeAM3hGKrEyrwFUCQUqEhEzvKo/V01QJSMg8LJE/B5c/MGteaW8THKs27IEUiSRas+ybtVHyRkk78lY7an1IcAWbuMFhlHAFxzPg6QALH2JOMbaP1tPgjCJlmbLHTc6hl5C6b0w+kR2uZPR7UvkC0JbswSSEG1eUlmNoAgg/QJ8BTE6h+BRx4kPoBRcF+QMIb6XR9BrG2hb0wLKMiVsabzAGJXx/g9wDWflZl2l/AvcbDdvOvosvPkLFjCEgQKsAJfRHdlq1AQWapYlSw2wCavrtHHBqQzyYFXHe9dBb0dG2GiU0GFX/WdnZL/EmaYIQDDN2OCQ5Iy2++QYjLZcS+uGR8MqL1dTe6+TcDYPFs09k16akMxcWW+JBgm0xVbhn1LaNavPbvZ+cXTxm+cdGjsvsOm9U/z2N0HcBe+LKmoLT7ED/mfoipdLVlZzO1v86svWw4RQuSFLmElXJak1b6x5COIR+NdbBDAxTjjzkbroxfUCfYwVh/sS9+NrWMVucN2WOg4wppdRYqe8YxnXB71qEcdP+/o2WhzTgb62QQKQebrfnZLMWOTia6RPCPJ7kOC9y3esGDxHnfofmR0t/Mv8RcvutaujU1ExR42SxdsyTz5ETzd+2DEJqzwsD47niwVerUtntvtFOlPVsUd81qiWN84Af3Rh4WQzuMd5rzJiTjduf21IDZunvwabuETYkzXKZ6LuxujFWC2UNB8W0TJDsWzTXw2YdxY0HwaX/fDOi9XfdWrXnUshvTIHrmur8JJ81o8x2+6hj+JNY2/836VZFdt+btr6WX5q2PsVzyhp8azvLHrH/jABx7FvS1qb9KGR9VP99b2Jr14L9lle3wRRoqBxrMy72+6hPNkA4OMx9ytGouB6wPdm93jtn1nF/xDDA2f+gnDHtuqCICDkuly6uYtrtSm2MU32VbXdEzhZWMcLGZXMMiuG7sT2OdiDj3QExngOI1vE3EcQOzl22vjcim2W1G/3TLPfe5zj0IPXN9xiI9syljpWhwyLvGNzrtO3MFlxUIxuOMWaxQKxVTxzqe2jGttZ7lXf7unv3fRZ3kWbFvb0w7b59f6TH7msBxrcQzPeNKTnnQ80iuf6RqcoPbMEyeGJfrmh90n5rhGfIADbKBPxRLXKEzUHns3xtrGvfJluSf+RMaLx8bSvccOgF4CKGBIGOrASwwImnH1vY42GWHQtpQC2zoGPOvcJuf8kqQl10hhYzlPou+chgOobANQxtQnAzU2Rs0hKIEDJKCe542M9aIVbzeWjCHeiCryiYwAwTVCgZIzbCIgceoaxxsj2SxRpHTXAQt9IT8Zj0LE6qQxMyzGBCDoknHSR/PabXOMjzM4Lwg0BskowO7+Mxnt/jOR4SgbkDnagp2/kXrtNPYFQ/0iMn0H1HutIGe8xoFAIqeO1+/uHmCPAFv1WBLV/Uj1+gA5sUVEXMA0ft8FSAWCDS6CH7ACkPVHl5uYSXj04Xp2zc+sLDfGJfr1Y0VsCwOSRUG49gEUH0OoO9e4YU59IsT1xYZr33b2lR/gNK/1OaCPbPF79ouYNjaPV6w8O/7VX/3Vl3/8x388CNPacNepTANb+t0qMTsgH7a3RIacG18rV/1T1U02toTCifUDAY7N137X0Qt7IafOkUvHehdBxMoKjODIN4y3exob/ZOTgGN1ufk+4AEPuPSSqr/+67++PodIDvAZOWkuEgZErZ/fqoij0r8Eovv4Ap/RVrIwXvFFQsCuYCzMr2/nrM6zf/HLPWxR2961kq7Ob6rfa5FZNsBujFdwbx79Esd999133b6s0Jbs0xOi47ix8HFk5TCiz+9+QPBgoOc43cMXFZeWKMI//cG/riFryad4IElgZ425a/26Bnlu0WltWvzEMzq3ON539iqGiIt8+hxfYRLy65FG/YrtCGGfycmvM7Bz9++cz7ZU32ySX8KnbKVzdC8RycYVjuAU+WkjG6NDshcv6Nu2XTgLMxbzyB02sBm2heN1XYtDCgLLezZGkIk5biyUZJ1XDeEUveFrxpstbsxYnrcJLjmI6/l7SePXfd3XXZ761Kdenve8512TRnJnI7BV8aN5KJJI/Mgemd+ihqIdflo7/Q9HxAR62ZjVXOzCE4Nrn03yV8nW+jg7xTMaHzxZHre8kOzwKLKHO2JZeJaN8T+5gTmwz2zM+wesXLIvWFIf/L7PjncPP9S2YiYeoJ3lE72AuUePukey4zyZS5LEt0224RxeCsvOmGGea3fJd/MXhRVtLH4oRuBaMJI+2Ta7CQvkVHzIPY21OOgdSFswkng3LzrnyzC/ou2LXvSiy2/+5m9eF3PgOt5mQZCt46p9snfjI0O2g2PCH3EUHyFrsjPOTZLxHHayNsEO9Nu1/FQbZCWe4A9sEI7Wt3hQX8l1F7jgnliSTXvnCz6pLxi4uM4mdveq8Xd/cg6TwqbmsIWvncNyRflfYzrjVDKxoLWr/3gibtm8+l+/yaS/2UmPvB87AABJA1GBkghsMO28oFgHK1STaNAUpvrFqXbiwD5FIh31LagixJS2wLyEluCRW3MhfESEIRDqBjwGu8mrYM9hGP0aY38nVICG2Jpnc6w/yQxQdZyjKgwA7B2bfskBIUKCzZ9uyJ/TAjjAo+8lvYCsY6rd5GX+SyD1tU7YMQUC8xBsAQGSDzC1rV8AuHJZgHD+TMLpAZiplCIhCJOAsfdzbvbTmLqeIymKGZMgvvIh0/qzbQ4hEMD5U/f1H6nmN3wAqArU5rwy1abVfDbQtRJ1fotkkkmfW0HkD+bFFzaQIfxICCAjm624SwBWx7UFNJEXxJZdAXfj6zt7EhT6bJWotqt8G2tzgBt90i8CxmfZ6M5VoF6SJ8F1HVugExVqfr6BYe2p+9NHSY9EcfXqWli3yc5WmOEdfwHofSKP5gxrfIc5i1uIkq1oq2s4g2zwB3IVIM2je5tfpPHXf/3XL89//vMPohZh694S1g1q3bfxhu+by/pu9yeHiEyJ2H/8x38cNoH0KHAo3jTG2lsC2ng32dzi3votEqrA0TjYhkTunHQ0PvZKRxtfatP7UJb0SiAUBL1cTBuSL/Oqney+VZ+XvOQlx3sq+N654NSckFdYwxf5CVu4VbKTrPfnvHqnzAte8ILLL//yLx8vGYw0IYuwio3BKGRqCbikys/ALQ6s77EvnKGxLhmvWFVbu8JUfxIT9oubIDz8qXYX0/km2UukjM+2b8fxCtjTHP2+85mM4gbkbZ4rp/UnuwjNHabBoTM32jgC55FF4/STn5tcnMcFf+A4vMadYLXCxeqkv/3HHZYr3CqObbEP98CB+Bysq00JJhuqzfSxPqo41Dn+2nudnv70px+/sS5JqV0FiV0BxxXIhq8kg/oRrxczNqbSUW2vvrXjU3zc5JbucOF9nCCdbJGBb5k7fsfHjWk5AdsWb/RN1sYrdihCwDs5QdfzRbijKI4jiDswd3kIuxbnLGB0j50uHiHDTxtz4+Fn9MOecR46Nz6ccHWxfy/XFC+6l411HsaIUcuVlsNLlDtmwQL24kwru2yQPTlu9x4fD5f6W8KIvzcmciPP+lB8728207h731Mvg6yIQCdioMf8+B4cZav0su/C4c/07HO5N8xd/m1nHDxlk7s7S9s4hx3WFnbNve/wme9IkI0ZBtXmmQuLX/ibWAFzNqcjY35LVq5t510v3GRbxSfvK4Kr+n/oQx96vHeBfPAHfZBzfWTzdGkXQtdv8aTrKmS0ks/O9Ck2w4mN/TC3XxQ6CgCd3MSvAfmdReRwia0XoRm4ZOicJBuMILeBBYBvNZxQgdeS2wUWTmpy9QPUOEd9eQ6xe9fhGUftAPfa4BhbQV9CUBuCIkdfAyGjDeC1LylfWZ5JN0Ne4wP2gssmUYCOniLI9WO3BAfbxFOSKRgiS65FHutHcgBId04SJGNtLOZOnruaimjWRrLdIC/RWDkCs/OKLCIAWICAZy+RQG0iXOZ7DnybLNa/4On+5lSfKvWIo2KB9hVEgLTgwJ673jOcfAQwAV2gQN7On3WmTbL0nfwRvy0c6ION1ccmLgIfgHFdeuYLAnzzeNOb3nR529vednnrW996+Ay9ALqz3O0MIjf634JR4yVfyWC2XcLBvmBU91Wdveeee44XHfFLIL1JEfCsTUSG3Z4TQAnk+oWALIkFnnBgbdG8+kSmBF3HyBTpONt992kT+eT3m5SzIzbcmJdsb7/8hJ2yLYmolVTysNqnD3YB89gCbHnMYx5z+cQnPnHslGjFv+vOPmcOHpEx1j67Np0aFwwh6+JNf3uuVRBG0pZMiTXkur65RIdPC7aIJ8ztfvI3xua9Ky+bJPD99UO4vbizBYJN7PgtUpA8wjUFjWTwzGc+8/K6173uWnBOf/mBBJzfdFwSQR76ggUICznBJ+OTpPXrA89+9rMvL3vZyw5f7Ljts9mq2FY7SzCXBHYNbNg43LglLjjEFkrIRCxvzHgDv9wkTMFB4Yg/272HoPNdvGFxgbxwi/ruPgnmrpgtXsLQLTTUxhb/+e8mq7Vfm/lc1/eZLMgWWWVffBNGkSE5sHe2i2d4zGPjCp6VXBXlcLTa6TibEosVnxFR7+jQFltc3oGcGtPaPVvdYpExSgD6btUXxtKLcYmbsIP9i5+NC9Ffwo0Dak/idsYBMQb3FEMaW3Owu4FtLVnvb4UBtqlo4uWE9dd/z7KzTTjavPLR/rHXc/Ilae58//3K046F/twreaXv2hdvGwO72IJL18A59rvyWG5bux436Di7EQ/E/PDNzw6zQfFpORJ76RNG08m2eU5CFXjrvxcjJ88SIPYhV8FVYRmcwWnIgw0t3rOBxgbHYc5ihfie7VbY7d1Ddj90PWzm22szZLu8L9k1H7vDxCV21z1icp/m7Lg4u0UTuRA8zBdhDixvrOm2nX4lwXId+QS8O/NhWKmwInbA+cWu5Wg4urnAhy3s4Dr0QobGtIViPJeuFAbDynQC0+iQ3dMvPlSfjvllHdeSH36zeK1/8+IbOJ32l09ZVG8+W5Re26Of5X1bUIM9xw6A22677X7OK1htwolYcoiE3vbOXrrDMN1/BhWOzIlMuPYlsAJW57rfW60lmQC163MYwmnC2w4D1V6TZwRIBpAjGONmQEj+VgIJC+nl+OSBsAjUSCnA3GRSu5IRQQeQIZoc0pxt9RBsGuf22/kHPehBx5ZZvzWf/AomAN64zZWuyH2J5+7E6LwgL/g6ptiwbTJmMmbU+gdckj+EZomH5zxtk2EDQAmR36rWAhvn0+YmpB3r/+q69hEMZEx7riPHTfwAokpx3wXYKrh+F1cwp9+zrbJl5KnxCXCIn8AEEIEmgEHYzb3rkCOA2jkJzCbV5rQFja7dYI0Mdu2+kGcJH/JUFbS568v8u3fluTgDmCUImxBJSqyEIKyq/sZNNpJLCYPKsRUugI1c1bfCFLvdPiStXi61vrOJFLuEPXRGN8iOIL6Bnh/Cgs5tYavvsK/2dyWg8SBGKwM6XDJPR3Ad4SBDfsquEN8zNnUfnOLzEhv39Gllg83DFtidv/Sc7rd+67de39fAXpEmRRNjWPyWLLElgZhNs1sJknl3vPYb19d+7dcev5vc2BA8CaB4Yk4dh2H62GCvf7FO8ovEIhkrO3FUIWOJGeIihvl0nOzFJ7YGK+tPnGP/inbm0XG/EIMceiZ+iWk/cXr33XcfRbd+VWSLt5v4LAFMnpvwSbgkPLXRNf230sd/FBfgNfK07cGLxU76gMurH7jJJ9gW/bA5mIysI1Viijkq1MDTJZhwq3slOPTnHTIKPFbGunbxSSzYYhD7x6vIa20VGV9/YCsrA0kCrtSYvT9IzIM9mzxu4isOSqIQZhh+9rnFTAUl+CdGLGczT3pvbopqm4B1nZinkGIuy2lgAnls8Wn9CkZE6nHPzkva8TcJKNvOdzrn+WU+ZY614XE3drY4JQYkg+Zau+ywc9lcv+zzD//wD9ef/txksfbDknZAHL/1fePGwQvFg+WVcL5r9iWHyWSva/WynyGF8Z1bXgV/8NLG0PgV4OESmW6CtvYhNnom33X0srEBxrKn5ddymfqNj5TsJ6Pa7x1Btd9K7SZ32ttiP/wjp+TayzvbjbaJMH3ifLgKXsk3zLWxdA2eQX6L97BRP13jOnG7sTaf7Ag/SQ4WTs7cThyEY4tnxlgf4p+/cQ/XyM96N0ny7d0z+Dq/gqX0s5jKFu2M3CIHPcKdvtdHOwt3QUpRRy7GVpa7SJhhGfniiDiuvhpH+W0v3Kw408/es/PFHbHzf+m6t9dt87L849/5E9oRwWWj46g1M82jo4JaOopplNiIpiLhKK5wEQauUDMLc4GYkUa6EVGKUagbYplmCgouSZOStMlyR9zxb5gf7wtfN4cXz++Bh/t7X4vP4lwc53Gen8913TBp7Voei+OwK3NePXVM7sXHyavvu0tJwi/vWT6Nt60+xUbtsZ/m3lya2w3Xrl07dgD4t44GGK1KSXI1KECfDUdHAi9hbUFgBe78AqQAzWHcq3CA1DhO2IyCEQokjERQsgLUd+cQpHUaQdU1gm/tNjZJBMCTsLmeggUscwSUdkAgyKo92l+lMWJOvEQbcCI9nuk96wKorOHTv2PIabLewCChEfDJaUFasOY05L2y3aCz4L3Er/kD3zX45NNxQZgc+15bu0Kjgty8jB0pM8etABs7nXNuYO1ZG6Cygd38kgVS19/0CzBrk2309x5HzC7O+LPnmZeUCGJIMVBBEvgimTmuIGVuwJk987faFbTZ1GIDv5MUCxSSYra0/t3fWwgyFsnUAn7X5Zt2tvDf2t2iWpiEvAosS6YRQD6CvAJj+me7dGGstY+0VBEuIGyQkgAjlnTKNlaH7Jit85stFMDKrrViuaRO8IEzxrQE2twkEGfy1HmFpcaC1Oqbbs2NbRqH893bNXxq9cA+FWcUOxun/pDIPv38G1+j4/rS3xYtkCbtCZ62OrMzBInMs2k7VWBwnwXY/Y131/NFCQUMINP0vgmXNtlNn94wL0ZtcijmibHmXzswToC30gH3a8d2QfjuPQfd7zzfZIsbh9c+YfTGTLpHZPOnD3zgA5fbXv7yl1/i31lmYljz1nZ/K6rCpo3t+qM3ctj4J+7AKoM5L1xI5rsXZ+laxWYJG1ulu8VqfrU4Ienpej5s7vCfb9S2JMb2ZtylazpvPuyD/OEOfuV6fkpumyR3LpuQBCO4eMTqe/19OYy5LkaaX9fBUJhKp4ireWySUXJS8eN///d/L886rz+vfsUMxLX+FDfZNS7aNXw9ot74WrUT17TRd74osaP37MEz6TiCIu3KnI82lmvXrl3dcccdxwvpGl96Z8+LB/72mB5944eNd5OT5ifpJpPkVtKjYGdOv/zLv3y8AC6Zvu9977twCG2zCzYsNvN/Mc7jis2ha3BD+mXTbGcxQTz2Ij8+t1zFeNmFggZcaxz4G//EPfiYQtnGwo3ZZFY7bMMY8DOyl0Apnhdnu1ZSidPoaxNMsusFfO985zuPR7H6HXWxj+zNGVdfHZ8LsH3HDdgt/gi7jAHmaZdfmyusIDd+7fvKnJ9tsWbblUOYy+Z57rUtH9bjFvqFYWwLnvdJD9rfuEPfeCksCju1Bb+Nn685vnPpGjEMt3WfWI274c71E59oh2m7XBWx+Tn82pwrffCzxqHwupxJLNTPYrQYVN/L25J3/YtjimrmZCzyS/yIr64/knN23lgq2hw7AAhQ5bJBeGkAYTYRFR7EneAke5RPMAvCyACHBbSIVZ/1uyQNUBP8BkrC5PSuPRsDB9/gRcBrgBIqpC2BIlD+Bsxdi/ivoxP6Bm5BXtBG9IAsR+/7OXkThJY8bTVQP80ZSWTUgJmclhTpawHAy6/cv0QUKHWfgGe1qnPI/jo5G6hf4+x+5GBJCHAz/9quwt1v1Xf9Elm2VwLkEY/k9IIXvOCqwNhPVDWHlXv9WqmhOwGfXtgJwiCB1I42u1+Syh420FSp9EwoAsO2qpbaamwe3csel5gCbKRzifF522X3W7FLrks2BG/BF5lBxs8AgTwsiQfmwIysqpTec889F/0EmmTDr2tHcNzdBzBDEswP0lPtA3v+AgOazya9jVfCRLfmirzyI76abr1pXYBdP15gJgcByAouQAb2fF/AkpR0PEzhj4sDsKpjfFHiK1nsc3UiOU9Otek5vn3MojYk3ovByR9WZKMC/Sb8Ag67RMxK1JFuCbxEM1/sObTVnUKDghA9wQDxZLeq0zU7Q0qtoiy2G8MWKfm5Il9jl9Rom20oqCAa5L9jQHLgE93CPNX5+oWvgiwd8H3tIvqLj/S/CSJC0Oczn/nMq89//vOXVTw+q23Eo4ShMfEltsQ2kYQttNY+u9Bn8oN7m0DffPPNx88j/d3f/d3xOEbzjidIKMid35HXxrZNwmBauoSZjTFc6ZgVR+SbLiUukpDmtzZT//BtiSS+QvcwfQtmxro2jvfA+67JH7J78TJbYdMIG7Is4WAj8FkCW3tiBX8RE3AeY4AL4ufKRlKAFNJDdmWlzU4CfsBe2QaugYcZq7n7Lq6vf5mvOFa//ZpMPt6KpBVmMQmv2uKPc3yu9nsMpRXoT3ziE4etkRcsgS3mQoeuJSs41zjC/3TIVuqHHcN/eEMmtVux4YlPfOLVP//zP18K5VvwYHd4xHLq2l25Lyaar7hYjOpf+mJbkorer9Jb8Xu5m1+74Xu1qaAu1igq26UiHq6fnosAbFMC1bUSWGNszP6GE3ADBrF9euX/+haf2DmbqD1+KekRf7q3cxJoesd9ug6+upZ9e/kpmxPDGncr+8UxffMnOFsb/d2W966zw0Ps4MOKxvAcX+q6dBkfUGzkz3jEFrgUdcmyazZphW1rpx3Ds4xLziAXED/6NGb6oS/2iC9szFi7wSe3zY7hwR1nI/SziTKZsj92RC64//oKW2cr2uNbHU++MEvs3Ri8f8MLBTBz98JVOzGTVY+P9C4cdoyb8SlzZTt8BAbtI4S4QPdkl8W9/RUf+t089YxNONxyvto974ZpfPxfnO+XrW645ZZb7mU0kkCGvQS1BihB0CGwPv3dm/ObpK1HyL9gzyAIrMn1tzcoFywka4IQ4zKGDX4AikOvMpfcAxP3blFhwUkfS/oau8DZtQCma1WHGJTAbcxLrjfBQ1yN90wAlrwi00jOBos1DkoXGAUMbXFABlB7CFwyR3gZHjDqXAl2z6D+5m/+5uWtyAjmVlQZoqDYWDy7BsCWCEnEya9zPXN61113Xb34xS8+gLZ/5NzcNykGGP1MTo65BJhskZZ0IrAKZoII3bDHPq3EmtMGGnNY4gQYJW2SsD5rD+hvwFB9pivzYZ+NnX8Bl7bifu5zn7v8vieiY56S1SWWCA6fFhSW6Etk6G4DKtviK/rs/gobrZDXB5LHj2priw31nzxaGWp1QwDoOuRXQlLbyZI8EXhjgS2NW7AFfggFgGRfbPpceIFP3X8uxAD5xuct5pvgsgEBp3HxCQSkuXSdZKW2akMyYy5dL/kA9mxyiwcIDvnx5SXs2kTmyIQdS1jq044o9pGcCkg9WvTVr3718lCLLPwAACAASURBVBvJcLbrGud973vfowhRMDE/GFu7ixHNAwlZ4lNbYo/qu1VT/pB9dE+20d/sF46ak2LcYnNjqN8lsMba8e3Dig35wldFMI8nwYbFLaSfL3dP421uYdMmEgifcZINfzef+otM9RNgyIQYWtvGSdfdhzDW/xby6YUfua6+/cKAhI7N0aG45nleejQm425edISQuVfsTN61a4U8efU3Ypfd1U4FLn6ErBqPtthj5xubHSWbDEu8kDbxkMxgIEKZTbd9+t///d8vq4owzCdM2niPF61NrK/xfclz887e2ooMF8UDsYM+FS34p3fTuI9ckpd7xCNcRFyHSWSoTzK0CpU+PEeu8K/Yr2izmLLcyEreYiK8ITM76shFbFl+lRye+tSnHo8IeZs/rsSH64N/Kn6Qu3dbNP76FyfwCMURMdaYcCyyEgOad+3EM3ZHiXaN/VyEEc/pCX7xETjUdRZzzAF/ECvEMDYOM+2wqo1kzK/0Kb7Cw50jWTYvxWScAW+qiGOnqtiUDNLHJnlwLlmZJ98TBzte/7CozxZw+sWt/AFWwRM4s5hVW+xv5Sl+L/6s/sLuTa43dtQmfmZ8fS6HEbclnnyS/cJkcxAXNjfBrWB0beLt+oeTjamXvdnhQreScjJwnK/i+fiIGAufJd3iohxucyC2ZOzLgWrPPNgWvyJHcq+PYszyMPKCG33i43v//k3WG99hjF8zgp1iqtyPDdG3PIIdwcc+2fXmHcknrlsshqnmgJuZ7/I5dujaxQDy6FNsdUzxo7HApY3LMK1xwX18iG3KgVfWsOrI0dsBAJA3KdhAK7AtWUJgAB2QUuHY4wahTe0IVPoHSACk69dpgAaFM9gFAQKgVCv1jQcgNR7G67o+NznYZNg4OKTxA4iOM5gFtQ0GnJrhbGDcQK1t40K0OJpkh1P0uUmjsdaflWIOvc6M2NK5IApUkFhOcffddx/JQFufAFz3NF/XCAIccBOjzgky9EB/AhmjrcLa2zW/8IUvXH6KYwmutsw92TTe7uco2pL8AA6Ba51sX4CVHltJ6wUZzVOCRS+Sau3UN9sC+J2zzWkJHOJp3ACosQgwiB5QXoLvOsmnMSwR2rHU5gZGc/C2acF3wR0ZBJ71sQTxTC7pAlixCQUSiS6Qrz1+0TGrG+wPkAlWzcEYJDOS9U1u+EnjaLWot5Y///nPv7ywbMkIom+sSJ7j2trEn70Acwn3FvLon4zYLFlu0uRaY+hau2oEbj7euV2F7PiOYzElAtfKJNtKfgq6cEayZgySdPhae8miolpj9r4Xqw/srvv4bvfuqukWVODzBi+k0ThhaH3wKViXTYgd/FhbXY90SCDNU0ySJDY+QXOxvvP89Yzf8KQx9UbldNRPQirm8R2y6TMMIaMbb7zxWDH8m7/5m8u7A3Z+8Jod0C3bTnZkYocForhFDLiEvGyspG8+KskXF9y7duAY2+WH5N4crJCcky4Jxtobm95r4eFZ5ov1CjJsvDnUrkc+EK/00j+rb3wa5uEUbFYyhZso7LQS8+d//udHW29605sO0i2+kTv9dW0x8fvf//7PPXoGs9e26Q7JJQ+kT4K48V6iAafxI7LY5Ake0U+ftW1+iCybyTdwOAl/MpOA7lvJyU5MXZt1bvE6Xdjx1DyTn748qme8bHJXYvEUPp/s6ltBCK+QqC6PPBcHFosVjvkaHcAUxQ0J5HIE8mpu2kn3Hm04FyOaV/PA+8hO/FvuiAvyfb8K0j3asHLNfhv76rbjOO0ubmwcJ7fGb/cDW5XAsW0Y4R6xgnzFc3a7+LyPI9F9Olwe7X6+1dwf+chHHs8lN++e2TcW8+IbOD18Oft2BcTm2NvvJTu1b+yLf+Sj4Lxxub/pqetWL5tMsgdxpAJicqno2318TzwX12ABjFcEWK66sZY8cKXaZTOKFOQqLvXZOXbXuNpB4leUdrFKfmPOZIIH2b2aLrVvfO5l57C982IjbuuYOOHaxSgLk3GQbNXCHr+CfWxgY/vuYsAJ2Ii5LZeGQY2LLx7GN496Xa9IiVunt80z+WZ98gu6ZisWudg/XVrAaCx40+K+eacLC+QbHyysbNFhbTi9Wcw+CgDeAYCoc2jGJvlfQJDoNTnKlcAg/gjrkmDnAEGTXeLOqSRQ6zgMHTFBXhCC2uZI+kFkBTaCYohbJVGJ29UL5CJZdJ6xc1BJNrLFYMiuseqTQhmZRJtcBR9trwLPbSA163QIeIZhi7Of4FojFJAE+s6pHDN+MgbaW/0kE6AimDLoxh05i0DQJ/kLJqq6ChcI+gLC2h9H4MTrnIIkUiQZ0OYSQ+RIUCD7PtlE97MLFdIcTQBpC9BuZ5Q0sj1Ayz4BDbJxBvQqirUn8LALupBgrW13TXNgU8BAcmOekiwJwLlvY9ogjuTqn4zYcvJEHrZYsSunggMb3uDDXrqGPQBBxRrz2cIhv+kTViFobJGfpq/O+ekbRRG7ASSU/HXty5ySb+Op2gu0rTI97WlPO4jff/3Xf12e4VscknjaveDxDLjJV+mv442p6yJ6nbflvjHqHyFBRhGJ/LetqbXT320P7TnVnhPdnyhDQOiAnfN3eIwMLlFiczAHsTCWDfiCsv74aNdEPrJ3QTes6m8Bvz4lB/kGOfBvfrJB13y2iILYnm0fOeYj/Br20JH5CPyKG4tlkhp6trtI8VjMMld2Sq5iVuetfIipu9NhixOwFcnoO3/J3o2BbdX2FpZci1QsoT/72I4TwURS2SKc3qIkYkS2W7xiN3xuY4JimngqJnatXYF0XL92YcADj4osZrGbJf/GRx8S9froX6vNtdnLKRViEKv0w9eTdX7XTqbzCk3z9CLU+ulahTg2DH/EnMa9u87oSLxaXJWknm2KL3sRa/PYgmfyePzjH3+MpR0OFQvzMVjLBhRqlnuET3Z4wWHyFY/oAm9sPGxuifZyJLYKJ2oDueWn/NY4m1MriiVZ/YM5i214gjHSHVsVF/Af1/N98paEK6iIyRWaI9Hn9wgYo/Y2KWILXgQm3i4/zA7XtrtnH8mAkdnkcjSLUIpb4r3Pru2a8KAFjuSAby7/ZwPiJQzkuzAQD21s6aMCjV0Rm9CQOw5dX35udLlM40lWxdevfOUrx+MN7FdM4jNdm13RUce1ZQeFl/zVv53F7MnuIxzJcTivv8aDL7AXGO0c/bo3TE6G9al4a5FJXMLD13/7G87scXgFN+RP60/4Jr9ToO47voE/rz3CMrxncZ1fiaH6g6/7Hd/GE7UL5409GcKmZLQFXnbVJ1uRENcee2eP+G5tKwib4+aJfGznIzYvR8V5YStZwF++oh1YgztIrPkyf+mzsdODecJ9chSHun7lxd6SBb7FBvggPJbLnBeTLJTURv/DrONnAG+//fbjHQAblJYICMIdc3wnxvEkOoLotgfYVZIygoDida973dV3v/vdY4tpW4j10b0mukRO0NhABIwZnLkADsbOiAW2+toChGS1/hgCAtt8AcQC0QZwctp7zwbEqBnQBibGrX3jJYvm5/pkDPzqD1BvhZsRMjZjMZf6QTA4LQPmRBw0h+ja1S1CBdwzuNp8xCMecfxUVaSoxwZsX7HFWKA2Vrak/SUinNQc+g4gN3k/g1ZtrqOsowrKgBEBZWcLIHRen9oUTDnekgyy8P4Atkd3wI6Dd68grNratWyaTSzgSMAEEHJnq3wE6dvgdH6MJRns9kFkgu92nj/QT4G7wIyEKJJsMAB4EuYFYD6+IOe8eQvu+uADjWFXXr28TeV9Vz6ApXHRk2BaX0CR7tkmHwGmjru3xDRyQRdwcW3osY997LEC4edk2FJtsbHGZOWoNuzYWVBvzptcsQUyrr1soKT/S1/60vE2+9e//vXHT/L1ojbbAfM/eFdf7I698DW+VLtWRfsb9iy5lcD2ybYQHrLoPiSNHJFNpINN1I4tqNsf3+t6q34Ktts2DCYjhYQtoAjm9bVYbZx0LvERL8QuxEJSyyYQHW0qXiMH8AouiYmwia9pP715gZgx0xmM2FgRAarPPl/4whdeffzjHz+KV3a+wLnmyV8k2nyj9uAJ39tkYLdxSm7ZML03D8TG382j9wf0U5FiDntrLP29hQ1xcmMim7XgQG7wGA+BFex6FyKSuSJD9sq3YGnzZ0/wyY4k+heLXGdcCgAw/mwvCjXIq/PLbxSfrMrBRXigQNp1+AsCa7ybeCcD/up8nz3eEN/KPmDO8jWyZcvsbOMqOSefipZ2EcCzjUMwha/Awk062LTxI9v0S3e4yMZj7dKfJKPCBj9nNxKr7vESwNpa7uQXG8h5x9/80nH/n/SkJx2Y29xrH3bgU2EZzoRvsW07QiTKVlUlCvVZex0v1nTfvveoZNviRjJSNIFj4vLZL4xj+Us2YOdMj/C2DX+5Cv9M9itrCXC23dgq7CqYGYe8AE7QeXNLPng6zE4nd95559XXvva1y8++NlZcRQLDj7oflrJh9tW55VP0uIWP5c9yiOXl7NkiGH8iH/YqrsNvtrBFAnMU75Z/kxe9pz+y9tghm6mPxuWxKXyFrNNH9lHfEujNe/Z6Y2Anzi3O4jnahyWLsex4ORxsbwze9aOIcvZ3HGPzuO7Dlc4+vnalQN5nc/eohBxKHCJbuCru+WRnzcE1YtnOhc1YvNi4sTLqhZH9q0i4fZCtxdrutwC03M94lvOxd7FbUcF3xa/l4/xA7NNHi1jHDoAlyYgIZ1oiJ0DVgIBvkIDuTNwYFGUwlF4OU4X9Fa94xdW3vvWtnyMG2lzimTFIxNZBNxkmZM4H5LseQV2hUq45Ak0GD4AFZGClImh85rhgu4Sa3AQfshW8BXaBV+KkwqXyLBADFfPt+1bS6gcZJPet5hp3oO1lYJyDUWfwVricI1fBeRMj+r/llluu3v/+9x9JSMlI2/l/8pOfXABgdStQAqfaY5wIaJ+211hZQz7IE0hrr+N0SCcS4g0O5JhjSB4UGAQLus2W+u86QLeEkFw4adeoTNaepKB7Ik2BNEK+K37ISC+lqf/ktwCt0mwMm5RtAGIvXc+2AdT6K5LPnpqHgMcmd76COFm5RgKBpFn5rj0Arni3K2IAVLCiV0BMl/xPsWQT6eZQHz0rF2FCXpuT8aiw8gnEydwcB/5dn5wkUtpa/6wfiTB86j6PWQhoZCZ4LsbAl3RkJ42EsjGyjTCs77aY9zc/yZcbZ+1uwaBCRC9T85zxJhGb7AqSfLC5Jst93g3u8jOrJ42nY8gffYol7GuLLl2v0FOfzTEsUnBCqPiy4oVA13kxYQtG4gFSKOE25uYFCzZe8Bs+fL1YQu98fv0GlvvsmuzUiz+NlUzWV2onktf82TGSysYVPmDD+r6xd6y4+id/8icH/kaE+CYMZ/NLftY2ja9j5xiGQDR2K2jJu4Lve97znqsf/vCHP8cLEJfG3rbc3potoXauz8a/vIFP8Z1kIGG2Au0c/YqRi2HLV5YQWZFeUpbt8j0yE4v6LllsnLv1nN/Qx267Z6u1w4cVXxTw6aVP43WfOfN5cdJqG/trfGKT+OpTfGFPfHBlDJOQ8uQdeS2BLqmTbPlpW9gFf2Atm9EeHIUp2scbxEnJjCIZG5Usa6/zYaVFhU2uthBOLluUscNGLML5Nn5vjKMPPECS0Xc4jQfXnzl0zLXilZ+GYwcer5B8kYckcOUgWWx+FXXjVOIj3DNuuJacFTCNn603Nsn+ckMcUhu7wISvWt3HH9kjPqK9jodlVsJxl/qAr+bKfxrzFjTE2tVT19KLGEefZLh9wRjFma5VaLEDA+fAZdg02yXH7lUsa358kA3TU3PkjxsLzLtPWEM3YsOu2p5zArG28W+Rja1Yta59OL2c0bxwO7izfHzx0NhwBHbf3NKrLfliIjxOjs1jH22C8XDEGPUh1vMnNrE8g+3gtIpW23/z7v1YvTCXzslFHsGetm/27LM2vUuGfNiS2ICz5Cf9bfGJbppD77To/grfm0eLd2RmUas+YB4MPPcvjyMrbblPzsgO2SVexe/qq3h8w6233nrvJsw1xHAZP8Az4HU2Rta1yD1BGpwAUeeqWCnGqoWEGtBzdG1zUsCOHGcM9XnTTTcd1cISpa6RpAFYpKbPJesMT7uMC6DXdtXyVvIAfOPvvq1ANs4N1n3nCNrayvUGbmC+Y1lHBIwAp0/KZVSNW9UPUUbGk8VW58m2ufUitkhiY+Uw54JKfSBdjGwTv8YN7BubZGCDHhLPCNOzwOuYghI5kAsbZEPAwXEEufNbCFhyIvlcook061+QY9sbkARMwZFOu5YsyAggd7ztof/wD/9wvLDvL/7iLy7PiRqrYtg5ENRGIPrkJz/5SMAK+vUpiAgOtk0LhsCJHy2wrZyc1+b6M9JCZ/yVzSJxwKp7baEELisftgfIEDW+aXVTAmAOAlRJaPZVsYQtC859X7IkGNDJBkXBZG1R4URS1Rgk7nQEQCXWGwDMgb+SCduV2C8I57vkBaeQdz7hcwPlkonOG/Patvs2CUAOGwv8g3PI6r6Jf+XJTz3TCW/NZwtBkv7G1X2SeeRwCYUxCXKLn9qh4+63ewjhlKi5tnmT6ybOHUdkkSJJCptPLiU2ijdwBsHw9nRFSMW05CQmGE9jdh2s2esk/eIRn2pL5MMe9rCrr3/965dEmD/Qe+P3DCpbJn+YKC706dpkuwkv/bJdMZ3Psidxrn7TP7/vUzLVPRUyX/rSlx4/i9YjZ8aAJIuL8LrjZMgm2KtkXryHd7B5+8UB2HCrsb0zRkIAi2D2yryiTHjCJ1ZHiN0WQBrz2ddrV1E1/Zs7ebIJNgJXFOqb0/qwcYqxffqVj1akS8h70SYCGEHt/ua55Li/JSVrF3xeAYL86Lt59ze9x6l6Hrv++q84oU+xS18Icn1u8sKOnRdfsklyNzYy6Z7G4vGExa4l7uI9X+4+hSmxTdFX7OAzEmHYUbt+fhbOwCX8auOJ2C/Gsmt+D5vYvVgTPyJTNiqmsA0Y1D3ZUcXb8IjfkG+yVmywwKUoouCkD7bKHs8cfzlBf3cep9k41nxWdosfElg2uUWXj3zkI8cjabW5vth4cFJ6Z2NsEkcTf8TPHZdrvStB/BDD8HU6pCeJlHjP12EQ/cor8BCY1Cf7Xb5Fd+TDDuQ0bNan2JHcV/ZkVTvyiuRDv8mAPdTGOX7iUYqK9Ucm4njfyQFH6LvYuUkp+9pCBBtb/xAHFOHIS64J7+gU1+kzrCs5NWf8iq/WNjuWD9VuuJ4Pd/8PfvCD4zY4jmfyZZy+++CLnA2u4Hx9yoEX73a3S+0b09rt8ra1k8YNm+hEToJH8r8zhsIy81ucEjO1ifdr88EPfvCR8xU/jgJALwFsYBIeBNnAOShDXQBe0s6BGIEq5BK/DegMm9FKZhEoRGU/66/2EbbOFST6SZbf//3fPx4loCAGv4SnuUh0d+wARnBgpILkJgGC7TouxXa9ewXiM5hyvq1Kcg7FCQmEoHsm9hIAskV66huw1b5VXobC0buf4QP+7ev/F2SRHj9jsgUhZHZlyeiA5BmMVVSRBjZj/mSNfAKpjgN4QTC7ACp0vnJlewABwAMXQV/wAapL/gJdxaq9b1efjDUZVwB43vOed/xsVkGczTU+gVAV37O7QK/+EeK1VaRxA9A52LE9YC6wIhZ9by6buHeMDwJ0/iB4si2ExViQSjJBdpaoOEc3QHYTBkkactX4+boCmESFn5sbW9lAg2yuHFpF+eY3v/lzSQjiRffmzybIBUCTFT+CD/WNoPc3eSM4rj+T7t39wbe7R1V5C2uCUgmHwGzcnUO+llSvP+iLzcBUbSDlMKV2SlAjPnyGD2xSDW/t+mj+sEViocjXNfXjmW3FUYUs3xsrTJPQmpdiDxwjb9+zB+RIzPBeEkRN4GSb8KWiU795329s/+d//ueFoEpmkUFJzBIgvrd2CL/F0ny9nzl9znOeczym0Xm7WhADmMn36WkLchJ9u7YW/yru+uWAjd3sg48iK8iV1YjabCdXbb7rXe86VveTPZ3YUaKgx/+WVOICcMCc6M6crBQaEz5Sm1ssWMwiU+MWm+qD3rNhslk+0ssc/+3f/u2yg8Tz1ewTrjWO2jfH2janrrHFXBHC6svGT3aJTzUOhT/xEZFsro2lRyM/9KEPHc9odp/Yao7npFI8XDtGcDcpI/+OlSh5PIn96ieZpd/GA1PgjjgrntJhMrDbTfyGm7hI17BRybZxSlxqr/trq5fs9Z4VOL58A7bWtpXp2l/Caz5wt/kn+1397ZraEMMbnxX6jbVnTrR4Axu3uIM7dl3yzlaSebYXTxUncFI+ityvH5FN125iBmvqa21PUYC8JJfL//B8Cz6SEfJfnour88XGmh3AejFY+2KL5G4LbTsvfqDP5Rtwj/3jiJJ+fq/IJd7gKngbnSzPheM4ODutTb/u0Fh2/Hw/Xe4Cw+Y04nHHFvPrryJe76vAbZpf8svOO04Wccaubdu4ojRd4Ogbu9cP+f/KVexdOcE19pPMsk34xzYVIvhY7cMvOhWz7c7lz/TGvpcPwHm5X7JoTHZnXLt27eob3/jGpegsJ6ytdPXsZz/7SPKL0Y0njviEJzzh6pWvfOXxS2W1G7bRORzAK+RF+lXsb4ydU1xl9+wd/6VnNkaOHvNi4zDTYmiywqvW38ndePESvFXOUj920LEJeNo9y4Vqy/04RX32cvUWy4stx0sA77jjjnsROgYmiaUgja+xO7ZbDhDmzhEqAud6jmWyJrBGvomK45yqT4AKECNsEeINVuZAWcBpwZ2QgPkGIaQZWexzDYoTuleAEIAQNUFXMNnEB0kkd4a6jpEc+2erCWDpeNdzDjJDfBGe2qpv24cZhet9Ni7Ou3OrvQJsTsGJGS+QNiYB1nEOhNDZ5isJkfztvHPm5tT4VfMB8UMe8pDjxUX0IPBJlgW1dVx6c67vzq8sOOsmURI3trAJwDnBEgQRPSsp+mMf9EKmyFxbLStmsSd2twUl9+oL+LKx5NJ9AFzSvJVGxMQ4kaMl3SqPm+ABJWBF5pJZpG8D7q4AKBohDgVaegSsS2gESqRR0GgcBclAzPWCTN+9AIlvCe5sNwLWW9wVapDv7pWgLSFGKoEw0OejbJjfkadPdlebi0mCMHIrGYZJwJwdNf4q3P0U1rvf/e7LS/PME64s0aHrPiUJbCg9Cmyd6xrJH3/m5xsHkAxkUNBeuaer5ivRYzMCr3cLCIZsi67gh+SCLPlh42HbtckGfcKZ7qcfBYfO8cklxgof2WzYevvttx+Ppm1fbAYeIRSLY+Ice5UwkUdzrqBSIO5xqQ9/+MMXP1iisQkrLNAPXLKyj0AvgWg+nh22+tExeCgps3trMb/28tc/+7M/O9TdW/G//e1vX1acYaSYutghTtcPAlkbHvnJJvrf4009a7wFT7LGM852Z57sANHt+uyA3bkf91iMUsTCIcTlc1/iIk5QW4vFS8S2mA+DYQicXf/aRY5kg1R3T78Y0Tsc/vRP//QoPsGDbNK2VD643KN7rcz2924n3uv0Z8fg8gZ4sQk3Mqv9zsHZxevlcRKkMMFjAxLb3QGmHzJODgrh9Zd9d86qOX+u3/6XeNMLDiHpZYeLGcbdWBXz8R5FhI3f6al2vNOnvxULvANDXMB9FJ/SW3+zWbGanJYHk5eCy+KZ2J4ck+fGcgUhtr/cpXPJr/73WeVNGLf4sIWUbIJcYHhykUhIkuGfWMWX2IoCNj3jLXiX2IpL4bOLU/UhB6DjzQ8Wy/u75LlPL8CGUYoL+q4t78WB0bCRb4tL66O4FayVT4j/+Er91RfsVWDCWXEe3Nw8FMdxYHiCX+GLGxNW78u5usfijHjEx8VPGKk9scXYk5O8Ti6Fy5ITG9n80Xj1zw/YwmLY7gbacbILuCuGPupRjzq4UDu+uj5Z99Ljt73tbcd7x+w60Ccew661a7w4GjtYHgL/xIezvfHPji+Or03hBLgmTKILfizBh0EKBrgr38XdzvyKbWgfj/Nd7BWLjkcEH/WoRx07ABiAmziboIJgIpNAi1Mj/uukS6gNmnMjCIi+/hmGdpbIM4Q1RBVMSd2SBIRNGxSPUBp77XFMyicH85a0UtoqhSGZQ+36x4E9E7NbszgX4OEcFC0QrNN3bucqIAt45CYQIUmIhE/gpi9ObewClYBjjmTJaawcuh6p5qzGziHcjzwIqOtoS7QQRAkHorr2ysHppHuSM4BHEgDNghzZI0kbXMgaaQT6gj5bAPKCjfEAZrLRTrIoKAO7TZCMEbCsvWx7ne8+P8VFzuxgA/3aomBG/mRmbkhOhOMcxLqWHvgJWwR+CjjNbQsQgXbPQu12c8n0JvAdQxLZP1nUnhXIDeiAPXnAsuYDSDsGTBEZslw/gG1WETZIwg6kxVj4zQYGW+YbI1tktxsAYYxzknR2R2/JLPwoaaqA8dnPfvZIDHo8qW1c7Nk86a35CC58qsCZDksOXUdO+SBC0By83Kvz/ANx5TdIuS2mPhtfuupXMxrXj3/848vjGvyGrfKXLehIksSfXcl1H8LM9jeJW+LE5vc8n2THks+uFQ8a19oAMoMQGTdfozeJOrvVB5LYJ+xfnLULoHNsor+tOm2cIPdNbsW72mTfroO7CLVECQFl+8hCsu2Frm0Z7JlKj3TUriIJ39cX7Gx1phUGfTTf7CA79jbubNdPqC3Okjn9nfmAeC92K1KK+2y4NmEEn6MvMaW2FaNwAtfQBXykMzpIjjCBPerHJ6IFM5bE8yPxVYxqfhWCe4kujF9MtIKNWy3eW3QxRrJcmSCN4reYJe7DMXZwtjM4T4YbAyWGFpTgRm10LFmL25KT7peMN184xR/phZ+IGbWJ2+CUtbn2AQ+3UNGxxq4Y2d+SpsZXUaF/xdVdEIEh8JSvaZvc4GRjwnnxA3PQFo7SWBTLOtY/yTWfEiMlmPiSFfG+43xrB7CKe/0XPAAAIABJREFUvZxjjXF2XefweLFp9bHct+vEcjay/rCxJF//v//7v8v29HNBcgseK0/v2mCbsGu5qHGQT+9AqVDWSy6TJTsS4+C7+AIn8Fg2xU5hnbgm1pIj/4GFYoFiJCzHh9kEvMJXkm1zMR64Q/64I9vpPsXv/lZgNT7yp1f3mVcyh/kbhxU4znySfZsfu8SxxbrFF7KHf1swSD44Jp+E9eJkfdWednYRdedBFuwKbuK0i21sbWOptjbee5wdj8TVzVsOIJ8Sc5fTwbONueYCv/gf3kVG+OrmRTvOrsML8JrOS/ItGLNPsdj4k9nlEQAktoslkF2wQY8QTXgdgfEvSF3PwJEQIKktgtImEFinoXzBwrWqn5yh4wzBmCUtS/o2CCzxMrZ1XIDcuDhGxwS4NY4lRStPAZUDIYUMUQBYIBHYKB5YdA0nAeyNx7w75ydZOJVP9y4ZYuQAHKAbq7naMr7FIGDM2djSHkfWgAODBUJkAPSAJ4LvuDY3AadjDoRMLtHgBCrJK8clD+yR7S8hYVdLUDn2FqQQHVXILVw01gJUq/1kTS/7vNUGJTJyfXOoP0nhuZLrBTPbfmNuXH6Kho2REf2yieRgixf7YhP8mk72hTbkR790gogjTba28TVy7j5y6F6J+BKMDWiCUmPcrWdII/LD9/icNvhy7bMt+FffjcfKjTnY8bRjAuqCVfMRSOmhMe2KJTJFVmS3BTuyRja6R2AwPufCRbKDjQIEXdXeM5/5zKvf+Z3fOSrl3Ut2grSCBT9CDrI7ujZWq8iKwUtOYMqNN954bEX3Ky8ba5AuhYgtsvJROLzEih63Yt71S3rYnvslbI0L3ki6BG1z7vgm0R1nF/S2cdLqHLmLLewTLvfdria+Rh4I1MqE3YozG3ObhxU2yaSVUvKBRUt6tg36UrAgT/KwGpXsrHJvId88YRBcKYENn/Yt6BUAe5eOnWi4gDkudkgud2VT7F3M6m9Jz8rPyvEmE2IPzDZWvu/xgtoUdzaWwH92iLQuPvBF45Z0uBcWsCE2AK/Y6D5yQE770tTlCOyFD8KAxWB67jM54Bpk7lG8TQbFSvIWJ1fnkpNNJsR69yswkSlCyy/xOX6ZjNZf6p/9b3ExGZCne6/HBexqgg2wUAJY++KSaxxbTkE2YuXu+qBHiQjcFr/wJfZwjo9dt4WgrusYXZJJnz3aUxH3f/7nfy47hzqOeyP4ybWdch7zoEfvU2ETZFf/MAWWGqeixMYEumB/XWPHEZ0pIrdDt58dJLPmJ84pYNQnnF2e1k6pdkz1qwBnPs3n6R2XwiMk1GTClyw6JWMYuriCI8Mm+tkcSJELd1lcESuXD8Dd2pDL7L0wt3Pdr7iySa14suNJxvG6jdP0t/ydv3mnDSyA3atPeiZPOLpJLx6cjGGo4uDGSz668+BXOB5/WT3yAXG2T/mbuS4vwn/4Imzi031aaGssnU9258eHzLFxK9DJg/XPVszXWMlkv4sFYsAWTvmJX/TIX7tufZYPmj951A4s3ti8XFpcz5YUNMWW5t8OvOMdAAjCEnIdnxM5huTayI/t94IEkEWa11G737ND2gaqDMkkBca+NxlvnqQAFULkFRE3cVuwkObOUzrAMVbBMIdI0YAthXCSlJkge677ox/96OW37hUftAFwzG8DP6AQZNyzFVrHyJjjC7Tks+Rf0uwefRsLp+Gcyc7cmqvEpnYyEudUys/tGMMC3xYGlsR1rWC4smmsm+SbJwAuWW5LV88BCtK7xak5RjbTswrXynrlxW4F6dqpn/TJ6TmPgNp52+7OCUC2rvoJdDjpklvATq7J2k+0sAHyppsdh78lCkuwgLhgDqCMf4sAfFGFsLE3JnbAp/j9yk7A4leST0naBtjuN2YJdt+XoCpeLSHyiwetHApc1yNkghJMAfSNAbh5Hm2TpM4L9mRpjqrr63eCkYQYcYJFtWELNt3Su0CwRLJr7fqAR/QjiREskIQlEvyMTM47sBzf4EhGWwhoJbZxZYPNrXa8qV5y17gEPXLzXSIGPztv5Wzto+PsRsKzdr67XsgBiZWswYMlBnSWrtjqYrfx7TEJznm1CLGJYBZbYHDHW0Wy2wTB6ho+uvqAw+fniM87WbS/pEgyh8h1jl+xAz6PKCHPvi/RhLUSCrYOK5ynK7tVloymL2+9R5T4V9ef/b3+vaNhiVfzR1ZxDLpcPJZ81w4iigvU1yYpCpNwRnzy2JK4hROc+19sEku6hl3xYSvJu0PAObJkC+xwSTjdmCd8pTu+afW368IY19emeLpcgVzETfJZueIAW4CAm+TRd4/twCM/b1qb5Cz5hvl9wikFSVxji57iMT2ZFxmKAY6LXexSvF+Z43fuwdWSO3nwRfjIT/kcTik24U1sjOw2IcIPJMn1bzFEYpcNP+ABDzh8t9Vuj2hKphQQml9tiyu1RXdsZHnzFrfTT49/9e+1r33tZVeOJAaWNJd+zu+tb33r8T6Jxto5RU3YaOzsdotg9UEmbFlStP4iVkjw6Ghjf7KQ0OJ2G/vFHTFDbKit+9znPse4e17Zvcmnvy1qkFefuA8bsTDAnvTLrsWxPhXzzFcc5x98yD3i28at5Sd8QCFBwgarjKn2mqvEsTbgt7HAg+49x8AKLP00Mz+sP4VmK8rG0Odyps6306/rJals0rhwWDLlu9lB+R950EnH+psek8+2KS7gFGKvggAfViiAr9qhf8drp/+d7zHh733ve0fcMf6uX92aP2yCMbvqv3FEHLdwxV/1X9sb//gE/fNrPDOZy0P4TRwjPTQ2L1/d3AjHF8+7jg0bB3vl6/yXXZCHeR/vALjtttvubUI1BhAoWoDTgAYZgMRnCXvXCFImLKAIyufAxJG0hwicAcGEjct2pTVUAMShJLaUkOCA/DomwSKfzUEABqy1UUJapcbzi+uoC5oCiDaA7oIqsCD3rTgbozkag90KjQWgA5buyfAXHJdo9fd5W1VtqJInX3+TB9tYQobEnO0CUWGsS3Ykm0vq6UJfgjO5BCSqtIxc267NOZFa5KT5NzZj7x7JFBtq3vRPVxKV7lPMArZkHAhw8HOiusCFWNgBAGQAMBIN9PiE44JdnwLcEk42syDGRpYYdW86NzZjXt8GyCt/7dYWv1x7Bbi7Ys8PtW0utbUV4OSrr51nx2rPb4LzLYnaEiU247NrkUhjZl/kt8lV1yKy8EmChlQLNGtH7GB1L0Cu/enbdUviG7OgySc9i02vzTm57UqD+SORAqK217b45gYyekSS6Lj7+ADZuZYv7KqFwIYQNx/BfgltfyuOkik7J4PF7sVbq9kwFUEjny1Udg3fRfjrzzN3a9cCr4Jk7a39953OOl6B8a677rr667/+64PEkv3aNDmyX8FZIIZZa497zxJKfgrb+TSZ0+uSimSfvJBDsWGJ7GI2eUjK7eSAWezK+CUvxgIHNs73t0IWrBeLcAt+v/oyD76ueAe/xa/kIgZIzsO1u++++3gU5k1vetMFU/Tjkx/jIysLyQnesniKUN5zzz2XRQD8oratyrt3ix8WELqOnPnCYpc4Ly4tFiUDK6RbpOcLEjHzghmrh9rv/GMe85jjPQ77git6EvPh4xJKXI89sm2LMZKjM6aLdz7Fff7vkRDvgqnPXcWDqeLw4rxkEqeq791JILlG2Pl0nx4l4iMeuWNf8Ks2+tf8ugb2eh8AG96FhJe85CVH8v+P//iPl3ibjCP22VlF12Ts3s5tTMX1GgtetnbZHH/t137tsKd//dd/vfCC9UfjjDu1et4vCMFacWwTk87B/C32SD6sLrL75OG67t0EE6YaA9vuXkkvjmtM5+IKPcPp7MN7JCSM/J/OyBE+wS1jZ0Mdp8/azwbEbFi5PJN/SCC3MFFsWZ/gZ+Zl9xUZ1Zb3WzSPdNnOuOVF9L5cm7/wf+OU0DYPO+f4Gs4Itz3KhycbtzyL/XS9a1ZPzq+/LU9R+BM/FNzpgYwVSsi+83SAu+EdOPxynLNd8VVc/uabb776wz/8w2OBFg9YH3O92OL9auSFr8Q/083Ga7kRG8RJxVLxr+O4jv76zIbTf4WadLfvnoI18hE/Cby2SS44iGvxBThRX7Xf9dmFF5TS0frI5RGAJT2U5hijYEy+AzEAwhmR/wVug+LsgLVP20qRBcADTNYhEXQgKnkQfDgL5XSvgCpwcS4GbmwRvV4spnImaEsAgSdyyBmQC8HXeAMLK16O1QaDBmIMJ6UJphInWyjNYx3nDD4A02p4Cq9QYRcEoJAcms++mKJzDImMfUdoABzCvUUACQiDNu5kBoy7X+LV3wiX/oAY+SYLYCf5MmYVYGBE14xfn0sIzYed0k2fbAIR2iIAwpCMkNWuC1zPL5NRSbfijGQgiGzFiiS7kJidA1fHyVQQE5ySl4Au4LITxFuC2CffQJLcTxdr54KY9ozTfMh9d8BIzPiZBI8OBAG2of8t7pmjftmcAIkUb3A0JvbetefEw/itDvXimF4IKMneZORMzhqDMW7BaGUrGDRHK0R0jgg0LgGy+SHY2UwBov89InLerbAFIkUj4A/w+e8GdPNY23aevQi+mxyvLZEjnylA9g+pQw7JqHaQSnowDv6eLuyI6G/jk4zAN0n1jjlcy369mHTv2fgjAC+ZRyy2EMEukE99Nc9+vrN/b3jDGy6/iS45gWPNKZuy6ld7+kQYusZquzHyObEG7thyWzsw7nrJNFnyw/one3OBnYiW8Yhj5LHxEH6Sa2NAvjZ+8nVcobbxBHwA2dpCOIznb3vtxh92Z56KUIrgzfdZz3rWoZd+arWxmZd4Z5UfLmQ7733ve68++clPXv3Lv/zL5U3bSFljEpvTQ3/7iT8+AbPgk1gobteXlTF2j7uw9T4lrTgVXCIzOoTJuAhM3RhtLMaA6NVvixb9ksMb3/jGw2fYld1f+usexVf2ItbRa/JYTMMnFB0ksVswVyiUkHe/xJENaBPppke+uNi//peNWOEWw8lz9YEwkz8fhH38gp13XhKxPEChufN2bNBtcs42vS8DTjcH/Kl5W1Hkt/xB33igGCne4Lvrs9pgv5KalfXyLG8kZ7ONPTlZKLNggGNtElxfFmW6bmOUWERffKj2vRvCOMxnY6dkVFyof/FEAd9YeqzMz7ytLDZnwOvovSLh05/+9Kt+jpAcrXrTx3JO2Lb8hT7xN7bfJ6xc22TjGz/ZfnrquDjZ8XyzsSULdr2/eFZ78JHNJGcx0jnxSAytr64pGTz70WJP18NpWCp+wH38EQ/eYtLG1MansIyvwbHGYsW8e8wLv9L3+uLmH+yGrOBy99///ve/vFuGbcOi/QlHtlIf9E5++nV8+fkukJoP/Fy80G7nwtR24jz2sY89Hr1s7opJmyM2L7gnV2ZjjcViG76Nn2srW8mGdmFLm2wXVtVeOw1uuHbt2uURgDNZRwiv97yxihSQXWERrso0AJQICmwUfgbATXJqg0ELasCFMSLStSOAbDAFSjlCLyhKUD2PSHEpoW2gvajK4wmcVlKmUGErr3sBjE+Bk/FxHCQHWZIsA4x1bPPPCFQfEUqV4ebQP6S/8XCIjmUcVn6bS+OWoHQdI9nKIkdaQi5Ad46cOQji2neV1dptLrsDwpz1f07MlxB2r4SaDNlT/TWX2hFMzmAB4MgFcaEfNsJB2QZnpud1RMBm/sCIQ5oXHbp+5ymYIQBnO0EaskVOK7ifSTuCACToU/EnudHvuQ2BBYh2XdeQKTmtHDu3hIJNq14vcLHzvQeB5++SFMUw/dfujkNw4dN0tMGlNmyBqx2roIFu97F7QV8w0BcSI/Cx98YoKaJPK0F+tsy4jRlROdsk+yav2iULRLRr2rbZv34WiM+a8/aFLC/++Qmu9UnFVP66/sv+6BsRhuO7U+jst8ij4A0rzbPPXVlln3yxcZBF926ip1Ldb0b/0z/909X3v//9y04dSVOFg543dR9sbJzmsba12Ayrnva0px2PFrVi1zHxgt/Du8hmz9326yPs3jy1y6e2MEi/bHeTNnqDPY3bvWLcFvUkAs7RoxjU/V1TEbv45mcuux7B2NjetcaMADaW9QExWnKAHPbpzdfsHpaKZWvbYjcM29giOWZf9Jjd+lUMsula8oc3cFDsWXvsWr4urjWWxz3ucVe/+7u/e5x71atedagARvKrjXn0IvmGG/yTLNnE+h8M2f5hyRbd4EHkTXFt8Xbtu/6XtO64apNfiXO4WzJFDvcN9vTLxhajJb6SFlwInqyclmN5TKTrvHcmftUCy867PhXL9VFBXVIH+2ACmXjUBt7u59muaxdfZGe4Ej/ko7jWJpVhviSs/vOxttb3yxi9qFECR9f0sfGV3PAzuwbYr+Jhn2x7Y6EkoHPO49bG7F7Y2vFwsiL3f/zHfxxFLEk9/fF9vAoGiF+wED6mSwXq/rZ7gx+bn/nWLv3ia+yy8SoasQkxmp7kC+TE7o0fHopl2ubT2Zdt3b/1W791vP8mnxfHYcryzPriw4u74obEdYuf+hc7d/dEx7rWYxpip4Ld8iXjWW6LTzcmReBzwd9jSpLTxWNxDH8gs67BEbd4IbHfF2izOThGb1sEUGxQ1GQ74g4sXl+GtxtHYYo8q+8KvutjxkLX4gr/61OBEw9fmfNPOjtj2Tmvcx1fWU5Ru/hD44gvZCdxFAXDHtl50pOedLx/aV+eST5i6S7+6cu4zVmc42cKLHIM9ismWdRuDssBjwJAvwIgWXLBBkQDqzEVjpQsyatBA8sIPHPjOGfgnLWtvzV0BnROvBacBSeOoPoF/BChXVndgJujfPGLXzzGWzXQi6mAZp/9V2ExPgms/gmanHySFade2QiQksTuoSiBdgMrOSC1VjAEgT45IuBkKLWb0pEJJEqVF3FU3VOBk/BwtA1itcmJOy8osQsy2zb12zWqgRtcrCZYvQW+xonsdF3/6p9++iQ/4MZWyM5xYOeZR8CDCGzA2WSEXiWwzXnHIggbS2Nkk3xlHY79mJfCBrsRSMiy65ByQG6snLu5mJf780+rEYEQ8KottrYJxhJKfrrARHfkwQ6Mn38Ya/2lS8/NnwOI+ZtD880XI39duz6L9BkXwqVwpdgRwexFQ0hjbQi+sIXNClzsu2vpAFhqB2lSOd3EAjGXDMA6xAqx5ztn0s+u+qQPvqxN/p4+bD/tWn6kTUSX7yvgSJq6LjxIns2fD9t2y5bZClunU/Lovp7LTF+KZXZQmK/2JX2wjwzpkvwf+tCHHvbSqg6CUlEngm2XwZJK7dZe57Ob7Fz/5CowIqIFZStkFVvajseeEAltsK8NprUnoUaK+ZOgDP828V0MYJMbKwR9cZT/IzMd3/fdIIqbGCAkW4SAg+TPr+obji5R6+/ur63kajz8nNzFMPEHfsBo5xFoNsgvjANpEx86D8PxC/IlwyXntUMW6aXxiLkwSwwn7+SY/WYvx88g3XDDZXfDWU+10T/4YT7iZH1L3hqLwkjX4yQIcTolB3ZJZ7UjqaUDMTjbzk4lAvxj+QAfTWfsu3mFie2OEFc30asdOOxzt8fzNwsJ7KG2ltguV/S39ppfOy6619v1Jd1r/12/SVLtbAFS8lV7yTNsaPuqsS1vw23gn0cVtMFmJVRiojEoJsGQroONior3ve99L8m/ggsdrI9lO2JxOlx/hPmO4R3LZfp747AY0b1dnzw8P83u6bq+s533ve99x895VkgVS2H8ts3XcdDsrbF7vxf7671M/XrH8nL+YDz1u+9UIdO1i+txgvpIp/hF14t/jc9uHjhD5nxYTIQju+3ae1z8dKRcB053z8rbS9NgpfjQGG3/x1/YGh4IP9kWLsh38c7FMjnI8ur8pv4q6rY4ubxb3Kqv9W/4DbvIrOONW0FLrmDOsBTGsX82QrbkBtdg+MYwdl/BkV3XjvdtyY92AY1N0jn+0X3yk3ShmFcf7MoiFm6mT3wDzuLQOBOd8uGu8z4j3GRjEr6XzLQh5zTG2grz+p7viB+NyWNA+PLyYHgoXnUOFzXuxpJc8Cd4Lv5uUVp8x5/4Ky7QZ4sfxzsAgJEGUi6AUa0U/Pt89rOfffxGbasiAGsJcsdSiqqIxG2BomOboHFABsXQkDdOtIRsCwJLgBgrh1sBvfKVrzzAuy2AlCYoMHbtGveuzlAQRxFIS7jqx2/1IiBAAUiRk0BPRptcUTBCwgA4pfNAlLwZR+OIjGTMDBUpE4AFSmAFOIwD0d0ku2uRUiSmvgAdYwPa5K7C6H5BpkCRvIylsUncgKTEA9gKghyTnBdkgQgStfLkdEh2cmE75r5Jz4KFe23h5rR0iSywP8Rkn9GS4G2/2nE9X9hxbCENWPd5JqlbIGAf5M2HgSvwB4Rkb/wd5wvkgCix48aMfNM3O61/diJI8TG+z0eBK72wITZzLjrQhb4iuwU47SNJiKsAu0mLt5XbqldfApnxaIcd2tmCMAFWv7qxRFNwgIXsi88j2ezUp+t8sl/y5QP06xOBX6xMf+wr4lxQ6nwr25EKW4IFzfWVdCxhFbQQEsWWTVJhDNJk/slIgozYC0Qdb0W2VapvfOMbx+ENvmxVjIK7XbOFB/oVFJ0XcySUVj02qMJEWELnbEDgrc1NXtmeJFDf8GwLTYu7fF+hk/8tkeWD+dZNN910PILwspe97BIz2c4Wb/nUxij2DoPr2wqwceY7JTW9FKi5VtzpWD5bAgkH4A05dJy/wI4+86te5imWi+HiqfYkP8ZWf8bnXMfENfMjJzgJK4xFEZZ9dD/SWd/7vgT4tpxh8Yvu+xTrEFd2sn6dz8A9iSO/hU21paiwGAyfxQErfYoJy2fqw6Mi+zw+XqVP/GTHQn6KXHwcVkiK+Jw4hKR71GV1b87u6XvtP+hBD7r8JKRt3XCCL2/8EUP53pk3JRsYIe7COy/srV94xUZX/9l2OrQbL1mF39mtWACDcD/fxd4tDIhFYvtyKrYoeRM/JB07d37RfGqfP+zCxdp+c1g+oVDHZtObxTCy5hMwAq9ShGKP9V288Fjs2iL582/2CtPh/toguXXNcmCyY/vabNzFpsa72+Ab3xbk9K3oJh4v3nasdvBhuwLFUTHJdbgOPqCoa2wK3Ppa3Gcvm6Djl3IBP93MbuGqe/jO8uLGrDggN6tfdijGdi7ZVdxsvPSvuCJXgFmNJYxf7GErfcpB+PryIzybvBZLN2cRM9fv6VFBIh0XM2AQjlQ7dmniApvULp9kA8bVvR7RFf83Znc+udR3MQ/XXFzSFkxk2/yTP8LdLRBph43iWOy3e9nAFlDIi+zPMaJxbx60nGnbxvvMgZ2JZUcBoB0AOmdwnL0bbAURSJqUZ2YoRwcLPIghR3RuVzcJ/HqAvgkHpQlAjIsyBDDgQvCIgwqRZEQ7EqPGgUQzzO0DoQVoBAu8k1cvtSmI2N4hUJn3GpX5roKQm/qwKgc4BNxkuso0b2M3vu4TNARJ7TOcZGEnBxBGoteBBKyVPcLF+LWNkLGbxu2519qxKs1RBZ9NAhH2JcWI1lYCzYPOgaeAyF5tqX/0ox99OHmVcICNZPbZdemPrQhYSwY3eeBMEmAFi+ygKnlvIl3HJJslIgsuCi2cU2IPmJE18+MfG7AbA19mO1ucIduVEV0irogXYOr8JkACh2C/Qd986QTh30DJ5xFS56wA2T6qDcQSQScPPimo0KHj5iXJIndb0AS3JbvGJGGgC3aypEJBpmfO+tfPMvVPIOb/3VO73gkgiWAvxgu4nWcPxt0Y+P8SdXraAgfdn4subEEg3cRK2/QBU4yvPgUmlXd9CsJLTiWoYgT7p5fmhWDle/RrTPyKHDax7xoFysW1+hK7ut8cmjes75PMdvWu9mEiYtV5PiqZ35ihYGOLovnrd5OExXc2XH8ICj9jF/wxu3n4wx9+1c/ofeYznzlsrPskOOyf7elT0khnfJN+JTr1g+wfLwWaF2ORT9c2TsS3axS1kBpkqq3R/fu93/u9g8B3ns/xCTFpC8NigZiIqK49LEFjD+KE+xtXb4LuMZqSFz6Lsyye8BNkbmP2Ynd/i9/8pO8eF5SItzKu2EsP+u/Til7nxN7a9mwqX4f95sbmbGfmb494xCMOGVe4Wf9nX8uh4AufWzkbP1viC/AC5vuUCBkXmzF3csQVPSvPhsRU3IKscMYzjiDC2SNugVTToTZrIxvoH111X7op2YE7cKnvbKm/FXcUEbqODYv/eCeM6Zr+xm0dZ3O1a2estmqjlcIWo5KjLeL0stwwe6iNruHPOzf2AquXa2x8bU5Wr9mB+M2fN57jxTBpz8G+xmFBhF+Ln3TU2MmmNuDvjm1xNbtrG3X+y0YkgWyvOeO7fZKLeSxvgWPu5T9sByaI3XhLbeHGizOLVd0jIeVvuClby/4VgjaOKTgrSGysh+9wfe2Q/fG7LdDRkXEpIjUPfiY2i3deLCcG4z194k84ICxUfLLo4DyZ4s94EsyrPfrfXEushfd04vjyqY2R/qZbRTBxW25hbuRDntqFF3TGHvHEbSe52Y2pXfys642Z7rqGzfmbf5OFXA4Xgik+jWPlKbYsd8ft2av43HjFYzKo4HL8DKDJSzI4pkkjwAbRIDfhSrmIDCA8CxxAI0ILcEivZAZJXKLAsbf6XJtLFGrHHKxKUjSBADXtqbYKGoLcEjJA0zlVOCRPsF2SAAA5ATJBntpGjGqfTAUPQCH4kScw5bTmtYS9tgQcZHnHIqA4tqv9HWMPdHkePyfbINA1kmcyRCgEdCSqPgBFxttcljTUfvZEBo13yflWgNcBa1eQ84KxxtUWqr/6q7865tWzYMl9Aw5wbEyq0/TQ2Fd2Z/Ij+HQdP0ietpdKtgDVVpPZSX2qQi6hJzcBheNuMgboOicQNA/EZu3CWHb1QTBAHoyJf3beW3i7D2AhWuuzcGLHtNjCXgS3DWQIsnHDIEEVJizR2mTb9tfapl92BhSNo3bBAAAgAElEQVTNEWZI9OicfOkAkUI6VdH73jU+EebuB/4Ij7nCPUDPj5E398FYOCNoswWExFyMob6tRCMkSCwMsHUXVtWWVbAlLXC36wRkdp+sEBZ6RlzoV+Dru3aRd/IwD4GRjMN3cpfoJkvb4bZYXVsCJkwzFuSofugC6VUkcA0Mre+u9XN/S0rMG8YYG+KpyAAH+OLiA50tuTgTfon7OaiHZ+KGIrOC9tot+bAXuGp8MKAx0O3GMOPRDnnWB6yFh1tYQWY//OEPH8N5+ctffuCRl46xH+RSMtz4WpHtOgmgOHlO8s2J3vue/bIxiSySVB9wvOvE+MbfeBufn3ukp7UpyRJyV398ClHkP/WFJ8Aw2LWFuMbgZ7d2IaVxpg+xiE7hN5upTbbOVj3aswUSfgbLal/Bgr3D9q659dZbr771rW/93EuocCfvY8C3Np7zVTjf902sFD8lvp7LTSZ2LsAL8YO/0xN+hGPSd5/LUTfBNVYxoH6t8vFDcqAf84XJYuPKUpxN7x7bkNwpHmjX42Nshb/VH7tsfPCJPdc/neIfcLK23YuH4RR8MF+C8WzRoyFk3NjY67mIgkPzieRMtuJw4ybHxmNO5LMJuns2J2BD3SeZ7Nji6HIRfrCJPp9zDi/0fRPq1e3asXG4Z2Mjm2Vv/J+cO04f/FI8amyrQ7xE/rILa3REFrUFbxVJ9bXyh9ESdXORGGqj9pfX4inwkUwVJRsrjMFbrsfpV3b8H36yfXiZjcAwc8BxxDy2jgPBQtfX9sZVHCzZKBAtt+1+uLe2JAbCW1grN8RF6qu/zUV8Mif4szafzu0uyq8bY98V+GAaTionwqubK46oP7ZLHuyXzPEC/qgYY/y1jcuIw/X/wx/+8OqGW2+99V5BmYMi35JPhtQnglADAMSxJichWJKz9yEPSx4ZGeBsgoIC0rZjYLAMRnLIqTqfoxXcOe85MG3AMs/ua/Ugwah8AdnGZBtRCpUsUpz2EjqlNsetzpoXUloARFoYE0cV2BDl2t+X3ygYUCiS36f/XQMMOCuA6/saWN8b6xIc1zLWzncPENtEaR2cPQFKDsbhBRbHBTRyyeHMh9763hg9d8x+AILAZsxrL83p+c9//vGm6H0WT2DuXgUTpK1PoGJu5lvbydYq2joooknX5sae2YPz9Z08n/GMZxw/H0QHwL150zvA8p3jS/zqG1gC85I+MpFkn4tdCAi/6nrFKaC7tgAnzsFaglzBgN/ygeYr8ZIwq7DT3RZ8kC8yZ7+1J9CzjcUiOoMz7NqcBdsFyeYmWd3Ea5Mf+rte+8YGK9j/+vA5WEpAEAcBXp8wRL9wBsmHmQqZEjpFOL69cthgQ3d8gF/R8yaXbLY20219SY4QfFhsnOmajBFEbXZtAbHHERYLlxwJxs43LkVPOkLMyXmLuopD5mNHVN/5GBvlM3feeefVC1/4wqu3v/3tx44OyT4CTObrZ1sg8SJG8VM86xOuC9LIi1iSXBGZxbktwMEk4/W9cbJhfYvJijJ8yz3wMflKgGDuJuKwDY6JG0gKvOweO7x2/rAi3e5PGPFZW0DruzbYo/sQT0UK4+Anex27qE1+s6TYMX2LrRuvxXFxc2M2TrNjgl0Kk4i+IgQ+QKbidcls9tJusRLTcDo+IPaJa/B/YyhsZFdsqO/0Q054ClLvO77Bv/ykYd/Z9yaG9LJ8CmaRAaK5yYK/jZ9PdDy7g8eOs2VyWv4HY7zYsO9ioqQVV4EfeFvySNb9a2V5kwwylizAt5UJf1HAkFzUTiv56XATCnHL/MgZwZe8Nk620rnlwnjHcht2obBBH+Ks43BO4aA+Gh+s3GSBjpJPxbj//u//vhQZNu7z+T5xO/6H+4tDzcvOgMbsnQDmyL82WWVvy4HTNVw1N7ZTX3aXLB6wmcVFck9eOCxMxHe6vv/5ZtvicR+yghswRd7QOJa/d5wvSviMb7kkG+3TywWNSfGBXeMUFjrgFF6FL9a+celLIaLxswf82fjEAH4Bb9PFr/zKrxw/JwkXXMP/si2xnn7FBXLP9s6FIn0vR2FvCh+uEafgU2PwvL6chY+SFf2LheedDo4bY23XZvNpAQ+H2OKuGLCLrOkM79lYAsO20IFj82mxfO1j8bPjeA7ZiFvre+wNBxUb2GLXLvft/LHj74477jheAuhCQVKDDXC3gejUeRNJaE2utyt/9rOfPQJZ9y7RZnwmaFCMcQMYIFfdZNiUtUHYxBiLimxOscTFvYRtFaIxWjUDlMbGac7zyMCthG0lv+sAxQY9pGhXAxrbBiygLZFCEgVfqxWAqU/AIxkSEKyYdRyJIUPffaqIAfbmw1nMxfjN271ALMdRZWeggFwCUbt+2hCxbKtX2zXZRuPvOrJVuQJwyabnVbvHW2hXZ+yRTUh0zqBINwCr75x6txcDp9plV3xlQQ8h8Fuv+Qz9dS/gRtDIrfkiid3DHtgon0DkBfq2nrd1tHuWFAP9vQ8xFjCtpPAt5BS5AKAAG+gu4exeYKYgARsE/1621bPiiCKAXll2DKEFop1HJtmB5/Tqc8kL3208kjEBGoBL2hd0t48NQII5+4QZAi7/5eeID+IGsNnbzpnOl0go5AHu3Um1RIMdIz8erYHd+u06fS6GCTTwvfEh0vzV6gVcshKn4AIL+y7Am7e+4IKgxZfILxm0nf01r3nNVW/6t0KMVPhka9rhDwp1Au2OySpV41cMQGQEz8VCfSls3HXXXUf86o29VtGQMy8wohO21HWKIlaD4XJ914drrHTAUmNC+mA5WzZWPkKHVpdgDp/ofm+EZp+NJR0Ytz5879OqiTgjUYBVSLpxb9yGPQoLCqPdU7uNx88e8ZXzKg1bggPIr/nuXPg+e4DzyYjc+QA8YXtbhKlN45B41K/nyMXR+kMkyYXNG/eSt+wkXIaNZFZxpLZqv2vavv+iF73oQhF6dKLidEWx2hc/4L72xKlzfE4n7AKPYH/NBRmlY/F0udfGEUSXfSigGY8YuEklexbDFJTErPpWBFZgbhxdTx9epGi3ghgF2+GcBQHxs+9W3+jfKmb9J/8eS+nfH/3RH10WOuqXX5IRWxbPHN94z2fxk+ShkEB/XW8syzPgP87TmGBt85MwwGrvc2ITfBcG2u24xUj98f366sWnvflbnDcOso5TZDMVABaDxAOxp++KdfyjT4VV8Yev0u/yTclXxxSf2R8MM75zTOPHeMvipHwF1uAw7GVll8zx1rZDKwwUg5MT7pz+6Zkvre5gDxyRDygIwQsxTZxIXtllyWZjqQ/8mA0tf8Un8Xj9dd/6rkRd3ODz9ChX2KTQFnGy3ES3sdk9eOYbjRM/oO8tUpETH8Or2NIWhesHH8Cf6FMuKccjczx3Cy3iVbqCH80ZhsFK3AsP4K+4Id6Mg8I+Mad2cHf2JSav3uCiucuHulZsSe84BqyvH3Ej+ZMF/TW3csLF9C2G0AOcICtB53gHQI8ALOmqceAm8efAS7w3qJp0QCJ4nwODQQusBpMwvBRjV504v+SOUExQglvfhL8T5OiCIIMBUgDCrgFkA7EjB44ASLQDwIxrg8SZtAok5Ei+HFCb6QEZ194mMxt0gT6jtf3M/RKEBUfA3DFyoPtegJMeIiFIomBbm3YqJOuMEkABm0BTEKwf5EtyhZRfGM/sJqmfbAdBQhols0u4uqZnYvsJL8eB3zoa+9lg5PySHgRidUHnbEEbyIv+NgggGxtg9CO4AzHEmmPSO/vlZ+7vu6BHrwXziiBbeWy8uy0OCAnmQFLA0J8kWiJBR+zWnNKRSj77rM/9R2bmppgAVHdlTDV+54cYAkY2QD9Al46spNuNAdQFAQTWOCUTjdkqxupO4EFwXM/3FCIE12Sc32T/BfJd2fdC0LUXJJHfSR4aXy/Mqq1+otQLqWyPJE8Fstpubo6n062aw196Ir/6Ecj4D1+REAno57YdR4RrZ4PoBjRBcvGSPd52223Hjpy3ve1tl7fNS9TFB0kEzGw+/GRJgNjROMKNn/zkJ4c5CqZIwNqyuGaMbC15WlVAbNgzwrJJpV0QCPsmyPWrkIskK0SJHWxsdVsbMBPuwK3GgPRucWYxx6ql68Rpc6v9kszsuERV8U5BLzltkUWsMkfFvPULdgPf9N08EMvFicVa2LEcRCxmO31ugW8TANcga/SDJCNH9Fjf8A8Rox/jkkixbTGCTpfMOmbOPutf4tIYKxKl//polfWP//iPL29S7/zf//3fX33ta187jqUfMWKLzt27JLn76kMyD5PYE1yD84sRYtfyC3iSXex4u59/kiPfhznwkSxXRss7JNeKJ1tEOft633/1V3/1eE4+TOyfAhNukkztPOHPfEj8JIdWuEswimHnOLPxhG3DjPpVUKyP5KjwbvVTfCNXuoe1+VQxgs81JraYDLseDukXlyNrvkjWcBAuwxM+BW/FV7+ewM61AyObN7tTGBGfYNcmFe5XFBdH6NH4t8BmbMuFyf7Mg5Ktn0eGpfCM7M59Nf78V8Le+WS9j7/govlh19eHl/iKj3Ale5OXSCA3BqyNyXFqA97BAfaBtxsnnqI/fIkvwyAyZBt4/wMf+MDjHSCKDZ3fRJW8+QB5iUHn3Imcxd+uMxf8Dw6xCUWR5VbyIu3IOeQd5ln/7BqGs5sHP/jBl5/p3WsUSRTE2D/Z7GKRokfX2CllNxo59f0XfuEXjp1BKw/zwT3kUumkHT98A96yBfZM1rhE7wfrPv6O65Axv/S9/rPR2o/X9J2PwOGNm+GglzqndzYhhrApmP+jH/3o6oZr164djwAwSMYtCdEh4k1AHe9vhH6DD3DuE2BQPFCSwCcEikB0CJKABeol9RxmHUgAQ7iXkJp0/avyuw4A7tyNwbwEAQRIZWlXbYE/2Zy36XPiTWqMX8DgMPoRFMyXXhQoIrolg73RG1A1di9vpD9y32SUwS2oc3bjQB6WCCKNkqV1PPpcuxFUJNCICEepj1/8xV88xpwT0gcwbq6CLpLJAbS9ttPfkpRNes2Xw3LstSVBDECaG+enr67zXC6ysyS3+wUeFUQ+xN8E0CV2kgjgYKx9IpC7qroJNl01jiXR2hAMgAZZsputkndt/Xl2sO+CqlUs8zIGwG3rX+05h0DREyKLoJMFvfFlvrQgrwiI8PHjrX4iQ2zVHLtHscxuDSRBUXBltySGvbKN7msez3nOc65+4zd+43ibPbnREVtnNwqa/Nv8Gqfgu+Qc9knQBHL3C3Z2M/HTDRSNk04kl/XVcXLaJGhlRYeSou5vLGcf5jcKrgjuBqrOCWKq18a7iRMfYCt9h9nInYR0iytWXhbXm6eEcQNshK/rNwgv/rM/xA1+LskxZ74hxrAZMQTeI0XGA5v0Bbf4KX9kl/DKd/MR7GuX7Dq3yTqbhaN9JlN9dv0jH/nIq2c961lX73//+y/njH19S1zls/TE5lYOruGHG492RZMdinfLCxaDJZDm3vWK0HuveMqWzb+xrg9sEQc+K+ItueKbiCQ8WsyA60g4PS4Pqc1w593vfvdlZ17X/e3f/u3Vd7/73Uti6R7Jffedk6EtMvBniSnbTm/FVfpr3J7pl1g6BpvgD71eL7FUYBR/Kxh0bJMPfycjj2XUFxk0LkXYxhQHqPjR9uvm35gjtfnqkllYp1DFJ/HF3T3Bt5Z7xZm8d6jjCHL3976g2m9FuD7tisIR+uTXzctO1/qpnb6LafjxcunuZ5NssfbYcNcqiiyfy3+0zZa3cMnX8Vtx17hgDRvih/C4sSaX5lsSAb/Xj8S/3SEKy2AhPJU4b/JPb8bSueatWLuFLPEI/5afyC3YpgSv7zB6EzsJJk7kE0bzX+Pks7gcHK1fj38YP07YtXZpwDvxsnvOeYYY7n6+scWttTfzYRcbFyvqlFRaAIFtjUlhlh3j07jIck1jEYfJCadk974vP2YX8FNs7lO8Fvvqk57ZtzxiddqxdvqGBRJ3PBsPxdO6lt3hG/AONojj9EyWHW+x5eabb778ChG5iAN9x3W7z+OLeBV8JLstaoh74dirX/3qo/CrMCCe973/tU1OZMreXcOvmnP/G8s5Z2msHYcp2pCzstHjJYC9A2AThCVUm1wsseAknJ+BMjBAvApiYAxbsEHiax8YLUhKpGzPBmhrDIIIQrsVycZWX0vea4PDAHPkiXGmzJSnWiPYAg7VXIWNbR85YdgbCJfAk6/VDaC8wGK+Cg2dQz4kcB2zk6G+EMcFX8HGWLp+izdLPhs/4s946GbJFqKHMABgxgpcJQvmm2y71jyACjLX/RyBLtloY+uZuwoFS7jWjoAAp5I8NN5NjjkyW0Q6gHffOycI8Y0Aoy05xs/uG49j7EXg2iQEAPOP5hPQscl1VHKga3raKmLy3GRGYEVaa0/hZ9sjM3oUPDYB7poC9L5BdJMvgaFKZff7SRlgzm7XZhfcNrCYd/PZoLLjYZv5JvtGQmGUpKXvbK1jgLHxb2A2BoQOsaJv/SxJgFd9KpI0dz4AVwQ8BQ/64/N9R+4ksIIVImkcbACAC/Dwhq8uQUTUdwdPK+/vete7DrvmK0jqFgTSHQLMpva7e2sHGee7fNqc7GSon+yparjfNmYrnZOgLgGSxMByuAWL+Rp82VjTtR/84AeP92v0Fn3EFg5uvKP3lcn6CJzbuNa1ilvpfguv3YssrqwVGth418DIHon66U9/ell14TcKJUiWWNe9SA6/sdqFvPLvxRB6lmg21nCoz7a/SijFSjYFj8/JNgKGkLP7xpkNNA+Eiizg85kQb4zZ2Mnu+Z7Yq5DRXOwe24IFfdFrY6dXOl3S2vnuacwlnxtzd97Nq3MIqHPZwBae4FHz7nhy/qVf+qWr5z73uajUVY8A9N6J5Li67u/mqVhJx+ygBqzEmcP6Jbw0J7Gi+7q+diOnPQ8q1nWu6yQR7NRx8oRhiChOtvh7PUJ7++23Hy+J/IM/+INjZSs5Fz/CpHe84x0HLpwTmYugfoZZjQ2ngfvpwgsylzDjQzAZ3iy+11/3JgsEnmz5566O8h/jEEMkFp3vepxu41nHyGqTJvPpPP5VO/3txZG7gCNJVsTaOLDvlzrHxbN9wOxwA5fkx3iiRA4/hsXksPGMX/ODtZ/+xiUbd/Z3yy23HD8rToYSRzxJ0tO99eudABIueqot9u1REjJhDxsb8IY+FT4kbGtbkj84CstgIV4pDtmlCQOXv+CfybF5pCe4IIaynY5rE3Zuos8n6se7EtijpBlHkDQrjnVv89jv4unyKfJik2vvy3HZzeaM7hU7+uQPy8Px7eXTfFS7uNBybdjWObla/gEj8TU+lkzgoNjYveK0Iho7k3PIYxQhzUHeieuIS92vWEdHza28od1McgLcqPYUx/iA8dFT82YD5Ej+cj998dXNd7oXd2PHxyMAt912272cl3IDmxIcjkogBNmna4Hqbo3l8F0DfBZ09YcsM1Zk2ovL9L/GIjguWArCFHEeH2KMKHGsrlP9RWCACqM1lwWODUbmRR6MGPAgGJKRrl/D3H4YI1BFKABOfQBQst3Kl7H0mcL93q0qbp8ME+iTDdlpo/tXxoCf8XGGTUpqnzEj84DXnDkgksAYOfj5uDEgf+bCWTmMBKbrMnTGX7sC9wJtcrQKxs4637yqqvr969WnwNZWwh6VQFyRd7ZUO9m0JHMDFUe0Cl3fjdeqzAZPskLs2NQmokCKPSxh1kfHBFP+uHbONslwdcL+FcgQw+4B3AiyQGxM5CthW/JMn8D0euCvIGS+bLV23b/EaokgH1/d8q/GbQuowGZs/FwxQEBpfHCK7BBk+ENudMHHrmfrrmn8yC6iw8/rUzBuPh3fXQt8Hz6QCd9DfN278k8uydG968+OwTl2iCzQGRtAevma4lT2n6/0UtXO8ReV792dsYEb/rWqWOGJ/zb35LUBD74ipD719YpXvOLqjjvuOKZy9913X56vJaOuazyIpbHVT49kHEFyXpi6dtI93d/2wfwXgWKH9AiLupcNiX3wE/aE2Yqb4pUkyq4SyYHEU8LPf/mb/tOzNjrmfja4/r4xSIIEk1bGSwQRJPN3H2KFeLEB/fWJhDbXM1E2luUaXU9fdAHfshs4Ip7BEL4jQew47Mie6Ew8Tqb9bXWObOHo2murRyUwSybrP5uw5bekv75hRhyrNnrpcIl/nKdiA6yrv8ZlJWeTuOa5O3oaIzIoHuJjsJhOyN7cFb8VRRUgxAT3i7sSQzi5fiMmb1/1p5gkTrzzne88xv/1r3/96uMf//gx73w9P2rO+0I984aN/EQ8EoO6jh3yV3PCXXCMfZ+BeEbfbIjezVMsq49d6Y/U257Lp+lAvF5bg6nitEIAjithW97cueWwYhsb75wiUHP3LgSJkPGYg2RQsVVRYWMf7DBOvq/ACbd2FVe8at7k19zFC/FpiwXNU2zN1nsvxsc+9rHDJjYhhR38D89TLLTbdmMvXGDrbJ8N0QtO3XH5Rf15Ph0mrG/CRLYl5yCXzotj9NP9cKO/5VX0CQ/JHn9oJTyfaHcMWfZpzu5nu50rjsRh+6yo3M9fu3e50cYAut78rXsWvxu3wqt3CJmnWGzu/HF3hFqIkF/A/8bELtdP+Xk27eWdOBMs4jNsY3MSc5FH4OZizX4ujzOnzSXpbmMfG4X9cNLOIP7u0/W1Ly7jHHji8ljj2HwG74IZ9KYP13bewiDbWN1X6L/8DCDFdrPnCAmym+skRbZFKkX4qSSBG4goCBAm8JIcAlxCZJQCN3BYZVgx2XuAvEp/9+9525SA4JIijq/v2qry27OpX/3qVy/Vb+1xVpWVZMFYmy/h7qp69xQcek5bpZARcnzBdQnYBlj9SjDJeo0aMdG2wB2A1j8Q1AfyhFhsQYGMGGDnuj45dA4hrU1GRw9AsjlJ0BYUF2STf9dE7hdQkCP9CnoMW4Dp+wKv4IAgk0nf6+fXf/3Xrz75yU9eVtk6z74kL8DfM8V++k5lbqtvxsMvBAaFBwkKmdva1XW2Y5Jl12gbsCIOAjedbkK2QQ1wsOvVBTKmrT6XTEhm8+30wY6WxCXDzmdTrjdmgMf2JaWbcGx/m5TWbmPdpAu4scHay/bYkrb4puS5tjonkVXsSp+CnJUSxInsAbu2ERXgSa7mJmjQxxKcDeybOEmiza97tqjA/mAF/cJi5LKx3njjjcc7MOhoEzD+jtzBW/5rBWGLU90v0abPDSb0wz4RE4Up9t952yTZILtD1JqXSjQCQT+SGKSSH2xiR35kVz+N/0wktNmLKHupX7sAqr7z2ZUTgiahXF9nrzCN3W1RTsBlo2LZxhykBuGHO4upfFNc2DhBxmcy6372Yex8wdhgEUJ+vZ1c+lNkyl8Wt7dwQO7iPT/GE9Y3GtOSeQRu4/WZlC4pFvdgFKIHb62cNSeJnEL39fiFwih7Xlxe8ou7WKmBNfyO7HEWPIVMFHu7Lt5UoggTyI/fi4PFnYi7thWynIdRjQUuwX82XR/+ZqeKBnRIvuvn2oFvYiSZSDoUvaxmwXFxT/zu+HKe5lDhowKAf295y1uOxIYubPmXQHYdTGQvKzs7zDYG41D538oPnjjGtslK8idO4HmwhH7xj03mJD2Nw4sg95nc7vXTxoqACiNiFk6WnBVT6ICM65tOFa7YqTigQEF2ZLm+KjnAB+ET3IZ7Z3zC91av/S0ZgaH1tUUJfNGW5b6nB/7QfLP9doa1uGLHGN8/8039wUp4J/5uEtT42EfXFXcqyO3jG8szFLr1Ie4vj8dPYP3GLv5CD+S+nAXHEM/sXlheBUs/8IEPHDtjKkbTf2Nhf8Znns2xpD+8sSMKHyIX8qDfxZLFBNgmYaWH5rJ5mUQd7sobcHI2yk/klvSHY+AW5hme3+9+97t673vfe/WCF7zgstOQj0r+YVb3izXmtraxeALHYWr3ifMWiMiCLSwPXR64nFEht/7FHzgvDstB+JPYotDZff2H03JPuzLxcPPhSzDM+cVCYySzXtB97AA4k+q+C7KMaoPbOXB3DTLdpBkXsoHYuK9PhiBxV9nf7T7AxKQYn0Dj3iafM/gHZGzdWbLWNYiO9ht7L5vJyJ7ylKccRqbyss6wRA8BNUfCZRQ+t53u4eAUK5g11k1iyDQ5IesLJI7vqqQA0LlAroq6YLeVJEZoDlYBgBoZNZ6uUQkVqPZ+yXf3IP8IOxAwbnYQ0BcMIxB0Wt+SFXohgw3EgUH3CVDnoMbRbAlSbJBUCKyrS0SlubCZvd881pn9jUQA4wUic+JLZKWQ4bgxAXLFMnbNfhE0/gpEBVsJx1ZSkbElnsYB9MkQQUI6gCkb1xZgk/Tz97Vpc28s/b0vDwTICCXsAMD8m812fLfmVdiKNC5JQtIEFAGKjARoY6Y/MoVbbNx5OgLYyDVwRtY2wRIsaitbl/QJOEgWUg8Dui952TqJ4JE3HIRJfaczpGNxo7FtkUE/SxhgskANG8ncG82Tf8fglCTOzxctUYUXikBrL2yffSDftatYww8FQTowR0EaCW0O56IbrOGP8BmWwMXaDu/Nf/Wd/hTvtqh5Thx2Cy5f6r0s73nPe67e/OY3H88TS/g3sNc+vEoeii+NOXnYYk7P9Lc26loFpiVQ7IxdaYev1LdYjIDyTbFksWfJPRnwWQSkNsMhRHt5BLtlK33yu8aaDpdgda8kOvn3foJPfepTl+SArddOcfvb3/72UXC3++pCCH62std3nOGmm266uueeey7F7eyi+5IDP+2z/7WP/POpdI7UIppk0TWSCHGqeNf1Vr7624p39+1zpTCMnuEJncAeeND9CmA+XdO9Vt1ghVjtp67MUxw0tnybf/ITcVFiZqu15LUx6Y991W/zDgu7P57Vv17s95d/+ZeH/9k2vfaLe7JxyQg8ST4Wnjb+VmxpvBFc42crjQU5ZusSLfIm100+3Vc/ZNF5xJ2t0RX573E+yjZwVlvh4TKyD4clIU4AACAASURBVIvJLpvtnu985zuHTSbndo7QsXhJLnAUL2DXcJPPwh5FYDbPP/suQba7CwcxX3rvk3xhS3rjK4tFMJlfwkIxS78KxvgpvSXHYkZyeuhDH3r1gx/84FLsl7DWH3zvuvWBjd3ZmCT0rEs4ii/x6b57PJLuyA4f4MseQ6UDvszGFCPgJbtKdxWS0rOYJdaRB713zxZ22f5yXn8v74bxeD9OpLhBHpvTNG8vk8VT2Dz5LN+QE9SW/poz2xNbFKRwh3YwtAOiXVb9jHf/yEqsbbxsxPz5u8LZ7uhRdFlb6DrcH5+Vk5o3+cgdNofoHuMh4zBR8Rv/3kIHLoAH4izkg39rt/PLX9gsngDH2dRiERtZ/7u8BBBQM85V/ALyEnKDlSBKOhgW4XKIncQmo4gkI0PUjWmNGwlHnCgE6VgSWJLwmMc85urzn//80bQgafsXsoGYFZj6n1EzPokJZxUgGXznkTZgByyAi3s7fnbIXW0DqOQgAQGcwDHlCoT6aNxI9wYBBgi4jI2OjA14WxkBWgg3h+DEAhkAdx39GCsbIMc+OaSCEqBcY2dLC8T93XbiXpbUs5M9J4s8No7OtXICHCQaEv/VT30DT1X45sY5lhg0BysJgIDeu55O17GtxjknkCM0AjwAcRzJUKHrk52ufzmeHjg72yezJS/r9PyWbjapZKOSHec2gAhQ7JPutYsoKJoETopUC/K2rwmcm9SxhY71XwDv2tr1u7YwYhNEeMUPFLcWAOHb+tb6PKDtGHygM/KFKar85L1ySf9AGE7yeT7levOSHDVvL2xiR5uMJHdb8/i1cbOnPmvHrxGQDf8nE2OCa90n8d2kRqIrWYMTtZcc+LmEyDjYDxzq2v35n84v7mt/Cf85+SR/AVHAV6Doe/PxiyWIRfNRZDZOdu9dHPy8tsKP7M015ipW1oeCMwzve48PvP71r7964xvfeNnSj2DDScnuFkiQpsVDchPnmsvimvbYyZJy8dW8kYYlZObCl/miAghsY3+we4vZCJQ4u+TDPBGeM99Y+1186j5J1s5pEweyb5fXl7/85YMow9vusRU+GUriOx6xLAFWWOR32YbEd2O7uIUcw1SEE/ntnnadtIrpn1UbxJiM7O7Rd3Ndn+YH9Hr2JwmaxGD1hZC6h37g3CY/i+8dF1f4kAQT7+q8oubi/pm74CUIauebXz7pxcXNrWP4IVvv009fbSJKn7gE7OgaWF2y0CJB26ZrByb4RMbXftl47TWWihV0bSUbXm6hhJxrk35xCvbb/ZLirle0ENPd1/iyy/p1ffMKN5LZb//2bx9/f/rTn748Bw9zYY9kCKdrHhUgk1v/FKDomc9vQk+/Z7sTx8XP5lI/xsrvtm1JVOdwjsYhZivW8enaJO9kurHE/ftZ38nRe5nMT3yAe/CfvfaZ/3m3kf7PhQ3tNA6cRaGI7Nhu98JltmV8tcN+zF9Sii8qfGxOtXkBLMeZkmHjLz5pH6fk72I+no3b0qE2YTIOwQ8X+/FtPkKWuIy+yAN+1JZcQ5zG5RSL+67YWzsWBPKHfg2gRxi2IEn2G8fMDWexgKbQtfHRmNe+lq+zMbEOBrIvMZN90JP2cEuf7EAc24Ln8l2+ZAeC+fEFWI8zmCOuqf3kR7Ywf/lu9/WulRvuvPPOexsMR1DhOycxa8CMDGkzuIQmaeAIBMkAl4B1jGD6JAgVS2OQVAB7xroGCVAcW0NDQACy4EeIjMm8BJxVPkXrW8DXL+dlAAirFcezoQjMHG5JAELUuASLJZ6ULPhsBU9ynrPUZkAAmHaL+srWnIzZ2OiMs3D4db7zOUFTAu7axugZXkRhCxLkYNv16qjrBNVWUnoEpXaRt/6uAtyzxgs+5sEuJT7k13h6IVEBstWCLUpIss1ZJY89P+ABDzhIxupvAyBSzg7rs//aQ0I2+dF24+TQ9Alg2N0GfGS0+xU3triAsNDF2Za7Nj2yo92Nsm1K3KyS0WOf2+8Gl+3L2CMz3vTsWja6OotIFwDSa3IAioK1F3Hy1+aQnhbI2VH3mx+Z7+ouvCJX/tH8rcZuMYF8EUxFoj67Z8lBbZIxAJdk+tQ/ORoHuzfnHUP2v6vP7NsnbDLv2iSPrmmboJVM+I7crO8rlhmDBDG7S5Z2/tR28zZHsnE/W27ls5XaDZrGzJ8QWdgEw+s7mwjf9pGOjUWNnc5e/OIXXz3+8Y+/etnLXnZ5uddu6Zb8LNFCJIy3l1S1/dLbsZt3emCP5rw7oLp3t6y7dpMnmL/FyvUH8RGWsG8EUTIhwYQv5rR6QsCQtD7TkxjSHOwC2GIiIkj3XVf/3b9+tkm8PmzNh98KzHBjiVrH+OO2z8+ak5d/8adNXBvnEkDJsASpNvudczqE5+ymOSN53ugtGe8avgPjNzaXZPmdbNgoqcVl6Jo82bkEaYsN9M2uxDRjMC44s1zETquO/T+67vT3tqwq9/iuv8I3agQElZKSU2UVighFE98AoiBERCSYoAZFEBEQURMgoCiIsSGUDRIDkSgx2AKCEkSCWqWhiRY2IeoLm3/i3HzXrc++Ty3rnuRk//bea8055mie8Ywx11q7MdlY3LOfeG8uMtFBaxAPi1dilB3xqcZa/kWPFfn9RJnvEdD8wtU+1iZHJ/PrX//6y4c+9KHLvffee23myE/5NN+FhWKGXynU2K3vNVP5lkbYHpPPLL4mE07Ev93PrEhnq45bnKQrRZ/4Mw679IqjrS+yH/9tHBs6bJaf9m95lfEUafRFDjyEHGe/FG+4yPIYRY84a2663+/EiO/xqi26tsiXa+QPMmogNUfnxrm++MUvXq8m4NOrK77JruSy3sUTMSeOslH6ahOw+fhK4/dcqH7ppw0otu91N6vg4eYwfKA1lbdcsQFPNa3EkoJPce/nOMUjrtc6dsMTZ6Tjjrc5gR+5YiL5FMVqro0ZHAwn0+jRQPVezPZeXtNcVxPiPcnHNjhN87AxP+04fGWxYfnBcqc+32JbDNGP+TV2VxfFzV4ZkC00dBdz2YoPbe7D4+lRbQEPvYc3u5kIFzUA4Zc4OPOj5UK4iZzP3zsG1zAeHWw929jHMwCe+9zn3uyPANICN5gpdAkAMi1xcNqOARyIBSGQAordrhHjW6AEr5hGJDi/LknHb4LXGdMEcCmtcTk2wOFo1r1BCOgReWveYyVe5FSScm7vzXXWy142s9/RIVmal36T19/Wusm3ueyaaTycnVYHXTArdABjr/SrqYFI+q73Cpbmp8clShxTsOpIkXedtLUGjl1uLFDWwfnOGegFF0CSzFpja9CMQtg1mYBTBWQNgCc96UmXN73pTdciOBncO9XfbIIcIKuAoO8DmGTuf+voXjYPEpQQO04nXmeVnvg8oNNBZn9JBaEUGxI0GVcX9MYGdLxkQJxuzC+IIUCI5caxRO2YjZGVWwzkT+mpRPqBD3zg+qDGdGFXn0479gUveMHRmPnkJz952IBukPuSY7s8SAji6SqQ9Vu4Y23rqxt/LseEOXQFU/g6MO245NBUQAKN2XHwJ9stKC8JRza3cbp+7zzr8L75iiXY1hzIrjEbB26QK3L+8z//85ePf/zjl/e85z3Xpz/3vfhuTIUu2yJjuwPoHA9Y0zyDReKFjhRra+tNoEukt3BFNMROr3ZmFSpisbnytec///lHo6DfWYdVSBmfX/uTaZsWcFAudBUZmRXwCCBS0bgamq6EQRiQMIQEmeoVJm988YXO46OID7lgyTbKllxvfvXUaDlscz9i3fFIsCJqd8JhkmNgCR0iO70Pa+XSxz/+8cdPLqUnGwB8dJsWiNCZQ4hhxJ3+4ezGLBnZJn/aAlpc726wXZXNsStnY9XErCioIHEufEqXzaEZsD65TRbY3ToR/i0k2dFl9mEkPDGn18Zy7jarcZO1s1zPHltI8Ze1c+Ptk9eR2yWqxhLzuEj61wyh68VyHA7fyZau5ugKDZwjmyPsxtlGFf/FK9lCXPFluWP5rJyq+elqJvoXh/gFDIaJi+nswBcdu/mVDcWLBgB84t/yWcdrLhb7jZUumt9l1PI/ffVduuz75GYrvtkaFTziV+7ROLKWXvGKdOJ2ME0G+Jn8ck7ywOk+52NwdbEC94EbdIbjOBYnY2M+Q5+wE2dTlC5+KNhdeQB3HCO/NSYfUjjH6bqvnnyKbFd4KJj5E8xxpQEemk3kBnqBOdbE51aH7LAx3XkwxbG+Z7Pl0nSUbHASftKB3L5Nh8bo1prGbOdYs7Bz4EHfda6cZyMJR1kugYv3Weffdtttl8997nPX2zrl2GRQK1nrvt8Nw2TpyrvWlowwSX70AEu5VOwsdsihMMpPVPJ1uhRnbKzWSJfZoXH479ZK/L91ubKV39D3cgAYp5Zsja3DbVaLK3Ib3IAJMFYOED81Z2+5/fbbbyISfWFXBblZ8s5oFqkBsMBokgR034tOPedGfIGS+8ooX8A3T7tFkXydTQUiubxSEADq1dUMSDsCtCS28ygeWVAwIWurC2vd4l/gILoI+SbI5M8gwIHuzglwCzkO3/xd4tTO9xLiLf58zhEV8WQAWs0HBBEc3wkM60W4Xa4r2Lfhwx5Itfcd6+oFDhcJNJYEifB1jE7YJtFNvtbivivEKT2RrXEB4TaWOnaLMXbXCEl/fjoHOFfIS158YTvsEit9WKdECASARZ+bVwec70gmnhSN8Ig5Y0sCCmz+v80vPoX0mKudzO67TA/9B0YAEiGQHPpel9yakAP+j9xu8gGoCid4odBHXMjOV/wSQmuJXP/6r//65cMf/vDxyg4wZAmwhG9Xie+Le/5tzYp/4C3eyY0c0rXjk6F5PSBysQP+8FdjiVFz76VfEjQCRseLLQiCYxZD7CLxfeevHyqSt2jSiOke9Te/+c0HqVn8YCcFO3/awn6JU/pFAtm82KeTJRtkth6x3pzbFEUWFq8QxE1k/AHpEWPJKpdJkkusrRf5ZB84JBc2js80LhAnTVZYJo+srbZY6jxNoLNMHdd4fa742kTOlzumecyB5MAg+M9WfJmvhcHFmSapoic77C5Qf/NlRFgTg601ijq38TrOzhJsXpsmW2T1q7/6q4/7mOGOhom8zyaNL4cr2n22OZcPbAHMVzRTtnAhP74hxvhV60HaxG/zpSuFVRjQ/+Myygd249hW84mt5ETYufisSQIDm5cvyp++k9vk6fUnDXa2sn6+a23sAiuyR5fMf/azn73+usL6L4xc3XYu/139ZJv96Te+D0fxQXyzcZBy+Qx2yztytlzbOduYsStOF+xc7m6M/qdHzzJJFn6tqdUrmy2h51fWxZcU1vxoc6N4E8fkTQa60TjYIoKdxB0yL75x1i1Ettgyj+JcfoT/Hki9+OBqyuXSdkptdrDhxpsdXJx2d3HFMP9bX2+sNiHi89bFHstP5XOYjjPTs8I+2++vEsjTMEchxd9Wd8sNfI/3eZ6Fh1Sbl23Fp40+xaq1wK/049bi1ox3933xKnYUzuIkG3TVWvbpdg/rgQN4CH+y079+Bc9bMxySS/sMj3UVCdns4HfscpnG6yHpyfSxj33setsb3eDHOLyiX8ysfflSekh3jVmjviY9zu0qvfUT9lW4d764aZ7W/7a3ve0Y87Wvfe2DHjKJI3lmEZvL2WoL2LZ1JHzA582Ja3QsTgAX4TAeYx6xBo/pAlfBlfkGveFYMAdnhZfqRrjpPQyDA3y0NfTTr7fcuHHjJvKxxLMDEEmLW4JKsC1Yl5T4XvG/pE0gLbnrM8rborUHQLhcdL/nsCnY/eCSVHO73MRxHIlj9x7R4qxbZCU38rdKBj5k5ByCF+A5R3Ajcy4xUSB0/DoDx9sArAnysIc97PKZz3zmf+2Qb4dwSYRCgx2aD9lAIAGi4LXruUFtx1qyMp/iUIJWSCNDgoNemvtHfuRHjof+2BkXDCtjnwGF7G381TPiuMRTt1HRwvEFGPDoc3qQrIADYnEONu+bD6AhiIqKPmdTRY7Cmyx8QZwgnnwAaLRmt2uIvSVIm0hWNsmdTJpw1rlkDbgjJo0v2ZOD3BosMME81iPh9X67vp2/uzT8TLHSeXarF3v4kp9Xk/AkaAkN6ZNI2AAgwwPFqoJdbFnHJuJ0hqAoYLdYVODyKzYHrL12fP+QjPQHLxBN8WmnMBk7rmTYJYiwackZP+lY5GiLJnbvuMZtrMWHLb43IYknMirk8o3wt1tk+kdfYptfdJ4dDPpZArzxzZ9bFxLCj3o9J2A27nUbamS1ps5dIie3KCDzpchFctG1opVeF/+3wQHLFU9wc3MLO3VlRflI3kOIJHb3ayKucmFj83uNBbYTG4tP5lOUw0d2RU75HtntuttBQLb5eseRWUHbOb7fAqm/myd/b93dJrGkzLHbKIDn8sfG4hb3vucvCgqbBWRsHflX7yPu+byH24lR8dKYYhlOIdF911yLCfKgoqhjrGXzP/10vPzQuHIfPN/cs3ZH3OEVmeDw+tvq37j8UzzWmNBMhTN8SRMDz7j11luPK+Duueee6+1Aij/YRtf80OfyFwyiQ3lHIXXOI4oMVyPiTMuJxLKYYH961wSBPXIQLO81u9ghhEHpGJfJVrtZsxwBkRY/rS3fSp995tcK5J7NFdbhCoLeb4Mx2ekUoWcPDTlxJPfRAx+Dd3wDNya35lafs2djkIOeWk/HdozYX860ctE9nBZ3u6lFDpxq15ls4Z85vSrezs1Na1s/Ef/y7W40bqEvdpfLyVvLwxRe6zd7a1wyaabA9M2zdMEfW6+/5cS92sDc4h8n4XvN162PPfm/fz/1Uz91FGrb4NtCX17W0FXnyJu4gI02OSvZOsZDFHFVWEd/8gk/xd00euU1BbvYYgvNiXPtBsfEqFjUJIQJ4loTBAdIjnTtylGbfV0BkH66bfQcO+y2dYfcQH7vcf29giZZ+q/mxaEXB8nL73CK5S7mWI5EH8bcuqrvNLvkXLGBu/T+jLfGgn3iGk4fzeu77rrrZg7XpbabMBUcKcL/BuK4dgsQNu85/xnQCNr5QJmTADVBjcBLOJyQUyZbT4PP6ZNbVyel5XACFbnoMwYtuQo2xJdTr5OuwZDI5NBh3uJHck2eHNHtFBKz7ovxybdJg7MCFIBE1uRBrreQ22TGsYDCdpMBPxLyute97vjt4t/93d+9/hQLR6F/gYJMs+3aSQJGjAQi/QGO1lVX8xOf+MThZju2hKgwRtR6Bahr2y0oBKTiVSB0LmK2gG1nzHmIpjWvP/ubzxpPYcd/xcSCLJ8hK/k3IXW+c/rc3wt+SwiW8PELoIRskE23veYZ30H2kQJ2tJMgHpCHM2DSHZuKWzL+/2Kv4wDazt04dvbWfuwv7hXNW/grsmETbNiE3PmRthpO+RaCbK6+L0a6L69XMb1jsZ9C3Xer//4+A3ZzwMtwASFVuCvw07FiBHHkF7vDb142QPTEyMbEjtNYHjYm+SNCuv/J2kM0v+Zrvub4GVTFaWP7/V34TXcSm+RHHjHTXEs+4E+2REQVPPBKEQcf6a/j+AISunGvMIYfbCPRIWJ9ng95wNfmE7GssYf0mU+MtCuUPZEPcadQzY88T4f9EOvmR7jMU8zIX3QMZ3vV+KAreI/obQ51qWnrruHRTnuX2jcve/mbbsSLvCZnNR9MZx/FsfhX7Gq2tyb5RZybj913NwuRwjuQp7XLuYi7kpS5PWVJF/9T9MhD5BHjm1s0hOEhkgWHNarM3fdwq7n5c8f5PfuuqhEDyHXjx1si9IhzevbTfwhb8qTHxsNbFBGwdLGlv11dh0iK7eRTMJDf3GJ3d9H7rs9dDdd7Y9npbS4PFk2P/e/41sFXxGvyt+vbGBos8mVyn7kgP7UptZs6eJTcug245m+evoOxbCOGyMRvG7umoEaXON38i4O6nUNBgGvJlYu/yUW31roNOjHsNR24zUNew58bZ/mneBcXcBWH6ng79IpvORJPNfZix8Zc3+8VM/ImfrJ+CSc7xxrPfKixxSF9if1eG7f/dnbpn+8ntzFxkvQkb8LCXvkPe2y+4Beapnxrd+PZVf2z2IS/izH+sscur5WjYF/ftRbFObn5JbxNhjvuuOOIsbDCrXX4XzpnWw3YxtqmMhzPJvgJXkCvfLv5bNQoxGEh7OArm0fE0XLp5bs4EB+Gh+f6QXwaz3vxTd9ybTbhkxofYgkWy9H8Df922X3Hy1d4r5zY+Mne/47vH/6o9oLV8Ksx8A75kV297yHD4ZR5xaEr8uSuzf+N0Vq6Vfmv//qvr3EglsXK5kXYQ8/iFn72eZ/98z//8/+9AmAJPadc0kBQA3JkxLbvEaAFBAqgGM7V8ZwBGeXQEoh7nhZAd+w+364NUFKEIAUCskugHvWoRx1KPBONJQk5weqDc3QMAGiOkk07PYzFAABKUPTq7zXSJvvGe+ELX3jc69x9MJIAx98xkcJz5xABB5bk3ktQml+ye8pTnnJcUdBtBa5K4PiAQZePw5TgCwjBgzwqOukNeUEmBDRiwx847wL3BhvfAGIChD51xXovYSXbdt0AurnyO2RqG0Wdh5zaHUsul3v3tyJP48a6OldhJBl0DPChVza3xiWGwFlC9359kd6Bk1ihJySgNW6S2THF9YI//5eAkMs+5y/AOZnFgQbTEkoJXfGjqOuYdtbtAFgfjFggWxsi6p2fLL3PB3VAJRnEuOP6//CHP/zyqle96vLKV77yaABoTJFPEpEomtN3ayf4AQNbj4K07xR89MoP6bRjnvOc5xy3XnSZLaK0sbJg3jj5tXngn8IFoRGT+2yGbcAsEWkMRc7iVJ+1lmyF4IoB8yIv/HkJFh+C/702ZjETebEGuQFe8H+ERTGM9Deu+eBnY3cVVP972rskug2f7N7VE82f/reB0ntkQbKGs8kjJ2gmaCRuM4JMcqR8SF4Es7kkXbtjS3w7Hk4gwmKJ3RA4zWlkU6w1F33Li+KyueDWOR8hMK72ol/kQD6rIfTTP/3Th6776b0KJSRwfWjX2ufINV0hZvDD98ZajgDHkEix0hh2slsjGeEnLGjOLSTgpbwjJhFpDcXVY3bZ+DcXv+Bv2xA0Xp9161JPrS6Py6vWgzfBDfM2hysGfNa5zlsbynm+S54u4X/5y19++bVf+7XLfffdd/3li7BB8Zjv23HlJ+lbTGju9Bn8F99iwC1Wjcuv5Ycl1saQL2Enn239MB7vg597O6jjENoz18IjFXC9txHlnF417+QYDUH+oXDtc00Ea+CD1pe++Q1/5X9iSV7uvVy8cdJaXeVDt9vo4H9iBhafN9ngaq/yRuc6XpzSE58SmzhiG4DxQDwOX6ADuUex0+d8EpbjQubGUTyoV5MQV8Nf6bDz5Brz47+dk4zZwK98iGV8QCMKrvS+OfcfLqJWUPDJqfwUVnttLYu7yVmMx2fgIj6DB4rPtQWOYZ7ea87vbQS4fHLKA8vXYKA85NkgYn1zTWPhp3K7RuWdd955NPx7jyPsmtmUTndNuCJ8L27g2HLsdM5X8JO1NV/ikxo7vV+dLw/AN9Jd/1yl4Wow8Sg/b61pfbCJ7Z2rscB/xOBiF59ajNnvbdLAr8bos/e+972Xd7/73Zc/+IM/eNBtTLAPJ1XXyqed++hHP/ry6U9/+vo8D5ypecUt/5KjtqmDY4q7zusqiVvuvPPOmw22i0G6KZ0BAfAmNAtX1HFu4MRYHqbQGH0m8ROII1EuooIgMVTfC6p1CoRYVxDIk69jNSCW8JmXsyzRFWCCYwvGJYxLQgVGn0mkkvoGlPUBwEc84hHH/YTJzyGQP0C1hi5RFlAuaxVIiOTuai7Js05AJfkt2LMzR0Z+7AAogBy3nVhEYoEL4W5uZIx/rNMCOTamI6QYse2y5B5cicRKmMm1uzEb+Ls7pau5464NtwGjcEo2djmDpHPPRRMAaD3ZTiLm43S0pJP/sceCWGMgM/3tfj/xqDPcGNaQrHRuvQqz5ug7uw++px9yLRG1I+SqGvG1+us7ndP0lr16gM7nP//56xOnxVTnIy3m6VUDEFbk19/5nd95dFDf//73X0l6x9mtorMSw2/91m8daq4BkK8gf83rEtQFbbGlUSBZti7YBhcVuHwCtqS/vVSPv7T+Lks2ZjpEWhHhxrC7JDaRmr38zZjk4i+drxkBL8QpktZ6zSvuNQDWh9ld4836e/UzVWJeMaHYTg4PwORnCITY9H7xrCKmS5FLkNt43BiNBLaGbknY3QEkBwYu9ivk4aqE3rGwuvWKM7KJ3c6Tu86NNHbqWLsT6bFxEYj0wW8WP8L7foe+77epJOf0Koc0/pLyxczklSfYgm/Ic0twkWykMJ9rrvQi7juvYtK/V7ziFdf7wztfIYBUIOoaOIo4TRD8oTnl4N3ldomv/Jr81ti5W9RlWzFKP+IeqVNM+ZxfwADcY8fmA8ZYHF4M4LPb4Fys5TceuLrxqWhxrqIQYeUfy480FDUZ+ELn8vtnPetZl2/5lm+5/NzP/dzxW+jpFp8TP3bt5XKF2BatxW04xQedi6MgnfI+wmojaJsWzuEviKrbblqr4oCfsBPcYROcInlsQCQ3vfe5HLs23rjY3Nu8XcK/D5BtbdsM5qsKAr7UvHImznnWtRwp7ta38uX0hEM0lkInX9Fg32aufLU5bAvC5bj4tMaw/GJsfmT+/LRfXeieaXpMXpfGi2m+2ft2MtOdvH3mU/JF+uxKJFe8yDVwyhrwILLybYV6nydnssdVyHbmrOmpY3E93II/0x+/4b/ek0f8wSPcbfMMTIBTHRsvUJS6jRC+81d8ZefCG+SjdFYjm16Ss9jsuDYzlsPkL2KNPjZ3yC1ykNhqLFf+wDRXz/Ch5icvTkkm/sPHG7e/G0MzQy0od5mbTGuf3bjlV2d8d74cgNd0vE2Mxja+qxcbm9+nLxt8fWY9NW7TefVU84pxDU61m9zBR8ioBvF5snVOMmSvbFpD/Td/PNTDZQAAIABJREFU8zevz7/RRBW/yaNmoQM8TY6EozgnzDzXJNkX9u4VpmzSd9dnADAE8rNEgDMwIudCDgSAxEcQTonUd74AV7wkmATp/CWrCWkHW5Dq+jPEgusSnz43t8An2xJPxI/BkFTBLlEV3AiPJNo5m/w7VvduCRujIT0ds3rqb3o1BtKEXElExu94uzzAWSIBbBy5Ne6TIwWQnSMEa5Nd5/T5Ix/5yGP3kjNJwpyWDhAJyXo73OlowQyplsztCglMPgXQel8A9L8rOSIzf//3f399EJbE1flbRCnGNBuQOzusCvYNWn69BT/bLHEUF+y09pLA2E5Ssr4zIZUQl/TyX8Ucv1So7bxiiJyC37l8pnk6z/qBF7unX+TUqzEXE3Z9jdG6IhybeDp+/VHMrG11OulJwkUUOlYxKgm2syzBAEwFo4KsOOsSuojKRz/60evOpeQgDuFP78WjxkSy7N/ppuSQHbbwp2MEdC/3B/AeZNoxjWlXqHH4LnvCHX4siVijRMx3+c5551OC6HtJD6FarGk8BHwvsZMLxLsudvFXouQzElZywkfrlDw1EsVWOvIwKBjfvXvFdVdJlIzDtuMStQce2pXMJdP+19yUvJPz3OBqHsQLNm5cywv8LFm6OsyD0M5kSaw3llyJHPFZ2CA++WLnbOHf93ymY+QvtrG7yA8QD/l0G5LshXB3zF7dpPkAD3qPHGtSGH9jrTl6Evszn/nMYyf7V37lV663EWlG0YOcuwSRfpcbNPeXf/mXX7r1rN3qxpGH4Twbec+3WhN9Li4rahTSzZvetjg/Y0hrC0PEJixDuPCQxtorzJb44QpbqLIpf23Hpqcse6hrnytExGpjwoLOd4x85Xj6JGvfy+GdkxzFjIcl80HET0NOgzj5Ya9CZHE/mZarLeeDU/yQjI5f3fR38fq4xz3uuN2wHPEzP/Mzhz/1fvMUX4A74je7u9z9jJ04RueEl2HGcp3lnp2rYa6pAkPT5+pac5ssfSdX9PdyxC3AGq/1lnfazIHNfkEBLjaGIk6xYi7NYfGebP0Pd5M/392rOsLCzQHbgIZRCvrFHbwNR+xqVlybnqyZnrNJO9+vfvWrj2bTv/7rvz7osufFaj4oJu3Ga86pB3BD/ow395OdT37yk49d0z5TICrmlm9tDaEg7XsxtQ0HXEw8syV9y+OL540Dg2Au31L04ss1Tu+///7jF3aSwfFiGtfd/MDm4q5j1Qiw3VrYwgaL3Kop23HpEk6ys/gid3PsfPi5WK9BlowaPfCx7zf30a2mV/bhZ2LFOcm02Nb7jWH4D0vEVufTGzwXk31uzcsV+7vv3P4JT+R2fkfGZzzjGQcmfeELX7jyWPkLR5FPd5O288/4KJb5IJ/ENzoe7qr9Nt7lMPxT0xCP6JX9snW8CU40jhjZfGr8bYR0+/wtt912280WSkhGWpKkYElYAkugkhajJdCZ2K9CJPeHIr9bCEmuHNkYnMv8AnVJH1K93y0B3J0JSWWVuopbpSMHiiE/S2MMBJg+6cquh6Ame8SzjjvZzw6HZOkAK9j6XEeIbTq3AkWntPd2SgQgEOkcMiY7udhEYm6Xqiewt7uwSXKDnv23GGscYwk8DptOFLdsmjxAUEPFuAu0wBkhX7IGWASpAs46+UK6R4wazwOXkMglghIPopBs/FGcLAFGxhAtethCmO6BlrXzuSXF/Nj8m+iMg0ysD4llCZmMHZNs+cgS+S1Q6FucVby27ggCP2ajjeVNMB5Gwk/EgW6yhgQ/sBb+n/ybxCJ2vddc4p/5t665+wcBOrK8vk8O41h3x6SPiNr6HQD3vaKs4/YXCxrPms/Jr3P69YVut+mfq1aaZ69W6jhJCfZtfKwt+XrjtStekuuzcKKHejWXJLNXD/Cxxu1Y9xbCEjrrODqC+Xy7V2uAHR3f3+TfGEa4dLI7tp8TetGLXnR5+9vffiWQbCNmFEnG7PPk/OVf/uXLO9/5zqMB2JwIRPMontkNThuzz/u3hLgxaj5UnHaJ3Rlv6H2xvDH48uaVjoWDvSIHkv2Sl+bte4Qp2ZGwxXT4QPYlUeLvTCgQAJgnj2g4aN4YK9t0DDv2eQVH8tbs6Ty7u9a7tjY/HcFnV5t0Tv7W/e81FvrZSbgFd/MpPoTcn/2fHNYB4+XT1qWhgoPABf6rsZaMGt+LoYtBfc6H2IrO5Yl0Z0fSuQpIeuzyavEkdumvY11SjxBv/txiwJzLX5YL0IMGu/jWIMNxOmfjkY/zU3mOH7r9YjdOkmtzVXNuY5ldi1f/Khp/7Md+7Ij7Lj/FKRZ3YI98Rt9yIf4AY1qLIrpj935afpds4kde0Yzna+I+vaw90pn/mh4KDfpi281bdLx84hw7jpGjWqNcvfy38cP5cKpfz4Bv8gn+JoZdHQV/6E7zTxOSvGJGodP5dKZg0Awohn/yJ3/y8ou/+IsHj0gem0ua1OwpNthBLKbPHrTnYdDyP/mTo4ZWTdlPfepTR46H2WLMOVu3sGXn8xtrcrx44ntnTrN51uX5/JydNS8WV/HOu+6662j+9EDU5FnfXMxj67WlRoP4F3/00veal8tz13c1UvreLT/wnR9oPiwvlOdhXvHh2SRylWYGfewmgEbFcqvNpc2d/xb3YgKO9758msw2kthZDiAf7ihXdlz+4YoXm5rifWMOHvaZZpdYcDXE/koA+bdp07nymhoHlqtx8PVzHld7qMPky+UY57yqtuTTcgTd4RlyAvs3l3gjB1+HD/2E7S133HHHcQuAgCGcBLHAuwQKAFOYgsZlVIpVCzBH423CQVLMJ9F23iYYjoWkLFg2dvP2r3nriFSwNFZk3b2mSxYFZ8YVmEtoFRnnotkVCJsMESlJiwPo3GwnsmMzQDIxdudJuuvwSxyBjvOTOVnoodclh4obxjfXAk9jJJt/1iYhAA67U1t4GHfBqr8VfQLRLo4dBrZfx852zRm4cfDmtv4lgmTWKdYBNQ898TPHkW13XKyhdZELEABJPuE8gL0gtsXvxpGd145tDs0x60KcATzyI4GSge34qZ16BSkSJJa88uHWtA0HMY0grN36bj8vlloHf5LkgSjy2/fNk6w//uM/fvnt3/7to5va57r3fCP5EXGJY2WS8GGAMTYR0l2yu3TN9+kF/vAdzZyOUSjwe6Syc0p6dlW2cbPgyU7iHZAvgV7sQoQ2IbamztPcqNESKWpXhT3FJpvw0eYVX5EwuuzvdvsawxqRVZ1vRcLiFz9R7PBxV0bw38VESYRMS4YQsZXXuTr27IJowpHk9mTfPiOn13TUrgTfYHMJEYbxYX5vtwMeWKPzEUk4JZeIub5HtL/2a7/2wPC//du/vTYz5SWEQqFB/7Cz77MXvIK1Erk4EG9IOjyseeJXGRTM59y6uC62EXmYJ5cjN9bP53rVPPIZn0XO8t12O//nf/7n+nyUJfFkhpUaTXRkt7K59wFW4UjNbDpH9hQB5x1K8vDX3eWwLsQWUUJqEUjNODl1CaTc2meI1fIaftFr/2Fkx7rUHEa0BrHiFV/wED0ysKMdX5h3Tdjzc3ywxXeb7xQDdpBheudoHPLXbldq/nhdepQbzb26oA+5bQuNYrj3b33rWw+RKopqAPCr5hNrdmHXP8Q73TQ/8t93HZuftIHi4ZfwRgz1mn+L9eTsfxhZYwsmwe3llvykz5oPXsHizsHZ9ooCMQIDNVo7vrXL7bhox5+L0uUe5sEh5S/+zD7wCm5sAwF+41bLzeEmv9nits/oFAY0bxjcz8f27zWvec21aMMTYRo/tgZFTN+Lk8ZvTsUl/4LbndvzSBbzcDvxs1itToD/9MF+y6XoCGaxbePlU0984hMvFUntDKsT+CxeaHwchyzJEabZoBD3/ACmKSb5d+87RrG4GIrXNUc+XI3D3+hTU9N8vm88OCuWnbM7xvJN+tc82QYIP6Ff9mITnJdf0o+GizHFZMcna/NpPMmVxnBlb3PAMHzcvMnNfuJsc7k1yv/rB3QGD3o988feewAw2WGmWDcf27kqg69snQFrcEw8gT75MT95qBpI3pd/5CzrF78wjA7w43ji8SsABjIA4NwdlQXRBT7AtJNa1AZdf1OUIIk8uJxUIQD8lthRnDkQQ0anYIkf6CZHgRJB6VgAxIlbJ3IO8HVxlhAmi/tAFTEKvU0erU8yW/KuwFgC1ToRrCXWxhOAiDG5dgex9ZqPs0nKFTHJbDzrs9OEiLcO5CtdKAI2IbC3tQMQBIXfdJziSAGicEL6egWM5ljfQWrpHwAGjDrN1rQERED5jI95bd2KA0EmIXoAGj/jF8CZP5+vehETS1YQr03YjlubSvqtt8Ktf5GujcEzoEnGyQMk2QKh3SKTXns9E5P1K/LpivrOfBItm/i+14g6Qp5M7aT+6q/+6uUHf/AHj5/v7Nz0Qy98BOC1brEpqSCSjSemOo5u7A47l13IyV6KVOSbPmBN5yMBiBk9rc7sFrkMkB6WIClcJUBEanECMd2m1PpGc/pZRH4rjtbeSyZWXiQC7tKX5CvRigOyIS+b6O0aGkuBau2KLYQ+OZCkjkUC4bgkBAvlAoUw2/F5uGEcDQ9xoxh0PhvDFPKJlWQilxxDj+ZG1uCavNjn/KHv2h3vu3KXomR9QYMLlq4/8//WyZ92DPpGnl39tbLCcrpCsuiY71iPeEj2/KsC0DzsphHTOedcbx3IF3L0vOc97/K0pz3tekWGnIaQbPGA6LEBLOy18zTF2Ve8a6LDDyR4CxK2913vkTqEm472NRtq+C5W8DWxJcca3/q2ibZFBN3uVSJy59r6XMQpeqwNTq3/LHaZU9zZVODzHauZuk2FPhffbqdqbZ3HDtnuTHDhF/nale4WwT//8z+/XvG35Dkbltu6bLwd0TiJPN1xS3oVtuTgB7vbJgbN0XvNkS38YHmvcNg5caKaEl2JkDw2rJpXYy65ihP3c6+ONB8UrC4HXh4o/jaO+FA6TpbGbHxNCRwLZq/ca6/ljLjW6nwLUesQr3x8C6y+0yRx9cRe0SJHsH3vw7+nP/3px6+MvPGNb7zmeLgpv5h3m+Ewyzo7Z4t/+JieNPZhEv8WN+GYe+1xgcY3X8dnbzlKvlcHsIHYxMPlHFcEdhwuYo3Nka77V43R+/gO3El+V5J0jIZPYy//7b1dfY1D8UUX4pzcfe9nKJu3fx3b/3xanu8VlnVc66SD5SD4QePCS3MtH8Ux+VHv4RH/F8d8qvnkUbdHdsxD+dhuzJCVLYwjb8BRcro6Zwtqft65Ytj5eDMuy0bpxU/10tlyZVhs3fxtsYl/nrmZXJcviCsYiCe7cq1x5aqOWdvLpcvL1U3qxNVf60i3eDp8qi4+GgCcWwC0yJQQwfEvJUgKZ8dE6oCEDojAUgxx7ITpGMqjMICxiQdgcvQFouR4whOecNyjXlBJFsYFCkiHhSeXooQBGJCyycwQS8AkViQWiAEEhgESiINgXIfynWBdR9accKsBINyGSHMxPrmaNydxb0hznAsSO2KIlmR1NfgDV1Osg/OP5kecOq917c5eY3QssDeGdfMDhKfPk8dPC7Exch+J2J+zIzNbkd1OtwcgtmZkDIlNX0iRhN/8fMeYdFwcJJfgbbwtKMmyBdM5+ACmhkM7PezWsezcWOwiBhAmukDY+TDybK2r9+bwPvmBPiBnB0R9C3zy7THieWWiD+O3Fo0EYNwx9LMJgd19tkRbXPDHM4HfRL+keHHKMfkFgF3sEnNsi0zyJ0QSfjSGZNx3ZOp7JHzxYgvxBWgyWK/jJCc4BZN0ge2wIK29IrnJBbcjRRI5/bG9Iq1ztyG6ybdzVzd8FK51niuuXDEhlhUQ6XyL8v4Ok5BehNelpWy1hdjiB0xpbv6FsCAiyO/q3Q43P6bzxtZ4Yg/5AnFYuyCVyK3v6BAx1LjovaYsvyEDvWg+IXCwhM22kOVXS1JroD/+8Y8/CjBPkecPmpoKlnRkh4I866sw1/hyBr/mg7Ai2fslme/4ju84HiIWVxA/zYXUi3E/jSsHJOfagu7ZXH5e/81OuMXaKr3iCYubS5qsD1fZJmJjdb5GONLbMQ/VuICDXbXT5f0d19qbz7OC2L7PWovfkE8OT5q3c4wQ4hyKdetydQKeBksaC0EWR4hlenLJqxzA3xRXYso5cgty7AoN2Lm2S7Yu026eHrKa3tPDYgosli+8T570U15d7kgPiig5uONhY3/bzex7sd8cGsFwW0zCzT4vn3drY5yRba2fPpPTuM0bT/Ck9cWW9CimYKbibvmceBP3cibuiUcuj4PfzRGfwRmSZ6+aYv/dbRc78nnr448wRm6WZ5d7KyBxRs0V/omPmke+tGHIXr1uw8JczpNL6du4/EXzE5a67S75NAfEGx+FsXIzX9jCqGPYAtbDO/hNBx3HpzsGVmw+/bIv+7LjeTXshw/jgdbJz/hd4zm28eAhbJP/YSAZcW8ccPFvf7Izv5XnxHbziO/F0L2Cen+dJ5lc5Z1OrEneX56Gb25cyBfpsBjS9G4cOCsXaAzgwdbNRhrfzsV5zKsOSyYNAryY7PxcE3c3v+EbXrANOnWDxsVyNfoUB3iS9+lAzdv66WH5DRyEec7FBengzMv5Fg68c8J3n8Euej0eAtgzAOyWGByYKZAEQQYQPAgBI3IEylBIIc+SA4dQkCFxCxaSPDkakwFXlo576lOfevy0X7Iq1CglGTkJORHVLWzIJFgAp3OsZR2N8Tj7FhYr7zreOn3nARTA2XmuiliZ0h1HXXAE5pyx8SVBhBV5lyA0KRbUyUt/dJR8ERedsHU+ybzxG6v1bNKTCOkSiC5pAZjGRdL4Uu/tZiCmSCtfRGb6vIANrATDJrnmUDwgyXQjAfPRBTWkiU+lG4WMhk52WAIEfAQcW/AnAIGgSPYIp3t3JPfGlyD4v2Jnky3fkMQUU4B+fWF9WmfQHH4VgB74dnM3r50CPsQ21qtRJUFtk6K/JevGF+twBfgvoQGOEiJ9IlbOFZNstYlFHEq+EkEy2LXXJdath3EL8ObmB9bDDmI8HUjY5lqiSXY+AKyRIXGTXyF/cGLjo/n4Dfuwg3nJKr4UMAgHIkq/cEnhQJ/JSCcSqHNgIx93HCyBS2TYXNMxCJXPt9Pe92RkL7Gh+QLr+QJ8aj67dDBKvDt2yRHbO19C7liFHv2unvvbvdKIiPm2kEH6YFOvdKRYF8f8Er7zCTbvVoSXvexlx89dViRsIbm4CTMRePGseFmSATsVyGJZDuKfGpX5Zpdhs4t5NXicr2hx+TkfszPRvMhVvqIZvPriJ9uU2FwrxyggYYmCgx2QOTgk9nAV+tdwsDO3OcDfdCu2XbHgfWN6OF3Htv4Xv/jFxz3U6YSMq4fN62ydTlp/dma3Lo2u2Yfok2U3IuDR5iCxqMjdXfD03VVdfJc9kwlnW9/6yq/8yst///d/H80GzRd5R07slc75Xs2DbgsQQ+wsVy2/wGtc/ZgexO7iMTs1B7xYzGtM/ivmHCf35SPtrhZLyWxNixV9r6G1DQi5QJzCRAWAnNA5sLzP4Kp8mk5wBA9whIdy3HILnIqexNrmJrLAWT7PHtssg+G4hkLI55s/6A+/Mi5+rYYwP9+WL7fZtXyQ7xjvnC9doVEzzbME8BB2XjxovMbf/LD8XmErn23RtHHf2Itp6YZ9Owd+yrlytQKQX2uWLm7KS3iqJipfUATK83TJR2GhXAiDlmfCk/xAkzAZXK3k9tLVDf80n/jahm+fiZnGww80kfjDysRvt4m2suMfi8vG6TN5i86Tx8ZDMmgS2VWHhY2B14s1XIjv9KyL9NaD8sQBrMajNUrgbnOH9d068id/8icPuq1tm2XwkV/xU/ja52oIccM/2TiZcAfrVH+truHFvuLTxy0Az372s2/2YAaGESBnkrSJboFFoK7zCcTzjkzKRUL2MgiG7lXybn4Evs8FA0Bg9AUrweazFNS51kJuCX6L0o5VzPe5QAAIlEoWSVYi4TjWYk5BA1AEsyTWPZ3/9V//dU3q7MBISMsWotZpLIFkR6FzAsWaCbt2tgKEC2x0sq/9LdkbRzAB/C0EBKTdEJ36Pl/Zzkn3HMgS4RI2+tIIAUL0rbMIDCXhzrNOyW/9sDmAgCIx/exD3fjC6mZvuQDM1qVTuSSjc91DxKceqsBaQrS+JaacKw6sk/8B642ZbLRNBfJ2jITW35IqQtl6yLCgYkeFr9KPB7n0+ZIQSce96pJ/4wDsPgtQvQd4CFs27G+Ehf95vwC3BZMCMUDvnjlkYXf3+IgEQSetA3FYv+ev/BRIS3x2PZLNziwiah1LlJCgjmcbCQmWKSxclirZOr41ON858Fcx3qvf8t7ON6xBMhd72F9zDEYqIlrHzgubEJ3076GJfj7RuZLcJsDF5CXrPt/Evb7A/tscYleNuiXN28yGT9swWwKqGGoOD1ZS4CIvSMoSiiUcCKEctA08uxT0T3cIpdwKt/gd3E8mmJ5fwOTmohcEDU7AxC1kHbskdkktH/bquM1ZcJE+uiXopS996eUNb3jDtbBsTFeg0Dmst2udvDBdDoVtrjZbHEKKWw9y6Go6BBimiGv33DtHU4aexSW86vy1BX9Kdhi7NmJHum/Nu6uZnFsYwXb25f98ZuM6m3cptqZ9sqUPOczc4pEO6QC36jWZXA5Phi0UF5f63pUB2a5CvktJd7NIwZ/+xWM6TF5XTMilvkfYFT90DSO2WdFnNhjofjFUcU3u5PQsqGSn1+xBH0g9XxYX4grWIN5yGT3jYuTlg7CUr/DhLQjSf/pxFeJieeNuc0iMdkxz910NicZLJx0vV2wRAcf5rxwlhht3cZn8yUtWOjFvYy7H52PNb53l3RpEYjV7uTqJDHKh85vHxsBe8QMf2WTzdd8llyYie4oLcdl7fmFe8b3FVvPaEEhmOmic/CZd18zrFoiaEGEcH5UnWid5YEBzNoamCh2cm2XwBEdLp25Z4HvwAKY3Pz4rP/EFtsPp+RtsPAz2wG2W9ItHuYqu75ObnzWvfGNd/F1cdXzHhVNixPjLFfrMWuWOjtcET4auOOuhkzUOl+ezKV5GD3JItsS1nZd+cSh/y5s13Xr4ef/66enGk6PpWrG+PtQ873vf+47z3vGOd1z+8i//8orv6if8AG874528CH+tYXmPmoztWhsuLY/K2/CqY/xNhuMKgCc84Qk3GWcLFkloi5UUsYVPygCY/a3bo9hjcMUU59hmgcJiE4EEbdcB6QRo5gLKwBC4b2BwCgXDOolCjfNS0gbDkgL3BFUoSSLG2PF1Zqxji2i7F4AXmJiTo7YmBIGO2WJJBtA2P326/6lzOavOpUBvHMS6B7vkBwqDxrM2O18dj2DQFaAFvgol5Ltzt1PG8QWOotl4Amx9yRr5G10hRgDcWjj/EuE+k3wURABf0GzB3d8Cpb+R7Y5tTT3RNNIU+THOgoxY6TOAxPcU1uS09gVjhIHvGEfysmYFCKKgcCwpSQaAtWP6v4CpQO7YTbzWolA2BjsrCBEAvtF9oe0I2o0BOnzYPHYQgVfjdKx1J4u450vbTX6ohiC/bizYAyMU473yYYmGfZeQ88O9YsD858KT3JLsFl4IW+P5nux0TFaJVhOUv6eHyEZEytgwC073XkdevPPZ3RljR+c3t+QmUTamccUKAtJ5/S2exKK4VpwhKdtAgtudK75gpVgjF9vAKGRhCz2FSMfmT40VhvFZuLE7nq0/WXcN6WsJxRJE+AQjkk/8wBeFZmNnW0WVdfJjeKpAaUyXFm9MivXVrbg252IFGyFWjlFEIffsDHu3uNlGhuJw/Ug8atyLAXmszz0nZ3Ekvy3HhQnOUaj23c/+7M8ey+ynAe2IJ+/6d3/Dbs0cNue/dLC41TrY1Ri97i5XTQDH8UH51RxbrMEOBFeMIv+wp/cwzd81+1/xilccPxF23H/5QNOVX8AIOK1I4HO9ZluY0prlGWS5MbKDhygu3ie7y3nlj86H5eJGrJnHmvf8ZGl9yfMlX/Ilx9O92R3W87/G67jWs7+Pvrrc/AIn+Clc95BA8opJnFSxkM191rjsx6d67RgbFHgjPgGzrIMd01263eYx/sYvYTx/1dBa8q0ZiM/BQjik0F0ei3c4F69L9ny4c5KPv8MHeVkxiyfCwV41VFxa3nr7Ox/CbZZ7kgv3S+59aCfMruHT7Rb33XffgwqhXffGMQzs/ORyWws/Su/45HKC/lasshUZzvlbbPMpPr4cTpwl22KrusVGRZy5n7Xs3w/90A8dt0G5mmZrC/xgi8Y257IVPJXv+CIdZRt5To4VH2qT5BJjsGLz97lu6xjj+5v+1B1sCzf56GJz65HLFmdhsPhOJ5pbmx/lH+cqYvu84zXGet8vKfXrE3Hu7/u+77vyj8WmbsVoM9VtEMmOZyZ/DYR+PSgetVxEzMoN5aV77rnnsOsLXvCC60MqxRxcWM7Q+MnbT5zm9/1S0Uc+8pFrU6irtYrB4oSu6Ul+wD9xPE04OuejmgFsw6fVWfisfMZv5epjYZfLcXXDLbfffvvN7U4s6XTJFWBHDDmN4AAyW9B0TAtwn6pkhdzovjqG4yMvHFhBIODXse0ebEIUFMZBGHWqKKHxEOYN0CXqQJSj9h2gz0lyRoDqPIRRs2ONvCAjiQEi65P8Hatgkch1hhix8QGyuYAnsuAYhcWCuQTQsxQKDg/qAb7ND0yBkWTNFubtPQDkG70iyICaHnfN5gHYCApAEwTG9bmkrcg+X87Odp2PeLaO5ml3KmJqdxxhbw4+jkBI+sncnD1EqAAvuUnKu6PAJho+ayM+3Wv2LBn4+ROd4C1O01f+VnGjUcY3dTHZgG03cesqWhfgYkckUKJtjk2kZFKo8j3+hVBJ3BLDAlVzKaw2kWlK8RMJpXP7n1/+xV/8xZGIkYX1zT5nNzsPe7WDwiYZNSv4WPJae/JJTo5DBJJIMso/AAAgAElEQVRbcZJ+Aa8YljTJB+BhAd8920bsK7jECV3ATHpcP0McfLdradwlfAglu7qXEklpHkXq2lbsaBLRwRYhHdP3e2UCf+OTMHJ3deBZ51s/f4SBdvXIDy/EkkTXGPtMEuRWrCoSkaT1P/4muW8zBwbRbfPAUsRjizZ2T16EXVGypBnhUBB3rIZEMa6QPjcuYN4W6JJ8c9t53QaGmFxso0cNJ/huvXJmspARYUomfnzOpR1jvuUGfAuWwoKeX/A93/M9h8u98pWvvP6Uk0abQlQu3UIc6T0Td8V8cyoYN66Qpdbg3u6Ne9ihkc2X2N2aGxPHQQg3DjSi7MBl01/4hV8QXpcf+IEfuP6Ns4h72A8fxC3cgSe9L4ZdscUX6Y1Pw6XGF1v8czGdntZe/tYcXI6XDnsOQuS2nbnlY7gBX+c/y2u2wbJFNZ/mx+JJnPAPuCL24UfrpgtzLJawl5i4GmJ+XYXP9dqv2XSlQ011OaZYyxfKy4p8a8MdcJLk718FYnp0NULH42T5Kjtujum81iXX8Ed2d6zjFBOavts4VGBvcbVXMqzcjaupsI3hbVLw08bdf9mJLdhQ7DYunFg8lWv7zK1U9Ccfw0j+IW+l15ogcGyLwpVRneP7ZFTo4hFy9mIPvJIrYFzy9KsZ6akGmFzWPH32Xd/1XZcPfvCD10YKX8w2+ZIH/uIj8hTM2DiWc8mQnF35EV/H6+iz85uDzuGFmJBXFJxbD6zO8cG1Lf3Annxp8QlmdVwxU5HJr/Y7utoagD2TF77z2ZqnNU77CdkPfehDD9rEgms2n8S6eFTTPuxhDzti1aYdfkMuPC5dh2kV640lJySXWKfLlTU5smsPx/z85z9//UU0jUM5B/8Qu/QsPya3ulnNsrirVuLPHaPuget0AjP5hpzQ+3/7t3+73PLYxz72JjJ2JqwmagLBgnSZHDnqVYfLsZS0iWidYQsERpBEFNqU0+eUsYqTaBwnWZDFHEgTIzSehJqcAPYcdBlcB2s7UtaomNt5jNFcm2SWaCEU5AfgGxBb1AGoJXSASVMA8PR5oOhhQ0gPm/V9gJmDsw0CaQxBvwSLc/Xddr8aXzMFYbDuc8HEkbMXJ99AbCy7KK1LAbfNGElI8S+hG4cfSz7eA0QEod+Zfdvb3nZc5pOdO9/lymyoEAayjdWa2GmTAnLFlnTbMfQgJtYW2SlbsCO7SnRkAYoKjfUn/itu+Ff2YNvWgmTYAeGjCE86aCwdW4l5iSJb8H2v6WaJsrHPsbFNG36WPJIKLMg/utKiB+w0rp0dlwavP0qefAfOaBZYk7k3kUlg9Augm7OYf/jDH365//77r1c4ITGKRXEKuLvNYJtBfY7kL2FDPpYc0WU+szuIS+4lRTox18ZacyI6u/NMdolBAtv5xC4MlRjhCD25DBeevOQlLznubdakygb93T92gWPsQ/cKq75vPZsMl9ghl43nUsTk00haDFQQK9bEt6f3d6lfDxeVw7ZI5svJIWfwZzlK3kR26RDRg5292iFHluWrZENY2G/1Kj6Q395vMr/11luPn6qy68Gndkdyc3SyuMc5LGAHhdqu9Ry/jhGfZIOncFjBA7fgX+/FQccmRz8j9ulPf/ry4Q9/+CCyGiaaVHxIvMIePpbujalx0Tnpg//33gPGxAyf6DXd5hOwT/wrMNkXhvC3dOzYbTLgCQrV5s+nuyy0f+9+97sv995777VhYxc5efvvGSwK2+RwNYBNmcbBHeQDRYK82Xt+jBAqDthG00IRotnLz9gUX7KR0ucwO/20BgUuuRubTZYvLDHH6RTD2YDezvkP3sM/mCEfKyqWK/Bh6+ATeFSyhwPtCtJjr45D6m32dDwumi5dUWFnmq8ki0LL8bANBjRH+uy9+M5migy5Vywr6pfXdLxmLxnwDpzFe3lqN/YUXev7ZHc+mfBk2CWvySXid/kLXMYR1RTyDoxOxnhQY6ZrPF7u4ccwp/OXE+MYyebS+87hp5qBy13wRbikGQLf1lfyRTFi3OWfZ24Zvw7b3vKWt1yfS0X/Nm3UJM2Pj/F5DZ7mWO4g//XaFQj8ku+y2eZ58cbPxNhy+41zY/BTOcIxOPniqxyw/kQ/fSbP97f4ba18PN3k9+mNfMbnZ/JK84sFcaNuaB73xONS5F8O1XeLM8kFt5bfibWt0+BO46oDndPxmoM4GN4qz3fO5kyy2Czc2hces5W8x97W2Ht5djmAvEGX8KnzjisAbty4cTPF2oHfzsYWKciuwqfjFCwMqkhoPI68TodQErrjJRakUneSwnWpJFgAgowsCKwTSwaCdb8DOozXd43PIaxtHZgim3fJEhDhzIBtiX7f2VHYOSTH3YEmb+tqjE0O1iDIALv10HvyV1A25xawZESmvAJ/jk0viOPqnJ2Mtecs0SQb+yHm5gKYPufYdJVftItCn+zsgUo6nFtYC0I7Okt2+B650ss3fMM3XF796ldfnvOc51wbAG5X0chAIBAmAd77HXN3MBQsglzwAcEtviUbfiVJ0OvGHdIiNpBZ5wCkTSKbtNhCEZAc4l6hs11h85EFYbGunbfz+p5OjJf+msf9a50rZoCYtWtWdIwiSrFvTZt0+c42Qjaml7B3nkvpFG5sigAkF0LPl92325UicKLjFB5A3ZraEaoTXXd1SYHGEnAWy7BwE4yE1zFivc8k3gV7CdRcyZvsHqLWOWQ1FsLY55JGY/Ye5sN0hQNdsx9SK+aKm7r0/dxXsojzjYXFdITO97CLHpe00PuSsPXXTWoIHt2JX6ReQ8JxkjRMF5tkRXYR0rUHjDa/c2G8XMlf6LY1i/vNp7C1cTwpuHPCvIorNkIgtlDp3Pxbc2ILHHNohrVrm+zwFUm3HvmE7sQ0bsA/G88tDPR3jsWNbVhmV7J17BUFMAJBpiM4I1/hHev7MGob+1v8IbPJp6hgU1jfPF2N1boQzHSSjM0dQZWzxSL/4beN4b7fxYjGuHHjxuV7v/d7L6997WuvD/ODZ3Qir8LyzusS+6/6qq+6/Nmf/dn1MntFHFzrePlu10N3fG9zJAzCd4rhvm9sDWXFX3YWk+77l39au6t7Got/W9sWCooL320xoaGwnIC9mhuXWU4o7/AJV0bBFz6Cm8orfW5u8m5Ol+ua83GPe9zlH/7hH47bF+iM/Mi7eWCogtT75tWohb+4XjIvD96cADvIgw9uHuWDuPNiGz9qbfmvKw7EknF6zfbwI3k14/rMQw/hLj24J3x5sJiRkxaTOx8+wjG24qPpJznxYrmBXsgsf3dczYPG0/jbvNL5GjXipDntnnuQH6yXI3BRftK6lperCToORmrCiQNr1QDr1VWyySvu5Vs41vlwED4fznd6GCd/DyP+8z//8+qfydaaFZVqPHGCVxtz3+966Ji91THLCcU0vOYL4mp1Jk+ID3qDS23KteGT7PI+Div/JB98WjyRX5arNEbn4UHitFhhX9hwro/IKobppTFg0MY5mXBQ+YU+xPLyAjpi/+bAEfdKGNiLT4sJuGDMxfuNK7Uk2Xp/XAFw55133uScBFzy0HcNxAk7Zsn4AggQWSEVdgo4AupwMXyvElfHLiD2nuAAirFLTMm4jmBOhkLwGZSSKWjJn4ISwAMpgWB+AeAVyG1SQX4YqfVtAU3P5+IGwVeEcCzrkKBbX4HemC45RNh1kewC6EKxn+P6XoA0HkASOBsUulFsSOdI8QaKZMqnAB+d0OeZXG4RsgRO4hD8xgGIfGSbT9ZgzCXeEuCSwcbcnVB2cAmaghIQAfk+DxhLKNa1czkuXUguLvPqs3wYQVWA0jGdS2gR1B6kxG5iBkCfyQD7LUHlq0AfUV0ZFvwAkrhCZhCXLV4do3CHCYhz3y+AL1h2LNBDGmET8PW6ZJF+t1Puyp2N9cbkq32+zRHHucRzfZst1rbsgRCJ4X4b/dnPfvblhS984fWhRBK+RNPrFl1ILl2YT8Oo77cxCkPEa8e7nDBfQtr73u++G0OiWMzp/G0OLHHvPHiD7Ep6HuZEL8g4nxRjnSfOzM/P3Y+NiMANdkcqGns79L1XKBuTz65d4Y/v+KNC4O677z4Ix5EMH+jMK2jEzOaRJcAIYzLbfVOomFd+WB3DYLlvC29xIm7Xv5C3xS52hHVIk2Ph/BZEcE2MynmaOuIz38mWm3/4feNpFMBDeU6OhC/yWI0MRTSi3Nzb5FM8iD84TzZXftDdGdvhJZxA2l1i3TjwzNz8J//qMv03velNx44wcg3LrQP+OZ9vLbGjU37dMa4MSCZY25hsxd9gOB18xVd8xWGHf/qnf3rQr2GwReftDmc72uUi/imG+Dcy6eoT/o4jJI94oz+xnhwVW+Ug48MrzYjW3mfyZsVJD+6CV80PK2AKTGMnu+t20eV1sUi/nS+2zLc8BoegZwWwIkF89DmMldfg7yMf+chLT8xWlPBFWCV3JDtda6yK594vrxUzfeaWqY2n1uSqIY1F8cjf5MjVlbxH9sbZW10V1q2Bf5OZbtL13o7ANgr6ZF8+Lkfw9b7D75NRY0oNkE1ckSPePXMgfdEr2/TqePG7cQX7uqWzn6TkX+SW+9xaFYfq1yv+5m/+5kHPeRKHizHLp8il5hGf4n55+9oX708vuIq6Sq20dUZy2tnvXHbqWP6cXDBEziEPfINX8g2bNcb5NoDlyh5wiIvxhWSxlt20dO5y1W3y4Bb4b3MvbuPE2TZs8ZOycEQuZB98CYdz+TvfgUdysPxKZ8ttxdCZz8ldYpsv8WVj4DrLGfobhzrnGBwUB5dHcaSH4oBbk239uzgqhtXNbAcfd31is1g5ngEAjCVbjrrkeZMHx3JpPDKH5FGqJA18d9wFoP28v3VOKIt8QL9jFLgWBpQWpBhCMuu9YGitSAhCvsWGQE0Hdla2KBbgdIEkrJ4cn9xbmDOiOaxBgLv8evXYWLp4AGfBREAh1DmAn/Dr3Bz3sY997OXv/u7vrkUo2V1dkR4QCUklWQUUO3eeoNyiqodwdDlq/xSFjm1NgThH7/PW072Q3SfVeQBkiwHr1nFbWVcPfJcdgDTfWpLGRmRUMEhGWyxIpAIs+RUeS2IWMFqX45PRJZ2Cc4vQcycU+ZAYkH1x0frO95cCEfbMdpKyGJQsrAdwkc8u1+opOekKkO1VFUuEkMr00zHrK7vLbFfB/eSN7xLYxoMh5kV+6IU9JVDJnZ56Xd2vX/CdCICfLltfQMBKwK2hh7lEXNcmkolih93hQZfl9S+C3D8Nrm02wgP4sEUafIIRZ6LTOOaWEI0nTsUYH4Irnbe7kwg8mxmPXMhittomhrVIuL323w4Xv4HJCh62VVAmryuvOqb5Vjfwe9fj8lhrEz/ivbHFg/ElShi5GN3VGt2y0THZX6GjUaXwUFDKO+fCe3EGIfOw2JXfeXKiY/MxxXZr0aCAiRpeZEeakFJ4TB9s4FL3dJJ98kvESsHZGLsJcG60rI7h8RJAMnReciF6Cgl+AJuTzZUD/FtxBJMVCwhn8tGxuHJFz9mvcABjI1VsmS72gUkd1zHdkvDmN7/58vrXv/64NUQeUxiZ13qQLE1/cdCrKzg0gDT86By32vW3jnNjEE/hN3SKYC4RtQ5jsgNc6NXa+YUcxt/gFVwTS+TaPMAHk0k8io/Oz4bhYX+Ht0g0HterohaXgYXWgj90LjK7ZHsbA3IOn9m4hyt2RO2u0gn8wGfY2rpgIjK+hWGf9b9nWkSqayjKh8kvtpsLZ1EEaYhZHzvv1Rww25yd0/ni1q2Urdt325x3nlypyS2HLqaRL1kVfumkscU2nE/WPtufisYvFs9cJQd3FG7pdDFfzLsqaJ9BIqfDGr6Xf3VlRu+7MqW11mjMDvTTvGKz74vzb/7mbz5+Prxzs1u35NgVpi/yyMUwlS7gmdwvVtNb86kvyNGVV/k72RXqYkX8VwT3i0Uw2ffrq+Je8xQeyKNqnfWJdKjJJ1ayjdyO28hXfW5jQex5TZbNUY2d/M2LR9O5z+UR4/N5vEx8NAafXD/ODmql5nPFWOPgTfgfDBTXybAbpzg6HMCRcFX4Q89s4AoIXNsa1WpnnOw8TSv6Wu6wWA1z1avLXZMv2Tp3cwSsE7fqvr2yt3Pk1caELceDaO+4447jGQBL5izOKyLVZeV7yR7wTTCXTgNOQbIKknx6VQwJbESfQiR8TtGCCowNCkWNMQRd67Fg5yNcCBQDm2eThmCyfsljC3JOZ71kaZxAqadRIixI3BZUQIYzCG7jWOc2KTpftxgpl7C28FVcKQQFPaLSK0KL0HE2RHKT9K61713uBxhz2OTcZN16tmjTAOjzJW7tDqQrgUYuPoncaWz4Hem+b3yAIPAlXH5Kv8aRyCVoejeW4opeEaUFkv4+2x+5kSQ7z5rohZ8uIPJLpIbfLplUrLsEkq0FM31mbw8KRPoaV8ElxvjxEmTg39jm6/uzjSUvgJ8Mdl6Q275bnwDmu2MkRnVv6aRzgRcbIvSbkFufRMLGgHaJoqTD3taGyEmQ3ksyFYbNcXRJ5ydUrCGZkMn1JUkd8V9yhSjAl+au260xRraNzSWSYjMZXc7p2OTRWGpuP3GWX2+xCMuSpb/ZG7YjBuyhKUCPvWYfeEHn4r/3SIOEtvrZZsAWLAqPJYmwjwzWvLjf2GI7f+Hr4kphoblj/MUDvthrelP8W9sWHHJMsiO2Yqzz+Aq8ag10KiYRRc0M5CJZEXsxxPeTBUZZvzje3IEIyDk9Q6PiK9ysKC3p953bAYxJbvlRzkce+D398f9t9vQZTGKr1oGUhk2tUdxo8PR953o4Gmyh6/VJOKuRaB4NiSVsdvLk9o2rJaxyhljAhZrX/cT00zE1BvtXzMA8heuuH8nsM03OxnYlQPYr/l0BtuS5+ejca8fTP8K7cbicZ5sw+Y6m8Ra0fMX4fHULRGRTPt9ddsdnC59vg7LvuxqqIuujH/3oNR+u31qPhkl60pCDoWKYnfiAXfvei3s+g7/gPovb2a5z8ZNexThequguD6S7/EzBvHHcPLhNBZ4Hh+FICqVkdyVEn/ENMUMnClxy8xGfs1/vk0nuWL+HW8vB5GN4icNY09oQ1uBKmkT0rliCgfgIHNyGP0ykM/yxsXzHzjifDYSOlU8VQIr5Pu84axX/dNu6cGg5j4/AX+vbhzLKbQq3bUT6mwwrr4ZHdt8GQPkkf05HfAEmyhHwXz2lKQ5zzJP8bh/B3cS8NcJUXMHm1uZatt+8TBfb2M33lmPhDPIejgyrthbBe7ZWkEvwYT5Bd3ib7xcn5OjGK8aqBfk/fiMG8EGNhcaBHXiGesEtLNa5Y+BpcrF6UL7Fb6xfXl5cXb5lXXBTPMlFsACe7FW0cMkcO7e6AvZZv2P5ns/VkP/xH//x/34FYIsaDmghlCMRcybJDJmgCBNKTpyy75HOBaQ+182R2HvPKTfgEHRGN6fkzmkZEqmmMLKdC8I+F1wuBdsEtARV0CmaBGivAHkTtLnXMRE7RKuAQeB73a6jwqFXNgC67LbO1dzbQNi1KiK324csS5rG5lBkXTsiQnUqJWAdNvbUmWYLjr7dKHNI0Owo2CTqxly/khB23cnZ+uh+iTGiJgFJaumJnwFchJGPAttegQJbAilgSh7J8HyZ7fqCeZF1yfkcN2dfNZc4lEidn0ySSnJKfMkkQXas5Ios9p1uMFBBVACo3bAdlzyATfHY55sUELn8pL/5Yr8V3M6kDqex2WhBlM4UHvRJF97TQcVoa2JbpEisGnt9snnTmYZJ3+mU9zcZNgbZeQtl+qZrxIkukYzeNxf/VYCIAXHU5+dklywwDoHgBzuPxlbH9N84OyddmL+x6cE5MBwZ0mRMPxWZPT33X/7lX/7XU7jXpgpC2Of+TKQFFrBJ67DrpNkcsfLTcn0GO+E//xWvbCG/bPIV5/saKUTkEAgN1PU1OZA+u/w6TESC4RubOA6mk1tcdnVKxKZLQPkyLKEXWEhfMFMu1OHvtV/R6PaGfrWkfxVif/zHf3w0afivPNc6W+MScpjH75FzeeeMg64gK7btriCO+ETnKjw0EhBPeNN827TYuOPLjcu+8A729GqHno7lp87TQEeSFlMVHvCKHTYnWzfS6oo5jTA8hw7EEht2/G233Xb88g5biF/Yts0gMQlLNG7kqmRcm+Bs8h4clothD56wuMrmcKn3xll8xQu22GZ3vlWzpAZAuosbfeM3fuPlE5/4xPVebViQ33dc73ETesAB+IZ8nEyO6W/N+nRD35snxGJ+oEGaPnqffhrfRpYC82lPe9rl4x//+PXXkTYXwUKbSEu4+bp4l4/IvmuUB+V9cvY08Rp4v//7v3/9ZZAzmccJ2RdPtVMpZyzmw10Fh5jh38nYd/BFnJ152+qYnltDui2+NDH47GJC55rX3702TnMrjuXMdAvD+aKmPdvjxuwgF29caHRYE/yRQ9hXXBnT5+JaHC/X6e/8vaaetYRhnp8Aw+jBe3LCcfwfx/U5zFS8iks+gYvyf5ihoQMj9mpcuseP2JxM2dLtCPS/HFbs0zF94KRqyTM/5uvW0rxwtzH4c3K4hQUfg1mLcZtnyWe9m0ebF1/qb83o5LUW/pPe1LbL4TbXwH8145kXy/tslT/sz2v2OR3BBhxmG3zL1RtTLMr58Nb7rVNgROPvVXo9r+n4FQDGkwQotvcMs12pNR4gEyDIw5IKBUyfbVdFokFCe4hU91pxyo7tXCDWJT5f93Vfd/nkJz95LYTJzmjG5CR+psXnnNjaKBP4SZALHgyjoEnJCD+SwBEEY+dsAUE/WxAJUI7qPQBovj4DGLpAmgWNubuBq4N06iElimJgtjpD6CSsJZsIgPMVtxwpsGv3vn8cr3EEiO4sYslJBavzFMBAk3yILvCgj3Ow0/3ekpL9Ol+3S5dR4Fgv+xlbgWhuelS0ipHWVJHwvve97/KP//iPx8MErcNrcvX3PiwmfSebh9U0r6LGuoERgmFHnB47TlHPd5zTehTifccWihixyxcUIkCSrulYYgeaAF5BtslAYmYPsrEr/yFXc7Ur8q53vev4Hd122xWcihg+kw9+27d92/FzO93G0j9rBupbwNG59S+BXhsms8SDFCOWfGN9ZokOPBPTcG5jfLFDR1pBr9hCDpOj8RFCupU8Wp8nJStGV+eIgqRJ/+lnm0CSVOujwyUhEgbCvWRHzMLNZBX71nq2M1nZcovJzlVoJyO8F3/5PjIOm9NXuF4DYHe7NoYVia3VjiuZ+fKS6c2BnWu3BSnoVaNCDmucxZXmcp87+WEAmyK0CEUy8MHG6/LUbNKukZhF6vkpckoOeUkzk88XA63jGc94xuWpT33qYZ7W0EPoyG33Mzm28S9fNpaHSbEvbGg+c/NdDQAcovOTs/8/+qM/euk2sVe96lXH+pqPb8JBNmycxfPmRmxhnCK4c7bwbE4Y1Hlrb/qGobubJZ5dUbWNwL7bBzPa6ZODlyAijnTodgN4jjPlK80vBl1yzUfaec7P+RB/EF8KApgk/vkF4ozr5FsV2jWExIXilfxsks4UxvBP8dS5YjFZ+V3zZjPNHE0WvtEO+ZOe9KTLn/7pnx4+b8NFU5IuPNeIvTVV+IDcJQ6M72oFPiSm6cOruE+GdN94zUmv+Ohdd911PMul20LKTdaGFzWP5gRM5XtyjIYjv5N/2WR5iCazY+K7yehqUkU9W1n/NiBcUZede46FHNKrJsA2AxoLNxUrva9ISZ+wRy5RsImVjZEtnjt+CzX+csZcviS2cAOybAEmz1hT8vm1EDyG7rYZwx9adzGHP4vD1rS/OsIP+txGpGPlm8agazlRnPQKf5q78fCm5SHpTu7Hu5Yb9utD3U7SZ/AUb+TbuJ76RS6hV5ym98ZYnfJhMpO185785Cdfnv/8519e9KIXHfEOX3CO5R7+pid2xKWSr8+W28rRmwPkODHIrnS8NU7fiS/ftza+Doc0FHB4OsNzFNy972+/woP3+B6eWwNd82l1G/5vvWoInID/sbnX9Wv4IXfIdfxlfU0s0tXa2nf4cmsXp0cDoIcALpEmtCS/SWudugEbqB2PFtAOngWYYMl7x0gUCeWSuI6xq7/geHay5qtYKCFWBOwOQr/F6bcdN1m4qiC5epBOzQVBsI0AoE1ZHATACuL9aaHWiNQhzzrinFeAe4/kCAaGl1B6tVuJXLGDbq2iZIlSXeLA3n3NJYr+tjtHvtaH1As0hE3RAvA3GfQ3h+u8dab+5vD0JLCQQ+cvQQFCzYdMJV9/63z2t2QvgWyh23hI6wLeztPcjbs6FtACE6jwdbpdUFOYIo7NUcPqnnvuufzO7/zO5b3vfe+VzLKV5szqD1Hdpkq6cB+doswr8tx8LlVb0iWxJHv27riIXgQb+PJTBSiwVCiI03wD2T8X1+xOLiQV+VS4brEo1vKP9Ttj5Xv9c68ZnwS0SEfnR4ZqFPSk25e+9KXXJoc1IVgKjgVXfxuXzMiX7yVncvN5PkRv+wAjuxDsAPuW2CVjXXTE1jhIINkBOGzic/u5BhLiem7uSWKtIb/SNDRG562OWiNCyA90ieG1InjlzS+TUwJ2jPE3WfpbQ5Q+6RmZoQfxkl1gV69IhVwijsX7+qjztunJRvQKW/lusvNVY3eOQoWfnPVKfuMhNEiwYrvjslfny59sfW7EapLIuYhZ78Um/5Rn4Cgcs4vWE+Rf/vKXH3O+853vPJ5orjhcoi52FWSNS6eIPzzaX2jZncOnP/3plz/6oz+62srvc4ddP/ETP3HIUEEV+UC0lyxuQdLn/Nta6C65+swY8pAGEn9EnhXX8k3npz/zyR8wXz7kM3IbAiY/w1A697rY2zy4BYyR45Jbs1KOWkKKU53zV+e7vJhf4h+HkufnIrep2nl4jFhtjnxUcYOT8X15jD00TehErCU3fTV/n8vzmxeWH6ycmspu80tvMIhsW3jCUYW9ov4gL7EAACAASURBVCwduwIHh1PgGGdlUwSV+8Rn31dEf9M3fdPlYx/72PUWlXiVy4bFvWa13E7/clM6USTguDiCpo649gySLZ7pEj7zLefCLDjguObiz5oECoD1X+uQ041Dhs4pfuyWaujCVnzW5fOwwvfyeMfZaV++qTnd/DC4Wy96UN999913fTA13gP/YAL55TF4JHb4UBj0zGc+87iio6YKm8hl8M75GnliWnGpRoKT2Q5O4qlkxQM61po73wai472aK1mKg66Kkftah4aTuIF3eAgbyR99v1c7LfdZOz9ULn30ox99cMl+ppWOzYMLJJurnMhCrzA2H0z3fBwXoRvYuxxSvrOObSwsx0ievYwfd9gNa/gmP/qpweUGbIqD4KvNZc38iT971TQ4c091ZI3Pfg7yda973XF14MrP3pvn2QhH6Hj/qvXC7/g9DMGjbVDIFfSqqQsv4fZxlWENAElVsgSyCmMGW8eXyBo0J2lnSmeZA/Sd4DqPtcVhx3XOXta2Ba/OSnMiSpwXyAmgTZ7Ar7kBvks7F5ARt71EkIMjCICbDvay4nY1+k1Fx2ww7/mMTHccinMnU7p8zGMec1wmJ7FJ4JLZduI7Zwk8cHRJCvJ5TrrOQ2Y5pcBpbuMmHxsolhUW3q/vIF/00HoDrwKPUyIKgPN8TrpRuPcd/0GYz0G4/oA0bhHIvyQnQJmdgTEy1sMSayr1cEJrsE42lCSQFuDW+JpTgpadrbX3/G+TZHL4VYvWrBnDDxqvdfIDNl3gKXG6nH6LY8FPj4qvLUg6pnVJaHzCfJ1rLcmUb0lqG/Nroz5H0reI46fpqvk0e5ZMphvrbd4v/dIvPQBU4bm+J177LNue7Wr9ZNniz7r4lDhGWJINCeoYNiIbMnUuaOhTF5dezpggduiKXjUTJKHGS5Yf/uEfvnzkIx85Lh9Oxtb7kpe85PJ7v/d7l+7rarzdFYJ/5EOO4RB8kYzog7/BcHjOP1pH8tBJ6xRLkrIGg5joHLoXM0iNHS4xtMRXAQHTF2PpTeJMns0Z+7eYaa6uJkuHiCvC15oQAbbN5uxyTqS9d6uJeCgnhA3333//9XYIuLQxzIcbO3xUlCZf+QgGpqtyQ/Lwo8ZrXg/U20YsjMmHskWvHRc2wGI/bUnPbAcj4L/vzQsDO65z7J46T2Mi+d7+9rcfsZjP1oTv8tjIyz7PwRVObGtnTZ4Tl2yBdLYmsaMo6VibC3xNHNG/QiMba2hsMbw78Xy+scSNRquCgU8lPxtus0nBLM8jdttwaQy7kPTA9rBWgenKjjZEut2m4/rOE+A3d7KZdZAVWdc0yPet2zzL8TQ+9moQcsLyXjUz5PPFruUOYlVhKQ+yp/jWYMTz1h7WAi/gnkKWH9I7XWxuhRVsIjZbuzXvlRR8MbmbL72tHBopfE884x10BkNgLO4hH9JHYzd//Dq7xE0+9alPXRs2Yn7Xwf5yKv6kEGQTfrlrzrfP8Yir81e6kgdgY+fus2TwerlZHMrRGgxbrBo72SucymfLo1aPy++WKy7HVIQqNiuqsx28sPbmoPPwwy9d+L55+YHxs82ZI/WdeFx+tNxiudg2S+Aq3qeQw4l6r6Bnp8YV+3xII2uL5mTqvxhRR9Hbco70WvMrPbSxCufE2fKEjTH2xi17Lw5wHnHfWvZ7dRt9J5d87NjNR/IsjoXvJFtjpJOtLdQwuCa/oFs+Tj6NwuX/xrZpSi6NUjxk/T45azp1JVG/MFPzCSdSs/AN9hKvZOFvyfRLv/RLxxWwv/Ebv3F9llrzwiP4Iv+IJ3Ygc3P++7//++WWGzdu3OzDLaQRQElCAOvUSUhLXBXYDLId5Zwth8qZOKKxgDKFb9GzXdDG5/yKTzIj6i711JFSuACuPY8iBCOysUCA0CCDlKo7JKFtwllFb6G/Y3EqDkM+gIZwr4yc+Sy3AASSgKqxAMYSDiAnwdF/5ykQAFgFV2TNPSsAaYPLep1jXqAuUDn3FnrZw0/rbELkbwt8ggpwA5lzAl+gBW6dCzyW5AssnbqOq4B+z3vec6jz27/924/X5kT+Wo8miQQIvM62YXMFJV3wF7sjAh6xFcRLfPfp5M6nAx1uyaTz1g5r6+YQtyXYRzziEcfP4fBJxeAWfXxMbCou+I4k2PrppjnODw1NlxovEg4CyveQKWQdmWk8x6yN+R//0a2l6/U/OOEYer8yjHn6unkbfxsu1idmHUcmxUVjiil+4Bi4sM2Nju+9JI2wwAQ26PN+lirwTocd388ftav6xje+8fipMGNIchoiG0Nig2x0wjeWdK0vNT88JLP7Zn0nrpYQ8KclIebaZM6HFZZIEfzj28gkX5QLfC6f8Cc5Td4piVdApUdYhdhoGGiO9nm63gfdIlB+tggW8CmxkVwwq7XBn/VT+LA2kZPhtWLXZY3O8WoXcotzvih3LtEgN31aezKIc7ipUFjSpnEIz61LrHROOu6e7y5j9RvV5ktujR87eUgcWyajzQmydD7cFPvN2efJ0JUJ8gYf7jixhgDzjyWhZwzqPMd1BVLNR7lJkZx9FL3kWb2vzvveBsTGkfPSu1gQ982nYOJLfEPegqH8c/OaTRVFbzwsXK4RlH4bu/Nd3n4uVOHbxry/e+17Mvd3MdX47S6JBY09ecLaehWvjbW5ZwsLx3WsvCHvwxVj4mh93jEu4XaJOVlxQbpbPiGmYEdj+mfNyLmrDvhF58ITuImHwWOyOZbOjYmDupd+myN+Iq5z8OFsqAkIX+la3OCqrorNTj0J/wMf+MB1bcnXM1zwdDnVufB8329+PBdsydA/doVhzaNxYa2NqZFYk1BzpbVvHQDn4D68E7tiHw9evMVx5F/5s2OWU6TL/tlRZVs+t7HJH2CW2Nyc32c24uQSjSN5ju2dl+5aq0apxtA2nMRmunMVJV/z2jjZumbvubFDDzAQvjeeRqamIP6Ml4hFOKiBrYksZvihWrI55YjkVwRrlKXHbNd62dKVDzbbxBcO1vGrf3kE7jSPTRixlxzb/Enu1rJ4ws/ZvVeYCwO32bxy8OfO6RlXFf/94lmxZa3ZElbzm3NNwtfwl36xIl3H2dk4vHWFxebzXeM2YuX6Nq1vecxjHnPTohlJgUHBSwaXiOlkcCAOmeIFf2NXSH7rt37rcfmhZLzOts5BiY0pgZhHcPQ+2SgQ2d6CDAAwuGMkEIAvOCUOAa0I46xAiFwcTqLiGI27nddtAnSs9/1tp0mHDRFiRMGBtHjliACaDGTv8xJwCd48vXJ48u1ONQCyrmy4TRrguYDHT/Yyv84xhgSIuDSvpOdy6PTBz5AizQLBwM4CcZMxkqaB4943xR7flLy2cEBe+A299vCdLhFzSwV5rEcwJTdAQ9SWMAlqZJ/PWReyLWlb3/o9v+wc9xfTMV8CEppuyLCmBR0kN6LQuUgfPxIjClGXFgFjSRtpqhBtjq78WdItSay9+t5DucQxu2/sIPPbVJB8ekUYzMEv+VW7pMkk4XZccvd/mygKuPSAAIgjpCLSn6z9JFjfiSX6Zt9edyeWPvkXAov4ILsSIILBvoor8SfZro431vtc0mwuV//weYmg8ZBGPilJwlRXNvk5qYdqwooXhTJ8ViiKo+yLIMB79uu9BLbY0mfJjwCJFcnZd9bCF+WwxU54ssULci9uyQijzjZzdYBmRWNtw0IypeMlgJ0Dl4yPMCjK6V2e0QRY7KSfjt2rJHa3ZG0tny4GWhdbaRrC6m2MIHFkgVPisLnEp6aGWNY0EZ/pZfXFD/pMLlaEag4uMVxMTGaNQfZbX0f8ko+szdOc/BjWdszunpKH3I7ny/QDC+GNBkBrgRvsrjGAS2w+S3980fFnciyXwJtecQT8hw/0Kta2Qe/zxk7W8L+mvtt86GpzBN1Zs3PT0e4QJw+/laeSWYzLd8kK893qJqe2nuTRoOD3vt9cAavhtLnwJ0V985kTxvBh5DsZ8RE2xWMUXr5XOLXWzUGNoXA44xtfgEfWwzb8sOM0F+UBnEhDyJUhnes+ZsUJ/sNH6F7MwRvYITeVa9JXt47iYutLjSd2e914WR5r3XhVYzQ2vINdyS4+5bPGbe7zjrU4YYfm7u9891nPetbl/e9//4N+KSh5lssuL+Uz8Io/4QX0JFfQY2Ou72T3rurqWRDlxtVH5zb+Ysc24+gI7+69HLoNP7wOv9TsgI94b6/yt7hdjH0ovJVnYGxzsHdrlj+3GSUWN9+nB+vBP8mghmid/cPB5Ab43Xkdo05Mn3BeTOOiGpgbX+tTndt38rO8ts1EuVGuwNvZwfrpF4/h07CJD22swU/PDcCJNpbyhWKi5rSGijW0XldwWDtsWNyE7Rp/4lwO2RxnHH6JS20zrLFryt9y++23Hz8DeCZmAmVBnCI4hEkTClgADgSVQjYxSBYEooSMx+kooXEkS47f8dsJRvAEvmAEVIjzdkGQcOCzTtH4/c9wGQ1o+pzDcywEX8FOP45vne22Hr+7OA8ooneBtIWTgFxgW/Ky5Ewi7rNk7uF8dXf6u7W7nEkwJYOAkqAQHg2TLcIXHAWNYjLZazYoFrdYQUQbk56ttXkRMIBvHonV5Vp8B3AkGxsgT4pmiUbCp0eFwnbwJGlJlD+zJ/k6RxJGynb9kgWfZ2NkQ5GAtG0CRTKaEzgo0tevEQ2kTEGqIAFifB9R2cYV/1cEAJiNTeC9BTg5msOuXXLccccdR3Hc/bzrP32XD+p2LqHnEwu69E23fBuuwASgmjx0q/AVi8aXUJYUkoOP+E48wBT41M95Nqen4O6YrVe8IlniXaJP7ltvvfV6ma5CoDGR2MZAJjQ/EEF6cawEJXYbL3uUXNrRg1PIl2dGSOqKp45LhnAhfPP5kuQteDu+Y7sfkbzimL8hL0geGRWEi+N8nhxbRMAPuux9MtaUi4D91V/91YPutzwTuo6nRwRO/kgP/BqZ5ltIExsjSvsAN3IuZtI5vWzhYQ3IF5zZuEvG4j6s22bL5pbVhbWIe/qyDpjFlr7veEQDxiMPi8mahjdu3DieFcBGSM9iejHe/0hxdm5OTW1FjLFhyDb4V1Y6XUzGJc4Nrj5fMi1OOs5lupoYCgB27L0CN5ngkCazKyw896HjEXHHw0s5iA/Kw9aOjzjOWLBLk22LELlBPMEitycipXx7uQlMQnTxJL6p0JQT1ybNazcSfoRryYwLuKqDT4gn8aZQJGPf0yd+mI+4ssOzCORXD0WEzzVz25Hu2U24UmMj23CyeeCM3Ibr8Enxzh9xQtjbuPgoH8d15FI+Kg+Jy+byTxwuxyJn4/W/4/md58n0uWajK7Zw0nRoV3qLFmNoBsBsPq4YUjycZeI7vcq1naNZYNz0kpyL/zBMbkkW2IrH9X7/yb/JqUDjFzidBhOZdhOjqxVf85rXXF72spc96BdaNFlxAetnr8bCvdKxOR8Km3BRvkxny82bL27QBhFf6Xj8f3GfXsUgHMV/HXuuYdj+jFc4kvM2FuHMox71qCNnVgNYB+xK99m42HZ1Fe7c+TZp5Czn9SoOcNFkxH35A7yC47BSPmKLpzzlKZfv//7vPx4wKKfBp41heXAxFZdYHiGOcbrVc2vy8Ed+xTfFa5/DZWtYjrr5XVzlq+oJvIdPwcwdg03ZDtegYxhHRjy4Mf23PvEid8jp/Jc/wRzHs3VjXx8CuMEomBTuAnAJnF2ITUYMmwB9Lhj6245Wx/gOMOhkLTljdONTYjLpXAMnhMJ7jqrDRVaKYTCdWMakwDUOuRXeinGEfIMR4eUAHNBaGNvn9EQPwKpx2MP8SzwUEQveitEAssstm0Mg06FAtevbmOYEnIpLYztXQCg4Gr975HsA5Oc+97nrQ/usXVIAmo2HkNET0gaI+Jfvd042lvzo1BiAj38Br9aHKC4QIgXprc8dA8To326L3ca+d6+NYpo9kVUybNIhd3MBuV0fO5wJSJ9vjElGkQEP4eJXvdrxE/zuzQPCm9zSqeP6HilObsCKoHUsXKAjNjjHRmNWFPR5lyYhxxszwHrtSOdIjPeSAaBGUiVcHWkA2ZgIqcs/N47Y2tzspLhDQJzDvq1LDNkxWl9VMPgMNpR4/AxQY0mE8EqsLbFr7ZtQFQWOzR5dfRGAI/t2r1ZOxzcW0tq54l3BIIms7iXDZI6wd2vMF77whQddlaXxsRje/NsE8L6x+bLOfzbr3ObPV5AlvsgmyZ8eWwOZ+5ufIgdsVY7ouOah+z0eji8R3GItX69hG0HpqrViDV4bewkDbEF8+VTrKRYiimwvISP8Z9K+uU4MLHmEV+KKP2lwymeKqY1r+ua/CHmyyL+wFNlbP5B7myvdvvWtbz2IZA838tBR+Um8KrTOcioyEEUEhT46vjGycevf5ojYgmfwrXPt3iD8i3FiDo4q2Iud7N0cfEyRzIdcGUN36WkLHvgGJ/f7ZGBDxL/xrUv8yZ/ZvYZQtxxoTOBT9IQn9F4OaE5j9BmshANsCSPPhQCeoUiQf+hNfPEpXM5PnRmXHGIGfjV+elzy3Xd8wXHybj/B99znPvd4fkTf2VHc+a2Nb2evzTvyLB9ZnomQI96a341fzPe5TQhr2vxCX62nsTTxlsibFy6LA3G6WCd2jIs/hWEd1/+9OkdjKh+xebB5GQ8jc+P3P11qCmj+4iCwTA7qXJyGvsjH15LLpery9Rkf+XHndpVmGwdnjoeXpT9x3N94qaYYHtqtAmKLz9Kv+ekAZnS8505Yq6sBFbZ9HtblRx1Pz1vTGA+uN588uPHY353fOK1JYcgm7Nk4/i8vOtdL7MQ3thDsvNbbFdflnPQDY+QVeTBZrJtvqvmWm7Qm9l7uK87kPHrfuka8ylXwOt32q09f//Vff/nu7/7ua0MvGT07KDnDAZzLuJptagLr2pqjxmExg5tmx/5pvIX13RZRY1Eebt7m2HrQuq0DBtC5+qJzlkv0+eZTNY610MfaGd+TC5qbT6sZNMy98sfmhqE2ZPiSuXCrPs92cbp77733csvdd9998x3veMflDW94w0EoN8FsAbdGtAuINEmKJk8goLCG4QBI+CqEI1EA4NmF9FnEJoNS2D6Q4aFAFaFpfIpEliXwnFxiBlSAG5gL+MZBDoAd55cgkZeOVZjpWjOaYFrChxQAJkUl8mxcMglcAFNX8riv44GfbnIfD303TvcLd3n7FgwSMtJkfkFjN6z3guruu+8+Et4f/uEf/q+fPEkuDyRSmCFd65DZy66U+3s0ZqxNkJwbGQotxHeDCYDbfeBLyEL6Q5z6u7l9hnTypeaV6CQsYISU9jnyeS6s+QjfBxRrd77m1ZzGym+zFznFBICSoPmfOej6fPwWqRKYxCTBbDHoGEWk8STm3rNPfwewvSazYktSRD7EJeK8iRu4AzoJuzGX0COom4z5meaFtaYTc9CrQtW4fIjPdtwWPZo+ksaSuz6jd34m6XuPSNiNWr9cGdYfYCl/JYPkoCNMv+RYIoYgslONwjC0S8A0neipcWEs/9oChZ+zfXZHBhwn2dCHWEbWlvTzN3i4xa4YYbfOF+99Zq3wcBtoyOoW9vllhWrH+e11NrAeibtY66qDGpz903jothDFLl2IFX5ID2wDt/u+//CW/Bod6Utx3d/i146oIif9KfA7xm6nxg78QJjl9PUJ43e+dZCHTTR4Fmdaf/qOXD7xiU88fgml+4jZFDlHSmCnmBYLiJx4hV1yKzzp/NavyOo94iq3auSyZTK4tFjhtBgI6/pMDlobydtbbCH4LgeHY+TGL6yz966KyA54CttrsCj6Gs+OewVSPyvbfxxA7mHT3m/TcfWZrK7+yXb8bvMXPKF/dvKK7C7/WX9tHXtFAOzcRn+6SF7PghFHi5VyS6+4F57Re1yTjRFdtpZfEGac5bwOmNT3e7WAJjk8xbXEFD1swWVdfAF39JwBjTtFdGuDWxrL5lGgwXyysRkfZffkaf7kg1Xw5swf6FmuhU/kwgv5sFeNAjkJHjQP/17OCEPElUJ+ZWy9vvdb6HIWHycX/KIb8ssDjVVj1TM5fJ9srgBqbTVx+qx5ei1eyA8PGks+15iGYQrhfo2g2xxbs/Pgxv9h695f70vL+o/v+Ss8FSRipTk6jY0pY2iKaUqR5lgUYpj+4nRQccSziJUK2lFL8IRZUf2QIJIKmkmm2Wge0MRGCyLD/2LiuZzH/r5mfT8f+LDfe++17vu6r8Prel3XutfasJV/9P1+Zt18YG/zTUY7Y5PRDpCK43e/+93XXSLrr7AQ95EHNXastzXJly7i0rdG13Jg69rcpZmpbrJVn28u515u7bxtWqYH9pO/snd5BDdWx7RetRn89rOxy0GTQ71g/F//9V8/8lK1bDVt59F581Qjweq+S0ewAaZaX0/c/9///d8DatQ0jufL8lJj9I98cEOO4hd8fefEN/EzmIu7aFzgGR2fjvxksEZv+uUr7L8X8OVS9ux5UTfdfvvt9/ZzD1/5yleuWyAUOABG4mhRKbzuiafeAx1ALhgl6R0DEURkBBFjI9zImUCSEJBxjQMAt6QRQJ4TOgcHglu0c54t9jZRA8JtcDAWkmadC7KS0AaXxoXEK0idt0RcwpRQOERzBW7W3bmu7O9Vr03ujcWBEOv0aG3Af3UqKdsq1LwKMHMviCBvQARxFVi6bMALKPI3foa0sDt5l/RLDjrY5Fn9dt4CsOBdEAHqOo+6dRK15lAxkr/2VG9EhTzkBEh0yK/5lVhZu/IN/iQm1kb8iD35LpLJ58WFTjTCrxBdMgigAEVz8BH64ZvivvHEAD9VsDhHIpKo0v8mgmRevZBdsb9ypIN9MjZ/NN76oiRCNwqQ5k9vzlkfYz96QR6WfCl+FpQXYySCjttO8OLBAju9LSExn4KZDyMVioTWIJmRh+8hxJ1Td9eW5/y2+zx7mrICo5+2Cu/b0qkZgWCmr35/WDOYXsU2fOcbYoEekDDNqhqOJVGJUnFF5/yGfRTuEmrr3KsVfa9g5lt0yqc7t8K0NfORPhMvMMGa4KqimP57j8wulvt99s7P5h1ztgvSjNQai01Xj3CBrHQDR5ZQrr35FV9rLqT7HN9IGbKw+RopTi+RZDHOp5K978JIT/W/88477/eTbwiOuN8CbHEJhrBhc2zeZd9+1aJfYfFzXR3nXHpJbs0L44ir7BF2eO4HfSzGRezzEdvrxSEy3rF0Wl7lH0gce8Fl+IHQsUvnngsETbnNdc3XWDV33Out8cQWfFOcpW9xACc0Nvn3yiP3ild+ms23YWTMXjWfkwHBXDnIDb/4j9zW9+JfMQbLFdp8jM7hALt1niYHfeJo8m7r7j/u2bn0i2OInz63e4psckW6EbeNvTbgc3aXiXsNsL6HC9mmv2uANPY2BloLHSaLnS7Jwm/Ft1ss+T1eQ7a9oMZuCiN2lneXE9FPx+B2fe/CRo2o5l49w3s7CPga/8Htjdm8/c0ui5nJT17z+gnIztNQMYf4k39xD9iGZ8Ixa07mdEcOaxVTi6PNRXZrgk/N77PFRp+1nnPNwubr18b3CitxCLJqSvNZfk2nagb8TLGHQ+ZHuEDndL7nFzT23t7GLvJS32vmic2NE7XD7iimJ9wEh4XdcBIGyYk4WxcmagjEV1qDnYfJ4Wfe+ay54FH5vnH+6I/+iGkuL3rRi47YW/m79SCZ+xUl+oLncojaUXOozzsn2ein7+iPLna3Od9Lr3IIe4mRM2eWT+RGekpO2AzjF1uXE5FvbaDG0/ixvv/6r/+63HTLLbfcu4WFg88JQlIsQC0YmEhuLWiDdBO1JLTF05LKs/IZDXnfoAeYis+rxe/7g+LcO7WkA9GUnI0rcIEDeTeBULoA3O2gS+IByrnYR6aXDKRPQbmgqTDt2Bxir0atcZHHPgNAAr3P+lsSbW2ckG12/dbVZ5IhQun4Jd2bbLfolJCQeAQB6ZRcO7/bCGxVKsj6aa677777uvVnk1zjSAb0wi/58BZWyZy8QF2xS56zXjpOQm8chKaxA5i2rWWX/Kq1LLns7z7P5tsdBlTkTYaHPvShxzgVWa6i7Paz5uN/25xq7E3aYgmZZF8EprkQLCCkALYVMznYa5Oa2GT35HEFG0ZIVPy598YXZ/yLTs6FeWMhE8mtodP5jWfOBXE6oQsFIH/XSV/SRzd9xm8lgMUsBSo8UGAAckkRSQLIjeGeenoQz+YrzjvOzpxN+BKwK4X5gKID3sLCZFy83EZB5zS+p3Ajuoo8vs/HxA28Sf9IOt9JB7bUIVPbhEFQrNuOjeRod9krXvGK65bPPZZNt7FnXekqAtja3SeLJCYjvGvtMEF8N17/mz997hV7BY854XZj8Ksl2sbfq1OSO79b/0FmFmMkaD7d+21mwxm466m+4heGwRy+qSHU7RldDUtnS3rpoc/4QesQN/LZYgzc0dhQxCBBv/Irv3I8gbidEXCGf/e6xQm8UuxZvzzIFkhLvltzpSsbr33tay9//Md/fGxlXaJGfniZDM3jcz6yZJN+NXNcOd+dK4uVrdnVOeSrtYmhxuOn8MvDqJJDHrULrmPJuQ9cYyt5W/zATDymc7NRfgEPO6a5lsfgAosX/LDP5EMxCKv5AX/mr7Z1I6x00fl7VQpX0LSQ89gFViKxfEzcdLwiTvzAVRjae/62nAeu29Eopyuq6HJ3GOEhxtmc6qLFFsQb38ngfetmW77cq3zmYozx+QwOBltwA2vGG/s8f3EriBjuM7s9FZjytVjmq+kerpA9uexe4APyO8zAe+UJDRk+x2fljeVa1imfm4s+di6NLPKTu3me8YxnXD7ykY9cdXzWkxrFfOndAyU7dudtTo3kdKLA5R9sip/4qV9jt07+wm50DVf4+cZHeuGjfESugSOLK/y/+c71BdngmTwFb7Z2gYN21uJCsME8cgM/gTn42nIADU5656/w23roaee0luTaghn2bNNLfQM/xAMMtn68R8xnbkUCwgAAIABJREFUs/e+972Hv/SvW/jsAsEJq7eyWzXHXh1PlzCCfPTa6/J49tPo7Fzx4dh9Zlh22VqVbZPNDqStFfdvPoYrkXnHzMZue8JfF//EKtzHZWq0HA8B5Awpfru3nLdJkUIFQ9/pDAoehcECK6fgrF43+Qt+DrPEyoIQzuZQnEmglNvnC6pbCHEKyZSxFTEIQ7pw9UAHbsFNoavIR0QFAUK5n+9agS8S37bUAH6PkYAVBRGifkM50qUIQCAFC+Mqum0tSl6FoiBfx5bcG4cd2bvzyKVbBUT5iXUI1uZFVDfAJHi2BSbs0jkR9hoCbU3WVW1cfsV2C/z0IckBA0mY/Lp5zpUMJToBQz4ku/dsvUEnZhb001cB7d40DagNxvRlHKTGWIBEbG3HThx0rG2RS/jEROcGcp3bFV4Ay6eW/CxQawjsuoGZrXMS2ca9gpEdEE163wK/bXvJbuue2BMrgB2xQqAVEnw838+fgCNsOMfe6t26XWlhfwSTDAgPsoXc9nm+SacaYdbd+7XLYqmY10xA9JMboW8chR6fY2txC/vYdO2/u22WtLBPY2fPdCqpw2KYhkxKNrCE7uhTMrRLht3OdtycIc5bE/+mD7K7548uNEZ11huDX3WsXVD0kJ4Qmo7toYF9dzzs5r6HuoY7CBsMEo+bq+QAuJKtPEjIrUV8BQaSY7GUTdOtqwaKQIVoc8hHdNwr3GtuV8PMRZ/5ZPdIdz++BkDnihn4tjianOerEuJi7yVu/i3axEIxAwPoJXnkBDYiR+Ok664oLr44/srY7mvwwiLzNY75rMMc2a7j6BKWaqw6F/7RK59a7tCYyelJ9b0Xe53Xf+eVtz0Ujb35tqICQXZPauOZDyGVm8UYDmNMMVhzsbkrcDzXAn72Km+RGYYYn/z00/vWkJ5cjd5CPJ0uH9hCJtn4iZ0+i/c42PJCvAon2wJUEUhWuV/DSIGk2ERg5Ql8RW7dxi4ZFLriOTnIwifgqnHgIL/ALejitttuu3zhC1+45nP8VWHCH5rHL7zAPhxJvPMHsdCc5cuO7yGbeBydbCOsMXCFzl/+DAfsCBCny3Pyq81XciLsEL9k7nPYvFxZjC2WNe8+SwiG43J0yi/xBzbGkRqntS9H6Fh4ANOLV/4D111U6BgXeeBJa5EP6THdnzmHfC/WYBsd4Wea0eoBOXZzJD/Bb5aLJuvqLznWvvi+ON/aSQNAAbt5TTx3fn/THV4gnpM3fMn3HLN+gIPhdb1f+bcOwVdgMIwQH6tnudd4uCY/3ZxKt3iLRni6K7e2df/b3/729cJfD7T9+te/fn2mAx+Tf8Q/Pplc21w4+4L431yzOJvs/KtGXTwlvxDr1o0XignzuugKs50nvsRO8+xtzuwkF+Incm7rg3HN2U8g3/S4xz3u3iX0yJ3FARRA6lUhhaRs8bIK4HAKlIRaAsphBIVzgb7vLQZZRE50qgSeQBQoHJUSXb2VPDhT45tjies6oGM22a3R1mnokXE38SxRlOCRhTWQwF8iaF0SBRKgWaGgcBWOfGcnoFdAu+MpXPmFrfsCQbBKOksaBTD9atJwXoB4IzAQmHwJ2RUIax/F6frHBkiyNU5+IaHRMTKg4OEDQB74mE8MuMLVuEuQ6GV3Wwjy9UMkSNLzKqARhi0AgRz/oXvjA6Niqn/ZagmIbrftSvRPf4omW6n4Y2P5jh0QRD6dvAoJxLj1ikFNIwX6JqE+63wPd3MsfW3CpH+xUTHULopAvX/JrCFgfiSAvhavOqd7mbu6yA/9vjLS1zGILKBWDDVHcrvaAFua09VpCasx9koj+RS/vU8GPi+O+SACIOHv1W9kpHkVF5oQzbsElw3JRQ7rRK43rjpG447tkBNys7UYEgvkTh7+vDZaQoVgagDADDEMF7a5xG4d8yM/8iOXb37zm9ddQ42HGLqPHR7DO3jIf9hwyTNfEEMKFTizOWjzRJ+37h6U2r2jdCXe6QO+wHA6WfLr6d+b6BdTOhYh34ZNcyWDOJMHW3db39v+1zq2IEQm+yzZNI/CBrmPHsXnEvnO4+uLA5qxzuHrcrx8yI/JAW/skpMHEFi+WoFd05V9jMe2u8bOCQvxksYUc2Jh4xGZloORxNZwIzykczavyH7rW9963M/vYZLJyadaM2xanLPGvmv3Wfez9q+dEe3uWZskv/frW/RMdvrQKIIJYlsz29xiIhm2GW1cOUm8ybPiZokzvW1xaZzVhePoAobxDQVlr/Bguaq47/xtXilmwoPm1TQgw/roNkThInkcD3/wq/W5zWVyusJT4Ug+uu0c+s8uzaNBmb3y8Y41L93K9Y7Hj/Ev+vB5/rmFHUyi1y3O2HHnXa4EQ/mz73B9nB5eJbuGoSZNa97nMMi51in+5EvcHI+R38VxMvALzTuFMT/FX7yySd87ll6sba/GGye57Xrh13bJdEyfpe+O2dt6jkC+73laOE3rzu/s8jGHIn6LU1xAQcdH+1wsu1BHLnOuLTrGuprHc8pgF9/hMxub9H6uCWAHzOmiZfP0wD8cBe7LB9YoFvjn1qIKbHaxG8C66AIua5T1ihMp+OVvhTL8pSu5jn+YCxfqOE0DuduOkY7dXxyQ09UcMFhttXah984xJ1+27nNM4f8wHZbKZeJE/CSH/HrcAtAOgC2s+lsHQpFhezNwWCdivHUapEuXssn7+2Uve9nlIQ95yPFTHq4UCwQLTOAlRgKE821y8R2i0ndAaRXO0czFSRGtTQJLMhdc+psjCTLk5wxwS8QkWesSrAjSFqFI5CY/BkfoOSdwWYIiYNjQVSfOKrEIMDr1OWfcV7YrWDRbBJcO1HaXOZw1IJnN0ViKtXVMhQbixac4KrJmrUty2IQvIHMSstfVH2LDpgp7vqWw2isLCyTkBMTN6bNN9PS0uuBr/GGTQZ8J/gUhseUzhAdAdx5CtInD2vnaFgobrxL2xgyZ0wngpJe+Q3LYyFqNAfg639VFwKs4BIYdw7f6Tgzr+msuOCawbdtzXV5At34m+QBRcQwsk/klL3nJ4Ytvf/vbj7huLgSdTcRF5yMvCl76QxDWz6yv7zQiNCgRMXqSFF2l2CSrYaQgY2/kSEHEb4wF7PlEc1VE9VOBfSYGrWsLgdV/emgsSY5PaAxZs3jdgkgzjK9KsrB9ibrCcclyOYcf+Jy/7OflGuRlC1i2ozt4g7AjtXwvgs2vkRqxihSKWeR1Cxy5ss8U5d221U/pwQ74tfhBL4tpyYFspGtk3vrhUj4o11qfGOML8BGJ6/gaJt/4xjeuD4JdAi+3NbanmpPBvGJaTCw5QdSSp6tIFeb0BKN7Fdt8b+O4v5HBjtVA3OJrsbddEDXzYJV8ZN5eNw/DA3kaTmiCNg8O1DHNhejjNHQiB7rCiwv0uULSU/I1HlrfNuw1dzp3ySPfaPdfDYT+3XXXXUeRoFDCbc641Lm4Bb13vgd8bqHHZ8Uqf09esadIIp9iaflbnym6s9nmV/bG1ZBvOYn/aygvF+LjywWbN7u4ZU8OXy7W3+lBE43/8o++C2dqqGzhx6aNj9jzdesTi57Qz9dg0MYIuY0BL5fLwmL4RA/nY+m1Me0k6u9813v8Dr81r+JI/mgst5ytTy6Os0M6CxvwQLdlKeB7xVXX7+gFhsFQnC6brF3zr9bilhp6Tua9JUWMWgtupAmv8Ul+ud9ccogYxRnSR/PDozCsZ9ikExfCGruf2ouD/Mu//Mu1XpEv04X8ojAVR/IeHW391LHNnc85fht9cpVbT+WI5pWTl3/jMXTQ+Okpn209dLW+vfORYTkrTtM5/ua7i33wwXr4LW7U/DjQ8nH+AYvkbziz+Q2Ow7JeW5sLCXRLVnVQY9mBtP4lf6h55Gv5Q4POezmFj3c+XG/9W7tpYNIpXcGAfFuTVdwujz3nSQ2E5Z/LveWU5YB8H2/s+Tc3Pfaxj72XIXVAJMQNKgUcZ0GAz8ZLoR7kgfj02u9hf+ADHzh8sqc0ZqgVXiAD9l4pyWdn4kTBHBD4AhvFGKdDiiTL3jOYgkYho2giw6638xVNKy8HE4QMSK5NapsUOPLKwgka38++ISzONc++Oi/ilR228E0POt3AQGBJDkADqePs5gAaCIHEvmQngqI50vwCy/p8ts2F1Y2/136Nh2QtaJN/AwRJEySSqjUhlPTZfBFkD590FUtwngNd4UNXwI79+ZIkRbe99l9y4IeSEZ9b0ONDxgAUdKhh1ffWy7YbP8m6QN53u/WP7ABjSQTfFz/p1/wAeWUmiyQDR2DF6hN4r38Zv88CMvbkF13B7IrYL//yLx8JDTHYcSX8Evhxr9N9D9ey7e7973//5bOf/ezlfe9735Xcd4x7/OmK7yw+tI6SMFvSHZ30uXuU6YKPiYXGhVM6ypLDkkg26jtJcfV7LpToUSHnfUWSp94iC4guuRH4TfxLHhuLL8CgjlVkuoqkaUCHSyjpThJaOcUFciSh9t49bjBbUpdH6Kbx2i7dQ4OsfeN1E7Pv5ZreI7luM+HDnn7vdi2YLaY1lbdYhb38A07IGbAUsaAvx1ujxC6PZbfF73xNw2XzFdkVSY3XNvxyg9t6kJd0lv5dNWML+G9LPf3Aj47X5CI3XfR+myfy9BYFjbM60yiDrXaNrG1aK2zuXPiJx5QvG7d5ED34ufmLX2pakGsJ2ObmHQtWtFY6hY/mary9mLIXDnAZ+C3/JLuiUnHVWjw3xu1xzmNHOHHmTTidggYGw3c4pDjuc76UvAoxWFdc1Ch1bzFsl+vE7hboja2JDKPpz44JvrHNLkU97gk72R9ndNVLrjw32jSOcRK8seP7TKMl/+HXbrPwq0niYhu1fKy1uvLrymtjpavGwTvICzt9Dlflu9YHd/HM/MLPmW2O3lzhb7aRg+y4ZRM+YP7G63/H8xexK1e0k6VGSf/yieVUMNB3iujWAQOXH+Ai7Kspjo/1vTglz2J4DbEeQu67/JFOGgPuwZLNGWJS40PDvWPIkw9rosMyGNxaO7afr6sJ8OpXv/p+W+o1rjsGRz7n9cbcZoq5yJR/aOY0X+vrVYEI75abZ+N2CmUbDa1kgGnVAs9//vMv73nPe6674+SKxpaD5GXr9ZpNFNSwBO9SA8AeuhTL4gwu9po88RF8QvMDnuwtwvImnS6nShfwe2sAsbmNHj7It+gGd+CXGsHWwac0felo12s+/gFPl4uf6zyYqg7ma33unzWbi69Y88areBbnizfrv2rAdifedNtttx3PANjEgJQbELBymAQGAAAPOJu8V52YFB4Rv/XWW4/fki6JWRCAsGhKAmbNSWAL2g4u4yhEEJfGT1kFkvt2EV1JKplKoLpTS6bJh/ivARh7CX/fc6Qtijg4wnK+KgmAyGSNCALnkBxKBBzQ2J2rc2cc9zJKfpxXgDWGAns7iZKGsZEkdmp8gaEbzmb0IbnrGksMzrVG/rVkdsmvvyVm/pdNzg9p2aDsvptszhcF2rl54cryXjGSNIDX2lQDw2etV4LcYAOUCIcEryHTPX3FhiQr8NdvFlysjZyKEwnG+brygF9iPgMPcEmfZ7smM7JmTeSXoNl/kzJAOvuG4mDJF/LKt7ODwtvxbIcswYPmqZiNmPUwsnNiPpM/RYFxNgkpBpsbViEjkgEdwUdrlpQU5hI2wkyvfBeOWDt8gldkgXeaAsiLRNY4jjEmkii2+xw+0zt5faf4hbt9joznT1uIIVcSaGMiK3LFNjm3iaoZINkiD70nC380BhxJ59lbEWWuJenwk2wVsu0y6ydukHv3KcOP5mvMGoribNfGB8Rn84p1c+8V+o0DftJx7LPkgK3gq5imb+TV5zsGXEH8+H460PzrOz7LBxZvn/rUpx5x44nGiy18kZ59R3/swHZ8hw3wBL6lIWQbrFiAR8kFU6wfBrJ99rG29dn+5i+udiCA/JcNyhVykmP4sFvlEOBzfNI5G65P8oVe4abiofnkmyWzzdMaFdnWRxfOk3/EPR2zTWPyS3lgG6Uap3SNmG4MwL3GqVDFLWBwY9giTI7kTSfl2HYUsUljaERpHMAuvm4XikJr+SU95zPNS0eKdXyIHeDzNgt9BnsXq+Xp1uP+dXM1RvMrJBtHU0Fh0qvY1aCugIFn2/Dt2F/6pV+6PP7xjz9+IrNGc+tZbirf0aeYbn1bdMKDdu30C0QIPzza4lsjYxsaik9NNjyUvyrezsUaDNc8JAfZFCIuyrQOjTN8QW3A3hoT6g340NjimZyLZ83Fb7Nfz17453/+5+tzC8ynWBJL8svyqo5l041lWJaMYlJTB7fvGFwbf+uzmsM1JHBsuXyxnt7Fo9sHYKxz2ZWu8Ja+Fz98xu4JObZn3rRbAcZ4Tlh6aLwnPOEJl89//vPXB1V7foMcuOPjgMuDxOLmTPGHk8AvPFDTgv93/M0333zsAn/Na15zPJ8HP18sWV8WN376Vp4pjlsjHHG+vMD3YcdyKLaU98W7eeVdviqnqFXWp+Clor9XF8H5tV2D9NnnmtuNhecsF+KH8iYOBde2LvIdnO+1NW284xRq5nYBHr8CgBQjD2voNWh/LzlCQAitCOh8QlK+1030e0xGVVAyRoK6t8HYe0VgiYSiTLJR3G6ClRgADqfcxJSBl2giCrsmQQmMOYO5OR69IIW6/EAU+RFsSLrjdWWNI0msoyvQt3Doewk9GRXetjFuIiuRd4UUiAIi+hTsdCfhCJyVGQngF5waMVGgAFtj9LnA428AsLFc5SCD3zhmk85xnyjyi8g1l7UsSQPqkkY60RDgV+IBUdhCPeDZBKaxI1GxUWMJPCBi/NbTT67V2W8Lq+SvyBPEybZFnjl6uMl//ud/Hh3fja9NNvTRXM3fGiM6CHG24X+AKD2tbRTRS7CbY+VsjZ5e3nf0L26RKsl8wYyNJG5FPILNNxqDD5FPwa35YXxEEWDDtNU9/OFH2/jYNW+CsmbrSo7W3jFIE9n4wMbvJvb8uvcKOLiBDPfqeRxsInZ6D4v5zeKvWETCl1gVP82ZH9Bpc8MXa++YdNN789JRn8O7/u4KZa/dV+Z45AYxrOEaad5zrdk8iA7bSGjJuVeyHA+Dka7OO+O32JB8kw+5c1WXb6/fp9/O9dyYPUZBhmyQZ8kI+yGLsBRhQHI1wOAbUqOAVWDCUf6BCPa9AvaMrUtaxZl1iJHFdvGCXC0RkjeT19XA9MMPXB2m3yXuZEXmGtcVUjkX3okbfIDeNF34Rp+THZ7w4SVu2caVOb6Bh5Ad/2ATGLs4Zv4t5MSVAmmLoD6Ds71qMrrCpIiC0R2Dk+R77E4/ts2LWThLHxrUzdt3dIJPWGvr8KwYz/RozMUUsrB5NoFTYrTxFb5k2kITT8IvEXC/7uF7uma7xWXjLv7IhY2XLy7RFdfshiQvSZeTYYecYI0uppgHn0mudNDtQh5k2xhin29lBz+XWWHY346Ty9bv8MC1BdxrbL7qOHpSvMtPfND3uCt+hfNoyMGd5ZN9hnfTWbJWfCWLh0snk5yUTsr9+RQ82KIFR+18hZGY3nrCOhThtuLjLHCRT+D2y33XlpsbxG7z1/wUe/yH39IVHIRl5F1uxR6Lmfz0XPDJPbjGvtI/7m0M7/EHeb6xs7GG/a4Bh9LQyS7pWO1hbHnKulrLXhDkS3AR39NsWLyFw8vpmi851wbW8fSnP/3yghe84PLGN77xeI5TcxdTcYNsny3O/FOM+Y6vqL1g3PI8eRJH0zTd2MIb+kwux/u3NsD1N49ZLzzzSwZ0q/ai260R1BLy69bCyZLu+qd2wH86T9Oa7cRD88m5qy+7ysKl5bLHMwB6CCBipVAizHaBFGYb2JwsJS7Z5YQEo/hVdgJKlpKMhLDkDvgKGCRIk4CjnAN0u3HJZmwgqBjrvcJvj7OeTUa+3+KAgwM+yVdBsAGpIymQFTqIMuIsUTYWp7ReAEfnnLDjltjp3kvsbEF/zRGo//zP//zlr//6r6/6QVqQdCQUgUJWgK/kjsgDAwSEziQjel1SqzvP7gskknznCQyJlr8itpKrwOdjydQc/hVU6+v9rXjb4st41rBFkgRuLMnQ1VKv/IHeyNH3fXfHHXdcvvzlLx9XLCUUHXPr0kjZ5Nr5P/dzP3f5+Mc/fjTJ2AsIOLY15+sd/xd/8ReHCn7v937v+EUJBK7PXBlRSPObzhUrQJ3/sps1souYlUSuir9vl4wx4U7rdEVEgtkrAGJAgdvxSIKrfx5gAwfER8e2Rfe8dVvCERd8jx4lCf5MPt/DPrrpFXFcO22BS6diUBJYfSkuYOMWG8gJoirBKBqsveOyVcft1S5EWVceWU7XPlNULNmkA9iJfDR++q+wf97znnf52te+dvyXABc7W8+jHvWoy1e/+tUrod34FR+LO5vgkBz2UvjRHXsnN39hj8WLtavjyLmkp+/OSRpOayiwPXsr2lwpl9ytjTziqPnMgbSzhUaT9cHfbcDAh3NR2/tsrYGBHMlb7NgrfcDW5kEwrDfbKXrcf6oxDwvkJa+wEiGBodZLlo6HlXI0vHOVTAN7C0ZcAgHcQo/fNFdjNLdmF72wRcfIVfygsfkmHS1v6G8PVUX+O17sKFQUoWyaDK7KybOKK9uqFcPyKxLaPPz1QQ960LEDqqt5uzuGH5KjOfxHnMW53GbNco6dPc0F85ByPrlr7m/409iIaz4OkxFqHEVht3wqvdRUaryuEPZ8F1fYYVGveCj9JNsSd2MqmsWk4pp+5fnFXviKj9rRsIWu82AiHoPvuTDQLa8VOd2q1k4JulwfE3NIPvt55dtwxBV1XIXv9r7/z3rWs46Hjt5zzz3XHb0IPz/e5oAGQutluwrkzvG8mPTYmsL3cuhHP/rR6xZ7xRa7wBn8VWHOt1b3m2/pzvl4LF7mIYGtwUUxmHfm8X2f32gsnPlcO8TaHar5sZwGV1K8b+xoECTT7n6jV5gr98Eg+eiZz3zmERuf+tSnrjvf5DrYwjfkONwBF1A/aMzwQTzAFehtYqRz8ZMPer9+sH4ntrNZ8du5Gg3yPv/bmmTrtM7hG6sf86e/blfIV+EQjui2AtxEXm98v7yiJtifOt56CHaLG/4onuTvxvQ8BPJbf/LDu47vc/EHF/BWtQB7sCP7kWd5Gptsw7Q5xbT1sDlck/dwYXjoe3oUH2d+mwzOrTl5PAOggyTZDtjueAMDW39vgZ7ASyABHYGQKkENkIA2gXMyi0P+KUkwcTjyINKNud0VCqdE3deOWznMLWjP6wMEyAWAUhSTmdwKoS2Sl0BwFK8ckuyb1CSdZHKVFoD2GQK1jgHssontbAsikhUH6CEmftue/en6TOjoIIdrnWcCxQcATMfvdui+ByTJ3PgbKBolS4AQPldOEF5FESd3HNtaA7+ww8MVJUGnASPoXJnxO+3pbkH2TBAAS8fwVT7Gh6072ZDmLa74zPpe4yGqe5UXId+5+LrvABkQTub+P/axjz2eIN2/GgEl8v65Agoo+O6CVp+lO9tKdYqduwRAjNipIzYQseahd2vbq2Zk6jPY4Xs+j8S2Ll3mzrNdlU6R7CW57ONcxQcwr9DJ/t1DbpxNkPTZuhasrRPp0RjU8GGP9cHFKXEqNjaeyAybG2Pn3kQnPhcX1hZs5Woh+di98yUJxG3XjxTBVuTF9jxkf/2p85GmbcSJG00rV2nEs6JKkdGatmDbok9Dhq2tQ1JVkIod+AYztjCVZ8R752xRf17bFkvwTw5V8Mkx6z8eqOaKjjXQqTyxzQ8EFPaQzVZduCNGVzakD9bwVViO4MFtzc12if3O7/zO5RWveMXhGx4Oh0hZW/LDCDG7TQRkjxya9GwAzxHan/qpn7p8+tOfvl7hhcV0vLxDbts1Nn6ye+Aw3Yg7hQc98AF5X3Nic9XmIL4I0/hFOm/9zd9ce8Wd/5O979ve3S68dMfPFNLNlx00MdPRIx7xiAObarZtQ7n5G4Mc2afvbe0XA/iDeFNQVBx5aCPslIfwETbA4/hza+4zDdne80FxbM1ib2MVkW3efr/7Yx/72LG7TUyQFU7DpL5nR/lh8WrzmXyyfrtNPNi7TY3GdJ7Pt6DaPLV6T1/ps3/b3KFrTafGFhd4dcfAjZqrzdfWbjxI7tHU6PyKozvvvPPQW01WORaWJHv/l1/BSDLBbvxw+WZyZANYtXEGp8SX8+gZj+I7bCkOFZSHsu67SKAwpxNx15jbTGE/uYHPu5Cxciq4YQUfL+fnq10t31zDH6yPX8lXeKhGH1/d/NV6KnbDz/696U1vOvCo4lVMNW6y2emwuEIn8rnid/GBPHARB4PL8AuH47/wV+xtAYqPkK2xcBwxt7l865Q+hzF0JNb73N/49vpPPp5fb4w2dz/t16+pvOtd77p87nOfu+4QSM7lSsnmYavpky74oNxi7Zu7yJGM/Lzv2VUdKW74D/zpuHJ6GIo7yLVyS3IsZja+uHEsWc/46FxyapKQo3E6RkOR74tH57s4FKbc9OM//uPHLQAlibqVOWoLaDDFxDmQkce9SrWTWSACzQkEF4LJOObigJwNiRa4AoPDJvcGKbDm8GQCtpxywSQZvUfaOD15ATu5JASknhwMJsEhZ0vWO1cnyXjms5ZzIrL+Leq24Oh830mCgmKJLeBzhQVJ0eEnN/vSTZ8DbcUEQKI7Tts53RPVle0PfehD93vGgq5r40syQIQOFRZ8Zq+wa3DYjmMMciLuiI57V22dJCP/aE4JOB329wMe8IDjwXDJH0ABM0Fn7o5Pt2wnUbHp6ocfs5l1nP2X3SUa4CPBrH+RJx3YYZM825jRPeyYgMlDOF/4whdefw/emAhb79nfeFugA6uOc5XH1clNPMBGYtZ0QTKs0dh7RZ59xLm4zhbZaIs481grewJ/WIR8aMj0fQkfJogNdu04dgP8inc2R2DgTLrnE8BcobZFzvrUGRMXz+iTv0jKYgQ+i/HmyueTD0FQxPCXXuFBPUafAAAgAElEQVRvx6f3riZGGtlKUlrcZXdYZs0w3vu+XzxvrMhp22Df8IY3HL9pzecWwzq/cxWByQ9b+lyDMpv5G7lP73vvJlKoKEnfkXFy7UOsOrZGaM+lac6Ixve+973rby8jzXZUNU/NVXIgEGTZ3AOXO8bVGbeAeFpxa0Tq3GoAF5KfXhsDDmwsacjIKfSXHBpD4jkZN68vwe88xJrfI+PJ3HM3ul9TrBuTj8iRZ3+D0Ut8Gr9x4hmttQL45S9/+eW3f/u3r1eT6UBxtGSb/REvmLy+1998qLWJs2xiG/MWEhpjvpNPzQs/2ISO5C/xvc0CumAb+IWE4iVwVKPHGOL+9ttvP64mv/SlL70+c2ZzcjmrRr7P4nLIIMxA2tlBLuRL5kJcFwfpTi42tu3i+JALGXCxdS4mLZ/jhwoCvKJzi1XPAdhiKxnFWa9IvBghOx5pjZsv8C8cyG4NeVMRJV6Rf6TfxYTFuOUu5LJ7hR9tE4+fWhvewj+SXyFU3OWTZ26TP/J/PEHO04TpezbpbwXD4i49aNBuAe44fsqH5L/NbfK6XCQeljdq3J/zeOPh3vSKH2z+Th64k5z9nW7s4IUVcrk8kC3sOhG/GlvJvfzXfGSS7+T1tdFyp3KCC4LJJUbSQ+9/+qd/+nj+WZjX7Z4woPnFiVyCt+IybE8nOAK7LJ/kp/RPJ+c8wi/lAHPhr/RLNrm59xo2O0cyxyVqZPYPnxTffJU+2Gh9y/rhCexI9p7r0y829dyAGoNbb8A0dYDah5x4mcbMWT4NsK3H6Nr6+cXmTHnIhbC+82wyfBRX2/wHk1u7/Il7wX76oWN8Eg/TeOw4ec76yL71BlzbY9rlczwDgHPXLY+gcYYWk1O3pYbCOR8H6lz3lnese88FCuIiWFaRwIJCtiBKBkRZMgL+Hc9xBBsQlNCQYySosTNU59lSFCAB2r7r/YIqAgpsAV+vZAWwihTFgmOQccADlASG49ZRtkDt++TSFes7VzqRE06C5CNz7k3ZYmwdaQEMOVxgkDgFyDolUmD9ZFgin3yA1tPX+6xtZh1nGyWnBLbnRJj+97PksRVVAAnGTfrWhMRLuGcfaQzEoG5tW5XbqnW2c7pDsBU+AMEYgg7pVJz0PZLMJ4yhUeRq9HHgffe3aiw43xjW0lgRpnTZZ8iXXwswjkIBSepzelgS31jpsm1yfW/e1q4rr2gRl5uQkC9Xspq349zvrkGFaKQvyWW72nTjOODe+M1Hz0sUxFivrSF9lpgXtDu/gveJT3zi0aDa2IIhHS9mOt7OFT4vsTS3WFPokE0yoZve2wWx2OXqYH7CpttkMn9+2fdtmyvRIlwS+xJEhSKMoqOOabxkFdt0b4v0knSEuzl0lTu/Y3pvXLHv6eVsKllFYm+55ZbjJ5P80oaExJ9XfjjL5hp4fBi5ouMtlGGJOG3c7Nd7BQyy3zr67oEPfOBR3PY9rPA8iwqvHjr1u7/7u4cP1yDvFpq2KHcu0uK1+fcqhi2r1oQkwgDyJovfiiY7PIAt4k5OQ/zkCw3dzmvL6Sc+8YnrE/IVoYoCudRYFZlf/OIXr7mcf3Xcko0+lw/6u/99D0/YU/zKw/zHcUs4ew7Ki170osub3/zma3EOy/hq/tl6cZV+CaSfWDz7AAKscBMfjSdvwkS4gGfQZ9+z7cYMP1T0i+n0sbkxHcMDcxQDYar8lHzFguN2bnmcL5Yv+6zCAYaI8Wyf33R+44tZNtLQEG/J1vE1DMS+4otu6XTjTJEFC2A6+2rkJmvn2UUCr8WoOFHILXfpHD+BBov7rDEbRxHX3ArXXsUF36NjuUuBB7cUmY5no947pr9xG7jM37cYlAMW5+UAa17SnUyNS0/fz/Tff5aFokEO3+INXyyO7fZxnvnENC4pd24u4lsbr4urmhPsvGPhFIrX1pLMeEHrXYzq7/zVuuBUc9vNoB5QaGkMwhTYB2fSHXvh3I3ff2NuPuj85TfqBTlqawx6aBy3n7CdWwfkzdZmuzp7wdLlJtuk2LnwMDazznzcsxSMzy/xkubT7Dn7MH4FBze+mmNxmF7wXD6/HKB1KuY7zi1i/Y0HnXkrbFKfbE7kf40pdhy3OUd+kLPTI7t3PF3w/Rutl/9vEzobbNOP7zpG3tlbocwFQ+lNjtvYx8Xd7kDf1th7OWX5E75pjXgzX9q1aHDg2upv55J3OXP6xs/scK4hdewAUAgCzibrhLou/ev3AgMGRTIFtBikfcegkCXxDEWoNea5EcCYkoRCA9ggkQtcSwSAG/BSRG/x0zEl5RLOf//3f1+fR6AZscoEeJKXoGJAQQjMO14CQ0AEDAChawBAfnOsc0gOHSsQtvDZgsw4Cq61C6dah2VrTrNEny4W5HWyl2gsOQDKW0BlX4Ra0hLgjpMIEGV6AQqb5DQKyI7kdyXPFcZtjpgDkCGSEjwbrWxIHZBD0ADSFsZLILZphPxoumwCVJyJJcV4sui0C3TyIXNsmrxtDf3VX/3Vyzvf+c7D586ybDLaLVHGcKXDHN0q0PZ3T2eVKBEjfqW44yPmXgLXufDB9jbFxDaiECoEC9CSfXFAs2QL2H5vvSeaIuaNE4A3h4abMRGo5CWbBC6OW+v5qoDY6Vi2RzQ8/AzO0CWgFyt2wPAD8qVLmGGeZBGnklSfITBILIyT3JGM3jfvwx72sOPKewUWmyGTmorNuYS8McmzcmgerP/B2sUApPw5z3nO5cMf/vD/t9URjvElDRFrl6waO90izdvQgBe2wWrOJLcHTSF/fVeRX4Gk0aFYRlrFISLWaw82dNvM3/7t3x5Png5jyodiU/EkZyE1590g8J4vwAaFExLWcQgOLFRk8fn0sgUg/9U4aOxHPvKRxxWnMyaIg8319OwWJbHeOEvO5HNEV47jV/xDM8fxyW1sfosAko/sioWz3L1XlKz/tR65S27kE46nr+QrrtuhFsbR4ebgZPdb5NbhuGyqGEcUxeQSUFdaPRhNDMEX+WjzAqzToEnOc4ElbvhHsrTW5LSzBK5peHUO+xzOMD8Hiz8lT8c0n2Znr3a97K1f8AYnUeTREbzVsN98pLgspt2WwWYKPPk2OWEYG8vP8JMerCMbkJWfd6zGDRsZFw7CH7HYuRr3xvEsFTtgOpef8QF4I7bxxL5XuNqhZdcevLYLhExwaXcrka/x8BFNAu/pGF/CYzQecTkXw9hbEccO56Jsm0PuDWeXxf7WbDcHjpfcrpLirfzI7UVt7e6WFnmMDvEieaZ1sldjpM+Kri3YF9vWd851icbO4pnGX2uAf1uztJZyyOL2FmtyJznFPF6Ig+JVYhzGKzw1uOAizNjmy2KnGqDjxZ5Cvu/4gVqKjnY3snONxc/w5GTu/HAnbMP9NB1wVzqwW0bOC1e79WE5Py7FTlv34IpuzbBe+Q4Xg6PJqX7h/1s/iBU5hu/z+eV2fIWeevXzsrB/C2z8QcNf4wSeiQk8BYbJPZvD2Lj14KJ7cQyOw3VcyMUs3LX3rdEDe/lkcydHFzGOBsCSeI64xFnS2CsSgMZCDErhS5i3e4MArAJaADLNiSh+C92OaXF+55KRA4DGK6kAB+Q6kF6yQXkp3BXy3S7rWDLt9g6Abl6Ot0RCgbIAIUC8CmpkUfdySaRtqYBw9SLAEXekcfXYunV6ADHCJlCAKlldAdungysEBNaOtcEqYQP2ZNIsQGR1dfkAAO7VOvkasitYmzefcyVIwcKefZdvBBaIJx8Cpq4ANbYEvH8rrpCbLcSRToXDJkrEEnHg712pbcsXeRoDaXF1Z4k/wJNg+RVSICnXmIvANt9uv/fEV7HETyVVYISUAS3kMZnymR72s37XOHCBjwE0SUai67jGE4uIyZKvvQrqqg+9SDr03XieDsv3+m4Tsfsl16+MI7EgIUt6+S+fa5zWtcUV2y5JZrNdO2zoeH8vFvZ3enFlDH4imJLbdogVA8nVccBcIQB/ivW+Sy5kRjPk4Q9/+FHw3H333UeosCPM5yN9riHQfK4+IAONq7CXKPkIUoHMJt+jH/3oY1v3XXfddVxtbF2bwPngFj6Nb1cQm2QPiRah2Nyg2BJjSAoC7SprjTK/tMGP9nVt1vi9r0HcfYf9a+th5yseWmsYHR5t/qBP69N0S39ss7EFw9lLMreO5I9w8cle9+pPssFovpceNVcUHouncns24Q/GgdXiVcMTQUHm6Euc8nXFEJJHl+wEc+AFuc7FNj0g4exJziWd8szinR0AG5fiRSzD1Y6tEOmeSOPzVzGD1CLuCuZiRZ4N6/EgeRCZyx50s99ZR9+JfXbxW/RiYX2rdTVvPgkPW9fmdg1IRQVbLUYtFxGfbBM/6p/dZTgbOV1NW/9rPfInfIR9ih2YyrZwjs3ZTk5gX5zSGl2QkovYzvl4Ed7RfP5W1DS3cTTzYHPj4V0KFblwCxa4J7f0vvPOBHy5jcJ287/5epWT0wEuh8v2/fKH3m9ciWk8ZJsqHQvL+aQY3AbIjgmL5P5zzj+cZGToOHgm5pLPRQA/y5ndat6XJ9797ncfDYDG3guLCiS642txq+KjtXSLWTUBzGW/ze/qgm2iJJs8B9fxVhdb4Jo4hgNynp2O1gwv5Vf8h/zrT8YW1+KTPnftuB89Z2N+r8BfjBfL/ERu7Rj80DzJQV4cWL7haxrazUv3dtKRiQ4UoHCksZuTndK1vI7/8FHr5AdkFW8KczjLrstn5DA8Qd26/LHxNMM0QaxRs2Y5hWKbrdiTfuTZ/R4Oyfcd02fNo+ZjA/baGpDerFneUGPaCSTXitPmwEnkP9hI7nTSg8evOwAMDugIxil7tTWl4ABwDNDxgF/QU7ggQCYlXmTCQjeIdKwkq+2cMD4wCFgoZRXq/qNdE2NIBAK6sXT+JRpOhaQuQCYroKVkJGlBhuIBBiMJsNZFJoFh2xRnsu0PyHttzT/wAz9wecYznnH58z//82uXOXkCNoWRqwkSFQdX1HM6Ntx5JJG9ksvhrGETDuJJZ5K6jipbIcRk3IQmOJMHqG0SkjQlTD6IJPKz3iOWQGqBGPnaYtL3fLS50p8He/DZvmcf+tggJu8WWNtpFiubEBAUDREAek4QtmGtX7PBytTf9MfGCAxiLr7pCdhovIg1dkRyACLSKZ4e97jHHUVfuxLEZ+tQALAZuTZed24ks3ERR82XZNCc2WJwkwF/Ms4WeOtX4tg2Kuu1LnFLv7t9DDYtGVw7tH7vG0cc88XmkHBdcZN0yOV952QjP+nS50uuxKxmgXijq/X7vnMurOKPrvTY1bCFOp9B2F0tIVufw65iJht7IA9f7mFSraPCeRNyYyukWkv/ETiv9KyhJ37hNf+hG6SCncTXkjrxDLsbIx1I3vwIqaeDxtJ88x2dipW1L9kcs/mVf4tFmItok02uUMA3xsYEf2sc5JAsfZdNND4RL2PBcp8bCw4g/72KfXgnj6x/bLw3Fuzb+FjOkB2MTVd0Tw+KpiXD6d7WXxxG7ulzvinmN55gIv6hMJJfbONE2rZhQh81gdz3yqcVwcZVbCJ9mjiu7uIZjdmtPj2DYguH5ViKYmvbK9XG7ZX++Q4izd/3IgKcbn67lNKXpqIHClvHYjgskBdcMGG75vOkbVjHFuzFDzp3ORcMFL9yZedtAc9nFyfImM12qzZeCUMUWWIVTsqt8sti3mK1WJOn2KpxxRY8Ip/ixlxig23FgTE3N2/uEDP8GGYlqx035s6Gbn2Fl7Ad7oh1jV78WYM5+TRfFMSN9frXv/7yd3/3d8dzZIzp3MUq8aD4s7OtGOqig89hROfaZQG7+TPOTIery9bT92oCXCGZ157WvfOQH4eEOR0jTrwuL5ff+F3n06cLHluobT7oOPisrsKZ5Ak50TrlPj4l/ux2kVP4d99rVjSG4hcOOB52nX2QvcnBvxtnOQ67+Jyc5O7YZOyirQZnzXm3nGq8bu42JlyHB3CaT3Tu5j4NPTbfmpV9rJce+lxDgD82Zk14u0xgB4xTG6k/5EFroB95C3/Hf+Ah7Fh9itX1nbUlPzc2LIDlfBU/JGPvj58BvO22244dAAhgX1CkRN8gXUXqvuj+RfL902XegqixFECMtwEBqASXxMsxE3KJOOdZgoN8tNAzQeD0QFygcz4ktXk0FiSXM2mXhAT4EihF4jlpMSjZlvQs6Pq743dtwIbuFLLIXJ+7mlg3rvUEoGyAcCEJm3gkDfaxfuuyLeacHBASMgiqzi8g9ifpJDSde0DYOl2JdYyCFeHfbj3CvwEh2dM5x5boPQBpEzg7AwQ2BXLATAAC9jqW6UUxJYFJRoKO7PzMez4K3CX4LQL8vcTb+eIDeevYZGCjbQyQxXgb04o6xwCeXs/+IE6N0zndM98DQyIVwM/3CLUioCtp+WTg0jr4FXsAIETG5wovNpC8e/V3xyA0ijh6ozPr5jPe82dYYSxrgkkd338JT4Es8YlN/oe8et954pC/bLKEr+lFEwQxRvSsubErmLuCviQN9tKlzrI4U/TDb+Mnh/VLootr5t01rt2sTfwg4eYXT8hIYzdWcsDzjlEw0y0/RngVuq4iwSi2Ri4RPX5N3/JH84v5/g4b+nmur3zlK9dCwznJzFd7XkFP1K6RVdKnD3guGZMb5iwx7O/+86v14dbhKtdi+uoa5otHZNnxWxwjk/KkvLFXNBAJOuH/msL8K6LTv3YTKRbFUHN6+GHj9c8cfZdd5BrEn83M13v+0BjZ3O4MsjWvq7KOlRfgTbrdHXxLnNlJzPfqiiqc6DMyKQxgYXJYy8YmHD3PlQ4bo7H3OQ54gPgX8z/0Qz90PNSvZx6IP/apAXAQs/uaOMkIW/mT+PEcnMaPUDc+H25cdqPL5PewMmtszY3v6jJc7Xtbu8UQGygCYTjynBwaCMg5GcgulpD23os9eZVOsr1CovE0xnxmjY3lO1gkRnFRMm4u3djj6/yDvI0Dp+ghffH75W7ZSgNEfGhQacjBG3LyEXY7F/2wXk7SgBZHYgZmuiqoAQSrWxd8IpsYgBfZrgsdcESsyScdr3ksBsKLno/yZ3/2Z9cGgKJP3Mmdmw8VKnARp916ArfM3q42i1lYufkMR03+4iFOXDw2r6Jum5fLBfgUPFx+s7VMfze3HMNf8I3V2cbHYgefUo+IEfePd7ta//xCV+d6aGzrCPeKY/rps22EwmBcMd2JKTra19aOz9tdlh+11vxhY0PO21f+w5b46dqGn/MFvN08ze8zPs/X+CtMwWMU63AbjuwOUzbAO9S2dhruMw3kKk0UdjcG2/de4315u781Ga2ZL8EPtTaeuDrpnN2xsDVk58GxjltsFLN4KG6UTP2XX8yVznqY4vEzgAgEgscZOEnf55yvetWrjp8Q6+E7fYY0UEyfNYaEtUXEfofoAqAFW39bAKLKGJzbojbRkXud0ziKnt5bl/kpqfMRNvMAM8bc5LMAyqiSfceTmQMXuOlxfxd2CzdJy7lAhp73e2C6BZviqDWctxrvegSYeehQQdE4tqEvQZZEJBugUjD84A/+4PGAMqQ9uQquftLnM5/5zPGAKckNACqIkdklu/SCAG5gcPaOATbrJ31PRvZAcAD2FuuITcfuz3go0PrcWhUjGg4CkV8hI61RY2u3tJF9CQCZAjxXcCV4MbSxtsmm7yUQtgLIOpj86AxEyCVyskWzBJu8rrBtckz3kl3j0HefNR7CjchK8I0nmad348CTlbn1WFvfI5fnRNF3SOmCq8RgjgXw9XlxxWfzfXPwn8U4PgBvkBkgu5hD581HN2fcdJ64kCh60NnjH//4A3PzodajAFtb9jcfhrMwDWFCfJoDSUym5tqfCRN3MKI54Rc/ifTtlsv10eZFkFtn2+grotl1MZa/nf2T7vmx2LIG58FftoQvsI5/I0ud11yuSCIFfe7cfOwP//APj+W37d/OH01ASb7vEWpbrCV0jbvNRzVyPM278zqn4/tsC88lHZ3f+44NlzoWOVG0sbNCVW5TTPW956/03d5iodAWe71nC3lP4dH7ML5bj1y5Fr/5UHozjniCha7sKv7gdsfXLHz2s599+LjCVhycryLxA3ruQkQPlkR6skn6YWf+wW/4xRLKPku+zSPJKRcp/mAdQtb36URDmy+IN7aHyf2kYc+QSCZXYq0Pzq1vwRDz4R/yjd0y4vVBD3rQEZMVPdvMtFa2wZsWW8Ub7PQcF5/ziV0jubbxwy5yJdzt/RZN/KNxay573gw+0nlyp+IjubdpqqDa3Nz5cqgLDM0Lt2Da5ktxjxjT1+rHXJo8LhAo9jcH79rlRPiIo/S+c8XockX4XIxt3lXULO+Aj3h7sjengs/46XBvH+CbyyP6zIUxeuKfycsXNGx6b2eAYmibrdbKb3Ep/BCXFEfiZGuC9Zv8DV77G0dxoSnZxL9z4WLHihnNPTbP3/FduO5KND/g22JEHuvVWjXgYUBrYRs2xiNgHH8hL56w2CUnwHZYJJbJvO/xFrfFaponm90hYgsfwUnT48/+7M8eP8Hqnv3lE3Bq7WB3AT/ZmICRO4acDWt7v8+42uaM53qca6zlCeyVHOI7+dRCm9tWjuUYfb5Nh2q13tup0PzwBhfm33yRreS+ZN/m5zbcO0ej3E5VshmX/xi3Ncn96dVtPH3GF8UrHzOG+cR9uHvTrbfeei9n4exNjkhyEsDU+xahy7EkDmCU1CV9AZ/gktCSdMFC8YQUCM2LUDGW5NwxW7DryiJ0tvX2nhI45o0aCbqEwNdaBS8gN6dmh62CSDiATV6JPPB53eted3nyk598eclLXnL5+te/DmcPp2K0XjkZkOxc+kZ2FB1kVEQDaPfxI2aSt0k1C7yn95WdHzjGlQSfs2OySLj02rHdnvD+97//8spXvvK4v6vvdOqRiiW87Nx3AHavIAvA1tixdAWIGosPskXrBgj8fM/dbVxIh/U1ru2DJQkP07CGvnM+/0Z0dFX7vp8W617NtjlJJBKB8/inJNf3Oza9rv0kjeZ03zZwRrIkGHKxGZ92bq+6i0uUl0ixiYTTcRvLbAnU92pM69uCn1waPJ2zV6K2+QXYFACd6zxjGn9xw3EdIw43eSpyYBydWH/ywEG+p4ASf5InQqz42CIIqYRD+x1M2XE6TqLgx8XB3hfa8cW2e9z5kzVIIMZFRhqj8eFtr33XWJJu5yjY03N6cN+fRI+MwFwJj74kMrFKp/nZ+adykDSNFXjIZot1iAO9LTbLC+IYMSPL2lm8KeI8lKyGRU+l79weopetEP8lLbBkE/TmqS0cFZiN2XiI2sYiskLvcp38ShdwvqvIPbxWHPA7OQMmrs+xjXs0O3aJLpmtw5WIdMRfxDS/oOM+dxx87DV9/s///M/1wgAfowu3iiBZWzQhrddEed8fZLGNVG6zHnkcpuEJcp5dP3ySTNlFIbQ2z/fhOcwtv9YIc8VSc0O8ydMwxLbxfCG9sIW8z7fgDAzgs3JW7/tO8QXj5JW1P3zrO7aVD/nAFvdk3mYIv2TflR9XEL8KQfbaRmnztqMuueX0dGNni7E2xvpM8b68UB7iQ2KitbAtm26M4RUKNQ+PU/gaR04W+2KQfy3vYx/z9R4fgvPsIF8qdmEo39GookdyOR7G4oJyjrzrQsMZc9eGYlp+4C8aOfwBlvJf3ED+5PcejIYDi198A3bLP71fXIGHq1ufwXhNmnyBnhU8OEHNyXbOnK/g4weLV4o1mApr1+7iuPM8G0gMpTvYlDzypxgVK8agS1hpPnHS+c7hW3xmefv6p7nkcg0W+OS1nds1gNmvufkZ/dJpsYjTtpOzC5VkhfvWa/zNc/SiqaNBtg3iLUr5bWuAK/J5+hUHfQ+r+RM/Y8Pl7Jrkaj31lDjuc/rYuoVf4A9yqAtW4ko+oTe5At7RjVghm7xP/8ZfnCbDjRoB+PHmSFiwzSE1QHKZAwZo/nRM/OGmxzzmMfcSVJG/XYoGYYAlXRa/ZJaz9OTpJuq3lQG74FLYcGBBYByArZO5Rd8WII23yYjRONg6eXJxlG0ANLdk19/Wak6Fo88loS3WjM3I1svpNDhaTw87edaznnX5tV/7tcs999xz7Yo711jWgiQsuVjn5SQ3souAVSSzsY4Tp7PNb5Nq8gg4XSYAgyQpapY8Jb8r2BKxq7Y3Kno2MHZOgbYBZR3Jcd5+t2vcZCupsSfAOYPJPkTOOZGD/nc/JmAkDxImWNORLVp9tkVS73dettrCSWIAbpIaotK8bQ3tamSgbNuUdQh+hAAJ4T+935jm1+vPwHYLmwU8nydHV3QDWYSRvLqvnafruyRIbAPdBfH+7oF1NYo6jr8uaVpC4CoHAtZa4I+kCfxKgpH4Op7817idH5mHfZt0xNdiF5yAHWyN4CBWyd+a0tPOKY7gU8f4R34x2ivbGh9GJBNZO04hAd+Avzi1BucvIescZGWLoHymORSRHecqXMmohpgtqXystSAlGlhIvcS0RU/yIBH8EnZKtAghv1lCDjfM60pXYyBuzdfntowjGfzDeHxgc1H2dTyi1/eLZ+IQDiEAuvqasIi8X7GBf45HjpHybWg7BrlS/CwBgk/JbFfHNuD5iaYPrPSTZMhE+kj2Yv2OO+64/M3f/M1xn3tj5VeLP50jl/MxssIPxKfP5Wy+IF/CLMUh0u+5BQgbnS3xWfLXuGQSa+lMMSV3a3LItcmaXfgz7GxsRYTGwnINuaBxkzFd2kbtPGvj156TI+aWIzU227mAkezJRha42e6gb37zm8d8rr4mB07DR/d30MVe6yx+NRjPsdV4Go7kW7v2WT64232NtU2x1ryfwwb2lRth2WKAHBB2h9HizIWIdB3PEPOaIAoAXLDXbFc+J1uyK1DEpUIFWVaUkck4is/s2s6Ldj7ieRo3i1Hmxsn4Qe8bS3OXDeRVOTuZs6H74eUcOpSTyAkLlwMvxnfcNj06Tr7Yhobx6ZXeFf/suniNg693WkQAACAASURBVPAV+afXLYTxiebGQcm9ehIrfafxl++W0+NCGmF91u4XY8gZySNea0bmR3ZdKaj5AV+EJ/QNl9ORhhSd0DHO4hwcpDEdi6OopzqXXtr2H8a6wICb0a0YFD+wNXtlB80RGMyXnvSkJx23ZnQBqmO3/lm/87mYYzd8QNMer6dn6xRrOIz8hN9YK99evoBH4xm4U/hkN9LySDsCzLV5RzHe+JpZZNkahl+wBT65PBh/4bfLp9nSOujWWpYzsFFzaPCwZ2NuE1Qcsj+/F5fLFfkcG+HHMEVdIzeQn237NaPjGQC6WRL5LsJCnLSJgvMvsQOwiCvyl1DGVfAIaEREMGwQ91kKiox85zvfORwYqWkcydV9MZyh89ZZJe8l9ZQJIHrVnew4QL9r4jhklJTOAcH5AC9wEbgLUPS3oLGEzxxAu++2k7tOgRBaC5KxulIQI0GCv3GSW7BJ8kvQO2abJoKjdSFRjrdWhR8CzScUYfyCHhTNCIaE1/uSPjJQQnePkiRoLe5lQhxbyxbwkr4rbpvk1/ZbEKbzvQKcvRaYtuHQ/D0JvVsfrIfvesBa63flFWFQlLA/29oFslc4+k4SYzegKPEYp/f03LGRu304E3BKNjpr7K7aaIJI7ta88SFpAsbWBbwAFdBrXN1MeAJ72Eji2+IbkNpWlW08FE+BZxyJJhk8ddga+VnHInuwiB+IG4QZbkgYOuGLfWJPkd2xS6gUu31mq2Lr7TgNFTHeWJ7zATsU/fQPtxEmRVud3cVYBR3cNJ6EiDBLlMgZf0Fgmr85+5yfkNcxCIpCJlm3sconrGUTHqykv81D2boxFSbWB9fkIvFC7/B6sWbJ59pHYcuHd910rEjomN2d1PiNxSbZFano73ywxhm/grWNZwuq9cNuOGlcCX7XglDwU5jUWugRAaBPPi8e6bB5FMHJ/Pu///vUedz+56nb9MKfNKqSW14jqwE6ZnOTnIY4ZRM6piOx1hiaD4qOnhsQQUzH8MrVymwAN+A+7N2cZP30LZcp6sXZYrFxey1uurVDw0HxnUx0r4gyr/N9j3t43/eIOWIHk9YvkjEddJ+wnCeuz3bXjIUDe3w/+1rTFRZq4sI1BJ4ejd0YyVA+8u9c1G2xzS+zkX8KUfldwcvvk7t8b3cOP4arnf+oRz3qeksqO2ga8XO5cPFSDMlp7NO6tnjHlfgAXstHcDZ8T57oNXnCSbja6+Jl38vLbguBR2xOdnlyMVn8pSexhYMpnNYnGlOhxp7Ws02U1ioGxSRsErfyrPfkFQPLs42hCKTr7KFIEeP8TbNSzsEhxYD803xyyDkOxFpjp6POCYPpwJzqD8fD0t5bX/KcuV9jdnUd13GeAjUdbEHND86NcT6EJy0/Xj6HE21jVR6Rs/iL9/SrcSFf4MsKWPHceXIpDiKuXMxToO9tJc5RJ6odGpdMyys2d/Q3H4Z5yYEbwVNcd3P/+nNrgqetq4ZPOULztPP6rGdWvPrVr77fjtzVMz8Vm2IIv+9VI1wDavW2NjEWflzNkh67OK5Q52PibmXZ/Nmc1id3ifuNN+e387iLXmrkPrem1nA8A6AGQF8gaRtMBt1uLSE7TtGhQy1hcwKg4dh95Qzmo6AWZHF919wJW4esn+mxiPPxCj4gtwlf4DRWf0s4m7jIvJ8hyOsQycJ5O3YLt12v+zbrvC0ZAqx9hqgAigVTCcUcjiG7cRh7E7TkQydA3lZGzwcAEhykudpKla6/9KUvHeDHFoL4RvOaG2lAnDb5AAL+QybjSrBAt+PZn80lY05M353LVzvWPc6r9yVzKwsy0VyIl8SArCA9m5TZBeg0jiIFePWerq0PeXYlzJiIR82NvX+ePy45tZYlK83lihESQReIBqIMoNjNHEggn5Ko2Kjj2cU6EGFkq1fFn4QJW8RfpK6GRh1IYL76ab5k3YdcSaR9J2FqFiwpv/nmm48rMt2rnB6BNeK0MctvAPs55pAuV2okcA0ufqmIgQX0JJ43YfFJhEYyJ186R3oQGq+27fZ9cypAN+l6kFDn7BVEhTgstzbn9h4OdKyuNFmsuXHpXfzBVA0LRdomMmTfZ+bvFWHfeznpR3zwVUWm++7zBVew+bH40yxATuiYLyFD4hT28GHvzc3v0nv+2/fIizFdtWfzxSrk1q6C3jd34zbOea10xY96tasA2WzNCpvmQnLTScfsry0oAOUz8S4Omo/tyhVvectbqPTyspe97HrrH/xMbmswRrJsnoXZ1r4NIvc4911z4xP8fbGB/3ZM48NDOtuYsA4+vXlELGvkyFm9Rz5dKfYsELguH2whSUbYoehNH3zexQdXUPnRFo/i2ZVedtaUyd9ac2M0rgKUzjYvN+6SbfHQMbs7AKdIVldBsw99KfLEOb7SnBrn8CSZGk8Trb89e0M+skY+Dy/lLk0i81tDciDY/K3GdFeAYTe5lzCT/6EPfejlu9/97v0a22vb5HSLU3pXLK2PyJmNibMqRnvvFjw5Cy8QCzgoToTIi49tJioE4RX+kR2SW2zjLGJLnt0cjePtDgJ4ZndaPsEWyXXe1bF8d3kb28OnxnBLmpjG+btiX07mr/SxWNtne9WVn8PH1tWc/JC/KLi30Qkr8Vc+DEfofXkTXEsOdqvBVxGZHulBE8caNnc2xjaq8JrlHeolWAuP2a1j16YaFHKm2geenM/jn1sTWK/P9jkA+CQ74ou91mTU/IBX8MS6Yad8wG+3xtv5YZVY42/0uXweRvFja8f5zAl/lnNV7NtV6pfrqm96xs9v/MZvHEW4eg5PFHvqrMZ3kc765YPyRL6Hk8AieWJxgi58hyd0DJ7Ox8QO39miX77qO+OTma/DqK3bcbaO4dvHw2Z7COA6gAMslkIZZUkfkoZESjxILIIlYAUBB5O0JX+kJiMFygGGpsImoy0W/M1QCkHk7QEPeMAxDhAFkhQJkAUZ0OGcFK0ZsCDBGc0JOBQKOjzrtP1t3cZekkingHILSwZWbOmY6+JlWESysRUMgGaJJFIMzCSBj370o0cOffrTn3597oBxt3BmK8ka2VliL1koImyFBVh0z4b8CLnrde9HtBV/GzOduw9EUlDxBySXLBJMejJOY3gaKEIp6BAjBI/MAlpcbLHgWGR3Qaz5kRkFPMJrLOBPL53v2L26BQSRHsSs90BKwakoBVJ8iIyd60pw5zsewTU/Mtb47Cpxwwxym4PPNybSBHD5C7Klq7zFUn6MKJyTAz/sNZLzxCc+8fJP//RPB37AIYW6JGLs3UqGQPKD1qeoo49t/rE3vdj6t8kR6PrM9vlN5HQDxNPDFs6Kcn4MD9M5WygGFD6SYjKmc/+30O6zfIlvdewScsUQ32otMHLjViHQ+RIL0ocIsBniz6c0pMybTL6DWXTPPnBRjK39yQy7k4kuFE/G3WS+5FdMLYGFez6D767c0535+WrHy5dynDy2uYJ/rD+uvdOLpiBfRr74n9zrKs0ZW9gC2VwMFRdyTfJXEEXau0L8hS984bhfsH+d56ovAuJWCzEND8R7n/dZx8MjmOcc8rhauLc/IO17BUpeQCYf8pCHXH74h3/48slPfpLLHnNF0noAX79glAyRwnY0rQ/KGcnQOWRE7JYj8EdrzGblH40Pdus4hYBcsrhozOTYq+IKiI6Vq8iK8CPv8iUdiDOY0qu51w8RbX4vXjse/xA7YpoMdCKOGheOeOJ6Y8BDxQG9KjDJxo81GMm+/iJ24HHfVQR39RXGWQuyvvrFJ5avst/ygG2kLS4un+tzu7caFz7LlzBNzvc5pySvmMcF4JnctMWv3W3ilA6tS3xpXMhNdICHw6d9hRM4UD7X8V242qLB3+yukDQ2PWr6W79ct7fG8LeN6y2ak1+jbm/TYNvGdGUbD+PT4g/Pbw67BFsDP2m9i/FiaBscYcob3/jGy0tf+tKjQYa74Nj4DbvANDxVAQbzl0OKh+RMPr68/t+a+q5/dgjSt3woLs8+2rn+33777Zef/MmfPApfsQk74C99ifvOhYdy6JkvpFu3b+wxrc24cmF+tfUL/+jYn/iJnzh2yhof9slpLsxtbMnJGgse4ri5N93162Rhfzs/1Dw936DncSUDvSnme28t7O1iHSxLPuuGScbe3Uf8YW0F5+gXn6d3/O7MleQXtTo8aY5zwx1Pk6/FEKzGi6+3AAAlCd3gKQOYLJkhtISu2BBUwBM5BDibsDgnwFOctkDdVArcJGYuxtukR7mAse9KStsZ3PMFk+DnoMmUkjxIb5MBWQBJ52b0usz/8R//cXVyYwF6ukUuGFxi5nQKsr7XOV+CssQ1/a6TKRyQRMHBdjVD6oRLvq64Keaas+ZLYFQCAFxIj22liAzgs0aycEjOKqiab4ui5Edsz+QFsK0v9rfA9znb8C2fS/aSY+8LBHrlb9ZgTdldUO+2qWyh+EDS7DRY30UIjGv+XZ/EvDbmgwgRMoIguhcun0y/9IBA0DlgaRwNoE0qmlILoIDClUkAkUzAD8A5VvGpgYQMIX6woFd+Ctyssd//rTlHf2y4ZKr18E/ER2xJ/hphEgeCBqckYgk4nQHq9SO3ZiQH3WkIaYw2pt+tRdA1Xpp37yFePHQ1XiwrGunTw3cQbDqBaZKImO0864LDrkYr9mAkkod4ra84douzJRMIwxagJdb+10FnA5iZfjSS2JEc1s73WqP5m0fi4ifwQ9OMr2s6ilP+wdcaFxYhquJHo6nP/ULBGQOQE3jjlaxiq89dFYK1SFFjIKNsab3ZMMLR9u2OU9j2tzwgZtO7W54Qsm308SPxuL7emvu3ecDxZ58hazJE1lsHbO27JeRLTrbY4O+aDOlri3bjZRu4Ahfhs3hcbJTPm5cPNTZCaI3pxZOki8Pm6AG05bQewNv8z33ucy9/9Vd/df1ZsD5LT5uL5CjrYEvYqQiSZ7do6Fz23uJIQ7HPNEZa8xnzxCrf17xbEtn4CKg8iU+QrbUnt5wNfxqnOTovbqSZ0/lPe9rTjvef//zn7/eQZ5xHHDeHHQp7z7K8lF1aZzI2Lpsg1PiHXNV5MBxX0BDqGPaFxRply9tgG14Gv9nOFXA5gM2y1xbOMAQGbcHVd7YT43Ea55tr4dhiIsyig97jhGLRmvmEOJEDFWnyZ/pgB3oyN66yeUZBtblf/NKbXI2Xi4HW3vn8Dc9ZDtq42ZyvNfbKKO80thwN0+Q9WMvvFZPLZ/oMz1gu0PjLm+jR1VxFHp7Df+iuz11M6rP+7hkPFUrZXdORXZKd3prbVnV27Lg4TjtVNEjkMHM3Jh9SJ8GAPle8baFO9/IFveL/sLvjwvI/+IM/OGLoxS9+8fVJ8fTMvo3vlrXNGeKkcSqa2RMHXuyT3+SbM1dXz8BNMVsDoNuQrNW2erlBw0e8WPfGzdpS3dor/iRXe0aZ5pMchbPgAls/4HVyjnVtY9vx5CD78kvY0zHsKZbZTh5cPKEvY8lPYrdXu0rgFh1oHDi2z8nRTtmbbrnllgNhkaYmBnIWQUnbJfIdZ0O0kPReAVfHFkw9Xfkb3/jGFUgQKgHDkfdemy3wFKQcTULihBIq8JAkEVFXKiRLyuDwABLIed0ina6QxI6po9Ta/vVf//X6kIe+XyJJL5yWLiVBczc+Z5C8+875wIwzWBudODfA2S3UHa+D2jEKN84AyDeQODgCtsXtrl8ytGbOvYUyABfknNo5OoR0juiRm60U8YAIaJ7JFn3uOHy0cyT+xl8CQv+K4M5ZmYyL5EkaCIz1aDR1XHaU8KwbyPOn9EMmBc8GfPNqZG0TRUEoRslFbglyk8oCaXMs8ahJVMLzGbKG2OqC8g1Jfm1Pz9Yqzjtm/QtJuRGwsSfdszN5AbVCz1gL+EAeYV0Cmfx1+LutiD7ExJI0+IMQIUEAlb/wKe/FVUn3Ax/4wHWbmOSheURviBBdKZB8np8h4khet+pELsjf3MnZGJJr88EMScr2eTJ2rPP4i+YGnzR337f9FmGTYLZZtolfXpGAJb9NkBI1Yth3ZIIlCqL0lWyugiIySId1N885uTaPQjcymJzdJ1fjtr+R8sVu84q55kY+zXXOhb13hUqxxZ6NUy780R/90cvnPve5g0Aij3xbTBmX7sUJn4CFbES3vdpJswXB5hh6c8WPXuCR5oo5e79XK8wJOxcv0lmft85+4q+CW77Lbm7N2fvH5XB4zA+ttfeIuzzkmGRJvnYsFM9hVHP0Wb9E0y8mtIvBw7/6vOez/OIv/uLlrW996/EcGXk4H4GdZGFnmCNG7TTZGPUdvBB/uE14HV+o8ak4hSWwRrNlc0XH0L/CRuGgAeZ43Eu+1zzo+G2AkVVMty32H//xH4+rcc1nx5LdGK2lnSFdIMi2zduD18zHZ+BKMSCmkGhrPOMFf5QfGmuv+PV54+Ip/FSMNE/zZZOu9vFr+cNYikTFiLhf4uwcDZ/mpjfYCr/hwuY2x2hC0budHuyUzPh2x2isyVN4rKaOvCoHNTfewQfZ+tzUkD/FTjaDu3TbWBph69NybPPTm3N7xTnESWPwUQ1A/GTX3rpqpvdzt8Un23dOuNwvZeH4dCPPb35b/gb7tilMln42tJ+k3iINhojB1lpuyMebq3PtJkx2foCL4b5qiuVb2bsr0O2q1ZDb4k38LcaGiR64t/mZHuVTeSU7igG335zxP57T8RV84hA3Z3u3oJDFuH0fhmaP6hvrll/FuPzAj1uH2gS246DwdesGjRSf4cOLgfy/8eT/jlfn5XfyNayGgfnL8iN2kKvYVr1Av3hF+jk/z2N3P6iRfCZOcLPNw+JDPMnL8olaSE6WW9N98sHBZBan7GB3Ct/Z3CIGy4P52L//+7/f/xYAAzL+KgMRs5CUuYkFgCMrBS4Q0hkuaXgaZYL6GR3FjW5myuycfYgfkOmVUc7dyWTjbJJrBpEsGGODVmKwFsX+Jpj+FtgSBcAXkJx6FS+YjMUYyLZkJiluodQ8Jdu+y2BswSmWZFtDn/nviiJyyX6ICLK5xc456ICacxWBySYA2YxN1ie2eNa1dyVxi7PWvWAAOPgBgkGOTczAb+3eeEghu22icjVAQSS55B/m7DN6Z7/mKDF0nuQAWDaBrK/0dwS0nReKxD5LH72nj/y0ddVlBcpACCHpPNtAjZUc21TpXPo5k3mJEPiJH/MYq/OSB+FWDPL5JSit39PVEQXzINNiCtguaRGn8GTjDzlT2NArkFco9ao7v2DK5pIBn7cOMQVbkKSVXzxvvK2vAmPrsA0W2OZHrsSSw/nJKkGtTs2VfGwDu8iGPGbDLewQhcbzE03wZQk0YkXfS5Ql8d365jiFSLJJWBIrnBTPrsaYK9kVCQjDXjVkl/WjxUT5CcYgcuszq1N6pDvja86FrzVRepI6/1msXn/z0ClJm++xxzZ4kWPJGCY3f8drUi1uW8s2c5JFEwPO9JkGIdKkQBPXcFqcyDNsvISfbPAL7p3xBabKCdZtLMX17giq0H3Oc55z+ZM/+ZPrc1kQltUtfbU2MnZcxDsfrilZkR72aiScC4rmzUbxiyXW9Cq+FB2vf/3rj/T8rne96/Ltb3/7wDr4JDelG80ydu+c5QzyMSxR+CPUbAVHulDw1Kc+9ZgXZ1LQ4TbsunZcvmF9SHi+21U0FyB63zHpy08yi8nW/wu/8AuXv//7v7/iEptqJrdWjTaxuzpFSI0JP9MXXgCHtrklf9sZoInYeHKyAoN/yc1k5D+uqGpAJnP2b5yaErBrZUvfcLNXfKfPG4fecIrNW1vM2PXje82jLczlvuWDcIcc8j8sUUSc8axxO1cB0vyNv1wbB2g+/LJXV641YuRA2MjXxB286daff/u3f7s2w+SsdISTNlZy8f3GaB55a30H3jcOG5q7GOs+e+fVyKvgvPvuu6/PWGkseY5NYb0YF5swre/ZjdyNI1fj7mTzHqY94QlPOG4nbF3iD4bTExzDP5eTtB7z0YXz6cnY9Ovq984DF9M1HW9OIZvCeN8nj9safd56xRn9nHHS+ORZft3fLhKn1xoE2a/G2+apdCRvamo27jbxzL/cTN2Ag2rmkUlexBOSBx5YY/MmU2vdXaz4FO4vZxqbHcQXLuQWA5wY5yVLx7tg60G68GB36YhtNsCJOnYfbCkXtC52FwPJtHjU3NbPV+SWzvG3W2E0zI6fAewZAAm1SaiTtqu2ZLNjgbNESSDO33sEYovuDZaSemS5JxH6pzMiiXL2XjeRSsCAGuAJNkBqHOMvYK6hKQnB3KA0pjk43ZLPdaolBzr2nctA/Y2wKXroXgHWWreQPpOOJdocaK/g+EUEiVrwSTxsC8CtV9Agg5IXYiQJK66X6HMyoKfD3Biufq+z07+A8J6++dK56G8MBS6yCTxcmZPYl/C3BldCAT1So5AhC2JVQPNfXbO+6zznru/tlRvrWR3Sq/mR2WSzTrHYOvlaxzWO8/kpv+XfEiOyrunCTkjw2e+AH5+TmIG+oo2eV79i0JwA3hjWs4Sj79jZw5zovs8Dfs0/svc54iMhLBFtTDHZOXS1uvFAHyDZmM0bDtV4WVvSpVdzZYvVlxgXI2KTLPyFzvmNQjAZJDy6QpA0UPnS3svVOOlpt6c1Zu8RGLaBH4g3vKEb/se+ks76qQIIhrPhJjId6saRwFYmNqLL9B1p6D1/hxuKH/pBMsXT4jd/MD+c6tVaGh8OG5PPyV+rjyWVntDN7yVfeWYb14imRp0mW+PBH2TQmjXEJHp4bKdD82xB5UFbK6N4Y0NPT7d+uwVgIixoDuP4VRBNKSSU/+x8Ygwubf6hZz5gHPk4PcAucsih4k0c8QMFSsfzRfl8/Vx8bRGLrKffH/uxHzt2fLztbW87zN2tAV2Nl0vWF5MTrlmv8cnHr2DKxn0YpqhsHZor/FUcwpPFL0WJq0E4mcYCX8fH4KPYIs9yn2SpKdN9zf2qQ7GHyyHKyenqdmv1++rJjvzyMTLKXcng6iWyuuPvBRvxDPsUf82Z70bexRff7hgccbHfWularJkbHjX2NnL4dfPgROmngqamYOPsTixx2us+7G93ZnROctR84btyAD9kEzbtOA8L7liNL7i8V6DpYvlB49GnmMDBcQW7OeQvOOqKP5xYriH/aDLbPp2MOF0yuoghn/Lj9QGcF8ZpjsKPzR3LTxtDDCxO0qH1wExxShYyuDLLd/HSxZ/NKX0eX6ihKFfDULcPmkNuxzG3kcZOjb0NX1xLnWTHVmNZE7+G5T7XQOa/Gkv4C95GruStgcpHNpZdEMxmYlFOT+blIvLkYnFjtouj8WFTn/W/fNK4mzc3BywnlA869szDrSu5fN/rrq/4aa7W0zMPbr311qPxnM41iuRdvHvtjbtv/SGn8Z3Wbd5kggE+gwPyHnunN3Ljs7DJ5/zSHOIWZxD3ybfY5z2MMNeZG7Sr5YMf/ODlt37rt45817z9QsBxCwCFK2wkY68c7kyKkV7ADrA2mXAASQ7A2Eq2ZJRDICmcRedP4kxZrkq6b8U5nBbJ48CMydHMtcEi+BhWAuKAra/1CBbEBhFnVOcBCMR3ncs45EaUt+NNdnJxCgS097aZAQuE4EwqBUvnsEE60bXaLXkSlgQGvBTKAWPy7k+qIEbrM7qMEqkCBHEQsMnG0YGUOSUAOmjt/ADZUJRwesktXSZrYPAP//AP12J+SQef3eKY3ACCvSUdMtLpNm42IYmbxnEPsljTKZUIkBRAxMb8GMniY0Cm45AUieccCx3D5tbJXpKH+ZYA0L3ta829xVIyKTiBpLgSs+JrMWWLODHUZ7YE93f3Z+fbtrjDJvMjEOtTfQYb+PMS4TCnRAWTzvpqfXRHP6tntxCx+8aMdSJUS2LEbZ91T2G/95tOS5z9Tu/HPvax+3Xkl9Cl42xTrCo0zwnfuhUvSzBhdJ9lA36HCCPFrR1OwYheEYQlO+ek3jH9g4/IHCKQXUtAjbfbvsU0zGuN21lvvd1D2e4Z9ncseawJKfE+XSAhnSN3kZXtJG1+grC5StF7c8PFxpBo2Qrmu7LDr8Vb5yKdMFtBsLG4xYKYFzuuEiDzfY9YI8CIROPIAWwDO2DoYjaST/9wgF6RppWVHLAL/m4x0XfpoljL19sR0EO13OYnlviUWLlR4wSeJgu/VljbUcXOSKe1K/LMY7ussc4cpqZgWMGntxEhH/CdbRr4rvkWU/nM+j+inW74T8dp3CKWSxrh63K15jyT2s7Fdfi83LS3Qro/nywKMjk7jEKi4Yy8bYdPOnbf9xbviGp+Akv6rDlts27tfYYsk3lxm0xbkPpMo4fewwzcgb8sAYfvdLvctjlvueWWI+/0HASkG2a68CD/4yFyhF0EK1Pzia18Dj/DR90OIy9pLigM8KJeNSKTuZ8/7Ao9zE5GOceVxORiIzrhq40v/4lRBRLs7JiN5TNX4TOwruPNnb3311n48DnOyC3H4cXyHvzE8fBk/F+TdHlN61rME1s4Shcfa9DUZEo/fmLZOducgqe4YPN0+1Zyt3PIzhXnymGN7wKS8baBBR9gMr9cLosTnRtb6hHF39Yl6ix+h9PA1V7lDHgNv89NPvamW3nI8fK3NfC1dPKOd7zjaDLWQFH3tI4KVf7S/PSKM4hVebQ55Em+0/obQ+2Ie/W+ubvVo51Wf/mXf3nFQHmrV7lY/mzubbDLIY6DhTgSDJfHt1jHkXGo/LN/LgjAlD1H3OJ1OP/mVTJ1fmOmx+XR1kW39CeP5/N/+qd/evz84be+9a1DB8fPAD760Y++V/dbgtABVtggj2cA3IIXiAM4CUmBpXu2RRVigGxtEdaCJEZJyiITPjJfAYr4UKwEisgBFAFKaRwoJ+DokpTkANitbYNIYCGcAu+cmCVsZGATOODdANRZ5RSS7RL3jkeEncsWh7fdt01R4mc/jtWr5ooA20IHwJyLDqRri9IFaEmc7oF+c7j3c4FaAiGn5L8kkL0QElPlzgAAIABJREFURQkJMVVwAUFjSJh19PMV23w7zrFAAchXbHS/9mte85rj/pjWvwSeL2+RS7eIu/d8dXVPZr6oGcCHAWJr2O7hErxisMQlNnSjl/DyY/HMd/hK3/N7xA1QWBvQ9hCybIRsALSO9bCSXRuyIfFlwwV6vnomnfAmYP3Qhz50+PGdd955vc/UOIgKu0nwSwIBMFC1LklsAVUsGYfcbKpoUEg615rTnc82sUtU2TKZu7L09re//XLXXXcdiTEfrUHV7gO2EZvpwL2sCLgrLeltCSwMSg47pZC/bUJ13OJ08vObfDsiBKfXV2AoGyJt8EuMnJtMCEZzupoqnjc+NCPEAwzrl0i6T/u1r33t0QiyJkU5TNh4huV8ZUlC34UHfVYXHM6t7dg8PbrSTq/N19/ZA7lFXDqvv2EXGdfX6UHjbNfbfHYwyWWKBHqnF/EVBmxje3MGMo5YayZsTLYW/gbrfcbnNYj5ep+7sk1HfF7jXAO19cqzydYvdPTafbhIKOLLBusfcMv4diaszyYffEx/co4c1Lmt2VVV/uDz3ivQWg8SjMfQL+xrx1LxqqFLflemkVVYrtnSPBq1/d1aOgdfaT6FuSJQIdl3nWsLOG6F7Ilj8dbnYl0OWL10XPcFt44KlebZq9ZLsBHyjZXki2grEJsP0WVHxYC4gEsKHDlQY+XcNOp73/H7864amG4sNmcD58nje2EnOfi0Rlnn2y4tDlx9plu8r7HPV/zko87d9S+W4icwVVHjGL7ObtmleHvwgx985EF8LUJfDsHbtuGteQAfl8+yz/qt3I4PpWe3vvSdfLu8URxpSuO3dI6/J5f7k+G3OkLdUQ5s3R5wHL9p3r2ibFzyW1s+4rbMbCOm+n6v6oql1sDGyUiGjrd+a8KR8RRY/vznP/8ooj772c8eFyqafxvJ4pKv4yJ7jz4Oza+8tmZNsd0V0FjybvZkM01ufgPrYMWZUysM6ZH/wX9Yg0Nqat2ocbM11HLphz3sYcctHD3Xwa8biFXFOjziN+Kh+cQRXIcFy/Hh8+q9seGt3LQ8mg803ta8OIN8w1877pGPfOSxYwz+ZvueaeNnBeV56+JH+LM8gFeIO7L2+eK891trru/zWec4fpvjbKsZAVvLXcUYjnfPPff8v2cAICMcxkKWpOvocgaFyxqo8y1uQQ1JPndvJBYO4T3HQFgBccdFVLtPqN8xRNoBFeBcQiGogKWkLpEmJ5LV+FvodaxgTRaGvlFCQ8wZA0hZG0AyB1JBr4za5/S+5BjB9noel5MJot260hycRYdX4wUp5JzJyYZkAzS9Cr51XE5KXnOtQ1vvFots0qvExQcRmX2/wM82wBPpMb4t03yq7xWAW2ST6zd/8zcvP/MzP3MEyR133HF9HgC5dAq32N7iz997ZcAaBLS4Oiey9OwqFh/TMfZkWqReQbjxmK3paRPWEg4xhKxuY0tyBzBLlBtPMpYczSGZ8tklXVu4tBZgrGBdMtX3nlsRuaxT2VxveMMbjvMWUNm319UrcmRcfrrgiyzDCwDdXLZtuorkftbFwPy7q2Jdgen+QP6EdPa9Qt38bNCcrQ1xI0vHKd4aZws7cQjMxej6Nv00hkTMN9IJTG5sOoObfFUMrL9YE//PRkiNjrm8QZ/8hJ/zgcVjREYM0iEM8DvsFes333zz5dOf/vT153rYll6cu8SzNYp563Ececggz3Tc4nbHKcj5z77Cueb1d6/syKbkypeKlf5tU6LjkFZFx5lMKIphuDgyVrJnDxi9BGCJAdk6rwZGespeyW0N27TaJjN7KsLNLVfCD/4pt1pffs++HQNDfca32HeLMg0FtuNryKkmDFxIJqSHLvusmM0ONYOtn642juU4epfDGlNhRH45GFmFJ+IiPWV3Dxo0lp1L9N+c+X1r0pTlO7iGpq94t1NATMoX4n3xFy7IUc2VLsot/RpF/zR7rMHVZ/7a55r1dM4XYRa/UDwlQ/m0+fAuuII/ekXKYXrnprtHPOIRly9/+cvXAmhz7nK31W1rg1tyI97VAyAj9XwaRsLH5BDrioJ8QYGZ7yg8XLDRcOS39C0vOk4edLxGhBjuvI5NBs2XZKhI3i3VsJ7/xoc7r2MUZmQW3/KYApNdFws3nreAXc5HrmTcxhfMXaxYruI8+Ny8bE4v8qdY3tyPvyiGk0kD0Lods0XTOUfLdXzVRYL0phjUpOinRWsW1yzrM3ZS2Oaf+U16sJ7lX9vgwV23QSp+du70hO+wTfrgkzhY42mUKHzdqy4vaVqIEzHQ+Lgevg/v6CW9ySn8bW3YcTDBGNbON+Di1n/m5Tv0gg/B7OZf7uQiAlzDSxcv5A9xAVvWNnajtfNS7SP3dr5GQ3IVV/G18lfzvvCFLzye39LxYt0a2W3XqjEnT2jA9CqH4B7bZKFbfowzL/dVW4hjNoI94rE1ZY/+ey5Ca/zOd77z/QYA452TIYdbQ9yoQOCsSKXuE0GWpG1xDVy3EOC4CkPBDjAV2R23Re0mZMeav2MRDIRvyZy5GqPOeFt0gR9AoBtKlzTIg3BLngo6AWgcBAlBELjWrbvHiXo932PVZwg4Ity81i2RbVNEx1DCWcLvHmgObExOi7BJKJu4+0y3ewNZINE3IAMY5Njkm40WsPgV8OIvjbGBAXQQnxy9ZFjQurcOQTXGJoXOTz/Z/ilPecrlIx/5yPWBJtbsqtcSHeuuC+ypzsCAfpES4LpgtYRf5xYx3EJtSTW/Z3/+hlz1PrIQ4fRvCYHjJeHelzxdyZcMzcMfJeKOX38EaMjWxl7H9h9R5dP0LRltQ1FcOEYX3Pr4mMTg3OYB5v1teyN9L7nLzm3f+z+67vT12r0s//jynxAfhKA5IrX3TrdbcajEisQoBVErNXMuwxyzHDMHctoOiSUkEYWIqQ/MRCyLLaYWklOaPRAE08gn/Qf7x/vC1+LYV/fvhpv1XdfwGc7hOI/z/Hyua/FZiY6+f+M3fuPy2Mc+9vKMZzzj+uKhTSBbjakyfMcddxz2xW+2QGMszYMuJfE7F4G4eSk8IGxwKbnBOkSha9gFbOkYwqldffLD9Og6uKh9Sdu+C4TvR3pt+YaB2kk27KN5N24kHxnsmh0zbKFPPk1ufL57smcvUrR1HHkQm/gbzIfv8Dkdi09LrsgcDm0SxS5gK8xKTohf8/b3kirzSA5kWF9WfDuPvCFyjR0+1VePi0Q+yEIhmz2ZR9fSj2slb4hE7SJOXe95XuNb8uB897CJ2itOtIsl37GC3RgQJrYp7qytZr/5Uz7TyoO5bMLRWOun+yTayV5CViK5K5Psz1wRx2S7L68yvp4N7RdO+k+XN/KZjsHBjdNsAwnu3OKw2LV+0WpYjzxU0PTb02Km2NJn+njLW95yefOb33z53ve+d/i7gij7sRV4eRPf2x0FuIoCpoJGtsoe0rsigOSrz8UC+IgL4SgSarpqDBLEJbj8zUIETgCTd6FBPCJDBZzG2Q4+Cb0Yb46wtzH2d3rrv9VyeKh98UIsgkvGyob6VORY7O9Yq++Np/n3me+JcbBRwoYPwKlk3E6YdsHAKvbGl8iQ7fXd/PgjDtgY4jlxkOZcG/ykuE4vbM0LyhaPxSj6SM+1n32UMIj5cCcZdu3yqy0kw2bxy7w2uYLLW1SWLLEnProLWfQo6ZGkNh6FMrYjLpIz3XdPNmIrd211r3nz7+Zn105jsQMFl5QAimG1v/hrHniQmKfgi5fhlBtXlyeLm+RHX7iZ2ImXw2rYfuaBy3folH0YE9sz500y+R482BwJbsJcmLI8hzzgS+1YOFg/3X66pvlYDOOfsFC8dT9u1Di2GFEb+W+x4JOf/OQhmrV7/qpwjsv0/ctf/vLxeMHmLnSeDnenupwWrnTP7lbbRThyhG1sjsw2/+a3ClQKso2zFf5yV3NnD93DvvH0+jweAbj11lvv3JXgJemqU8AHENbwGh+wW6ED3k2IEH7tqKQip4hx588JEyNeMuQZm+4TlBC/+qIEBqoNqxxLQhBsBIMyOSXBSTa37QU4AdYn2ZizBAyQI3ECee3uCvImQutEKqdrHNqKTNjuZjsVR+dIiO8SRXPdQG0eQCY5GF99B5L9s/1yiw70vclQDtyzoOn8M5/5zJXoICPAEGhLYJaYWMkCLptMAB4AhlAAc7qyepQNdA4pAYBAtnm7tnm6nz6TRdd2DTsEEAJJbSPY5KnI0nfjX98Dfux5wYB/OHZOdqy+dJxvAUZkjk8gjnTKvyTMEulImB0KZ3Ijuch3aifS2xa5+tqERuDcwgfMAH6CN9IjoCgOwQj3kV+fZIrQ8tESqcjRBjtjcB9/7N573vOeB4nqnq3g0v8SQsHZ+DpnBQ/xJvPOwVq+sSuBndfHuViwxNQ1SzzgUm3UpuRBIt4n3KMThZK+p7N2VLlu8bNjHgtL7siThAQ2wJbG2v/d5l17+X5yXV02bhgGAxEEBKprvORnz7G7zqt2K0QgNObKxxr/JmprR5Jz7aUrMUbSZq7ikwRWP/x75e1eZFcMWNyqT36MEBTQreqxjSX0bFMiZmyu3cTCsfqEM3SEHEhcl4RpA47sNXv/ypEvweLmk+7f+ta3Hi/f650OyN+5GIZXsNtNPumO/MQ7PKVxey6Tv8Az+uq7+KEYJolUFFlytjta2Nj6sOey2SocEyf6BZiXvvSll1e84hXXN53rt3sXP9rt0u9hi30798VlHEHMZVdIcZ8eUYARbIUMJSHLOzbJ5OeONSYFbzFS22vXXW+XyNoMDgDfF1/0gVvsimR+n5z4EDl4YSWMTSYK2WKCF2PhMzhiOs1GbclmG82L7iWdOGPXFAMr9EsOFFTMzQrxcjqYyD+65l73utex+tY/tispk/yz/+Xmi6+uP/sqbCMnPijJ1Z9EAmaIH40vmdd+8lHgTmb9s8JOpuJo1+M7a7d4DJuAcXx4+SS72qQRniom9B1+rU+IITgGzobf8k94o5gtnshTtvC481j8hBdwjr/iH31vvqt7YxWz8A6/NLWFkK6hX5x8sZ1OcTjcdW1meY1CsyI4zKGbxZuOiZ1dl/zi5hZijB/HFb9XVh1bvcKJbA+PJ/czDzZGv15R//jOxkf8Xpzt++ZU5ojHwxTcGUbS67at8MdnzRWme/cYGbvOfWQiAWfXzW3nI1Z4b4ZiAt/Cu+weoufGqjiHD3SO7/JVCxPwkO/Scbugjh0AnJiTMDYEhYF0vkpjHZRYck5GingDTYmCCemYgSPoSxS6RjVV+5RJ4CkPwV0g2366VgAS9PrkiCo2m2h1DvgQnmqqthZoCHaN8Sx0wWFJLvnseMhKQrYy51ASjwUF99UPEBPIPKcqwJH7BihjEISNbYPw7hCRVPaZIzzlKU85CMtf/MVf3OUt9cBoARwwtqLnuSn967d2c5TePpwsv/rVr15ffsZ+GuuSBoRIQAbQwGGTWbawK5aAGplY2yFfgTkdKA7xF3bQtcgBGQvIbNN8FR6ydTtmaq+xIsHAi+MDOEEKIAmmG1wbk+RZO0jg+i0fPycYCJZApDAjAPA7860PlcvGIdACJnJEIgGwRIA8mtMmKbWLnCguCS4CC/zgM5IpPrtFCIUzyQLbYNeNRzHEWJxrzuYLnGsHqToTv+ypJK7fAm67WeRxA6V5wgxYtNXnDT501LytdpCr4AMHbC1mW4Jo4+4Y/GSzyYhuGweizl9gDxzrWiTeOd9XH+yf7wpyS6gEMRggjrBNhE+84J8boDtmdYDe2HntIYSwY4OyWACr++7nxLpui1BdIyDDDeMSYMkyW6JLc+uYXxTZcSLy9AfLPHuYjDy7t+N0XfOCUeye3xhf/SlYWh02B4T1TMI7X7uSpyXfkmy4xJcd3++wLT2s78FQfgT/EXc437jYOFmxu8YoUZeAIoTGT48SIX7fbp5W5sUD91lZ6b0wrcjXrhUcSdk5tomvzQHW4hP8SayovS3IsR1+uuSRr2ySAN+zxfpzrmvF6/qAn11jFxsfTD/0UnvNT7JAbrXvp021LZ4YP9tmB+QAu7rOvNIDmdAF3RkL/cIT/p4Ndk38wTtBmku7UnpfyAc/+MHrG8SXI6yfbnKFqK9u+psv8KM+t6C3WHhePOsxk3D+v//7v495ekmcuC8exiuT62JJ48TV6N88PD4kfohpkgoypnO4XZuKPf29WL14wT/4nbhfuworfJBfm9ON4p8FDzwBh8fNxDoxh13ADlzGGCu+lHPAuY3jYhiOtfZopTSddn/f1+/EKvPln+Lc5iz93Tj6bGcWWfZdP/rWjvvxHjrgS9mVvpJBnL3dm4pTcIofbyGPXyxP9HfnzBM/JGv+L1/gm8sp+AlOhQNt4Ul8kY8oHGQv2XZjxW/Nc3FrbZbdL+8w7nSEx1iEUvzYHBJvgOF9167+2Qo9LUY1D4UH+lEs5pvLG2qr+/FFOU9jatHp9ttvPx4ZaCGpazxSyLfFPrbf3DvW+xMqkovti4NkzfZ6TPIXf/EXLx/60IeuOw3THY5HxsmhvxuHx9GOXwF40IMedCeSUqMcT7LWxAXHbm5iPTMWgG1yswpcorqOJJFhuPrqmtrOSWsXyBkPUBMwlpg3NtuXEUlKrX1GtM664wCkW4lqLBIUJDRBF3QoQ4LD0ftkCEBMQtA5BotYcDpAaI5ksoAE7AQk7TFScwPMfRfsOTAHWDIBEBBKpF6wYaicZQ3WsZ6HjkBtsr0gDvCsppEneQCE9Gju3Z/j9DuVf//3f39duSVfwHUmRECysVgFTQdWaTYZkWTTf3M7ExPBYQmdQAYs+73cJzzhCZd+V3oTVYGPDUjUEKst2DRfdsAuAEtt2v4smCDF/ITvqQACOQUC9mE1f33S+NYWzFsAodu1dX9bJehavsGe1i43kAHqxo2sCljki1xsIOrv+973vgc4bkDp3rP8BMLGULHJCgX703djYYvm3bnzyj8fFAjgBVDXX5+S7Obwrne96wiG/Xve8553/f1cPrxY1PVkjVg2JoktW9VHc2tefbdCzi67FtkiH8SaXRgD2Tm+O6sWgzf49zdyuBgLcyW65GQstWf1BRaxx/3e34gKf0ZEmwd/Mj5+ow1YKSlBlFdPkjAYKa6IR+nA3PQJ96yaWxlhV4h39zVuxFq/K3sxxOpY/e5PUiaz4qFdIhsH2a/kTxKVTmpnnzlmV6sbREaxDNFmI1ZClyhtcbP+FZkkTLW/eriRj3YeUTIf18EQ/AAmsJnlFQi3MWlLjIIjijdbRGrs9dk1XmaXPBSJyIsf0C0Sb55kA9s20U2uxVHPJsMzti5ZwVnIYPmXBLWxb2LXNRJVc6G/HePqUAzblUnxTvyp6N5Ohfe///3HM/LINpuFlX2XELhXv7CJ/59tZnEPd8MRyN33XTHEmxDg5YAVaerXY3jLH/XX9XYk2R2xMQKGbvIPi8lbzE5nzbc2vTdBTO7RsIh1CWJt3XbbbccvCtCTGLx+5W+JgG36K+f0u3PnG/yp8cMEssK5Ghss0oY4tjFFoUAM8X39ggzr71xk5hewgW24h4z4QO1WIC8hUTCAH2JW46u406+HvOxlL7vaJBuBJeLdFpMaI7u0K088soiC457756/mVNEJ10k/kjX4Ll6zGePhg8uJ1j43juFUMHj5yD7OUR/pyBjFOnwLt105s124uOPBH+mbvSeT2qhw4rFP3B4Wi3ONZxfV4FFzsiLdvbBcMa+5KiBtortx9ld+5Vcuj3/84w9syq+6Tv5JRtrdd82QwxYSxPGur1+7G2Ct3BFfkUjD4GQC+8RTsZT/dvyd73zn8eLO17/+9Zf/+I//uD4KayGtfhR5yB1vf+ELX3i8sd87P8hHXOeffa+PCgC9NLsxbj6znJhN0XvzuO4AEHDPSYCA1s2MDPACEEYIaIEOAt1xg9LeJl8EL6lDiAEecs4RN8ljhBKvbat+Bclz8lsfSww3+UQgABCgKfHo2UfKbjw7NmPoOKJsToDQmCTqDGadchMeskCGl0QIKIhEfVlFaD79j0wCY3LjpJJJ5EVAEUgQW3IQ9JA0pLwx0ifwBiiI9QYE8mVrnB4QmjNAFtSAnqoYe5AAKV4soTqTpiXYbKVj7iW/ziHy7JAddI6/1Hc7IAKJdkDY3uxapNOYVSRrw1up2aJgz37OchXMXMemVn8LygKEJAOxJB+yQSCMuTFK0LqmOSKAa+8bMB2nU76lgMBu+UVjIkc+wu7MTwBtXLBEsmJObD8QT570oi39GJeAuPph1yrW/HoJWmNi05vkrE3AEIUCtvSzP/uzx7PPf/RHf3Q8c0XeKwNVZv5i++liIewU5I0PyCMi+W19729J8+2usb0TEao9xExg2+KB4JkOYDw7a9y7zZ8v8ZnGsYkCfEBC6aW2C9wd53cIK5IuOG4s2ZjUcUU/tsmPtSnBsMtq7VLf61+beJLX6h95hOfijeNL2B1jm/TmE0YoctY33OxvBQzEhK0I7PS4saS/7S6R8PJBBKT7u6YimbattItpkjgyUDhBvtjPYiZf6xxfYLN8+pxgL1egQ2Q5+2dvMEOig3TT3RImcmLTzWmT7b5b9RETkcNtt/thKpvWH3+wnTc5wTcxYBNA77GANXTPv7rHHNiDccOixQGcREyAVWJ959Nx/dkxsIm5cfRulN/7vd+7Pq5gfmys67Zgu7EB/nUMd2APjd2OEzqEDTADz6CD9M6/N+mozXNi6joFjeUu4mY+T4bmK35IGkp0YAT77VoF6/WDLa7QNR/fZIvP2Eq/W8w3SepedieOpbPayjcVqjaO71jxKpgDl+ncewpcx2bxK5/JaVcq6Wvtjr3x640RMJcte8y2axRN9AF78GJYAXdwwn7G+VGPetSRFPFnGND3TT4XG/AE5zd+4dTrZ5I/smG/eFBtNx96ch2srn2YzZ7pGA7As8YtDjU++As7ut7CJkzXH7nQP7vkn37WUPFTAYd9wrXkbNcmHln//e8e3ByuwCl4vzyZzWqbfMVkdqsIYE58FzfA9fhddpve+9dnP33ZI5ol1fUBizcmwVo+hfPi+eI+rMm3vOsC19U224SFMMQCALnBMfnRz/zMz1xe9KIXXZ7znOdcf62O/ekfbrBB3MYLP2ubXDbvwokaQ/+LO2zduOuDneABZA1bW2C9280333ynm7qBIBmLQQsCgJ6QGToBIVLAAYntcxWylWrOYRy+L2Hc6jrAIUhgzZjXcTmNpMR3BrnjlchyUv27loMDCs4q0NZ2oG3lCOlQpaQQJJKTUC6QzGkAXX0mS/LaZ98QpjNg1Z/qeuMJCLpvASAjOid0jVdiCMhUqeiELHbb7Dp3fRXsNqkAVGciCFgRQ4CzjsKQAQf7E7zbmdF97UIgV7YKfAVFScXqU0Ve+/Vt21Jt9wznv/7rv14LPysP9sD5gZpxGKOAoXpovoJu40Neupb9IQ/IS3Nno4AWsadPc+MjgFmfHbd6Vp/6agzNDWFiP+sLjSfZkJmEHBmV+Jl/QNYjQ9/97nf/T3K3qymATuKhcMCWJNX8nW0Zj0ddvNU6/Xes8SAdm3ADwsZprJtYrp8DW32T/2IVv+aHkiy45Llk9rf6l4wgmfpR5aUPyZlkU6FVwt884AysAPTmg0ifdbs4ar6LjwLVzpntrjzoA8lUbV7bIyu2k9zbRfTqV7/68sY3vvHwYwELHrFheLXklfwWd81bkJaU8K3GGUkq6MNEiRYMkvAhffmGlQw+wS4bF5LBhvlC5MIqvnjC/rq2sXVvW0vbNrxJnDbggBhbO93Xcclkx8SMxYjFK4kTXKRrRFCs8aiBBG9tH8G2kiEJxwPYePOO1Da3Tdz5NjnDzL6ThbnU1/o8H+Eb55i+iYMYIp5tjNwVTX6TLvZ3y5fc4xMwYn1j+RHSbhWSvvY+Y2cLSOm+u4AslsB1Pczv702mjM9xfq6wyKaaE46kYCaBahXWqtyOt7Z3dd9Kp6SefUkQ8YTkyf/Im99sfOz+/EPxTLxny/ho94in+tIevcMpBUVjlSCJ7fveBsmOa3DU5cHiOx+Hb+IWG9jCA/vBRTamk2n23D3hn+IDfeDN5iZZSU58R/yGJ8lezIQRxto1/Gk/a881kil8ZHkSLitmskUJHnnB466vXbYnNq1d4C78nk1v0UsM2X5Xtt0bT8t/KrDvYgEergjKpjru/WP9XSzYhTH+JMHFHbZY0hj2HRzyCHoz7uSysWQ5kmvTldi0edYmy/ACD1j7ZLPLb9e/YSwbgC/0DZP5/Y4Xd9c/+5L/7e61jU/p0HPq5R5dLw5vG2Qtge17+uJL3ff0pz/9eDl3CXUxBc6Rn2IXvKyN+o9LeHwJNsjd+PRytcYgronpdo6sj+9jlWRfO/3Nn7q/MXgJecf5Z9f1zqXG0m4hcbbzm4OyP/xHrCUr+sT18SOxwhyMUR6Ejx2PANxyyy3Hg/EUsQCMbArIAAcQE7j71zElsSqlC2BAQbAwYNuvVEQAUec32AMZ4xNEVwCch6G6v7Y22QIKC7iOcUzzB4IcpHG4T1BRzUOWN4BpF/E7JzS+G5/+kWXOSPH1wQGXSNR+TqFCBNy0s6QrvTCslREdk6mkawMxkNlAKNBtVRLJsoLCoNMNmTBiRgpMBHOO6Hj3qn5xFOSU4SMKS2I46Pa9iU33AsRf//VfP34O8Jd/+ZeviXJb1qpI/9M//dN17Ev0kFSruHRmxWNJLbtmx0uC2VWfZKSttV/Axhf5lIDpOB3XBhCsneYuUAJD/QSeVm4EZboUsJYULTGuj3yi8XkRpX6btzmTxybo/UxTFdS//Mu/vAK+JGXtSgIDd5r7JoL0b/UaIVmbg3sd46vIC6AUKPUn2JuH9rpf1X2xyzjySVvOusdxft74BHErRQI+4kTGglVtVGhpjradImfdazfH+sLZXtkhbPTcb30i5mQCowSz7hHoJEBsBOYrQPJTOMo2G39v1/3nf/7n69u+jSUDNEWxAAAgAElEQVSZSBKMGyZpX8yS8Ah43eseuqxvuw2sZvKZ7oOBiBh/FkfSsdhG35JMcVCA1mdjsNrDPtjUkl19k484sTYAlxUFGp9EB34okup35ykGaFtyZ7s3v4TDfGq3/iLzS2Yl+bsleuVfe2KjF0ouMRGvG88mDWeyb66K5s2HvdeelVYETJIBM+mVHfORxqYt8al7GmsE1jHXdB/Zw+Cukdwup7LlnL33SYbNb/GDXsmgPhSQ4Jj4xhaSfav3vcQT31JogLnstrEgq0jtz/3czx3xLNnBQ3jRfLIVBQrxo/HxCTYlkYRtbIh+jAV2IOGSJTFAcRinOSfc5i920OkWGtgN3tJYsuGu9RIv/suOyUUcFINxBjF1E2g6ZU/wmW0kI3yxz8bA/sUC7TZ+L0PuvuaZ7cG15iSO4y/sqHFImhQmaxd+kUc693iQ2E2eFpdqa4vu7AwvYjd8rPtwUn7C38XKZNi/xr+FBeOCUfwHp4STmySZu/H3Vvfu7xHdM/Ylc3nLGQfpbgsptvmL9eZaX1ukYjOb6MM7slscMR+xCxepHf82brm+Yzhp18Gz5a/0hXuvjvnS6oU+8Q6xIFl76aa8QJEDRtEhn2g8HnVis2x+FwDWx+AYXS+fWs7FD/uENfVnvPIYmMlPNvFeu4cvFrHIAU6Z47kYA8+cN2fJOv7keOMSp8QBfigmx63DAj7bPfjn5lC4OZ9hY7iCsdcP/oIvsJ3lpJvf9Gs8d/upn/qpOwEhJ12itoBGmEsgN/kiUEnikimGI8ADzCVUW7HdZ3YEDIaCKCMrgrJAVJuUKChnpLXD4RJOv/Hop1MkgRJnAl3wW5ASBBb4BDTj0Le5ZgSIFJInUQDKffe8jWqvrUC1Z87rKNpfAlhFv2SVcUZArewwRgQaOZIsAESggZytTNdGzKtKdmRlSbfgtgC4Doo8LSFGqBWCFnzW6bQNpCVJCDhABUQ+6brrEL/6pF9j6lxz9/yV9yp0nq90nk1zOPOvzSVOArKgZJxsiTOzb+Ncko9EAVuJWWM6V1bpV1IJmNklv2/cfnu9OZI3YBUo2Z4+ES8FOURNAihZF2iQsd2pg3Cq3Cfznmfq32/91m8dQd01a5d0yadr24qT4E1+8AAYA0h2BtckgsYpOeAfzatrk1E+SU+7pbxr3YdYsc/uFwjhHoBHCJIpTEl+rVTceuutxy9mCHhWlfm3BGX9U4EA4ffiLEESHiO963NkubhCRrCtc97qj5iwq02IyLTr9c0u2NUSpfX1M9YlKzbLJpKppId90L+klB8IrPyM79Jj9xsL20HYaovfk5XERn+1B7O7v2eTvbiqa+HRxsLaFfe6Z6/pb6uytdVP/CRPWArvaq+dNv/7v/97LegtAZfkI7GIPFwRI6yEwbEtZPA344VlS5pgOJ3Qn7i49zQmPoRjwBN4C8/2xbpwj84lpPAvbEGyzGtthn7NkX6bX+Psmcp+JrA2usazv2FLb27f+S/etQrZ/379ZO26uYljHnmAAeyJndbeJhSKD7bv8//ua575f/FW3O9ziyHmKr7wS7gkPjXX/ZUNONl49gVwdNZ5W7vhVTjV6lzfd554ClzsvF1LS2KXZyHCm6jSB6wx9uZmLHjgFvTg6saZdAkLyITO+pRskJsEfv0zOeNwjotz7Jmemnt/12+2oO/spTl6R033746ec7viGJwnM3iG20qcYDaeo5CDD5i7n8MLa2prCzQSanEPHrHr86KO2A8T2biClO8w2eMGzX3xGx/YQpmCkHjLvveXqJxLj7idlzbDS37SXHEc41Gg2bi1/tB4wkmr2ptr4GaKNOwAH9Rf/cP5riUDuL48tb5dCx83r0ovWxStjf63o6xx9l4MHAOOri/Ry8q56+uj68W65QLLj1Z/Enr4sIlnx87PvLNbmKA4xAZxffa+hZrlIeQr/uAh23594CCNH8eSx3QORohpsJSNnPMSOAXj4I9x8D99wW88Eg9la/AiOfXPOwCat4XeLbzAqa614EgH5kNvrq0t9tkj7ccOgDXUrSxpbM8LUoyO8FVlOAthEhLyu+RMJYiAGf4S9D3WvVsFJ3hERWDTN4DmMObRffWRgRdAAS2iAMTWcde4t50cyJY/AWATOCDtmDEKLoyMoyPk+t6g4x7GTE5kat7pwtzdU/uu4/Rdnzw5nkBR+4KeqhnAR5QQKMlcbZNn7aqW1m8kKiAyd6ShfhEqToc8BupbJJG8CnKC11aqEXjtm6fAsQR/k0mOynGNU5Bn82y7OXsxGwBZxxNAJQMCayRdQgvMV77IKBk0RrZWmyXp7J/8BaAAv58X+rd/+7fr8+qI/vqmuZI3ULv3ve99JBglLBL8rrVasYGbHIwBuUPY2BHwEXjJFamQMAHsPrOHRz/60Qeg9eZ8uNE95MHv2ft+30S1vz3OscDJDwQyAZavsCn3LImUcDQWMuzTy2LMhf8g55Kwvtducm3+3sYvoamI1jjCJb7ZePo7u+t/vtGKX0U+VWRVeDa//ko+bM45WCNBQ5oUdOiPrwlczS37f8ELXnB597vffU3ABbgtTmmDXGqj/4jWYq9xdkzwphN2vsG9a+Cne5Brvq7YuMWAXe1lg4uzcBzO9l3Slpzhm8AuZvJVhIXvdL2thXySPcDP9YHu3+M33XTT5bnPfe7lDW94w/V3fuGgvnbVD3mGW3ycvcIZNkqOfdaOFRKJAtkijgoF5NSnGEyekh4FqOZTktjxEp6Ni+J6/ZhP7fB9MkuH7l1eYL7aQarFUFv72S+/30cd+rsXHBervvWtbx1952cVIb/4xS8ePhu2KhKfddS9YWf/7RBRJCbX5IQwi2cbN8424P6ugTcwL3mzv85rzwomP0P80ivZimvFk65PpmS15LfxkD1SDqP5gHHxeQksXWyx6cyrxAk7JPhufeCN6Tb9eccLP8VDOo/84m/ivZiVTj3uY8v6buOtTT8Z2LyMmT3WHg6ZnVhMcn7jDx+RDEjGke4tGnjhp3haQaBdXL7DEzay33cVlKw2MVOs2UIZTFUwUZjCIyUNjZ3fihX0K+aL9eciLW7ENtk7TmZXId8WO/tu0S+54lVwpbHZXdQ94gI5JFePaW18T6ZipzhHB5uIw2jFqfqtPbGK3VsgqQ+2bzwS1vVLtoG/8CM8Bc7Jp2qLTOEyGzJu+Yv++jQG8V874hY/6XjX46TyDvc3ro25G2/5l3iCu7IjOjNnBZHmwX7gDA6YDI2RfpJ7etj4sjpnp7Cwfu1U5bvmtVxCzMVv+UNjk8PJfXBN18C75Cv2uu/MOfH+xWVxVdzrXni8fKzjjbNxKACTh12hXV87eBk7PuuKzFzn0d2u61gF7WMHgKBNUQt8/U1ZwA3hkbhTlPMEQgDuB2QclMEA9SWq2lhnpZQEBLRcx7CQGxUtREFfFMDItc+ZjRHhRAK3KGHeHFVwaPxIHxCQANhe1Tht8yK3+gSMyYoeJCbngGCOjOCciNS3F9LRFdDomfbvf//7h8EvoGySyGAaR/+AF2BGPs7OsOCCkGR0za/AprJVu5IFACA51Kf7VVxbAauIgLSRTdedCfjaYW/l/cY3vnE4W4TuAQ94wOVLX/rSdaUFuSJj97IbdtFcVX1duw5nDACIUyJimxxIAptzx5OFCh+dIppnOwW+zccL3QCzgNEY+Ep2sGSHn/AbpIGOm9PaxQYI9/DT+kAmbFVcm9CX9uxk4Rt0vclM99euQkfnyNTuGe0uefa3IEK2ktra2d0963vnIgySJwEiI4nx6rp2H/GIRxz29bnPfe5aMS9oV5TxbgpJ/xYwAT87au5//ud/foj3Wc961jUIbuEDVrz3ve89XtjVc+PNUYLZvQJvY4Al8Iw8t29BsnuRcjgkkUPOkU3+yh4bu2KqPum1vhQxrAospnVesUORAnlHZBpXduy3uBG+ji92sdfGLflhLzDDmOtXEcTWcf4Gtzfhq22JORKFhCly2dInpm075g6vyeRM8AVosgj7euwo+8qe2K64zcYVQ9g++VtJ17/dYMjNjQjmYhuZijvnuI/MIyaSY9huxbUV6/r+wQ9+cMU9+MquGpMVq84pEDcG8qp9sbf7ur77Ot+/7mOvSBCfMJbu35fxsaeuQxBrq/HSqWQE3t7jHvc4+mwr5Y6TzywxW7ImJrDbin5tw/+bv/mbw/82ATMfuEHWW9BKHuIkncPW7nctu5ecKhrBjC0y4G7soHuyfTjGFvBDMscRyH1tsL/XRuiucYhdZ27FpiUJxsNm8TqFUQkvTkaXEht6ch8fMg+Y2Xcv4aswboyNuYJCu21qo+P9ClC6a85nnBQr4a4YVNv17ee0l2NZSBFf4YE4RLd0xGfYfzKDETBP7FZUWowQz7q247gXu6hdsXdjJazE53YFd5M/fJ8s+DqcwAvOmNn150Ipv1fgaD5rV7gGX41X1347fWtfe8Yuxi8usNl+FSOMcO+OZ3fsenQZDklMcb4tjuIntSWn6G92alxiF3/apJLuxCJ6gwOSS/I9c09xANbJWXBeY4AHcqbaVRjaxFg/YjpZ9h1ekAH/1Zf5SeAXNzZ3ESMbiwRZIa6x9H+5TdfjMmRrkQY28Dm8rrEkG/kqjHA9rg6/5YbJER9obHZOSObxe9fDNNxC++J941AMM28csGvxZ+Pga/yr+7te+65nJ42vou/xDoAKAAKCyQOPOgCMEhQAB1CAUANeJTGGDdybHHW/gEQw27+KqXOM0CdwAuiIHLBBIPUJpASqxsoIO7eJKMVLBvVJgJtgcqZN/PWRApqnFSeGon0rBSnk5ptvvnz+858/dIj0ShQFO1WkDIvOyLlr6IpDMBrO1xgDtV6WwrkDEWBE73SDyCu4AAYkREWKEyM5EZqKDHTIcYxVkNcPYifQ7PPz7OvhD3/45Y477jgSgMBCRdPcOM8GHvIVWPr0O6uCaGNERPTVd0kDEKIzcwHkEl6ksMdKWuUXrLt+q/Bsgw0hRGRte7kC1tocm3cvYsDv+M/Kl84QASCxx5HEJZeAfosrgY/kRaFiCfs+56zyjzh2jgwVkGpvX9AD0FSxBQuBTSBjZ3yW7ze27Bk2efyCjulOgBbEtgDRynqEr3YEUoRoEzj67dhP/MRPHMWp3qrKF9iSle7m38/ZfPjDH74WN8wPNnVNvwFbsazVfYTSfOtTMDE3bzCnXwStOSEmO8/GR2e26nZM0Nl76Gtx2ryWsNznPve5PO1pT7u86U1vugZnOtiA7x74Bg/5Dp/rc1fP+Rq9wYstyNSPIEwHyR7JSV6wFcnYQtMGWDglsT6vVvChJeK7wpPcxBa641tiCRLMDxHz9Wm4tf6JAMEoBVBkkI/wVT4lZlhpknyyqez4HDv7zvf4/WJ25xUhV2bsGUa4d5OrxrekSfIA45C39BYBD1ebI8IOV7vPvYpW+q8teu2Y3UDNuXkohCCw/MRW1cVZMXLH3a6p8KKCcoQKtvdb8A960IOOpJCNIHn8j414jIYsN4nsmMKEVTay3ETHyk795xu286/98K3F1NrcZGwLaThE129RoTHBQ/bRmHacG1NxhFZiK/x4VxI7hVv8gD3TifhaX12DZ8IMSTL+Ez9Y7Kyd3eUg6RLXFLDZikI2/4H5+CIb4RcVtV7+8pdfXve61x0y2MK94iAb8EkvWzQRt8iUfTf/bAt+0WNyVJDRnsQLH+jaxgBLxT8ygCHwEBepvf5uV0s/udvf5kJP/B3uNfdNlPB+x31fLiiGSmrMw/jZCBvahBlOsJ9kqYi7OJM99HLZfoLX/PgOnOjec0IvbkvqxV0LUPQAM9lJbYtfsBVvZ8N8mC+yPX4m53Ge/OGBRBeWiHfm0/fei1BxySO5nWuenfNrJYooYhO5i/eKEH03BzFUXNlYt3a0c5SAnvGs8fgnlvMR3zd+iZFkzye7tv/6hN9yAfPoertElp/Aus6bpyQdDvFVnJBvidebj0n8N9dcLtU45Sv6WQ7UOX6rYHX/+9//8vWvf/3Aa/5g3DDZWMlU/oXL4yL8rDzwKADUUBOvslnnfu+e8BmG4I9cIsmc0MQlrMByga+/OXLttUL7ve997wDt8/UC9ZKlJUwcqgkb2yZqko8lYe4HLsBOUFuQMG7Fj+ZNJhSPcAORJRxL0moL4Wg8/d2zzrfffvuxxZCTcFRg2rbxkgvfkZLa2CJJ93NOnwLCEuJ1OnPYNoFOx1R91w442RLI7inAt7OhJChZutfx44UTPyq6CG4ASZLLjgDgBpvmG1mqENALixBZ9iTQ2NokYCFOkgjG3xjZtWCyJHllw67ZrQRGQsMfbJ0FPLuqL5noWmSdzeqLDpFTxKqCSqtN/W6nZITOJPu1YRW4+1QitaHgw94BDrDY6i5ZLQgvYEq8GwOSb4cLQi5QSsCSNfnSMzKtCLD6WKLMv7diS2aqmWxpZdj4/bP7BNlYzDoHAIG4e5NjZMuWNAmcBI8PIsqSGvIVmGojHfZ8MXvfpA+hIifzQFThE1+mY8RDAld/VqNri8wEHMG960pU+oUG1eaSrLCmaxVWwxCrD0tcGy/7qKiWvpOjhBA2s9MlMeYqTmyiAqsj1q2y1Xfth4PJbn3ljBNWwDyPrDiIrLMR/YkP7FjbS16MFS7ybUknWdEzu2XLbP5GsQNmIcKIzY6H3NixIttiJZltUtP42MzGhY1PfF5/4qzrYTwfJ4u+25JtfpLvJVj1hShJ0PjaJrC1Wzv9s2Ik9q5s1qcUCfmBvpA9hExCCTe10fmSgo9//ONXn9QGfKfD3Z67nAP5tTrfZ20U8/qX/ZKlmNenXQX9HX5pn+3A7MUupHDxW9yqTzFXEb3vtZ1v02P94Rn4j9gueVius35SG+LLOfH3E3XwjN15HGEL+tmBRQe2ILY0Dwk0HsTflh9JxsQFePq4xz3u+M34fnI1HOu6CjQPechDjmLMeUEAPrIZHE1cX06HV+qTbUjGjFNM34Ji7VoMgt8K/H3f/smcf7ABNqn/uFD2BTPgAS5PF3BJUUb86riXIW6CVPtieAWAijbZZ9fXp5+rg4ewp/6Tifgq2WNfdpuwee+LEGckS4ur8MauiRvJZBMv+A47kkEFgAr0vWA22fa/WPLDH/7w+jiO690vKVu+sfpeDGB7+A7fgHtwjV7F4c7zBe01PwkovJDMijPyALkFfa4dKCrKp/jj2gj91448bnUEzyW8eJzFFrGiNtlm7Wys6Pj5usbPFtNvY80v28mIa+yuq5Wb+FYf5KhwI1fYGGr+dIcP8jk+oojouDZgDjxga2zVOPjkYgA+yJ/g687nvLMGNvB5xaTkVQ4Qpsl3Ng9YzoEPshe4A2vd31iPHQAPfehDjwIA5+LAwNDqpUkCa4rt+jqzIoW4LmAiy4yVQaboBz7wgcdvOpoQJ1gCsODHgJA/wuLcGYSAhIxL4DZ5R3qQWMANuCgXwV8QNzZJ+K6i62OJtrYon8J683VVHdVfcwIi3lYNdBFZ/S9p2sSk67S5xRjtkgu92brrOMdgREjMGg9wFowFQnakcgXA2rq6BQnOTH8CCtCtXYBAXgDaPbYNczagwGHZKHCoHWSNsyPmzQ15rb1045lPxEcBIzkhpsDA+Dn6gvq5EmdHBRkinmy/e9upUWGsY/e73/2O4Npbnm1b3QAj8fH8GkLZvbu9i68CYPrc5ATBRBr5/xZj6LFrslEJkyCoKKHoQDZIZ98F2Y7Ri3nUjmetF2foHZFFdhbY6WiDkWCpf8Ufxbv6t/PCeCTr67uLNcB5dysg5FuUSTYe76kfxYV9XpEvLOZZ5U6GKvaNjewRSFjKDuli8a1x8X3BsGPZWCs8EtGIkZ/Z6XrvJ/AsGntdHIPzgi2sECc2INd317Mt85Wow5Dth+/3KUb0dzasMGPLOHvsRW4VIukXidmgTD6KJYgyn1hiW1+7QrSEgB+GEY1LMcX9CEDF0Y4hOnyl8+KTyj6SdZ5v3+E8OyX/TXDJTHxqvM0Pnta+RIs9SIwbQ8V4+Mt3xfXaai7ZCTIKvxAm9mwc9Anf+CtCZcWO/mEDOYupbB2Z4U+1IwHus/P8QNtbMNFehSKr5ciqMZDzYtXiBfmJf+a03GDboC8x3iefkOC7HxnUxuJytpYOLJqIuY1lCyj91NTxnOePCoFLvNfu2Kp2Ouexh3ORjr0tv9ukbvGI/mCVz/y2sfON9RtYJb5uUYGfwDKYg2tV0Kmo+cpXvvJYxNpH3yQqFgjElcYEy5uHxEgRRqxgy/BMzEg+CuKKJOIwbKDj5ta1bK62S7L7CdS3ve1tByFnv2KgX2bId2un8/XT+NmE/peD4LEwj4/gHvjuJg98BCaIl927RSpYLL47L6HBxekS9kiQ9n05MOkcW+iHvNlS81+MFWvNg4+K+fWVvHCf5pT9+Xm2jtuy7R5yZG/Ns39kt8UbiTKeBdM2cWbLONQuoCRz/FIuAj9hbtd7RwX/lpDbIXOOmbBZ33ipuLe+41q2UpuKX4tb/JXP4NuSTFgFn/vumAIR+92Fk82ZxBD+ulyDrjwCsJzUdRaEnNsC63LO+ul7Y22u+BO/Ej/YF2yAy3KAZLKFEzHJPPtuV2U+vXFpsZ1MYZu4Ik7gjatnXAW+uxcX4Jf8uHHiX32WTxwvAVwCyoE4L1DY4E64iHjKfNWrXnX5whe+cPnbv/3b689WANE1uvpC+ABa5yWMSPYmlBugJKVAhbEBagmkgM4wtEEYZ3Ky4MlBlyxrx1wYtPv0dyYcAGzbZHRAVWXa8YoiBe6cPjlsEG4cyCpgYnR91+ZubUPGbWtaGQtKAIE8OaV5Inm+kyPSQFZLIjZoAjogyp7Mz5jY235HVgLufZfC2mp9WYFB2gAQwD4nukjvypSsVpackIPVnso1uwO07KRrdsWBfdOV4M2xEb8lsPUHXJagdi8yB7wEKDLp3nRS8SBbSm6emeK/tY3ImFvnBMsF1dolX0koXSET6xuCKTkCWPPbJHltzQqAqv+CmfaRAfpcEpAcGheCSq7m3HcrY65rbAK5JHKTPokX27AdMyLCXwRr/i5wbvK5uEmf7GdtVJsSQb4Aa2CcuTYuRVZ2JdAIWBtYkw2CuaSHrLZgWztI/drmJh1L+vUDDzbgSHIiSwKkXVH8SX/GT461m9xt0UVG/AICErdJMjJW28khX2jbW9ck7z7dt+Sm++jH9mpyZCf7U4KNcTG8eyOYfoM4kv+a17zmUOMrXvGKA9eRj3bdJUtEn1933s6YTSrF3MbIbhFruue3YjgyVz+et4X7PvelXrBiyRCc5jNs0E4vOIbYsQ9x3BzYtjHCBUnY4po41zkFlu5D6CUP/Bmhqk2JQuMlR+fZFNxJBgqG8AfBRqLS9/pK7cKmLcqJybVZQe1hD3vY8VLTt771rUfi4s3OdNMY9t0yfH1xCz/jf41JoYafbTyBh3gDW8ru1i/hB5+lu/W9rrdjbbng7hRorLvQsAUdsVuBpLG1Ktv2ZLGKz7MpPAi+SzBwkD4rQNkGv8kEf+1eyZL56K8xZBPppxVuCyBnTOo73zHf2pL41oek15zpDT+li75bDFEgSLa9++Hxj3/85a//+q+PR0k2MXPPFkP4fPe2S0ohhZ4UpMV/3EVyRx/msfwDN5F8SJJgHftnawqv9E/eVpRxUIsIeIIC5HLOxu+4uNccPLYjycHzVufwGoZJxs3VryzUhjjbueajGKB/Y4d35IofwS9+6r7a2sUSfABnWHzDEfifsZy5X9fh22xgfXC5uDbYIX2v/WU7eLvk0XzkBn3Hr2CURbO+N59NeDtnV1oyOvsQPFz9wXP4ybf6bn54o7jv8Y7lIu6nAxy7ubC92ksm8B13h4N0QG616Xoxyo4EOE+G+Bw8wD3ESIUVuSd94bbi9vLo/oZXdMdetqACe+IPLa7idHy4e/u3NmRcHW8u3/zmNy93u/XWW+9UZVVN8szAklhJO+fk/F1TZ60mBaYNDHAbOJBcosj5CWUJxhov0ssxGSFBWTVE9pwnPARUUFEFYggEtA5BIcYB8JorErHXC6ASygXbDdAUgnhQiPYDo0hjzwDvi4ck0pTKcLbiylmdQ/DpkE4E0fMYuq//zgsM9QlgJbXADGAhe2cZ0gWyCyBWhpzGeDgLMMje6qdHRaqS93K0VtHorzEDZ8UB7W/Cvglh8hSMdlujsbCRlbtAuiTyLNt1/L13Cw+AXDvdgyQDHADTCpWt5+YpsCQTwewMIABMNZQP1B49S6bpjD/tuBsHEOP/7AE56Bo+WBtbeNKH1c5NaNcvNlgWvGsnfOGbjWmBn+4Qku6JUCpw0HWfZM+u+OoGYbpgr3RE5vw239jtiNsW8rK7RVxLV7UjwWiO6xf8dxPrDU7rg93bnPk639mkQXBCnpEhCY3Cg+25+kVizH0JwwZN4zHGJUiLn42pttiVAgsCxa+cZ6twyHVsRPBS6NzgLxb51RHjra3a7VcyeoyG33SeDvWvfYm+4N55uLD4d45VtSeWsaN2kygA/O7v/u6RmLA1YxD0zZO9mv/2k0x3N9W5kMG20nHj3oSjsXV+V97MkX03JsckIX12r10Kzi+WswVxSuLYd8XD9Xtkk1+wBb7Z9+bWWMXzrpVcIarkmez4BbkikPDEasz2wW/8zKu4Jh6Yl7iB1OfLVnO7ZneQ1WYvnP2d3/mdQ4V/8id/cjl+dulH74Sh/z53J5sCeXKVVDcOMt3rFaU27pAvGzdPNimuwqT1f35CrvB7CxQlnZ7Dt0OoMZF397Q7oXvgG14phiSnTTzJYpOd7qkteoNf6dM5diAOLAfCxdi/xASfeMlLXnK8b+XFL37xNUZoB57ylWTkXSud8x4hGNoxnBkvbo7Foz7butu/jeF01njasdSOheS5ti1+dayXgIZd3Vdf8cT0VQGg6/jj7vyk692lxh7Y03L1jUFiddezPzFi46XYm5yNAd5L1pPfxpHabPzJsYKLLYQAACAASURBVJyBXDbhkbjhIBsH4J9jjQtO4Ab4DLxanOpcY2WDYje7Uohi35Kt+sOrd7cj/kbH7B6vtyt57ZRviZW4tziwixL8iwzlIYtP9ASj+KNkHXdPDsWjODS5sQXY0fd9t1DH7ZBUsF1eIZbUB2yUj0nutb2cqjayg+4js/rGic23tvytiAf7+KjihvjpUyHB6nf3wxtcuLbjDL0g/Wtf+9p1dy9d0KO+Oo434MN4i/mTDx+GP3hGbYSldtItdyMDNsDO2ay4Wb6Y7TYnNou3bC6BP4sJPo93ANx0003Hq96XgCGJPcvmDZhLxg2ogebECcZPySwId4+KPsJIeEBLUDA5SS0CiEDWrkCCKCxICaxWYpCvJVqIguohBwIoDLjvC5QEJjAi10gasNkgvc4qsNWvgEbJjY+iEY8lIOkFEaBUxnIm2s73GUClm61KCfC2PwGLTaZrU2BDfMiF8zc3hk5W3WMe9LMkfsfMLtYWPF8meVvnq+1W0Xrb7vvf//4r2NO/51Eblyp7fTRusrf1z4oVQkFWAgfZI8lncqE9shdYJGMCIZkBXvMBBOyZnQmyrqvdiFTP+fENAXITETI2Lue0AyDY2RLBjqluJjvkgyz4LHCzY2BloD02pArr+JI6iQqbpGtgKmgkE8AarghiAZ7VmiWuZC64qFjXhhVP86MvVevGtySBnBCprvdI0a7ewZAF2tWLoL340xgANRmTuesbjyC1fth5toS0dX6JtCC7ZFmw2JUB+N45/iJgSv4qqFj1JJM+FwPhoCKR8SCAzqc/BU2xY8m7mIHswWMBt+/wxhzhFKyBxc3zvve97+Xf//3fr8+fWxV0jX4ab3r2k6Nr7/yeLQro5sYnjcdcm5dEsGvqA87qb7EN/iCh6zfJBVEkN59i4R4nL/gMc9mDebPZjdXa4a/mIE4tP+jvYkj9FWPYhTgpbqyvLdmS8MJQttD4xE02tXKGG+tz4ry50uH6Gh9JZo6L1eJBxyXFyHj9kSWs2utgHlKaDu0KSgY/9mM/di38tEMyLGvs5ra/nLLyWRuXfHTM1mdxdvnH2oFEbI9JkPpUhGzuS8DPK+qLLWRSm2JVY0JwzQkXYnPiXOclKd233I1vS6TYhX7YFRuEB2ff8A4eOLy6ahxbXOu9AN3/L//yL3d5+aXkwzwUt3GWxqTAAT8VRIxzY40xbzFhbRavhit8cuN391as6JFAq9wSIIU1/MOOKoXo5V24OBzABxUK2LgkMXvFP9g42ffdY03FiuS0K+D97dExMmhuCvxswOo8HrSYAIsU9sVFc5V4Kvo5zj9wPrbPBjdmkI94Ls52XFKJ47q/a3ZVmU9LtGDK8nNj69jGYnaVvHADPA/+r/zg0TkXkEfttWIkDoDTiscbX7pPfgSH+Q+cIofNh1yzMR+XgcW4MPl1T3Gj9po3vyym2F3pHn5wjml8yLj5AxluLOlv8of7xisHSSa9L6Rt8WIeHDnrgc+SL24Ad/OLeOr2wRbEHzZLJq6FhbXFrugW3q2v4BfiDh9f3cJmdofb9P6nu9188813dmCfSbUdxPMTqtIE6bOA8Uu/9EtHZbLtBA3U4AQxRpCQ6qN/qqRNEHFqwoKLwEK5hEHpfRLKOjtjsQqJeAF1gIFYC4YMeokmAS6xQGx8LqAK4BJIfVmp0YexJAvz5AS1l2PkcBIByb9grn1JALmRB2BqbrZNCqSMCwCusTQWBtzfmyjTkQTNuLUjmdkCARn9/5wJyCXfxikxZvS1DQzYiyAOmJMB0mYMAAlx4sTnHSsSGUkVkBSAa0/Aad7aR7o2sDceq0fsZsnXEnGEScCxOof8uE/wA7oRtXQCxAVYiRWCxgf4Uv2RCZtgDxI2YGm+7IBN1VbHgLI264v9Nc7GgDS6pnlmz0ukgDTQcy0gXRIkAetaSRJyqb8NqORmXOxKIgFDyMl1W7joHkTLFvHmDsQVXc6kWvV1/YPNsncrN7WVXNZ3NoGqDcGpT3anwNl42fgmCca4RLE+mgeixvZdu3jQeAUMMuGTm+Ar0KwuEED6Y5MCTu1KtvUjcK9/IdCCdXKpDeR24wAs6JiEM2xFymsXLsELPtY9Cs7kyz/hlzi2uHImhnRMFubmZYRnuXV+EyB6r2+xa21JvM0XrFK5XzzhQ7AGWbAKr10kHy7yA7LpPDLRuGHB2dbpGv52H/lri580Zu+WIAsFDNea2660btKhP+PZJECsXJvsOm9P77ziAZuEC0uS0wtc53+LkZ5dXlJqXFswEWdrr3tqw/Z7dsrHYGqfChRd/9u//dvHtvBWSHGq2qVPicM+uoGDND4FTtgthsMU9k4eW8SADwqpfE8swjHE9vVl/IQd8v1dhaaLru2/Ymvt7CIPXxSXvPNDMlDb9OSFdpKwyHwJM10Zz8Y4SRSZrh9v3Gkc5roJY3gqLitSL08TC/nOJinJtjHDGXGLfSw+1D884GNdr+DUMXJzDLdOPvSZT9Cp890Xd/FPnG9FtD773/10Xnt4I266cQT2wzT+5N1F3bN8F/fAm3B7c8JV+q5w2DUKt5uULq7ib8uPyRbPh5Hst3koiPMXBRYyUCxh5yvf2lc0x8/5Vef6Z0Vcu3SL25zbkN+sf8J88XH5peR0iznr8+IZeXe9vK3rFAHlLRLWcKwV8m9/+9vX3ZhkIi/gn9qrbfa0HJKtGn/94iA4JXzHBbzLQexXPDBOfg9X+V7H06lFwsax/EL8Wjtc+cpBFU3dy//Ysv5hWNf5ZRh+Z46dg4e7s53N4dJ0uDm1ONk5jz86L1Y1ls0b8Wz4pp/w8boDQPBjcJycAAyGswDvTdgI0UQlwZRgNY/xGdA973nP68uoNgAjEAAGYAPLTfoYNkLBOBmEBI8DAtIds743ubPqCYA3uBuPIESwxp0j1L+qJxmbNxBeJxGwtrgA2BoDEDP+5tWLb3qraT9fJrAn6who7TE2YIX0cAYyaMdHhEL1Sl+bpOzqqgCdLSgS6V/SsgSzc8j4FnDWHshCoGnOS7432Wnuvbm8KrXVkWsk+9EfAAUgJ9e20zW3XvK34Mm5kVl2BwQFN3qvTSvRCNmSkq5LLn3633y8FA4Q8qEtoEhOEFV2qAjARoEnMOUHdAeozB9YCNDuU4DYVSbkRDBNdkgowGOHbEn79EBWAtgWF4C6gNG1ElzBGRhLfBon21r/Q2Rrv22RyZjsEUZEaOfTOJEMYxeMEYXVo8DfNRFA2xvJF+YBasfp3xhghU8JGVvgE/xJAWEJNVnwMQkQElAbYUD4avso/0rPnSP7+oGr+ynguo++fa+Nnq3/yle+8n+eV6QfAbDxNV8BSaBjE4u7XWuloj5X1+5j23wFuTd+eLdEiX+sPyLB+ke++84n+3sTEhi6+AIvFpvrDwldLNQ/W4Zr5+IYvzF/8Udf+0gK23SOD+YHEpWugedwXxK7fXRssa1rb0QqtYecW0XaIlnyLAYqkm5ij6itXSM3SJex8E9kuu+NcdvlR3wXLimULl7RC0zr2fRkt0m5Po1TUaTv7JgOt9BucYHO6zcZ2iqOn/D/ru+ZdMWSxz72sZdPf/rT1+2wOy+cRtv0JvZYMTVmRBx3wycUDJIDjGPXbAO3OeOOeKFN+hZ34BeslQA0f/0l70gs27HNOBnvOzHYvKSAT0rK7fJSTI+/eAGge5N/W24jveIOe+bD4oW5mLvijP5xs77jm1bcyWMLXBu74Ln4JuHdR1PgG71Kvvuu2N19SP7GXPjKX9lXc2SfeMxil+J7fbhHv123j9bAl/rdHVRsYpPe5ltiaPeLRYhdwNhEp3nRXXrwqzLLpRUluk5hk+7pWxzlm94Topisz2xo5as4xX7JcWPsFj8logob+hd7yFPs4LsbEyXQ8Jp9JwvJa+1s/FyZ0b858zlFKfEQ1+XjdAAH4ALslNw2hla102M5hmKOeMle4wJ++QRn3zGxmzNusUOYyQ/Fwtrvv/mTE5yWV5kfLuglr4pi+IFccIs4OOImy2KZWE2H8FTyTsdwrLbYSH3ybefNp3nTjbEsB5In9rlxG79jmxJ/ORXuyQ/5HMyABf2q0t1uu+22OynEgNbYN5FAHJDCTYAoBcBxBJM2GcYqIPqsrRuRY6BrsvoU2BnBAh3Cx7AROtdsMYPx7AoBgHdOAq8v7WpngyGCgTAyol092KB0BgpGrG9BYJ2cI1HoOXh3fJ8/BviqjnSxyfi5wgVwkAoOqM99PoqB9qlf17GfrlcA2Dkz+A3ySDN5A0uOtteq4G2l17z6tBKYE3ppzk/+5E8ebwnvXQv0LnACfkWTlbtrNpgmN/dkJyWf9csmFgABnGQLkCyZ5Ec+11a6D+iwE8UXc6bbrm0OyDOAs4V++17QAVZdb0tW4yMHSSa7SBaCIGK1ZBBB6jptI/CbKJ2JOZBE7ppXcxEsgLzrOi/5NraVMwA1D4RniS79plOr8wqdkpKdG9trjHyQ35sjzOSzG3SaT30mN0EJ9i4uqayzBf0qCpABomkscMzPAiHMa9P8FJkraFbY6FoJoMBCngLxypC9r5xgXuMQfCXgsBiJToYCvmvEGSQTydsAKt4I3OSd/OxgS6bGoG0JlSJKeu3/rrQtBqcrgRcZNldFZQRKEmBMyd/jI2S4xShxhA8ghEvc6KLxP/KRjzyeVQy/zvE2Gdl623y0JXGQeMIR33dcG8+ac+1JJtkxTGBLtY8YwoGuRWIbNxKffDyWgYzSqULIkrTFkL2ePde2HWuwjG2SLd8WUyRsyJOdPhWUI7kwfdvDI/hd1yB47MnPszVvRRfx9yyDlQ0cVXzEd8Rs8RY+SP74Ebtmo4vv7Mr4+Rmddr5j7Lrxwtnmb0dIf++jV3S48YOf1X/t4i/0xn46/pjHPObyD//wD4ecur458nFc1A6dLdYo+IhtfobUihub9qy8JPA+97nP9ad0+YPx4Knp0TmPSNRex+3osUp6I5mTYePN5/kOmTfvjpsz+S7fUFxlNzjMco3l6GTd9f3+e/bbmPEsyRj+sHw4W8aB2CCehrNpB1evv41vOA65ud4Y4C9O03GcerlqfyeH/rEDSSr/bgy72FTb7EA/tqzDHzHunCN0X/0p5pML3F1OuLjjvFgvd1mOYe58Q76izWTYuf5nW3hGY13sw+GMFf9QSOv6884kXHBjnRgFZ9nExtL1VWM78xiY1/nkZVHXveIRm2LLG3fSPQ5DTnQv5ivYsiV2KgeAD7g2HO/65up+eHi+jpwXZ+AEP9ix+1thb22ZrMQ1/IsMkomXGIoreHvnzE1MkuPC5T7JT0FIXhWftwiFb7A1MqabzldkzpfSW78Adf0ZwEAt4iex0BhisGREcGK8gN6gGJ5KDiJF6GuMK5BNenbltzGpYhAuAFlH21U01Q8Aj6gIhpKE+lxSzjGtjNXfbl9D3AjZ+MmHAStCIK/3vve9j+0z7gc2gq1EhPz7RDQkwIJrfQjE/V3fttYCHJVTCdQGZHogb4FmV4KqzrcN8V3vetf1t4T1yWA34epY42ws9Sm5kTwgGMilIJI+NhGU5JDrJg9ssr7e+973Hrse+s1fdoY80s0GoMbWSmUvYhLkG5OqOABu/IJ17WwRYcmkYKgC3X22I0lUmwvbImv6BViCiIAOfAQrY9hCBR2TxxKAtWsJgDbJnrz4cfKQNDQH+gBSgrKtkt0nyLJz9quYsVvVN7kiJ2MQtPmFMUnMJBMd3wDlO98QoM9BW2K5ciV7YA6vYEUy34SSbhD2vhsvXLF1ML9zL/8wZ4Qb/m2ARvyXCOzK0xIfiUTjRAphLxyChX2q3vc+l65DwIxz7UJAopfsDhY2brKTWEoCBCikyxvwYcqSL3KWrIsxgrXkRtCFLYK6QE2eAp129pN91PYmqUjWkmG+JqBn78moOWSH2lqbYvf8YG1Usmm+roG/sI98+SD8pFOxANFW0IFBYuPauESjuND4zW3tqOttk7dCtrLcOC6OwKvaUyzZ3UnstznRE7wS0zdxYk/sP3tC9iXxN/JTMVDiZmeURL522cvGd74LqyXwxnTzzTcfu1nwDPEcT7Dt0rPzjq+ua2tXXTYJ2CRM7Bfr2C3Si/Tzyd0u2pzCmn4ful8aKJHm+yvfbIcukq14ptjVJ7vcOMG22BzCb1WQj2ycOnMgOMXP8RkcQQIBXzfpwCX4zjkesmk4hCdIQpuznRBiL1vDmSQ3Ygl/4wO11TlFmP5uPI0tXcBfjzAg6uQpNtA/WZpvCxJtqw6X+wlAuNd1sIYdV3yI7EuwcO4tzvaegH5l5Pbbbz+4ZjaqeNBY4Tz7WBziq9ltcmvXWM9Ds/+O4xZkwG5XfisfdsuOlwOxL0VBuFIfzR0PxOPFqo19dojFVfvX4st5jnTVuHaXxtl+5TLpgL7Fl+X4bIosfMJ9eusecyBvvIKfdy/ck6CSX5/tyM3Hsy98I5tJJuGQwpQiE+6kLfwXH67f7KgXAG5Ci5Oa5+YkfEGc4w9dIwfjmzDYcZwMn9YPWyMPOoal5M5f3EfGm3+I48anLZhDD3hPNiDHg7NwC3eRUOu3NvsHa+QBxuGz4vEHPvCBy2c/+9njE/byofVZ9ojnLnaad7aRnsQTeLO5gLHVhx0f5gx/cEG8z6L09WcAkQMGs8DVsb6rxG6A71zfke4G3t8cUztdA8gNhiMvGZbILEADBsCHeGyl3IQpSMKiHcpjLIAJcElGENCt8tRP7Qjo5tyxDD5j174AQ2aMcsm5sXICQVfS1bVARqDsE0kkB6SYAQG0KjxVgBtvASACWKKMbK5zL1nVvz57kdaTnvSky1ve8pYDaBoXQwZodApgzpU3QYd9AMfku/bEWQEi8qUfcmRPzesjH/nI5d3vfvflM5/5zPXt3Fs5F9yQDm0KioLygvHaUW15s7zxqay61/yXoANB8kYKVr9IeLZjzEtwsrnaAVSCGuKwCf/akT4QXgGX/LvPCsU50EruFWb4gjlLoPjfrjbrVzFFf31uFbXvbMQ5Ol3CDHiRwOa/RI/PwBU+w0fM4UYkVpDjR3S7QVBSbTVVYADA7BqIF6R3lb7jiobAmvzMV5DT9ia77N7OALYs+EpeHAfszaX+jB+eVwCoUPYHf/AH15VcGMX+4QJMqK9z8N+AiKQhu2TSNZ2z+iWoI5DwVH99bwzI7QbLDfziRlidD8M9Potk8DeY0bOskSa/hy7QIktkBCdqb1en1/e7h5/wLUkEvSJw4pvziweNNR12jXczLJFf4gMD2G2yjfCWuMMMRRZjak78c/F+z6/e9GGuYUTti2d8hT8uLiFRYqBrJMTsWhtsePuHRRv/2RMyiZSvfdqVUR/sTqxWyGwckof6zE8j1r0ASYGB36SLLVhrV2xtDlbe0jM5Z+ue/b373e9+xF9caGPEElvcAydhd/v+BcUJK5w7X/bVPBWMap9f8zN8rHsV6cRCMVjSsyv6OCHuQR+wJ9n0L9nSde14hGwTouV8sC0frr/eccBWjc8czKfzPdNf4iKZ5Mewnq0aN7tf/4Mt8FkRwZjgje/mhc/iunGsdt/Qv0RsbXM5KLsWU7sunfWYxy/8wi8ccuzXQfi4HQ7Gu/dtssLGPAYZLvzmb/7m5T3vec91xZFviQvwbhMOvEJ84w8S2OSgwCKJkUQsZ+M7Yh8OY8eEe7OdfC3Mt2PUgpGkcbmfvtnixqbGaKcXP19uwx7hzSbFjrGpxiIuwPFkwr/5L7uH0zhV5zvGFuHz6s+8NqYvFuDtyerNb37z5R3veMfhI2Rb38aoACuGy5VwNN/ZceNMHvKRjYGLm+xqbQXnNW7x35x38dAY9xO/8wiU3EwfOCSbE0/FJJxS8o33uk4c6vi5COil5/rgj12Lf+Eh7K9ftWuF3EJq422O6ZYsjA0+t8D4xje+8XgM4rnPfe5ddtbATbrWD70ujrEv49sFBwUBeFx7OKYYTCedU2RV+Fh5VXQ8fgYQSDL6BWzVzQUFhrNBF0lH+ExskxHJMzDiqIwHwBKAyopxdb3kXH8EusmAYzciP0gQEoPk1rYAaH4AsfEhC12/JFC/DBDxdHwTC4BwBjlKodQMNTDveFXNZM+JtcERrMovIamdwDXDIYsllTsOJABBA9ILXsh2xoe8clSO3Hw5yBYTvEFd0oZUCdQI0AahJZp7XTKofz9/IamQANVGuql/BSLOfv/73//Y9g/oECTODAi6Ppl2XLLKZhCTBfj6IhNz5IgAQuDSLnmyFbIEcsbMHsiDjLRrlUO/6bKx2RbU/VsR1a+V6cbTP7sY6HztrXu6zrbwJYDmZeUC4CPMkjVkYW1A5VKBoXELDojQysXc13aTk+C6AWkDamQ/efDfJRPwyzzIFbkVZMiffcMjwattl/XR9xInK+WSUoUJGCHZzHbgRH+7F1jXXz4cwSsYwSygv6TMnDdZ4AdsYIkIn0EWYKXg37WNzap533eVLXvou2LD2hpipSAEAyXnyY/POCZO9N0KMHuB0WsrizuIN2KDhPX52te+9kj4+jk2uG3VeFd6+OImU3Csc1uwtBILI8RIFXi2SnZIg/bq98d//McPYhlZEPyXyJlffSgICv4dk7yYq/HnQxHivosJ4uzG5OTfNR3zMjJ6Yt9+VtVKxJOf/OTLX/3VX10xhT2RuxXT7s8f+k6vjbPxW5WvTy+7pb8zEYazXvDG7hVPzAtJ38I9PECCu7ZCUPbQv9///d+//pLBYkhy2d0OmxTaht84YFSfO/7ONW5bPvm81ce+K5Dxf/qnS4QODtde11qoEF8UCFwvIYDHsIWvJ/vF/NqX3O4cJFJ2Yyw5rs/k2M/Wwan0DZfpDMc5x0aY3nmLP13Td3GDHjvWnLNnu2NgqSQTL40veXdR8jWOrodjzR/PYbO17XGv+sML4N8WfBaPOo/HNvfaiauxHfxj21wZd75doS984Qsv3/rWty7vfOc7D13Awy0uwZX8oL72pbpsAH+BIXwbd6FrXB8X34QYl1keLnZsjsDP+SPOyCfMmQ4slEnyca6Oe44f1+5ec+lYc2/e+K6XaSoO8Rn2BhfpWXti+hbkjZctKNp4EamClDjGH8VCMbPFsmTRL8/UH/ulb/Mla7rA86zms73Gmm8oNHlPBvznb/oXM7fwL3fqMxn3W/G1Sce1YeeAeCW3UZBrTnKzja1iR/2LbWRkjhuz+BKcw0P3ET122hydt9shH8Sl4G3jkegur6BnuAEz2VTnuz677j8+uztNm3d4UmyG3xtHzBEvMabk+cAHPvDSs/XhI0zjO8v/8FH+iuuvv+J7iujijrnAUnyePcNibdVOu4NaDMlG2eWxA6BfAdiEa51hq3IGrzNkeYEY6DB4AX2rkK43YQLgwB3veoYlUeBYCyqbGFE88qkdyiEUoM2JGE/jytFqZ7fN54QFcy+lQd4pF1kyd+OTSCKZkoetvpmTqto6ds5K/hyTPPVNdsARqHddwQhwNqeU31azTdIQYWNSVAGSHEX7CjBLFBF/pAzxJHckAfFDZBDW/b7FDAEBaSWbPrun//Xp7dKNTcGDYwpefbZV0vP5dAhAVia1Y54dpzdV8O5BwMxRP+ZkjD7Z3hatOibxpv+1VX9LUrfaqz3FFIDccTLhPwsGgmHXLLk0rmT68Ic//JDTN77xjbusJgnyCNj6NCJLLoG/wlVtA12kRrCAAWSqWLT+L8kXLDuH9Nxoi6/58pHmmg43yULGNxBpVz8L/AJzMt3ES6G0Plplr40SY0UTII84bgFNUKAHvlxfCgrJUCBdYko+dCCB0Qbiwg/qQ9ByTfcIKPSyhV9+uYSUnmE/nG9eXry1GGIrnUCUHJzvWPdJyo0PtkgG6G19aclIxxWOms9iYn30G9v1kV6srsIP2G2brHsR7tprDsUFsuyaJSlb/ELAbA9WsHD9FjlqG4kRsxb/mzffoSfJDCwSGxUnkBT9Khr3nd26FrmAL0vm4YTEGxZ5mZd7XUeXHV+8bl4bjxUC6Va8Mg+76Wqva3f+nbO7aomQ2LQywiXqJ530E7Kdzwbe8IY3HObYVun6gN03mgvyK0mWiLsWRkjoxZ/lPedYAM/4KF/e764Rp2Cu/vk7vfAvJBkG0tMWItc/+rv+yc5OpnzGLsLGD3sQTPfAsy1MKR6QnXOKSfCE3bEBWLYYJC7gSbBgEwpjwgX1TwfNCS50reTWCwdbZX3Tm950rOgrmKwtId98S3wgWzGMP8PIxm6cZKEg3nEcy/sLGreYhUPhXxs/GgeesXZAl127vlK76Q+2sHd+A8M7Twf9jRua3/J2slVQYq/sEPem4/UteED+dCJGbz9iwW233Xbwia9//et32XEstvODEsaSNrHVnGtHu/jccmtcE+5sfDEn/EdxAGdLts95znMOvvSP//iP10IYDEpWbLM+7YZgR1Z3Faf4LhsQpyV7fBTHaBwWfDwaBlP4C5vHA/BOvtZxifL6H1sR78mCnSSTEuc4uJ0cm0uycfeJMX3v79pfzCf3jed4GU4uduNW8iRy8t6PrmfD7JM81pf5VsfEzfooX2pem3+uzcAxsQ9GS65hlh0ocIrv9F18Xuzgb/g7XkRmdIgDsPWux6dgE27Z8fLYdNUiaOeT27ED4JZbbrlTIBNgGCFnMXiOBqgMlhMTtKDX8SXgDGmJKqEDNqCxRoMIcOg+CcRYN6FZsNtquH4RoozI1j39EyiQ7dM2ze7bxLwqUQqmJAmFtoDAGtES8CWaKsbGVlu2JDI2+kEEO17/grTiA0KuUtt1goD5rTMgpuSqXZV/QQIgC8zswf3GtUa8SUbtLXkl4/qzqkYOtbFkm4P3aYvqufhED+Sf/QJYfa8jLglZoOdAzmcnAMj9m1S5/lwI4GiBiWe5kGCBoXY6Jikmr+YOGMh/7WrH4VqFALJiX0sgAGry0DfbyLbP7wKhI6s0gKn+JW9LSPgzO1Nk2cCwQY7c3YesJUv3khVyQclYvwAAIABJREFUh7w433wlllsNBbYICPtlY/pCpG6UiNGBqr5kma83lrWpDZJrc83P2Po77Kggx+eyVfbs0zl+dZ6vQgY/F3D73pzgt3n3WVueX0YqYCk50A/7IXcBWuCS8Jr/JvdscG1DQqYoWjuSk73+XNEWZOGKcYtDSIv+xYvGV2Em8rhJlCQVrtrpU7sSfcSfLOv7vPJhbnRuDvUPi7qGf8FLNsWW+i657Rq4G7FrHOTWeMkOEV1cNK8tNCAaEgS2wG7JyhyQQ9ftmMV3ciAb/kd2djoZD/1Z8cuOJA/IJNLai9papVBsgzdiXG3aPry8ZX2X34iH4h/7lXRG8DpmFZKsl/DCGj6g7XDS1lJklizFOPeuLOkDKedr7EvCbKGiTytyMJXMdnVOEbIihzGeE8e+Sxz6XD+QgMJajz+R1SaO/I3fb7xkI8vLzAGB7tzurtsY7d0y9dvxtsa36+R//ud/rjta1iYlZu3y6V4F2Hvc4x4HvjZW8lt8k0hU7IgUI8+IOz5i27R+Oh5+pj8rswqdza+/s6fOhzsKb2xR7NkkpPlsUZqdwjsYqXDfGMUERaKOibH0Dw9XP7gTPOhTGzCAXzXGxVo2Ka5pt/v0j+vWBv4lDsE9srSoYZEIn6gNO1UqkFSgKVlplwTuyRdgK5uEh9rQB1vFyem5z+XEZ+5nkSHZip84GnntTpaz3SuewQKyq8/+s32J48agzUH4X2PYQh/Ze3mpZB5uinFsk43goYpFOMdiOz6x+RR8auzx2ubeIwrG2q6Wfmmj/uRXirnigDnAcVjYcX83XzhHR3K8ZNg4FNmMb7lYfYmDdvHQ8zmm4RH8BreHCbBq46p41JhrF98in8ZG11tYZL9iDT2s//DHZLr2Wh94yfo7ufAr/AzvXbxlx/XR+9CuBQDCW7LM0DkVoTP8JdJLggGtAWnTxExEO13HqBGcJVPaYeyMHHhtUN1kScCzOg0QU5ix1wYDAFAAkHNKRPv8+Z//+eO58036Bfh1bg5tjn0nv+TgeaP+BqzAU9Gk6+uz44y8dgCOIMBwV66Rx9pZvQrO9ACcEAWEru/d5+2iC/Cb+Cwp2gC3ugM4XYs0cXTyAjTAaPWNGCJZ3bsJz5IRxBm40rOAytmQxeblnH42iV/y19+2IXYfu4kM9C99SjLYFjADvp03R+R//YYeyLK5WrEDGAI30BGkESZAVLtLGASvjgPrzjdWOu17/SQn210RU1uj+Rowbxz8Zotoa0tLaPgDIOqefc6KbZLPOUnd5JF+gKKCxvnlT5voLxHYpKi599+zzxsU4Jmxe+GmALSExrhXl3SxJDp5RlYlGwg4uQk2fJa9SS4VJDY5aJ5sDtYtyYdT9LV6IUv4qSC1GL6+xkYXkwVquAwHBDJkRFyBsxtf2Cm8hI+bKPnbfUgbvOffrjM3tr+65ZPwHIbSLdupzey0e9MdOUmQantXPbtO4iOI8zO2zxY34PM7MbH++YBPMkLykAGEMrtyP4zl1+xqi0zwXgK79tH1+VOFFEQPSUWujVHiKy6IZ/W9MaTzMB9Rg9WNZQuLZApz4U/zY0fGv7zjjKUwYTkADENIyYbOxYfmaxtzSV8rjb/2a792vOgJt8km6KU+zKdxptMSmYgoPO8TIUUW2ZLvMH59kM/gCI2ZrvnBJg4Seb/+Ina6FibAbvI2FhjZdzu0EPt927oxJLPdWkz33r3Qdne8ZLkEjGg8yTcb7n0Kr371q68vtTPGHbMEvWQkHTV+9uBTArpyplu2Ki5v7JWku4+/8v1z4kCmFXe7RwGv+8iTbYvT2tLvFivg5SZ8i2nssrYa/xJ+WNz8sn3+h8PUX9yl6+zWq536tJoLL8UCsciCGDtbLoCLSszp9Vx07bgCcrsz26KOS7iH3Esqe4+VXz3pOuckP3CEf68PNO7F8+Zjt4651eYW4eElG4I/eDhbEEPxUv1I+vru3uYbFnQsDt93Ox/4mTi/fLf7vcx1bbG/m3/tvPzlL7+8/e1vvxaS6Qo2w0b2xl7Ch3yn92l94hOfuHz84x+/Pj5D/2FXfWUnYo6+G6/dAx2rEJF9fP/737/aPFm5R+zJztinmINj4EOLaeJc9+HG/EqssaDrfpxwk/rl0BZ0nScv8pfQa38xaPNG/iU+LV+pP33CbxxJDF2eh9fAH3Fji2vyleWmsGx5sYIOefGFrjnei9QjAMACMVlCgaCmNJM0wDoU0JakIG0mcHZSwnUP5SOvyEHtCyAMt08gQ5iSGO1sog0QCip+Zqb7Jb/mB/y0kYD8W4JhHM57XpXjNgcVGG3V9ib62uXMCKJEf0Gga8kYwdsAZ37aVLleB02eCBBwlSxvoJCsa4shLZgw5JUDUKSv5rovX6nPyEJjQMxyvAJQz8oACG3X3z4OgOh1HcCrnba1lLAhLTsOJE6wYLsSJwAvyCJGbNX99GtOAWdtSuZU7s3rajQ/SrSBvsdKNlgKUuvwxglA+BBHFkwWcNiPALrBMDsI4APmquhAS1BpxS1gR7zSh5fzaK85lgBU2V0yXxsSDKvFjde2S0DPjpBiW67ZNsK8SS8CIcCuL20wljzV7+puZapQRjdkCxSTbXJBJptvx+BTY3BMUOycLWbr+/xvbRoeGHfzRYAWoBGiXQnpOjZm/Mhi/W5Szv4FPdf5XIyWVCiKrR841vXJJH3mu7bmSfTIWGBCeshIkNr5NkaJA1zTtqTOfQo7SBTyIbEW5NmR1TbzJA/4IYnxONf2t7hUe/TSGPRji+XiET1vRd895/jmu9WpJcfNze8od/8WuhQUk7fnJsWf2ujefS4YpveZ7ShesHfzMX9YvgVlpE7cN9bmC2+RM7HNteLAkjD+Swbklk5uFOO3j8WW+hRbNpmGa3CdDv0EI99qrPnXmZRJKhtnz0tGYDvGtuE2rPDMaDorMdkFBZiEkJXIPuABD7h8/vOfvwum1KYtq43fQoAEbOMvn5Cw8HEE3KoYO24e/IS9dg3SvTbcHJtP4yzRgsewnSwVOeoD8fZJrlZza58NNdbaho22afe9uOKXFeoPv8PRard4xMclzgofXcfP8T5zh3sWTDam8pktrIcLfrpxZb/+4Xq2Qcc4XtcmE7EPQRf7zvH9zHn51M4LN+1evKN+8F88QtwQJ3bBrjZ850+SAbLeBSh2Ro+w98wR6wsHxYu6Nl16t0L98L/zWMmtsW985Lc44cYycX7nJJnuul1waa52PWyspKPaMFf+Il6ROy4AW/gOWyXXxZCu6bx5mb9Y5t79ZBub34ilG1Nhv6JKvlvi68WUuFD6SI7iHb/oepy+Nnrk8I//+I8vf/d3f3f56Ec/evWnZPmoRz3q8rSnPe3yqle96ngJJ7zuk+8v1uTnybyXrG58xqflLotnyS+OWhEIZuAYiy/0sti1BYjlP/iMsSU/cYkNdr1Yy76MSzwRJ5Lh8i+xUjFHPKO77vPIIQ7vnDhMhmIrm1kM5DtiQ+MzD/6qXY/o8VE5Hn/ID+L6/h3vAOglgDUEsDg0RXEyhChBuQYw7qQVBRgYZxUUEe0dPNBEioEmkBPU9EeZwNPWsl0BBpYC85Jo4C6QCTwUARATZMFHP4xDYtR4HAOmSBV5nrefCKqe821cL3jBC44KXNvYvvOd7xzkhDE0N28Yl2gs8N3IeBqTpN89VjBUkwAKRyNThr8O6xoACug4ECcjx4J6RAIR5nDuqy92xE4QBxXRrbwZEwOvn/ro+b1+8iaZSd44B5tp/l2rwmzMSDJglqSx1z4loexuA52i0wILQFZcIkOFnpUb+SM02YvrjaUxWm3m+CtzwbNz7J3MEYk+2RK72YS4ANEbT//wD//waKOVly9/+cuXP/3TP70ChflI3BVROt7/3n7ai0+sniN0gjfyppjSOKxM0a3ADSf6ZG/kYS7mtkCoeFlfkgwBg7+vjAA3DGCT7GKTuPohO+Dcd+SPLpccmReivvPboh18qo0lEpso8ZWu2SSBv8EhJFOSkp60A1OX+AiYa3fwQtCSiG5AZRiubRy1n57Yoms2kJJhdsJ/mnPjtGOJrxmvALzFUn2sXtgLgmK8YhPS27jEtp0/orE2VRuN0/OZno2WPNCL+LB+KyFqPv1NDkjR7twgCytTArZCTGMOHyMhyUvCzB7W3snNtvbwoxW0//zP/7wSEglR11r5pEMxj8/yHauom4BsEmhFm325jl3secVQ/rzcAHnd5IZPrg8uIVqdLjkkq8aySdnaT8drP5mwB1hg5bXvsHsxRb8wh/75t0JPL3zsPQRf+MIXjqRIcRu563rFRHZemx6ZoFOJeuNa4kk+ydEzuWyCPHCK+umaFkTa0UEWfLnra0fSs1vGyUAibX58vfMIeZ8Spk1Ubr311kMOtcFGup9cJXJiVnaDs1jdl4ziPuJMc1YUojPEfnGwc3gY7KR7/s9ucdI+xSx4b16NHf9TJNHumf/yM4tcsEhsUtioPfZHZ3RFzpvQWBVd2cAPMhC38YbFP+PkY/GCcFp8NC47CPA2RRO2gStuYcS48Qh+YlzwTI5hXBtfNvHZx5RgCCysTS9LLKaE2Q9+8IMvn/rUpw55mru4zIb4vFzE2OQC9APHcRDxBYYbO5sQz9jlGZM86tCc2MImoRLUtdfkZ3cy/4YRGz8Vi5sLeyYvvil2ed+Lncl45iMf+cjL05/+9MuLXvSiA7vYfGNMP7B7MXhtmZ3Q+eJzc/rpn/7pyx133HEtTOJX8Ir9dW1jloinyy02njkJH6UH+sI1Oo8jiE2O8XmPf6yvwir6FD+7p2Iw7muem1svNm58wyXpGD4l49pszsYg95RTwc0tTplrPiw3Fi8Xw+MEd3voQx96p0YYfd8JgwOoyNcx5XcOCTIwnwDD9ciptrUPKFTfOBjw831J2xJv4C8orcN0D+IHTDaJRmoEcMAKTCQBSLrAuCDbPSr2xlAfCJTVCoJHBhlf25+e+tSnXj74wQ9eX0pUO5vILVE4yx5g1Z7Err8D7xLfJW7mSWbI3QYpQAKUO+dnaTgzJ+V0dCvINkckn9NK6LvW9isJo0TmRuSS4XdPq9iRFmBT1dBzePXNKei9T7JDHpAWpELCgOQLBJzQPBCj+tlnc8+2gzgZi0JCMlx5Ww3pGLKwgbm/VcGRoV0ZbvdDfSkwIeNda4VLYtcYk/sWewT6ZP/MZz7z8pjHPIY6L6985SuP7UF8hb/Rs8S87094whMuv/qrv3r52Mc+dvwXIACgJI2cYczKp/mz03MgA+Q7FjLjU3u/gKQd12Z/CNwGW2BZP9lYxYwKSumYvcOqxmgHCF0hWRLVDXCNJR224pVc2Eqf62fr02Qs0PDDDRJ7v4BPnt0f5sFrOLrzhBnsw9hcI6gZCzmsziQyHbOCAj8RNMcldZGxKtCd5ycICSJFz77bHXD2EboXbxRP7FhAepDPXZ2Gr7DbPQomiqXJpXHAE2Nd24In5EHe2jgHfdtMG4MdC3QsnpJp49k3z9cv3W58hpuL65u81r5rkke+CKuXZEeoPD6AeLFzYxJfFSzZ5Ra/2NHaZONdAhfunG0WdtA9zNXHxlfFEGTZua6FhWQk1mYTChxiGLtZPyI7Ntd3299hOPmYV5/J75ZbbjkSXDJf+05m2oah56JqYxcfm1PxR5FMjOJP/KyxIJq43BXMf0R0+251rfaSv99Nj2TCafaszWS2uIcD8QskfAsjEgO2JOk1NzwF7vBHvxyxhWL6wcEkkXCO/sW8MzdhA+QOk+IO/dZ9hes4RfedY/Gu4m/84gPsd98az1/wEYlrc/XTh42BP/YJZ8VZc4AHkrLa9n6B7ALPNDZyxWFgpPvFxl2ggNn8pnO125vtv/nNb163xdc2v97EaXMHWLVzOxfWFLok4OImvaw/N//G7ldKxFpxlJwWF+QRrq3//Kn3QaTP+HZx6Ktf/ep1hwwsrC9/Lw+xAMeXJaf5I37SfXy+OXhuHLeFu/IieRDc0TdcVAwRi5fby0923mTRp516fEcuokjEPuCrHXnwV3JrTnFNHKVdAPQvqay/fZllcmrcy1P4IRtPt8m1R6o/+clPXncLwKHasD2ffeOxa7Oub65yUbEhWd50002Xr3zlK4ft+llvYxDf2ai42Pz8ihq5iwVkh4vjUt3DhpOrGKbAYmETjm1ea3f27nrju+I9WZCp8eCbfZoX/eCecEwBMFnV/vEOgAc/+MF3qrI2WAmrgL6BVWdnkGVIN6pSeOEUwtd3VeqOcXgBlXMBu8bTdZ5ZQUaBH8eSYBJQ5yXmquUU7l7Bm0HZRgnABFHK3OtdAygIV/8dNyZBdBPSxo34bbA+t9s9OZc3fQrMKo70Qzcqd7bccxrO0afAi9gCcUWWlfHOnfG7Hvle0GwcZIEEd306ZOiCI/BUvPDdGLuusQYUjaP++mzu60Ab8LpGX8g/Z9nxLtnWbvroWsm54I0YINj61i8Z64eDaQtZ5jeABlAAkT63yMT5EVr2wt8CDD7XMauESKoA0Kekd1f60nPfS3r9PNaf/dmfXb74xS9eX7az5ANREyjqp9XFfvv02c9+9oEdbGsDo3lLNhBRciQvvoRYbSLQNeba8U1ekRb+Ta7aaWdNqwC9u6NjyXNxBplsJ0Rz6SfC2h5FPq41byTPXNm/+Qjiqs90KkgA5CU7CBZZIPRsozYKbH0KKuTVPbXVSqPfN1eoIKsN7siRc7t6Iel0TNvwDMmBZfTMJvkcQilwKYY0h92iCS+0m8z6z/aRKWOtXRV7+LJFGMkiDEG4JFyNd7EDqev4Etd0lQyTv5e9wSnHkff6t5KzNmAFobmFxyUd3XP2xfoOG60e1Gcyau5WcfYRLkS8fmG4uADDOtf/4i0yociWfPlM1yBb/IUMz8mJwveSG9jXtbubABlC1rXJbti5pARBNI99ZGr9iO+6HhmGjWJXsvNCU6tHyCL/kXCycXLRB56weCP2kY0EJpvs73ywt5WLKelScgn3GnNjksBvjO6a7KT2evEd+zQmWLPJj6RnkxaEcHW+NiTxWP2wdTiPl/BBxHqLWF2rD34t/lh9qh2cANbShbnDbAskHrlaLNgC3cYMGFSb4ps+t/BOlvTfNS2SVKBdroL0G6O4VdstQjzxiU+8vO9977vuIpAcJT9Y4Fi2w18Wr/XRZ+1asMEfJVe10zX7okocaH1hebDkses80oAXLj9lm3zGWHCjLarAGnlBY+aD9IzTnnla7Zsv/06X2jpfr0jAVprnOVba0cunks/KVBxiV31PFiX/4ULvomC7EkB8TwIshuBvcAg+Kyg2J5wOz16/gP99bpyDWRu/xKB9tBQv5yvZ4/KhTTzF3dW3GJg+Gyc9r/43hpmn+CPG1H8xTUKuiMGmHCf75djGjqPSrVVvttZYYWw42A6Bz33uc0fyzo7gtX5rAzaJdck/btqvvjzjGc84MKr/vZ+jc4ohmzjv37g9H8M94Wbj5+/yg1042ZyIPOBpmJMOyDk5bc6y8utvsRD/6F7v74DFHdOnscu54SKc7LO+e/npUQAAUBQoKDNGiY3JA1/grHqlHY7deT97kZJq9/nPf/7xAp2PfOQjx1s9u+ccLClCpVI/hL5VRCBtbECeQJBxBrhGX98PechDjufQE8YCtWQMcVwZdQ4JRcYQHJ9dg/wuiXY+Ze7uBOOVyDVecgXQqu0SnSUStbVkQdGEcyD0kpd0IbmT4DAMRE/Akvg2NnJGdPWpALHGLgEFhl6Ow3HPDrcJcX9zZqBpHIL8rmjQExJbH4INkEHEAjFV3a53Hplb8toYrICcA/km7HTDzgC0sQN7wXuDjcof0JZYkm2filmqeyrLVhERJsFCgrxEy/z7XHllO4FSeu9RidqoXUBjxXYLEAg/orPJAqCpDffw3caF0AhW58SDT5EVO/TJThUFJZ/0hBAD2WSDZLF/fW/iUHutEIQH/DSZnJ+vdk9vmv6v//qvu7yTBLlkK/xh52/cAv8W5RAIwQUGrm+Sr2JG3ysSNp7e88D2+TEbQVwkhfBF4CBHdkd/8Kd2rWwY59olkrZkD47tisASi8bs2UJzhq/8G7bUV2Nn0wpjcIFukYklQZI4wVGbfUqWPW7TNem4du1Scr2kMAxJFo43lvqAA7XJTmpvYygiIPbpbwm91d4t5vGbyA5SAI/7Hkmyytz3JRjImN0OjS88lizA5CVtSFVjsKrEJ9kOnM4e4PXG4P5uu3n3d++eQ5y0wVcad3LUry3z9ZFN4AN0SrbNwY6RxYDaMT62Q67GUx/mxK5Wh8neOPAi8cp4Ol572hKf+Wvt4wIKeUjayqVz6dGz793DzsQV/ufXROpbLIMnjUsBiQ2KLfhCMvRoXXLUD5+Hg+YOs3AbMdPcN+7kq+l9cUE8xJ/q0ypvY2H39es9CxIN/AOHa04VdntkrTk3NnEN9ilwIcFszLy0iUizi+W+cAVuJXO/SmDeyweXH+84xEoYhMeefRBu8G06kxzBa7bcHHAt7ylh82wZluf/FtW0pxgo2fBzyXiQwrUku77CmtrCXSzK+O4cjiRO4K5w1PXGL95JUuGSHIH9d534gNue5UOH5C4GL1Y5J/dhi/C8/jzLjWP9P7rutOe6rCr3+OZzKEQFRESoTqCkUZEqO4hikMYGBTRgUqCIKCGiSKIRCYoaTYgYmtKgNPICO5RYCiJCEJBSooDGSNCoL/gKdfJf8tvnetap8yRP9r33XmvOMUdzjWuMNdfa6htrSP92A4hrhXbvYSo9ikX5W6zRwfKz5SnwFV7KezgnTGhN4nibg8985jOPe/wV2PgUvGheeth6qeNgEPwvN9Cn+NQUkt8257Ef39fg8twRDQgXLtPnt37rtx63H2THbpNmh+U3bACXrKFzwrVute7ZVeJajt24p0++Z3ew/MQX+Zv6GMcTj3hP52mKqnHYhH+4lQFeNhY/wVs3x6f/jZWtAcmPR/MLtnIhAmdhg2MHQA8BFEwc6JzIJTKdPhMqAiQfxF2hcSaCAeedd955/AZvXdTI8yqL4IqcJWvbKECYzo7PESUZSYHSJRvrbJ5VevLThaJYkAKNLVYQELI1PoCiAwDDEQSbZM0Rd+dFXcrGTD+ScgkGyWNQgbkJJLmToSImfXMsJEzQG7eOdtujIrqNT/fJJZmmZwHUehA0O0c4t2ME4RYWEhF9bGFjTscjQ5t4EQ1B0LHWxg9chQOa5lBYJANizO4Amg4lbz7eWICbDAhN8zam9+SVuLfo6Cp0x3ryuwDWoOK7neN8IC5hWEdyuFILmJOB7wFFCf28NW9JPh9i484BXkC0V2Rlk48Eq+mARElg5O97T8Fms0c96lFH083PNiW7dSNakvCSMaSb3NbtWPEpJhXk7NhYS3StZ5N0siaXW1+WOKydYIWCvu+QJlewraljJT0Jhn47b0kwQrHEn8zG2+L4jEnIKGylI35BN+zDbySjLUT5XudoKorPPhMvYpAveK+5Rs/Zw9W2ji1m98r3xj65FU1ig6/ya3GBbG7BgOg3r4Ru/cmmGWgbJPKyeUnxcPZ9+Ijo7BoXm5KHHpBHuL+5Q9wormClcxSS7OZ3rxWqMFHO2ph2Loxiy+ZAnpoHUYfFCgdkB9HvPT3Tq3Pxh8ZAOrZhRF8ICtKpYaFZtORcPi1PeYgVTHKepqin7rOp+Og4tmjs/mvY+NxtQrCdTr2HJ2xlN09r6VxXZsy1xRx+I194tY4t6LZIwLs6n/47Fj/aYlb8uGIlphVSm//FuZ0SfN+4iDb9IcLnJsDmTH62eRFm4YN0mH0aGydypRXH4IP8RQzhYr3GcWpaJ5NbHuUCzQ+xpvARz5vT4DZMy4f4Ex9YngOLel2eQs/LEfCRfE2OcEsJ++BbdGwXormzfd/t7rHG63ucqLFhv5wlbleetSuM3fXgY/Iu3kMmOMF2fBUeyFVbcCzHg1edr2mvSa2IX75HRxoh+D984PMabLCNLRpTrpCDN/59R1d07tX4bNDn8IL8rVWcbA0hxuRFnFAedDEL78p+OCn/b4z+XjyVj+lJfWF8NhDv4hJuaUxp7DaOxjK9whB1UnO0w+kZz3jGsVNSjt/4F+Plpv6246/58PF0lpyt9dnPfvbl7W9/+/VC8Pp7zwu56667Lm984xsvH/rQh264YCmmYIn6Qk7e2kg+Eve9b229TwZ+Ig9t7cMn6GLzgbqAjstbNRz8/Khzt07wUMaN093eL5bggHVuTrUOzWP4qIEET/mG/NicYSXbdLHo+jOACAuFCKZ1XEIgFl77fInCFsECep0kR7CdtXP7jzADlz7ruAqnrhC1SF2QTQwbtNuxlGzJuE0KAb2FBqdfEoVILQHlcBto1mDcDTZFsSD2yulWl4DZfMAZgOneGpMsEhnAbpwKmLbQNF/nFUz33nvv9R7P1tnVzrvvvvvYItN9cDpbdKDrbz17VYWj0r/EpEBbUmxdzjFPcnFi9qJzREeCA65LzPkW4oLQ0x9iqvgD/kAbUQC4HV8A9wToXYfE0ziC1d+2i2Ur4NM41gE8EVgBzf5blJjTWvnYFh5L7MQDPdIDmRTV1skOiAhyimBqnG2hiGz5TgLxnm7Zlq8AI/L2ZO3+exI2v4EvyJlEh5AsEYNRybfzb3EFbGHEYpbzJd2w5Uu+5EsuH//4x6/bdDtf59XWb8X7xgebSBrJVDKlU0RSkpBs4Ey+YntmTbgwbpMCkOfvEub6E5LHl/gNO58JTGMoxCQ59kpP2/BJFoSu7xAKJLj3jZV9u4ofmU9fdMyOmkm9b0xX1JEo/rW+bu5tQHacHEN2Nu67CPXXfM3XHP4FU+Uw7zv+SU960nGPtivS/A52N7bm2ibQ5si2rlAoXjRpzuQUBq3/JUf6yu78pVf3EPP55Ow4sYW8I5N8A8Z+3dd93eGz99xzzw1PmV8bKFTkjm2EGm/JqSaVeKdDWGJdctAWd/wRqRevGtdLcDsZ7BM5AAAgAElEQVTGA6g0NpKHr4oj8rAT/BBv+0yAZIZx7KsAqSiE1eIEmVc4KKjEBu5AbvbLbuTbxrRGyP3Fm7msFX54XT/qmMia35OH97byb9x33jYiza1ogTtr63S5BHqbBWuD9PLIRz7y4A6RxsW4zrcrSP7hR9tMkatbZ3jR7gYkHHkXz9aFuOICbNjnzanA97R5GNF38k9jtRaxRC9bcOJPuOfm78YUo/AZl03exm381qIx1RzsuIRfjPA/DQa+3Dx2ZYrdxu37mtIwAT7I7woauYv+F4vFjcJI0QJDfK94Tcb+qQfoSx7AERwnNvCifEVzbbkRniB/ikFcl47whsZdnre71nwuh7DzNt34WLLAQHnNBSz4RKbOOedScjoHZm3+3BiTG/cWjObp83i5IlFetNuHr4ulbcIo8vm0/A476FY+7EJrT/f3vAi1R+Mo/I21sd+4uwNN3unYYjfeFGeif1gmb29jqNjch5hvTsf9xVgYnv+kM9/ZQd55fA3vwcvwE9zaTgR8enMVvzeWGGZ7euh7dYIYp9+VQ00Gu6qpND3g1daoW79sTtZUTYeK/77P31sPG6iT5DU+sTkVT92aCqbSVfJenwGAjFlYi6JMSYLh9pXzI5UCkDIkR0GtGPUeGLma1fGM28KQq5zI330OjDgagiRoKMB6GteVVkoX4AKVMzPQbum2TnpCEpND0HOkjkX+rJNzmbtjABs9977jAagkB8AYjhN2LDAG+M5Npt22LNH0ue2xiJDiSYAhvdtM4JDbIWtuY3HQBcNk2gJc4pUYO8eOg4LcTwKmK9uLgEDr6r/A5l/s7pUNlkQtsV8gY39dz+TzG6KtC1FrTIWHvyUTZBqwWqP3khq783c+jvADKjrbogERQCrEBV2LGSC6zQ0AZN4ltOIaSUAmgLkEIMk4HoDybQTBmsRg78UJ0qnRYE5Ei+9tN7ZjgCEgWyyi+03UZCfjJgZxI2aW8GQvZFNjoePXvuJTbLvfyz2F7WYA4vyA7hA7Y/eKpLgacrYjW3Wu3Tn8qCtd/TzP3/3d3x1Eon+KSLEqsVtDn6dPyX2vXJLz/Bu6dMYvYcNeLa+B8qpXveqQ5bd/+7evT42WGGEdAkWPbIW89b0CjC7Wxtmr930n/uQCNt1mHJk1e4rzMCa9u1rDxh2rWElP4pLfyRG7JdkWV36+BT8iJF8saW6NkflsurFtHLaQO/lMa+1hTNl782UNS1djXvKSl1wbMGKs8ZCD1gub5JdtqtAH8k2G8NATjhtLo1UOYlNXNcVBstMlbPbeKz5hzs0hyNgW1PCNP50Lhz7fQivZ5KrzVRe42/i7ewx+8Ddz9NoY3Zf6tKc97XhWiB1d8A/3IB8/39xJr5op/Cw5929NBVi1RS3ekE/mi+cntjvHmMsj6IEvyN/FR80GD+tsfjbuVwzcHsZ28hQMXp/r7y0m04+dHfKS9TmODeDc4kDraP2K4AqRnlvzoz/6o9dnwzSO3UQdyxabN/qM3cUcGzUf/8M9zhzX2hHqxkiP2WHH1TSCs3BOQ4b92FSc4ooIvuIj3XgWUrY2P5nPuYpN8Dv4ls5xv47ZizpstoXiYgAc4y/Ox80qDPMRvr/jyEfhcEWSxjCOjuM1xzYB0l/f8cPl23Am3WiAsZtXvqRg17w5czzYp8HQGvc2J3G0/KY5W6N4EnN0Jufi0nBEI1yNIc7UOM2V/HzGBZ7lWPyCv5BfM63G4Wtf+9pLOcF2cz5Fh2wiJnAgWM0mGiRwkmzsCy8bxy4RWKkJ3zFiF1fF++QJ5/Qqf8MAcYIzbp0o1sSmpgHf2pyKR5AnG6RDa1ejiqvNBbsW3NYDwWGIuWA7/pOM8G3za8dvnaq2gSU4glhbrGWnxfPlbBrC27zjo712a8QDbr311uMZAMh3fzOkjvOZNHM6jsSgvReUij+KYSTHbgECRAUn5QE8xuCwlCxgXB1YpW0y4sgL5uvcncfprJXCAatkYj3bXeEkZ9Km4MzwBWHnuoLMeGSyA4IDaKpwoBJbcwL+Xq1/HUgDQyGw3SOF8upJcSJRILuNv513Nm+NiBm/aU09QK2nxiKZiq+6nRGLnM2Ogr7jnCXy3/qt34Krlxe/+MXHA9joZQmrJk4J7Pd///cvL3zhC49xEVw2UmiuX25CbswFQQnryU9+8lFY/cIv/ML1e+DNnxvT+PwRsAvOxvcPiG8MGZO/7JbwxhAHCCiixfZbEPPHfaUHyWATe+f2vW1ve6XXelpfnwPG9N4aETaFoE558kYauy9ymzb8DOggQxuPAEvM87ONM/Gv+EgOiWGTFzklB690v/HS+Yqg5nLlxdrEv3h0dUii5fse3obUrt+2ToUhAqvZoClHp3QlwSE9Zz/q+x642FXf/r3gBS+4kqN0L94RSmQCSYW1dCKe2aHvGwMO8FV22WKyc8Podhd1H66rGHBPQY94iI/WcG58wDPxtflhG0HkaUwNQbZTLGsE8Ac2gfO9OldsbdGRbpBKvmdeBeUSTfHqmPOtSOZtLuSbH4XrsNDtEDCj8/ifvLwxSJ81Af77v//7iNmaBN06pknQPPLP5k34J8bli22A0Q0fJnPn+q6/kW9xjrSYw5V/uaH1Jatijb8tBiBG8kj5pV0ymk+bt1wlwVtaE+x3dXexEHZoDnWsRgS/6r019v1yoWTJjj1IjB9vnlBsbxGqASAe5fJkNZciZTGNrOu7GnnJ50q4XxoRP/BJMWVd7A1vFDqaktaxV1rhtWIRx5C/kPX1JTswxKD1L39ZDrWYkI6aH/fhPzBTTFRw1nhNdp/ha8mkwFBE8g8NRAUHPiBP5jN2NWzMyI8aFr2yv5jtXPwGH6aLxirv1sDNj+VpXAv20pGr/v2kcn/fcccdh156KJqx4JjYgkXwE39is/zWgxHDnfzGbSvGSF+KRn4qD/FDRQf/4nfGN4ZG9xZu4m05JZxy4WH5jLy2V2QVcooy+Xo5ALxKFjHJnvwF7z8X34pJ+KOY1wil18bZnLT5pO+a287A5oLp5pWLyC+m7ZDe2qjx5FZ5e/Nk6xWjYhLnxzvwOnmt4/NP+R7ewAv4yfflnLN96EeDa/lQ42cnusQh5BE5FQ6qjdRVzcUPcW0cnB3PuNLxLoo0f9zEuPLS8lAy4kX8Gl7zWbmNf7ApHIcJ6rnO23pg/W9lxNfkss2xPSchbr2ficf81u63zbvN2+0a7WbWHOYr8nm/dvWAm2666b6E3y4MISUJ5INTAUoBvApFJAnYq6vRjNV5HrjkCkRK2k4ZUETMBEidrcbj2OtwgotTa0b0ORLU8YISyeAYHM16GVfQAUgkWyJAEASPtRsHWNAnQpoc6aGu+xY0fW/dGjPbQEGsOR1nZI/Ob8zGPgePYyRB4No25Je+9KXH8xkkpi2Y6JkNJc2SSD9jWEHS+cliZ4BkrDNvTrZt/Oc///mXpz71qVd3qbj5whe+cNhXsO8zD9KDp7q33Tf/OZMLhTOQQkzpq8nWB7yP2EWkbUXiY+IByAFiugAO4oOu+hwwKUbp35jIng5hr85xLPADWJo1/Ehxyi93Xr4nGSaHGAXyrrBJZltIbaJAcqzT/H3evZh+VsqatlGS7KtPMhifz0s02wxENjjJJhL6Iotx9jfbJUtjG0cysx4F2BbBCimJHVYgNulQMUNm/qAQ1fhAOG2/k6w7no/zKXEJBxbw28beg1Tf/OY3H/fGuU1Cw2E71fxKoXZ/260VN4jqktnIan7lyo7YSk7NTM0FGIWcWYP4E8/wgQ/AfQVyyVojZuNCPEiqm/CsPVk2ThAYWK5wXMxe/EimvS8SDlm3opHd5RrHwWKxBSeT3RVQxU2f1SBNlvTLH/kwX2hMV8zYhg4k9cb+iZ/4iUtk4S1vecvlE5/4xDXvskfjb2FlzMb3wDa2Upx5r6BU8PBHuus49/yy0+Yjtqen5EcSl0doOm8cFD9f9mVfdvxkm5xOri3S+T38DJPccqLB4SpUczdH+ook9TfcLkbyQYWDPNa4Nay7Xa6Y4Sd4BCxzfLIhfzBsOQc+4PjlGR2XfdilY+nalbhtbmjCrD0292whZz7x6bjlUgpomLZ5X8Ett8Bjtk0WD+vUKGsOeamx/Vcotj6FQHIsJopncm8BmVyaFVvYb2Gn+bM+aD38nJ3kvvUvz6/pMwVma2wMhB8+WCedJFvzeor/GQNg2Obi1pde6Ku82vn9r2AXL2y9RYmiCQ7Jj5pRa48tRpoLLvM14/JFeQx/22a/9TcvXdLV/dUT/Mrx4r6513bLTdixcxQxLkI4Xw4yvtzIzmoEzaHNh/xKU0XxbWz5m5/LKYr23dXQ32ocMi1HEftwnP3FgaKOH+XbsI9+5B6cBBaKE3ikqOy49BImsqVjykO2rosB/td4+Am5cTkYSZ8bx2q71s1X+ZmYlr9WV61reQb+xo82v/NBOtjcucV5ctlJLmb5sVwm98sNxoSdfr0OX4TX2wQmY3GuWY0rwNTGSx74i7O0m7JfcWoex1aXvehFL7q85jWvud5qhF+LS361dbimZ7rif82rudm5n/rUp/7vrwAQArFl6AX+JeIABkFFHrfQ2YAinO/7jkMbg6KNTVHJpphrMRy0V2DT967acDaAwcALHArjlXcTJkOSYWWUCJJlEwE5FRAIAMAWzI3V+pP3O7/zOy/vec97bvj5RUAiwXJYyW6vXmncNAfjkqvjtnjccQAtUOihjO9973sPp7WmZExWRWP66buKgmTrnm73BG7iAcpbYDWWhMAO+VONg5e97GWHiQKmfiWihHcmVYACmLgPMtkAIbskX+Qv2c6dQrKxb/pz/pJafi+4EILWsfrw3mf8pfMFHvsrZvgSgFUAiZdNNI2zthJHdJtO7S5BYvkCcJYsrXWBLQL85V/+5UcheSY/gJDOELR0YpcA8GMviYGvI0TAuLUv8RTPEoeYcbx7YBtnE1Pze+I3HW2cLfbQd68SqaSyxFi8SQzIEyLUsYr2Lex0eztOgtsY7fPOI4eYkwQ8hMuWQOvhj+bcxANvF/+QGwkSDvWqQND44kf0IFF4/kHHNXb/dceRFUXw4qrvNKOQEDG/srUFtBjvM1dH+Asb8OV0ozhmh86vSYg8isGNFeM1h0athkPfIYh9RheLW/ywsSVca7LjAD66qpLs9KmAkaNgHnLd+K3tm77pmy514rua3Dl9Lv7hMOzpPZLXuOexyyWN9/KXv/yIT885SL50Ix8qmOCB21kQ3V6Txa4zMZ7sydwDZvkHvoBI4hGN0fHJLN/tVUFzWxu8bS6+JA7Jzu86R46EZTBUfhD/zamwlTMUBcmFeNIJ7kG38o5dWutzYm+fp6A4hpF8JjnLbwpjOofjyBn/51ONs7sekgdBNjYus82dvmNveQhmpYf+2a67HK51Ngf5in2YKV7ZsaZM59Y0Z7fNbYqajUVFFezg7+6f599khw+4y7n43zwrvltv56drPFZhILZgBgxOX/lFa3XOcs6Ncb4qd7kFA47kA/lVjYN0s7wQhsln/BUXVqhqgiSnJ+43X+/zfT8N3djNteujo302kFxuh0L63MJQ/MpheB9/TBfLH/gUfN+4g2NyijXBClxJPqM3Y/Bdc5LFhY9e/YSn2GZPx+Bh/KtXO1B3TTh/+k+PxSg55VGx2bEd0y+HlZM+/elPH1gthvkuWyy28ZmOdxy+IhaWl/F/x6uX5C66wrc2v6x+ndea4DF+aOcZnW2OlqcaF5bbNYoXrI7ZGBbRC4zED9mUb8D6zcnsvbmF79Mtf8Vx8fTO0XjY5kBywEuNU3xcvZjM8Ou8k6UGyeMf//jLn/7pn16fEYRXyK+Lbf0tXtRhZIYvsAA+hKef/exnb7hom892+1VNajy/tS72W6cYl3PVhjBSXDVmnx1zdQsApQFQBtgAZAyG9BNYQFLxhaxKUgJwSRolcxpOoMHA+Qi8cyseBA/jLVlKRgWKtaxyPONAAkQcOZmgUzj1/QIkJxSwnH6DpvkEDnBneAC5RY01KjokTcdyEoRVsFonIHP8FrULoJwUmWKDdM9xAJfgomtEzrqac59+Sk/0IFlJqntfsPVG5m+++ebDyf/qr/7q2OoCNICbLrCrsQKAYyOKfKP7AtvO/13f9V0H2Ha+bXfO3eJui4HmcIx1I4MSK51tcQOQybLFpLjahNjfbd0tkdAbGyNqzStuyATI6AR4s7+xJK/O568KTDFKhs5pe+0Wmp2zncMFYAkLbmxR4qpVttOQArh8etfZGPlZCT1ZNfFcPVdQ8QVrcLUxPWgEZK8tosQgn1+sEtv80AP/kBJjSSytAYbY7aBjuwBL/wpHBUPjKCQ1LzRv+Ir4a43mQj4UYVv08Su2X2KxDSmJRlKCIeIZ6de0gIfsRvYlNs7lZ3yiORTv9NJrcitg9156xYYCYncHdE668BAjc4gBGChOl0jKMeyrOF8isjZJDrbfAtNniLFGTrbMNgpHcQ87l+DwP/kNcWiM/t7dH3JS52i8iHF20Xige+SSvna7I5+SS1uPn/NaQtiYCMMSp23Wdbyr443XenomgSsWCI+cbG29aiYkKz2YR8xaR7o0rybW6p2fJwO/4QON1Th8ZHlIt0ekG9uM+dPqxjh0gwArQMlz9qPeP+IRjzhug2vu9K7Y7FyY3lwwrddyYtiTnIpgRBR2w62OpyNYLRftmhXNjnXeNlc0eeBoc5oXNiquvuqrvupopsvLsOl1r3vdsQW/n3NuvTgF8o9ga0zwYxgGJ5Yfwc/FIDiuyFHcawzCE/xKXONnYmoLLjaHGckWzmh2iO+1VVfj9vfI13/ouNf+13zItjUAet+4eK78lx7Sf/80Ztlld3F1TAU/TLNOsuPYMEM+EI/L8VbXnbf+s7G0voYfabLBneWz8jO/X95x5kLs6PzyTLpqHlvfxZc1ihs8SzHPT9xSkWzybOO3JsXlNpOSAUcW03i/XAs7xaka49Zbbz3s2k4ga5G3yCP/8kXz8afdCaLYlzvoXpOGn4kNxSm70H3H4ciwnP7YFs74XE7O/x7ykIdc/vEf//FaXOI+6dMtIcm0cei7XrcY7xj8RNwtzxVfyYszbDyRly5g/uY8OZuvkaEx5Rb+CINhz/KW9I9Xwrxk3jomOcp9+dk2DOhIDG5jXAO+Y+xOSge4uxpEPtw6XK0BU63fzhDrwNM3V9B9a8GfYKHarbVdHwK4Bmig7ShsB6fJEFJkESnUkRAAAEzwA1zFMuMhpxI20si5EQGJuFcJBqAKHIYUfIy8hEGiPBdWQIiiFD8C9pw8jMlpOQxyvUSCMc/JbQmyZMihEBCABnyWpCGCAg2RAlx0u6C0TQ222TE5XN+t81mvseiJ47NXuwICRgXVJmVg2Dm2qFi3q6jI0+rbuuhEA0eyFbS99i+il/8hHmRHcBzHBztHc8L6EEdJd0kzf0vPHnwlNhQPwLDEDZSdJ0EvAV+wFEuSHXkVI14VdMkqCTQHsAusIiLJ6cmqO88SxM6TiMzLxgjoxviSdyCNIJAXyO9D14wJZxRx9Ez2JYcwY2NzySQ/EF/svQRlsYC/d7wtgIAZtiBGcIu/Alcxze5swtZ0a650099kFIcbV3AYSeND9JgvvfKVr7z83M/93LUopnvJqnPccqUTrniBl8i6tbBvDakKJE/V5itbcCNLfCVZ2QcWKvzoACbu2uUVZAIZhe+aX44TO/vaMa7G97ldEa3P1Q1F4sYenSGV6cVOodaCSHdc83fu5qVNsLBH4ckPkktxJx6QLr7u6nTvO7846Rj4dm4Eak6m39tvv/3y9Kc//bjav/mtsRq3Y9ouLK5dtUVErHmLTrmHnOZH+tbXN+duLKc/uuAPYkouZWt+Z17Hy9H0v7pVPHUsDkKf8kvzaVjCjI7xRHY+55jNNWJPPpMHzQEXxMHivp+k6xwNdf4kV2/BlWziJ51oZPLZxSDFXGumz8Zmz3xHMU+/yH3nNBZc6Hv4AzfYTT43hhyDtCqOkr3dY/mYJnZjiFs7JthWAxVR1fSS98XX4q04w802z7RujUu6pmP2dT7ckXd7xSsV3h2LHMNhOUGxidyTg6/gDuksjFbEwgbxDW/sXkkOzQk+Lk/JXfh2r3KluGn+5qZbfGZ5piYu7O87ny1HNQ4fwilaz9d//dcfvvORj3zkCFGFMszig3CD/vBwPFJOh2PLXxtXjmQLBZJGCRzdNcA3jV45i81q2DT/xlrzwoJt4JK/7/tFma6Qpgd2xq22uUcXzUtun8G75G5+/FOOsC7xyH5i3Tnwd/FSTpKf2JdNG0P80zu/FZvtrmxtdr50Ea6GHqxrDnWSz2AzWfk2fgRPNkb6rO/TuQYa3KTL5MWH+U9zqyPlephIh2yCr/cMr5oYNabpwji9F0N8iG2MJ7/0XgMej3KM2MRvxOxyuuXj+IhbxlwYIzNe3feNuTlr+QjO1WdwuAuoNS412PMV8SWfwmBr1zw4GgA333zzfRaSIJKPyVbhHcfAgFxg9cpRJShO0T3bbWFArHpdok0RnIKhJEdzrQGACzJLaTpc6/ycdg20RRVQQ9Y3YBmbwwu01nZ28s6XwNYBrBXpss2WrgGkogYxQTIA+q6ZregfgdAoaIutnysSpEvoJUdgk2wcBOF3vGM4HZ0AH3aPwLRVpu5osvZ9BRaQ5twL8AKfbQHprkui6DMPm+t4gWTNABJo7RiKIPMAGUm6V0Ri5dziR8dY44SfIsNIBaKBmC8J9JlYkuQ6p8ZFD/rplhBJBNADM8lirxDwL7HQOsRpMq0N6AhJ5QdkXDtYn10mW0StzmHEFiKtJzmau+3akjuf7tXT0M3pidaBt+RjTH6x9qJn/o20+nyJeMckT//ORURjIqSIiLUiOTCBL27TTBLij2fiA+9sFTYf/IBv/Hb1bKz8pTkf/vCHHw/JzP58R9x2LB9ubElbI0HBBIe3+GAXujEmEtMrkoVA9lnHe7CdWOG7W8T7OVexD/s0jeQgcSGpsqX1R1b4s0TXfBp0yA7/TKau3LX2drm0rvSswQv3dp3iWw5kn5WpzxD9iIKmSePk19uEFbvspWCmT+S/942TbT0Aly8gR5J6pLwdKL/zO79zvWqpAcI3k0XhtjmVLmFE7+lDk4oOkBPrSR6ERh6gw+YSC+vDqzdF0Ob0bWzI40s05U15UqGfHHwOjil284kzcWN3PAOuiXlF1h7HL2AcYi0nm7fXvTKHdFkH++Edfb9kDSHly73fHYreN444zv/yNcfxjfTiapWHlJI3H9mYgkE4kIZH2LCFieIIHtGHZl/v2XR9p3FwJTlgixPjOg4miWfkncy935zAZviZ/CYnaFRvrsYL2IjPLAHHbXBYMbu6U3jD3OXMeKAGZnOIRbip4bAcA2bLBcnNzmKvzzbnyp9b6KS/vbqKGzgmP8A3G1fjmCz8Nv/qmTPlnHa3wAzckF57lRfsypMzOj87vP/9778WN3xELK9NrCe5GstP6eU32zzh03L6uWGugdnaWwebprt2hNbsbg47guBUOmo3zz//8z9f52NHmL1xguvsTjq+sUUbOeHl6kDjpc9wYj4HMzwwNl23nniSekQcwKuOwUcbz/b95cwVj+FEtu34fCKdLNfUPMEn4J2dMtkgufI32N06zSlHrN7Wd9Vk4kXewPPY2PnLazRDcUPzwiiYsDy8v/t+5+1942rYm4tPbk4yJlvKubDX2PREfryq93gan9pjNxezqfy4PAPe5qcV8i52wvHOqRar4dJ6Vgf5TLFyxHO3ACB/JkwwYI0YLAFfEo0gMHQLADIptPd1iusSJwyApjgOrLhCCBH2TZyIJYMw5pI43ynwEEuAqlhax1zZ97wt9AC/IgMQeb9ETTEFJCX6NYLvgKREDDiASoZ1vqI/XUm2jAvsFBm2JCF0m+j9fU5EksR+zmE3aK1PJ4nOABf/WEDgmJoF58Td54LkTDb4Qk7btv53vvOd1wfWLOkAOrq/ghxhWp3w6153O5kk0Cv5+SBgEOxslz2QLuDDz5eg0iVQ6LX/SF06SdYKZnZcwNkClo7YpXkCc/7DxrqudEvPjdvxHniosFXoSsIS5V49EoeAxG4PsWV9jbXbM4GjpxC3Huck30Mf+tCjwdPvtFsHPS6RtmaJSlFBv4iNQqi1Sqz0Jm7Fl4JUcbD6FRfJ1Bz8QBxKIORpjLMPivfFLMCvaakR2hwSNjx1FcIak8WDpZrX/Z6KpbNP89nOR0QRSle2FFjpytWljQPx0Pp3mzEf34SVTAgbAoPcNqbCRKLvWL6JxKRXhB+5Q9rhiUSYDItrrhCml+///u+/vO997zt2JmVLfufKoqLD+j3Ah13hLlIlbhUtxkwmzVs4Ir4l9mREAOSMzumWpZ6H0u82t5ZzI2fX39pgb8cio/S7vivn8GFYTU75VoECn+V/xQaSLPbkfTrv+Oay80J+FBMaMvJwxyJwsMbYsEiM7r2nfdfaxcr6yuK1uIFVxlqMsiZywJgwMx0j2GxGF+y8ONd33RbZhQ58pHs67Ybj580FSxcvxGev6U5uwUHsFtGEh4+KhC0K+3t1gVxvUb/YkU7wBwUvfzE//IRfHWf3zcbgxies6lxbbNsl0ft2DohtPrnFj5hazFis8P3yU9i9OVOMWWM5r0a7nzR0Pn3hPoufsNCuHoQcv1DkecV/4F+v8svGj2KaHrwXW7gJDBGz4hsG8lvnbYw1t/vl+ZvGl/EcU+x2DD4sL7Gpp6q7mLJFj7Hx+L6Dq1/xFV9xyFAs4LLpN3mLQc+bkFfhrPXBvo6TE2yv1uhQ/GVvt+hZBwzAT+UruNk5GkXrO2d7iKvGSXdqArldHWUs+kt+tQ8faf2uvMvt/BeuqKOWN4rLirvdedO4GjDyEy6qdpML+h436/lPn/nMZ45n8rCD5htdn/l4euCzuFVxA4tw8s3Rvhdvml+9l4PYSX6m5y4e3HnnnZe3vxYz42QAACAASURBVP3t14YMXtK6yb04fsaHYjedy0OdB8vcjsH29MNuco4ctxihFsqGcpImK1vtln+6wY+KKWOIY9xfbQxn8Ge8jQ4378uHfGZrss7TAMr+2f34FYA1pmTcq7+RjXV4CZVCkW7OS9jOQUopFsEhbGM5RhAIUsDMmbfj5VgBx8kQCEUPcGoeRYHCAlAJmi0uKHaBo7GtkYEFWMcjsXRFFvNxarpFSHwPgBunYvejH/3o8bNO7LEAhVjrHiJjzQ1c+huZBGAb0CuzBOv4TSTWscRiEx9QID+A7L3AQVzPW2CaT/dUkLKDIql5dy30t36icJEUGpe8S0b45DmhAnD6aYtURKV/CkU+QdeS89oFAbT2vb2AvoEe36E3xFixKa42yeycijfAuj4AbAAzItZYEm+xoyBBOpF/hXWy5U99jxg1Zg8c+9Iv/dLjKqQCp3M0WsisASPpbWLpPIV0fyMI7O1YNus1+axTAqIHDQy4hACSRRLkV63DnAgbcuxYsexKFr83hhgG1AoGY2/xh+Qgd7r6Epo4h4d0R5bFCQVs52yXePVJFrHfqytdSPkman/TN6yGv7fccstxr+Af/dEfHYUMuRQZyBoyyo7iQyGjQFRkLxlzDluv7LCi8dmrsTxcTUzvOa7M+k48JJP/a2NY5woaTOrY9TNrQPSa05ZSSX2TucTdXPIAny+O0me7p5ovwtgasz/dri6NtaQ5XfIrV3+SQ3G/OUkBCevkVcewt/HlBrrhr3KQeIMt2cOvOTQ/f5YnNj7NucRVzChIa0Qmc37SuRof6QrObiGlaJP7FT3k5o9wmJ6KlxoxPYumBzP2D1lrHW7TOL6Y53pYj7zUrXA93PZXf/VXj4c8yj9L9sjWOPBew1T8tL4Kmn4KDp8xF7mWAPJ7vi4/IruN6+pd82ooIM/eK8r5ERxtfLK2Jv5AH4oZuUdO7XxxsrvXNg+SCxasD7oSXB7qc40mOjhfxdW0g4veJ0c26TaqdgRZg3hSfLQezQ/5fLcjp3NN0MVI+HfGXfppvmTCqfETzUf+AXPgde83j7Se9R+5WhFhXLHl6iG74NziRPHCXnLc5v5k7r8YOm9ZXj7sFzjSw/qQ/CLn8ld68TyRxkqWir9em4uMeKkGg3PkvWR0kcExjc82MI9Pq0s0GpMJ/1z+Yb1qCFxtG2v8RvwkGx32qtG2dczKhStaY6/wX4HMhmJVXtBA6z3+z4dhROfgcWy8/Bue8y11nhqL/Gqi9bPNvWo7dcDeJlNuaBz5na5hEKxQaz3vec+7fOM3fuPlrrvuOvh4vsyvYAS/VxSLFTbuOGvQSIKxOAg7NG92a42eMwLzxN3WbRrSuETn2+7PdnJFcldXhOed59lkcJON03/rDHPYiW28V1fBYD4Fr+QJ9YIclCzJcfwM4G233XbsAFjyyrgUI6n1qjhE/CzalQPBtQVcE++YSzIct4U5IiBppQwgsrIAkyUXu83Wwjmb44EvEkZmICygljRQGtk5D/AHYAKiV2ReUbIk3tyIlcYB8MkBX/3qV19e//rXH1cVzGsN5OHgWyg091lfEi25OANdA8/GVXQCLMSKrMaos9s9Q/yHbQCBJJOObJdVFCmeGhORBp58ydqs3fsNwr1S1tiKQ2RCggEUzuVT1r8E+OyTze/+TDYla+dtQrAuAd/a2q7Vk7ML9v4BV6/02foQbiRhGwYAUjNC5xOQAiKE2+cSHAJpnNaJ1GzylkA7H4CJDbZO9n4ysodD/d7v/d51Xf3B/5Zc9SCpSNdznvOc60NfAJREtmAtdhV54oP/tK3brSYejIK8LflvzelwG0X81HxthXMPLZ9dYmodvdoiJ06WGGvCiNHs47YGBH5B3b3erixJKuy0vonI8NstxBSlu+6zHWDaFkt81YPdNt6NyQcau8TVA7/69+IXv/i67Z2P8F/JX0xtkdm51tIcfqaN3pPB+eKic/IDvooAafjJLWwhJ/X5jqHoExdIc69imA3M4cnt/MhaFSC9X4K7OGqtcus2XJJFUQOTOt6VLfkln9qiRH5JR3JIOlt7I05iGmaJy+bWHOUDjcG32FzecvXEsbb48ql0E17JXYulYgGuNa8r3OwBW3YrKSyXV+G8cRBaxUjzaNAhfx1DB+zSmvwKgIK+MbNNOP35z3/+Eh7YHmyN7MA3e2UL9uPXyZR/dE9tP+t0xh48IJm3eaVogE/poKvVHd9PIG4xALv3KhC7JSufW9+C3VuAI/iuHrIJ2ysk5HTxtI0CDabmlM+XTLtAsXwsncA/Y8lr8pUikG2R6o7nv+2yeNzjHne5++67D3u0jtYg1thCwygd2hrrYZnmW1ygS3bmb8sf8Mr8frf348mKhs358AJmtQ75y/xyBN7V53wmWXcuMbccqvMUerBTHIo/eIofkRnnxg/zmX6qOf2SxzFyUGvKNo3FH7dxATcWi/tMcQ0vxO0WNH6eznrEoxjGk3AfWA4X4PYBkPP8ArHPnjif49hsc6piVuyVNzV8F/PEEIxWb+A7mizbyLMutqUbBWHfa4wp6l3EYe/lLsu9k5c/y5HiufXhttZOJ8kiH7qqzV/w7NYIqxWebOX5U2JQjsAHtmEg9vH0xm3OzmlX6E033XT58z//8//nQhyfyq9Xd7BYviBvayPvxhXuIi5wL5xIfPFNtl1eIB/sBdlznYFnOL9nTdx7773Xh1XKAeJaXiarxhm/9DwHum3c8+5hOpJXxGi/YnHcArDEKQEkW8R3lSmZbQHX9wjLubuG0CVUE9vyYE4gKgBdvbUQXTeEPAUieOfibotoRLd5W4+fnUKUAGqvivglrgACkOjQCITWuUlR0tWdEaScAqBsI2Qd0bqTWxAwFMDlDBJ5c24XSJDr0rGf9VmzpLbAiyQ2BqBfkiPQOVOydGtH27qQiM4DWMZRFJmbbyHf9CIwN3EBFAURHzAP4rhyArSOlYCbs39sw86C6twcYSMACxAf+MAH/u+TM7+4xbLP6d86kHEkxXt6MVayLHn1Nxsj2Weiz586f0kecuWqcPMbszE0dSQWviLpLgnqO4lVHDWfbvaSRDqQhAAn8o2ItdWse5Y/+MEPXhM/X5KgJEFzi4PmA3zZUowAQYSWPZ1nvGRTdCgK95iuVtiS6vMzAZQcJQS7QyRa/iVhbmLib3SfLBpUyIE1iqUlEYpNONxcfJ6+O57e+JhGjiYVstI5+9NiiwdIDgJoLHnhUY961FHUdJsK/5J8NJbEAszYZiSybycAYr5kQPITr0uwt/CIHNZYQRRgSrJGPugdudBoWSKmaNlt5q2r8yv+0z3CBxeTx24Wc2oWw1pzSbqK5GS220ksw5/klrxhz5K+JROIjRjgU9acLdpFoJGzcangaD5Xz8SOfM3H5AgNZiTab6OTKXk8WAs59x2MUPD1qrjbPIxHiDE+QpZtim4xIc4R2ca0U4ntzzkUrsGe5vCUd2RvMUN+PxMy9sUHFM5koldxLXdbNx8Xd/QvBjbG2Bx3ErdbtBgXRppvuRdfWJtvwaMY9H3HZ4v0U753xXC5mxhvXtgFQ+mxcfA3eQcOioXlonSTD2ZHOklXtqvXUP6zP/uzA5M0yvhs/KTGO39rjMYX88i2eWAevWoedc5yva5Kd2wXZqyD3TtXbpb7xXD6WH/cq72dR4dyUOeL1eaRB/ha/t6/sEJziJ+TuXPSf/9ggSKZLM2rKG1ORYWiSc7d9cA9dhMHy7kUZHwCRqkhcApYgIPyTzFOn42nTmhMnINfiGV5NqyN9y8XSg+Ni1Pye58p8PgYPtX3zc+3YFVzPeEJTzhuW3RlerGtuEsu84kZ/Fg+wyPoT/2A4y3HtQY4uRwRRjgfDhhn4wwvYtfFqsW5PUe+SV4433pbu7WRh04XkxrXePfHtRzrXLpLNsW5C4RiD8/oWBjFB4ynflOn4l100KtbATY/q3N3PLaCc7DBsfi2vLW260LYUXh/8UKH9a3v8ufd1SQ+WzOfhF84JznUXGRuPPxEA6L1HjsAbrnllvsWUDcRcFITCL4WvkDtSgRwTdkJKlh05gm0xE6xwagR64iLORfIjCuxcFKOlHyACXgCZgbvXMDOYADKeLvO1sFpFSEM6zyBw/EFKKeToMkCuPq8MT3M6U1vetNxNXWLRbo2B5v4HVjOKsARU8QBmJK1tUsEe/VgiSoQ7BzFlfORuU14dL66R3icJzFFEpP5nCQFU3MLbFcR+BWfWP0q7jtGopVI2BH4IiDZpXnYUVAAhy0oyR+w9HOF99xzz/U+YqSNPPsK2DdR8QO2khDZVgEAMCT21RWfBUKaFYq79V2+0jx9TrdiTnzSRccoMukcqNPRxrCYZXc2JL8mWsCa7ntva17HbkHb+LtNsXnYAxEgbzIhdc2F5PobmAJS6xXL9LCJz3zIkhiN7LU9uwemSDRexRjyRvd8UhOozxWY2zBCyhCU5nT7ASLJfxZb0lPkti3KjW0bNFLCHkhh5+Yf/IGetmCXcGEc3WWX+7uqJr7ZUVI3N1/vczjnHtJ0nQy7SyfZu6LCDku2yELfvYZ/NW66PYrsS+zkAj6JCGSb1lhxj9hqhvAHfin2rU3xIhnDaZjK7zuPTcUnQsY3zaHJKZmLb00KRWnf001junVkMVGeagv7hz/84cPm8jQCBSd9LobFuXwRTudjkYT+ZSvb35tfLJK7Y8pjFUX0sGtCivqsq7bdX19MwL7mPV85SQf9MkVFnBjnA3yZX29+YnMEGVZ0DuJFfv7Za/eZfuhDH7rh6r+8peksh6QvNvGZwsn64ZZ8K5cv6edz4kl+XX4FV3CXvoMxzeEqPdvyueRQjHRc52yehTF9B2v5n1za8fnIN3/zN1++7du+7djx1Rb6Pm+9XUUPs4yt4DAm/6T3LbbpdteMk2zDhcytX44S3+FAfJE9+Gn20sTrWNzOera4Vcg0Pi6ZHNlpOQVs00QWM7vdN6zcAkXTKnkQ83aGeDCumCVDx6VTza/k9RDAZNtiY4ukHR/W7fcKBwVpdt4cL7+46tt34oZvsK25PICSv6sj8K3e97fGDDuQz3F79ZZO6UFug6kV9f2rYc8O4hzPabx2W7ZLrR206c2FRDypc9ZO27SE63KfYzUutlkHd/Ai/tm52ySgQziCo8IIDcs+hwkbi/wdF+QH/LVx5czFxvTg9gm5xtz0tzwMFzQujrzyyhHb1Og8XAA2La8V141b3u5fuG4ssSVGem+t7NGrHSzWuFiPZ2yd2Phsk3/Ao+WU/KfzXXgzt3yjMQOD6Do51Svy3WI6rp9+NBnyXfmdfvElY9CHGJav1LF9v81EOIIj9Fr8fvVXf/XlH/7hHw7bbEMzex7PAHj0ox99n443hwN+SD+g1uHiHEsugMkm/T7bYjeBMs4S6SUXAIIyNliWrEp0SzIpfYsRxhK4kkCvEShPWu4c3RbF7yZdckhUXlurHQELkoBwg8h4S7Dp4du//dsvP/mTP3n55V/+5ctf/uVfXrfFCvLWIREJ1rYGRmLZrrk2WUmgApMDIAdLhpBSAQug2U8wSN7k9l7QIjFAXLDSHxslq6v3vSq4JSFrFKTAlP2AQ/K6n6c5kcz+tgZrAzSKf4R8AY5uFF0dI4EDl8ZDXK1LB1Q8WCf9AMrVJzBWFFubNSG2yF46E58dA9jEKv9jV+taItaxzZvv+36Jn0bdxqzz+caCMhBGaPkFv0VOxVnHRxZtrz0TM3FKb2RcHLB2rx1bDDan2He+2Fzgl2jZDHhr1qUjsdM4NQAiOm3BRfD5FuySVBTW8IlcyZ8M+5ODMETCpXM6lEyTz9VXPlIjqp+Bi4jztY6TBKxlt8EiKhLa6g82aeQqeF1Zh6O9si2sUdT3neRDL5uIxRtMFOsKA1hujWK+tXcuTEXg4LSYgoPrD32HILQWeOJqaN34rhBVtDbvXsHRoEA6sj390B1CTBeKSWvrc98pFuExu8GBbQwhjsg634Zxja95Yd0rmyvxSyoU0D5LL1usyPXiIaJd8V0DgOzyN79AbvgbvPe9nx6Ve3b3FzxD8GEkvIWlfkaV38AIY7oKuj+DlH7W9+hLzPE5MYMgIt98pveLUQoC5zUOIkcexZGY6fxt9Cq85KXNtds0lheaE9lzjnjduBVf1mCtiis5eq+4J3/jw7XOSQZPXaeXzn3mM595+YZv+IbLG9/4xqMZar1yuRy+seDqtUaEq/bN64qUgjNs1DBev0V8XThQCMIoD77FxfYqv6LXGGvL9SPxvLyuv7eA1nTjr3YknPmUuGpO9qFnOsomNS3YAr4bE49B2OkKT7VLqHGzXbpZLp4u+qwmA54Fb+RxfnpuIsBMvuA8/gMDtvA0916wWY6Ck6gN+CrsIwPZcC0NBHZj4y1YN1dvs+DBD37wsf70nP74jTxizs6JjySL4mr5R/q1S0oex3scZ/3wvnHEv+JVnC9/kvvx1Y1nvtt56Tx824ZH4+PZ9MZnOydf8lyc1tc6zxdgYL6dFXITzNqis3XgTHAR7m9hKc8Ul3slnZ00eZNZrLZWusDtYR2+rr7hC3Lk5lFxwp4dy6awunl9xkbsh18b0441FwisFx/l1/IJvWQXXEjdoTZyK7SmGbyEiXjgyr58AucQIzjByoIH1pCPI77gBS84eA5cSYbW1gWk4xkADVLwJuxus0G+tgBuIsrnIEirzg/C3aIVKBSP6CjoHYNEU/4mwzUMgoiUcHr343AC3cAdD3AyvHFXTgUPEoA0WmPjCVQkA5BJXEuyGCynq2jPOQEF2erS3Xbbbcc90v172tOedgQ8Qy1pVrB13Fl+OuzV+pFSBFEy4qwA33HrYIKRQ3FEpAcRUhSwDcLenOZF1B0DwBRtvQceZLDWPQZRPCe2zoksPuxhD7t84hOfuF4VcfWSHAiVANwdDiWNHgykSQW0Xc1zlYP9GwO5JFdydB6yiCQLPmMCDclEggXqiAU7LTkFuBv0ChXJdeXZv7MZu9RAQqSAYvPYNshmkhbbpQ+F8l5B3IS2He0lrn0eGCls6X/jDVHgD5pEdGseZBo+iROgm378CoI4XoK6Po9UAGoxfd5ZwRc7t/lsO0aoVgfIhliUaMTV7hQwnzXyE/bpPbJtLeLEsXsvv6SKDGgGNA8ywZ58LHnTF/xeEtc49LX2pDe4CAvoY5OrItzOFjs+sontsHaLdN4SnD7f5wXArc0j8FST1VUHOW2LnXRZc8duM/gjX+1a+SM9y2Gw1LwwxZp9Di8X37YRaQ2djzC6alZuSP6O7z+SSxZFE19qDMR0c1/2QN4VP3KseJGXNK7MwT+2YKYfOciYfEauKIch0PyV/+748JzuxGGy2DUE24wjJ+f3fu+bDmEjPzHe+rjPYKuiJ12lc81ltup4JBjpxoH4K/KfjGKg8fk6DtKY/Z3dWp9mTLoRU/xVcdKYD3rQg46mzF6koZflCY0Df1z9tJ4+9xRxekc4m7vbtdpSv/eX9lwEGIR04huam3ZPybXrN8sRYCg/RZhhTO/dEtmxdu3sbg/Npr14sIWZvEsnfEa+2gJYHOBUCqDlvzijZhw/MH5r1/Di3/jL4hjM6Dz69b2Co2PoWNGZPjpH7pX7tmBaztz67TrrPLGyXJqfwXP5BQYtFyHH5pV00LEa/LuebLkcbbHR3/S9BRXuJJ7kaxwkmffCEixWv4i1xz72sZePfexjB99eLMDZxT6uvnivMLVmF0bgQ3NqPO0tFpoK2W99dou0bao3N3xbvGhemOShoB27eSe9i2c8VIzxO1yCP/vcVncXspZHFufdVsd+6ikFLd6uQdF7uWq50zYH8Eh+mBytO3/Bg/FoY9RwzA7vete7bnhWBJ/VNGvN6lG40/iu0Cuo8SixKf7xWLmZPzRGOz97/sDf/M3fXB+ILyaMq4lCP7BNHjvjxOZkcUeXak85zFj8AXY1drbLB53Lj7KF2K8eespTnnL9WXFctmPSfRj/gJtvvvl4BgCBdfE453YlCYIwcLwlh1voKxyXfFvkgi7yKJHteH1HcEVF3wO0HBRwdj4HYlDkzXwdGyhITkiw9SOigBXwM1zbItuW6TdRgdjOt4HQPFsAGBfJylgljj/8wz+89g96+n9FkmBDEJFU+gHYtq0IsObM8YCiAN/CKjn6z0G3q4rE5WDZXKForchKOpH0+cTasrWtnelYcZwOBNQmKIVVsiHP23TofGTEHM3valDBgYBK0L0q4OmDv6WHzo/4/Ou//uuh92z8wz/8w8dDzxTnQE0Ck8zJdo4DPpN9rBXQC3IFY5/vGs9jsQlS1/d71bPx8t0ezNiTS9tetQ0cZHKThnhe3Wy8LTHepsPK5piNcbqXgBAzsXR/RD65ELy+ZysJHym0Vc+8Cg+JhE+bW6JArPkp8tqr4rtXyco2TLHV5/2NDGgASK4IJ4JPB50jfhfwxdLGBJyTVJGVdC/R8BHJfOPOmpA866ELJGfJA3Ii/pobCWv+Yqr415BCpMUg/RunW7j6u7XkixUr/KUY6Kpy2797lkCNunyYP6zcChi+4AqgqzkaecbWLFUMblFLL5Ike0vaijh4huTCy8bWGFEowXVNBpiv4DW2OF/iQWewt/dy5ZLVPkufnreweKVIYGOy8ku+wx+XnMJcfikGxKk1tKb+bQFs3r6zo4XPFBvpp/MRro3TjQ15ornhDzngZe8VXHLC/mqG7/AXdlUcyclsAMO88mW2ghWN0/+2qnbPu3za2vqcLmEKTDCetcOG5CuOek33+aFbUNhUHrNLQrNH80reqGmVTPJGc9iCnh3k5uainyux+OLzfZrjMY95zOUDH/jA8RXybfeFdckfdI9f0e8WylvU4R4wef1I3PJPOaHzFXly0BYsuObmG/nV8zKax9o++9nPHjmweWDE5ggXBrZITaeKktaMo6UPttVctI7dRUPP/JENcU0Y0HF2RzReucaT0dlZY69j+au1rz2NKY9s4xXPSo/G3fyJi+NSckvjKzb4Ar9PL7BOwbl+BwtguWLdePxNjODfvfIJut6x2IBuF8vpQ37b/Ok7siYXWdhFXNIvHW6MdUzyycUad73yG3pzlRsWauAppvkrH9QUYCM5YBuArhw3Jsxc/qZZtRdhFanr/xoTjYfXKoKbv7/boq5ZrB5qrP7unPRkl5C6wRwuHuC7iwu4GZ9gX/5krsb+2Z/92WPX5Rve8IYjPlw8WB63NZe8hMfANDUE/ixfbk7b+CZvstqV1MOmXSDbY8/FvnhabrmxIVb5KbxlhzOnkpfECEy3Fmu1wwzW0W+vMHtrd/VOtwYctwAgIBzPAiTEBX5EV2BxSMTZuZKkYNvkaB4KsVDkhREoWxFJQb0H0M0rkLeL3me2wWwHTgJ2HmMIaEnHuoCn7ltXZPq7uYAYB14ShmQtKOl6cUIJNod/1rOedXnuc597edvb3nbpWQCtUdKzxWtvUxBwAhDYK5z2AVb0jSwseSYzYFt5u0rQOvfJ51vAShwKBo684L42RJbZdwnwjoVISkgLzOl1k5wrsGuL/raO1tc5yCpbSTjpAqikJ93RZzzjGZfv+77vuzz72c8+knV6BorIK/sIru3CAWnBZi1sb03kQZIA2XYzFWJ95qe1kGUg1BorFt7ylrcc2366l5VOxU3rY++1gatJyY8sA1cJG5lZImFtsGCJ4oJX+m3dCoPGqLvq1y3MwU/JJtn7vnVs5xdhREoUyQrezmvevl9ghx0eSApQt4FoDOQebkjaG1OIcOdooCKjfZbt+6cBsHiHpPMH5HlxVLKSMBSsbFUMwM71H+dJCH3XcRqSmyz7jp+YB9lNblfa6FNS4n9wSBzCZDJIjr3mpzUHPvnJT97wc02ef0BPiiP+s37Sd5oDMFqDZnXKTvIPfIQLvbbOxWT26lwy2K6rEcKfvLbOxrH+zuOXiwtyFDxx3Ponwt93/F3zkU1g7hYKzdNv0YcRkTh+D+NazxI28St380G+1+ca5jBCnlHML2k1HzIK3+UFBRgcQphh2cZpsmzTiZ6Suf+KBSRXnC6Odhy7aVT3ffKdd/Y0Xzmi5ycojBVV+NE2I+GzuKFbuCk+nOunKJNTLPEt+QzmwD0xtAUO396GqTXzV0RdbC5WLdnEq/rM2vgesik2kMxkTy4+k+zWg9Bbz9pV/GtoNJ9nfogFeLY4qQjzmnyN66qjuIZL8bNf/MVfvPzxH//x8XDA5X5ybcfCSdiBA8BIvkoPmgGrYzuZcEVFgryjyOfvzWvuju17/rKc1/F9lt8Uy3RFR1tYb0FAbrmxde0zIvjKYmayiKPGctXZ2mGjnMaHNg7Znv7s2oGJyeE2qtYA28izcbv5Ep7KeYro5nGVV17ABdmj980Dm5uXz7ORq/3qGjggbtlHYwgmbPNUbqdzWI0PdI6c6hgXGJrP7iAytNZ+RvR7v/d7D19erkg326ChE+vEkV0l7kqwi2LhWxcva45tjO8amsOzNcQZPdBfF8u60NSO2XyTz67/wWpcey+eiGNxy4Z2KsJX+UqeTublGuwoH5yxUx3Q5/QC/zUk4A/c0iyyFmPgF40lr8BjHKkGbTu5f/qnf/rIw51rPDnbRaHGx8VgP//I5pot6YJ+YIzcDf/EHUxaDJaP99zG62Ln9WcAAfQmcY6rKFbMASuJyVUyRS8iqUCiwCVNwJgxFIdLDgQygGuRFN1nFLMAm/z+SUDmpSxrFeSNU7e/q+6S8sq6IN0YEirQoxdgJZhc0dyfFRJAja9bx0B2MlSYsANDN/YmM6SYwTdxNf8CnaSFUAl8+lz7LHEx95J5RKYxNwkDzl51AVuXIlQwtUZ+scWBeQEs/S8ZRXYVegiOQkaQSLRIn05Y+tNlFMDm89qYjd85vfrdUcHMbogMIAY867MSeMcqIBeIgIM5NZmW5EugwIDNGmdlaT2Sd80f/+i/Y9mDryB1ClJ+kjzkBaxiSaKWrBSeve/Y/b1u3WplPAAAIABJREFURG0LC3pWOLBz58IE8QRPEEL2RTxghpgFsOKErnYcoCvmYBufYseN7SV2sIZdxCmM2KJNkZo/ijHnS3DbMIArCFi6gX38RlGDXEpi7NBcS8xgErslN18iE3t7jxz3Sk+db2zEAhGkXw0ycsNBdoEByGyxdcbx9ZXmEwt0CO/WF9Zm/F7hvLuvNvHzu3TdOuikz23rbFyFbmskt503frZu882ej/DQB5xCBuFq51sf8pg8GiJ8Mx8TG4uXnes+RUR5Yxq5EF/NIaa8srnzYcQS8+UDKwdbiDc+psmisQizyLbYC8t9lhz0pZHCN5oHVsqhMACu9NrD1nq2zlvf+tbLRz/60euD7pAj48vprSPi3ZWn5PB8C/lSIdS9lZHfcLa1KYARcWuR35JVE2YbF1vMiCF2RUodj0TCC3GB1Io1GO6ChoITzrEBfLMmvrXcht/S1+JF8iy24BbLPawPSW6cPnMFdM9vrtZy/lUK2ERO/knOvrf1nI48N0KzFt+AYc2zVyHlX0UrbnD2D35wJtKNJ+/LsfgaX9V4TO6OsT2fjIstzbN2jns05/KexuVf/G2LTI0mOVJcKT74Qa9k5iOtG39cPr34L6aXW8pFuIK4on++CGvIna4qnP7nf/7nhge0bv7gr8tR6Db5+YFzmkuzin35GP4vtjZnnHf54XCep6AQbYyOTQZ1CN6x3GJzYfOEHf30W80pnMmalpNWM7QL1Y7Uc5xnt21KJI9mLZuau7Hyt+R9+MMffuzKw9FXr42hiSJH4Ld4CwzoOLcS4m59Z07+K7fJHb3aye14uQYGnRvwm7c832ZrzL3SjRM3plufGnd3JOQb/qVXNQb/3Jxnd5XP6EuuS1Z1UPrtl8J+7dd+7fK85z3veluaRhVe1ljqNzrYOelYTpMbYIrnK+CQ9LNxhqOwB1+j/9bRLqnjZwAFJLBwlULiJbDFJ0iLRsYc5/sFgE0wlL6KRlwRCuSAM3Tsdg45YkqgGAYEzMi4MTaB7xokE2SDIsmvQZBeELMlVp3nKbgA1XoVd+kWkUNUtyPD2TtPMbGdQIXYXsEAcsDI+jZIGxd5zVbm4RAcGHgh85zPehAculrn3GYAAktea1mwNSciR7997qfYCpLW6n66TfQc3DZ2hN6cC7bb3GkNbvvo3H3q9xaHCMkC2Qb6ko/+RtL4RPJUALuHih+xC/9EjPg+e3ecex8F+5JVoLfEGWHs3O5XKrn0e6l8jM62+EGqgLNEzf+Nz078ViHReQv0SxLoa+NMjCyhBG7JIlkjiK2d3ygiGu9MvDQw+jyb8kGF1a5rEx3CgCB0fmNJRMghGTq37/ndmayLQ6C7fiIZ63izS2MihYpR/kKf/GrjBski6yYyBM539HCO+cZdjFu/pyfzwD66bG3pK0w2bscYb4m8pOY42AGfkd/0IAcpfBXk8oz8sISC3nt1RZfvIO9wsGP6W+PGFc/v/u7vPu4zZDs4j4whZ50XRnXlxJUl64FR+cXO1/rPxcY24RQksFnMw4MlRgoMuQrZTM6OU7woEpLJVWJ5ClGSP8Sewqm1p7d01blsIl83p1yDK7B3xyo6yNp3Ct8lcXAMzq5tzU+3Ylojh46RSH4pRirKKwCzUc/cednLXnZsJ61gh2sKJ3jWWuSEZEt+VwYXXzfmyCnmYPryA0VUayif5T81F8wrDpFsxcQ2e+U2F1lal580TgbYDOezAaJJd/hZz8f5nu/5nuPqFG7AF/ZBgLgA+yn2xZS8sLiPR+BcXjtXPte0SS5YDythRfKLA581FpINl2A2jO7Yc0HcfH6LXBMGJu4FEjlmsYN/050Ydz7ZFABy2OYcRdD6BJxMJ5qP/GobSAp1ManBspgBt2EUG/BzuWGLFHLTH9/TxOCb1iGWd11wDWcVqx0rdpYv0qu6gh+sLosNOaXxYRC/VAPgAHKwIkizNTmbpznhlmY5nuB5YRoQcrF41LAKY5LLr0ywj3wm9sgkd8I6OQXmN/6tt956ueWWW46m5NZL1qzRkwxiv+9sgzcnDrbxzlf5W76jobZYAX/lEE1UeWBvN4Ah8qvYXw6ZrjVOtlEB38Vl32nMm4vMfKF1be3UevnqrpXuOs/FL7e34JbwCUaLB3JtnGio9l3jZHcXcBXcGmywwzhqFo0m/BGXwFkWP7cG8Gwj+A+PYGHn7a4xWLSNdp9t/CYPfWbHtWuf/9u//dv/PgNgyfYWF0sGN4gZwjYWC0VOzoRVMUYYDopQbMF7JgXOdayr5Jv4OJ2gP3cim28BjCOePwdoHbvkedfDiApka2IMhcp2Y5MnJ3UvvSbBJpUlMttwWFIPoCQMIAv4+1xAZeyK0dYqgMgmoXMWANaaltT+/wCuYzZxbPJIXh1uAKsAVyi4wtb3ktiC6havSwy20KMX5yEJ+aICwzgaIEtAVieNgWAg7I1h7F6XaLAbXwWSfQ64XcUFLJK04mETMKKdDGIhnZV4fEevupo6tHy21zvuuOPSrQsvfOELj/W0FolyyeACEZ/ouC3Mktt/t0CwOT9p/ZuYxYS4YhPkvfcSQPIjWQvM4rz1tga3PLi6vGOv328ClRx7dTxsWnzpHHG7NiaDYhEZ4w/IJGJFB+ZT0NCHYoUfKj63iKADY8A0tvJ5ehG3iH560CiCR722zf5zn/vcMfQm3LW5WIQJ/E+ih4VIgyTVGLYVNvdevaBLRAiGw1FXXnx/tgks5CNisjm3UcMPkW9Nrt4jXdusWeLaWB1jez6ctO5kEmNiCVYhNORrLJ/xCb7V5+tPawdYC2vgPr9bUrQFpnWwnfNgJX/T8ECEEGIFJgy1LmSfXuG/Ipg8iDy/6rhIEgLmPD6JaPKTbi3rah+iLQ80XltUP/KRj9yAvX1ONmQLjorF/FOxlD7CjRoBmlVkkevEXp/Dc6+KtCXb4sCrfACzmy9ZFL6KZ03in/qpnzoatO1I2Ieg8redC6YvJsjtME8+Iauima7W1/OHMKqfhOoWkfe9732HPvk1u2pEkX05U+vAO8Tr5lDxL1a3aZBMySPHJvNuqccTFIH95GDPROKXYlNhkH4e/ehHH1eN3/ve916fY0T+LbhhJMzznZiwlrU9rHUrBZwqDyRj/s9/FJ4wHf9KRvhhbAWZfAEL5C7Hde7uTIJhfW9cjarkwF80buAJPgyP2bn5urrcs1isA673nh77rOPsYPRAPfEOj+EOO25h1HiLJ/KZHMC2uEdzbtPD5+Y4653u5Fz6J8s2jNhI7MDf/Og7vuM7LnffffeVb+18sGcbCmJn8yOfMr4GkNpJg0ROUKA1F9noo8/slu0zuw2aD5fT2AhXyvMuHm3By3dwt81Z8KVj9gp5Ou64MN1tkn2Gr2my4CIbS8nWA83bceUcuGh7vyvivTbH2lAM2F3HH8StdRhjuZAcqfYSBzBeXFv3+hZ9w2a+gbPgj+mlY+WT5En/+6wYMbp1Hgx0O0Y/hdtPqsqBzeeCVnPgEbgDf5Mn+BSeuPUef/Ud3eGv6rAbbgGQ5C1YklcYcP4EAPwbtJLGgi/jIIAAjCDbzROwAKJzPanWd8ZWFPXew3UEPvm93860QpUBAfu5o7NFsCKG4TmoNTAyGRtT4gR+mzgBEn07fg3LWQAEMkqfbIFsCEAA05o9FbmxzqCpELaNa5PKEgcBDKyREPM3XzqVqPmM8ZCkjgE8yI2ktAEMTOmk863Rcc4DPpIe/1vSoGikAwlRQSe4zNsYdMI+iKWktvYtkPa5DBI6Hyb7EukFj+0cG3/PVfRLyEge/0KckYB9Gi89rM+k+3OxSm/IPNt2vgfAIZVAaguXvTJDDutaIsCHnStu+OYm2eYDcEBcLGyzCvkVL62VPNt9bY6uBPU/0rNytT2u/90XZxxkIltJOOwCVDsWJki44pzOk09xhrApvqwvPXR+duGnGlfsbFx4iwhbP2In2ZN7Gygwou86Hm7yb76K1PU9rEKit8A2JwzofOSk77YQoB82hCMwlLxwY7FQrhGb1s4n23KXTW2HlFBdfdlk37nFSPNHMMwLQ8wP92DN+ijfadz0S5+Kzr6np3TimSKLX86DP40h4SeDgnntvpgPZ5bkhml2qCSDK8YakskbtmnkROYRAcQoudKLZ87w+XS5vicG4GZy7PZTOw+sS17q1ZUiOuezmlgan0tK5ZGzTTVXNa3gozju880z7Ci+k19zEh75jN8gj8l+vspPduuDrYoHhUByRPiKqU9/+tOHLmHcmRv1eTbgI2JGrNuSKv42Jyi0zo1JcdkYGiad3+d0Rw99FpmMe/W/3WziFX8jk8Jki3l6o/vOxa/kGLm19x3XGvK5Rz7ykZe//du/PfREhuRyq5CxO/aXfumXjtj78R//8Ruu/C8f6VkjXQRpq2sPb+4CDF6Ih2w8wwM61sTANdZXltuxc8e7QMUHySy/sX3rTg9sBUeT38OXk0djyVXF5Scd2/k1JRYzOr9CRsyaW/5Of+m4Jhxckc/EgbX0i1Qf/vCHL//xH/9x3amnEBTfrSW57MKDJ3jj5kDYBQ8bo6IoWdMvDslH5IjFT3mR7mD+8jgFmmI5PbpXXe6AJ12R/6Ef+qHLj/3Yj135LAw1DnslT/Px6b7fHLo4wgdao2ZAx/q1nuXVm4MUsPzRlWjrNpb1pj9+Vy6EFasXO8TEHP/feJVDN8fKhWovuRnXy7b8iy2Lyde97nXXXQt2cTQGvNs6YDmd+OXvagByb0HMZ/CljtFExJk3TvubntKxJoKLUmQSo/wErsJ1Y8otXWgpPqq5tkHb3/ge+XvNbuFRDxdMDuPiguLHvJqv6XlrKxxXowi+LqY11+YQnCI91jQ6HgKI4FF+BwEiV1wMhFAAfUnY94CMs25AWBAFA9jAKKFtFc5ZO1bQKdyBACVaKGCzrQ14pKC9V2lJPOOcgYb8gGMBaQNaMuTQSApSsIXc6mITFH1IxmcDb0G1RRf9AQAJfhsZBZ2CcIt6Beje64Rs2WYCjHQFOa8E2DyBTvPaKkmfyJCCP5u4UqjYtC4ERPKSsHzPcZGckrkkk332yrL5+7x1d6XjX/7lXw5824DmUwp5CeZ8XHMGJuki+fkJWRBpYAmsJWVrZW9Jc+fbgggxQzTX/zVsEHZXrfmEuaxJ08pvY/MzQCfxkGUJnTHSB4Cj62y+DZeOBf6NrXhpzf3vM/c6KqTFAlJpPpiDkEheYm6bJeTtXH6mAN3iGdlLTz10MBLewxHFbmN+5Vd+5UES61h7cKY1Nk/nBZQKZLFagkJu3SYDA3qVTPm4dTiHPvgPPZ4TRfPBP3gHxHt1FUCzYbHGXJK24rQ5ih0NMt/DV362Y7kCsbimkLK25ETeW0/f8xH3CyL8S+zY1mdLNuh24wdBkoOaw7liArGRxBV/bi1C8sm5W26tP7mQBNjaee6TVNw3Bp/Z3LREmM0Qmr2CvfPBQgXe5ic4hgTkg9k/ORBV+E5HbEj+rnZ1xeLee++9xgFSJYfbZYTMwA9Y5krmXoUJG/q8eXuV91sbHNA44DfpzS7ChBE/fE1sLAn3dzHb2tm3eeXivTqn4KAX+k+/CvozARWz4hi2waSNF3I3hpjHIcRFr8mEoMHJ3idzdk1/8JrN+z79tFZ+hVDCSbKImWSme3kUhuBH+F7HLSfqvbjo7/Jf9z4joM3lXvVtXFiX21H2Ozts1o9hvYaV/NXYFTD0ZleJAlxM0FdyuQ01vWx+TP7+948/KYLkWFixjXx5HbdiI1f64bTiszGSA/6aC39cWxiT3nsvTuWV5u85FC95yUuOfNTtK541IX7EdMfKr2Kzhmi7TV71qlcdt73I4elp7c9vkr3P+1WImi/m4M98D37zKXlbPKYHPFy8L380t2KndTunX4Zxj3p6JDM8gN3wqTFwIvZy9VR8i5OVQc7tWLflwg+NsOXKeEw2h4U4hfX3HSyBE1uA95nbi3DH5q5Y5KN4t5xl/XStoer71tQa2DQZ2vUZVvzu7/7uDTvO+FrHb/yo2zRncENF+vIo+k8HYlEusnNBLZde3KdvHZsPxGTfiaGVTWy6kNNtXPkxX3CsGFBv5D8uWmQ3vEg9RtcV3l2tl5u33kv2OKLnLsgZm8eTqxzarYBidvO/mKanlZM/qYnOPgj3nCN3wX667j1Mt/Nq12PHdfLjqXBM7ZAtj2cA3HbbbfchOkteWgCCjbz0vWSJlHJKANjngskYnEVRw8gtIgGBCOcQXIgdciaJdH4GbqH9oxjgwnB9vkUM2Sir981/JhqcbQNSoWEOsnZMhOrzn//89QFNgLnvlkwDLoGUXpBYMjCo8RVrdC9wEGLyrP7TT11znVVbQq2nV8lPgwdxYOvmf+hDH3o4iSSDCChEJEMJfYviBXGgokhnH10+BWbfIzZIhXH41CYgBc02XTqu9SJvfAhpTpaHPOQhx71YbYWUiHQMtxDTTUSuOqaHuNS5kyjEjKCV1M6JouOSQXIQxFvstDa+zy80RehDAwNx20LO+BIlUDYG20qeiCgC5rgluDsmXSrsyA64gMtix/ppx6dTV1/FA7CnOzpIXkm7OboiFUFUqJJbI0hS63wJDE4hNH4NQox3bIDc2IE6ApT+I7/9Ez+wz5WD5md/svCzPteoEDeSEPk1SRQWYlFSpo8tKDrX8ZJMa9jCV4zAn85xDx884jeKv7WzIh3umg/JhFXNr2iQaBo3HVsLgsTf4QxSQX98q7nFgXmcownD38jMDntlhK+Ly85FOOA//10ZYeP6GLwSu4iU+DI/v2tHSaTdGmE0LNNUhqMaJ/nJFk+I55La5tTUJk/fa+gmd+MgJWKSPmxZD9PXZ/oeZvFbGAOfjd3n4rLvEH464xethY7gtzy6uVd8NG6+4yIDe9Fb8pmjmH3wgx98+ad/+qcrEUOK5Nf0LA7ZcG25RQsspOvmQZ53XBwErixHMq8cbS64sXFPH9v8WZ7Uuckfma4IC4sat3Xb3Sfv8nG+y6/O8bLknU47x1Wovlcw8cPGWl3AbHlSg45P5IcaAXgQ34LJiilEVU4jP/8l45Of/OQjZ/cLNwoAOcKa5O/Gsn3Y+XQJR1qbgpQ/Nk4FlCuEvbeWbe7BbDkSh+u1sfgvH8BR6IDeFnflJnr5kR/5keNZPv3rqjSuK1dl/8aBuc0tNvKXb/mWbzmeA+SeevG0xbBidO0rVnEijTTNDP7EX+CvIgxu4/Pwg27lBetsPctbO74507u58hk5YfkRDMbx6T2d4fmtzS2E4tq6s4dzklcRjgPRZ2MpuHc9dN58u9Xf+XSO9zWfvKwptjjFDpqSOAAMbFzxj7/B73RQ46c1tKuDj2k+be6FDfKuHGK9sATOafLidGQov/UZLsgecuG56BeLW8/IUV5XzzhXF2iqQfrnJ3HxW7KJteVqcqIcyreXM+GNsC57PPWpTz3qAr98xg/JL2dYJ73BAWPKpWyw/te58jFOlXxwkE/7qUUxcubz/JyvebaFxipMPJT3xfrD383/mc985n8fArjEnuETvO6LxKMbYVCkE6gb2ERII8dI8bp0AI2zc1AJYAmtKxc+oxwdK+RKskUOJVNK5SwMskQAEDEK0rCFpWATqALJORwCQV+CJHgFnWMUIXRkzC2IO9d2QIRmiRt5GhNwt+a2gNVhIp+EkV0ch/gqnNjemDlSSUQhADzTl+4VsOHgCviO2ftW6Mda6YKOyVIn+mMf+9i1EGPfJWbrxEgVH7YdBpAhCs2DpPzmb/7m5UEPetDl6U9/+vWn6Zo/3+qfRgY/QAQC2d/4jd84fhrQk3ltvW0exSN9mXvBP11b04K7dQBUxYniQBcZGdG4Ykty9z75FamSbeMAM/IAzOZ0FQPZS0aFwDleESgg78oK26dnfishL5mW0BEFcy0pamxJoLHS/Wtf+9rLD/7gD16viAPN5kCkJdklexIG8uYqDRL3lKc85fKc5zzn2AYoGYhROIFsA2/+q3BwvKQoVviSJLddX4V261NQmOeMp7YBNp+GCRvzHWQEAWa3TfJiewkzP0VeFnNXDmvQyNgrg2JFHPLf1shn4RbypBnDL5cIr8xsqzDQ+N0CPJ2YZxsrO5dY1ZwgG+LZ+tyK0To2dta32Roui32kjd9uDtwkjDDzwzMJLvFHsGpKeUAQoiFnIiQwhL/JfzCGXfiK9/K5tdu+rnjvOLc3bU5FBK15H2QG42H5Yojv6IFukD55JB0+/vGPv3zqU586mn3yOFLDB+CLBxuJ041fsaoJIq82Zw/Ce//733+55557rrcEKQYX/8lJ/2LFq3havbMJXsMWdCB+kEWFzbkhKF6Mt7avkarJRJZ02BgdZ4eJRkvHNM4W4daUnGJe3iQTv+o9LrU5V84TE4pM8c/e8jw+0sWJityPf/zj19vS5D6yskP5tubsX/zFX1wflKzx4IKJXKXpoFhTCCiW2QJBTx74wm+TmW0aby/+sDfOSG/LFeGCOYpjuc2OBTxIDlJY9Jpu+lnoP/iDPzgu5GRnYzpuOSSMc9FA0aMwEtPJsLcAwvPG1JDix8tVNSz5M79s7eKf7RQl7L++7Vixjhfj8vlnx7cOOIyjyOvk5I9wig3xDbhi7PWtcJeONLDhGr8io507dsZonOPiW8yZCyfDWZcHLg/C97e45B+tY79f/k5vxu98F/sUg8tDxJMHAirCxT+M2MZb5/TeLjdx0zxdBGt3LT3K1Tg07tVa8IH1QT4shmAEbIpblwPzcWPjlOL8SU960rFrs/hYn9gmAl9mM/iXDeJIGlIb960vrMGvF9fsjLMT1u5nWIOPKupxQ1yrde9cctv6CR9a3IQRdvzRgfEcizvKux2/P3Xd9/As2Y4GwO23335fA9hulVAZXkJ1AkBo0ha0V6oRuI7ZwoUjpKBNFI5DspAJgL/A0BjAeAlo53AYBKrPHH/uvHCSNQ4HVPgiQ33uikq6SJGeUr8ABwiBgCAxXvIZxxU4CVYRphjiDBKk4EcWkTH6l7i2S43c9Z2toRt4yMxe7WMLSd3VHCRFADuu12TmF0g0x0ZCOq6xJGCFpYDyMIzmUUgIWGtOr8AKAOo+dywwXfLFTztese2qAQKTLVtXza3GkDTIzkYKNMVXV/b6LoDiB4LPvHw3sAUy3SPUtry77rrrSOZk221KzXUuApPN55oX2RD5lVzXZxRBQALxF88L8o0vptgRaLHfzkEvChfxun4lkfIbvib+gLqkI7Eb2/neW09XwfoMMTCOecKv22+//bhfkT9tswRYk0N8JV8ErUQX8DsXWW98jSyySUqbSJdgdhwd8S8JvXmB8hnAFQBihA16ZTd2lbz5+CZIZEeBLFaMASc3uTUekrqYwUdgML1JSojYEutNUBpS5oQfPnflRTOIv28DINvU0IwUnAksnfn93Xe+853HVtYtcPmNGIJ1rQW5p0+fsTuC35rgCJ3Tn6uJnbuNxt7LBcmDCMpRGq8rl/yUPD1MqZ9sCm/ks8brp5x6gFB+1PHFRrrp6g8slJPNubmzY+ifrdh+cylM61WMrx2TRVOfP/ieP2rMsCcSsoVQ32X39Ng8r3/96y+vec1rjq2a7NJ9ul2d6XNx3VjWxW7yqaJGEcRv+74de+Fx8f7qV7/60BnbienFXmtaQu4zHKbz+FJz8gk40LmbDxVrm3ezAZIqLpC6jTM4BBcUhxpoinBFgMb2+qLxkHF5pXO2gSUe5ULcEMnUqG1s25rJg48oSnpv7PTb3IqEvXCAMNvpYss0GfBFeRtOLvfgs5o/7JReu5LI/xTufIA/kZ2M+NDiCmy3myb5NraW4y0vlh86H+H3AM3OV3RpVPK1LYp3zTj78pV0JzeyESyQk3HJc87G7fkLneB4OA+M4UN2UOB8ONByP37H15N5c9ruINEkgWlstUW6+FF8wRK8vXMbM1n6TjNDjhRfzlMT8D06gov8X07t847tuLaq29HMbzZX4Phs5z1dWAsc5JMdx39ay+52ODcU2EYeWZ7TuBXMu3Y5KjssZ6HP5M/vzE8mNRL+bp3ZEjfbRmjnuX0OrxfzaiT+ujy8Y7Z28l0x7JkeywXdGnbGguRfLic/uVDLznyZb+OBYjkdbvOn4/mCOgHHhDnG0OjpeDZlH1itftjdOnyyYzeP7ridb0xclF7IiA+K6+MWgJtuuul4BgAHAMwUJvgaxJZtkyk8kAOKQJhTlI68onGvZEnkkjbn9QpwJBsBsg0FxMxVMQ7amBGGtub//d///TGkDqMrNRRBkQBd0QPQ04X7NhRKjGzNkhYZBYJXBJrOOg856ZiVqe8ct4RJo4GcnIF+kMy+L9AjhYLMWjlf73cb3Oo8mwG21mkb1QL1+sXabY9RTNIdMrh6JTsCKfECMHqiD4GJ+DsPqDW/QsfakSpBD8ytka8LRsUMXwJQgJsfAZTO1+AiVwHsnvKv/dqvvdx5550HeXWfp3jSBOBzkjFbS0yaA/S189GRRPTEJz7x8slPfvKYH/lC7DpPEswOGirNJ74lZXp0HNnSq8YCXfKr1SEAQkw6Bh4AJetEEuiaTbYh0TiSv4S0pKZ7CSuC7MDYeNetPs/rakPzGxvQKtCaQyHMPzUKJA6+IFG0LliqyaHISY/FlOKpMR73uMdd/vqv//paaG1sS5jNjZgsOdvkClMVNMnl6oi1Iz3Iw9oO9hjf/XytVzxZD/JgLuNvsdDfimg4Cy+8X5v4e/Fgk3Kft8YaiP2N6LVV8EUvetHlHe94x3FVd7FSYabIZRc4tzsRxD48kbd6LXbZRR7ouK6INOa///u/X3fZwOhXvOIVxwN/XvnKV16vVigyJWSFADtFJBGT3dnQ3DWrWmsPreyY3v/nf/7n9XYD/qlIsqVWfIl9ONQY8rkmjLWL5W12LoloLnpAXDpHswKRdT6iKyfCNPbt80hi5I6uyRKGZqee4cG28ISPkaE1wzs7tfgJ3Wez9OyZMvJz8RXqfbpUAAAgAElEQVQm75rxELwDX4JRCBoStznw/vx58wtsUez0XuGHF4lFhZz4E9vpLLkrcoqL//qv/7re2y/nwaWN2d1RIO5xNrts5BnPvUDItyFl/R2zDYLmlCfWL+VyGCpWYDm70mPfW+N5TLgOGxVVxpIL1lfYk41xNxdsxJ7cQ/+4XWP2nTy5MaGAhamwTi5pTgU2v2d7fi3H973GUrHU360v/1aIuNqMq/T9ckyxxv6Ox8HwuOXw9JIc4k9BaFcoO3iKuzzY55okq9/W33fu1dbMkIP4OnyXg/mrYko8wXT8xecKUs+ikdc7Hh7xe74DG9OFZtkWtH2WbdgN3vS+v7tvvDFrysKZxsYBOi5M69ZROqB/eusV/5AXe5/9XDDYOBA7W4fAPzi0fnv2x973nKxkEptixzidX37pVqsulvUsJL7Kz3BB8cbf+MtyBXFCZnG3cS8XnWMiWZaDJLP41HA0nljfgptf5Rc439YY6gb+mD3EudgSuxp+W4fxicV7scW37USQ9zyss3HoXtNEPMrXMEuR33syy9P5rAfI4jh817Nb+Fb6OBoAj3nMY+5bxaVoyUDxgWwvgWvAnDrC3fc6U5QmURgLmHBOwKhoTUn3Z2SA0uI6Zq8AboPA+QqM5q8B8MEPfvDo9Eu6CMuu098cn4MiRBKDoJUUWwNg628Fh8Bfx2mOAKhX3ee9YrDFhiJXUwDw6BZv4HDyM6mq+POTNeQGdAqAzpEgEQWOJQmxJydbB98OHxLQXP29nUrJB8Fduy1IWQtAUBRLBq6aCIq+t+Wf7SRINiTX2sScfALobPNg/VNzScOAjzXOAuEWW5K5wJZIAfEmPP6HEHSM8+kKsdpCFJAsQU3WSGDEN3mMo/gRj/RB5widgn6vzGxhvOTE2lcfrSV5PChFg4MN+w7IKvJ63asOKyMwD7jT2c0333wUAc2zsUwXa5PmEquItlcke5OE4sXDr85NhsaSmCRNSVkyKCZaS76eLUqcYirM/PVf//Xjp6va3klvzRdWve1tb7vh4XwIZ+fBvW6F6POeOtscW1TBqyXQxiBnOoNnZEY04cQmm42JJaz8QBFNFsXRNrbWnpqO7MKG5nTls/dsJS8gFeIjeTq/c/zKQzsFOtf9r+7pRURgHjnEQWPxoV7hOuKwxIAPJE9PLm9nT/+6qmzdxWsx4ApzjQDPvpDE5Q/40w6j/Hx/K17BShfuC0y+5v6BH/iBy8tf/vIbfkViibd8Cx8R4/QG0+EEjBLDyDXy3bidr6hLBr8mQM7GYDs4S/fbYGh+utqYTSd8gl1hZjuparIsllmDHANX2Yg/yVuNVVy2/bwdBm4zQE63kFHQstfGkvyWv+VL/MP2Vbgrx8Mifi4melWU7a4AukKw4Sf8p7PmUazUaOqhpW2r73MFjlyII3SumM+2torulWd5tOPsPux8+CZ++S4b93njdSWu9aTfveijEIN9rR+xbwwNq20wOGZ3D+CiZJLz6FecKw6sOVms2bx4jMJQHtjbb2Dfcgb5S0Nyr5RqFLITv7IGc5szefefixad7wn2eBH+tjnNPDCl8+Gl45LBw/xw03bWVASGOeLKBTx8k+zwsc/FC5l69T0c6RjbrI3BXx2Tnty7TM7G2WLPXMnV+XywvNlunm4ZFU8aJXTZ8Y3ndipxuVzNePIm/DNGssI8RaMCq+K45zT0rwc3Jrdj5ab01fHp3pVdeECX1p4seBUchdU4IF6Mzzse5m1R7ti9CABLPI+pZ0a0rm6JsgtAc7Mc1hP9u5BaE7uxd3er25D6XPMFNqh1XJgiPzv2fevlN2JeLSK/p0+4LhfgVH3+hje84fInf/Inl3e/+93XC1riT25zvvzkKr6mkDoUlvIb+AFv7EDcvKMpJm5ah90wOGRr5KP0v01BdRMdLl9WH4hn73FQeZpu7HbBXfDrM79pd+HxDACTG2CBhTEpBNFjxE1kOpS7JVKCWMBANJdwbDGg8bAAtgrvWIDcXLaeKbY2eSAhEi1CxCCbFDtmQZYcHNL3zQ1wBXcJqCsKEqBtK0vAepDNwx72sKMA6F9yItAKEfqiD0DNkSSy1Tu5OH3v/Q4ywDIOACYf4iuAgYj7XXyPEJ8JQfKe7wE/zwn82RvBIxMygAD1PRKLuDpWAiYnvwDoQAZ4IEEKFj6CzDUueRREbGZbnmQkOMm5+mZL/uNKrff8je8qtLcwkZyAjeJEwgdiyK7vz02tvc9cR5rf7Hx9twROUb1kqYIj2V0hQ7CAF38ii6RfXPYTUnYV0K019j65PasCUdb8QkZghUQGbMXg2S/4B78ApGtnSTcZxNVeqepY6zrL0XH7MCP32bdua4KjxuEn6aJdChXv6bHk6V5dGEx+PrfraS39lneErcZr42lWmOuMYckv0StkJMFd58aFmGt8zYItGvjA5gl/b1JqboRsE6v4akx+Be8QYeSHHjY3eWL6YqgmnSKC3eDXksttGiBc60+L8x17xx13HPcfIw3JJsn37Ih23PSvBoD40qTtKkvr9DvBChzxz//IaU3k6j3yJrfIi8nRE8Mbo2QOB/g+ktT38q98Jw4Pwb+YizSZkFM5RtF59vUt3JGSzmVTY4tpPt7c2XV3s7Cbxhw/4IvO3TzIxopvhd1uGYX75Ov8CuWf+ZmfOQpbT1lfgnyOWzrji7BKDjFH58l9fdeY6excqG0OkBcU6dvA2JzNFrBfgajw6vPlZHItXkFG2Bdn0nTtGBcnWlsyrP5dJGiOs93IJWbYsR0bNVl6cB9eiJfx/fUfRcw2KunN1dTivn/yFg5gbb2Hw5vbNveQdwvuzlOI93166VlEFURiiX/QJz9ccr0XZjrvvKNsbduaNNMao/E8s2ljMx11bAUsDo6PLqbJMQoZMWu9HcuO21SqAdBTz4sFuNKr/Lf8pTXlJxo6uDWb2ymqeBQ3cssWvY2raehCFx9yXsfI+2KSj9cs/fmf//nDHypM495iHBex9tZDVrySvfkdv+7zzs8WzQ+H7cRi/8bpmPy85xL176Uvfen1F6/OWCz/yXmwcbG2Y+JbLhrgfXCgPB5fShaNV1xRTs+e7Xj2ELvNp3xWjPVdBX47U9s1FCYqyvuutdfI66cg251Yk6h/fRZ+JKvb0GAaecy7PAw2tk5NRf69NSMuZqzkbs3bZOZTj3jEIy411/v33Oc+9/rgTo0MOVDdcq5106mLZeoU3APn4YcwVb2i5lBYa+TeHwdlZ/4jht3OIc/hIV47Lg7Rqwc8is/mac78UHyIF/mkz1d3fQ/3e47DAx772MfeB/QBkQIMKQMCFNSECEtOEDn6lV/5lcu73vWua7EgAVowZbp6+3/4utPXffOy/uOXf0Q3RCIFzS2XqRxrJo0kzS1vlJGKQWWrVopOoZYLEjOVYVQqOimTqTAtJGolWYZLKO65pUJqG3bH/2HieTaPi9ecv+H3hS/X5zqX93Isr+N1HO/3eV6MYat7iAPDF+waT38nREFV4sLJG8+CHSXUP6V3jTfaM6otBDAqbREq8ACyFA9EHvvYxx6/71vCwxEAzYJYjpNhZvy1KTD1yfEEFHIRLBecAb/xNs7kQvkdX2frXvKS9HSPyiLjM0+BWjBdkqpP7ew82Y9giehnX7WVIWp7E+YldeQlGd1EyBwEDHbaGFSr6QjwGB/iAJj7ROTYtzkhV32qpiHf2XuPV7hWsEGOAdraHDCVOAFH/sWmG/O2izBYiRJ0rM6bG3l3b86dXTa3JWdASt9IgKApKfIbtQo+6/v0ZB5nouI7QlUfjb0K8/ve977rboTGH+BHagogGwyQuA3AwKz2+IUAun6/fiuwu5eu6VbyAFcQsk042VBjomcVYITAJznWrmIaDFqsQeIkLWdiYnyNB9mhgz63UBAhLjgcW7nuxhP3bWLBp2CChKwxKJBITAU/pIlNdq1imkR4K/mLlTCLTbE5Pl3bjb3Vk0984hP3qO4jgcgzMkjfzcUqtuCOpMHeTTSX9CAQEonk0bE+BUb4YQ7f9m3fdvzW+C233HIt2Er86jcC1QtFS/D9XJHt9fdGvhBAL8SqH+S/9vitIN28Ow8L0oethOmkHSGNvxUaeL0xke2K3WLNObat/SL0S77ZDsxtDI1RLESkyFI8U0Bia5I+/rSFD/jRNbZpJsPu7fGOv//7vz9sve37VizZ+yYXcPv8nDcCl+x7v0IvQWp3oLGy+draZE284Rv6Wj9KnpHzXpxcjLAYYPz0DDuTm+IYmTTn2iDXbIFeGjtMppfkYks17gRf0oMCi/iSvzYvBXv4ZF50vPEKjiiw8U9xyueuni8mu7/7FHdgLl+uEHqeG5vfBAnv6VPxs8dfYB9fp7tso/6TM46z40y+xaBkLoYuL1sbl4w0j8a0OwnEAPjY+eyr9j/72c/+P78GE/6I4fzHThU8SZyTrCniLndY39mkhV7hgJgqeXet+yUb5xjGDzxGg8vTL91uYYAPS1IsRogFdmSxeZiM24kRtbN+Vl9+1rp5VQB4zWtec4SFl770pdfn1Ju7GMpWcb8+t8gikWv8Yj0b2kQ23cDN5Q14d0XYEuJ8Hl7jH2S7SS0eh5f7bOztcmqrvbGtDGBJMspn5BO4fDZSMeKNb3zjwavIENYaGxwU28OrYvHHP/7xAx+8c6a/8RRYqoC4toXLb26Bqy3vrD8+IobK8cRFcaK54mJwVp+wNHmFt/0E4t/8zd8cj2CEbea5xSrj0S4cFs82HrJF3HF5NlsQVzcHW/7e32fbFhvlavKWxVD2L49oLOkmnWRfCpt8MNvZvAs+nfm/PJg+ur/C3/EzgAZLKZI0gQborEMBygjou9/97stznvOcY3sekECUgQSBA3Z9qk4QAmdE2DfJQAIZDaV1r4lv4l+f++yYwLZkEsHscYYcKOfrn4QP2dXHFks4dysKrcpt8rnBTuAC7ptwI61Ifn2TBVJungKZfhCXDcqAYytDjdkzY3RpDPXRPwbF2SQN9IYE+WTsS1JWbgC062z1tDWabOgW2V4H6e+ONw4OWd+AGllp9a3qpH/Iv3sFNWBdn0Ce87J3yRCwZ6t9LgHebXSKKHRbP5soNWdyMY/1heQP/DoOnMnG+SVnW2nsnkDwqU996qUXoFkt4Ufk6He62S/5kBubM4bm46Vr7G39xjgFL7bYfIFt97Xi3fb2VoIWnArECgWrfwBIR+sXgFiio58NIlWEq2x2raDLT0vU8u9kYOWd/3dMwFwSuMWJ5saWYUltL1k7Y1Pn+Rzb20TtXJGWGKxMlkwtQYHXAl5t+RvBgoF8J5ltkYPvw+31N+RU//UtMecz7q8/AU/c2JVrW9f5gLf8WomER/BFktCnGCKZRGjoiT/wcfIVC+i2MYeD/W9rMjzlf2wNZjRWuiOz7ilOVI3nS4qJG1zZavpH9q0C9VlAl6AhWYuZ9RvJ6/5k1b/aUehsjooEMHFjR3PZ5Ae2LaGE/d2HMKw9dkwyuvGBrYhL7jE27TUGMiUrSTbbugL33QVp5A7BSt61GzFul4OVncWC8C9MTqbGJt71nZzFNj7fGBpXckBwmwvu0t/dazWNHe7PXHbMtt7GVr8tCPQiSrhpLs11228cYsX6EQzBDdi7djq+hc3+7h52sAmga2FPY5KE8VdcTMyprfOCwtoYvrHXwU4yxp86LkbQmXh4jrvJgy6KG8X297znPYcc3QtbKsz1r91UMLbxwATjSJe1ic+wO7yFn0hsJDN0hVzzLXKnE3EZYYezxZqKVIuJ7G4XofhI921iaJ76kRj5RYDtF16ZO5xgL8sFzAPW8GGxRDwL49qt+sUvfvH6aOvGPNi+tknmm/yJSRvz1g4UWYxDfEtnyUnMMa76Y++2lm+yy6fx9dqFORubJX6OWZwS79cn4Cweb87sGP7VzxboxWJYDdtgsbihfQs9MKzruqYYad5495m/kQ+eZycDrrkxjU2Lxfyez9OzPlZW/S3pXF4jbsPbzhkDPDr7e8dhwzmmiL35T9fYIaBw3nG2gtN0Dz9yzljxIY85pZstyiga1Qb/XN9X5BOHFZJwI/gLP+Alu8elz7bI7+APmezCUmOSD4vDCgHihjzX/QpvfdcWvxSvjh0APQLAuCicMpZsMjyOiuw0AUQKiXAf4Nmkuck0KJVYziFAERwnA5ArhCW+BCDxTdD1Bwg2IAioxiCQJaB2L1RV7DdnKQmRQUIle/pagwYOiIR+u/bscBxnyXfzFTySjSq2oKHCz9G7N0UizhwPyACjBRntAmqy7TvCXbtn+RjbJg6ud+8WbLTROcbHETZw0CPnBFKCb/cAUXMFWpJ029o22JEFW0VCJIIIN70iHcYmyBsHfW8i0t+uXye0KtqxtYGuVfhgN+Zi9bnjHr1wf21s4cicBI3OP/KRj7z82I/92OW22267vkwEmeCLValzeMFn20dE2XD3+Id4nMmswLJkFBAvSeq6+rTqxIeWbJoL+UpSjNXqE3kpjLGbruve+ifbDV6NMVyoyFfVs3Z2XubA/hSiAKb5IAslAF2zpAYZMFYEDZ71CfPgCnysH78YsdhLd+bd9RIqv9rSsX3cqLb4OdxBjPk7AsWfFTCMVTGIjwng7ueTginMM3bXG68xS4DZ0hKJlQ/7gx/7uBIsWvLV+WxoCRi/Wf+BEZKVPhXYuvdMYOuDrhFmxITMFFcV2rqulRkvsUMI2Y5tv/W1WLjFA74H/9IDG+gcnKhtBHuxvfNwkZxgX59+JhL+8Y/m0nwjnOKGsXRtsrL1lE3tM5Hkt7Gg1frG0hZT8W39nM10T3KDqxvD2aPYzn48UwsT1z7ZKGJKD+Iq3yWDxQ3HFA6M0XHxmz83nvRqZx9sFKvZjGQU3tZe40EajUmsR0r5Eb/Y5GaTBXI1x66Hi6tHBJDc6k98goswtXmVdCp0bIKMTzUPsa37cBZ2gGiLh0g/vqiwx867v0WVCjuf//znrzs0FKwkjUvyjRdB5tv8QqFFAtNn58Iw/GDxrjF6OehiiOQVr8MRzJU/kMkuWuBFK2/+27nFWeOsHX5Zn3ACv903wq+9eTmfBAWWbCIDj81lObeE2O4I8hTH4V/jhE38ovf0fOUrXzl2Soq1Xc9HYBHbhJ0WBXCD5f7GyPa7ZuNKMl3ewt7DDOfWV8Qs7x/AJXCgPmG+/IiO2b08hl71ufylaxo7XsBm+74vhMbju15caExisvvwbkUec4Y5xrxc2pzIrO90tTmABLo2Fa6cF1PW3rpe8Z3fuR7/2Xcy2K3EpsmNHtmF8cIH/ld/5Wg9IsEPzb97cG/2BDf5eteI57XJVzuOO+CNneeP6xfmKe8Rm8QbeTJuRa/0I7dUlKSL5WDGgKeIB3A9PykO11fHPKosLpo/nizfUWTgk/no8SsAu91SYsAB+kyJHB/IIPIMjYFscFRprk3BTaDVvkEToECNJAMsQQWRkpRxOoYGtCVAjTdFI1wME9Go3V6c0/9W8b/85S8fgmUAnFBwbdy7PZOz92mODKdjvaSk1SbPR2lXO5KNJUWIAUVacZBgMUhAybiQQ6ADLDZB6Bqg0n2cz7gkXeSNNCMLAaotYXS3RrxzZxuAB3inYyvVjBHAGc864gLFBgXzRyBU/5pDOmqs6bS/Afw6cPcLqGSlX85C1uxsK3WNnX1ZUSYv9iY4SmbY+RJOwZ4N8aGu3Wejlswj2/yw70hYY1w765yt/Yh9W5clA53X3jmJo0OEny4Blr7Me6/fIMrWVJkB9wY5u4FqawPlEsZWfhBShBIWSCLpXyBjYx0HzFaAEFZ40/fGiJCxR7aGALP5bYdd98mu6LtPW9dhHFKGRALqxVhzpx8rm/xAcXV9ZG1YsE22sG/JxOIoolJbycALzvQFlyQ6+z6GxcHmUbzw5lnjaV6CsjhjLEt0EP0lCgrFiPwGUIUEuvFMnMQD1ncd+dUv8g0/dyxk1dwRPxhCz/UnwZSUS6Bgd+ddkzwe8IAHHDEGrtDf6oQ/umYxq76RP+OBQ+bZvMUVxR7JO2LP//hD465I2OMOv/7rv36QU4kWsgVT+Pome/yFvSKHxVWPxsEWeoHX9Z1sepbz1a9+9fW523RVe2S0/UqOJRFWRBZz+JwkSIK3mN99isvnuElvZIUXrK66R/JJH/pJ1l5KSYcR2Aod3tkgrtampBOJh0lL1m373cUWGLzcBh4slizWKl40fiRSomNOYl73pR8JHSxfsq+oIL7wKTyi/mCpgjs8EffEcUR3iw3LNbqPTbI7/eEf7IJu2KrzfSoAIP/ijjgLB9k0Qo4j4Qyu34JR+tlVvOYC7xurwqFElExX5woi3uy9/q6wIXZIcsXXMNDKuOIoLtI1uytpE272knzgm+S9Me+OFXZCHn22An3rrbdeXvWqV123xONZbI3Ni9/pFr/gx2KG2F0xqLhfXGE34sPKuusl0B4P2hjpZ+KaU/qp0NQuEvox/+V9rt2Ya7XenHD/+n7Qgx507JyQHLI57ZAHTIAr+IvrxUqfbN7YYCAuBhPOcRbuGiP/UfSja5gtZnTcgpR5LjddrnfGaLGWjta+xXq5SNcu36//sN97HfouXvNbuUQ63Hd10f1yDkl3/SmMNd7u844rY9o8AYdP7mIhHkX2jQc+iD0wxxjPct08USxRFBQH+CxbWL7UmNmQWAqrycn86VL7+Gjnj5cAPvrRjz5+BlDQWRKKxDQYDTAmwaSGkMhth+NuNQaBIBAVSMIHKEhJx4FQhgio9M1hGFffW+Ur6C7AEwZH2QCTQltB7cUZAQZworzaWYBaou1cbfTCm7YXl+yrRDUuxRNVHHLeRMi8nQMInI2ROO87pxRYBZjAKefZbSpdU3v+KziojpE14th3CVn9MXyBdRNMQb7xbRLOVowbcOvbPNZoN9HcoG48tsVqs/GzI45eG4K64KR4QqaS7mxbJXAB1Pn6IYeOIeAcq/Z3myFdmhPQFzgbh6opX0MkEPgFTTaLwAhQ7JDvIZ0AmxyB9Aab7u3Zx871BtV2v3grPRKUTNev6AzZ4YPr80sc6YA9rI2wIaC2PrXy7Hhy8+wfwkB+iwe1mS7TC9tfksteBeUlu2uHbFjSh9DuNXyhNvu7FVOJ5W7jY/8CmDaWnNIPezXO7kVQl8x3Hpnms/uYgqBK/5ICRFnxYZOazrEzOu/Z8p6vpaPFBW0hGggY3BZkmoMC1tpGz7QVfNgaP6ATvmPsCPMSTvqRPDQWcmar/Gp/FWPtAIYspgmk5GEuitnJ2vY6RTwEDZmnL4SbnCSeYgxcbRzb3xI0+ubfZID46GvxGKET9zaRQVbctySs5DRfa+vyEiLyJ5u+N5fG0N/Ne7eVs3s7m3yHQY0VOe9c4+3+iI1n8juu3z43mRLvyBPx6jovyhLX+CWcX1JujueiLlzR/5JPeCc5tXiyMbz58d/aZptIsgSMDiS357go4WAP9cn22CX8EN/Sb2OiI/4BD/AAY1Qcabz5Cb5mTI0drhZ7Ny7CePHRGMiE77vHmNmyMcKT+rabtHMWLtgv+ZiTdvAe9qk42JzEdDbWtexFsc419LExGh72qfBn3PQCU30qZOiHnNg0Uo+H8otNQpcLw0W8mVwlhF27soHZMIGPSy7wQjEgv8/vkoOFDLEN3llc2Bi2MWv7LMn2Dgw7nswR5mYjxU266n5xxLjEheTZz+R+8IMfvMfL/LpHEVey1md9dG9j948fKurRAb6BX22SrriPq9OjuawdsJ0ed3zKU55yFDLb9QTj7ZxSiBWraqP2FTbw08anGML2/CpF11vdhecwC2Z0z/LL7EOcW1zle82NDDced7ziS4+86YM9Lg9j+8bfNeK7+LdFK/JfXPJ4V9dnQ3afiKvuwSn1uTFNDiA3Ykt4fJ/8RtEMPjtn/qtfMX5jIHk17rDTzwOSi/PyC/a6BXpF7tpPzuk13sW3xKvOs0fxjy+JJ4oG5INnyIFwdr7QQsT1VwBso+ziBLTJFKCqwQa8SRhwB8YMCvngcMg7AOYA3SfZPldG1ikJj2EhOQhE57WzBEtlGgkRwDdgS9gTcH1uwCV4QY4QOTywyfF7Fr0CAHIg4K1TC9gCsaDJwCQcfberYZMEQKuCLMgsmUnm3haKdHQdcFwyRbdbIKB/iY6ASMa1Q66IBEdWGWNHHEZwR3a3gnpF6bsfPyBTbdQfvbCrxo2AN0cO7/gmRWylMWylbbdCSr451yZIgA/plXw0Z4UAbQu6kjPjXeK4xK7r+AT5akMVVRsIxI6NvShMCCh8gO2dx1FbPTbQW8z799znPvfw60h447OFmM10TfYQ0LUSRO9L4vhGbdvuR3b8hXz5GLuny/pTNGP/gDTdeQaMjIAg2ekXYVly1j22oQkawJKfrO/zmfVVsl97r2/2I7guMUfQYCSi07W1l6wbp5WxriNX9tEnfzRn9ic57x5yqV1jghlIvaBCXxvIk0f/03NBH/7t1rnahTvkC0/5bN8FpE3UCnL9bF0/j4eQLuET+Pgs2bBjcYkMksmSuE1Mm1+yVkhAROhOglFbAjHMtstLIQyBEkx3Zw5/Zi8I4iYIfJndsTfJi1gnTu5KG32xmyXn8FQSm5yQEQQnn+7nAntXT3HB7isx40ze+OjOCzFeIqRo0fgk++ZH5kvEFWpxhC068V8rGmxzn23c2Jss4KFEbm2GzGwBZoPGwz8lf8kAlvKrLejgH95FgJzvbgbbyVt59W99tb/bedXLy3pxWUlB/5JDOoPRfW6MRfCWmONdElQ6wz067l01cEasl0AnEzKVHNQv+6LDxogkN19E1BjZCRnxK1gkdrD5fLYYIiawLb67GLuFMf5rXOYO6/E/+FQsgKOSwcV3RHhtaTmbuNP88Bp6rx0x8pxQkUv3kCcdwLH67h+e4jxsMk78lo33vXvNGR7BXdyObPtk4xK3jadd3zsrehkrDCdfuBhmKwrCXwmmhS24wCf5+MbGrnqcz60AACAASURBVElmy4+XGxtfn/mDnX7s1fbztVX3SOr4/XIscVCRZDkGHEimeCYcp0dcx9jhDNvsOvjRux96EV9v1pfU82e2wI7XXsVmSfNybbINX2B3YxCzjEOshsfFMPmFvmBMczLuPjcvKvnOLsplkjn9kws8OH+vj2c/+9nHjope+ryP5fEfXGTjm3OwWfysfXLoU4xjn3CCL1mAgCd99l8+0fX3ve99D+yR4/ATuodZOB+fkBuy3eU/Ft3ggEdZYDJM4bvGLY8wx1/6pV+6PP7xjz9+zQAuiC94NJnI/8iRTfIN17F1OUbzk2cfLwG0A4BxIiBAlACaXAbXM/L/8A//cChmq4LIhIGY/CZctQGoEiSy5zkcTtDkgNQCSX9L5M9E5FxEcF6AWxIu8HF6wbprOYK+tppd33YJSBwAzvk+wYkDAkbjIW99U5iEksIkkoKulY3a7+8FazLNgXtOJide8sC4tbVj9zfArn1z6noJAAfmOFuVAubARVJHh+ZIzvTPJoDxGWAFxwV1bdcGoLMSj2ggfUgpAiWpslVYAQGA0gHg4FRsGUDV75133nmoMKdFagCkhM/zOmwCEPCx5g3cNslTPNuEjf0DxO/8zu88Avg73/nO609O0QPbU+Bi98hjYPjLv/zLl7e+9a1HtdrWYn2wF/pZn6PTJSzI1gL3JnSAELnJTpM9cCW3naOtVwC5e63s09eSILol+9osgPVCo0996lOHrnrBVG9t54tIzH5HsqwwAH7gDcuAeGS7ZEMgQZTgEtvZoFl/EknBa8mEhA9B7ZxHnMhjEwwFAERHUuk7IsOeYItA2Vxh4pKKbW9XUBArNiCQCa7sfa9bkp8eWnkSxOw023HCG/LcuIAYwqI+rVhJrDcw7vzY3MqYn2xRQ3/6RzQVzAVTNojMkIkkwRhhEUzjH+zIrg92ZP71i5BKtjvW32zISpV7JQ+tivcTVf2es62/rjE/j3WIa0sm+YWxKDpE0vcljo1HURVvYGvIHVK4SYDEu/atCNaWQqBi8RI7mNw44UEy1D65rvwkLYsRS+RsJSXfztEH/e+jVOF6Y0uG7Wrp8YnkWIJv+zXbx4+ad49FfOMb37gmXPVj7HyNHmApv9zxkAE/SHaNBddgM+LZPv7Sdc2pnWD1DWeTl/hpnHiGMZDZYiAeI1awb8fFhuS1CawkKbnAFnEG/yC7xiXeixU4Y2OyqMQ+k0dzFpe7pj74t8InniAuLneEr2yGD0rqyNY7XOCNwmXXNY4tUuCQ/Irf9F0MZr/133+JvSLO2j1ue2/JNHmRCe4ixsJ5fnIuNuFktS0Zca1++ay22Z3xdNxOvvoTQ/l9unctzIKX+qS7zuO8bJUtsLHt16rzto87ZXvZf4UGsau5WOBsXLhBcvEY79oPTKEveMqnFSjS63Lo5iCpYwfsd+WzBQHzJP9dWe4YXklX9MEGyQ6mkAkZydmaKw4Pb2pLEW393xwae9jbQlLv7Wi3Br3SKZlsUV3xAVc1hj6XC8MTsvG4DT6FU4o32rFTYmPLFsTEbRgHr+Qo+uMH5Ly5Cp9cHlMf7PRsL3i1GNjcur5fDomrJrtdwIIBu5i9HBk2rT3VZnMXE9LdFhwa21EA6CWATYrATJgDMmhAWIP9a7KUB/T6DoiBwxqhgGFCnYuYl7z8+I//+PG8tkECe6QMoQLO63CbrCLGkiv9A3eGLbgIokAWGAPG5tSLjB74wAceK/yIJfIsqaLUs5MKLgxLwKJAAHGej3EucQSC2twgSz9I9wIfp9hgVrvIKkDYxB1YbGAHPObq52yMB+kjW+AFSBUk1na6FvApJgAyRAagSZKXZLCLSG7AbQ4SDckEQqWyVp8lIPtcGTBRKDj3bxdIOmzuPTrSs279C/haXaPPtYfaJWO+xhfYU85NJ7Wh8NRc+//Qhz70WJGtKruk56//+q+P+37iJ37i+ARGXSOpJAukgZ6QIbrml41tt/XSn2BZOwuQm6zUZyQPebbKAhyROX1LPvkt3SKb9YMYCmQAHIDSF90jS3y032dPfj/zMz9zyKh5LplZHwSmyb/2+GUy6Xv3db0+N8jxufqAjatvfy8WGfNi6JK27DriUIGm+7x/A84YIyIiAYDnfMu8BCPBgm91vGu8XNBcyZJPKzIKqPV3LtIgyR2nM+S2+2wzrb/m410B9IB0sefdnUZvycg7FcgCAdziD1vvU/LN3m2V7jhfX9uOIG4CK0Yggmec4F/stfb5b225Hx4gH32yr+TklyYWN2D9JieLs/SMTEpYERV4JL6LE4t55spHlojCBKtw69+KIuKDefX+mwo8i2tkJr5uguHvjSf8Qn8IHb8Tf/n6JgzGrwjH//gGncPmfadF7aXHbA+5ZEvmqe+u+4Ef+IGDw/TvBS94wRUfw8wwm97oGRmmBzKrzXYJ9L8tmh6tgIMlmmyKvMSDc3FpiWP2IbFhC+43tvoMZ9hjc5HM9Xf2vPxw5SsG4H94XLKvX7YPG8926bnWbF9xbrlf7S7umsMW4NgZjNInrqW4cijp7n9du/6Itzq+c2QHOKVYtn7PXpH/xoe31WX6ZvtsrFgLt9mqPpaHLU50Xd+TlTaR/tpjm9rD/fB5soL7Vrcl5bjOzrE26i+b7te/HvOYxxy/PNQ9CtzeFXaWGy5Sv/DRJ39ae2zcHhHgt2u3/V2b9aMIJ1axCTjCbtiz2Fcb2bwVYbZrHPgoTkVvtYvj4DuSY/FDAUjRkt1b7GwM/NX8yGFjd317B0QyXlmxNckzX105iamNq5cz9qjz4jW87JjHb5w3/+4tMe1dLrgk/xFn4Bm5yL8sWKxvrr/hGdqz8y69mgd85hPJRBEt3PBrEQrg/B1m8Bu4Ql61v5xRsV5xhl7qb/+JmewLHm9x1phhkVhSO/rvvi2Is98dZ/JVkIXzZLsYpRC5XKxjb3/724+fz7399tuPYkD/FLivjwAwqk20AJLAyoBNDCFBugQRQVXwMUhV0NoB7LXVSzh6+dCnP/3pQxkm33UlWQ2WMwEjyuj6DQqdZ5AbJLsGIWdYKj47bmC5ibWkNcGqygByhsaRaxtYCBYSvZWfhCqj4AzGw+gZSvf3zypgf3NUQZfekKvmZGVoSZwExYqRaizyCKzomJwRw9U54FXB52y1tQEJ6HaeDaxuyGkDU8dqB6juc9XsUeLcfYEMO2R/OQkg22QMQV6n6sVykTSyX2KoWsmuts3AJ+LX70n3TDMdn4nVvQE7vfgEbvQOzAUUBQw6VHXvnRcFCLpccGke9OJ6JFZiKzDXD9KyQQYxZatAD5kybrKTlLAB8t4gjGSxu2zVowfGcLZB5FyQFsT5M5vpfHjS74ULfiXR/fMzYRJUuMCPtlrKzmpPkYotN0a4Rn78HiFDpOqDDS0GqbLbObDFrw1grqPfTRQ3gPEjdrLElm+dky6yKwh5RhHGWqWjB7JZ0rI6ZfPtSDneLnv3FsNNvhAz9oUEkU9zk3QjQV2LKErsO8cf+c8WjJrPviyKzyggwjUBlV7pzFzMb7G8exRoxA56qJ31lyVuyAkZwFJ9LX4tEV1M4rOLERJhq5niA1uXtPGFJWziJ9/n46sfto4U6Y8M2RQ794igIo8ESEHzHA/JcOe2mAhvxLZdBWkMfJhMYB7dioXrzwicoitbkzRZKaeHbMn2/mSGj9Qn/2i+PR4QSW4hgz63GClObzFHG3C+McR7sp3FZpjAvvgpG1UkQ8QldmIZmTb+ZL2PsJA9LrLEm40g/tqHL2wed+DTOIrx8Rt+WsyuMADfms/uBtgYLFbjTeLG+jN58MVzDEbuyTHdbzGl46vP2qtfBB0PM67aawdbfsfGu0ZBB07yu22bDXk+3pjOMl0uwydxp+S5iZH4Aaf5J//xvfHBdhxfUbi2vZlessA2yLc+k8nv/d7vHVjXC0MVHM4JifHRhd0Nfe9aL2FjU2J4feoXvrB7hQ8yE2dW7zALR9jdGIs/cK82u0fuAWPETYmdFXdxHLaQSf1V9AwDFpfkJa6zuJlOcOKuz568T8jY6K/58QMclM32DoeKGGwtPttiUfMOS/rXHOJYLVJtzkNHMBFu6AOfk8CSadd3LB3Cz+UK+CtfdU3f7bRii42z8XXN8jw2uIt2mxx3j2voZPOCzuGheBk75o/1iaPAP/xw873mg1ulC37Or3B/vsVPxRS8m53iJMmTrPuECTgH/kM/tcsOLSTVhiJY58kyO3jzm998ef/733+54447rrvqk0Xtlbfc54YbbrjrrKSE6HeaVY1NVKBiCAIdAVE0owfwtvMhTyYEHCTPlNqnZykY/pKkc+JhfAIWwATc9deY12A40Lavcr1EHgjt3ASjrbBuorkJAfKCUEg4+rTNRUK1wY2xb5FFgrdAiMBuksbhGZ7K0P3vf//jN+Nf//rXX50DAAp2SyqQ7voQ5M+g2/jIy7hUK819k6a1FdVjcliCA4Dbqh6pAqoIikASgKhYq9axJ8DZJ6dcotPYqwK3UsUpN7DuW+e34kw3dLqODHA3wNc/8lOfWyEWgMkdibXaZWs04F6bXvtDOioKvOENb7i08t0LRcie757BclcBEFYAD5w2WeBLK6f+lpwim3QvsDevs12cyc/iAYyQgEueyEf1Ornem//vcSsUbLg2BUS60C4is9/ZLNIkkAjU9a96zff5BdyRcNRvL0kSrASJBXv4xn/1S/fds3axeASbyRIWSvjpZf32nFjAOteufXdM0YZPCIhIeX03vtrxc22LewJv82BH8F7QhomSu00EyMz9jQkpFnPWtnYrsACvDdggHiCqa7+eRYdX9AObJUKwxfdN4JEOgRs2sVM4jKSyj9rkw13jUSe+uTbY3CR35A2v04eka4kPLAtnI4iKTciKuYgziydLCPkg//E+jtrrHvKF0asnNnCWn4QYJ2l7fbuePvCBD1x34TTPLeacYy/bICfJnaKMAhMc1B5MI8e2+SejdgJK4slosQJO8z/vHUGKkxMbUKAxfzirvdoiR9wEyUNI1+cWp91Xf3wHhpYYSAbYsuvwCCQU1rH95X79DVO7Dj+pv+ywNixGdN57Ccio670Lwbbe2sRF4JCY1fX1J9nBzegDPor1jUPxojbgOF/jn+Rv/Fu4sRsOX8NLvCcFFvdp91L9i4fJlT7Xpxpb/85JqcKP87VrJwgZF0N6zJNt7/ty8Iv0yM424aFPcsGr8BAyaqx8l63hO60IV8TpUToYDGfOPKXzWxjBB+h0+VjjLBFuYfDf//3fr7slJDVeCNy9ih7iLlmKlTtm+hZPcTGFBj6/i2tsD69aHOQD6/fJr/GVxOPL9UMeirR0AlfEZ1yOPPHBzm/s3LjuGjbYOwh6x047U//7v//7KAB4lwlf0A+cJC++sDkGHvj93//9x9Z0Y8V3rMSzqS0mkqn4DU83v1geJd6y/8aD43l8orlszOEXih3hS7JYLHLN2imf3Pi8dilWOe96MjNuGAl/Ot41sD4cUfAQN8XRtTn9wfb1RfFSfOXL7FLO1b2KkbhPu3XqxyNpcCl5ZR/HIwAM3U0CDZIgmUJEgC9DJFhCYWCAyIr/gp1za3SAAKkyLtdsgrEO3fH+Ny5gBlSXRNZeYJFTBJ7Gy8iX3Auk5kjIwNhWtY6brypz7djq437G1X1bYexeyhbMkpPnKzvfXJb0CUDkLlGUKDWO2vKTF2s4tq5X/UkGyUsioPjAkPStPwFUsg5MN5AgE8Cd0Z+JIrkI1Miuvsmr74g9gJAYIu4cpOP7Up3s2JZVMkI6JS7It/F0XOWQzAXCxrIBvP7Mi4xrr/+e+3ecDwEnvuYTwKztS6D2GILTGPdlUwJsY+wXKXrJ2vOf//xjS+eSVWCsQKTosdXtladgwPdqf6vByB87UowxTzYCMyQwtWEuikddYzxs0djJuuNIZW15MQ47IQckezGrY/R/8803X37+53/+8sd//MfXdwPUv6Sw62rf6jjf7NPLd/Sh7yWpfMUcu9Y7J1TN64O9Ign1RxeOId6wJxmxG+3DK9fAwlbkG0vPHCNiZNs1dIncwNw+FdVqG/E211095bsVy3qxZO+UqN1WQ7LRkqZ+Fqnrlrxs0iOYRfx++7d/+1hhigCu7zXu7KsVj9puC9u5eLYFpoqd7f7w2Ey/0mIu4kWE6VGPetTlve9971GIMM9k1j+65oPiDl0vviNH8NSnBNMnzN8iogQ5uSI+zU0ybTzwFWFYf0Hcxbzul3DVd3ZnJ1B9SGzE14c//OGHTOEKvJUY12fy6J/dWciaGGorcW0ibZII8umaZFNbnp1GitikONC9Jd69WKr22mbfywzTKewmuzPJP2NzSZO5sWO+sCtL9Abrza3CavMWX+mAHSO24tJioLHVrxiDyGlHrOh+XGS33VsUWV7E3iX7CB57cW191pa5NbbmLsnEYcTdhz3sYYctdH4TEThf+93T9bZ9a0O8XlvtWNdK7Mm28YvRklk+pQ/2XGLYsWIrGXfPruS7tn6sJsIQMahxua727E4R3+EuTBKD6qsXvPWrOdmB2MJ/dv50mfy6ToLOp/qkO7tLcCX2hBPgXx1H8BVL6WYXzlaO9W9lme+Lgwp9+D45pE+75sTdZGLrcPctlvFr3Jtv4RqSRPLhA2IsP22etf2IRzzi8kM/9EOXt7zlLYcY8QPnxXy2Km+Af2Ru56jjZIU/knftapPedg7107XL6cmKLC0i4Op0Dus292lcFd/YXufwBbKQaCo8S6xhCt8Vs/Cz+P0zn/nMyzve8Y7rIxJ8b3GJHeqPb7B5+CMH6HHZuKQYfub5+Ai8UJSBM3KtLUhtDDW/fNnCmWKMXE5hnt7ssMPD4KhCB65Hv+KdeLF5Lj5AvmyarfMDHGoxhJ1vQY8PGhNM25ypY7ClT8VD+I/bKYKIQ+wFFhsjLo7Dijna7j4L4P3dLtn7POYxj7mLcigLsJkYYxAs+x5AIAHOMwqTldzVLsFxsPqQaADQJS4MwuAlcOctTgx5yZfgJ4Bw5jV6v2cPPBCtrRouAXjGM55xbHeK4LbFZ4kpIEohAi4CI6gg2K7R7zpE5xDrrk8GQJNxbLLvHKM13r4LCAgyOfZin9650AuLvvCFL9zjzadASqDZin/OyE4apyIAY6z9QPvlL3/5JVl5LofzNqbVuUSNsQNDxs6ZBHHg674NcrXLkVR2EVM6d94c9Evv5/YEqQ3+nJdsJQvbFn17jhdYNR5vsOeEHLV7uh4R4kedZ+/sCmm0euW7sXS8591LnqpEA38AJwEib7ZT4GhVGnDzGYmPgCSISPr6Lolkf2SwRHoJbbJYu1zcIctk3Jj6hA8CMRsQ/MydL7m+cSRzz6Aqztxwww3H8Z/92Z89Xo7WvCUg/FRAZd/klp4Qsy3k1Xf3IGhbKSYPPrwEb7FSECYrga37m2PEd3FK0mI8dOyzhPy22247xlsxCJFCHmw/XOxs/AILG9hPdih4w7Nst2cMk+kv/uIvXlfoGm/9Fi8qOMIY8YCc6Sxc/tEf/dHjZymzX0FSEorcKU7wfbhRe/2vkPCKV7zi6K+dMLYZbkW+uZbUpcdsoLlswIfB4pi4QrcI5a4m9XeY1dgbG5lvodF2bTa3+IFgIZjiAXkpRLGhxVd4IQlfPEf0yBuB2eSTXXROYYH9w5uNoZ1TSMzH8tfGZ2eKtsXydlpJnpOlxCa7tlrcMWODg/yAnS9uNq6IoBisoNa1+bhHW3osqOeWe9SQraT7CgkScrjELzYJMCZFKMVZiYHHsNgfLOrz/AhBYyMjXKs+rW6RBT4E75bIwwixmIzh8uIPWTSO5o5Y93fjWHlL6h/ykIcchVF63+RpYz4b3kcKNqmA2bgKEmucbJTdiyHLZQ4nvlyuu1KTU+ftQtpHCSQgkl0cStzvU1wSW+Gd4gTbJCv9d28rauIqH2Q/5lR7sBzvUvC2GriYve1Lco2tz2wY3rEdOAA32Qh91H/241EcCRq8IAPxSozpftxHsR2OVXhtLPlNc2bz7Ek8EtP67Jjv2QCfNn7xQW6xeg6TOw47+XYygvvbR3PNJtgzDBU77AI0nz6T68bW5NL33aFZH+QHh2EE7oEbsq9NyujaHGGEQv5yLklu9+hjcRk+aqtP/AnnXN3iJRLYZIlT4XbLifvbtfAP55PzrOzF/z4VhVzfHJJP3KA++a3xdk/H6wfOaNsiSGMkk+ayx2FS895YIV6LP7X93d/93ZePfvSj10f04CNO1lhhMRtYHraxlJ/vwjabY88VTIotcM1ij3HyCXYjHzRmOLwF2rVDhRr6Wj9urHgTvshuYHP39djyfW688ca7BIIaEUgE53VgJFjlRIINCAUsRga0JNV9+nkPxYOuAdIIFgUsgRBANukSsDkskOU8fkdyt9mptAGFDVZLkgiRHG699dZL22Ce8IQnXCs1DLnPlQUwZtTAZB3IfDgJR9JvbXa/5EGys8ZeGwyOM5Cll2txTEG7anBBrK3hgHQLJZuccYo+2QUDZrCSjeTZ2+gjeX/7t397XV1a0gZwBUUkCXCfjV9gFNTqu2t35Zt82A7wkahI4Ps0D+TNXJGN3frLloEjsKQv+kku58TAmPIrhAdRW3BVpOAD5C1JSU905b4FAWMBMgoLAW7Bk18CiQ3EAKR5WbUHgMDnnJyujStoABYy2D75DnwBqHyYLdENkGTr2l7yow2EBekAdGszEjPEuWvSW4lx/iGZ5Dtb3U0mkopWsPu7Cri5WE2tbYVMY2Nz7ICdLTDDodquoLgEVUKIjHXObyubH1+StCpgNWfkKl950pOedPnYxz529FGfbKtkqJ8q+t3f/d0jENTeEitYSCZkJ1jDIb7TuOo7WXgzPBuzckkOioF8A+FGVvu+fm5O5k7XtUN3q4PGVJz5vu/7vssnP/nJIxDDwZ0n/a5M2SbbRTolvnQLkwRaNmZlTj/G0jOaiyX9jZDWxz7DpyiHnKw/dl+2WftWFRuTgnZ/73O87AOZp0+rcuJguF1/6U5CUx+S5eZrNwT7lAzTD9nABqSZLZHhJoMwt/GUWNQfPIIpcKf2JUTbBkK/BJv+xAEr5JK9TZDYkB18zVXShaAqeC8O4znu59+IM9JI5uyMPMgRzvJ3O88WS9mL9wMUw3ZrKawTb5s/3lM8yNdf9rKXXd8tINnl14gon22+8afkZpz0eY4nG+NgCOxLZ15cygdrL5kojknWu2cLAfAieWTfiktIMf+BB1b44IlkFy5LCPVnPt3/tKc97fiFq3aE/du//dv1RbF+RlJMEm/wHpyOf9FlbWsfTjU/CRkds/Hazb8s8NQO280n0yHMsUK6OxdgyyavjVFiQIfalIy7pvvr2xvx8RX8svMlNW0blpArxPHr5QfsEBcWk9gFPolH4qcwZBc48AO2JQ+RUG7yuPgOD8iG/+EOFmf6rnCUbCXSm/ssn8T7m8MuXojB9N49bBY27PjW3ruHXs99NV9Flua8sbi/2w33m7/5m8cCZWPGK+lDUUS79IbTiiNiOLn0ie8YN73COLKFi+tzYiN/P/uGa2EyPGD78G99bG1s5yHHWk7BV3tZ5Yte9KJLP7PnEQFjEcPYFBvZYhaeyobZKNzBgeRwfe/dYHHwdj4un1uuQYYKNooS4oB8qO92gigob+GHnOEDvKlgl8+225sf1qd+jx0A/QxgjW2g1zFhCgqCLgJ3Jk5IkIC4AAhgAi0rcgbVdYCRsRJ6nwtkhA+Q19kIomM7n7YUeTkPAQAcwmBsq4QFeduJBChGyyFWFkANcDlHzhI+gZS8AzLOwij67L4zyeGs5LVJEpJoxbl2OX/3qShytHurkq8OuweoGDNSKmkDSsaxwLhJG/kDP8EDWCO/C9aNk4xcdz7PJo0LqC9RZJ/du8cBHpvg2AJO34H7Bix2q9rL5gCC5ND4ySidbuWRrXe8a5xD4jpe0hoRaBVV4rJAre3uYbdrv0tOu18Rjw2wC+SptiUlKrjm0bn+K+aRF5uNNLEXRcXO6QsJQNIRZJ87JsAsKemeJQ/rf+wc0UqOO29jQhy3CCJY8zeJU/33vGMArCgk2NWfQgCA1p9HfTaY86OOKdZ0DPlmn41BgoasCtYCrmCTP7CZDUTd51zJpwTISl3nezygAMXOG8tiFh9RyPK9uVWQEEQRJbZTH10bzvd393eN1cYlC/THtuD6JlcIp2vhCeKikLhFXcHQnFTtjcc82RLc17YVuORt/nDbtdmD7bt8tjm+7nWvO3ZetG299ruPTcOxvtPl6naLMJJPsRNBgm192hZtZR0OkJXVJeRF3FhMVnDpXissYU0JuUeZ+Hj6ge1ru+JC46CXLWzCSnNaUo/AI3dWzGFt99q+/rjHPe7yj//4j9fCNx+GiY3JXJ2DMxJQ/rUxbgvfzrMBfmXMsGFtZPEXZ+HPfcLq2vCcMHtdG2OnbIa9kK8xsAUJpMRx4xSOknwjg3a5iLFsjW76VLyR3Cymspld2Nhda/pbX15yy14QYv6TTSDiWwQUM/ATicC5YECPyLHz8EhxhP4lM5Ludif12FH/Sv7f9KY3XVeScQI2AKvhi1jqJ2DFkeWRePR5O/c+kgML8NHlDnxueWRz0Tfb714FNRyjcYQRfgqRrMTa5de49dov/Go8xsbuYYzj6bFzdkApypIV7ie5gutsmJ67Xgz3CBOe2PHGzha3kOEY/1eUgR372C8OvNhs5xS8aR5erle/du3gmOKeHKTrxbZ0a8y4C/uXB+wv7tA//GLrYjjMtyi43LNH2Po551/91V89YhWsoev0qqix7Yub4g8OSK/Gv3EBfrM/MtYujmTRF89XjFxZ5TPlZf2rjxZD/uu//uu6GGGuivD4BnvBrcRwPkM2fU+n8bde0NovIGhjCxr0gt9sjPbYS8dwa4VicySv2pSYP/3pTz+22PdTexaaFjtwwcbDnzrPb+EuPrncEycW3zq3HEnRuEuckQAAIABJREFUpnbj6L0/beNT13buePH+ox71qLvqlECW5DAkE9/EYUm04NR5iYPBmcACDwVte4KS4EBRa5yNjQE13oA74UY0648DGo8qa21I3AHIOjGgak77PBahAnCKNLYNDpvcM1BzB5DGlTM0D8l7/TAqpAHB7x6FAYZpHJ1rHiriuy2RUdAJZ0fkfJJHnxugjdV4zEV/tVuw/smf/MnL3/3d3x3kYonF6klbyAlg4fgIpSDbWCOeHILxkmPXs1PBXQGn8Xr2lN2ybY7T2MhSAJHUnJMZKz87BzJDdBDG82MS5mUcS5j7GyEwT0TVSoYgEFBGxv/jP/7j0DfCyG/pxqfEf+e/AZ9u2Fgy7B4vhqpfIFK/vVSm56ff9ra3HccFWAGzfqxGGB+wW3CW3Jkvn2zcnjsUWBR0EN5NoJZcrX0KolYz7RTZ1QRAjjBbvWxMVuMFFv7dGADyFgoWBzbIC4Zsh11vkUofMDa5IVvkC0dgAExlo323krdyqr++t3ukVTzEjI9bIe67RJRP0en6JPKxJLj2s41nPetZx7OayBefzoYFROSRPeefVm/4lWCazLw0UOKNDK48BPv6ML8dHyxCFr0PRWGl8W8SipwuqUVc6b840/gWC3a1pevz1cjGl770pQNP+Rr78NwiH4WF7BgBYA+uU8yVqG4MlShLCjfmslHkpnNbWCCz+u+adJpdeRu156vZCcwwr+6DxWwa3jb2xXpyI7MlROZrLmvP9NA1+AC8EPu0VR/Z1pJriU3t2KGxRceNQ/0NR7Ywsbaw8+gaxS33upZ/OU4uMK7PduJ0XckJPNxYBuPFQBjQPedz2ufnSGb6SecR4eS2RRPyhlmbFPCRfIbctYXobhKXLSgK8/3miIvUt5/7E0P5CPvEwbboCDfFqd4JEbmGS/DFWOh7H70w7vpzvnazk+bSO0f6VyHAe3M8j3ycuPsnEcNbj5woACts8g2+sri0XECi26c5nXXenPYYvgYDFUjF2/o0trVV95lD30sYK/zC4ORhZZlMaz+5KCjw9+YhvsBWsXGLrMu32SFdW83uu3ksFpMVrMPbJEH8je2SE7nDBHyRfsSVTZA752dda0ffzT1/KSHt3xbsJdNrw9l1RbZ2nb3rXe+6Fik2riyvqE0xcx9VWOzELxXIyJ2dJTO+zu/O+sFz8TB67D48Ay8TK8Qiya9x4mAb12oPTuiLPhpLx8QHshZDk1kFFrlbduGl8ztHNr/5KHwxpo098Jk++YhCAuzqPCwWZ7NHRW/yFbs39hqLOGLOYq/CO1nJQemLndH3xi+xGE53LpxKVuIkvDRu9/cJqxeHul6xRv5QsfN4BwCyxKEk4SoTyIYVzhpTACBkzrzJBYMQqAgh4fSSmR/+4R++/OEf/uH1DaldL0kEROfVHYkJp9hgzJEEbu1Rcm0lXPMV6JeIbODaYMHZdy6bpCO37mEYkpXaZVy2szFAczDXNcra46BAY4EE6DMSzqIN1zKYLU4sSBuD8QNPyaBECQmTrAoSgjzbIFMGm74UbDjHAvgG7453vZ83AUyuX2Im4Wdr7ENxhe02vvqXwK5u6W7tpvt2znSziVF9S7IFsCVSZMCfEELHjXkDo+SO3gFs9yJiEpIleJ0XmOi1e5O19umMzwpqzWlXDth497361a++9Dxo/9pG5dcYJIzsSZA2fuCDyEgEzJ29bMBDzCS2Ag/7VyjjoxKJTcT5VHMD2J7HQlj4xBIXQSKZCYwCf8e0tYFUENiAs3aFdLEluqwNgXHn35htreev/Li26qekvp/4YW+L2R3bgLgFpS1g8O3GYWvpBhu6rG9t0GvjIvdWyvoXhkco+YjkRKCR3C/h6xxyiuiwV1vc6b3rJO7aMg5t9rnBGLbTDTJDJ0g4H+L75Idkuq53CrRaIT7VnoKrJNrKVseRH/HQ6pFkhY9pxxbGjSNWiBFf8mVjEaYSWr8osT5FtmK2BME7LJw3vtpsjL0T45/+6Z8un/jEJw7iZsskrOj6+uk/0gm76X1jD0K0hMd5OtxEVnECoUJwkBqEmg+JR7Cjz/SAtIm7Yv4+T8rXNqHo/jN5wzXgNd+sbVghwVQQQDL5ElJNv8YNp5zvUyKV7NKxmII/1YYiGl9mE40R75Fg1pc37eN0fI5/kG9YaVUOVvN3PiWxPfMUnBBeWuigM3Ys+WhcsJu+xFRcbZOs5hh3knjzGau5teVv+Mre8TAEXAxgZ41lC5PrvzDB/MPg8KAihDjIvvrk/7CCjbCJZJ1f2Y1lbMlAcmz+PhsnHYkjjUu/9L+8ob/pig01tl6Oemz/vfst/7DJeMS4jS2O1U7z4kfwVLxvPN2nGCm+sWN8SQHXdzuH9NP94v++TLT+kgn9rX3AMliwuUHX25nIDmFic2EXYg0dso++e1SrsYnp2mqs7bTofr/O4PrmhHPBh7ioR2PEVvKHsXwbbxRn4E/t4l8bi3oH1Oc+97kr74PP5glvV6ewAqZ1j/7wSdwKbi9PWI7OFsVDuOl6NlIfdNyYslU7rdmVeMm+2Lyxbx5I/zgcm/OLGXQmRtQWbBOn8FVzF7e6bjmvuWSLdnuKSZtL4f6bB/KhLVCyMzyvz8U3MjPO5XmONb9z0THfaTze0SO+JIPj55q9A4BR1DCgWcIhkUuoDcx1hLlACmy6/1yhILieF+/chz70oWulMyEzVsZGIPoDSoITwAMInB8htGtgjbJrEOh1NuQSUOdUwCZlAV6Bj2HXtkrmBgvKX8OMNPXMTi/j+/jHP359SZvxK1Co2CAWC5z15zvHM2ZE3o4CQWtXCtcxzY9cAYGqHCOUlK3cNzmh88bLfoyxMRTwvDiyuTHorgW+yLZ2KwB0zuoIEGZDm7ADS0m7IgsyovqF+LBXScYWRpZMCaKehRQ0HU+fAAdArO1tMskOVme70sEGzF+SJEAIdsh7RMSz/vxGQDKvBcP+RjT7e8mx6xf40ldv3e75yP71grfu310AfUdm2fsmH7sKDuSR0J0PP19CYyxkzm/Jkc2eQZEe2Enb426//fYDt8iAvNhc321/Zr8CxAYueKeqjeSxO3gDOyWe5qVNwU8BC0Hgx+TKV7sfwVChpmtkd3UPjwQbskK64UT3NkZ2rF+4INmrnbA/HEwGnX/iE594ecpTnnK8+DP/Rgw3Wes69iBYLiGRbElaVi+L5XCePSE/u+1SwcE2fzty+PaSaIRCzGmejvFDJMTYJKdLMDuHQHdf16SnJcFd09wrpP3rv/7rdWdTcrcTxfP19LUFGX5av9koe28lr/fSZNv63kIWnGn+fK42drcZwtP5EoOKSx53UYBgg2xazKTX2iADZFWf2UvYyW+SM6LbtWSwfq9dBQ2xAh6KNfChPiI6tduOFzal/a43l9r2ctH6rm1jo9c+e9lvBCl9bTEpWXhO2OoxneyiCNtZ3YkL5wRr9ZNs+XN9icMSKnO2wwE5F7NWNo3LM+xirlW2ZMDmxcKO9eLMfkGmubCN5l//+oCHYkjyqt1k9hd/8RfX9zikB/GGDuoT6W9MiroSQr4Cp+u38aW/1aO4Vh/f8z3fc2zd710ffBced88Wb+luk95d5ZbA43YwlW3UbvIo9nqvirG7Fu/tu3nwb/gOU2Al/SRbdoRLnu1qiz7i0PJ3cscl+atHc7rf9ZvU7TslFG/qG96IWdunHU3sUhyTSIsVCjy4jcQrGcUz6ntlL2muvWStkLPJlXiDB5EhO90YKr43r8bK9sl/7ab7+DnZdR7O2S0hEVdAVBiA6fKJxpzeFWP7bpendneHCttjV5sEiw94BHnCjOZTv+GgHIesu6ZjEk9+zRYUdHFkOnUeF1jeBqvFu12EhYHiL9uHuXJK+IqbaJPO3U+e9NrnvnNHsm5nbTyp89l9PLn5kHNzWj4OA40NDuGHYi/MUqRtDPTTNfQCq+o7Hznna/Vnpxp7WG5mbOWK7WhtgQV/7jrnYTCs8KkQCjdxgcWO41eR2gEApCga2ZJgJRRVH0kYYicw7KC2M4JaUr2JG8OVeFrp2YocZ63P84oJYzQxycgGQmDL0DgN50MsNjmsrxtvvPHy2te+9rDjJz/5yfdwKkGwTwURybFgIalCbur327/92y933nnn0Wbb51NCY7YSwGk5PwNEXnc7ngoXHSD5HM28GAsC0nfO5BP57Zruozd6BQacmqHtXOkYUXRN7a3huafzHJHzLoi3PbJK+2c/+9nDsSQ1qmlr7ECd/HYObKlrgIdkYcFuQQHQblFKda1x7DYhspPsbzXVue1nk0F6ZZN8B+j1vfkiYwhlY1EZB16IJbB5wAMecKzYS9i1Q+7I2NoLm9lEsC2XPX5Q+72LIFvtxSLsXcAVRN0rSZNMArgljsbMx7UFgNk7EsKv05Vkg+7hCpwQePsuaAP4M/llW93TNr7PfOYzxz1LOJC4xUl6a1x81t/JHemq/SVdbJG9LiZ1P7LFPs6y9fxo9yO4zSl5KkLUhnO1j1jwZXIq8HfMKmEBq2PnVWsEF8Hc4uquCu5KCT3xDZiIjCTf+oq8k4ktgkh+90YSs/dvfetb13fCbNJ8xpjaym5/7ud+7ng5EjnzTaRNDED46I5NST4k5PwZodtYxw+zc2SaL5I9XxBzl9BJhumsz+YdwW1bshgMgztXn23Xh+na6PvGJSv4cAhRtHpRX/l22wwb8xa00614Z45sWXGSfdav57gR5OxFoZJPigfrX2xi5SeBOydQ9b+6FFP6RJTEMkkvMuSFiXSyY8AnitMVQ2CZwhe5NMYHPehBx8pKujF/drOxt34q/mS7dpHgWF3n+XxJT/LS38Z9cZwuJdf8md2Yz36HexuH68+KW8fJLhzwiw71n/47pwAoJinM9L3rk1kryxIoRN74cBn6tcoqtps/GeJt9Mg+xAbnW/Gs3/35SlxHEanxp/98BXftGr9Owi/4O7vj7+IuHODfVq75zBZk6MH8xSsJmbirIIJziRUwQkIjftbeLvDgQY2xXXrF/V54Rv7NHRaQHfmkAzbRuCRV4jDMF3/FuPrcLfXaNTf2TWe1owjZuNhUfSsONP5ksDtHyMBx84bf8cN+mjGeDpvw/LUjCZzYJVlbzF4eZ2HGrgEJHZs3B4lW33uE8H/+53+uC1r4uBghj2IPCjTO81exZTFEkkkv7JCdin9kWBvaxfvOu+jE5u7ZIq9dtMs54ZCiFp7B9tJT+IBnwdblPPgiX2ErjYttw/Xle/1du8XB2g2f0uPOHRbU9nlXFZ7Tp79xI3Gj4/viV4UFnARnhX3Lz2HHYiyeE2fxzrvdreBxBJjAX8jG/R6Z8g6PXQCB1/B2+dgWXZans73mc+wCuummm+7aZ4EoFCgxOMSbA9WAaoq/XcPwEJUNzs51rxd8LLgwSv2r3CH3hG2cElRECuHayoykksAYMbDXluCfMdTf+9///qsT9RN3C4acubmfny8FekBjt2F17R133HH58Ic/fHnjG994AO4GPlUxY0VIa3PJmyRhSX3zMUaE25Yyiu97QfCsG0kyg0Q2BakFrY4Bbn1KWDg8wAew7GhBoLFLMjg+0kh2QJIOt1CyfS1Ar70hiQoMzUPBBFlVmQUixrxVWg4JRPxkHmBAFOnI8cYtaJprY6XP5NhvkVcIqtKHTApQWy1lK41BQmOuwJqcGkeA2RysbPMNxIRsBEx+jGCQLyKRDMxh7ZHfd11tWZXNvwFt84hsAXt2YB77XLoCSed2TB1nV3yK77DfTVKRMZhDv/ydbwniArafO0IgkD8+Q149L12lfX1Dm0uU9Kvgci66uV/7bKdPJADZX1LRfckIyeUrZ4IM72DG2Q7yqWwEebDKtbEAATD3DYB8S+FPkofQ7AuIJGG1Z07IFLtEZta2FQU8f0snxkPvdNYqfC/j698tt9xyJcBbnLOi3zXa0bf2BGQ6aqwRhXzLjhI+rzCZ/CVXZF0f2jR3NrKElT7FwR6v6F9vJ//qV796fRxsC1rIHt+o//MY6sN8xact2tMFX95CBWw/74CgbzoVx5doKlKLOc3dih/7MmcJITIEq2tf0u4eeLyFpXRe3zDGyqmEmrzhOzmIoc3TThZEj+/CqdrWp9UuhN01cBKp7nvjt7OC3OuvFZ7erH62RRgoMd/nzmFnY6lo0735mDFLJJdXdQ6WLHY6Xn/+Jp/19cbacavlSyq7rheKvuAFLzjeF+PRCm2KgfsOAPjBzhWikjefYRd0YF5hATuIqPfPO4OWN7qmcSTnzvl5Tv3D3GQp2Wuu9ZX+tsjYeCSrtcmu8EYYJU7jcPC89uN/FUva1diYYafCkpglnkl02aoEFOYr+DXX5BzmpZteCAeXzFUch3f03XlFAOcsGiTf2tNW5/mp+5rPyl/CubbVeL1UmF8uJrEvSdLyRO2QY2PY4lbP6qdXu1bEv64TWzYHYE/8E76RrfjcGOh/+S5uLBnj98nFT1LC0XT+Xd/1XccL18K9ioD8QazCmxpXfUsad+W+a2A+jsE/+Ot5Fxb/ldCbH7t0Pz/VzuqtY2eeTjddpxAhVpM9PFs9wiP+BXdxfvZEz+u/XSPOGC/98Uu5izF3XfqrPRzILy2wd32LJ/JG+Yg4uBzXqj49Li/kzzhPc0gvJfByZ/a2eUF+vDF9C/Z4Xf3g5HSkqLqLBvDRXPqUB6aXbLJ/xzsAHvvYxx47AGz1NikGv5PcgJ3AJIfrcJIpxtTnbpetvYhzoNFvlSMeAp3tdKsACj8TDWNcQqMyVb+CKPDSB6KLQCO3rgPuVfT6Ga33vve9h+MyJMZCCZKc5pKB2VqofYHZagkg7vr+3qQNACKe3cO5EHjVI4GyPr20iVMJ8t0ruC7IN0fAA/TJTJKNiCG2bGETNLKQVC+BRhCtHHS/gJ+ejHVXNDZ5oRfzrD0rIxuo9CkI7srQBq76zwkljQuA9FDy12pkfQIvTs1uFAG6JjkLNJuM1YdCyQKal3nxD+ABDJJj16/NAk6AqzopEDR2pBTomSMwBKAq6YoCSxIlYPWjfzrY6wRIAUqizr6qynvjNNKpalt75g7wkR3+yebJLfvpkZleyJP+2dzac+NdYBUMJEO+01E2198FW/rONvgAn0xegkjjVeyzjQ4BSz5baOna+uADMGWJMzwhdzJmO77TgUC8z3Ejn+yVj25y5hp6OidC7Boe7GoAQq663Hf66phA1zG7NfiwwgqcZFcwTkBjx+Sn2AsfYKFgxx/hItK8/te9kf585Rvf+MYVQxsjHzROc+CvGwcQr/QOh1bXXWuFbmWzxyV8bHFjKjuRADSH5IMs/8Ef/MEBEe1ikABJcDuebfZ94y05G4OCDnnCq5UvEosci61WOCVDyX4xnI2ybzLi74tjZ7teOzN+7dh1sMU5WAI3jIUek9Wf/dmfHT/9qL3uIduO1Sf8NFarfVZDcZD6luzgGPALRi8GdUwiw1bZBKJM9mQB0xFMsZYO/XpH/ZKlNrOjLYyQJ5uCz+yGHRozPmesm5DAnHS99rZcAcH0SAc+SEbaZVtbaCQrNri+w/bqi5zXvmqnPnDHrlsfJuO1E3iIt6Zj+AzzxdBNYMVPtpI9JNeNY8uXGrukoT74fHqsQOXXBtrV+Na3vvVayMAVJSr4L9slHzKWTBgfLIxXd0zfOKOE7LzyWbuwBmdoLDAI/mt/E5Cu6x/+idd2D0yWJG+S1xxwWEW3zRHEQ1wlmYhZOIH4zL89Tw8T4NJyZhyI7iTEyxX4oSSVLXUN+SwP3i3vijL8re/5ZwWKCngKdcsBzjyv+XV9+Ub/yEUOsfFWP2cuyWbkWhWbyE3fuETzgrXkARdgjvgtXyFbO/1wYMfZCB/F6zq//eO6+JVz7lvej2fpS0yTR+A4i218UUEab4Qba1P0wKaXm27chkN9NhbFlK7f3HPjzzlmyMmaQ7uc/+iP/ujy0z/900d79MTfsp/8xQ4A+oKp7FQRRC4gDpE5X8K1mme86CgACEYcl8IYhMQbOXBccBSkkRedEwJFGnSV4uc+97nH84tIoKALRBhdY7FDwTgIFGieQRBZVTgAAs0zgXa9rWBdw8kYXv0ALn2sswFjwUmwri2rh5JkSacqEFn0ue2Yk2R4nTEHUVg5jyPwDfTbrsgYaiNAtPpifIew73bCnK/rOTvD73wyUsToeyvTgUhjAvjAEDmvLSDc1ttk2HMrzV9A6Rhw2Oo6u0JAgLqiAh10nUrXklDgaH4SDORqCx2KMJIYhMa9gGAdSRBkm+5xfBPY5GFlQNCTsABIQUohgawFNUTNmCQ2q7+1ffOzZZ2fSAr1y6dqb3XS/QJL95hfx5FIwQA5WuLb3/x0E20kD5j2Pd2ooGYzO7YlCR2HK4o25L3zYJNdLzCzDbpu7HzcuOubvNmJACHp73u6Maez/rc4V4JoR1PHm3N+hLzAwvMOFsFI4UaigVwLMIIYWSPo/HgxdoM926E/cxQwkV/bLl0Hm+DDkjYEfAO4AFS79Ey/7BbZV4iQ3GhbYk7eZ1uUiEjKu68+Ot74xRBzTCeIg5UZgXr1z4bYT/ZpFWYTC9edE8/arED1zW9+8/oTlVbuxBQxCInKD+DC2hV7SwaKVJKw2oJ/9M/H+QRZnxP2jZmSUbpeG+Rr7EMcNOctoNaXOWwSaY5wXbFMzGus2t3dAmyOr6Sj3SoJl+rT1vXF+HZStQWXnWyysCtSGzsQLQli44J79WNe/I59s836cI9dNJL4zoUBfj1iyer6xBZf1r+Tw66WrXy+4zu+45B9PzW5yRAbNt8zZ9IGXIeHYo7iG13BD/xAX3ys454Dh8G2hrOPbKZ241xiJbnR39kH4R6Mrd9dXGIjZF1fbJ7P1TZcXPLPFzZhlQThHrBKnK19byhXdMMz6Y8/icPNeRPntua/8IUvpPrLr/3ar135GN6XjXi8AG/DM63kNqdN2um0+eyOAAUhYzjblgRmCzf0i9vjseTbnMTl5T3ags245cZ+RY2rAObnmI2hc+eYK+lqPuwWJ5bksXd60574lW66VrxTpKF3sXrv30Kg+bEdMmhVv12A4np9rI8kh3KCdoy1g8s5NgNf2PkZx5PHmcfJs8xx8y5+VXstxPQT6L3UlQ2d8Q6m4htwf/mA/AoeiQXGCtfIuDb5p1hvrORbP+a89rBzLQa7BherHffqX1FLHste6kuhD68yX7oVq+C6tjZennMl/MS4xQK5EJ1ujMC5LRbAveznwQ9+8LFDpDHi14qR9WFRGVcm580xxarazcb4Gi4rt4KHXd8C/PEOAASAcUqcOy6JlCgT6iZzjFQiRhEIeIPpeoHZC2hs+825tmJhogm6ezZRFZxNCMkk7M6vsQlwwLRzKk5elCHI1QZQB26E3TnVPsHQMYYQcNe/wLJGJDCfx03Rkjjbwyi3Njij5GlX0BonB0TMG0/JeLIRKPpdylZG2mIuyWVsSzAlpfW7q8Su3URiAbW+BVxBeR1AkAIIgFKSDzA6LvgngwVMxY8dN7sEYIDOp/bozM4IhMAKl4o1gOg+cu7vrbyat+Mrd77AjhCrxlMgCNR6nr459vKiVrV7LhThF2joVFKMzCLcSDD7AayqkMgYwBHoPJ8rkUgu/S35Wttmv5s8bzBeAnAmQYLGjqcxClCSROPpe+PwzJMgkg0jo4KTY8Cb7dQGHHGtQE+vkTgvFSJb86C7dij1zG5vQl8f5jeb7MJIxGQTNPMVMJDJjgNi2IGoLIEgA3Nhd/CF7e8KneBY++ZOp/qHiYiygmHzCmvgIZKj2JdslxDCVAkVG2zc5tjftW+HmXk2B/ez9a7Vh5iBxCJu9e+XCxCRxRD617YYZC7O16eijfGzI/HHfGCWHQ5inyCONFjhFHyRU/JgB2wKRiHJixV01r2Lp7UB8yVF3jPRdVYRun9l4R7tSsD1vcUydrNk0XVLmMRmckO2uk/sYHPdp2CUjRkr+2/cfkvdG7LpHtFD4ugu/eMQCmjIF99g4zhJY1OQQGibh9hlS3nXb8GCXYpBiFnjbpxhRqs0zcuctdk9dLHP0YttrhOrJFu29PIL2/zTXTtC/vmf//kg9x65OsdmMW3jVXJRVEjeya/x4xl9snfj6PqNmx1XRGq+HgtwvW3j5IdfIsFwbTkFXDljjIRAnKqNXS0W3zYWwB4xXixSUKp/L0dcMs/f4YqYcfZBMczOSr6hQKH4J64Wc9JR8b8XLPbvzW9+8/EMbte4f/XUNXAdD1pcIetkYe4KB7gL7t54szV22D1di0/i+2dOULvpUoK549Me/xVDvT9CQUf8N0b2t9hhvPyRjylGsQ3Y13d8D2aI3ebaXNhJfgSDFRQXf8Si+m2xK1trV2D/YCAbEp/hqfmLIWw+PKiNxdLGRi58vnbFIW01bjiOl4mh63vsG7du/LtjKfk1To9iiqHkuLxJ8omzbN7DR1a2OJBcSlwXOxc7tz/4oih6jm1sFC/vxbTNvXdO2ekml7SAwBa1JR7jg4vDWzimC2MSr2E/e1++Jgbhb733pEe48HNt1Hb/a3t36YlHMLhPuSH8oReFh5U77sdW+tzidv2zARwI36udZJi9NcejANAOgE06GLJAqpoAjIA5Q0Si1xg7B7Q2qW6ySBTHArIEyJgFHMH/DDRAmnDWsbTBaZGh5lTl/M///M+PN5vnoGvcArCxMAxzqR1Ew8pF80gGGUJ/l9Dt70UzlNpUjaFosqzfjhUguhchZoDIq8LGVp4FRkYuuALAvmcQPSvYLgFtbYEBcaiNkqOcJKPuWsQJQCAtnGQT+k1Qznrh0ByoPpFEbZxXzo0LiG5gXdLU393rOUmFGoUEARa4bIAHyl3L8Tjxkg5OKjlCMDe4JmsOuoAIFH/kR37keFNyLyZrTq6vP8F3CYH7kPbVBT8V2PiR4CkgA0Pj4RuIA3tRWDMfNtl12U4ra+z/DPabrBSQW+no7dlnQLPFNlvYgAM7VPi34Ld4hBD/enALAAAgAElEQVTb9soWz8RZIACG9SWgrr02bkECZjWWfLnqeTtYJHkSanOCR+RF/nDN9XQGL5eoKmSwO3gAwCWKdEH+5LM4tcEfPgjmiFTtV2DMT4wbKRDQkSVFWfbRJ0IB++AR+W/QkwgJzuZkdbB72v7m2c31Qza95MvfffYPCVjSyN+N2dysJOgDnpA3Urr+Ju6IAbsSUTudRyJ3bGGaZ+w2cMOyDer8X4yQiCLuZCce1J7kim0Yy/qkWNj4krOY2zW13fHkvsm8ApZ2/39JLBLcIxZdF5HwT2K4cZ1t9YmALYExP3YNr+3sWH2SCV1Lcs8FjO6BE+ZEXzjNys54urafwitWbtGKfzU29rk4w9fgSdt4X/rSl15e9rKXHTH0LBeyX9xpTvlnxcdWhBpniRos2UWEdMBuJUQKSOaeD3seP7n7m27ud7/7Xb7+9a/fo1BYGy2M+Pko3LB5KRotDvGL2sT1cEU2RJ+uEYfF0j7DhcZoXl2LA66tOG7FlvzEE35QH7VVm407XfVY2iYcYi554Iub7En0lhuQu/lJzOHNYtJyl7iVMXnZJl+qjeQGk/DF7pfA5bvhC/ttjvio+ccfLfpom53Ty/oQfGguHccbxMb1ETGhseKRfEvCuLzMvc6Zo4TEPDZXwF/SiVV1/H3fcyEm4pM4FP1vUiVHUUyyWLWcSxFADBDjyJBunReHxHXctzhXW+2CjQNZeBFPcBb2RO4KItojM37n+PJ8doujwFaFp+6FV/wKn8KBca+u27yDPNwvxnW8sVqVxpvpmj7YynKU7u1/OE+XsEB8ZAv1kb/07pv+Pe95z7tuua8NhRzj3MK3XWqbe+FtOJfYC5PqH071N27DH/tUxIX/ccSu9Xj4cmxjFNMan2IOmcMuhVA2nEzplK3uIjlZKa6RueN20IgxteV/1/K/r33ta/+3A0BwOk/SCqiGAd0Cu8SBYCWNOtIZQ1+i0DHVSAFdIEdiKUjCxBGQWu3Vz/alqikho7Sew2qFoUS9vwXnzpvntgk0GExjtuLEIKr2vfvd77687W1vO57r4nhAQhKGFOuLUSINjnNG90tod4x0gOydkwIJKpCwPdFWMwYGGIAxEpHuN2EDwv301Oc///krWAA0jpjxWREXTDiRtjkmkFsQcI4TNP621zaeSNlZr0g2IgioNkDUj7msrdcW5xP8jBXgZyMFVbswJDmArOuWYCNrAH6D7ZKqxr2rxcCAj/UpaRJ0zB1x6nh6XxIEkBesloBt4rf6YQcCO33XnsQJwAEwgFX/rlNYAPzm0xi2Em/VUiGKPdMjf2bf/M/4ESRjcRwGsB96FKDh0BnzEI8lVF0LN9xn1aT5WPFZ3KErMiNjc99AR1b0unNQPd72BG8YpG2yF7R83wDA1qxMrF3CcBi8Ml8S19+ehTc/wWeJdXPkh80bXjYX/iY+KJAgJAgzAr+2Th9LOvRFJsgpEk9+ZLVElW0Ijls0PetdsbJxItu1uT7ROYFef+KVOLRJXLjhbesSKWNIzr/wC79wPB9Yf+SsnZWbZ9rrW3/wxyqJsbaikk4K/nzAqqsdbOwMKUKIkFTnSyBLqlr1Q5hrO5mwaYRu9djf3cNGPJa3ZLE+FR+TiV1S2ql41DGykbA0/8ZQm6961asuL3nJS65kylhggdiIY8Cg3u7f85Fs0Mpq38U7mGclBwZ0vHF/7/d+7+U5z3nO5Vd+5VeuSS3yzn7XFtyff1aALMbmv+mv66zYdl3tw97lN9u+ZFFhZ+UPe/GcLSAYf/K3up6uJNz126MWij7sn7/AMNyFrD3G2Xfz53fNU2EMLuFKYtcmJ+6HkX3HsfidJKjvFapKuLMXycEWX/GS5mDO/GfbE4P6VJyAq8bE/8yzcVt165j3JTQvPPEck/hlY+DTkjv4CKO9k0YxQNxsHPVVoc/Cm3hgvrVZ+/yCH3ResQwfg6P4fd9hFa4ltoknCiVWKLXBxvhV4+u/sbiODpaXixvm7xq6wb9w6u0bnnWtsRnrzkt/MJOPWWBKX9nR2mZtsil9iom4CPyg+9o1Fv2LZ2ysaxTeOtZ59iHmeWRX/kY3OLlYbcz63K3lMMU7tjYZJlNcrfwp3GfjdAHPYWTfLfzJ68yZ7ZOZNjaJDguLf/2rAMB+xRo5YP3suOF4suq/62DI8gf5UOfIXl4G02An/tFn2/Yf+chHXt71rncd45IrL+/EQRRR6DG57c4ldkkWMIdPdP/mVMm/xev6WvvGA/jVxkbxEf9qbsdLAG+44Ya7NngukEkSrSQACMZe5wySoSLSHT8HGgTThDeJJVyOuZVOgYID9JmQrBA4L6HjIMgrRa7xdY+tNozOp6C1KwZn4AEOHW+ebefup8NU/DgL4oZ4dl/nELhNMhgIwFF9P4O+4NrxreoDvQ2oS0T1vcEZ6RKEGKtEiOOSOd0ZE5lxTsGAHZBh9zUvNsEp6Uhg3mSotrvfS+VyulZlETMgRcZ0YVvoyra+ayfi+C//8i/3+Am5tRM2IZBb9TwndOTUvGwbpeNNXpKfoKwfslrAMdau5dTpqXEDUoC7iZ2EhH1ugoOM0ZFCC0DPdqwWCPRnEmk1v767H2lYH2mO5iKp6nxjFwwkRq7d4KStlYekZMkAQMwmwod9x8USIHbD3vXFlgVmKyJ8QHsSs/rzE2sSVORAQVKQqU/AXjvkuASq8wpMOz+641PIgAC/JF9QOSeEjc9vgyNmiz3smu/DfAlCcu5txV/+8pevj2lsEYIfs4PmyM4XGyWHR9Q+vW9EIDvjk+DP1mu3a+qjTwnKEn1ycA+9wATFkJX5Fgkbs19xSAa762Jxw/FN9JByfg3LPO9t3lY6+KG4KTCTER9GyJpLuqzvVhesAmgHjhgH+2CD5ty80mmPffnVEviN1IijVtuQczgEl+kYyVz8W8yoXS+HMs9dSYcHzbm24YV+JG7Icm2TT23XZrptvJ7JZpP8uPOSio4pfptzY8BdELYzRuM+3W+ccMoKCxntjhtELVvwsk7FHTwFBqy+uqY5S9x35UfMFMsR7T7FF/a+CyiSVNgF73clt/k1no2ltqsrsIjl7AxOsUdcBommD74JA7t+V93ZP87gO164JJkd4CFrhysPCaE46PrFKveKN/ThmsYtdrC3ja+d39jRfWwAf65NY+he/zrO1sW25Fl7kpXaINOuSW+1b54d4wuSBiuiODAM2HhlTMbIxtnVFotco+iH5+NDMFmc3xxC3MEzNsbQPwzjU32eYyab3Di0Psz+YJg8hT7pt0TtC1/4whVH4LD+5Bz7CC88EIPNPz3IL4yZzeGMy+XgCyw0tr7Xll0f9MVnlm+wYf7Obui6/vvp4t7T1XsG2Ib72B8eJA7SU+30v8Wu9LP5yeI+P5U0w0H22LxhjoL5xmXcwNy6jz/U7y44b54g1sB3951zDu3iD2I33rzz5tditXthjz7h6dpr81egTOa1D3/lUXIz82PL7Jft4j59wlf4pChKT322ANuusuc///mHvrVn/PzJcXM2LvPt8/gZwBtvvPEunS9JNwirm6v8BrbEHGAhDxswTNzADIBSltwBjAabM/rpHE4EINeJGLnVOA4KfBlJbbaS3PPXEiIB2XdK2fa3Usyxdhw7NgFwK2CSN8TbjgdBxvE1wA2kzY8hI0VnAKBkwFZbOWAkEsgBJfJn4EDB9moAzRGWfHXPPiuevBgwAwOGwKlPz8Asid7A2nEFH+0gJoiinQWNfxNOwIkwAeoNotrop4q6t8oXklJ/dJwskDYOLnB3TgAlSzJCKJfg9TiHVRuBQRBHCBeY9ANwgaUKKp86B4NzorwOrs2d4wIRkgHIrRT0KaCzUwAogdhkffvZohmgRjD4Rfdq95xI0GfHN2kVbNlV58mK3fcp+TCntvP6nfm2tpJP/fMn2Mb2attvzpaAnW0bcRKskYU+8yM/NaU4kEwWqJsD25FcNK5NeJEM5LlnE6v6LoFa23/yk598PA+czcGxMNGL8OizviV7CBP8V4AssWq8/e9Y8+Rz5sR2F9/YFkKARMMEMkAK9vjqhX9sv3Tk+TWYzR6XzOg/QpPOs2d4wGY6poiAMHRNfcJX9mGcgny+7aWo5oQYN64l8+uP5JHOvTCV/24S5Z7O9Q/Owk8FLH61draJSWNLBtnNFkq6vsd6ehTp93//96+kTeFxE0S+vckRLFAg25WuM9ExL7YqhkpmNgEwVzqCs3hJ465o47ERclKUXH2xF+N37SavtW9c5tR1/IDvrZ3yy40z5g9/8mNJCazDE5ZjSbI2afNyKrpPb9lLPglzzVOhr+OKQbBG/OwaPCCb21Vfq/rkjNf0Ke7XvwSifu2Eqz+Pk7BPuNbckdeVL52LYZIixVS8a/G4sXXeb3QvxvC1Xdnk51u4bz74A57D1hRcGnsYWz/muxhj56Nz5IM7ZDNiEp9uHuIRftMxfqzweMYfsoNDEqPiWPeHaWzSJ5+F5WyrTwtJ8G6LFZvo2GWwuJIMxBxt82nYKzZ3rWsae3bXWPEjnKrxiHs4P55uJZefbmIkzucL4iU7h/+wFR/s/lZMvQnfjjTywXn4fHMSF5N3Y812xE02zhe3yCZvUQS0UCFhVrQUY/B28Zgfnvkke2Jr5poMtNHjpe3qits6hrOmn11UWo5J7rXV3BZj8NmN58nEY0nyFNctp2Zr8pu+dz6ZKAh5DKAYVd9blGXXsAQXWP+ls8ZHZotReNmuksMgOIHnbA4sFtATXJLLsAHyZzNn2+D7ZCxHXf5Dl/I0sm4ecqTGIS60s6wCQC/Sr7Bfn+yUH5I9fbI/XEUfX/nKV/5vB8CSFInHJsEEKfh1DVAAIEuakMMmwHhNRkBm7BRscJTa9QsSSA6lbJA4J6GbVJwVTCjmJBAIVOaxSkJSCI6xAUrnVYYFNHJllObOUCSUzbNx7ttznVtCImngwFb/yUS7gMdKZHMRbCQCSIS2BGPycp0gKGiTV59LkBgyJwcOCF/XIjWCuD63YLJEjFMAMvM3FnoHAIIBGyYP7Zy3IyeX7C25B0LmADCQhiW1+uhelXz9NefmWCD90z/902P7Z07Ktox/iy+1V/8FKfMRWGsXYDZH4we4bLQ2EDWEs7YEDIG5+9lY9wAk43IvvdbGmbRt3+ybL9NDckiekSl2hPhKJMhAoDcX89APzNGXYIk4NMbkK6HvvsWIdnz0tuU77rjjeCZvg6gg0zFkWkAni4BXYEOcat+9Vu4i0+TYdc2dzcOqXWFpXkv8KziUjPWvN0X7XeXG9tSnPvXyjGc843gE5rd+67euW0cVW9Jr/xvrEiZ/b5BvLIuB5El+5Fy/7MpYyZbf8pf8pKTYs6odhy9IW98l9tpdW4XH+Q6CK2ltvHywdiRYAvDqXoJiHo2tNjc4u892XHhiVwlM3JWrjVeKS2IV/F85SxTYYt/hzU033XT5yEc+cnxHztmluAv/FSXITnJGrkuoGiNyjjSIq7WnwFQbbd/vfSRveMMbrlvkxbPa8K6B+kUsNp6JcUsq+DobY/f02P0wxTV4wcZbq2LZlL9h7M6HbDu2hVu213gkeOL6+rcYBj82GUq39IqLIKiOS9Rwk42VsAAOdw37IlM8SvtspHGxPVgjJpxjGDlKaOgQtoinbJMd0zHMgGfpVRwT6xHKM8bqS3yBd4gvezGXM8eoPT8XyT+bh52d9Wss7Ib+2Q0/qS32Z+5iw86jMVvE0Gdt9XfF4hLF+lV4l6ziqWza3PHgvouny3/JvzYlQxbQtnCEW+KIXWNHGpJ/6623HsWvV77yldcdCM2ZfI1JrLV63/3kBXvtyjEveG+MYrhiMNkuBrBNHK9rvMfBajqspcfG2jW202+/G5f8jR/0KYGGBTgCvxGnzwWUbatxSNDphl3iPTCYrvkEP4U39a9PuoJj51xJn/lvsll+gRcnK8XjrltbsEgGl/Bri4N4E99rzmLBGQMkv3BscwLFNMca5z5GdsMNNxw7aVtskKTCDnKDMY6zOX7Yd4uCYsMWn7d4w7/FcHPhd+ScfJKrnYl0ufyVn+A8dGBcm/Oy8+WjYjofEc9coygKd8QD8hBf2CAZwzQx47wIufhaUS1ZtDAFZ3BqfK9xWvSw+w13w7O65igA3HTTTXdZjUggqpMma9VDkHPNTiYBuG4nwzgpw0QaKCVzYkQIqLincSD7COcmns5tYANIEhJzaezIjGMC4zmwAA0rDohYL+j5z//8z2tlU8A6J7hIJOOSxCKb59UdZKZ57Gp37Uo0+/ssO9Vh/UjgvQwGARGgzqC24ANkBKvVG8ern8YDqICg84Iqp9jjVifoAXBzxCVNwG/tUBAxh67hdIL46rHrrAR0nbEAOUlF/S5B6jrgifxIEpsXIlRf7gUY9dk8Swjbduu4+Qhe9eGnxuqDjtc+AgIkAZgggGSwTu9eOmdL3cOvjWdBv2OSW/NGmNeH6pPMlvwhtEiGNgRiehYIgHZze+ADH3isULbddBN3K84IALwhb4DG3tixtrse0eN72qAD343PXGsrTETKAK1VHEG+++AY/9sEg2/Qi/7YWuO75ZZbLnfeeeflB3/wB49tfP170YtedOALW/qpn/qpy80333zpd84DbTqgy8Vt+NY5/QnEAn/nluyycYGj++Bu1y628ynJvrmwIbLbJGzxl0z7tPpCPwXvfq3kL//yL68kTWHGXOtPn8i5gAu/+GpFNThFx4K84lo6RULrQ5K2ie1iGsIHA9kGve+ja2ITWSTnxvSsZz3rKEgh5nzJdcj/xlxEfWNBckOEJJPNpft21Q5hYY/sF7kSp/lv98KbxTUxxLOGO/d7S4bpvbbgWNeFjfS6hTCJET/sXPfaDqqdrpMQKjx1bP1iiV/t1Kf4gWvYNs1/Nh6RFZztXjqXbJOr+JWtefEg295HpvAX8l/cZwtiIMywahoemYd5dg850rc+sg27AooztuTWPjkvubWCjLc0byviipFihtXuJbricGPTFhviB7VpRyneJ35tEmHRiM3gIeZN/myTXuGbAkDXsyEJWG2/7nWvu/zJn/zJ8Sgg3mjefYpn3d/qmkRaDKc/SbTxwQZcsXH0/+xDbOve8IHPS2hw2fve977HOy16gbXiYe3CDAWQTXZXp7gPnqrIkX16QTRddE0FwnCql7B1bcfwpr7vjs38M7svKanPOPMTn/jE4z1bvcwSHvFfcxSj2HhzgUkKkPhtesgevXE92XsfzRbLOr58Btd0XEzF8fqOd3RfMuDnklN8xipsbeLhi1Vdz/ZgKJ/pnl3pr83Gr1gjUTN2/lCcbhFJHO6+7qFnvIft4z1dvzmR72K95B9H2jniefIAemr88bXf+I3fuLz4xS++FupdT458DnZ6tA3e4Bd4Kqxa/O2cseHZZNP99MnuFeW3QCoGbLvJK3tTWIZDOE59nHnrxtbO157YZo5iAY6rDbHG9fB58Q8fTW5wn+7SAR8gZ3xFDGTjYgCMh5+S/hbl4tmKSC2I3efmm2++C0kCZAnViwR2YoiKAQl8SN0CXp3X3iagnAMAEMJWcww6YQBfIEhQlO04QyWgBViC5NS+LyhvYiIAI4pLfuvvYQ972PGCnq5bUgDEAD4yBXC1t+RLZVFijMQIsMi8wEI2gNocGGXnkekKAH5SbYOz+Qs+iCtSzVk28ax/2wcB014nMBsnULKqxb4kz5I74ye72lng0lft9L+x97umj3vc446f0akaro11CiCnGi3532KAYM6+yY0T2n0CGCWW2m7MzZe+2TIikQ4BIcIqYAk6yAbgFMjWn4BfQdaOD366ZM04uncTmk1edvsnm9mkSb/8n746jrjRD0JB/ubLJxVJACS/YruISxXlnkVSFZe8ud6qCjAXLIDaJlfnvnqJWi9piZjYGl27yAxfJMfkXz/G0HWRjvrI1hbT3ItYbnJVG/lfx7Ij5xDL7s0W0mmr/m3p6t9tt912edOb3nT85E0vrVpyYjs7rGQDyFljQ/giYK1k0TGbpZv6To4l8fSnHaRH+5sIIwJLDBDV5ijREOhhP1KFFGlziWBtd1/tiS8SldrueOOFlQJr59KBeNW4+57ce2dIL3PzWATioNhF7zCgMfB/vuCzfhZHxD7PKW8yRD58BlbyZXISr5A3q1zGa17iHtLGztfH6Hjxk/wliesfHUNGnO8729cXO+e3a+f0B78WlyRBEnztwidE/0zElygh1OYpXhpT31dP4odjxtOY+T9bVLxAvNf+e2lcRUlkmx/Sl9hhZYz+Oq5dpAxPUBDQlvm7R0IhyVD47DzfRnZxCXxs21pcSpZkIEm2elRb4i4dNA9ziXv9zu/8zuX222+/fO5zn7vHNu7lb+zNfJ3bhJrdwU+Y414xtjF1f9/NbeMN/BTf6APHohcxwSp+YyHfcMHjUhVZJWhkLI6TF3sUGxTdYAjelN6KFfvIkdjbJ19bDrx+DL/qn68h+JJdfLDjbF0sg4c4mPjYpwLG2ot5dwwvUNBIjlagFX+aLz9PR1sML96Ead/85jcPvaWf1772tZcPfOADl/e85z2HWthocsZzYTfusty5NrJFRbrF7C1c4YjNP/kXd8UwvJNPSOSy7QoqbZfHK8gNvhkL/l8b7HeTTnqFb7ivBLC5y4vYN5sWd5ZTds6cO283Id4i/nUdneuDXBTQxFFxX4zC/csPKob91V/91eV973vfVRZdzw93zI2lthVitqhIXmKbnAC+wQPzYBO7oMXeNw/gL11fMaQXkIZHHkOgL77PZvzakUcW5GPGk2z4U/OCu8ZFBn0qpNLbFjLkAXQYbuQP3UM/XS9n3fxp822cwYLEyoKP17axiiPZWdzQYiGs2fitKFdR73ju/+6dK70v4ngHQB1QEGdBxAAgwwauAHHJE0OT+NTRVnEF/wVyAAUMtUE4BAG8ABfQX8KgDQn0AsWZhElCJcQC31Y53U85jJGBIlgCTP1LhLbSI0gAIIZkvH3XF5BxThBhOGuEgpSAAXQQl4yfQfdJVgjlHksO5unvtvpEhLyEZhMJjkx+5xUxuxgAv8BqGyoHXPADwhvQFyQf+tCHXrdJv+Y1r7l89KMfPewLaUewlzQsyRDUJNobjBE1oEDeXWNbEULKRukK2C1odF+BNeds6/YWmfhB40a6BfXaTG9WoJHfxqf/xsguNihZlUWwBFsBnY0jkOSlvS0omD8gOScLnf9fuu78dd+0LOP4M/+DP0ikkpZbZc0MzrhUaopK5p4ZriAWY+BGmZakkmZNEeSOWlo/2A+BKIxiqShulBtuCaWoLUhEf4Txvp3Xw+HN9IUvz+e5l2s5l+M8zvO67vuBAYhk/SBv7BlJY5tsTAFBYDd//a3vNve2yCcTBSuEaavNklFV3t7mHciZi0Sn+bfqUfB75StfeSTbChBsv/EU6N761rde3vOe91w+9alPXQkJcmIOtb+6kXB4KZwXLS4BS1ZbNMw20wcgl5Csn1lBgM1ka8zkv9vlJBIwgm2cA+faBOIgqG4Aa4yNVYFDwE8WjQ8xQRwao0TefMWYDYbnpK7x9VNqFXFuv/326+4ddigZRzjJq/MefWos+UTXKI4iheaWLG3LdIyc+SwypLiw8iZzRJFeJULZZ38rhp7PS0hhATyAjwgf/fAvct0kbhNxCRn8S29LKvq+u7iMz9zYqhgHp8VluktWsEgfjd1LDJuPbcTi4MbR2iEDNtk9dmKQ78aJLTDRmWIAndmCvPLFR7YQxXfNC1aGNfCiY2JTf9fm2jDbEuPYIizbJI1diBUSNTEMkRaH+C+9Nya/fZ6c7aao774rXJNXsaRjFUEtWGzcNzfbZ2Fa7UUYS+ock0iujS5OS+TpTNG6tiTt/W3u/W2+G2/IS0xgqwr4i2EKO+aBH7ILYyKP5CpJICvjCSuSFz4Ma2qrefJJ8R836Xo2vXzZKmX3i7VnDimZ7D7xlLy6tj5XftmDOetreTZ7Tp/ND04o9ONL6cb8lj/ld2IyDIH5vRC4FX3jgUlie584Vv5vZ/Gugor/Zw7WWHDFXcxpbBZy+KB4igNs7rK8ebn02sxznvOcY7fdbbfddrVFdih5TgYKIuIy3rycVkEIfq6vLyeQSG4cWJsRy8UqutmddrUBp8j+nFvA4ORsh4H4JZbwqzhVj4FVqGm3xvKT/ECRx/V4OaxZ7u1e3BUWpr/l8Lgmn9pHUjdn6m9YjvMlz3Z8ff/73z/kgG/UFp3YLdaY223X/3Zsdy9uhQdbCf+1X/u1y2c/+9nrL5vUr11x3UfHcL/vcsCuFd93ruubsAferQ3IO+CidskWj+L3cGSxFrdjHxaCdpywEx/pnuRyw8///M//QPVKNYNyAA1w3tUOiQkCBkQYCWK+pATQmhwj2eQGcBPgXQE7JxcYAEKT6ly/wdlzUr0p0SqXQLsCJyAE11g3SAmW5tnPKLWqBPTNYRMlpF1wzJgythKNDZhLBgAAY9ngokJLL/WNGCSnJWD1jYRLBFYnm6wAKG2R/ZJAoGt+gl/tIJ/ICbK4utsgL9gtgXYe4ACBPiWwyGTz6WcW+9f2NC+DWaA/vxdBYDHWbL2Vwaq/BSHFKKQGsLKlJWqcE3Av6JM7QEheVZn7bAsXYuK8QAE8BP/OV0Hs8QEkkz2tTewqyJId+qHTJVv1KWAA0NpB0PXHrzyntSR/iRqSynYFWX3s+PnR2nzX2R4muC5urCzZODluwqXoJgngk/zA8YCx/rv+1ltvPfChAkCrNmFdfXRud8XsT4ItXpmHhAD4wpS+k23H+m71vnnZOYBk8Rlkhk3zD6vaYQgdk797kuce26SmsQgaAiC7oVO+Iqmv77Are6yI1d+SgiVHVgIkc/BT4r/FY2OEtXTU/HpJZ79LbpwRlMc85jHHIxLwe4sR9VMfa0PkxUc3weqc2IHQI8L813g6j6zAOnHyHNwXGxuPgiHyzX9qR1IpSaR/sRcRFScUUrn6EpoAACAASURBVPlkn0gB/yJ3xWt2trFz3y8jBppj362Wkin8YBtL2BvDJhLdC9PhNxsTb/gLHxLnJARknX0kv2SdPbTaAzu61wqJpIoMLExozz3sYGMbvFAcqM973/vex0u0xDt4dJ43Ulp7OA9Mqqj4/Oc///LRj370eN+I48ZE1xUW/+d//ue6tZrPmsPyDxjYvfyipL//xRVFT3bMv9iEuCe+mF+6l+yw38WrTQbgIVmKKfxb0oIf8o+uJ0f2IcFE2lfOi1E4BR6weNuc2pHVnDe+NQ6/AMRG4dRiI9sji8YC61zvmuXGHfOMNV3hBJJgsbAxSmI2rrIn/l/7CivGQa5iBFk4v7EPp5KkNB42Wru7JVocMjfja8wS1I7BL7inj64pqfd9sSEM5hPiDvnuohi/FQ/xLXIwZ310vZ1UeJDkjH3B7I7jcckMdrqeH7bDp/bbaSePwS8UTRRe9CGuS8ToV1GNLPAAeNMCUElrLx9fnzSvTcrJjy6TRe3B/jOOLM9uHOJM14tn5gVXFbHIqfP9LTaurSpgaWt5TNeRr/guF+GTfd94p23Y0vctDsEjelaIgrNiyfLdjinYi5n4VTj70z/905dPfvKTB3bSJR2l6+Tv14/i3I1BfBS/cQg8a/0Qp1wOZv6uW+6Pw2ubrtl742wM5rQxZm1tY0X9wB8xH4+gV3jb8fw7uRXvrjsAJJWdfNSjHnV53eted7xw6uMf//jVcAV3ToNsMVLBap1c4HJsiZb7zwLWj4ApsRTUARgBu67vja3njyoA/NIv/dK1gtq5JWKSX8H3HCAFYW02hpy5RLUKlH/AFmFf0E+WGUgrWQGk+4x3AxDFkYl7EWWGINCv0gVHFajGUlKnmq3tPheEBKs1RtciZIBug75tKICdo0r8klVjsdrfnKwKCegcEpldp6rvrre1he0ITohgbXA87WyCqy/OIemtfStE9G/1xKftxmxaQkd+SBPZ5bQAjn8gRpvUrmyMHyiwC4n6kjBFIA6N0AA7Di+gNGfBVXKxKxjkjdTVN3JC9wBZoKFvBSV62mLEuXDCfhETNmjOjQ2Iskdg6Dtfk3TsnCUsbA35aByRZIU3bQDA5BnORdZVRZE5xIdulxQYb2OM8Bc0bB+DL1dwuJNYIr9IBD1vQs7OXIOQZocSNeSU3HelRh/0CkMF9+Td3Ou7cYcPzVcBbO0GzrLfrov4hSf9Rvl///d/H8EflsN/iQLMb3z1I+AIQtmLIGxlin91vccm4Bk7NhdzrR9JAxxgixsAtzDJp/pk1+ydTZLTvlCoYkQrYD033H1WD1XbyXexFGZna5Jy/mZ8ZEbm5tF5ekcu4QuZ8QfVfYQLFna+4k2rv2TINrXJp5eomdM5FpCdNsRMxMsL9xA4OCGhOfsRrEDstIdkr30jv+5Z8ouw2cnR/bBrEyLj7vraftGLXnS5173udXnFK15xfcEYm94CnL4RXAkT7GHPXuJZP6961auuRUX9Wh2tsNHPku0cyFq8ZbP8Mxmnlz5b1Qpz7G6RIChISwBwEbKgc7YvCVPsEWeLjZ6/dQxus2M4xZ4Xb+CTBQhFsa6Fv3yMj8Mt7bJBYxVvawvpX73oEz7DM3PmbwoO+JOkUaxZP4AzuIyER7EMftZm7YjnCD9/6Tuiv3FoE5fGm067x1zdJ77QK39jM70ZPB9vt1ttwhJxhj9uMiHhrq3lwulR0QPXOCdx5B+29Ewx7tD1Xqa8W56d5yfifeNc2zMOtlZ7JesVn8U+SZxYvW1s4dPumN3a3bUKDBW5vfDRqrF54RD8fTmg/mvHGJZH44d0V2GxRcN//Md/PPQi5sP2xte1OBp/h1v10/nlq+KAcbEZvtJ597Ol+it+t9gBd+hegSmZyWfYGNvRztoWe1wfY3Piu3Zcw6d2rI6JfTs+XHjzho1D59wQTnbN7qrsuuaXDOiAD8ARPBD/UxRbPkcOYoD4zVZgKi7hOFl3n3ygeYsh5gFrsvt2X2UPnbPIjUORGTzbWLq8Kbvaf+TYuFvIvuGmm276wQaGfirvgx/84HFPlZOCY40DSkoixCUs3cOJt/KMSHIATmsyBogwSBhdZ3IIAZK1jqft+he8Nilqjkv4VFoY/ybwnLf7GxODWIWZn/NITNcwAkQsQ0vg3XN+sdvZ2AHDyneNmmz8HNZWlFSFGLuf/+GMyWuTiNq1MmRuCy6AH/Ewx+ZcX+ljDdrY61/SDTAZNnvZxA/pQjZqE/AsiTF+xQh6YQ/dswlB41GsQELMj80hj4gHeQquCgp3FVS3LYWDJXVIkbb12X3IGj0v0ZPodJ3zyTF9CnKC+SZQO+ZkUr8b9FWBBY711yVatnHR+5IShYX6rf2dB/CHAXRNdvRTe1aNF4y7flcTkYObbrrp+H36xmNMtclPyXwLHhuoyaC2kVL390mmm9wjqObU5765lm6RFas4/H/tin0i9whRcgLk5sqmOh7meveG3S6CLiw0TmSNr/NPwWblheAIrvqEaVYCBRdjVHTSFtmsHXXtxghVdqRvx1c/VmesuJAJcrUko/7OW1Rhxn5uclI7zYv/94lwiXvdK+FmN/yh+5O11TQxAbHpvJX31bNY1kplNgdf2QnZdY/ESPGiOS/5zO9td13iJC4iRLVZX2E63MqXFXtcRz/mwIdhbe2yP/a1NpO8FDzFcGNnG1tMgwdksvKG1/rkj56vL6FI5/SyxYHmiRiRGfK7BHaxDYG7+eabj9X6/rULKD9RqGA/W+BwH3uC0ZLlxtWjKl33zW9+8/K3f/u318eK6mNt6Mxf6ttKrWIafOGjOwe2RF/suWvXTjfGiZV40BbKxN/mCx+7bpPw5TR8lf9KYpJb8jAHuEGO2XH/wrQl0HiSuO96WGrV/YzJONzi/upw/WMTR/zBp2RVnOOP+IO46b0scBLWrT7Ikp/XVnraXZyb9MJnsQFWGVtjOmPj8oNikpcJ2/bPl1yHv8NO5/GQxtyx+rbCD9O7RnxoTM2jdmur4pmVbdfBMzoVH7UP/+vTggN+sJxwE0j+kUzhptiv2CexxUG1v3EeJ+qYHTSKcnIUSSGeLCE2VjlFxxVbzlvL2Tb77LuXcsPlLXxtMWPj9PoS20/fbIr/wyb3movixxkL97raYIPiAN5orIoJMKDr4H7HdgeLHAF2NFYLI/gDPS8vFFPO/Lb22a0Cm2IJ+15ssgupcSS/Cvfnd2exydqhh+XTnff4g9i1Ocpy9q6FG1u8rX/8CeYuf2JHdCN/wFNq16PXmyNuTrq5ipgFi2BvffM97dDz8T6Afgawm/3r5FOf+tRj+11vnbY1FshuIifo2qIDvHYlrL+bHEAzCN8Nbklm52oLaJsEw6UMbVAooBLsCFwymaIoT+J/TiYFDW26d42fwy3ocZpN7pY0KQKQGRJWW8i8PpOXHQDIw/+3eovUAZvaynAQ2iWMyHVj2OBpbkCV3JAQ4AOUfSK+ZwAH/gv2gBQJlBAYU6sa9Y+sIv70RLfdr/gBuMwH8ViQlWB0jFNKjgQThAOo0aECyAZc46AfgUCi0Bbpf//3fz+CGztFFBof+6odlWfyW1JGrx0ToJPVox/96ON5JS8KU+HTB/8y1yVBAg1/RwwQgiWCQHb9wHVLgo1TwKUD/S8JyTZ3Z0VtA00gCmfqy9w9S8qvgSf7UtCAIQLU2i97WgLBztkRXSpewQpAC+e2fwGAP7mn+TRuP3dEx/BmdQAT4JNxrx/xfxhoK/TiieslE2S5BKC/rTTBaRi9PgaD+cYm0PzDeAX9JauusUsCeaMjRK3jyAIcpFcr590jQcte2Lz7jBHWbTwTO6xq9SKhdrf1FmM+yp6XlIk/iIE+168UjbMHq99WmHZMCJRtskvA03VkNH9uPhLeJdB8mo+xb4mkayVMCCL7Zvt9F78l3shRfcAf9iJGiV0+YR0CilBIzhErMtjnjfkOUsQfGrvktXNwh3+JH67RV2NVlKwtNrSFQvG6Nrq2+NF1vc26F2BFhBQkycgc1gfZORyqLTpjO63ctBrrJVVkQEaSXOROrDJnSVifZ/IpzvGd+sSR2LwEWJJK3vpNzoortvjSu1VNvEWc7FG2VkvFHFxnCWhF2pLB5k528CQddm3PG5dEtxraeM78DP/gs+JTemv3TStW+14BPsq/+HjH7WypDat0OC58aQwSvc6xe7G5c/UtiRE/+8QrYN5+Z5OwGb6c7RpZ3xjibxjePY1/sWN558p4k+ol/Y2jcXqvRjHJriyxj33ggs2BPOFAxcReVNu/dtimy/osyepdUWTIrvTLl9ki3BQ/2BGegyflp+7Bb/AZOqmNdvz2s3Rb/FGU0vfuTjJXhQXxttX65rEv0O3++kr+iiONL/ksJz/LHs+tD5wDF7KzjI5wU/PvOu9QsJi5CR25St43BxAz2d7K9Jrk3flH5/jA5lb8mz/iLj43dzKuxViYjgOQAVzA9TrP/+SOm/PBMI/1sK/ak/DCYvax3I3OyQfmFG/tnjIn2G484gxsYTObROMGGxfwMuNR+F2uyv67ZoteixswWIy34xCngyWrN/i02Cd+ibeNH/6XpxzvAGAIayCERWlAnEAYYfcilIhJjpEBAw5An3IYBcfSLhDomvpuwra/LmkECECYcwFFToYw+KQQglsj2uRAEoR0SlAJcBOTzvW/Z3zarmG12dYuydDOtev3RV+SIGAAkI13AzkDOSeKzbHrzKO2VNKcAxa1QdaMiXFyPoGJXaRfb7DvGNkDrk3azHmTZsTF+LSBTDcmFXJAK7BJqOgdKej8Ar45uQ6okyfA4JDnxJoj8QH9IiNbpKGb+oywty26F2p4kRx5LGhsQNYH0LR9cAm9ivMmJ6q/krHG1r39MkIvRFySWVtWBvhh4/Y2eToHgEvEAQkysgG6PpHd2rOtSjImMPJryY7v/E8gZwvO0xvMkNSRFVwy1wVESU3XwKfGCkzZm4AggLOJJaVWOmqnwF/bfFcAF5Bqny+4TnDoGliD0Oer8MrY+Ok54KTfiJafMaMTxMacyIGfp2e4Y/sgrCFzfkkebGITwLMeVw5dL3Aj4/qsD8/mw2jBaAkE+yan2rRbCtbyHW13fwVDCRAZbkza1WHPTLddNd2VTHhGG85LgAV+Pl6f2qfnZEB/jc28xJoIcf3DotoIQzuu4CFI21lHDjBYn7uzhL3Bhi0M7BZRWCduIoH8Il01hx5f2SLkEkk602ey3RfFIS6SE0Syds2ND/s0XjGi9uxqonfxln0jsovL/c0H6Vwxp3Gs3Lv2rrB7+U3jQvzICvkVx9ZPJYiK2PyqazYRZw/wGhZum64RK3axxFxgIC6wXCZ51+7yHrrbRMff/YzXS1/60stLXvKS4z5JHhmZgx0n+NomG+QrnuNrybD/G2vJs/bry+4USYD4swmEGN8ngo8PLi8zpi2WwC5JTG2sjeNOYpzxNRdjDO+3b/gNCzfG6ccxu8ToDEfksx2vPW0qvvI9dqe9xXUJQ/O2YiiJwr3xV/4Am/hR9y6e4vfw27yTN98u8S8G9T6WJz7xiYcr9hLmruln+fSJa7mPvdf3matlJ11PH7WBN5PzYjMdknfztgLPdvho/cOPzrG73am1eUFjCYeSgV0eONPioMStfhQgyHnHYuW98eMk4oV51id+XXuKbWSl2EovYrPzHTdHvr/43THFaDbWMfPh5+I33MJ3tSXvMVb2w892oVJ+twuDxs0fGnNxsBeM9wz64tb6HL+XayjykpNEH47jD+SGRxrnxpEtkuqz82yLXMV+cVQsJBM+Whv4Io6yORaZszncF+fDY9iQuYhz5monENyFw3wcd8DPux/us2exuHv6Sekbbr311uNnADux1SMGIbj8fwaxxI3RIb9rvIQpwHPuJcML7ogtRSIPiMASBIGMYjaoLAlaUBYA1oA2cei+BK0IAcxWDrXRitItt9xy+djHPnZ9A3rjWELX2G01siJAHl1L1hS7CZ7xSbCALeWb+5IrgCJpMBaEYgsIyEufWw0HqlYJEYHGAUg41RIOifvqrzGbd3KwTee8q4EBJw9OiuAgcoCAHNjPjqlxmQugazwcaW1i5c9uECwBhYyABdvJX/7mb/7meK6o5z8///nPX7eou3ZBnu0CpfouUXvHO95xefWrX30UEQAim5AsITKCt2Db/SVDVfPIdivn/AfRWcKI/AFb4I6EJNtd9UZAN+ERrBvP+n9t9g9pkSB3727T4iuS43SnOLOkfnWBFPFn413Sw9bp3PNvi0n9jbBJtJB6wdv8jD9/8Hbj5N7WQ0ETuALy+u7v5rarIuSisCb5YeN8m8+vLNt2SdfIttXO5K8wgiBtQXGTHD5L7gLE4jIcb3wIDyLDJ9ankkVytuK2gU4wWiIA25ZQW+FLN+sL6090wo8UeSSebM444AG7ql22jmDwzeYDN/OnZAYLBVbkXZBXsOi6/vbrD/qjP59dV7uNFzYqBMBUmG3VDr53vTEpHC7pt7LXMTilmClp2CSk/mC1PruudhD/jsMKMkkfisIwRn+I0hInSQuZwFr26lo2IY6cyRKbYL/NTTGAXuGTBMN4+Cd9SsrYE79zHbnu/BQcauNxj3vc5Ytf/OLxjPK2AY/YrPu1j5QtTzHfTTb5MFwTQ82P3+8jInAK3kvGJXrp1G+2k+3qreusYvFF8jJemK2Qs9i8+NC4+t5jMK4lc23UR2NUwFpZbawqYQhfJM8Sl+bZfKz4egRGDG/MMIqtk0XzskrYdb3wtRXg3nGiyEeHfc/vur52vKuE3shNwg9rl7etnPHtVtT7lZnIOPzmn5JENmdO9AazJFwwhQ66rvHYTZAc9hGh8Kf5eLyMXeG4EhZz7N6Xv/zlB09pF8eLX/zi47GX9NJ8/PSafmEQfsGONtFiUwqKfFUyaWGLD5ibos9iHNx3DV8i185bfDPG+pNUGi+fkbyK7+QgzuCOOLiF0E3A4PkWfLuen+L8cB5flRQmM5jILvRbmx3bgoN+mpd4s7GND3TfuTByLgK4r0+xYf1JH53D/fp7r6WLjilE5K/GnSw25nY9+bF7OsajLELc//73P+yxlzkng43LfSf7+sJlJd34SP3jzYo1eMXOT6zFPeUbi+XkpCjC7sVr3F3Mr7/uZ9tyzvpwLf8wXjbo+/JucWvvFy9Xl+FyPtsLl48CQJ0JTgI9ZwICkrN1KiCscaSNETfYcwKCTG4gFbglSwlEYocYmDilLslz35IDx7peEgVAjW+dy72Ml9NRat8BgjFpz0qXPpMV0GHQjIqTIYsKIhylNrQjidlkcM+RE8ByrjnY5iU4u6aEsb5stQcYAHhJafO1XWbl2Pw8e8kekCXJu+QEoK/j0SUQMIburZ/djmnugoZ7yZ4dAF+VYpXA5iuY0AUSy+FUf1shPO/eQJ4Rl+5BOptT20gf/vCHH8+T7gtWAHvzB/hs2tj0X1LX9kYkgg2Q3RJaTo44n4Mp0KFvfW+yIHCoKPJTsuazG0DMe4M522quyYePCIheAGce2YQtbYLGBm3FJli0dtJ1MIj/rY92re/m2rHk1MuKarvEmV4kvltJF1jpmu6XUCEx+6wsgrlkMNkiGXx8iTLyzm8W/BfstwiwNo+kkSn8IhsBpOP1m413LfJIDhJLKz4bGBVLtA3T+oRNgid8Ix+Ev/Zaca/v/CuZSswlaMlN4QW+r71KtLXd9eFSj8P0+8Udt6LEhvhM8kCMl0AgfVaL4Fv98j9EhN7IoS3RflaNLNb+7CJYWexjF/tsX/3yQ5iK6NG3sTU3SYFxblLZOOHxymoTWn7EV9Oxx1TgLz5Qf/SBkCoCkgUbhxXdg7B1jeTDnLIHNn+WT/3jEBIumGi8yDjOAcvgyWLEEizkDqnrPttA2bXEV9vGZ8z1na+X6PRoS9j/9re//Xg/CQy1VbM5dq0Ekg1LPmvTT/jRW9cgqgpC9At/t4hFJsbbNeLvkkGci08sKd/HbPhl1y3uaAsZhZNkiYewLXFk5S9xV1Sw4+/ud7/78cjpu971ruvPkHlkBHHGwchwZaJIYDGhR/CKw/nY3tc93kFgPh2rf7/IsDyLzyP4m7CZtzgXx2ghqHc/+JeMYKC4sIWI/i4u/fEf//HljW984/GLDrVHhvwguYljtUeHFaEV+/Rp5d38+Kikz+4SHJ99K2Dyg8Zht9JioOvPPo7X5BO96HoxcW1ti9PGvLzSwpTFn/qTf+BRy9P5mpiFt4hp5O1edouvJydFEc/bLy8QK+Ghn9/EI/lfMlqsFgvInTzoFk/n0+Yp3spXYKpcaZO+xr4xG3/nV+vri7304ScC4Tv8VPiqL3bR3zBk8yHjhuew1/w3ieUrrule+uG7fEYO1vHV4fbXrut+xrl/r33ta68/4Yf/wCq+SmdiDJ2x6Y1ZZIBb4wOwHE6atxi++ClmdMyiCFmLI4pY5r+ycb9FJHrD64238XsPTcfEudpaPp2tiKny2OMdAL0EUELMUCXkABfpT2gbwBkGwyTsNRaVkgVXFUsT1g7lIYaADKnhkOdVA8GXQvS1gWuvQUzqd1e9GaxEYh1Y24CLQSPY9bmJOCFfI8KdFbkFKYkvZeoPoO4KhoRawoI0ah8xA0QqnQwimSNrjQFJzcAKJI1BkBN8dg6IizEKDByofnPKSFTBidOQe+P082K1VV+uMQeBiRzdy5ABg3vZneSpuTQ3AM8JVmdsHEBKZIALsN1kq/slg/oEcua/RM85lb21c0AteAH5TagAL6LTNV1Pp+yafyooIH9LPBRe2OnKGDHh72tb7Hntd1dX6CC5NLbOtXqigNL9iMLKcotxklht6Cu5tbpupZ2tdX4LQc2luSJ7i02uQ6TZ3JKDJZqq0wifnQHshP75vaQTIe84P+Y/7Lhr16fZh7F0XnvkvokaEgQ72ArbWbLI5rtfUE9GkVQBdYNeRC95I9v8gE0hn0gU+0dWzWULD4ojtdV8fvmXf/kg2U95ylMu7373u4/fHDb32otYKZgI3EjSOcaQc/ryOAu76R4JPWzlz42TfsyBXMl//WCTdDhsjqsrsSJ5pYe21W/ibD5wc0lS41l/SVZWMsl9Y6EkBinq7d9f+cpXjhVWGGm+CjNW/RVYkBu20/jYMFKGbHQu+2hO7KprGqNCHv+DOd0jFjVOY2X/W/xBiGqz8SuS8OPFrpUbfUvStiCLgyxx3PbYPmJlzuyNnfD7jYEIlrn06Vl/cjdO8SAbpR98Q/EJD9K3F0+xw8Xe+mrMYiDSKXY33ubS42BtrU1n7Lv2K3YUf9fW+XSybx7iMTtXCOg7/GQ3+gujm2PFXrFFXIJBXSvZkcQi4I2p+2rH/DrWPca0+I8TwGn6JkMJIhwja3gFK8lmCyV8AcYsnxSL2RI7qp3wq38eAey+LV4Y686d7+PK/LxPY9Pn+h4OtwkVfkwWbJgfKubgMbs4oihce1bwJQs4w8Y2sae2LBb1U2vtggnj8Rs2o+CDL5A3TiAprz15iDxDX7ANX2GD/IS9Oo8PLt/FBzaGsg1+0Nj1qQiRbr20ko3BgW0Tzic7z6zTEZvpu7iH/+kPlvUpD4HDfJY97CJt17BteLp4xxcdwwkUkO1MlHzDL1jQdzwNHsB+vmZHp7mwL33iQV2vvcUK+B9OssHlRuRRexaa0ks/3/dzP/dzl/e9733XHZZsgJ2xEWNT4OGL/UJDfEQeqBAk9uA3i7/6UNxmy41vfY3s5VZ8BkdZ7rR+xa7wFH6rYNBYuxfPYKt8SaFPPid/gGf8p59CPwoAkqKdCGVbUWUgDJ0QVO36BOS1xwgEUIPjrF1jRaOJIUgGzZg3IHM810j0gccqhrEt8dqVesIXUM+gyRFqB/lXoRNcBDhVaAFbWxvgV27aMf4UuMakwKE6yYDMX3DZREP7jbf+ES1GyAn13dhzNkG2vpCYDYrkRB+MCKCf5WguQFy/qzs6YeDJGiByRO0D8+7ZLW7AxXHz16ZqF7lKMgUZTgVc+65Iwo7Ikr6BQNcuMRQYAKWADcyBu/sEeAG7+xAiNoHosKkFZInvVp67bu0BmQYUgoQx0IEiBZKizc5voYZ82Qa5LZHegAxTyE4iImDxmRKMxmYbG5x44AMfeDynvYkmGZDJkjCy7xqBH2bxha7pb5h2VyRSoU0CoC19si++b37mK7DRhfkgU2yF/Vq1qV9J1BY82QP7rd1wLMJljHRSUIQ9HatN+CzRXPLAl5Ein4iRglrXLYlHlM7kZTFTf2yoZ49/93d/96jat901XxPQ2bo4kEzqz70lBH6jl89YdZToNWaPvtCNFXVJGqLR5/pHbZKTAlXf+SUdIsLIw9omO+i+/kUCk0Hz2HdIpBfxalfSum4LX+tvknbYZVxti64fiYcxhOt/+qd/eqyMtLIIQ8/xawkIHTSOxdnmimCs7S7RR6oap1+VSY50AheWQ9CjuNAukeN3ie98MRUb4Ccb45t3uo24rc2tr8CKTYL12TjO8QA5hwmwv2vptLGGHc1xCaxYgNyyFzyF/vRBpvgBQoYz4U/I6BaLuxcf2cS4+eb/bYv90pe+dH2+GgaQc310n7EuH2M/dkJszO9vRQSFCjwFR+IzYjdM3GIMnmEc9Vkhq5/XJC+8xwtj8dKuFdfxmuUfsFm8hU+wyFzNU5yXWMGfTd5hpHEvDsIMWESvS/zhcfa6dkd3OEJjNLflH43VuzLEkMYpjtcOXJA0ie1wsO9WGfsbHiwvsesSDrCzMJW94+zJy2JE8uATOIE568c4+PI52fG+CQVQRS267XpzFJ9Xd5ssSpI6Zk7sR6EQn67drof5zdlYFnckuvrUDi7DbuG5hBXX6Pquhb8Kh/g2/ZA532CvycWx2rnPfe5zYOUu3sHtPhez+UxzkDjiDbuwtvkXTnfGBhwZp/dSRJxdv/yNrS0vxG3ols/SIf/K5vacPumAryaX9CwO8G287cylYFNttwPnR3XDTQAAIABJREFUzW9+8+W22277kR3RFlfPOQ9uiWuK0cZZn43PbsvNB+i+Nnf3TsfxAzEOHxHnl9uKYbBgOaPHmVzPv8Untt68W6ztJ7BveNCDHvSDBQUksMn03xsDTVIQ13EO0+/ct7LTCzR+8zd/87rFr3uQOEFtE8cEutuPBM6OrxEiuLXXNqP6QUoIRMBf8FyAW2dyzRp4BsbRN0lEBMxDf4TK8da5JSZds9U5BuI8Y0cscxztA8PGWNuCB/ItURPYgY4KWXJV8QfAAIthIyCbkNa/tlyPBAl0xt9xFdIzuePQnAbYNa9+YaKtYumR49IJBxbgOu6/ubIZwM42N7lZggAMEBLz36QbqVqnXzs0PwQeoAOLviM6dKfKCijYqHY3AGzBw7g8S5RMJAh0JchmM45t8i6QC9rrQ4goItF4thruWiCj0m+Fhp8uIUC+dx4r72TAJtlVx575zGdeSvZLVjbxBGJwo3P9bcsqApuMVbE9C3u2bwG++xePJOnI3T7WIhFhcwvG2mCzsIptmAdiiRgpDAX4gbCihwSqz+4V7OFR95+xRJWXnJr7m970pgM/ei4uXObHa+e1yR/go/EXFDq27zVYjMoe+7cY01i3kLs2WFuwq2vCit6wjBDAiHZ7lOCLQ8m165GE1R/M3mAJM/vkM0gO2a7/slEyFRiRCYRrx0nOSCPcYntinWKTlQAJRH3uKj0yhsg0x1ZSW9X4p3/6p+uK6eK7XSp00lz57iYt2UJt9Sxz7UvM2SEbOGNk18HUJWiH0u/8Zz7ILT1IksUyfa2NN35kB6mvvfyueZcEIsv03BglIeZ6t7vd7di63db72reVns5hH/uj5z6tVi0W8wdxTcxmn+JfY+sfLGY3tdsxKzthEryCi1ZCxao+2QDZrczpGtbiDpsIiJVkaWVu4/zqvDl7OXM+bFeImO9dCmLbJqn8WOzSN4zHMSQgfFLsxis7Tre1LzGGlcYuNrGv+mt8FX8q/PRdgRJ3g8vacnz7FItXDxKpTU6MTYEclrIJHLHPjklaN7kVu8Q+u8rIjh/DYZ/irp1RW+jRrzZWXnzS/GEHjIIFq1d+wFf4GD67MQQ+u6bx9//8klncBFY2H37HL9Y+7NKjB8U/PKXz4q9YwK8aizF0nSSanhtLfVcUhfvkK7+h9+7JHuvLI2X+NhdxxE4tvsvGFEYURbZQamxsGx9pvi2ExIdt4YdZ68v1ocjPd5u/3W70ijfQXffZEVZ7+LM+mhu/NjYygXUwEEdZnsdHFQB2njjSnsPP8C7YAncbCxuQ+PNXeNj4XA8rYREd8T8+qbjDX+ujwnNxpDGxee3oEydT6FkuQJbweXVLDnI47yVYDBdXux+GkKf7tmiRzHAa4+i6zVvEqY6Jhf2tYHnPe97z2JX5+7//+z/8GcAVbp1xSGDT4CJpfVaZqdEF1QZ+v/vd73gOo20cjGR4w3W1ijIYhkmoGgFBQShlCCK1m4OkSMd3HEu2OJ6goFpt7IxeIGFoEuzGsQSWkCWK9Y8Ik5OxCIIMfIOjl31QpHs4YJ8ChYRBgAaaiAr5SlaWHAdgtZO8ema17VlWwoC+9tb46IPh6CP52RYLXJu3bf3kWdvI8TlIZVc9K9eL83p+8mtf+9q1WLTO6+9N9sjAM/1ds4QP+BkHwp2DrsMvGZSoKxxYlaR7Ntj3ZNlvR7e6sgDrXiSM07GrnklsbIH7glcktkSLLDfw0i+7T55WkXY1w71dDxToC/FrPP1EU7K2UugaACnICKoCsXlKFMi4MfBzgdFYJEBsADEmS0GJT/TTO8lB0rnkgl/Vb4GvexEA+AEH2FpjVWhANjpWW67p07H8vf/Necn24suu9jVPsmb7W6y0Co0IbDuNRyDeXQjaM3ePJjTO5sKWN6DUloDR8QoKvZCpf1W0kcDatLLIJhQqYDE/q5AbbtTnBmfFVsSO7Pif+MH2JVTsBmmGzwplmywjKY0JztgVochV/y94wQuOl222O6TvtRV5agtyMtldANrKdqyEwm/2R04SFFs42UWygiHw4VxAqS0El14RAzJemZH/xo0SmzBCYcd4+u7ZU8mxlSZkDu6zY3jwnOc85/L+97//kOfiHoKhfzERwRfXxMT1ycU55/kWP5Vw8HV2whfWJ/hifWxRRHGuucY9+pWdzkfk2RPMIVtygGPLNcy5Y0uU8w1xVqKCeIlD2rWiWPswGkYuduRP/e+dF+yMDTcHL8dbeeAXGzvPO97Yc2PGU6zsNj+7WjqPJ0kyJUrZpyJN/bPtTYLMBfEkRwQZb+D3uAa/kJibs77FM5xnMQqfsmuGj2x8XPziH8YKK7TdZ3axO7qaI1xT1EaW6UIyAnO3KLB2tv7dGM7xn09pn0/SKcxmI/UvzvMFiR3/gaeL33ju8mX+0f3hYvfRIW7fNXgN+159uH59GjdMhnaliLF4e3JvTLB+baVjeNtiAP7B7+jQcbITNzaRb45t4+6XLRS+6UNcrS/jXeywoEWu+WU7p/pXe/xkV1a7vwTKOxsUWRrjFoO9dNiu48akON09na8Y6h8sXaxMtnQYBtY3e+YLGy86Bm/EPHbIjzZBdax5utdP0q5+5AvL7cUEiSff3lhU++wDdkjW9Vc//VccVgCpPUmrIjL/4/timvwHXm/eVqJbgt+vVXS9gjHdinmNk31ufgRHxF7XdB/fY+P6X77p/uWDCsd8RfyEn3S4/MA1G/NgBpxNps3PQrLxiFH8K9mWR8Wjjp8BXHCiKILhhJRBUKpniLOADQhMgsNzFADMiXflYBMdARuppBTAJLABLaTIZFcJBGvsAAZoC+aKBcCLshnc3ocMd4xR96nf+lwCoa9ty1y22s+YyQupRXbdI0CRv1UHxkUPD33oQw9Q+4d/+IfLn//5n18dUlV1SUhtr1ED/D533EuikankINGg+z4DVc9ys4USjQKfNpd86D9S329195Ilv8tKts0NyLMZQLrAteCs4AIcGqtnu4Bp42Wf5+LCrn52ztjZMXkH0Kq0OaNnrxXFEIw+AZtAz0Y4KlLDbtm8YN9xhLFj6VTlVCJcYtiOiwoACNsmINcIdKf+bP/sGm9X3iDCRxZUjEvisEB4JoXJkWzJWmJc2094whMuH/rQhw7ZCAKNkZ8DVD4rKRbEFS+6Hnala4lGY1NEcK+EQSJAp123W07PCS19IRrp+hGPeMTly1/+8rHDRcDnmxKixmU1WFBdcF7SiwQ0rzM+wkZY3Qq+RFi754THrp/6yFY89sI+N5ERCxYHkLDOsc98vELON77xjWvFeXev0AWcWx0KnuJJ/VtREtjov356hMBjBPym83SISMEsVXfXLDkQMJEYqza28MF7OGIcEm0xh+9nW3aRbJLVnDq+OqktZC4be+QjH3kE5AphEiY4Z3x8vdXv/ufTdGMMEpP6e+xjH3v8zr3Kf+OQgDRWMZv/wgUkDllmQ3CPbNcH6dFYOxd+eH9AfdHN+jUiqe1NnCLJqz+coHH2f0k9Yst3jIf/WgAwBnFb0aHxSgjEAVhtvkuE80sETdxr7v23EtmLIsmW/aVDu5boTkJF30sM9QFvl0fhJ/gb/ZJ17WxxMn342dr00v8WdJoLX659/gofjV3MQ/b16yVUne9+8RzO2iVIBzgODsUn2ffKiu2J69nEFvPEbn3XNhtM9sm6wpqiDfsQo2qLHYmZ+c7uVMEdOn9euIHjfcItvm8sOBsbC2fSkYL88iaYm2wUp+zuUYCEG8mia+JHYov4psBRO/yZLWivc3RKN43xF37hFy7//M//fF1oa0xkc+Yg/BXfxQ821tXHxp100Ny30M3H2BY8x0dgJ5zA0fv++te//rDr+GLtKrLvYxe4D3zsfgUzsqqNXsrYGCoANL7OPehBDzr4anjb/OhOAgonYA5+g1vZLWCOySOfYNNkhzdL4ODBYnVt8i/jwB0khLiq69I7GyA3Y98xZQMWd2BHbcEpxSyyFMfhEPyE03ID/rj46b0hig/4/BYS+Kyklr7kEbvQs/PBFbs//hvONQcFGuPA88hEvFuc44Pi1OYUMNkc4Jf58kW2j+/uYjQ+hdOzCb6JW4pbZz9YTgpPuxZW8Uf+uwXvCiPXAkADYZQCAHBF4gV8wI50GCSiwXj61CGjqA0CRzaRzyUU9ckhVuhIOYBxDWUsAeGQHJEhr6AoVvAGmObGCbvuc5/73PHG9w1UqwD3CIwMkcFtYsQ5Gd0GVcGsdraosMl21yDU/S3JQfA4TW+Yf+9733t5xjOecd1yD5DpESFr/AAB2d2gjRADANcDF+1wZkbIaBFm8l+yLBHRZte2q6SkYpP8rdQJ3AgUJ0ds6QZhrF9B1IodQiDwcrQlWgiZBHFJhKLEJh61vS9KkaABliVzzpHZgg+/4n/AwVZNfirBFJwBMrtfnxBY7eSxs2B9DanZxE/RB9gBf7KggwXF+tUGOSXne9zjHtfnd42xcVQYevrTn375q7/6q+vPbyKLEmH9NY8CwPpW42aDgkV6NB990RWCC6MQHc+euhfJWbA2DiTP/FzbvAs+kTP3JRskbO1L8ivA6rc22YUiiWIau8nfjQEJJQfEovk1544j/I1PAFySaAW7e2rXVkMkB7mBi0sIJZBwV1CDg2fcqI92JyWjXQ2hJ7pcPxZH2AVZ7e4khaj6bT61o1AqOJrzJn3a3CL1FrwUV+l6sYOO4ecWa5aQiB3iV20olrAdscA5BBL+3nrrrYevfPjDH74+TrHYylfYztpq8hI7JBLNR7xYEtdcOoc40b1nwZFR8U4sRWDFF6tg7GOTtt02TzbwCx9YXBc317bYsus3TjX++vdLB4iVJK9r4SxMo9/F9u6DgcnPf/hjDNrKVvgPHpQcFSoktrAImRfH6Q7eigv8TjubmIlpEmp4Upv9b9fZb/3Wbx07KvrXoyaf/OQnrwmkGGAu7BH2iD/8W6xuDgqU/S3GdJ/HUTzuJ4YuVugXj4AT9LiPbcBsesO52Ci7gK+ShcZUcZQN61OMyg4bW+NdAi95x7Hs4MBP119wU0UCOpSAWezaebLHTYCbWzGy97x07RbWJRXZb/9gy3LbjUFsAH7DVPclJ1ylvsKixz/+8Zc77rjjsPHOeweBdndXBS6f/GonLtL15AZ7YEVt4LQdW1zGc9gXHW3chsH8In2msxaM2iXUeGGr+AaHkr84Qd781Txwx85X1O6nDvuVhmynOIUPL6/Ir9phyx+SQfOCw7uQgLOamziRrLNzSS898a1N6BQEundzM9hORuZCnnAIL+Dn8KIxrW7pW7FffJTHkB2Z+24XHRuVqJtD1z33uc+9/N3f/d31heG1aTdD121+Jx7zGzzKbrDNl8hTW3Sib4sGMErMEjsU97tPXK59OxPMnazxsGRL7jiKfJgP4kowa31XPDB3cYX/2xVeG2KPBRIYsjECZxJL4R4ca0z/9m//drnhwQ9+8PEzgIgOg2PghA8UkRPVO0rvOoDtGsGN4XBkSS+hrZIQAsbrk4NuxVYQoUzJB4F0L0dnxAKDsSzBro8FAGS9awCOuW3CKBjZjmesDIFiEHV9U/oCNgND/gVMwXdBsWvIH6Ely65H5pHDJRNLOne8S6aA95Ktc4LKmNlPRq/ibg6C9iZeXdc9rXghPQJaY5BQ+mzsS2zMjSyNA4nr0xZj7ZJDx+tTMaH+bKcmPw4uQaYjiVTjAjwScckF4ggYJVMdb879bws921P84BdIy8qB7rZok94c79r6UTGvD77EPuuvMe7Wa/NqbApKS4DdS/7wQdIMOIEzHQtg+mRjjd97RZp3SXK/HmBM5oB0LnGoL0QGcANnYJpe+Di746sSDwQTkLJ5MlMIQODpjZ4FYGANbBfQXSNhcQ6+uNd1HVe0kPDwi671W9rIk/b6tK13AzKbQz6bS6QykgQLERU6FSxqL1LTeFr5IA8rXDCw+2H7rsqxX0FX7GArfLXjbdH7zGc+c8zBo11wlw9vHEFm4F3z9JgEvKdv2xn5KgK+vo1EKUaSrzc5WzGqv+6zy0ZRiQ8L1H2SK7wyn2yh/811bRMebVIkpkkal4xt/EDYyGPJHbkt4Vjb3oQUge/a/q8tmSvfgyvsji3DTgUBuMuuxIgeA+v9BJIWcVK8MG5FFTiHX8D47ncO2ad7Po4gp/t8KN0sRm3ijqjpxw4Z8jM/84GNyKIVXbpYsqZNCWfXWDmH6Uhf5+qbfB1fDCZbdkIH4lpjqh07rjre8669o2n/9Tv0ipTd4+fBVhbaUlg0P8koYtv48iNcRSKscCIGiJuSQT698iT75T3L7/A6tqAA0criFkXFoQqM3n/AZ/tsbGLU+hA5SvjYk/bOBTNtwhbbxpePSBY8ksN+xU7JSzbcOzF6S3c4tC/W7NrkTaa4GZupv2xcbGMnfK9PGIb/KGJIEtg3rrdtbeyw29C4yWCLxvi6OCFuLVeKL8JuOlguiCfDLm3QBbtgR86bB96NU+wugO5hj/QD/7KXkkzb/ZfH4mZ8FG52DS5Zuxt/jW+xip/h/XYjWNxY/YkB50+2qV0FncaieCwmbzECh1OgxUPhERuDe/XT3PIlOAZf1x7ZMz4Lh7pHvKoI6ad02R8bVTzavNHc2L6cVbzDWevTivvax+Z9clpjZvd4F3mS/Sba9SfGs/NzDgY7mmv2IzduPGSMS9IB22Czm/ctBhqzcWz82jZgcWPcfIJOGvO//Mu/XG645ZZbjp8BrCFVk/6WDGygYXgmLBlqomeg5uBbgWRYCKdrgCYnQJISRsbZqmBvLOw5jk1WBVWODQg2UAgyCdo4GRFCKvDo3/0qeAlzDWyTQoQDWAr65NbnVokFG212XqUIyWQEfUfkGTqjFjwaV9tBA6ndvs0Ykh9j23Z37mS6yeSCjGBrbpxfZd6YgAFb2ACSjhGIxsYWJAcSIKtHXbPEC6gA1+5HsNlvbTTGAuZuv1aYaR76Y3MBUfe0Tag+kHAOtGSJHBBnK6oAx/1k23jM072et05myWeJAkKyBRFy8HNJkdgNaEuitdfYFU4kF+yn9jyiYCugOQIXBAG5oE+VXDJasr2koTHVhucPGzuyAQ8QV+RigUwAlgAsKRCEPeOqortJuCDAHn2escM8JKpsrDYFCb5OVsg4rJC0dJydaS/5LH7CGc8SCxT9lM3Xv/71KxFViKjP5gmbkdG+ty2x5+B31YD99dm1yAe8ZSv8HBY1F1iHEHm/AdzjL2fs3jihfXZE52xfAskn4IOAD6sQOLI1PlV4ZLF2xKIlfRJQdsPn4SkbFO8UZZZs1Wdt5p/ZcoVKsug6ZCVZWxWEQ8gK3xXn1o5/7Md+7EiC2bjiBwK5/oIM8FPz6xpzW5mxUcRDwgv/kEvjEqNgE8IAS/skI0SXDOgA+RcT1tZqL3tEsLuH/yD3MM0c+bCV3SU3Estsb4tmbHcTfGRuOQEc6Nnh7Pz4PeQbbri+a6hr6bK/4VyfZMpWzEvfMAW+sbXO11fne5FxxLAtmLDOvNmY8Zy5gPZgsxjJp5FmesIt/GzWs571rGtIS7atbkbo9wVZEjpzYcfnhYTFDDFv5Zy8apetNLcHPOABx7zZnGIZTtH9iold03wWR8m5wvFTn/rUy9///d8fNnAmyQp5MNCuOTG5OeKZZKiNZJu8Skzh6Mb65QlsaWPi2gy7xgG7bhc1ztwqu8Hj1ofEty3abZ+d95wxnzJntkp2yUCh3bHztvHGnYwkWnz4XJDkX8t94LlPMl/O13jhKl/ht/SO45pP5+ufrbATc4EvsFC82cSytuxQsOgAi8R89iYGsFEyUEBYXxeHmmNFKLKDVZvANj9cgTOK2R6N2D4a8+7Cwnvprk+PPSQDPGG5lnsUKflVc4Kt9UNmxi13IFv+BPfFGgVkBSLzwZvo0NjkF2K7BeXm0T35QHhZf7CFrylswLblCXSWPiwq6BNXaoy1JQ5tbohbwAR807z0ufyqdnA5Pqvg0Kf8iO/L6cQZOtC24mdxolwmeeAO8obFIBgSZnmvGB8RP/gUPTaWI+71DgAOYrJLpiUDgqBBIu4Ew4mRbVWVJUNbkXGe8S2R2aQ3IUR2v/CFLxzCIGCK3qrgAgDDZByrCMJY8EZsEX7g5ZpNHs7BjpBX+cBLMsC56hu5I9MlhhxFUkmRqk1raIILXUjQz8ZRn5yma8wFaavPHTv5cFKAFbAtodnkDYgCGiCMPJYM7uqAwozE1BiWdBg3Iu55UGMAdgXnZFkfAhdbVmEDSLUvmHfO1prGY2WLDSAuq68lwBKKHTMCRqeIGb2RDwBa+0KyOfkmLv394z/+45fvfe971+SD7fNBAVaf9SX5bi47L6Cz+kRmzYddI4SCApIKBNkL+2NXyIHVEo8qdLxrK76UBCFctd/f5i9BEajpgQ3zCfaueLSErnNdn30B4Nr3Ii5JtuBA5vz3aU972vFMf3KnM+NfXSOPsJTvkGGfbELAkcghyuRnvIIvAk7uigLkRZf6gHkSZgkffGwcVgkEaMk4nZmPPrcoguAi8RJLdgcXurf7BLC+s1X3wEOYKslS2NmiByJb+8ZjJxBCAyO6ZmNQ7RRL2qq5/+CWtpdciQHaQoYVOOire1zDh7u2MbFdPsRXyFf827EiDzBZQkCv/IOvIM5kt2Rcf7DMboiV25J8+oDbiiTmzD+ssorVSIjPrhfD+JKYDPNxhuYhEe4aY6wv2N94w3eJr3kpgpiDxI7dsCP+iNs0pl68WJvxCjyFjyL7MK/5NgYy73P9lTzI2Wf9Id3tfGi1HU45zs7gih0j9L5Ywl4kkWSL32gjOXRMITx/z/77KU7/2v7/kY985MDG+uIDOIt4DU/ZOQ7Y+P2UsJUt2L/XKkLXfnOXgMFk8VjyUf9isWTs13/91y+f/exnjx1M2chv/MZvHI9jNp9kIWGq/76bN0KfPsUCyVfz+7M/+7PLe97znuP5brpnw41XUo0/SBLpgS/yfwk8n1SoTk52cWmfz8NlhWE2qrjKNtOpa8kI9q+POUaefAMuiO8WZMRFO30c51viz+ImuxarllNKhnFq12zxzHjxwF0lZcNsQAyC++xUrKr9HgFoJ2FzVhDqPvzZtdqUfJE1Lid/YZv6lKguV1+OCY82T2ArHbPyrYhR+7gpXcI7BROxBMbCC3kDbBP7FJnEQPyk65u3+KyQxx747JmzwmSr/niLONQcalcsgTdiG6zeotXaMJnh1OTBh9g6uyOfxp8vKVjzo+YDS9a32Fb2bGFD7iQGiUnyB7yg8xvvO69Y2rg8SgYHxDj2Y8ybY+nDGGofRtYOm+08XIadsGB3iCwv9F6zdM4XFALNydjaYXTsAJCsWY2gQE7KkRHgra4yUtdyIIr2fR0EUe0cgshZATXhCJYEgbx23jNdnGsNcwM1QKEMZFdg6zxn3rluJc34UniJS0QSyUNeASZQqX1bDikGaWAQnJa8FmSRj8bRP44kkEneyPhMEDfgOVdbyZLTSqZWNggZkBJQEBHO1WcOpeokUCzwM7rzvRKjDbqAHfHlTBKOrhXMEB7ATd/ssPnYCdC5XfVCTrdokaz9jvJ3v/vdY1UEWCczegOajdUKyBY96h9ZXNvnuO6/K1tF/BeYt4ABqFdX6RGBEwjqf4PDOckhX0REgFlgYrtsDojm713vt4EFCYRINVRFGLmwxfpsu3yHfNcXFzP6qcCeWVIR5hN8oHb6ewssZztEbCUm2gfeQFawzB7y9VaCaldVehNcPqp/urGVlp7Z3z67CezNGWFQdIUv7D6dIqK78g8zzT+y2dzb8ts2L4RY1b4x2RoIq3Z1hk7YDSw278WutSX2ztYlNo2F7DvWdyTcfARB8UQCuisN/c3PBXtFIKs0iN4mlLWZ7Nop9a//+q/XZ/WWaElYzM3Ya7+xIPQIQfYXEWDPku/6Rxr562KgGCEGwjbbweGidsXm5Ndb/fvN9Fe96lWH/7G1TVo7VpsKDp1DYHxKVhQ/d3ywX4FFAaN2v/jFL156/4B4e8bnLcxu0kgObAX5Zgcr39pc4owM1Se7UkyViBoHf95CLoxjZ52TYC9pk/BLwugBnm1hysqj+8mfP3fe4zHiBHxTRGgMtZ2vKoSSzxYj6HP9p/uMVxHWecmbOMT2+14Bv3n1KFD2VsJUnFM0QTjhDC5CH4oO52IJm4b59M12xeTuW57Y34qYiHnj3W2yne+XdPqZ2H5qut0DybdHlJp7Ox/FHgkHnOLTYiHeavzd1wvvkt0nPvGJqz8th4VdCmGNr3cT1W9bmNle4+SztScGk63it1hrDGRiDrVfn421ha8SHXGPfZM3bGSb5i9uNB46Ecf5/l6zWLTYL05ska8+YOHu1MD9FOr4pgIM3Ib7XW8BA15tfIFt9aWIIlZJ1mBnx3GmTeDFBjLVdzLn13KD5Tcdw8tXp96/Q3bGs/pWKBCfcGe6gi/Nq3bwWbqrDzlP44B15CtH23izOhPTxMHNAVyHX4hVMGbxufu2ANQ1bFWM3kLtxj2+wqbFzNoXF3BN9nhXPpwckpe4L+8QmxUHawM20YXx4vB9Lh+BbWIWDGeXcpEtBHSMTZnLcqPmpmiKT3V+/21uYIx8g87wQQUbnBdmKOzBAzIUj7pP0g+X6kuxg66+853vXG646aabjkcAGmiTWsE1CeCwn4IaxzJBwVtHtbsJfO0D4QYYuJnkBonzlmoB20/ApQQE1qom4yVwBgawJP0U63oAwBA2sdAWoGm+vVX/MY95zBGQODeSYb5bTcogJKNLqBHI5oqk1Z/qnnFSHGKmCifQr+EiZkBDMrSJED2uUQITOgDIHd8iCQdMVs3rXe9613G+5wqX2LqH4W67qtpAGxCax37nGOZ6trv6kRytM6hkA3F9sQWOtvdLONpa2CoDcJcQ9EKY7K5zm2iyAbrfooJ++RFb24SO00r0tSegIY6AnSyBKrmx9/rsv+ofkNQnfwFt3aV6AAAgAElEQVS4inCSSFvN6gfQ1B5StwnX2j9ZaweONK5sXMKi3foViIGzALVJn/k1Fv64JIIdA8H6tY1OEsh3NhGpD7+zrF9+zD5UZddvzdk1m2DwG7sLgO8mCMCXvUoa6LV5ZoPeBq/ISZ5wbINB/ViJq73+7WMcZLNED9lSkOgcuSFDsBuu8D/PPS4ha9wdtwqz2yaRGzIjT8UTWNcYbAVstbJHvsyHH8AEWEm3xqbgWh/uZZtro0sGulZiZkfEkjuJkcDcOQSAbAV2SQedI02N34ou0qeghJzX7hYqzRUG/eVf/uXRb2+o3iR358qv15YXy9KTZ+F3m3Pb4fsZX/bJ9o2/PtiU+YuZitdbdOFrcIz/8vvlDBvDJI35UHG2nTe2jC9BgpsSBfxlbezsY56lhlF8L7s4x0qPmtGB4olYiivxW1vdcZ/F7/6uTzFii1/dryhfX1bI8RBcgu0h9PBfEuH65SLaht9IPR7VeCTgtY9nIfCbGNQWzmXRpvHiLzhSbSqabbLLF/ld3yWJ7BdvwBMlWn320stk3Bi6jr7gWPbVf3GGHbCt7vNzmvhOn41BwZetrwzFQDZeu/3aSjs5YDJbFkckoXxgi8RkLAFl77gB22xnQy9w7l+/1x1GdE5hAU6Q4WLxYg9deTcCWWcLm7xsQsa2jUXc3eSN/HGh5YZiPJvCrcTH5Sqt3Be7/uu//uv6ONPyRbhqN5sdGemFz5kHveFSfDfZVDBqrN0D9zax4l9iE1yXcPcdx609enQdXiDmd61FgMUhcldUUyCBD2yJ3W18E+OSFxyF02Ks/vGEnQ9s54v7vg+7Asih9mvbAhP7dy8fTLcKyenKz/Au54E/q39y6DrFv+bl57LFPLwEp6+/jsFymLqxHZ/Ag9hJOqkdXFq+qi955+IO7G7suHPXeR/Sytc1YsXyVH7LbtgqvfMxfsz3uk4xgY+5B86ccQj2eSxEEX+vT+7HSwBvvPHGHyCGuzVEgAWwksp1zk3W6lRyJ+no/CYMtamaw6E5EGeV4EpiFrD8tuYaF6fovsaGAEmkOSZQEzg3OeBkmwggFo4hoEixeanA196CONlIbhi//lWlgaVA0HcBYwlg42EIQGLBJ2Wvg5EFJza+1d/KYB2IwyIAyVJQ38SuABXhLxiSr6DHwM3PahkwZFfI5CYn/a1Akry6hvF7xhQRc/8S5wUAOgGM7EQCBeA3EJNRxzg9+ydj7fAT92yiZhuia8wB+DU2RQhyodvaQSIlqwIqB9/iTP1LPrrX/TteoALkN7isjjdIATV+pl1zEVSAi3m4DsFMXjvXrd4CUbLbhMAYPaPY2AJTQInEs5HsQCCSuFrNpHPfYQXyDJwRRIna2iwCK3gokpEpPxBEFjeX4JoHkowQ3HjjjcdK3fOe97zLa17zmuPnBCXTsIhMBedw8fbbb798/OMfv3zgAx/4kRdEuVaAkSh1XCIvmWYri7mLg+xxZd/44YUkAfYhQbBodzCtj8I117ENyQ8ys/13TJIGL9ktHXWNFwEK8nQQgRDv2GrXIJybYIohErTm168XtIVubcPfsJYdCcTGi0iye/Myno43J6uGPj1DLoZ2X/YO+2Fq7TQXJMmcxBAYTc9WDBArNsm34U332TnW37C4IlVj4OPIYvNnG41550un/IRtw4D09vznP/+w54quyVzMbM5L4joneWusWxwxZ77O/slgr/cyLGNG/rYIC8PE3sVgBZ67skPxYdtEEDemkgObQ67ZlsepxCaYDqf7TE4VEG2RraCY/DuWntjjJnbbr+SUTBtnbSyRlnTx1c6x3z4rMkm42SUuRE7sip3hDGK/WNh4EWh66/tyBrsWduydp7tdeZW83BVmsxOLHMl55QVb4LpCOww925mkwy/LiBf0S47uy+/TWz916t/v/d7vXXf5sU3YeFcxlY3pW0Gd//F3CXDXd0yyoSiiOKyoIulOph4huw7yzl8kaDxiAh2JIekOluFtYrIx4px0KybjAexN/OVXuOwZA7u+VXU+UDvtKGmXJ5zFN8htnz3fxI1vdZ1FHeM5J97JZfOhzu8/MWe36+Mh+Vt91bZPMVJcUDTUJr+oXfpKT/1X1CbDrvFTt/ArfYbjVo7Nj12fiyXsbhci6c45ct1cDN927XJtxU+Yna2wyT6X84sbG5u2WNPxxiGpbyw4Fj9YfkjPG//rwxzkB3SS/FukaKw9xtp9uOjmPngxOeOUYu/GYtfgYZ1TUO4+8U+c3RyJHWw8Jdva6R/eIXc5XgJ48803/wBIIhYI3pnkCzKcVdJI2AKGQSN0nUfSkCOBWGA7B0YgYqur6xrbEoAUkvF6P4CkueuNg8JVZgQcgjEWoCwYLuiYy96zgcv4jVNg3sIAJSBGQJfhSNaBGHnX9nnbPsdAHvoEQoye7FSJGZ/ALwBy2DOYcgBJOOMC6EC4/vwzdkFkSe3KELCRj7GQo4Q22TB4wAA8ADIy1PyXEAHAjnEuyQlwpvu+72MmCjtnJzIHjg3YkZuAFVGiI0Uf9shG2dLag3Pko58FAnbDTpdULKEQXNeP+aykA9EhI1hAH1uMkkRJjjZoKD7UXvZAV/XjDcx0uwQZkadnq0/AegtmC8jGoK0le43T/donC0G2+bFn+EDmyIfxCkyq0AiA4Mc+Bc36KpA2dm98FrwEw/oXxJGBPu9zn/sc5Lnt6lVo7cg4B4wNNr/6q796edKTnnS4YD/zxQeWsMGA9U/y5Gt8QVBClMkWzq9vSL4QYjGAjyK0ChFLYLMfgVmw7rtgmww9Lwyb+W3t8GW2s9snl2B2715bG4231Yaey+4+cln8gWnt/vmP//iP68+/thr5B3/wB5ff+Z3fuW4rXBLZfXzb34oBzbP+6ZP9ig2KBMWzxowEwZnGjfyLZ2QNB9k68ixeG6O4ZhwKM2zEqlJjQzL83csLS8gl//qCU/wX5tSX1Vd6lZiIXXwU1vCNja/h6hve8IZDJS972cuujwN0D3IEm+0u7Dt/ZwPsjd3WngTTeLaAYQziuqIWXNv4wI83KaOTvZ8NkB38pq+O18/GRPFlcVrBim03JoXS5Ui4EIyuv7XHZILYiukSvOYkuZf88kW2u3HMzy3W3pLnHnPIziyc8As7frbN7mMjsFnig+esbdO75J9fwDXyEWf5nvngveIWG4ajG/NhIJLfd/pL1+QmhtC769lWfSqQKGizpe5tR86zn/3sy/vf//6j0Og+8ug7bK0tc+aHkghj30I1jrDcJZlvAtY1kiHJp/uW29KbGAgzJeTi1NqCIoFj/AC/wFslswrdbIZeu6959V1cSXfibzuIiqWf//znr7snur4CQI/wwpudj9zH2FauzZ9di/Xmxy6S/yaueJC4j4eay+I5ToZPw/muZVdiMlwRr9iZYpXCFL3Du43Ldu/85E/+5OVFL3rR8T4N8VfhsZ9kvu222667neUQ4hXMg1fL8el57Qc/YMf6g0FkIH4sZu3YrMCTu2fxyWnjsdi+vkpeyynhv7HhJI1p7QqnKxZ2f48DyXPwIDEXx8S7YQ7uLOZuvpPOxGRJO2zRHnxUEGZXi6MWB+QUdAMPjwJAjwBwWsFOYmXiJrWAv38TdvdxxE0SGR0yr2oGsJfMd61qTO1JUJog0G+cXcPR1oEJmGMBLXNkqJJaiqL0ruNcC7qOd5+563dBTmBdgrFK2aKEhKO2Va/6e7fgNQYrdW1jat5W0xkVBzNH4xMMEC/OarwL0gyJYzgn4Ko+cRLkBAkBjgBTsG2MHeNMZOFzEwYJLdvZYGJVy1w4MwdBavtc2bM5SQsiRZ+AB6ApGjQu/iCRt/tD4FEV7TrBm2M2Tra2ZKj206+fB+kcUgQEtsqoqNOxSFS/DbzykbALMH7qaF+Y2fX8Cuj73th3NQNYCBx0pw2V413tYr/GInFJBpt414/3RQjczd37ATZBQSq7p//ZvaAreMIputogR250I1DAInaO+GjjTE5qB2EXbLUhOKmoLoZsItl1fNG8PU+445GwKF4sNhnfJoxsvW2Uj370oy+f/vSnr1vwJUaKFZFN2MJ++UzXbKWcfSGtME/wpwcrC87DQ/LYlQf2uSQXvi/Bbhx8XOGhcdqBBLu6BvEjG/4jqHquvvPdt8F2Eym6QgY2aczn+V3tK1pk/xIVSczaJXki0s2/v80NSW0c5uZ+cjb/vouJjWG3Fm48gSV9bsGpvmwDXB+DgbWJFMBvsVk87z7ybm6//du/fXn7299+FE/ELvav+CLBgKObJNhGaQziR23ASLEm+w53/vAP//B4EdwHP/jB6/ZUehAPlmgpqN/3vvf94U8e3Sl/5FJskKydMXGLLo3L6mX28Ed/9EdHIYJf13/tJftkAr86HsFuda2kA0faAomVqPWzjmVrYo/kCAEkt/waFtd3ennf+9539IVMN49k6CViyKSYJ+4i2GeeJg6zL/5k5wn/gf/kLNFWlJC0WhzgZ5IaBSnxj69rr/vPxTM+qE22jBfgGek2Gyr5K6GG3Yiz2C5m1+fiC9zaxGVjoDjXfexGDF3fZ998nH7hHuxtXnb8+KlkeCBBJheFgE0i2KV5kBNetrzpnETCVjESHxYPYAEsS+8eDzEP8mDn8Gf5m8IbfTd3iZx4XV8SYsVgnNHxuE675hoDTl2/52JqY+jxjV6mrLiOm/HbPrOl+u0loT2GtvEeBrAb3ARmkXerwwrL+Dk7d81d5QpdU7/tqoXJy9fNnU6WY3Z9cvBuit01A8/pkF9k94985CMvz3jGMy4vfvGLr7unlns3f75dO/TPF9gdrgHnO49b4mb4HhyEJbiD43jO+qP8z7UwH8erLYlz13YdH2L/sI6d8D+2zi/WJ+CYXGF31PH3rjH2zUGWM5E5bqDPZNSCT7hkkQneG4cdzniMPJdc9U1e4vyZb8l/ktW3vvWtH+4A2AQRQa0C2fN3Bikp7dqd6CrftUiJyRM+hUmsEdEFVYHUyhdAkdATzBLCBRvKcp3xUTwH4sCUaoXK9wRv1R1R3uSQ4XLSPnMUW80WjCmpuVEwgONo9Uc+9bcOQomdR4oEsAynPlvNQrw22etvZEHwQQwWWLS7gW6TE+fX+RUmkp3VuvSEfCKPtbnbf83VPM1rCRgbQorNY8dMdmQleGZfgkMBvxUrNgaktG+MfICd9IlMckLyJfvOR8A4v4AMMJG1JTiIoTZ37BIZc15yT2fAY8FXv8m+8/mGbWSC7BIaAUlRR1uKJIJE96RXyeoZpGunYwheYFsw5oPdnyz6LPBmq9/4xjeuL3JT3ENoJIkSquQR2X7b2952/FxVP3vXsWTuJwa3gKK4ka3BC4ELQWxsCg7JWZW0OfP3jgsc/Txkc7D1mb+TZ+MhRzghsCO47BQo85fmgSSsb9c2O0HG2UR91b6fqGKTXb+rfh3vOni0vlL77ALJXUKBZHev5wRhteCur9pdfZsjfONf9AHj6CjC4i3skuIt3ghoSNkmqMZM/sa4xdQNzMbUsa7dYhhi41ifxqWgse+WgINsfIuxtr4qxvVdAcYzrI3FChRsXR/dVcHGm7zZZOPxklL2CNvTuQINf6395uJ+mCNGsb0+reyvTvtbcSQ/KJlsdTK/VKyCQQg1u+hzbWz9RkInlirQkCU8ZHPtxGjeFUG1v3GBDunL/LxEbHfYLQ7jEptkkyMs59vpL4KePiUHdLVz7T6y6cWN//u//3s858xmJVnJFifAY9yHPIt54iV8lnRIstJNheWSB3iBa5nPWR84i4SztrIVfrxFMbjEfuCnpHvv6Rh/49fiMyJPP0g3ncLsnSd5Lcfiw/BCkgNj0mvHJG2wA/kXg3c7Oz/i6/DH2MWs+sAR01NJZfolIxxHbEX+LVzVjqIDG4BV7LE5246+stl+N7GjK7y7e8iSbeG97GE5OP3VPnyHb3ixRCQMaHUdNiTjvmeD7LRjdMPf9Ls2RFa1WTzo5WT8uusUmuDZFvnMC3dwDTtnN4rp+P/qhT2IVeaEuzTndNz3/sMZdqtt+HXzzTdfXvCCF1ze+c53Ho/w9b/70rfiEHvSrmKStvbRALLaWLO7Naz6L59eHD7HznYZhqMVCbOPXgpqC3ur2bjvcqjFE7qEz7ipVfAtPPCTtT8FMeOlM9i4HF2+KYZ0rjHXBx3WdmM1DvxWbGQLxlu/MBWHbUx4j1yAP9aOuOXYcivxa3OkLfqZD+6u/Y33PaISp2s8+OHiIt+EIz7ZKFnAtM0lcER4rN9eiHz9FQAGidgw5gYLNExwg6PCwDmhlgQCeUFqlSDZakABaIka0GcMyJzxGTwjXKKxxiGJAOCSKf0DPsBBcJys8+4BsgJzfaukADhOhlwStirwjn8DHOM0DwClKiogISASgr5HQtrCmtPaerfzBFZLbABO/SCKwFawSfaS6MYhqWNIHLZz/eOk5kU3ANXcup7cON6SmmQvGCTXxoNkrBED9ebF2QHNccOd/+qL09neL2FMDq3MVOSqPaBCFgohgAK4qKA3PkQf0HDG7q19q1PdI4EE8FtxpnP3kBEnB8Rsf0k3v+M3naNvsuSvbGeBnf12rv+1h0gEiIj9Evwz8Be0f+ZnfubYEv3CF77wukMFliiEbFDmd8aKnJkPvUZoextybyCXMHSO//YpQC4AL1ndogn9126/Sf3Nb37zmkwbU+NWeIRb/BkBOidTVrs9jqQtJIiN8M/G6pwCiHHWPx3ThwBcv90LF9KlRNX8nUeeYGDfYRcfFgxV5tn5EpS1KcGJz8BJpAiOske+YPUGZtDZErclC4tZZNaxXS1nk93XeGvL4zeSQET27N/sq/sqMnUfXGlOHjUQo8RBPiF5l2C51xg8f137dK/A5vuSGgGcryBM9NAnTOR/Yi8/cx6uww/4krwaX9chvfoxlr6TcdeIF9pEYLNVhGl/eqix9D3/2sIeebOvn/qpn7ouMCBQ+mNb+qqt/AtJom/n+bp4oGAA55An+COe14/Vw67BOcTac5JCno1HktwcvfmZ3y1Pghd4kLGJicghWdJ3ffWOnZL5bBPJFWuX8KXTbLixJBPEUZ+1TRfsC9aLlTCHvSOwdpuIi5LLxQkJk6RDzJSobREBTuCX+l8bJX8Jk7iVzbULsvcOaXP1xg74JNmSqfb0vXa+RQznFcPY29pwcxbLGwN/T1d0vDyZDbIxWIxnsElxRhJ2xg4cVzyAgbCFDuin6ySL7sXT8AMczBjFhM7De/YmuSMTXJHN1zZ509Fuy94kpDHzD/FfsQ7fE9+7T6KLSy1ekKP2w5cWHb70pS8demostS35qn22vYWmtRl2vLmGv2tT/F6e25ye/OQnXx71qEdd3vKWtxxFwny4ecTXN/nz97Z/V0nrtu+8cYqN6bhFEXrhC/ShwND5xhfv6T0IceDetdJjbf173eted/Ch8O3+97//UWz1U6nLhXBRhXwxKFnCKH50zg0VTNkOjsAONwc6647tboLbuMkSVrB1uIaXwOh9fxCexDf5jtyz79mKPjeH2Ri+uQxfUjBgq2vPm8t1vjEpNsFJ2O0cv+D3yw96L1G/UPKZz3zmmheJ72LX+v7xM4A9AsBYNjnxN6DqGiAjkC55MFGrMefqLaAXpJcYc/oFov4WhOq3diMWOy6OAZwod8GRE2/wbwwF8cav8rUC3bGa4wZKgQQIrPEzdglB7Ronw0LCjRPx3esE785tYma1gCEwNCSKMyS72vCd4vWpfeNj/FbqFS4kIBvU6nNJBt3bEWAswKk+rUR2jPO5D2A0py2krMwFE6vNmyhybva5KyrrMF2HCBkDm0NwJDQLYgCJ3hCB1ZF+ONraYNdJPBHp5MAeFFk6ppIJAKxeAFzzBrSrXwQfiEgQBEU6bKwCyBK+TbDIxZvyyXh9v7+9NKZA0k+E3XHHHcccrEKtPAUnAW8B1fyWaAgM7EASxs9VnCWVfI7P8oGzrdZe/fQMVytzqzOAihyRT21U6GgMBQY+b7y+Gyvd9rlz4698HU6uPsianOjVPNjj4x73uEu/j/0Xf/EXx5bG9Wm+L3lnC0gQfF0/2l8fcL0V8WyzhKR+6BRRtKKHBK48xRbj8V2CDfvYBpvwklgBU1/iCzxD/JC5rmcX8McxxENih3Q2pi1ynPFMQlE7CLZj9VHf/duCqPnAb0UYhKzv/Zf4NT/Jdm2XSOwOBQWHPluBbi79vYmThHjj15KMtU1+vMckbPAtOVRgbgvyeUcCEkR2zd0Omt0dokianhRP6jPCaZt6xcOvf/3r19VT8Q73ICe+RNc4Sd/Z3GKcoolYlozr1zObjUmixXfoEz4vb1gybVWS/3YdP0AKO2Zsrtvr4XBjN8b+5gN2x6wNGafiBjuTgHZ/fSbrigKNORKfTZEjm/McLbvZR7H429pHfYpLdFF/fFqcafyKmfDznPiKt0t0+V39iGvwFRcsMVFcgg3GpegnmZbA0zF72IS0eUoOFcPpiD75hbiR/xU3yICMFELgNzkvt1y5wS5zpWdYVHvZQP6H05DnJsGSHPNvnmLFYhMfga2r42RJ7usT5obzLW7YRbYr9HiJ+Imv07dY6BGXzpMv/ePs5rHFDQUD7Ymjxped9F8MaFeCYr3i1/LTxXa4s3nN4jg9SjbrQzynF3Eg32srvoJZbfKL/K65brGkv3HEjZ+rk/6G+3AXDmwxojF0XW1K2hunWC+ZrL92Zb761a+m5stb3/rW43Gp5CpG81H3kw958YuN5c2b/YtRyUhcI1c8k+7PeQpsqQ0cDP8yDtxbwi5WKXbDDvfREd2QTdeVYyaf+hVnuh4Xo/PO4Xw71+UU5k0u5rr8ThuNrXmICbguDtP3/XsXtei5d+TE0Z75zGdedziwdX5Z+/T/7W9/+4ePADRAwaGJIfULSBIzoGilQ1Vuq7WM26ABIydZYCQUwLLCZFgAAVhbnZMIOL/VvSXm2kaGfOdoDGi3iiGskingwXApFxlG+AsObamp8tixrdAIlj6Nn1yWxAjKybnrtloJrIEPABX4Abs397p3iW+y4AD0Xz+IDwABsJxLkG9c2lvjFZTZwOpVgtCnoKHC1zEOu5X6TQAEBGil4IAUbcJE/+TPAdj2roqYE/KYDLz4iEMjBXRG35xSf3S5q3M9DxZxSU4L7mQjcFu9YXtbJOhalfz+Vl0FmPS0BHKDpASTjAUOfk125oHMs5H1FeAogK0/CVibTPBj+hc46G19BDhLmLpGYASkxriEfH0J4MMLQXCTJb6ygUiAT87eEr/Y07UwRvIgOPS9MSPz3cfG6FPyKNghK8kaUdIf2SBSks/6t1On3Ra33HLL5RWveMVRtV/b6n4vXyQbPsl2u+YXf/EXj5WJfge74NGOGLuJ2FjX9yhNW7DtxFhdCIZsCcmTSLJdRTXjpNu+K4xtYiURYj/wxnH63231HYOdfBZeIt/wcQmN5F0SgEAiP/Cyz+QVKYeB+uk73ERw2RySwRbpVbzjZ5KWdJYe9nEVRYDIZdtlbTkmT23SB3vbwn3XkrFEQ5wXyxoL++75+WzCc8gICh+kO7qkG34g1iFyix2Ns2Rut62vnUvG4R2b84Iqq1pwRTyER2yKLjcRNEfjQ87X1mAlftA5BfIlf7UrAZeIbPxpHAjbksHa5yObIMMYcU6ho+OKK+TbNckhm6wt8uu67KTx9BiT4tLqo2vYwj7PXpsKv3B45yuuwPquaf61VV9dy1+WuEp44Z+YpJ2OZ5O1Q4e4iwJJ57L9ViX3lwckvDCYnZ4TUnadHvtXe1sob+x+Jq5rzSMbgv/iFZzr+MaT5oCbkNUWrbTTvMkdtpGzeI4fJ9/d9kw+8IZdaZvvr41JBupLMU7hDiamL4sj7E+MpJ8tuKTvihTrawrxG3clr8m7ucWT+9lRsahx8AF+J1GqX7FIwg5z8RZjFHM7LpdJds3JzzvLWWoft4CRsKL2yIsMveAZLxOz+evGfNc2drYgPvTJLjcpFPu34ASn2vnyJ3/yJ5d+ESKZG9PijL/vec97HkVONk62K89sXC7XS4R7h1D/etSyF97CQWPaAhEf61xz88Ja8bS5LZ6sjs64VT+dl+dI6rWF88N2cdJcyArHalGnt/Lrs+vlLtpuZ4ifK8b5zHdzSjGrc9mQd0ywm67t2Ma21WvnYYXxywnxdPanTfmOmMyvFh/suoARCp79RH08sAIOnMM/2Cp+lL1fHwEgIMFIUoHUIikrSOQHqTMBQRbZAoCbSFAEg5WMbEWp+xgXUCI0RGeFBBC1vQkuUmIMS3CAXMnyO97xjuM3VwOmvXYdSBBjOGRlLp77tOINRBhY9yMUgpZ7kSOJKOPwOAMSyag4U2Pdooj5FihzTkFcFZnDIbdkgAD6bt7aY3D0xAmXxG6grB9FlSWMxg9IAShZGl/HAYExASTJzBI554wTwXAt8gMcOK5E7Az4q7OulRzsCgUSUNucXOVUkOr7bp0zl9pRYKILjr7AiFzsYwyKLoKsAMs3BGnEgGz6LpEABnzXT6YlB3LvPv7ZfBBgwRpmkHFtbuJFxtppLhso4EP3IM/9jeSTtZWMxQo+ukEAQYYDte+8sZzJKQDdRK6/Wz1AvPht9/KnZMlH3dsx70JgB1vggJvsBlk+69899IXQdZxf1k/3Nz87mSSy5Mkut+gCm5PRz/7szx4rsbXTikX38XdBVTBRDINbsBCJEfz4ZGO3MrH2jOR3X9ciTl2zWwq105z4H3+BHcmjY+wO+YQ3Sz66BrGDnZGltmkKkAIuOaw/sgFjWb9YmfY3v2wOfJKO6bK292cKN/Hb+ZFL/ddn2/we8pCHXN773vded5e5V6yM5IT9XkjHHmD2FhMRObEcceHre29/+4m5xtU93micrms/+yme1j8M3WKQhBgmOYfssfnGyAbrR5xhy90PVxfTyVv7fg5x5wG/xJjGXH9WVsNafStspa/+wePlIYtzbGyLJeS+hKz+zqCdcPUAACAASURBVFyrMfMjdi8u4xzwGo4b1xZ0JHmSqb5Lns68ie+wz9qvaG0XF17CLpJnxYVsi86bSzs5KhDCD7YAk7QDAzepW8LPl9KtAgW5dE99RXStxuFF4m/zUwzZ4vquVKdDxTXj7T68c7kR3iCmLDcs4bBFunu8lHE5DIwXO7awhR+Jg/TUuMWW+vUOEf68BSd4wi7ZBcxdfE627PKxj33s5QlPeMLlla985VFMafxi1voTPfEn/SznWa5EPjCUXdZvdlNc5Q+wlK3DaO2ROS5n7HQtFovp/Jfv4lriBJ17kbY5uV5izXYdFwfEvOaQXBQOYP45LyKj5rGFldrBJ9n78m04gfun/3ZY9qJfPJDsugbPSQ799ygcnGPjjScZdG9+XLvNoSJOsigxriBbsf8LX/jCgRnyMJ8b39Zu1z/wG/IXOxXbsoN0511OeKr4yxfFPr6L37EPHAx+9OhH75BYro8rbwxaX+xvj+vWDx12jB7MAwY3H/HJjgO8hr3DJWO0sCRuiNkKgYtP7LLPxTVywZuS/44RDxff8VL+sfzu2AFw4403Ho8AcEgXIDcmARhqiNIFwwbeffuTVxy245yKE0pwJa4LlhTZPRkcYFoH7BpkdIFyq8e7Kn0Ozt2DFGxlpITZ82XNjfNTunlzVEFJwAf0a3wMn+IkMgBvjWST3drYVQMG0ZYdlUxzBPR7f383z61cuc6YgDxigKwCOUbPAF2HSDE+xAwhNNYN0FYbFJEQuk1YEH6OoX0JPUeq/XUAeuJ4bJdeANbOe0mKwGeeyd5/BQ3gkU5s4aLD2rVaRxbAHSAj0xKY2leh5ntLhOun8exv8DZmstliifl3T/0EXAEsIsT+yQ/YApc+SyYf/vCHXz71qU8dgckb1NkMn7WFC4GqP1um2DLfhxX8wTzZlWDPl+lV8oO4bDDZwkf+2lw91sH/+y5RFiSTETAUFCVpm/y5j37MwVgEdLa9REFSSUewtDYFHADNV4yra9JfxALR1hfsaAzGukRtcWdJ3xI/BcL6Y4vkihQJgjsnyUftShT4d216/4Ckrk9YvQmHgAl72SabRFr5+hZW+PEm9Z1vbFZz2IxVjZWDAEsfjR829h6Ir33ta0dbiwlb6IFL8NKqoYDuGXC6aQ6IPB0oZLFBPrJFovrfggM5d1wiZwWNzcOu5k0ebMl7F+h7C2VIevebHyzmr+SFsGz84GuKQYud7Gkxev0Wb5DI25K8cVps3eS3cZ3tBBFcYrgF+9pRTKQX/Wwhi17Iv37YvM+NlxsDFd/4mISpfnZleONzsmn+yKOxeekmLMSfVpa9E6VneJFl/s/+zOHsk+TgOfXa1u7qXvG48SqAkhlboG9F7OVKi1e1W9JKJooVXU//En08VByUhNuNULuNJ9yvaNnYS1Zqv3uNW5xpjGyeDtm9+M4/xenk75dq8NUHP/jBx4pqj1IoULK78CMirZDUPTAdHyYPttw1fI5PNWY+7nq+vTucumaLU/VF72y4OVkJR/xrE1bWf4/2vPa1rz1svFVlL/ptjDha5/AY/lhhseKLuMiGcQpyVZQ4x3w8UOGu9isWNp6eSe++3kjfC3+/+tWvHngI/9ggP+Kj+moMyWAXAfhG9yQTeAff2bMi3+6oEM/Nic/XD7vvbxxx+ZR5smGxS04j9hrfcl/jxDE2jsJ9uobR/I9/+VRgYgdyMXbTeMRk880H+p+9iyk4dLwyX4BPOADMyTfzH+c3j4TLiti9ENo82Bn/gc2LCWxa7F+fxqsUiNguTK69+sUHyRgPwblqu4JYj7T2IkfYFM+xe5j99Rn++HUVMmVTvuPO8kj2SkeLl7tzQr7JntkS/96Yy/+ylR5z6yX++Q9Owz425+5xzuMlgF20QWQJOwUB102COydBB/CAfUGpe2wplqQJgGuwtYGsrMOuEW7SKyDUBuEk5AClRJ7xmM85EQEsnAgZU1HpuMDCQIE4QKxfJFZ7rkGGa4Nhc/RzIoDsCR6cXpuSAStqAAjAAqe+J0MAg1gI8EtIn/e8512+/OUvH29ml/ggkhu0bF/bBECSsMUdCXvX/cqv/Mrl8Y9//OUlL3nJ4eSAFYiTA3sSbNeBBVntLmiqvHYN+6hf25fJXAA5b2vb4gLHrM1sx/N9qpXGuEEOgedYxr0EybEtNqnyIT/013f9kdGSUn3zU/NmnwIO4EVWkQrJ9iZ0Vk4FtMOQZ+ubgIrEJUP9r010TGFA5bF7ACDbFixhwDkI73EBJx+iX0WWrmssD3vYw44qdeTFHOi77zBmE7ItYHbezxqSNXvmdwKE+6zwnAMxvS8GIHpkLxnIF+oX0TVOBJ3vrz/tS3zqQ9FE4guzGm/yLjCFgQgAO4VpycnOFAkyjNpgWlu1vQlj9xUge5nQ7bff/iNb4LTrPtV0Ng0v+XZ9LwlQ+FJEYTPIiW2/dpKQKaKhMIYcSMTppznyPfLlMx1nv32Ki+YuNsEDcQPWWJmBNUiHosQG/CWQHVcgqE9xa3UKbzeO9DcS0LVsr2PsY/FodY9grZ3zE/6K0Epu2OzaeAlZ/te95wKD+SZLeG+ruqSZbxu/gvWOW8FOnJX4Ip1I2u4ussXVNc2dDyFFSPE5gUIUz7aqUCFGL14lK9tBJQRiNjlIZB1fjO7v5hF5S57kcd7Z15h7y3gFAMU382BD+ZzCAh3yadghlhtbMrba2PyWkC9nSCZijVjRfeZee56x72cS+x37HiERD7rHLh32a671iyyz/cbhvSXLdfBDSaBiR+OwMre4VV/shv7IvHYbH7/WN9v5iZ/4iWPRpa3XrjUWvApGpLv650trW3wbNirY14/dXP3NPpbUS1Dpyfsb9AMfVnfdvzso8Gv+W/Ei3ZVs1y5uzSbEely3PpJFiTp/VgiUpIi/y5kaE66xvgyDWm1Ox42jmP6sZz3riOd+ZnOTXXGg9tg0/EyGfgIPLrq3Oe/ugPTW6nPn8TR/s5v0uIVLCzad38IIfSp8igfih1gn/8BVFEHIbvmSNvJTL1nF0eG7z/V7mITT4iB4Yn2fV9FL6ivq8FE2KHbqt3cNJcO//uu/vnzlK1/5kReP1z5cIL/lcLCuz+TavBqrIhdMXtvf+Nx5Oei5UL1cgX3wdXkMG5Tj8Re8TryMN/UehP71ckRzsRhbX7jMypa+OmZRjH7xPBy5NpdjwT/t4XAdxx3xNxxdrqOYgBdYmFPU4WPux5f6frwEsB0AWyVkrAAOSUQqCQD4L2mUhNe46lXXWU3cCVE4kOMcjgNpDiwZYUju2zYJDtFR6d6Eag2AIVkpAe4Mv74Ar37IxfyRSYFrAVxVGcHP0dpWZzy1bwza32qvJJeDC+ZkgfgIMpxQpU3CBpQR0u4PrHprZNW8jKJ7BY8zATROAXGDMwNF2JDigksVxKqB3QdI6RVoCwyd97IWydsSbHZAlsB6K/xWh8gHgesepEDA5EiNu6q2cbKhlbXkvE8guRV/oMXJFrjOJC8SKKGuDecFTO12zYIUkOtZsAICOViRQIjcrzLPBgXzzjdeemDP2z/dCGz8om3HnhffamTnkRmJ2OIIckaO9U2+gNM4yHITOb5uzOaOUPFFAXtJGTJDN0vcNilgKxHw/v/nf/7nFaQ9zgPckcUt2AD5xgJjkomxrS7JnwyWxAFogYfNuZ8PKuysj3TNrt5sIsAHtCswbhDrnPcLkK1KuTHTT89wehO6AJYMttBG752HUca9WNtYBKolx0gmG25uCD9dC/hIlXc3wJAtomgb4TvjaWNo/r0Loefr/TIAWzwH0drJNmzH7bP+ERXFGaSr/qzgIxwbz5ovQrR4SecSsc61ZRPBJCdt0rVYhAw2/lbaOh5RhuNbEEH2+c0mBeSmfTbv2trZQn86gv3iqBXl2g1LatOOKpgs3uAabLTx00XtsgEYCFfYS/MW2zdOS574WtfxcbjlejpXxDBnsVesXBkvlsHh5t21i12rV0WiPS+O8X0cYTG2czha59uG37GSqSXdEmA4z483nvLxPUZGbI+M8+Nklg6ThYRIAafjr3nNay5vetObDo6RHEoee+50MUvBFSHe2MQ/4T7b3GSz+fRdfIO3ilWwBYdK9/9H1532XneW5R/ffREmRvvAoAQFCYVSbKGtaJyrEjGKseLwQCCAIlqG0CigkoAQaIgQlDKIAyYaUBJUSAs41SFiRFHUBEMIvI6a7/r3s3Ow/rd3cmf/9hqu4RyO8zjP61pre0wT59QeDtN3+IjfaLex7GIYu5G8pQvtkLFx78IMW+7ckvSOSxwUHNPH7pKhg9WX8+uj7BAvpBucnS/BDbGDna5u4JY2JVjrm+wUv11shhHk6EWO5iDBagX5h3/4hy9/8id/cuzyyKbtMMZtlrvx/XQSj2vxBt72aQ4KaRLk1ZexNW4c5Rz3xFa7v9gk3ZnH8mFJa2Psn6SXXyuO41KKwucCpPyMHfW9/hU8LQryK9fzdXPWn/l2X0Wt/MECrvyre/l04y1u9JK5/vWMeb9wYH4Wg2AjX8QL+rRLdDk5n8RJl0OynfRQoYbPra52rOxKQkzGzQGXIT/2Sdcdlx/0d+87avHEwlLH2DZ7h7n8ori/HBMOpHtxmD0qEMhXzLVPMW/5ZHadDJKznFA8qs2Nl+bdWPAJmKXt5tL///7v/77cdMcddzwqART8EiJyi5wSQt/9zbAEY1VnBmh1x5alTf5SCue02kKJSBuQ3KIDJxUMVVO618Qox7VWnwVcQmqcDJJxGIPALtE8XyfhYvyILeeV3C25Il+OSvEMWeDoPCN1rmsFfgn+GtyCvXuaw1b165+OONSSLgmOVTh6FiiBHPmRGVk1ZyCDMNCle7aooYrbuQUxgV+/KrdLEtgOmVrp5AxLrIFGY0E4a1O1zLY/ZE0wMl+2uo6cvJO/IN/35tZ/z5d1X/15dqrrd4WL/6y9m4/29b0yFpzMkW2wD/pHTgQMgUaCKkHhl54J8/xYMu4afbdVsKrhH/3RH11fTGns9E7P2cIGlcYoeOqXvfRMc+1KNhDQ1aEAKplU3ALubDe59TcMa2623bHnPsmK3Qjk9UM+7K1jiBWfBd765UdWw7pOMo2wIV5dUyEQWYCpdK3YQ5YCqaIQH2J/EkFj3GAoyatNJIhdLh4vQYFl9A43+QecRWjqd88ttsAlWIRcwmsYpjjZOG2DJpcSiQ9/+MPHljZyR5xtyxPwBPK+KwDXZsXX7vVIDSzoGD3TB/1vnJP0wmjxACFg02TLBxFYBILMFYeQQ3i5/kNGYjAd7ouHjLn79VXxtaSrlyFtAlM7Xk5FL4iwvtb2+O85RizBh5FsUSF3E2ptNz7JTOd3dbs29W2efNJxhZbGFSGyuskmrLx7Rp1s2a9E0XPI4n/2Di/gGF8Uo8REeNf35mD+YpYCMduDYTgRLDBmY0CGETr3sbfF+v7GK5Bnc9gdFssv+lvCztcsNrDzJY+IM8wS63EPWM3XG6dzEmpj3AQbJ2s8fKU29n0RyWj9nE+LC42ffiRCsAIGbgLDv82BHSLR5q+YxzckOGIMO9qEQnxMdoolfTbWxlaiK86RWffvqi+b6HjXsDU8EH+WsHiG2+IJfcIivIktiQd2mCmQ00Hf6WLtt/aSUY+l4WjnZKa+zVUCx9bhKJ/ZeN45xULj7H0svX8LlqaH2u+l2nfeeefx9yc/+cmjeEmX9U333YfrdW9+LnESyzquEGNcfYrxdKtgqTAHz3G2xV04Rf64W3MsmayYrDDtcRgcRKIHu8mEXPGZxrfFQTGY7jdWGDO7lqPAEv4gx1NQFgvpQ55C97/6q796FFl6GWEvCmy+CkHyHX6pL/mG8YodyznZJbuHQ7izRdPa3kLs5lbLk/kv/BOrcWs4ZZ7Gaj7sYblvbTWX+rHTA/fnv5un+rlmuwL5uzghpuqTrOlbYUtf6ca95t1Y6JJtrHy7XjvGtnM7CgC33Xbb8Q4AjgQMtgq6RBTAcmaOIXAK1pKUvT5FGHxtAhv3cOAFRMGg9ghAmwio4xtcCFhVEwFbp1/hG1dtMTIKBg47fmMERBwwB0n5OQiQAJCKCcgrwyOrDcCc11wZIMfZwNO4VHGRd20D0yUqnHFJ37bnvADhOm3/X2QXWaAzn2eCvck7Pe2nhJZ+jR24Sxrcg0RxHsmneSCbtoC6v/Hajrg6JvMF9jO4b4XuHIDXxjd5EjzJI99xrQQG2VfJzA4A+ga3bGbfuaGwINiTAdLBX3fukkPAyCcBC58DlMbWdytgG5jCDCvAgMgne+675B2oKcYgXMBS0rW7RFTJk9vZB+kIwG8itwFd0r96XrK3gQMeNv7GuUGYv7JDGEPWfdJj90UGeqv6T//0T1/uu+++o/pO70hZMjknQF3T+AVT80R84KeEbQM3TJQoSNTgSGNPlvrPlvnEYo2ikAInnWwQJUMEPTmWkCC88FDBlw/Rc98712M4JbDdF4FObiWzCrlbONuA2nFxCBZ1vhcDvexlLzte8OqRtdpGuuxQ4zPNLRtJdruiLxGxzRixICeEnWwQ8cYgBrCJvreVtt9aphsYvHZNf/WVLF74whcej2w99NBDVwIGT+BD1yHt4l1j7382B+vEiC2WiZfdp9CwuzrOWEzna/uLz1Yz9dn8JRtwXrLXfRH2Ymi7cL785S8fY+2erlUw6BiyqggAy8hQP4jp4ik/4eeSdfLjV8sZrEJmi40rIi/uwPH19+ZtKzxCKglpLBIC3Ktju6tg5bRJIayR+NLd9i0Bgblsz7zgnrd3wwCJMTs2vzMv0+7Gr2yrdrM7sSm7oT/3+KzN5ttOFs/QLi8xTz6EuLIdMSrZ7KNpMHLtobbOeKXgoijOF+iIH7hPwRiH0z8OsT4E5/qEFbVPv+mDXdaewq4+FxfFrU0yJEqNYeVKr/xWvF59ko/Yxeb7XsJ87733HrtIXv7ylx964TfLTcWbPslZXGATW8Bh/7DoHLcVkepr308hGQ/znvSkJx0m8Y53vONYLFBgpAccZrmpMfNjhQkx0D1k7NcflmOQobFLePmnoiSuwZ/rC89wrH49wsZH8TWxSIyrv2Ton0VNOUuygmPyEjYmBuJe8gu+dMaD2skP/VxoY7fIsPGgdmo7jN4+cbrwZP2M/m6EWcYiBzRXOKb95Tads3pO7wom/KmxJ6MbJdxyJDizK+o4E1ktH08WsBFHweXlHOYjF9CevFqf7Odsg/BtuSffZqc7xuS1beKExX4L+rgR/4cr2jkKAE972tMeJZgzkUV+JTFtP2YkjG8dTgcSvJ1U1wta9SOZpHB9rGAEDwTr5ptvPrb4IKgM7EaCQsIRB8mcz71H+6okBAY4BJ01IIo9k+0MSGLDKBY8td39wJVxWQUHVOciimDlPmRsq/FXxHhsR8R5y1t9bbs3CrRnktZ3IJlMGDGQAhhPfOITj7cHP/LII9dtnUAIAeyT03BawZcN0DtSJPFCuG2n7Do64RDsEQiwtebAObvWNsB95MLYtiBVO5yq+7QBRJMn/W4hwt+SYnYo8SB3xGL7Th5Ws5BfwGO+kkQ223WIt4SDPDfI1zZd0nN9A3wkEdERsLQBoLo3e7V9V5vGbdWCbpEASR2580dj73iBWNDUL0zpOkWT7rUCrEjSMW+Y3XnTE59R5ONra4PJI7laaTmv5gFe7SM7ko+OJx/EGXlorD07/x3f8R3Hc2b0oxKPFAiiSLJ2NnCxEXJCDLJrK1lra/XVnDyHjNg0zhLuN7/5zYdJvv71rz8wHtZ0fsmHQsQWSXf1svvIuL+NR5FnSSk/hw3wnK/U9wYz5FKw4+vZRDHB6vbiR2PrcYUf/MEfPGSugMOvkp+dKfSxtsY+2XXXpO/GsonxJmndj6AidPxDwoxYsSFkhD2KT/Ta90haL8h6+OGHL73AR4LZNZv4wlxYoa22YLcaJV6wu125hIvwqM9Ngrz5vbaRX4lOcxTzOw+zdk50rcDQ/JuX1fnGXpzPJtvxsYkXu0Jszn7neDIPs8WptbMtPhkL3rJYILFRBG0cv/Ebv3H4yOte97rjlyOcE1ORQhwGluofae28e/ubjYkJCllrozAEb1DkNAftwB5940FdByPhZ8fgud0S8HX7Zk+L4V2n+AIr4NP2zbb4LFlsDG5OtWHnHRxEws9EFw6I00uM4Txe2Xf+fOYbEmZjk8ybl7GfZcxOJMDdx65gL5ngARJkcqVrfBDHdBwudL422TMOJL7ULqwR9+mXHuid/tbu+7ux11/3ve1tbzuG0PP3kjJcSqKnYIOX8XlJF2xUqOVfeG7t7CMNEta4Y/yerSuk9BiJfw888MD1HQQdgz3aEBPqA74lQzLYwiEd4T/JL/zrpY+9DDm5Nha+xpfEMPkRO+3TMdhk3FsYaWx0hOPC8HNRh842sYXN6Y3uF3vYcZ/JuYS9fhQeyW35YT8n3GNDXvDIHhZPYAW54he16wXqy0PJbQsB8Y8KBeIw+1OYWizYIs/uECbb9W36p4u+949fsT28Lt3DUlxaTKYzsVs7GxPpEN/pXHGrhYst5C2f5g/wLN/1iJrr+Apb844q/GL5fn+nE9iDw8pnxW35lrwZVzjeAdBLAFUkOZxACoiRQNc1WaArUeBgBC5B7lpEpElKjg1KYFLdV22pT0KprY4HED2bIXHZqusq3viBJKESFsGpvNoig2gz4iVf5gv8Gw+nFDyB/SbYa+iSVAHpnHTpd4GFMW6QVQCgh+Z1JpYS1C1QaItcEADHN1k1d4YOCLp3iwEMMsdum27/evkfQBLwI+EdS38CBqKkaLIED5g2b+TYdjogLkgaI/kJ9J23/duWHA4rqBkLosnugH867V0JAaOtY+bMPwADQDFn8pU81Ee686IaFWKBkxw63nUlLC996UuvW03T8W7jXn/dQCFB6bx5GasCxiax7u3a2o/kI6UFkPMjDeRMf1vMkpg2J/rs70j+FgUEnwVVSWpjSBatJiUHQX31iqguCdRf82jcffebuYJ2Y4cHHRNYbNWS1MAneMbnJFMCtQCG3C92Ng6ErevqD152HNFHsCUGfgkAUHdeMtPfyPMZn1wnAKx/wwO6Eswbd8H/BS94weG7999//+GjcK7rJHL+tqovoKSr+qafTZrpp/Ykef3te3PIR/0ckMCHMDeXXVE3J/j73Oc+9/LRj370+g4PREDMWAJGXnBDUUIcQGg6v9tZxRaE95y0G5PrFv+3MOW5/fypvmzvYyO1H9a0wuytw2wa1sMWfmy3AmzSbueTMR/tOmRQgsMH106ROwV+sQKJY/8woKLvi170omOHBRtVkLEd3T10ggd0nXZ2dbQ5ipGStJWxWCfhwQdwB3imn91auj6nf2QXT2Hn/JXMv+3bvu2Q4Z/92Z9d4xv5JGvEtGObfEjgxP+ubb7NcX11CVtzUIRY0sc/Fr8VglwP49auXX/GfbJEcpFIOLbJNmy380yy7RE3u2a28CLBOfO6TdDYIb3hP+S+hRnJ+uIpPiCRFVPEVVxUDOj84tLyIvN1rLaz48aY/1ollqh65Essrl3xHm7WxhaZ+t51nouuLxyHP9AzGYuBinebGHR/su+fn2fEF+nxnCCKa/jOYkF9FYPgWdewJTiPDxqXcUvKFi/EHny+cUqA4VuLi7/4i794+bVf+7WDJ8Cvrv36r//6Y0dCPzH58Y9//Hg3wOJisqu/5M7n4YexS+bofbFiOe1dd911ed7znne8vHoL8TC/TzbRTqWwmo5wksavGC0eiSdsgt9vQQdONg8vjuaXcGYxgg3JqWA9PIOZxo5f0it98Gu73TYe4wl8afnx8kZ+Qz5wG55svGeTG1uWb7ChnY9iAlyE1fhUslhOht/X7hZK1q+7pv8KDeIl/MQBaxuncU/t7MJQBesf+IEfOF56ur/kRH9iGv3VJh5HfxazynOy1y3uiBfyFXYMz2Eb2YmNyQcW9Le43t8VfI4dAEghR+UQQGkDO2NHSCS4FMNABE9BkSMAhg3S2uwYxxWc66c2Eg5DpkQGLnFnbIRiLOeETaLB6DhC11vVAXDGiaQvcBUQEmiE2XgpQjFgE48dn4CBKAh2SCngWoA2hp7x7K20JZJWT8hQ5StC7Y3ltsgJKn02vwXpxinh6Jy+OB7gOgdIOgngeoarwJhjlERGTJIL/TFKdgaoFlx33o0BCPRZH0Cqtns2yPndCgpsALJggiht8Ae6EjhOD6TYElnR/x43P/4C/BA+tkH/5CtYAR4Eru/Np598bJuO9pxXYVz7NX6BjU1v36qsbFMQousF0yWdig7Jsb8VR/SlPaSMzdMf2Rk/8iEhMz9y2fHQwwYvoLrkdQksHNG+ILurbvqwRRmhYJsIPbn23Uq38dO7R0vYEvxc/wL8gp7PCkvZJfKaP/sZqiWDS3j8TZ7aop/66p8tuJ57Z3/InKpy1/WTUH/wB39wbC9HSOG+BL/7m6sE/kxe4DB8Nk6FTvNZezqfg4sSQi+N67jHEPhgLyZqx8JrXvOaa9GC7BUjzKV7sgft7tgVXuAi2xfD+LXkcYM6mUs6kCuyZRN81nXdB4OtfC6GiQe11z9xNnkZT/rni/ydL7Fj8dR4aktxDda5x/y7BsFSwDAeCZhiZuS84m6PJOiLna0MEMn62IK7GC5O2FVUW42zOMZvxS/9sDOxqz7sWKq9TXLwiNogb2TJXNkv/Yt5tS+RhRsbu864TOfkoFCm3yVrZN8nrBEXXIf0IaZLVOkKXimYLn9ZvSaXruHH3V+y4pEL13Y/31zd8Ru+gUvtCvfiP/5kfOxfUt4jUT33DUPJl77EKJ9L8sUbOLXysigDa+CAOIJPuqf22WV/Nw68AQfq2jCnHVJb4ElmsB7u0Cfc6bxiXdfgPObV942DOIwYCwdgkBV0yUnf+7uV2PpJnstt6l9hsjbxJond4hIcOvtQ49tfWeoe4xdHyYqt4kl4Kf7oPS8eGWls9dt3m+2aGwAAIABJREFUHJANNzeLf/uuCHyycbHHdFbbxkludImTsGPYatzdy1ZhCR7BP/mMeFIfkjW4bhGnMeKsCqBsC37hETg8LCTb5Qzn2ITjJ//Fh/roWgsc7PxsZ/Ci82Ft/8TcrlU8tUAi9rJv+l28YTfmx0/ZI9s3xq7fx0D5aLbp11zYFz7L5/lHsuMT7BIus2162PHUh8KRPvi2mHqem2Ief8ZzcDf4jSeQmfnLs3DbdFC+5CXo3omA36ZHhcVspX+K9mIDv4KPcAivhOHibdf186VHAWATvgbVTUBK8F2H2UDPsARPQdcAgCkhWUnjBAISgsxRBQjKBI6CNYKzyqYwZAVhAAIC8gahrnFfY1vlr1zcsyRf311HwI2PMXMA5G3nwogkcZv8WGGvr37zt+ropz71qetbfTuPVPT3PsMIBJqzAK4yLzHYCjVn3aTQWNLlBlBAuGRFwaQ2ax8xan7mAdjI2Sf9kAt56Z+j3siWBDMgh4ggagpOm9Sm/wAFqQQQAj+73yS/MSCCS1IQ/T7XwZFK9gmwfAoikjC2AfS36JGcyFdg6fP/era0exsL0lWbbTk/nvV5bEWJjAUXvgJAzGuTv+SDMGkHOLmveVi5WRkIzJs0bzFQgFHcQXwQwUCxfyr4fJRO1sfoAkiyRYkO0JQAbQGlcfKX2qwNuwhqNx988pOffGy/3qC3NgsDgbIEnL1Z1V0Su2ST/fFvBbTmimAmp7OfkecGVnM1x8ZJto5Z0e7+xlE/jZ0/CBZrTwiDxBOpUeglj01+6LL5wQIxZAOT8ZEDGzOvviOygi8SsbjDpjdRNMddaYPl2ZbHipq/HS98FL6LFSr352RkfYkNmFMJVv3Y8sfvz8kSQgI/lxS2umes7WwRKxVWkgXbN/bwLnJh5ZCfNtZzjOWjZLqxZZNaGMUnzXVXpzq2W2jJ0HEJAWKjb/EI/4APnWefy1GMpb6ym7V3be6qBzK3pApu1j75syd9SbzwIGOBBeIRP+3+CGHHK9YrICYzhcSukYCZR/NfG0DYk1djUFTBnzpv19LGJEnDxjiJHwyHPTgDLOev5JKs9Lv+Tu+bXNDftsEuz8W+8KcCQL8MUN+1LeZvMZHt1Xby83JVspGAJQd2LT7wDbpNJ/1jL0h4x/aZd0mw8/VhFRf/oTvYiUMp0NRncmtFz7jYpLhItngxLkE3rSx6G774Rvfk3py89+OXf/mXL2984xuv7wA5c0++jdcsD4HPuAvO3ZhLwPvfz09KDBUZyGaLSt0rWe189+DudOMamCSGwH3zg6tyCD7XJ4zBr9JXjzr105PLH+UAYntztWtKkrTtLodgQ+Is/YuPvtM/O5Gcaot8Fwtx5K7hO5vHJPPwA19bHte9fKY24Up2ifPAI0k93TYn3J5N4tC4gnn3iZMvX1nchF/nvKzvHgPcPCBZeI8KOSrCwL9suntaEIE1ChpiHzymm9piC/IGemUDcJI9uYfcF+PMl59qu2vxCxiLm2iPHhS09EsnXYcn7bHNW5fTNdfOKbbSF7vreIuw2XULsXRhnvxMHtd76o6XAG7QQuC26kmQHKqJIIomASw2Qd+gxlC1wcisSq7BnhOwXXnZBJxgN2EU+HYc61CbaBM0JVBqpKnVZY4BgDhCnxxqwUC1l4P3icwu2CEkEqUNjCvH7u25klYJc4I1FgFS0oUg0IfgiKgs6Y9I9lItekTCbTtCgmursRm75Lq2/CMLFUIOIjhyXE6yFamO6XtBiG10zn36ZAucrf4cE2QYPBktGQECnKlzCiQSDEFygwb75FRbCV3/UL0E5oguRxYMm6M5swM67JoSzuaVTuwk4E9X4T/2DKdVM8WCrkv+dAMoOg4ol5RtImFegFUBUNJjLPQssSDzBWJke/WQvwfsmzBuAqMwtqSy8wURv22/iVjjIPO1U8mNRArpEEC71tjNnx6QNb7dnHqGPJ//4Ac/eN3qnrzrW8K4wVVVufF1XmFmAz3bEAA34HZdfoqAsldbCzchQ/IWD/lV55BmSQ/ySQYqzjA/e/K2YqQbLinAwNS+5/t2GZEdWz4TQeOWGLNZJBoRhmMbxOGFRxDIDd5qw+Mm+lAw6zrBEi7TB3K2mJ+tKGwmf7tf3HsmQxvvOpcMG2v/sl2P/iDyfABW950NKB4ttvQyw89//vPXlR79i2N0co5rG9/YfNco7DVnxAJp7xgii7jQ3RnTat8c4PUmVmLU+h79KmRLRPAKOMI38wXPjsLWJebNpWttq+6cbZP8unP5Ij9Q4Nu+4DRy3Hj6+0d/9Ecvv/u7v3vo0hxhZDZlvkgWmZOduS9p5oe143pkFcZ779L2AXub32I+zCxme3xK4atx8ZNN+jpm2zi7bi7076ewkgFs7twWO2tb7GS3YlDzQJT1i0/xNTFnEwQ2DLfJiA3WhvEsH20sVg3xF35f++yJ/W3Ryjj2cRScTvHfI3Ebs9Ym8i/xqLEsH0g/dCRJwL0leGII+Td2iZIkD4dNntlzP1vabsF+mz2cqThIPzCiTz9V1t/ZCNxvLpusG9vGxcbdPckh3eKVMCcb8ngnro/r0Tcb1y5fMC74uUUQCX72l169OJef4DYwYcfIr3chyrj5lyRavKwdC2ViHXngoDBCvoBraZMszXdtlh+zGXbed7aFNzXnihm9LDZ7qIhcLsA/xV5yw1tXNmTJXnHaTQq1C8fxAH4uptOrJLzrz0UIBQuyZx/8DBZYyGD3xsO286NsWqGbHeP67Jvsa9dcjXMXUhVh5EH4fHMTc8xL3iH+02cy7P7Fh2xcISx51SeOAc/MlX0sPmwMdx97Iztxxpj56+Yn3dv3YlR+2KPDuA183HhZm8c7ANoBwBE504KbYAfYkG9Cdu0CqqRBwEV4OB/QI1AGJ3gSXJ8CHOE11nWaBRdjy2l6u3Kr5t1fMs/hVMm6lqOZA4BGHBFkc+MgNwLvBXKKkmRJ+s6yAgaIreAgWQBGVkEQXsE2OQu0lExOCiBLSgHvknJyQVA2sSVn5G5ljYRwXMBLvhIwYxUMjWedyrOw5ou0GK8ikQIEMrLylDhwCmCoTYWIrktuVmWRQcDQ54ImJwRM5Hzrrbcesv+nf/qn609tCIzs3woZm+1zV3CB3xIfeuinb0oYuj7QB7aSBN/7DCgLEsa9/fW3QMbe+g6IIxD1QW4ADmk/AzQbsPWssVsxXtBvnH4jmr+wGXYlKCiIbZAiE7/n3L3ZiQC4oMrfVpewZQMHAsX21p5hjRU6ICvIk6l72TeZawuGsIUdJ19ITs2layN3EjAEg3z6nhytJPALb+8W6NlM9ykmIoeCIBLM/8hXggKDzaP7diVS0scnxYPFrvrvOkkm3NwCxfqZ4oxkLb+BlclG4INRm0jAmyVui2GrpyUCi+H6WHlLSlZO/Y0oNCayIyt2zUastDpPHmwRwazf3eHDPxWe6Kz7YAnCgaR4btB4xS4YBOsbCxwwn2Tk/o1F5MGWbYUVX/mpwlZtK4TZxkgWXYsAux/PQB7JpeNWd5MZHyu5aKW4lwKKgfSI+K8di31LBJHZLYKR/9133308W8z/mrfVTD72NV/zNcfzvuajXziz12+swAHIFy70nc8lhyV5XtxrTnCAnSWDxZ2+13+rxbZIry0u3+paPAxesJnuqZ36aSu5FdKu0wY7sl1WEUub5stXcT82YOw9P53N9FJKHBNebBIAd7S7j/G5Dj6SzxaRyGETAFxAUZVN8Vv+aYcU3dk1wF4VBcydvs6LHLWjf/YEP/m4As0mKPwje9jCCv+RlLNpyYdHpdzPjyXT+VOJlYUDPktHdEs+8AIGdp33mXjUAtfHFZc74qTmSs99SqYWI7pOMYovZyOPe9zjLl/84hcPWdb/M5/5zOO9AHG5ZE/Gm6CbA53DlPqTiOEFjSfZlD/0KFxjq0381Mrr4r/451z3KOLAKIXGju9jsmQFB7q+a/ChzTPYhfEsJ75RLK8tdtzfsE2xvraTWwUjfBjX8/huOt33EeHf8jTj579wQmGTTYtN7qMD/M886aE+k8HmAZ2Tr8kxxEC5BW7ed/NcOWyusj7fuMlKWzgZjrAxClf0SMH6F7yrHXIRK3Cz+oNd6+/iPL4ifsFAPEg8EOM3ppT4/+u//uvlr//6r6+PGZHb8sX8opzhpltuueXRrRxbuUXaDAIIUGbX5YQ1njGuQ52DjwGYLGcEBJIPCgIeDIrAAQkBnhOKvie8ts13T4RBUmJeS9oYXuPxYpuCqC2TmwxzTM69AW4DrCDAYAT3DTocEnggJ8hvTi4pcwz4bkVUMLZaRz4Mha4YGwcDisZID+Td8Yyrf80XOHNCejS2jm/V3XFEsTbq00o72zJOepA8SD7ZZe0Fok95ylMu//AP/3Ad1wIHgCNvicraFsIK6Br3Pq7BbndeZ1Iu6PbitIJRBMY4G7fnrRdgkEPFBP2T9xn061Pw9tIhsqTL1TWbQ4QUrqxqSgIEsl0FlPCwJf6+wWdBkM8Bq+asILOB3fnGgNzW1wZTxQx98WvjtYrOXvJhYJscut/bkVf2GyiQjghtpEdiKBlS9U3miEPXKLohnmtHAFqCDFNgg0DELugMrnW9xJ48+RobpF+JVeOVGHZNf/PDrrUa1vVWVV2HMApOiJJxrl/Dy+4VwPoU/PVrdbV+u7/zfBB+1cY+k11/rWL3SEqy2CC5GNTfWwyBr+bvlwwkH4hG9/EBYyLfTcTYJn/svvSNSFllQFjot7bDWrqoHQWBjRUCdu2IabWN1Iql8L976R1mI758mX8aY7aHKDf2rkOE68c4YUkY1Av7+vWAxRCPFFhJQd6WkLOzXRFsnAiaAmDyCaPbWtgqBLsjLwll7dldAFuQGHhM/46HG+aSHze+2u2TPcMGhIsskTmr+vx7dx/6e+Xt8Yklopus66/+k01yp3tYtpgAL/IJOLgx2pZR8+pcuFXb4gp5wRZ4tvax8R5ZxFe24ONe2Ff/8PAJT3jCQRAVnsgUJu+vuMAzCxKwi22RBZvuuoou2WsJHG6muNL9kjPJEOw3z2SO0MJt3+kC3ipyiyPwrM8Xv/jFl94yL4FbDtqc2TbuBKf0L76IP8kXr9q4LyaJt7AXv9oFG22KxZLkjqd3/NG95Jse8/EeqcAXSmhbAFsOxxa6Ho6Ludru+l3AaF7eTZONpJ9ss/chiB+LuRKqPtm667p/YyAfgYNdBxuX49mB1XWtWve79O9617uOhEes2wK+mJ0eyG75XnIQ5+yGajdFMaqCILtiz+Jnvrg+uvJUuFSMoaPaSA7t6GlLv3gPbxqH+FD+8s///M/X1WTjyEbYhHyCHSUT2NAcuqdnvPtHt+xqeYiYKY5tnkcP+B1u0P043Sa1/t5YyqfFYZxCPx1PP5sb8EH+uvwE1yWTzSnFCj6ynApubKGy9pfb4hdk1tg7BgN8F4PZ3C4K4BTLn/iU3I0t9ikO4hzmDg/kTfiXeS+vwT3qJx3EifN5bYm7CgbdW3/HDoCnPvWpxw4AALGTWqEtURV86izh9CmAchZGRxlbNQOQS/qAN8Gdq8I7SQa4JMG43b/EAqFkSIKZ+xkVBa+QJaVIoH42aU9JHT8bLrkucHffbjVhbNo3T0EcoVjH7+/kXuXWcQGq+5FD2yG1LQiR/1aiNijSL4fo+jXaM8FCDMneGAA9koY8IT0rbyQRCaq/JeCtiN9yyy2Xj3zkI1d7W0Jdn4Fr/2y1BSASTSuMEgogpOKtv9raN3yyjwUWdk62/IfsyMIKsKLGGdQk+meZdJ0Ent2yJ4FIcNHn+lPXILwIFv0Lvt23OrFykbyyHTYF7Nk3/2DzbLr2bFcUoNaXgGP9d4++N7AsDqWH8yoEQKYLREfiK6gDOT5eO1uMQ973uUUBpDYK1h6/WDtGMBYbN0GqX+RA3+yNHZFbBKokwzN+Alb98f/1WYG7Y56rYzfkyfcLAhFsxQrB/LyKwU4Xv1ZPbK65SHhbDc0//KY8fGV/sESCTqcVzX7qp37qIG75aGPaVQq+gDSmG7pQLICXu7IDi5fgu05S04vq+okeumBzCMgSa77dnBu7hM1qF5nXhtW5fQyCns/j8tiYYF97Vgf5u0+rI0tiuzbbiIjDssZwzz33HBX/9NF4GrNgz2dhHZkjdfxgz9fnYvye48/JyDW4Qbvufu7nfu4g5A8++OAxDtfTDf8kL7yg63YLbC9bs9239sl+4yTfQOToUDGs88i5cfSd7tnQxh54Uj/dA4M7fsYj/YqPyxHIpgWFiiEILvnjR7uDg901ntpufFa8k1M2/PSnP/1ITsh8Zdwx9s4XJep8t+PkbI78V7zHxWCQeKEoiu9JBEsCxRIY1mfXsVf+qNgAM3E5OOW67vNMf3PIXiSF+IsCDT+jO8U2CZN4ub6Ak9QfHS+3I8vzKhvfxy/7hFPkGK53X7i+yXl+L1auniTAtd01zQveaR82KsBIZNhg7XbMrgXyx6MlAR2vKFC72SV78IgSjNq40N/ZJKxWiHvSk5507IAUW43lzI0UGhRz+DP9ahfXhTd97rsa8BB2GCdMxskM5vLB5ETGW6xWIC62t4DJL5IT/gdzxYp0yCcVcLo2PTU3nIdO4NI5h4FFFtd23Dt+sbjrcGm21Vzuu+++y1vf+tZr4X2xKdm8/e1vP+JA1zVO3B1H6HOL3OwGZsBP7cIFGJ7s4h+bP8AKsUeyy8/wSbhnBwwuKNb2nZ7FmC1YdL+C3tokmxFP+KeiET4Kl+GMua3Nwr/lnmIJbtI5Ocpy9y1IdI03+q8/yZc2J3Zfc2LzcGWx3rgtstSWxVdF0vrsXnrEa82LLX/uc5/7f48ALOFRbbS9KQExFsYv4QUyOuA4ggDyKOhzdE7I4QXnTUKBjr5zBkGAEDitl2VJhjfBM+kNDu5nwBIoBs8ZBTptMCpBTPDgZBKFBVvX1vYCSfdK0Mh/CwlkJNgBUSREsCJriccacu3328VVhe+9996jWptsJN4AgXF2L/ACUpLPPhUulnSwAePgaKpifTdmlUFjkChJEMzV+FTBkq/kbR2cIdc3WyLn2gIUdA9YBQmBd4GErdIpAmYOfbJJgN44FSPoWxJFnmxIUBIc+AjgtHpLFhtEOmb1XrXV5xnYtMtOFuiWfJkD8lx/ZFzb/d9n3P380JIqcmR7m6RvkgBEN9CwAfJS1OAbCifJh70u/pBb/Vgl696nPvWp15VIxFEw3YIlfQlgfe8/GQjqS/Ilw7s7A4k0NjbLH4x/A0H3IE+d30qtHQKCM6LCHxc/BEj4JfGGgwIV2zYWQdd3K+tdJzmtn7ZeVi0++8sWJ8yX3RXwk3Pb+dhwttPP3LVzRuFl5Qt/+GO+tyt//k4WsAgxsp2R3sQqyYFtr5KAjVHmmzzYY+fFK6RFsiz42mor+fGM/pIr/cFzJFPhHC70CXMU4iQESJSfI0tmikTwt36sSpozW9lkn53vGDfGaEehaFdPG4eElT/Qbdd37lu/9VsvH/vYx656M9a1+/qgd1hMjzC6YlEvHCtJSXf8alek4cgSqTMRhB+wE4bwcbbvOj4Jw+rD9mtj7lNsWnzdBGJjObtNRvWb7Xcf/+s+fiPRg5VbOHnzm998QGwFtF4Mt0S18X7d133dYRet/DUvPtJ1tVu/ZLakUsw0fjEGxtthIcYivxU36rdCjcSRLeGRyRvhXYxoHPRGB2Jo15WcmW8/D2cVbgsZm9B3T2OorU3I2UPHxTIxw1Zn/FPxjW90nWP8084ESaz4KY50HE+sv13QEB/FxNqCCysPum8rutV82L02WJ/0yW+Mhz3Rh/sU9zvOh63Qp7N+YcqL/tilcS9fhU2wL112vkf0tsCGR9aXuKuILl/YuC7f6LNdIv/4j/949f21LXGa3NgQjIZj4jLbXptjGzARtom9ncfHFKjYweYG+AAs3KI2vZB1fcit2sWgEN48zvIwVrF4k+rOpbfmpZCAE3zzN3/z8RLEdKFdvieGLzdQLEkOu0hi/h3bdnBFvHpzhOwMZzYf/ATW4/vyLv3I8cxrOXDX8JtNshXVPEpnno1pcVcMlYOxM7bX9eFZK+fLyeE0eYv5jSU7xznJ1b3sMF7SeOM+dmqzN/IQr+WvsIqdbA5Qu2yS/MiZjZkjHMT/+Ix2j5eDVwCQpElyEIk1SgACdDeBAcrABwgaELDY4wLkEmRA45Nj6ROxVT0yJkIHhgwEQfVdwN3kKCPJ8DwHVdub0AiU5rCVagEYmeh3glv96A2MwFkijEhIRpIVOQvAKn4MYYMdkoqoJLfOAzZJ85KrfqLp3e9+9yHOftu0FTAyaBxb3QZsnNNWKe0ad07y/d///cfvXXqjdX3uSskmkLWbjBml9oACGfpeVbf7c0Q20jm6RLw65nnRM3FekgPotogg2eTE6UEAQawlzOZN75yVnNY5zcEcbStDfgFY45NUABgkpM8lp8B2gRswdq0tROwBqGzC0b1VBesrwGrM6dc4BSmAvoW6TTiRHDa0yRSds0/FGT7fGDYxIYsFL3qGO537vd/7vcvzn//8r6hmCvpk0/gXe3y3taz5ICh2Q5hrbTUP/tA9nSsIsQu7C5Dz5t+xZB/5Jfva6F6FBn1ms+xlx4mEdUxAYiv0irwj0kvsBHz+1fg8l8YW2QHZbqGl+81JIETekkP+xcbydcTIXPSRLPa9BM1L0oAoNZ8w6JFHHrl86UtfupL/+hUD6GKJGXvi0+ZBxx23wsNWkXTtmCffQhr4oMQgH+GHkbMwCL46DhckSeSWDkpazJuMxNRkIhmQ4MMkvuMTPvBlxExc4B9ITe2tzJZ4mfMSZbi3yYQ+kROFJzGqedBlf9shBRMaGz2yYW3yOW0jZkhS85AkirPNCX9YcgVvJdJWEb1wcQsWYguCa75IVG1I1rboQmZ8QNEB/2AD2tmVumQkBvMlCQ+sF+8RuObUHL0zhTy0yy5+6Id+6Nj63M91Nha4wt+e/exnHwlFL4q0g0RfdiC4B1axG8kq2yHf4oSfFG6M7MKOz43j3UP3Cj9wq7na7YJT0SvfwjlqI73ef//9l8985jNHDKgdv4KxHEYcgbtwAl+gy/Vj1yLC/Exb4hTeyHc30avd5oSXKdS4RuzYxL12JFNsqu8Knlug2fmErX5JgF7JTAyBnYoo3d+YFP/4QNf3Po1spHla0aRHeiU382Sjtbf+W78WNcTNYqJ3AtBp88TbFw+Wt2QzuE2xpxdvvve97z1k5sWG5Ilfe9QJtuCijYtONq7AUMkQPbiW3rrHNQp33q8B27dgtPpqHv3b4pC461xtZs/tYGDvyWXljd9snmOcsBYf7j7xpL7FJ9yOXBS3+Mcx0Mvl+mLZzQn4h5gLG4xhOaviEL/Xv7iwXHM5MxmZY9extcUiWNl1MLZ462cjuw+XIQe+grewiWQi56V/mNK1bInsYAqshMebR8ozGjO853vOdb3+yGP52D6eYoFArN/4rl+y2jgCw2BTsoADZ37U44DHIwAEBpABNGNo0Iy+zhGI/tbBJrzuX6NrQMgoo03YtvMsqUQKAUuBscDOaDmGIMb5NhitckxcQO77JtK1Y0stgXes6wAsx/TJKRAHCQSAWYA2X4azbWyiRm5dJwFBopa0cALOywAALPBObj/zMz9zueOOO47P9Mi4N1CSBRBZw7Vqj0BWAGgVr1WGndeOnS0g6Wxkk0FAj6QBTMEWcTHOHS/ihixqd4kkR+Toa4vmss5ndaNP5Db78xI6yVz3+jk399sShSCuEwI2RBkw0ivyJglkq+xLdX4JnfHTTeNI1xVPPvvZz163OdMJP20MdJ1OAtDmF2kEJudkl/3bEq9wtUkbe+TPSCAfEEyRQbjivNUjvsfv+t4cv/Zrv/YgLNplO5IvditgCIBevqNdFebGaycDvSN9cGP92MoAH9e+QAScF9eQ4T5V6I1blZ2fKnQJOMYi0djEobYQ6U2+FAwcgyHZDXxH3hE4fipAbYCES2zaPIxRwGQfSN0WFOBc+iuJeNOb3nTsSOq9GYsJm6h3D5LcuMSC+pGQ8amu7W8rDtkwgtrf8H51wFYREzaFiIRtzblt9uuLm9CzEXaw/ZDP2tHaqWuRLti944GJxkZ/kjJkWhxGmMTFxuoREPiH2PSdTvlF18NL+KCgyxfZ9upKktGWZ+/QWUK65LOXvjX+Vq5hHj3rH7HkH+dEQ7wzfqQPJvuFDP1uXCBnWEgPXSMmIvSwcPnCmf8s+SUTsnPtksHlFWecE+u2iF6b2XUEd4knzCErMtImXKYb2NH1bdlu980mMmS6nAL+iEFsdXmCOUrg2ImX63Zt8/cOkM7jJ5IQffMz3yWrtQGj7BjiJ1tscJ9xG4v+zAPesp/lBGLHJif1BVuMWVwQ+5F6sdh4YR8cMKbGYjcD33SsNhStu14SjQebZ2OAb/Axu6iv9OiRRmPoWC+fK9nsWP5a4szu8ChtLn+hN7tJ6Nun5+GXY7ClM4frOPngc+xIYlS7/sdP2gHkmu6pDYVaO+acxz/IBGemfxxr7U5sFmsXL3GDHm16yUtecnnFK15xffxqCzEbG9INPBHLGk/9sCUYiQMmu12tpbdkJQ/pGouV8ACWixfmJQbXTnOAFeRvznyp+7p2d4KwV/jYdzbefXyztviMfIzNwypFMny0T7mm2HxeyJIH8MvFp+bdd7tLPB7Wtea4PJVtblEEb2GjYrQcbYtUxlabdmGQvcJq81luj7sqKME4uoHXyxPEKHZbf3Y2NK5d6HF//fL7tV1cAE4Zr8cDmnc53E233nrroxSCcLiZASfUNWqrhwwVUWPYAidH1O4mfb2oouDQz9EJFrXXwAScjKO+fvu3f/vy6le/+ghe/iENnK9PFdv6ozRzI3jOwhjrMyGqvixAbWGEINepuicjbKuNwAsYEdz626SrcZkf5ffJeDlj40B0kVOA0SdDdX2fxm6lprEJphwOiEo1CiqUAAAgAElEQVQUNoAjTgxRIEC0Gg/HEQg9r2bVGOBsQiXAmCenW+ehd+DmWsYNZBqbuRhXn5Ko5ruBBthVuIjUc/Su0SfCKUFU1AE+xgLg2EBv36/dku7mzSbJho2xPQBRO96i3znOaY70YFwAbBNflX5+2fbj7u8FXK4TdLom4LKlWvIm6LFDYC8Akx0/XyJlpwT/2qBKB7XjeSZYgJRtwrMkvOvIEkHTDrsUmIGrFVCg3Vj0A4jzVS8B5EfGXnsqruaK+ADVDewCEHCm19rbgmD91LaXTy4Y8yU66PneVpxXZ+y7NvwE0mKp+VpZ5hfsiZ4VDBZ3FAPgAZzaeeqfPPcac+N3SxoXt8ha8cTjJF2j3RI3AR+xr++NH2KLWAS/8pF+emiTdvNm1xtQ+YG4IXbVTscai3c/IDCLZXDDOXZv/ogTzNgXviE73Utn+ZFdG7CODdUXucF8mKQI4J7Gvrt6jBkW1daSeJiCQMAkMueffV9fXX3WZvJ6znOec/mLv/iLw78ax66mw2LyOm/hF/N37nyRTBHOxX7j3MRqZd84rGZawVtyBz/XptkJG5Qodg1OdI67rl1/ZlvGzac2ropzkrva1Ubz6D0bv/Irv3IUPnuml57IAE6KFeLy2ic88vOJu6jQOfJZPmGeHSMb+MUOxBfFYklKx83RtYiv4jP942HJauUsCSVnHKx22FLX9LjDK1/5yssv/MIvXHcAwR1xWPzw88bNabmDpIJMxR0JNJ/arbv0tXYrbuMT9CgJ4YudF1v1sYlvdrpYAL8kmxLC5iFhFAuTx8tf/vLjHRzmhX90TW3ZOkyOO387uIyRTj1eC683pm2BjH1mE82RD5M3e18OZOzGsT7Nrlf/i+d8XTFFbNOGggjb7XzviIqr51sVQ/Y9T2wGF0jWfKpH4H7yJ3/y8trXvvYrHg3Uh3v5sPmsHfILGHzm0XyK3yxm8E9t4JN4CF9ib/IFOUT3ixvGxlfwR5xcHiLZ7zzODHMaG4yD0RYmxNPiQsXLdjlImhc/xDaxujGaF54pp8K7lw/UFluLg/d4M79ju/jzXXfddcyh9+TAt+W+MLz3zjRujzu6tn7yD9yr41sMYJfyHD7enNineItnaEtsEaeNCycux/ixH/uxy2/91m9dH4Hvms4ritIvztQ5cqVfeG5OyarHi266/fbbHwXAggfBAwMkZ4HMAHtbbFvCH3jggcMoljg0iN1iwagjKj/yIz9y+eQnP3kUABokI1fVYdQZYtXLqhW295nUKoRB9gkoAWDzW8GvkF3f3CmaYwMhwtvkZUlm89otdnsfOXWNewBncuityT3nRLaAc0mnIOk+TifhNwdGtAmYALxJHrLNkOqr81t0IKPaXhLHOYGbpBIgb3VdMEfaOfgmolvV7PozoDNmgGUsxsvp0hG9I9rJ13acEqxsjU0soVLdZ3Ns2BzJQpAR6Oun//uiJfpb22SviP/qK4B8y1vecgTv+lXVlixuorXFJ/NAupAb4O9439sZkLPXvm3dfK6xIMNkjNjRH9K/ul/QWXIs0Bt3K0Iq37W7RQW6JdfGtCRn/VwCuH7e/XyvdhFWWNJ3fh+GVBzhy30iwOyFP8E/tiyw1p5Aamxd0xiqrPKjDVQSOIRx7dd9BZee2/uP//iPa1Gqc9lvqyBhRO/w+MAHPnDo0c+anpMCAY9c6MiY6UZQR0KWOCBoS5QRAPctbiAuzYtPIiZs1Kp88hUDlvzBy7V5eoZbvmtLUbXPn//5n798+tOfvvzVX/3Vod/6MH59koEY5aVE2mf7bIH9SpSWdDVOpEbBiG9LiiXO7I1PNf76Tueb6CJg8BD+8wf+KvGH9WRHHrCKjtJn/2zRhHEwyIoj3Nnk1z30z97YkT53Z82SE4/V8QE84hwTa28JKZnyPzKQqMElPihZ5O/ImbgP3xBDz+HCcfES+eU3bAMu9LnP79c+Qi9Oel/AeQ7iQWOzg0ycIRcrPMmtpKNk7v3vf//x++7sQuxeTDZPZFJCii9IIDfh6ZhYsPhgRwF/Y0+4i742oWCDXbN8Q+ER99l5NjYJTUmZsSiIk8XGXrZV3xHjFpH6FQExpeMbX7bgQadkwz/1t8UDem78PVbx8MMPXzmQAm1zwmv2xXnkxFYRfzGl+/gNrBG3fCpsN2Zxr3Hiv1Y8a8ecS27737PfsMFczadr2cRyZLaEB0ksGk+FZ88x8xefuJUxkDE7MNe1T/FiixqL1/yGL3Zd8iVPcbvzMHz5d+f5KEzt0wuz2ZxYBpv4V/I2bvzE/BRoxLXlnPyfzcGF7qGvxV6y6hM3MLbG0tz6XvyvAEUnYjsM5Fu14e92W8URulbyvFgGv9OLokUYiN+lP/IWP3E038X47pHwslVY12fvhHnooYeu2/ZXJ+Tb2NnSFpWSQ3NKhgrI7EIM6XN3iONg5hIvu/3224+fcG2hztjEtuYDy97whjccPO5FL3rRoRNzdc0+XuYe9ox/rk+LSwpwjYmP1b/3CdAbjiEuNP+bb7752Ln1l3/5l1duwx7lUfDXmPDAlQXbWxs8dgDcdtttxyMAlKEIwEgYGmBdQGuy3/It33Lc28+zMUIkzQA6DwAZ5FbPkJsNvJwCUBkPQ0aQ3LtkAelqXp4bA4pdL+AvITb/JcBIqj43eehYW6m8NAKIIqAEbb7Nv/Y26Eu+kEnjcY02BALGVpsMGIHbxAiQIHkLAhx7iyDGzPE5O/2Z986pvxmc8S6RUCzh8LXBIfqbDlZuigiInaSC7Hyv78ZaYlufVew2qaY3fdK5wIX8kDsgr62ASGBtvCrCAEeSoo2utxpurkC640CRPQN81xSYsiM7YfgQgtRcd3uYPpCIvm9A0icgEvQFqNrP9+hKgFXEWPsUyPXRWKwUAMfaUu1Np2wN2bMDJbltIticJLm1RbeIgcAiAEiqfSqGAHq2A0zdz2YlueayCbxdOasj/cI/epRE7JjhFj3w8/V9/a4P8y9j3JUnNlWBteKQf70ArHd5WNVauSxx4bN2YPR98adr2TcZpiN6bb6NoWeOWy2B31u571pyJQ9yPeM7+bE7MlsCswUGcYg9W1XuerpFFjymk0zgOLxnw+YlmbWSBxPEE3LpuLHBKqsiMKvz/NV86Qn+ScD5nEQDEUDSEZMlVh3ru/jTpwLSYrKi6Zm0NWd6MWZ66HNlhWCJ8/Szvl/7/FPcrX3bgJGm2kWo4Y7krZ+4KuFrZdvOHUkjvcI4OE+v5C8JQ9Yjbe0+qL2SoPxoX9aEs5ABgl27XjgF1zcWsmUYWn+SvvNjOHCdL0sEJYqwUT9LYPWZLfj1g9pHEumkcdPLFkRXjys717KfLViID2wEgV17XOyrLbsqe6Sn9xwtbzvjvqTMc8T4AoyFleyLP3QcLu0OBbpjg2c/73g27BGE2sAJ3bvb6+EmvSmcd1xCX3vprQSsfx4FWz+sX8nLme+SKV/l2zCsthUDw7DGvoku3tPxzuOHiiPdX/LTP491NIb1vfTbPza0nI6/whgyEUfSzcZj19ceP0gPipLiB3+uT4/lKLSwT7jb/GvDy2Jro2NhRMmvfmB9Y4OLfKhjySIe1X10v7tt2yHZu2es5CpKbJzpPrlQ49jCRXNOzwp8bAtf4gt4HX6mcINvkxG7oR+PytSPWFJb5S89MrcLmDicGNWneAMza+dGRTT9neM/v9OmHMJOVf693FheJ25fScpju4f6nk56jINdb04TbrcrV9/mzob5eMfFMXpR5IVf7MP4u2d3eW0ckiskM/bUtb10s777+VM4Tc+LhbgCW66v5Q8WsWE/7tF82FR/41hi8RbUxPQtVMifYCbOvDnyYhAORH5yW1zqKIjccsstj6YI1ZZ1fpPW8ZLoGu18hulv1zF24EqYQICTdf0SGg7ddZKzjiGNW3xYhxMwgJzVmO7rmc6SK4Z/DvC1I3jsM0XmQFGCgsAuoBmfvhF8pFoQTr7JbxMTxoqYMxRjauw9M9l5z++rEjFi7QNUpHUDnLlLbhfkuq+5LLi7dxMiuuzarSLTQ58qsulU8Gu8tQe0OFzXdM7WfH0JroBG8O44UtffOQbDN3aBR0BAIJDP1ckSCecbE2cRbNm2IL4Ei10v+aFj+umcIMhxAcHqHYALDNu/gLf+RW97zL0IK+KX3Gyz7hxSJmmm/9qir64LvDtWcN4KbX0DGsUWRKHj/ZfAmge9ClCb8BgHOxckFmjpWAK1WLCrbnyqe5FMgQmOOCfI8SH6JFttZWcbuMiCHDpPbkum+CQb4t+1FQjv9kQBMtv1sy5dU8L0ghe84BpbKwCUkK9Pwyh9n/XacYHTfYtTbJufGq9xLg70t6IC3ycbus2Wm/sW+VSl2byquLgjkEvOyK42zys6tWs+7EuyRneLpexgA7HY1X1W5zemkOnOCfYmJ7tauocPNCZbeJcQLDFC6jc4IyeKfl2jIJe92zkDm8ScXRXSBp8Xa+3AQ9IQUMTG+DcpYZfJS1GKnva9GkiptmvTYzHd2z17TedaEfr7v//7A1MUB/n2EqbVFfuEU/ySfcLtZK6ogJQh5OddAEgQW2c3kpm+exwExvJzxAsGLpFbrIYJcFWysTyn5DK5dN/afrLEa3AyNi4mrlzIzk7ErhVrYS3uIpbzSfbZPewNzoqxCt4wFI/qO27Df8hDwi22mbd5nItRMKnxbkGAHe18YJ2iDLk33vhsfogPwHWcDhEmP9etLyiQkJFkTAFcG7CP/8BeMUU7YqK5GW92JilYH3V+8RH+sIfm+cY3vvHwp/e9733/36O0dLVcjCxhOpxrHLs9XWxs3NnnvhcJ/u7ORz4imfGOHTiwHAz3kvzXt0fDzJEuJEL805zWDs/cTF7BF+Qx+G/nycQuUXpMphURln/BEPbZGBUDzJv+6Xm5wxZLYJbzOCluuHmVQk4ybC7ehwD/O56P9Y/PFUOMr+vwMTFkE+WNoeaYPNhcY+243QEwCZ9gS3R+Iz5gXuIhDFQgweOaC1yQ9NYfjFCgw6thDj/beAbv/AQfG4R7CpnpTOEbNmjfnHBFC4Fdhy/Io2p3zy+G4kCwfHOQ9U/FbfkFHCHT7l8cIysxceMOvRsXvo9XNOfGe/wKwN133/1ob6//u7/7u6Oquw7IGJF5gZYydMQgzsnnArmgacBItQCjbQQJGWWEiA2D2mAoWAn6tcnQG6PnMDNuv429Cka+l+TXzxLnfY5WP843FsFbMK19CbEAkzHsilxGS7aARJBs/EC0sdQ+UOREW3w5JzMSbEFzkxXGBNAaMwfaxIBzkgs5RwKbh7Fywg2gSMomUwwe+UXCABpQXH1wGHbwXd/1XZdPfOITB0BzYAZO9p1jb0tEt1rL8c1hAwzwd33tsiHECunf+8xrbZYPbXLmGGK4hHbHw0ccW8ABTAg3IqFv4EcO9Kot9i8RWj0BnX5zuj7/7d/+7SteHrmkGYnfwpQ+2L/iWH3wHbpnl/RRf4pttaOYp0/VVXp1PbzwuVvw4FL3SNLOJDr/8hIcGCOoIxhIr/desDNYQfYV7jrWSj3fEFiQE7o1ji2gSJKbQyuCL33pS4+V+I985COXv/mbvzmSJz675GcJtmRok3AYujbQ+bbStnWUDSwms1ukQoLk+CYVmyjlLwoz8IZuFJKRwo0bZAoD2IUkgg903HzIgt/2abVOUrqVfLJWZNQmotb9ZICYkJkgzJY7Ljl68pOffPwKDMxFUszfvOGgYI+Ikb+xwze4C4/OYxBnk4OV5nxYIan+Vn5L1CQTi2ONexOs1XnH1//pX8KOtDYmO5fWj/gYu7fyxT8Qc+RFEVc8ay5dC79sg+x6xYr+RqDYE86i8EQedGPOtY0gSt7EecQSPnVvfbbltvvZf21XPO0Y/zf+jWd4gTnhRmtbcNWc+Erz2EKu2LcJKP8qaWUXzQmOIaV9p0eLIOIFYozP6EfxYxOHnq3uMSt2vTbF9ht/93qpLPziy/QjJrI9OLBJvTFuTGY/bd3vN+qT0cYYPrk8tHvoCRY0b0kVfbDJ2minSYszYjgfI0v4oR3Hsy3vZKCL5qzotonS4kXjVVAyrnT6Dd/wDdfHY/kmvTdOfkUn3gOwsZWdw2s21upsPEJ8w1fhuDi5hRxzoj821pj6Vap+0rHfp6/wtXlDfVqxh3N9V/zd3ZpsMB+rDe92Wnte7soO4ZZFGn4gbvCd5gBzFfsd2zY6Bp/ElPU/OJutG08y7Dju7jv/2zgDU5tnuvaOIPcvT6WjdgyER1/4wheuuzFhnQJT7e7YmxN/9rkLWeQHczdHFIvIix+LafzW7k8Y6nMT8C1OkefKQ7HDri3xm88bO0yBuYqJbH/9CJ9c2eDxW3RovM3JT4ficflHssx/YcfyHX2Rk8LhcuHmiK/CE2M3J/KFK3gHPKEv/bC3jS30Fj/tnQnx+pvuvPPOR7/v+77v8i//8i8HCdThkoQFXYrjEEuQkHKks84ROVVuTlebDNwgGTYFbADZv40xYQI4YFmbtee5mzUwQCdwcOYbVa4YHiNQcKhvL7ZAKjdoCQQC/VbcJD1kyGkBLmATNLpX4cFqD2KPZBp7/TKa7jf/rlcJJftkUt+2znYv59L3JgPIR20hpwIKsryrAAiafpC9tZXuszrFGTrG0QQVwVkVsrY4dHO3srPJ+lYNkVAkuU/3GJe5CNJ9boWRU+b83Zu8+uz5nIL5bocEgMC5tj0mQI5LuAQtNn1O2Hau9YsgLJBIbAWTAPKFL3zh5Y//+I+vP/2IHFtt2EBGdmzWmNZ/uyZ5AxhJKlKkKIVY1Eb/ydZ92U8JbLbH1rTLlqyywAUkk0zbNdJPGfVsrHkA352fohyc8AZUxRug2if72nnCLnaygUXFlu+y3XTR71f381XJv7mwbxjSJz+CRfTatQI20le/Ec5+rUHg6T5BgGwF3SVhdCoQ6WcJ6TOf+czjJW6bbAsWqvHmKeHSLtuBQ+mm/yUCEiJ624LlmXQjJeu77GT1BOdrk31IUgTHDa5iTMdKiBunYmr3dV6SSCZ0wpZgQeMQ3OE6UlQ72XQYIS4oiG6c6VhbW5Fz/l07EsuNOTDTCoNnTBf3N452XFE53fCLTYj5mXPiwpIPMk1u2epu5XbfJlbGwx7o3txhLh11HJ7BkD7pf7FSnDwnzK6pHf3Ub9831iCW5qeYu0Vyshf3YPbG8a6XfDVPK0HsRZIi2XY+3fX37vhZjmP+y70kV55dtkIq/i9hNWaFVjF0Y5G2rVzC5XNiI04qHtEJmWYX5Ml2a7sk5WUve9nl13/91w/54ycwFCHF8Yx/fRBeu7Z2JYbnPs1N8t88kn++1dzCmn0MBHbz5T5rY2NB99GVeLaY3zlYq0i0vEcCzhcUlXDSTaS0wy+34GAXEbtvRTofXD4l6YDHG0fO/q+IgtNaNCBD+AGn+S5bM+7GKj7Vpvboad/t1HmLRPhxLwttsTE7UQiCA+SwPgAr6Kh7FKJq/61vfevh97XXffqzQyE50ol2xYzFoTOOsFnzJ5euM1fH6JGOcQ18vLE0/u7bnVX4rxX3YyKP/ROr2X6fnuvvEn53xsjaTPf4f/fl7/lEx/gKO1+OvQnj8jw4BKthvviwuZ64S8a7qIJ30APbay7xsj7xsP5u7OJOfcF4Y4P3CjRi0uZbOJm+2DFM0/fuVBJn3cNXjP/MReo3jK4tRWCYtjtO2EB98421TXy6c/XBPsmLfW3/ck18j83pv7GJX/C7/tnCdQfAq171quNN+z1r0kAECYqQNEnsOL6GkFFGxDA7338ByYBN0HWADggKMoDMoIFcRiDYERRC3rW2K61jNwbkbQkFxSyJQNTNZ8mEYI3cIQUMb8FUZbdPpA6hZozIp7H1XZAEMn0uiRGU1rA5JHJnexXQkbwiSICXQXHeBWTtL3gwNmSKI5KpeUn+zAUoMXokYRMhAQYQkgV9dA8HRXQ5TNeuI0tgGu8SJEWYJTJV0dteVWHne7/3ey8PPvjgYSscOBn1b+2x894vQYY5HHvqPBsxD35ifuYLqNzPadeRgeraB8BMxxyc70bIbN3nG0iXgApMF4gWoMhQ34KBYE2ubAKpZS/rf2RUW/pjM0uG6ZeszItuJVz8rfOCgIQN3mwy3/X1lx9tMBHQBJvOITdk6aVdMIR++AqfMw4vBExOqs6wJPvji8ap3fpGTNlpbZzlC+jpEXbAZcUh5IR9SUIQvNoueC0ON3fJaccFYmSWHBE4xSd99zbq7DF/QoQXpxYTd97p1aNoja//5icm8XU2BLO6F1Z2TDGHDzZGqwRiySa//LF7FSLgF3xm03B87Vg/ZNDn7kqCA+Te+BqPFS62jEyxSXqX+BqfxJVPNcba2IRsE1jxwpzdJxbUT317PrZxrUz1Vx920K2Pa1/sY3+1KVERv85ErjnBPeeQodrh09qGD0uo2Dk7ZieIFvK08UUfya5+S3jtrIFr8In90uOu9rk/eXe9XU9rjxu/Nl7eCEfpqDGF4XffffflQx/60LUouL6d/oxFHG0cfiat813f7qFWSRsTskr3m8AqasBjNt595qe4YWECiVZg5jfrb3AtPZA7H7EymA5rW3zjK+RrTLUBS89cBj+tD5hn+zq+sIUECdDyA/jfKlk7uM7yhh98FC/oOvHVGMnNnK02svnGvztAN9Z1r1VBMUAc3iKZe/C85LT9b8FqV9HJh89pc2MJftFuikceeeTANDayWIN7+pRoskl4ku31dxiCp8Oijm98hmlyBYXFxkunr3nNa45Fyw9+8IPXe+UbfF4hqv7wuP6W3C9n2MQL14Ez/NkctWcni3jdcbt8a2Ptna/hJbXJ5tkZjJHfiMH1u5y283D3zMuWh8ET2LdxIlnys42BCg98uOv4XNfB4uSlQGls+iOv5qcwUzvsR7J8xnycFI7gAX1qm13B5cUXsYQf7HjoGgZvoUMMEffwNLtScBJYgZvQacfxkeWJuIsixsZsmGTX1dqYnUvLA5sne6w9NrPxvfa9FwQm4Rfya2PvpdPHSwAJEjkW+IAHIzHJJZYSO2QFQG6SIwlkcMDTgKyqcgwVy9pYom9cjUegOJMPzoBce07JcYBNwMbNgLdvxJHSyYkzJuiUZ/vHJgTmv+S3cVt1X0cCFAKYeyUl7gHSAJYh04fEqj5V1QRJMuseRtt1GUkVwgiCCjOHYiiclMEBBP323bF99m4D+hZROJ75dE71v/uRFLrVT9fZ2QDg/QZ1SZU+OJu5nwMuolj/ybhgX5X9iU984vE29t///d+//n6xKhrwqi36QL60J4h1DUIkKRA4fGeP7I5O+76JkevolswkwvwAWVvQZmMIvF0kgmT65QcqmZt88XdBFABJ7JaAGTPZC9gLsvRJXmuvMAYmIDubcLWyfM8991w+/OEPXws0ZA7o88ne+N8LTuBNbXzTN33TsYreFnrEm5/t6ibb7xNhq+3+76MvCMTKqLGz1c7TJd12jlyWWCAJAjcM6nhjUBTgY+lzHyXahFfglKh3bWM8v8MkX7E7Rv/IRrrkS8gn/SCIXYNM658/bNAmH2Qn+9S3Yijfat4CG/xu/LWn0KDt3o0Q+cvv2SFSyu5hUfPrUYra7m3AbGt1KNHgV2uHXSepIk967Jw4uSSTDBUg2bwxIhpiCcKHmCNsG4u7tvZWJkjDynlJp1ir4CBJscrU93zGi866F96nz87VX/PtnmRqBxwbWRykt9owR2PeZB6uscHlFrWx8vFdcrZFNbiD8CGntbfJIpmwZ0S7/u1OREq7lq8aO9/uGnEe1iHHEv3lR2JBK3ji7O7OOye6YnK+YZUZqZWgkIdxnH2+72Fd/bWos74aDhTrN0Fi8x1TlKK/5WhskkzwIjxN7IYRZw4oFtCjxAABxj/EXGPserELVtT24oWYBgsWi+AmrscHulZxHEege/M3B/7L3/rs2rhf9yo64atiDDvbuN31ioDwQfKwfIGf1zcutTaNN7l3saZjEgBbptm+68ihPjtmIWGTjNrpF5Ta5Qi79Md22YV3L5AN32TTCjNkQkcwisyWD8NZ8k8OWwzoWuNOB4rw7AB3wWX5jDi0PLzxhG0VAvF2eEIHuA+7kJjSRZ94g2RvfVz/feJaZ701VrbVua5bzsInYdTu8Nj4jHOK6xYA8JLFEVjTtd1Xf2x0ZbYLbuaAxxkXP9YmzkwOzS2+XR+bY8IVfZv36kIcsziH78JcWET2Xdc5Nn3mOLiAOfMbvAuPakzZh/d5sXHYSW6wuLmwMdeI5Ws78ERstysaVvKd5SPiM6xgo8vdG39tLU+RI8DDXp5+0zOe8YxHOQtHRrisSPR9kxKGA1AF8wWvM4gDjSYi6BKWttfxtbWfSIJEAgER/DkJpyFc80LuVXUEbPNvvim8RKPnbYA7OaxSzsAkMG3iIGFGfJCoPiNWtjEz8A2YAlFzRoY44o3AaR2XXoxpDQPB7HpkZivT2pY8CRrGtsRuAx/9cv4Fhw3aq5MNfhxUO93PHgSKruHQVioRFgFyHWYJyjqfuSGftaU/AA9IAcMmbhI6AKkfhEWwR1rYI1BhT8ahb3rjb+yFTPRDh1YI+Br5NB+rX/zHtc2HPDeYAtYlPvWzRNn8gGzPPLcNf+1b0NlCRr/W0Bt4G7/2miO5194WdjredQiKZ+6/+7u/+/K85z3v+HmsgjS/IBf4YF58os/IcMf7H5kp4UF84IKiWfJBDJPB6rk+VWXrjw1LAvpOxjs/QQDm0HVjE8DZHh8kI3isELEBd4n6Bs76oye6RYYUhPj/PtYDYzZhMj76W7JL9vzjHMTdA6MlvMg/HTZngQyuKIjscfKlY49YCG7uQfjM+cd//MePlac///M/vya4/GyTYyS39rwlvvGYH59MTrBxt/rxVb5uRdizg92/iVxjUOgp3myiqbCCzCA5O17FXLHQtfCaDSBbG6ONFT4j0LWlQKA9hTgJiMKH42KvBLvM/I4AACAASURBVIgN92lOyWkTIzpbEr2JEX7AxvPJCFiPwngJI3uDGbvzgo76hMH7ueQIp0CqnTN+Prj+JnGBxxvfzc18+7Wkfs+5a1796lcfpH6TVD5dW7uDEQaL1yX2Eh64T8dia33/7M/+7FH07P0hcHt3Sm3BhM1vAU1MUnyoTbaz8+zv81yz+WRjxZne2QFyCq/SXXNaHrZFp85V6FekIiu+g5fVn+et2Sc84zviynIDcRjZhzFe0Ngcxbjlyhu32XvtVuzx022LrbW7u/VWX3gx+xN/2Ent4Kbf+I3fePymeeNarr4+ufPDV/B0Mbo+YA6cloiQU7Lh4302tz57Ee36T8dgEb1s3OIjtYcXd322QDfGLMamT/GRfOD6JpN4Al7Fx+2KwEnFkcXAjsEMn8aFNyen5Vx+rQGOi7X06bg4tnEd/jcGeY/dNOy6c1bWsyP5ixewGh/9n5NDuqtdnKE50DtuiwdIojevgzt0Ygx4i3vgZmOGhwoY9YOv42L6prNzbIf5sEEcE8fPstwclJ0ulzC+frmkYmj/LHr65QxcovssgjcfMZBfifeb9+y86r/7WkhsAUrMxRFxP3i1uRR54w3GXd/9OkG/ctN48WRYpX8YJbetHfbMHthb/fbv3//93y833XrrrcebuTIOAYCSCJ+zuYayNcRwTWwDI5IMIClSMBCkCUDfgswmDAxW+5wICaitDViMrL5MXvBBGLqHAXR9ThPI9csBZ+MT6OrPqpxrGA8jALbAgGwAmgB8XjUTVCitz8Cg69wj2dgAwmCaV6vY/bZ8j3b0Ihx9IyMbHICJawR0OtYH/dCjhB1oAFlJmL72PjrnUH2XaNAhGdde24kzUsCFHArCZG3MqokSG4kLHQmiiERjzWGsiiDCxkCHEsL68cxW87JFXPAEED4XaAW5BRtghDRL+NZ/FGcWGDsvOchnl2TQV/JE+Kpqt52xe/TBT/rkY1vNFKhre3czJIvk1XxKmHsR0ibB68+IwJ133nkQFoGq6/lQc298Fdy6nr10rTnaNthKRONSoW/uVk7pDpaRafdGHnvpSQWLXkL0nve85/K3f/u313knz+bYOOiV/dZeby7Pp37zN3/zWrVfnTVW2xx3/uy9cxUxWn0++9MmVOyGbgRd+IWEwtT0JSAuueOjyKRAoy+Et+/ahF98DZbWrv59wiYB0vdkkr2kn92mhxwiZhs0jXtJmfl3boufMA5GCv6NC5FtHtnnV33VVx1FJ9d6oWpj2dVuyT3CDStqo5dW9XN1ET54t7IUf9gg2S32mYP+F8tU+8laTILJcIWOyI1vdl48MQYkSGxWGCD7Xfl6xzvecXnxi198tFHRu/ZaHW6MXhwntou9tauwuTG9OSt45cdbJFsZeL65doytvyWJHUsXVuMXU/cFgs0DfoojfZeE1Gb/6y//R7zZELtjHzB+9SuBgUn1qfDAB2Hszn9fulcbzeeBBx648ol+1nNjQzqzo2eTj/ronBdq0jf8R1a7xk8SN47m6hdc7IJZ7kBGfuNdUgVLlpjiCuygT4lxc/dOCnYNYxTF4N051okZ9R3B/a//+q/rqqt5kgu/cBzWi9/JrgKvnSHNY4tkiDfetD6DD26cxUXoH0YopIgXzd28FEUVDxabu8Z8GYE42jjTTf0j9XirpHOTKBwmvYr9/I1fwh8JYo+AVPSmq40P/b02j781ztqtjf7BRzsu2e/mBuKV+WhrE8zmqACgX22xHfOHZWwQhsFiuN/xXXiyAAMn6dNcuw9/F7txRmNbf8bzHve4x116X87v/M7vXJNyNikW0RWex1ZhiJiheLLJ4fo3myn2pDd8qfHitfpil7hcfS0mro7gbO3j3o2J/Tre/JMj2Wd3sBIXNQf+AQMUcPAMhWXjxv+2gAGPxf6zXSkIKqjLV/iAZJ4dbMFAQaJj+uk+OpaD8RtchA7EZ3bMTuEzOTneI8WtrtMHOcAftoJbeby1fhST6Ds7qr24TLZgbIvRdJbM2ukYl8blxT4LXuyv88c7APoZQMFMYJB8CxoLyCa7wgFUiKBBctRNUlJQ/dSmFyzoB2kBCBTjOIExfEmV8TJ8lSeKR3oSKqMztiWbzv9fCWfHF1SQCcC39yNrawSNv/kDVSAr0XEceZKM1O/ZabqXAW/C0Lw+9rGPHc4a6WjFyxgE8c4xSs7vhTnIQPd4xKHEq78L0gxI8M0e0lPzWjCTzNVn4+waL+hh5OTJ2dlU57ONzguQwIbM3SMJIfsllUirRNQbp9k5e0neKvP1iUgI1tomb0DB3pHUc6AB+gu05s7+FDOAAsJEfpKAffmXaxEkZLp7EZ/u10aJev0GNEhe19qSyh4QSzt0+Doddq+59LfKONLZucbG30smSqol6gK6ufcpKPMhAA1c+Yjzqvzsb0lHfyN0bDH7gDnZ8Ute8pLjJX3eQryEhx6tXLGlChgltT0ztUGPrCXPyL4grajgZUX9nB+7pUPfNwDWnqDpxUoCHttTyOEP5MSeVo6wwiNFiljagLfapidBpOTQm6v5zJLSJb/IpWJcnzciZGw2eeZ7bPQcLPUnBvEPxEps2ASkwmGFKc+0C+CbQCwWSqTIkm5uvfXWo4AK85MLzPKCKTEJBsMMpJx9SUrExlZyyVT7Ev3kyQaz502ilrSQFXzaFT3xR6LcuOkBkXvnO9957KapfSuscJBNuE8fViiSxcaQxRUYsMUuculxK4UwbcIAeJksxRmkSoFDrLS6l3zhe5+No1iV7nrLcYU/sam31Fu5FLN254DHiWpHIqD4bqxrC3xS3BIzm4eVO+daFcr/3/SmNx22qbCFYC+XkQjSncIKAmvs5FZRsyT63e9+94FRdNHn6qC/6RXZ7Ht48IQnPOHyuc997sA3fuIRHRi7vqedrmVX4g0+pphh9xlsMj5YKr6ILcbGp3f+6YG+8bquK5b13hG4r2gNXy3EpL/6kQAaU3ODizs+sWNlIW7xebqs7eTBVum+vhoj7CBf/GTj58ZYmF67CD+yT5diz27zh1MS1x6Jyy5qozHg6ys/415bxlfpWmKn8NN5feQnJSjnZIpNbIGFHZEDH+D/sBMfFo/g1uq0e2AR/OSXHcfRmnftSQyXA4sF9M5WtCPprL3kHKbgZRuv6AsP2r6Wx5z5T+f49PJP81RMENPpYxNaybVPsRyO4rxwGFe0A8Oj0umxexWn2XbXK2p5LMz4un5xhV+QjbHwXTFsYxO8ZQu4GG6BN4tr9bfxrPvjEHSsL9eLv4rI7reouHxkOaG/xWHc2Ao7G8UZfD/Pvf7r265yfoybmQubE8vWhsmV/3ZN/Sq28tfacg7nI2v4Vxvh/U1Pe9rTHt0Eh2HrGKgBBgFQZ65HlhmKRBdR4xSq2Q3QIAHBkqhVAvDcxJlikbbaYjxAfYETMd3KXCv9VUY3ceNA5+QU0dOH8S058zfH6LuA5O8UbLWBDAR/pN+1AjwdrHEDMIGOUdRW5NJz0CUuSE7XFsgQA0aLRJ3nIlgISuvoigr0DLz7RBobo/42cTqDb+c2cddPn8DXPYBsyU3n2mYeuat/wHsu2NDLJsxdn016lADZYC/kmoxq1yp6f9degMn2NlAJtpJoiasEgEwFLaQBOdkt6MBiAV9AAZDGC1AQ5bVFtisokFPHFZhuVJxhH+xIX+xDn2S/Ni8w+BQMfN+Axcd2DsaIhPJfxGJBr3n57e7sxkrVBnZERMBd/FgigIQAZjYqWYRztuo1jnS3q4QFpMb0rGc96/LFL37x+Im4ZLMvFax95EThz3hhsLl27/oWIkw2i5nsCz5L3NgqbFycW6ItCVlyDycFKXOFy3AMgWfrdIbA+ZQomlft2A5pTktY/L1J4bbNpup3i3jGu0l//iWJ7/zKx98SQjqCQUtESzz6d34PTGO4/fbbD+x96KGHrpV7xIF/ku/iDdtkB+KjxIPNSgrEu02gtji1CXUy8OhTO1raAVA7/duEpuvIWZIBa7p+i/PGJ05JTtgQXYr3yJHEDyaYL2zbgiHdsymxsXsQdv1WdGxMdCIh6vGhP/zDP7wmadsGzNLP2ipcq6/+p/PaprPa9y6Vdp40nuyPXmDDxkhzFPdc26dnqff+rkvmXvDkEZqOv/a1rz0KOH0W75dXkD1sopPGJPZkixUoGnMrV+YJ99dvtEfWtpwujsFvZDOftkLHduAPHWxxw1bn9XNxUQxrTBIpvAUn4FPmCFfZXZjtpYjiOZ+TlLOD83sNxM7axkXET3JD3nEfyQZZwW2PLJwXHDovoZcQWgCwA6W+s3OFMAVDGMDWYLIVT7yEz7FhGKmAzs9g+/L5rk03uH3fmxsuCl+6V+GkY7jS8mTxp7bY9MYhtrRFJAl/Mljsg2HsprYt+jiXHPZFmDB+3zFBn2wg3+qZdfhFVss1sxs6Eq/FYLaNi9HhcsHls/BY+2tzjb/5L4/pOjJb3+Xfm8R6fIG+1h7wL3GgtsQOc4bRybYxWDxLFxuv8CcxU4FBLmcc7U6Jp8EP+QPsqU1xnU3XprmxJXbceJNF98MBdin2wQPyrT34ys5qo+vtDIHX+CYfUEhcbm0MuBZfYz9y4GTf4ko56N4v9ph798kHuo49kLf2+foeF19who15xyMAFQA2ADMCQL+C4PA1CpAlkTUs8Pa8AlK7CbPgw6lrW/JlDPpfMktBDFLiQcAC1AK/ALWBnWP1WVBK+G2tWDBco0BQzgHQeBgmAsThM06BxfwB0AIpkkahSBUAMd76V61tjnvcd4kBB0rWWxxQJVqS1rUSGTJdMiXpWYK4iQ7ZnsFBoF2iJxh4O333JCPAX/8AckkLB69fRQdbRM0FEUA4BAYB172CBb1yjrNdbpGhNhXIVAsRcbLnlJuQ0aGxsjHzBVKIENtdWXPWtTfgshVdNlYfEcR8qvZsS5do1Z6kEjADakC/iTG77hpkg/4l5lYFFLUUMpZsdW6TREC+tuh6sgS0yJGgTIddv75AN1ZPASbyjyjREZxZkGYHqqUS0/pSPONH/EQQR4iM+4477rj8xE/8xOUDH/jAsYrc/Lt357EJG5nUjqqtgNE96dYzXVss2wC+eIgICOYwBqnh2/rYZGNJF/LSp2DdeSsDdBipqejYoya7EqRo1j18HD4qNvH3rklvfCJ5sePkY7VJgIRZinEKVBuUm1c+0aexLFFBNARIuFS/gjzfRAL63EJh42X3SEM66ud1/+d//uf6m8y2cyJ7yD2bhDOwHL6yEySfnHaXQG2zeXLmE/sd3tdGjwD0jPjih7hZn2ufYhAs6nNjilgC95Y40ROfhdc+xXq4zEbhFX8UC2CF72xxsY0+jRe+aXtjLN8Tz+kFziPde282VYHn4YcfviZD9Nv1cFhsXB6CrNKzsS73yb4aD79USA6Ha1OBob6Kqf1L5ruSKF5WUOBLtVsbJcCKFvluz8iGkbaPwgVj67uYBRM2ZsOMPr1UsTHzdTpmX80Bt5RE8FG7nhr385///OPnVBuXHQX1r2+k16o0HYq3JRct9Oz7NfBIHNbc2IoVe/peu3UMFsHcxVXF/h0L/+Dj4i/7WN4JK7Vp3t2bbJJF1ysi1oYE9LnPfe4hL/F2sWt9GFfa8YtNYiWcVfjtvMRT/GDL3aNogcMsri+Pw6clceSbPXQdf4fTm2PAyu7x4uf0yP7EY3JNT4r0xqN/58jePezbuDzOpiB5tpPG17iMd208TO6+7/me77l84hOfuPoc3tQ94hVcg1VbQJJP4X/msjHDeB3ru0VFWL5YC28k38t1cWZ8D0biFWKL9zNZwRcjzWVjCB3JZdgJLKbnrmO/MLB54DC4gGIVuxPH2JA4Wxv76EDXKUpqdwtA7AGn637xTl/0gM9nY7W7OyPxNhgOk+iyMXRfO5f61zvheuSQHbnPosHqbmUgT+g+95AxfcAUj/Q273bIHe8A4PjIdieBIJDknJxjA4OKnAECNyC5W2oFeckFYTM+4GzAgJMyfRIu0iNgcT7tAX7fAR7jqx2J0gIWY/K541nyLABxEIDI6BDDNU5jr00GSFaCm7HUHgDu+trzPM46RPNU2UQsABojoGcVUvoGYIg30i2AcdDu7xrJ3zruOpvxIuQ7F2QE8damYMc5VieKJmyOgxjv2qL72dV59VGwWP1LDIwJgCIGazMCDDvT/gYXAQawGp+xkSGbtKq8pGBXahqP5A/JtVKBGBpHzy1/4QtfuFZAkWjXSdh2pWDBGsCTed8Bs6IDTDDG+uAHbAYhgSPks/cCemSmexQS6PhsH0ukJF58zgolosJO297a4yuCSv0KHu6treYgWRHQJaln8tP3+mPr7u/zq7/6qy+vf/3rmfTl/vvvP0AedsK++shn67OVOzo8F7gEdnixY0esAP/iosQIpuiXXPgCfBBIOi45sEJCf/xcAsx2w6Rv//ZvPxIiOnduidMmf5JsiQU/Sx5dty/M2sAKrxrvxirH2SDdsE3JSJ/wGgmCiXC6YkfFjDNhR0gUeJFYfZLtFvgYAvvr01ZL44AVViDIbvvhu2xPYrCFEPhE53Ta+BSc2UEFgNe97nXHC4aQJrED8Ws8JbbkEn5bzbHS172N3yN9XSvuneWKuLArnKFx0zE/6NqS1ebZGGtrCVv3nFd3ydjKY/cgp3xabIHTsByx1waSuAQLFjaO7P3jH//4tTBtrvyOnti5eLWJITl3r6IJDPQSStc33nYYJIvs5xnPeMbhb7s4wAfY086RrcJ281xukt+lB/+QSjLYJOFG8zFXxXecxSM+yRQna6w9jtW/V77ylddH1Bqzfnr/SonTFnAVU9g43GaXjSH5+LlVMcy8GtvyRPJmHzCqcbF3izP46cbPrqPrtTX2dOZfeJg2169xL76djzVWMWFtjBwUQxQIvB+ArfIt8+p4f5e89ULBz3zmM9dHLbUvtioiwTPzxoGbLwztHBtjBxtf2TibxAXM33xwXjiFl9Ejm9zHHvA9SRsMSvaKYmcsZ/di5+YiHdvt4rWDkywfFX/4i6Kh6/teYtejh/1sYTsJYCD+ZD7Lp9iwWKUIKb50D50Y9+ZA4jRegv+JhZtTyMngDI5FbmFsMeBcSEl+EuHaq6hYf5JtceEcA/SzeeIWF8l085vlg3ytvsW01c/GFAWw5fZsQvv4FOxcXGHP7lkbVahJfsWp9Ndq/uoTNsD5ZMr/YWP3hzP33nvv5f3vf//BBWEgLrb9mp85724QPrWLn7AuWcCIdHD9GUBAJFFZx6BExmlggDCiFEhpAzBog2OoohA655Y8uJ9wJJcIuJ9fsD2s/iVDnIThdLxx7srBVs44xxYjJIRLpJFrALVkSoWeEhAvYMzRgB3HJT8V000SN6E+kwgEfLfdSFwRsWQnmSNfRL3vEjikk2EgkAyLTrboom1BLdk6D7DppnOSgOakIg4IBFr91DYH79qOd78EvBWOvtcu+9qguQ7MjuiuexqX1Verq5KpPlVjyXOJQ+fZiQQecLnXvDj7jexF0g9kBEayB8j8o7kLqKuPzt98883Hc6TmyuaQBjLaxEPgJlOEXzDjS8gKoi0IsI0Fn7XX9Wu+pw8Fq3QskJn32jV/NW72KXCTHQJvrBs4N9grkqydwzjbL5Hgrm0OntPquuyqPlWHYRhf4Nt01dbgAnwvYnnDG95gGpde+pW/Sx67byvQWxyxNU4SbD6CjTFIqmFS371gjS/xvf1cbEfc1l66V3V/i1oSA1v0zXnbi1CmQwEelhoP/0BABXB2ZMVD0EU+60OiVxuCHBxTBKarMzlPlt5noi/jXmKwmMzn+DpMYhPp6UZExZw7JxmQDC8umIfx2K0lrrE5RtQcOybYh1ESGX7Bt5Bvcm6OVkgVk2qnd1OwzSXv5s7m+oQPjU8bVsYQJjayBGoTW7Gj8ShW1x6S1nnzPic363OSE7hrd079Lq9gH8sLluyLve4Ry8V2hLrjdioubnefBKixsFuxxyeyzv8RbKSw77YqnzFGbKVTvpn8+rc/f7s2TRaINfK3HA/XkgDjSLiHe/Znb8VINo1r6Y8czjbSPLKXu+6663hHUT7ZY3v33XffMY9+GSEZsGF2Jq6wETsfJGdsjZ/Wv8czVo/rxziYggCuhsPBq9oyH3jXPOBL8sMdaqtr2TjsTLbNu3FqY/0KTiim0E/fJQvdV4IAq8RV/S1/23iBr5jDjiP5/dIv/dLBJSq+rH01di8Ni3tVvM4G+J2Ck++4jTksL+Df2a05senmiifi35Kn5ioe4BPivPhyxmb+Sh7GSScKbPCy4+yNHpJRfaejrqdvOMYu4QBuUjv7rgC7oxpzMowTHM9cP/Z+ELtkYJ4xd59fIxIvca7laI1jfW15Izs27+a2j7t1nG/AVXF/dyladIITjRE+403dh3/WZr7X58oJf5Z/nO+Rv63e+AGdL/90rvlXEC3phl2KyJsHdS/9Jn9z3LZ3EaL2GwsZyUXg6znHq69zbmM8ML+28ql0W3vu2ZyGP5MtXIKtdMwmjctxcUaxhz90f/6eDTRn8zt+BvApT3nKowISx7XqAAhr0PMtBFUjXS956zjCLcFrQmuMHJfxUqQB15YXsTCGBiw4SqIbr22dKdM4gQjysICzAaJxIDW1L+gKMgIgkrbBqL8FHf0i60AU0UMolqw3tu6TxHAuZPfQzmP/alcQJkfjBZTJYosRgMgYzU2yghQhmq4DlrXfNR1vjBmN+WzSJrgIgrbANHTyW8Osfck9ewKSjaX/CCU7MbZ95rLr2Gufz372s483u7/iFa84AJajbZAx19qt712poguV9uYvoAm4Elh2yom6t3l5to2uNqECXPRn7ECYzSD4SLvAmJztDvHYSi93fN/73nf50z/908NStMkmdutY/SI8gHfnQZ5sDrlgV84L7t27Y0NyBUi+57uA2nd2wZ/qk44RRmBdu5sYrN91n+follTxA8m8AMr/kH/JJOIPKBtD4/UIU9+7FsZlI5Iuvr/BlI4D+XYd3HbbbccKYb8ogpSqWN9zzz2XT33qU0fBgH+ZC/wUJMhBwsCOBYwlOoLTkgc6IrMlD4iMubLHroH5m1hscYfdRW66vhUASZEgtRjYud6HkDz+8z//81rMgyuIyuIADLdibNsmu0TWxB/2wwb4cnrcHQXmzX8k4AJ37Zu3BMl3pL9rJJEIfu1ZxZess3txQhLj/AZ8/iBx4PvNo7/JdZNJfkTP9WMVfRPKDf6197a3ve14CSCMEu/Izmdt4AT82gq7OLDknO8uV6A3BA3x9ImwkS2SYicKLiE2sRnJVO+9aeVkcQJf2HjE9/vseiS68UsM6BQmwr7GuraQXJqjMfFDfry+yA7NE1lzr8SePJBmPMt83Q8zYKlxKaIuFm5xAqk0VjFOkUThl5/Xv6K5GA6fOgeDxJaOKfjvdfhH5xqreB92JO8wV/FQDBHPkPeNMbXHnyUcnefHim8b/3AtiwniAhnurpHGvlyKPeJk8F/7zQFnUpjv3CY3OKd5mScbYONioftxFvakz9qDFxJRNixpoAu+0L04XjGqNtt2nNySY0XB3pPxyCOPHHp8/OMff2wVbmdh/3pzOHnBFtjAz+AkLqVYlHzTWee7R0GTDzc2cSsZWrjxXh/xcHGZn5i3z+XVyVdus3xJ7JbowmGxROyqLf2YuyLQFpnEHvyva3u05ju/8zsvDz744PWdIclJQYUdKdDuoxS4mD7wCxjAd42F/Ix7bZau2FjJaO26Ri5n7Dg43GKjfdqNsnzF2MiXXZqDWId7yOkUrHDpLYywC3iMQ8KddmC1at5jbF2rYCYOyk3wvMYofvaZ3mFb+sWTz7GVvPmrWA8f6IHtGd/mWmyLP5bT+Alj/BM2wxLxmk/A/P/l615f902r8o/f809E+sCSFCNTZ0anmZRBSmmLmViiWDglaiJYkmjlbjRzX5EGuUFL9EFGpiTipiZzl2W5a0NYD7SCIPF/mHhfzev+HXPx5feFL/fnvjbnuc51rnWsY63zvK5bXPJJL2wUtuNnW+A1//V5/ArA7bfffu+utm5AkChvQYAxmmATThhB0YATYg32DMgmS+AWCJERg99kDEmlzNpQONjEYQGfkrzBUqBV5WtcKdxPWCGyfQoM6yyUDYw2IO8KpesYM5AAKgsyyRaJFlQ3MAganuFAIGqn7SetSG3iw9EEZp+MG6khn8+dq/p3vKQm0Fib4FgZ3L64hwEmD515mQ49IRhn0GJfySuACOr6BkJttX7nO9959FFS/OQnP/lYUbAV0JxvsiDoC8bJiMQhWRwQgRVAVGAX3JIfkABxwZd+9Akkza+EZ4MWu1AsMV/aCjj6fed+ZzTy9B//8R/XCuwmNYg5/+x7dimJWL/rmgVwSdCSc8UaRA7Y8lPzusFWwEfgAPBihb8lTcZJR+tzm6izG8mxogYitAQ6mSTysE4yJrlRSGQL3dOxdjhlT/xH9bjvWwyARfvypv7e365GKhujN+tvst9xxBiZYp9r+42RfwsySJYgpVDofO1YWUAGllAgl/Sf3ulbG1Y44EwyfNd3fdfl13/9149p7GdHK2hoi25t+S35/4Vf+IXj2he+8IUHOUao+Hv3LCYIskjAEkM2twUdRBex8rmBPh0Zk/hkdWiDLH9aDF37kGzxiWQUK/gQArT2XB+SBMmL+VuiRs/ICRyTJK8PipO1p+/6sTJpToyp/sLO8FLMU2xIBvo2NitlbBS5EC/Sb7YOI8VkWNx9iBMflXQ3ro2HO4fsHJlDriRibAzJQeyQp9X1zi0d1Z65gDXkNDfioFhtTvkY+xNT+FCymyvy8rnagA/aC9utDrGD+sS/JLUKsAr0dhP1nf9L1pcE82e67tPfKyt7x+HEh8aLL/FbOiV314hdEv3G3lhL8ncBYwnuJq7iRLJJlOJFG5fYO5nEIbi/eFnfXdcvMHzmM5+5fPCDHzxwB8cjE7sUk3BV884HTgVUXAAAIABJREFUYAZsWf/EHRBtdq9AJuHBB8VpMQq3xc/sUvBrFPimBI0/ssHlhfgXbM2e88f+Sf7oofs71ntLKky36i/GxS138QaWbNFKAmnxQTymw+5hD3b/JIeEs/Er4PA78m9yL95v0h5v9osvXVtfHjvmu/wJhnYNbISJy83NLfxgE2Jg55NdoRXXVDzA+Xr/RDLbHk937bwIL1u9Xj8gL/4BZ5e/r+0nH9zp7/paPs4v4bh5glF9ss36kNR3zOIfjF++sMUz/qGwxEZX5tW74zgGjirmwC7jwrf5vzh7++23X57whCdcfvM3f/PQQcfF2WQRn13ffLNH43QP3rEYCf8aj0eXa1dRmk3g0ovtYgqsMGf4nZ/Q3nnJVuymP9uWHWj0yG/Zh/Gwc1wfTm++KoYeO1J6BwDDAQyUonp5ThYMSoJwDuAmlnMweuTAhAseJkplSSJWPyYPGHBW967STWLHFjS0f+6fsjre73z3TOQTn/jE6xukBdyu263BJo0sfedQ50SIM/QpKAC9Jb+uMxeCeUBR4LS6wXkE7/Rie6ug0ackvOv9LUgAUX3V1pJ9siYnAoZYsI0FzXUaiUs6BSwZNQNd4ijgnh3d3Lmn8xLEDbaBcdc2rn6jtWesegkOeRb0BVzBhb7Zdj8R1zO/EgNtlGQH0tpSFFiCJogvcQEAySdhE5wXWOg+XSl0cPKttCJhfI5Duw+Z3i1YC4ZINTsVQNOdVbkNltoXCOmJjzm/pAyJqT3HzXH30W330tXaAL9n2+YAfrDFbWuTCfcB2xuRlg1WiJ+Vfb6iWi0hEOzJJ9hvYDQe+upeNktngJdfId/8ED5IagTr2uT3XbuEtKQh/2YXAro5FdRru/GaFwWPPb5YBcPtltEOmdNF9z7iEY+4POc5zzlkajVZ8O76fAC5qd8Kdm31beW5n4LrHEJKV7VpPOZhZbaNFYaKJYIx/IHRZwwTR8xt+kwXdhi4HwYhz8gpHKTL5mhXKBfbkUE4RkbkXeJn3tcXlpgvLog14p7Yxt6srMD45OEXGzu7/u1vf/vxKwC1scUsNka3K29/S1LEd8Sv6yU4xiYhkGyRYRMk8QYBhFFnYrhxwop1xe/0w9aQxeS0k8Sc0n99wyIxasfIhyV8netYY4E94hiOwP/EhU0ew5cIX+dcryBw5lDJZmV0E82uMzar6EsuYYL2GrNY5f1AizOKRxtPF5P5u/FI0PoUv/CX5UHmAdlOZ7XbavNXv/rVa8IknsF2uOIFgFvEl4x0j/lSHMN57AaA/cv/uubWW2+93HXXXccL9F772tdefyVCXNtizCZxMN5Y+dXGbXaSXmDV8h32pBjU9fpg62Jv+lAYZWN2z5xjL/9Y7imuO1cbJXI4SN+9f8Qc4xtkMGb8m6xwjk+LSfyS7vHNtdnmzS7H7qOLtaWdu84X2yREu9iXXBYXYA9M2kQHHzFnfIQeyVAf7Ij+LRjgCHDNmGB1ffAzehRj5AKdt3DgvuZAjCafWMI36ZsdJD8sEwf5Ay5csQafEc/ptfZxqi3owkL6aRz5Q+2wI/F0bWVj8JkfiCnrDzi4uVPATCebQ0nek1+7nWcDydTCTD/P3C7Y5ZXivTbMjePLZ2qn43K7jQXwAw9iu+K/uYKPbIpexdCzbvu+fAC3TE46F/sXo2HsLuLJO9j82i48gw3iSvf3r/76VaqbbrvttnsFNUQBAGwVZQckyHQsIW3bYHgCuWBBmUgLATi/ILABjUIZP8eR3C4hBi6eW+qetgSWPPcW5oIDcO5+gVRAybBK9Nqu84UvfOEKVJJdAIcIMJQFOAasMlbbErAlIIgjMrKJVrIBiyawZ+TaOtS/trsgUZvYIDPmYhNcenWN4LyVbAQXydz53JURc3VO3JawWx2zSrDJSrIjZEgH59q5Xr2xRyCA+NAdZ+777ozgZN0HyDk74oHQq4QLfvVp3AC079uOeZW0sHO2VR9LrPyMzJ7n5BIptiVouJ/tkG9XWgRaemSDyS1ob/tIrmC2hHATeYSlMVv99hgE20HAEAsEGdCaI8FH8iyp3YDb31Yh+TXd25ooSUj2fCN5bJ/vb0mjeVXsYlv8EpCyDfrVvqAmkU3uiEh9tHXdXG87S24UBzrW79G3kpKdVFyCGwhgwVrV17yXKLSbpd9ob5dH/RTs+rWS/gkSO4eCNJnJKEAk+xLqzrcDIZmsLjZ+uqig2L31YceIIC2gwanGZPePFR74n1xV6T//+c9fX962flgfjd8bvvmmud9kt7aby33cpr4Rc+Rl8YMt8bVk9rZ8fWzC1tgk1GvPZ0xqfAjAkr9sh711vySX7XeMPpFoMbFPq1ZwDmaSkRw999i12T/8XaJmvOI0u9CHOPPWt7712D7p/PKA9OzFlOkeAUrnxiNBWPxTtEnG/IWtky/ZzEt6tGOCP8FOOwrYZXrGS9iJthFFPp+8yzEWC1eXbADHUJDqerpIvlbvOiZ2w3/Yxm/whJUTDi65JyefF1OXJ0hymme2pD/Xw1JbpMXLLVb19xZ52a7CceeaTzZRITzOhHCn48a1NolXLPFMNkVF7wzgT/UFZ6xo+w4/4msVBZdzGbf4j1/AetxlEx0xkYzLWx/84AcfP8fav67DJdnekn6JH113D9kk/wi3IgcdLCbw2eUyuJqY1PXpA0kXp9kqOy8OxXHNB38WV3a3T2Oyoyf5wr1iixd64k7snC316bE9el2+WMHtV37lVy5vetObrj/bl9zecaMo2NyIEfXfAk2Pav7yL//y/R5l2uJrfsvuOt7usm9/+9vXX7yAO/yAfeFmks5NGtmots92sTa2cdPcnH1PHKqdjVcwhk/DONxMgZkcsAZe4qy1m531H18W4+CUOauNlYcdmG/5lD5gr4KDdpPdI4riKIzCBcUSPsAmxbs+xTRxcLkh2TqHy9Z27UiI6Qh+7sJM/ZuT/k6+5BYDzWvy7a/+sJXuYQvwETeGJ2IPzMaJzc0Wavi1XFIMVfiUeBuLeZWn4C766rt+FAA3Dq19mLdzwRFH21wCtnVsz4clX/ziF//fOwAQEVvpgSRyzeApdIPRJjOMrvMm2+QBma34MGYEYSuslJMi9gVX20dte5N219TnAx7wgMuHP/zh4/b3vve9l3e/+93H8U0I13ARTQDA8c6J6SYnyJ1qX20Ejt0TcTJ+RgUgtLnFgc5t5cq4Sxx/+qd/+qhyRZI52VZ5XSsxzDEENgZvXJwQkO78cHwVLslDY+aw2jsTnK6prQKMZ+l3zpdMCQxbJe5v/QnYtSdISZyTgz4Bc/fVZ2PjlCqXSOOSfXONNK4jOsb2FVoAvTmt3bYzt332aU972hWEVRKBDTsV0FVAgekSFyRMkaZn7yJiwDFZVMPJQx+bjAI18yZRFIjWd8zFFjz4SHaNaGwwQ3KBI9LqGkHKcZVICb+xSyThCoDz6fol7HSwq4p0iwzUnm16tWFFFOFDIhW0krNj/Ve4gkVsuET+Wc961rHVTDsCo3HsnHQsP0pOhFvb2gTii52d6/GOiNKf/dmfXT760Y/e72eXdh4kqskt+LFf9senFTWS57GPfezlG9/4xvESSWR8SU5/e4yh+9gjrECM2V465kNrR3yxRDASRwZ66zPSH2ZGyumhdtOZMQiC5ks7GxCzAe83UHw4Y2DyqH67RvAWnBEWBKZx9d+LjwR1OLikwrzCNVi9csNRxWy2Z8zG1pi3ECFZSke9UTr7+NKXvnR5z3vec310R4A3L8lTG/pMHzAWFsAfRVBYw8a73vwbe7JXLK+w8+d//udXf7AyUT9w02+/b/ypbatXO07+g8RnmzB9xwZ/ziS/PmrPS/G6DolOdokGOxN/4STfMl8wgOxrG9la/9g7DuBaCSG5PW+bbqx+JROuBQtcz3bT4xY2zQG9iCd8Kl+rUIibsM+NPzDC+z02qa0Y1zt1wp3usRjAFmG7uCCZcV5xiA90/S4omLNNytOHXwIIX+M52hMr6k+hyJhrY7mivhQ0+DAds3/zbZ7pHsfAp3AlMqSP7oGNxrB8RlIkNnYvH4c1bGULX7UN8+zmrF0JXmMSRyRJCjh4g2Ia8m8csDH9tAvjK1/5ynWXgj5WTvrBs9g4G6v/+HWPHnafHRu4fZ9iKS4aj03ORz/60cc7cTwqlJ1aXGHzZOpcvL6CRf88Zgm72fHOQ+c8KgHj6pdd1vZi4voTnMN/wi48YzGiv815c8o265u/4iySwtWdVf/lGNpXSGEb2oPbW4RbPgXz2TSOJ87Ai+W3bEpcx5/g8HJT+LG8X//sGi53HxyDqX123k+jGheeBEfwa3itEOX4+qScSZxN/+aFr8pp4RZfr33j5qv4hJgED4zdwg5d05OYqaADZ/ir+/BccuPsimT8QPvyRL6Eo5mXxfT6yg9xMbsqYZd5ow/2+O///u+Xm+644457CYskZbgd41znFSRkVpUI2AAxJAAIExpRBWIcUMIl+RRIt2ID+LtWhTVnb+DeAin5KZApAJRAtwqnzfpU6aXU2iTjBgJEpnNWFRZwkAjkr59U6YUqAoFnaBjVOdlBPFXo6cVqPL0CytUjI04e/XM+hJxTa7fvrSY27nSyybC2m+vG0YtfONUSCjLpny7NreRL4tlxhPLsZPReWxyDTAzffK+DSQrq2xgZddcpKKTXBz7wgddgBRg3ENR+97BV1VLjBOL0LED91E/91LGl8BnPeMb9AlrtcDxJcPeqzkuMENENwu5rXGQKNCP6/Xvuc597rKoBQrpvfv1ywYKdgCAQIIR0XNsR+b/4i7842gdW6SAy2Rx6sRtgghWIB/kFXN+BOx+HJ+ZgC0wlvf0kydo3P1St9UIgcrI/Pg+I+x4AtuJQIU4SYs75bDbkGPujO2NRtGMT2YKAt8G6dgC2Z/5U5tkN3dOP6+mnvhSyasNWPv3Rv8CxuoKNxqEY6FqBuB1Fr3jFKy4f+chHjv+bFCJu/GgDjIItDKXr9LSJVd8lFPxwfR6ed3//d0zsgp9n010jmYCRbH71Ytz8npwItJ06cNhKAv2wCUF449ISPra3qyWIuD62TwkKHZiH9N4xv/ggebZ6Jk70mY9WKClYJ2dkupdKVRS24419LqlZ+xBXl+TWP+KVnoulHRPD+5scEj741Epq5+xQca04mQ7ESRiPIOsTGUEWESrnxRw4CU86L951TBGrPo1T8t+9VoOQcjbfGEpi2GKFqK5Pp1soYRM7l/jKJl9WITu3scicrP8j/87xr52ffLUYTR47oejBansy9J8ts33f9UU3/C55Vk42z0fFMfOziY654zewQ7xhT/s4CryDhxKIbP/1r3/9EX9e/vKXHwUA/kE+HIItKOKyR0mvgitOsPwAB1IUQryNm3x8lM/WBgzAr+xAK0bml3jkYgVZN1HAKZKluYZhsPbMNTpvJ4wkju7hDp6Ec6dzP13Ysey6eFLRd8e2CYdYSj4FR31JxHE89spGuk8MWpvaAk3n8RCfMKJPvELMra8tkC1Hx9mWP54xfxeEYIb7FCHFW/MKf5NnF5XM7zm+KJya4+5rbHZZiDe4hn5s/xf/Fvtqg30vZ8RJ+uQPCpFbgMSbkpnNS3KTv51/FXB6rPhb3/rW9fE1XFX8lWOZT7YhTvddHohPLkfm3/CmsRTHrJB7ASvOKbbiFjhV372Hib3xb3EGbrJDOlJ0sOuu7+ZS7rW5k2KrXGSLbP0tVpx/ClcbZFfkoSt+Tpfr9xY5sxnzWXtwh113L53CrOWrjdkv8tmxxqcUwDZWNv5yvJtuueWWe5Eqkwz0VRVVARmXiV5jEGgkyhuUEJQE34RAIgMckJYtPgCd/QT8j3nMYy4PechDjtUySTMy6EUjAuVWvACh6mzjV/QQKAU3YAVsrPICLc4rcPaZkzWmjFwgoR8EAWFYB9MX49zK3a4CbVV9nUIg2WDeMeSrdm9UsUVObEfuWd1WEjjMOjZSKAjsShU7YqxLehxDrnY+ASGb2RUA80Z/S2A6lwMBkyVUnKVPCdGubJnn5JK0tC0mHbQVUVuAF7izg4i4bW9LSoE832BbgK45Nd763gofEOw4Apc8PQbSc4s9s0Mezr/By/ynRz7b9YgFgFrATB67axozm/PSR6Re0WXt0Ip8fTjOBpAKxNy8LwbQAx3w6w3skjV92V7Kh9kDMsGv2mrYb6oilAiZ6yU1Ep76zDda3WwbbLruHsHT/UsY6ap7s8PG+La3ve2Yo144Feliy/BBkEpehTq2sYC+CZKAtviMBGSHYRwCtkEHXidzeqmf7Kltcx3zQsleBhMZoOvFeWS16wswBSqBUAJEl56lNAeSBvKtDgRZctV+fmwlX4ICbwRF9tz9jQfup2f2vZhr/uidXyEC3SNxsMICD/hhn140lTzmHYmuDTEMVrJ/cWKxfOOeAG+cyB87bdWuY9kjzDQGyZ9Cya4QbTuIq/E41/0SBnNnbpFhRMRc9tm4FWj45SaYnfOTQ/xGvPB98Z8erbqJA0gpXMz382e4Kfaa9121OyfEfqJy8SyfTf52qIi9iv7IN5+QzMCdXeXGFewUcQ+/Oxc92OcWyRQ4az9O088z9ihQu8BW9+5dkggf7AzkO8klCREncAuxQsLBr9jv8p6N68kcwUxexH/9DQ4juXAML2sVuEWS//7v/77ukvJ4md+vr72wJkxqPtituNBn82EsVkxxjMbskaf6V/xZrrVxuD5+8Ad/8PLpT3/6WhSGVQoF+64VPutxrPUvMjamtrA3VlhNB2tT/KbHTxuvIooxSkI26VYMXWLfOO1OeOQjH3kUJiR8JXt4IHtQdOTfsCS9FlNqO18Toy0GJRcs4wN8GaaL4+k7P0ouNpmN5ot+V34XDc2fvANmJ2NybHEQd9+kDa/Z2Cn5xptghbbNBY60CSnO51GK5VTwnsxyJsmp9vEmPrrxQOHMo1/LX7sezuEh8iOxK5mTn1x29fAXc9d9igE99uVf7+wRO3DGrov7+SUkvsOuFx8s8uHVuB1eU/9yD8WsjnmpZG0vZnaNeNxnfSXXk570pOMxQu/oIr/+xAtzTF9wWQ7Abs2Z84qrChpsovPwbBe+xCPH4I85pg/y1IZ41DF816KPHAeu6NM9OMxiqflYTqBQtzyeLy6n0f7xM4C9BBCQAkuGY6BLWjk94EBUTEr3LtHrOlvDbc9DHN3rHomIgXJ8xtDEmTz3IOQGusFPcpeiU453AZgwxIOzGTdnRoaWTBn3OgSZ9I1QqmYi1PpBXPazdjnUGngyIGPAzA4D2yQ3uAvWHI4uN0iZH+M17wLnVi5ru3slXgW2zhccJLdd4zEMBSBj3gR4k+jGtQE5WRbwNgmRpApSiFXJWrsV7rnnnmtbkpySCWOmZ5XSrXYmh/Z+5md+5vLzP//zl6c+9anXF/EA201Oa++sO7a85K9rEA2JoIDO6dmTz/U9bWVPHfc8vqRaAKC3ZNggheQlOx/vk18JnrZa9d2cAKfOAXJ+sMDEvui4c+YSgJOJDuncFjvzQQeAndwb0LQtyLTCYSW0sQmmwHeJHICHJ0ssai+c+v3f//3D/XrO0TsGEBYkAfkQzJGKZOkFd/1rm3ZBlLxWiBfz6C47DvuSj28D7A3A/B/edH/vOSkwetM+Um6+JSz0wb6a10jtb/3Wbx2PNkQ+22Hy/ve//wjQ3cd+YJP5kKyaN3O+SQWsk0iwJz5Mnj4lkzCBXronUkOPjq/NweFdVetvLz5bnBE/kqn5plv2jIwvqeyYF2t2j0R5yZXxdx8C2Dj3eb+NLZskIWfm2/zXT2MXi+w64INsNxzJ/neexURJmLhk3ugeYU82hZT+Zs/+Tl7nxZclNLWPvMEmMQyeaKM+JUKNFbmRJJmTvi95Zo+KSwo+HlHchJUPdM+58IKcsQux1T1L2sgKv+DAEk+6glFnwqU4Bv/NfdevP20hv35KHvupTLGGTe44FV1dI6HQVmPq8aUK2s3f2oEEunmsKNhuA7raoqi4s4U6+E2/y3MWr9ZGkFJ+4F4YIgFRgDE/i3VsCv46l/3vLyjgrWwW3rPBzkuW+hvOWLBJT3QQr2lBJ2z/+te/fr/3MUgC+TxbNB99h1+4ByyVkDWGrnn6059++dSnPnX55je/ed0ZoKgrgYB79NonzmjOu6bx9I/NSRzFBHYDr8Wkrm/x53Wve91x/ytf+crr7tn6UqTSJ3uyUr8J1mLCxiRzlj4UttJxsRaWJz/uszsb4bMCpHmib5wArzc/EmtY5LrVh/mWFLJXGArfxA7+CHfZdef5KJwgN27iuETQ9eIF3oS/Lifo3q5PdgXEjWOKJ2xefO36uEK8xL9eyLsvFxe/yCte1g99JBsOyx6t6uMnG3fERn1K1ruG7XeNnU70qHDQeD1GKs/pPjmWuT/Ho+Xr4lif4o2knw/gjmInPZPRTtI9LhZ7yaZ7l6fhQTASHySf3Istdn3H+Kx8GxbQ5/JsbYkn+iSPHcIKcezl+BWAXgLI0BJiK1s61RBj4ryAFhAQHBD0ve2Kr3nNa47t0gW0DZ6CUNf139tva1c1D+lS7VTxYODnYJxikE0kaYPtJjiAAZHftgJJehGMOEbyAT3KX10lwznx1ddZx943wLhNvAS4742djBIaxIPBmHQOYW7MWQ5m50AG0b/dRph82kJSGkOroW071++Ol9Olq7ZxZ1D6F9DpRUGi8/TJYAUvhA8IMHLyJL9kF9B2jRclId3J8rWvfe2QxYtvBBfzok19JEtjbc4LRsYmeK1trJMieOaVHgGFBGITn5VhHbt76l8l/9wn0GMb6cIWIkGcftiReVjiiFDQu+RJ8NuAWrtsd0F1SVjz3z8VUeSu62tblRfYqloj/fx0cUSyLdgAVYDJns7VVqsyxgJAu08gTVY4Z0eMgNqb0ZO36rjiT+TPOzhgnM9NepM/4l5QzVbzryXEdCYR6/rIvqJBb2Tf3SSSQrbIHtgPIiM4m58lmwKehNfKJsIMD9ue9+pXv/ogff0raYAhyF+FAcRMEN7ETpKhsNP9+qV7SYrtaBvQutaKdEE1321MEnD2wdZg9CYukjaJC79LzrWJiG7tt8LKV9Ibe+P3tYNUC96NvaSgVcpW+NgSjDkUd5+NITziFX1sTEWk6Gjnkd0jRJsI1kfz+IY3vEGX/9/PF7zgBdcX6XmZorjTjci5ZDaZ+y/pXr1L3DYpWUJY+3QA880T+xf/YVfXie903Sdcz2YkdWIBQo6I8xHjUkDpUxGufv0k5sYWcZbfI8Bd430V2Qu79r4b816fkiT4kLz7E1LLNeAwbKqd5lthf1d6k8W2ZHwJsdVO91ncyCazjVa2/+7v/u5aAOi8nxrGZxB2cY3O0hObEBOMCx9oHmAgW+2z8+FFfcAYsZJPbazUPtvDAdIp3JQopONNnlwjfoqJEiUJih0y6aD/FjHocxNimFAb9df17RShGzjaGLL1rhfn+EsLCb2p3IvvxLn683gEneO/XQNTl6d1TNFAjFDA6x5FGfOCIzi3STV/w8OWZ4VrFYX71zuO4kLs0Ls7xB3zLRHdrdHNY+1vUVThIZ2x0+RNf+kOvlvpTwa+gF/BgwU6dizWwiz2K+bAYjirQLLF4K5ZTJA0wiN6ZFN83z18eBdiFrs3HqycGzvgaPpQRMr2tnCDB9UePoAH8B341ffuTc+9vLF/veejHS9xFViJt/EtdlIfcMzOrsa0Nmb88Bt/g/3mL19qt0u7I2s/btWxdhyTE9aJ5Wvftee7/Ews3diafHIruZIijjmuv7U1vgOD115xZUU+13jnBI7Wo1vlWmHftr3x3mM9cNA58xivSJbwybnlHu4zP7Bq81yYtgU3cRfH+bd/+7fLTTfffPO9QIhx1uA5IUSkF8wFQsBmhY0xN7E9i/sjP/IjxzZmW0FdT6kCLxDbCeMMwG6ThyUWyWxVFQlY8rQgURsUK6AtiQaIdLB9ci7BrPsVK9IRksFQNslBeJILkePAnNVkGrdJW0faazjnJlEcGEhySpW85iTA/a//+q/rKgs9MLS+96xQb4l+1atedX0WF1FEknz3gg+Onoz6TTbk2vXIO4CV3NI9415dne9FGroHWNTnOt4m+K5f4gkkjJ8vsKHVR9cYkzkQXKqueqZUW8gP2xLMOPDar7/NGUCpfTIifLvyg/xsUO5FYYFHK8MC7QaF/kZA1pYijM358XKQ+34uKMC/0Vxkv8klEO38SuTYtrE0to6ptqt4b1GHftMZMngOInwZXvU93fa98dQ/u3JvY9ut6MhB+lEc0d6SdMdgFbKtH0lS19neyHZW/tXz4lsY2XP5/SZ79oP0WHHbqjzi1P0CMNJP5q2M1+diwRLgxd6ugzfmSFFNUW79lY2KBeZXABZgFYTMyxKYXVWAn+YKqfYyT3FmbR1Zh5vkk+QL7ojJJgNtcUWESor9g9+1ueQw25F8IDabEIoT4h7dWs2UwJx9nB90Hfs5FwjEKjajD4WvZDWv/AiRQZYk6+7lP2yIjhojrObPCkiKgGL0VWn3ETJ+oW86TP5NNFcGBO4sF9xQUFoshPPnxBDO11ayIvniomIassvmybtFHDiLEBs7O2b37t3iQvLRZzLAAPES72Br9BkWRholr/yOb8APsohljS+879+//Mu/XH/JAwYar7ntOsnJch54WAKYbOwLznc/rOF77Jcvi1U9wlD86UWjjadYgw/Qqbm/0Y413Gp9kA3QJ7xjh3ZyLBbVjvi0c4gcd4xdsHP3r70sN4KTWyRj392LjzV//UZ5WPOhD33osMl00H1hRzuutAsv2SQfNFfpoURDnHKfeVjsJsPaubm1o6j7StbPfJ2N9m6D5rpCkaSiPqyaLu+qv9r6vu/7vqPY0fuEimMlQVtg4Ctd33jg2foQnrEYaOV0Y3J/F+cko/RV2yVPdu6di6Vr7/qCmX3uAhPehw/CZ5xHAUASb37xAvxlOUl1sGlEAAAgAElEQVTH4Ax/ym4lZOZOoQ83qU+P6FlQwZPYgJgJm5rzjtndmc74aT5e4i++skvY5FNhB/Zscc4i6+ZS5Jcrdq45ksM0TyX8P/dzP3f5gz/4gwPvFFQ2NtrBsVwen2Mb+mqMOCV+nu1594vYsmPE2SXHYkay+Hv1uwsMtbMFcXOq+MXH9rFa+AAD64de+Ajf7hN+ek/bjV5CbFxyCXxn54NO4YNrzW87mm669dZbjwJABxlxg1f1W3BLWIHetVZ7AC1wcJ2BATf9UL5qDiPpfgrmRAhg29n6nfeejTsXJDZALLnUH8MB7MgoubY9YCMI+y7J6jv9NA4rqK6zgrsJwOpBJRcYcjDJBoKvMEJHdGOb/Tq/6hHCtdUhcm2g2aRsgyoAqb3uU+mqvd02xyGRTzrvettVkfG1m8ZqC9nqk/3QEwe3+so+FnCRVMFuiebaUG2b33TYOCL1Xg5Zm5J1BN8WXPpANOgKUUNSBArXNccFCYFkE8fkpRskRRBzDgmqjYJaAFNgBeQSXgmA7WUI6NrQyo4Y8j920jW33Xbb8UjF+973vgNUAylFtc6rdlrxQBQFKlvxd14R3PQQsegaehH8BRpblc5J0CaO8GYBvba7R6KVXL57ppwOJEMCj2KRAM8H+Uefu7JztoMlsN0r4U6+/u5+iZZkdYlf9yQr8qF9hJ18QHuDXdfSIf9ZLFnSC+M36C1ONk8PetCDjqKRZ6kR0C04dYzfKbxIrsmCKCKP5qyAHyFmm0h7MkuI4LXn2RQ02IhiGP9gBwoACCN9pkdJI2xK3nb7lKRsjIETbAAm8IG+Z092CAmwG7vSTQS/a8hSH0jH2iFMMCf8hu2Ze/bR2CXWbAs+LcaJzci5RBpZMl/J0lyztc73j75gFx2LCUisOUBYFVbFhtpaG0jGvZd+xODuV0iGcwpg/JmuJTXJJPaJc8bTd7gMt/ki2649K61L2s2T+2sLDrBz/kdv5rH3NvTy4X7KUxLlmfliY/LCVjHLGJLFW5zZH1nsflgukQ7TWbZCPvNc3LBzyTzwBz+72rXGv/i0uAU7Orar0hLGbFuMb76KVedEBJeBH3zM2GDR2gieg9RuwWF5QnLVP9syDsmYBIuO63v/I+GLoWu7tQN3JHTGsfGg++sD0aa32u/fYpHFAElqMouvyxvNJZ9qrsUwXBbeSjDgkjGQC0/iS/yu65bvn7kKvfOFTcKa63j5L/3SL11dpuJqK7p4lXmkX7Yl9vEtu/Fwo8VX+InnsLnuqT1YBVPofO2CgHTJBtMDXaR7PkHPkj681XE4rU/zUT8KkDCdPDCjT3izK83sEr9b/gJf2XXXJK/HNI1HwY3dZlfec7K67d7aZKdry5LexUH+xV/obP1q87DaTzewoHN4s+ITLqBQQbc4krGaR360Mas+Grtdhey7fjuumMke64O9b65L9503X/3NxsQc7ZLROOUmdhdtH84p6PZpt9jGqNrkr/xGLrRcOi5VDoO/b94mTjRffNUcmZ/6aEf+8RLADvavi2y3RDQXzM7KXGOWMC1RFSBulETpj/MRNsGe+cxnHnL8yZ/8yTVR6njPyla9qnKx1WjAB/g5HWNhEAy4ient5/3kTdudEFrEybgAVuOmQGRoq0V0ZOy+IwSSO8SBsXJGOpCccaw+k83jBpwpOftbdV4l1H0ArPuaF2C0jrjgBoBt29zAACAEcEmFJGuBd0G34wI3wFVQqE2OtWR1A0RtIXt0L1AtMeAUu5rM6NmB1QZBRHImuNJLn9pbQkLXmxyWQPj1Cf6DvOwqlcQEie8aDsqfkgfQAwCFgeRpXvpu3ACjY2yj65CU9AUw6QCg1/6SM+NEhNkcG5OsK4YhW8h1bdWGPtky/ACOXd8uibvvvvvyspe97HisRIBHglX1YcPihwQQSCO0XcvOdu6sMqST7lFVpsOOIRzdx0dgie8Alt/3yb8lRPqliw3UjuWHtl0jLN0Hm9g7soHgND7zipzYHVCimc56oVb/rEoAeQk6v2oOYSByqGAhOEsiNkkxhxI9uEb+7kVY6ktRZImmuWR/3asQCrcRT1vk+CmyUHud89JPNt+xEi3+jFxJ3H023+71JuYlFsZTv40f4eMLj3jEIw6/6vEi9p5MHl2TEEeKKy72L8Le+e4zduNcOzcfYg9y2LVwB77QP526l92JV3ClMcOT7rGKBOe1S0/dz7/7LBb3uUUWOrGKlB5gyY5F0rFtpvve65AOt8Bc+/x5V3/hd+f4MZzpnoqKCGTXaNMYxF1zAD/pS8KVffjlHnYh0TTfErzaSAZ6EAPSwVve8pZjHD1L3aM07GrnTYzQDlkUKJbEbnFA3HWfIgFc1k5j10bjTz92c+Ed7mEHfU+/vvMvBY7aCXPqI39r7iOhihp4FH+AaRI+hcDFSbZijBYUNnG4UYIhJtdH7dlFk6yLA5tsLl51D3nxFr5Gh8mGY8FjSat+05fdnpIVdndOGHAi98KLxcyukbDUF9nSQXrFO/XReYsdElB4ap7F+8VeNm/M4j674V+422HQ9xUx+ADd9KjDnXfe6ZJjd1X+HVe3K3ILJ+acP4hB+B48wiHwuY6bG7yG3+HebJVNiGfsAA9aTpA89NynOCnOL3ZuAgV/Fa8VYsiGV9deGJX9i8WNo+/kxyH02af5ZqewQXzqnhZVPMfPruBb/drJ15zBMvrEbYxjuT49wgg5DExhA4sN5qCFhOJfeLNFy/SES+BTfAT2s3/xQoGsOIrP1Cf+0HW33nrr5XnPe95RhNLe4jIZl+OJ73C0ebF6r/CuULBcUEEaDxUD6GcLUHjt2mj9WDhTuFnMZ+PyLHPJ9xQO5RNwEJcwHhwTX2XfYnSy9ctbx0sAGY7kQ8DkqDWGVHStIIF4S945+QKriQXMHHCB2WQBqBL9Ktc7mVYZGSlHQpgombNe0ei+6mYyA83O9axGIFUg0y/ZtMFRligYD0MACMiqxIQzIB36MJESGhNiwugc0AuWjN4YOk7fHFjgE+g4+Bq7e+p3q9CCExvYMS9RRIzSAxmABMCWWDHSjicb0COv+xh5x5uXnhHq2VqEpXuTAbFAoPczEpKNsGW2uWQvPdiSCKSBoh0CAt6er81k9zJL/rCBlYNt4BSYWxHqp47a+lQg8E+AX71oh9wA8Tyexs7Gtk+E0NwDBsBrzju+ASW9sHvtLXlfYEGGm4/ka76dR9btijHGPvvprUhxQF0F0/wvWJFrbVtighQCtfpo9SHZe6OpCrDkqfN+li8/r02roYBaIFt/Be70wzYQFWM1J0vU1m4QOXayKwUSFvcK/BIcdphc/Kdj7LWA+Hu/93uH3n/7t3/7KIpKnM1B85KdSIi8KHATtdUzYrHYIvg1B3QII4yLP/B32F6/yLtrrMzXnmdrvbCTvyCnsNKqDxtGHJE18uzK6eKupIk91+6++wEZEUM6LwDDNDt6ltyLBYvJjQ8OweGNO2QQa4xRskRW98J9Pomgw4cdEztBnjrHFsSpErb+t9NjMVmCs0lQ42gOvTxXu+m/e+1IEHc6XtuerWYHClZhX3rPJvob0UaKvGhWTJfIIJ3mZ3kHW/XuiE1C+Xb3rU3RuXnvunamtGJ+vBn5ppuuW9YVIsTl+j7HLe11vDH13qN09bGPfeyKqbaEin18je7MrxWi5QuLveyx69Prxr3056VpeJqk233pJxmTdVeOyZEu1l6NH+7UXtjtHQqS2GQUD+AnvTdmCY7dkXwMvi1/Q5zJoR0+0nn8he/ru/YU9ySo5r5z6dfjYGIorE1uydwmQ+I//IXxOGDtwlQxxk4J/ozYs5WOw6DkS+ZsRFIg8cHdag8Wm0O+2nEcae1mcZqv8S0xTQFNTOfjOL14uTuxxMra777eudQLZP2L68Tj+pWu3m9j3tKfVdH01f0KbvVTcSkffOhDH3r57Gc/ey3c64etwx9JFz3wS36tD5xCjK2vdM8uYcYuIikg7DwsBtNj99KH9snVIxElWflL7VixVUhXOJML1Ga6UlBqXIoA2sZ90lNtpk+7fLqfX4jr+B/eDhMVi/TJv7uPL258Zw/Gu9gpN+y+/MsuFXmi44qeOCq/Jqs+atuveEhwH/vYxx628bnPfe76iFfXtUP4zW9+82F68UpcId30aFSFiN2x13V43MZtY11OT59yOrkFmWA5u2dP7ByXFwcbNyw3j32SI715JwP+Yb6Wz6+Mihty1Y11q1c6hw/58/Ezvr0EUCM3AkRGL4BoCHALwJvUIScZAOd3/YI6J9L/BvxNYk2al4VsMWHJW21TXApJ1gzE73JyZm0LoFu4WKIqUHaMU2ywMPEbmAQOYMIBOesm6doU8BqL5MUxgGxit08OtUlj13NqAW3JZjqysrWklpELGo1jCdcZDMxxoJaD6dfxxgJYG0sOLfjrAymgo+T54Ac/eMjfKkovKenfOpZ+BDyGny6Qfn0vmCWDaqQAInBwxg2GHFPQFey3OmzeN/jfqGr4qEc96vKjP/qjR8IGFNePkMElNY1PUO4z8Ku/AiYbOs9RMjZGAaT5q830YP4kCZLR+k7vvReiar2ty3zngQ984PFsqX/IcZ/NfSD75S9/+X7bHrewpFAkoC5Y9neA7XmtHT+fY69LbmFOlWYvLOrt/f/wD/9w6Mi81D4ft7JkC5qgzZ4k+/S0/pe+G1MyIJNA3fiSU5CVoMCzBV/jF4DZr/vhD7xdHOneZMmPIuD91GD/XvKSlxzE30qtQolruwaR4xOIpXHCTbZIDgSEfGvrMM0uETjTuPn47riobeOBuT75JszZYovAi+CRWX/pMp0kq3nsHgWQxoYk0w09dA4OijOOSZC7FulHWm3plnjAsMbbY2of/vCH7/dLA0sWag+ZVfCB2ZsQGdPe299hQVs6t9AuFsA24zf2xRg67hjc5DNWP7Z4IeHoEx7yHzG8T2NJJ4oD/MTql/hIhrX7jRmdV7xQANwkdePwJtHsybZXRZr1W9i+ONF9xs52t4DX+doKxz/+8Y9f32MCp8WpjakS0C0iiFEbL2GBZFpc6rhYLZFcngW70zdiRy9bbLTSWPvLkZLZPJCVfBLE+uMz5mP5BT7XfZtk9rdffTJ+haDk3kcg2BTMgz0KuhVnJFF4nWQB1sBe808e/JWNwKyOd41dLY1p5078Wd4FW2A2ec097kNPElc8RzGm67qGrrdQZT7gA+xWZNeXhG05Fvs1Nv7NV/HEvis+KEy4p3bPq4rsk+7Mv1haLGq1vxfg9pLMCsV4efNsgcNuCXPo10s6j3821x7PbM7sSIZT+IeYyqZxJRyf/Te/u6ut82yGD9LPGRcUtDcvgnNiPPxb/HDMY2zm108E97JfO5j5o09zVHvZi8JP12+e5mdp8Qn3GXftpStcTDywCIBD8Y/Ow2x2Lq7CBjvx7PYzzvpUuClBh7XLD8yPe5I/zmk3N1+0e5BvwOJ4Zv3GT/2MsUT78Y9//IFrf/VXf3Uk0Iq02Xi2mHze1C/Gp19v9rcT0dwqaDQOY6ZP9sZ2Ni9azMQHGgc8MyY8Tqzve3b/Pd/zPQfX3rnevBOmNS94/HIT+aM8Wd4k9sLjvnffwdt7BwCHWOKDbAlGyCxisKRMEOBAQLNJryNKYJBAV4JN0DWolIDodRwJMPjatf2ZYzDm7kuml770pcdvSL73ve89/tuu2L1VKH/8x3/88q53vevwISAnUUFUEKeVkU44XedU8RqT85wv+Thm96gQbkUoGQBR1wrOAtECA30yIESGMXYcEVC5JcMmgh4RYJjGysiB8iYp5lggQjz23tozTnOkAipIASDy1Ec7P9797ncfY+/lXCWkkkJAJ5ADYIFQgr5zQ5/NN5LR9YJAukHg2Dt7ZdPuRUjZ7I6f3W5Rgv6zo8AOuHBocuwzr8idYMzu05nnA8kr8Cenrd9LMPgJvxWs2RP9d3/kqkKZ6qlxqOSyp7VR822c58CMzLPxTYI36ADSzvd/txQjSuZaIEZQ2pKdj/fvN37jN46t8LCgdvls9yvMGJuAtERQUqhwSWcIzyZLfE6AkrDSlSC6GCb4mBM+3j1kXCJtWysi3DmPESCX6d3qokAtCVQgMgcCFN2woWTXh/kwVmQWiaUjfsKO+bv4oKDAf8idjRbAFab42foOPOXr8M58NubFTjYoSCOB/BshSc8be2o3u09/nVOEkPDWHvKAoMAJeGCnS75SP0gFP6dH/sCGJb7ZAL9dgoB8insSmx37/jQgPOo8wp0sHh8S2z2q1/f1D/PPr8UxcXB9g42wt9piH81Luuice5PNPG8yHEGT2MIrxBjWsC+4tX67BYf63D7M09nnJI57no2yKcRS4iCOlOTccccdRwHAPCTDJvrLl4zbnOAA7Jtdi6HsDibBva7bQoNCQXYT8S5O1odVZJjEnvA7NgcHEHy4C7sQVvF/x6rtLbpsYSF77fqugz9wrsSuX4Tqp8g6v/MnvvcJC2HcYjR8NyakFyHmj/iYsXS+9uCSsdIJDFYodb8krOT22DJ732IQm1juSW7FOG3jw8st2YA4ITkWl42r782XxzPhR8fhN50tR9UOP4fxzQGuBBfJBz/tls1+JKB8nq12b20qEDd2xXCLHOxHvOkzn/erJX5phy3xD/Nd34pbWxCGZTh78isU4GJ8qXPsTNHJNcZCp7gtvdAD+bsPj65dWLUFLnbI99hbumn3Y6v17dhrXI1P0R73c1/tNObed1ZS+Du/8zvXfIi8/It8yS+Jx53MqTlWjFCYX712P9sVU3E1OhM/6F6MVNyIj8UnLQqwczubxKnkVDASG+uTD/FHXF2im374jFgOaxqbnYp24Cgo4N/4O/+vP7sNXCOnEPM2f4WFiz/a4mtiKH+H3/Vl98fGnHRV/Oq+LWBt8abrN56Kg+xF8RW3xFe6z/jotM+uO3a7PfKRj7w3pQngBobI7URolOEJuIyXw1gt4TDAA2lEjihuSbLgxjEk8xxPInwGJ21RVEBT0t8q4bOf/ezjzeYctWsQUttw1gGXmAtMZEZMEDKJACOhXAQX0eg4PQBvzsiAra7tvZuMIxTATd8IP8PlyIxjDZTDcmznfBckBUwJCeMks3FmOyVikRBbkYCgwsESELJJLOiEY/WceODQT1So2gHqTbroteubQ7/hyz46L4hyFrbkGnNL7+aIvMmInK9fIAFLjGqbs9FRnwKTe9iPMfXd9fWxtsfm+F3nmnvBVyDP+es7/0Nwa1OAAgr8z3b/BVPAD4yNxzyziz577qxq5T/+4z9eA3Rtkes83+7d+UNI+A1boQ962sSGXcGL7mm7YAGn6marogpO7EM/fS7Bl3g8/OEPP16Gsj5JXvr20sMN6jCu+YCRyGbfBTyBdG0NcRJwbFnd4OuZXTKbw/pdwsKuJCv6EbzYVMc9/sLGFpvIXn+I5GKBJEFCq6q8lXV9ItF+xk/CgehJEDouhnQvTDW+LQDYtln/yWe7v8AnyDZGgVI/kkgYX/v62lgkCWa/3XcujiymWB0g08YqpEysFGO3mLeEkv0rVNYPQm089GH+EA73ZkcIhAJ6sokbXu54xp76QtjMv8Ixm4en/JK9GB/SY0yIH78q8bDtX5uSfmSycWifHsjOF/mI1SXzoWDCH3yXsCJc/AO/IQM7wh86X3LdY4LGDu/ZmmRKIobciSNdJyabB/7oHm0l1+K4cW981j9SfMboxcr+bizNK7wXE5bvdZ3dUfwFZi3n2XdZ0DGCuxyKXSgK8Y3moQLKLbfccrnnnnuuGAMzxC98YLmDOVkuiuDjrbCs43EBeC8Bct1yVryLrdZG85I++FbX9L2Y1/sckoH/bALH3thVemXPki1YrthZW8sv2Ev38hHF6GTAnehf4T95SqZ68R4bUDDaNvkZ/kPna2u1JcbAt/q26rsFBXGsdsRkOrH7qi3YtWl3Rdv8S4Q///nPXz7wgQ/c7/1UOP4WqHCK9a3lF8uBl7+trbB3nzhU7WzCzB7o3ifflHjyI/7CJjpu96Wky1ylo/QVV9k4iHcv15OkJm+/wvXJT37y8sUvfvG6qy458S32JnGGv8sbxBF9sZGu6T52RC/sNjkbT/8sDrEZnFrhRwGgn7yUuy13bHzyQ3a8Ntpc0NVyJ765xcTFV/elBwVlx/Szi8kWIMm//fJrmCFH2dyIjciPut/cWkhoHAo8/c1e/c1uOq64x7bqi/9v/sZHl8svj9vcwRzBUGPteHJZTDx+BaCfAaQowVDi02A5467cIn8J2P9N5rSRcIIf0N1gpvLU5wZz9xN6lXZuc0mJiXAN5xb4a7d+GAlFUywgIaPjHLP2OmfVHEHbijRysdUYgWDJAL3QLYNDShmMewQvieKSRIRpjXeBHRAgaNpS4e5af9eWbd1f/epXr1t51hCRCoE6Y6qS2xZsP20hgTAewYHB9p3Bm0PVPMANyNawgQiST3YA3D2Bj5VbAUVbOz8qg7uywrl3biUL3eseiSiSL1FCAiQz5oYNpitkyT3nJIWMCyLsAVlD1iVjACod5psRbXoEnJIfRIldsBuFA3MnmEmKzBOCICgIPBvoAL97kqnARy9nQsEezFNtGhswBFoIZfJGShU5GvMSVkT0DOI9r9jPX7Y1LDm8xCqZ05WAigRvUiKAIRJnMnlOetxLBlhgDvRpO+b66tm2FgfNN6JGRwL7ysd26Jw/bRLITmHuJk2dY0MbSGAQe25eFEMkHDB5CY8kOT2nTzqrT7iI3CPKydBcZ0Od+9Vf/dVLhMOLyJDLdCaZQRzhvBhjdSpC37bCiJUi65IwpBaWKx6LV7bnw49kZ8eNDRH2yAN73pi12OM4rKz/Vn/696IXvejYItiLM+GReCRhWXIvYbIaqk1zrkjQeTGmc3TV/SW/+VY655f1YW5rA3mGv2L3FscQSIRVbLI7g63RLwxeGxabFTwlQ/Rt90X9W+3rHvLwATpqPCu/AkvXScjaGdKctVtli/BkEYv67J7FPNguUWAbyzn4qnZwC3qqzQrqdmEpyPAzvrL2Upvmfle+zDsb4494h6ROfGns3/md33n513/91+uv42QL+m5OYRd/E2vTITupv31HAfzrmi1ebWKC3C8HWl9eHSLQjdlLdDsPw5fz4BvGzDZcn6xbBOIjHbcgUx9iK0xcXDVH7JIf9MLpL33pS9dHxPS5SYQ+jFtxtP7JvrxDEi/ObTJFJphDf7XZfRurxQP8QDvpSRLDtru3thuf+8zHcrDurdjTZ0UJ/BJ24YViiL63iM1+66t3Qm3xZfFaXtJYJWB2S4gf9cdvxWzxlO8bE/1kq+trdEFWXLb7YRmbxh+71oq5WJcsOJ+4S4fmHg7Bq3wovfNt+sTLHWer51jQ2OiW3SjoGSM94vXJhq+Sjx2ub3a91ev6SdZzAQW3xFNqb3GP37BL2Lj4SW9wR6FlORPfVrgSW/A6/a491Ke5N05Yh7fv58ZUhRO2Ty/mp35xQJhHJnYE7/BY9gir0+VyB3Grz9qmD7khvo5nsTF2v/jXe9aOdwBwDhMEVLbKlAESDllAhjiT1bcFbMaeoBzSqspWGiWAqlXJshODnK1SN3AggRQskRL8JB+SkWQx+Quy2+YqFSldJ91Ef0GODAJR3xESiQUiBVxzogKMiiknAJY3IuGIhnlAClSwO6+Yk9wSmHUaBGYrY533vMgGWe0yWuRxE5qONQ7baRfkzQlnQEABhgQDuHJ6iYVxMmqAJ9DTrYRLcqFfRLZxCOYC2draEqa9d4Octsm+ZFPljfMC9NrloAuG5niTPKDuxVgKTcAreSXfPtNP/1u12qSIv9IT2+8agLY//cYmS45bTZHQ1A4bMkdAu2uQwAXe2uIb7E7QEcj5yeKDgMVvYdQ5WMIXiRDb6Hv98CMJxgMe8IBDP3BEIELAjGG3/wJN9mXMyeIRjnMQgSPmi03ww1bHkQ2EvHML/MYucNHBkrXGly3bDt53YN8YEWN2yndhPD0gvJIIeC04WylQXDNncK3xd+0+RiI5EbSyJ9s/W9noH7KCxOeb/YtAlnxK+jvmGf/ONYd2GnROog0zkDEYvkWYjvVui1ajem8EnSjgKRKnR5jKd7vGNtZf+7Vfu27535iXfP0u9t/8zd9c30lBF/BEErAFNP5ZYaKX9P3AD/zAsXMt8hsJ9jOg5pIPrmzihJizZAdeb7GPn+QrbIi/Ih5IDGJka6Lj2VL6TQfIL6K5q6mwFq8QJ+iGLMnHbs+LEezTZ9e9+tWvPjCmbbIlHGc/4i+NJ31kU/qCVTBRfJe0e6aUzmD0ktQbEXiY6TrYoYBJP5I6+AD3Oy/RZivmm4w4kVi7Prn8AW+rD9gFZxoX3+B7veeg7e4VSskDx5O/Ryd7xwW8hiVsbQstuFWfxk42/ibuI7TNye4AxRcRe7wB1sM7mLtzujwPjtLnOXnAl8Q5O2pgSONbG6aTcKm/k1M8EXu6B151r7mQVGwhbOdMAQBf9f4keCFRO8/5cqfdou4+fUjG8T72ak7Fc+8eYL90Lh/gW4uV9MxXYBKb2wKFot4mtZ3HbX/4h3/48rSnPe0ogtauON6cWCk+x0NzhHeJUX1fPoGHKGItZop33dt/BcnaSCceuxP3dxy4Hd+GD/SiX/Zfv8vldrGVj+OeMDw5FqvoeH2gNs+7aOVZ7hf7cBy+ke17vEjfOBI/ZAsbh8jetSuf5/071hhWF7jtJrd8UTs4MrnJgqvCU1y365Pl/K6LdN89+Lpr3I9Pmnc2TG9seLkgW8kWzrxzOVx6Wpslh7xmc1e6gxPxzBY8cBNYSx68jz7g/C5a2oXHzuMWxyMAjHgBDlFhcBt4BXrXmxSEQQA3WKASmEkITfo5Gd2EagMGI9vAyWj1bxwAgOEimktmgbw+kIZNllKiiQdIG2zWafa45JCRCOYbiIECHZGd3ruXEdLRufoDaFxLBp+1vc9+b+WUodeGSp95qh35iqEAACAASURBVD9bB2tLckjmdYJN3hDrngPqmeytBtYPMs2pfCKAAHEdYucdQd5PYwcQ9Lc2yhkEAPrsu+QL4JCRbvee/m6rXTZR9QwAdo9KL9AnB+KItHjrLdK0OpcQCmicmo4FvyVxXcvv2KigQQb6RbQQNPcC7QVyAHQGFDaffQiwXcOfkaC1FdjRNZJYetenfsztysJ29Nk4+Ck5N3gDWrKYW8lI+snW6KPxB45PfvKTL9/4xjeOVeH+LdkgH0DvnuYUEJOXj8MNetnEeW1V8t79W1CUyGoXpiSTYI8EIsz1obK/mCgY1paA2tglQ8g53ZNZota1jUdyT87ub7WwRy/qr2tqy3ZRfgazS2Jf8YpXXP7oj/7oeAGNpLH2GkOfvZulBOR7v/d7j2JoCXrPQPpZofqxpQ+J7VORsHkx7+xAYJbUNb5IuV8Z6Tp4scU0/oSwdJ8xmrctJKW/jlu1bQU3bE323dWgUGIu6F0i1vnO9ejaH//xHx8rwUt0EEbzJM51nxdrSVokKfBMgcv7AdJX/yR//Kp5JI+iZWPj17Apm+CDbGDjjOtgJR3CS8S54zs/4o+EaosFeEefbSl/1rOedYzhQx/60OWv//qvj7+zy+bNFn6YuYkTX2UvsBuW1I7CIrvGIRZbd7z9bUdABabs7Jvf/OYVSzausCt+oqBiV80WTxB18U4MhsfahZXmNVmswiP3CGvfd2Gj79lrOBLZpHv+kTzpqmsqUMExsQyH6rsVUzqsT7K2+6af0OX/tZscT3nKU46ffk7eZIELyLr4uBwRp/SS2C0OJAf/xGNgBo7B7tipeI+cKyzCZzhjAUEsYgONs2SnOGLO3MOn4ApblMzaVdQnXdrtJwk1v/pTKMBjxX5csXnYpJGt7U4Z5+G9FXQ8Wh/mpO940q6I8n9xk71tErSLUMsZ6Kjxdb1kKB+qmNp7NxRLlr8t54ct+s+uFOgr+m3sY1Pd70XWnfeSvP5Od+Ipf98YmYy42r4Lgc3zm8ajPzo03tpIBo+Kil9imkIovTS25klhho63ELSco35wra5tJ5nCuXlla8srJMpiOXyBO+nHIpOx9ckG2A7cbx6LY8u3u54/7i9g0CUd0D0eh0vhOHYDuN6uM2Nnq+bOdfCIvuREMIM9wGFcb3OFnZe9f32OLpMD5sl92AYuqrAmpptXc0SvydYiUtyrf/weT9wdNOIcTiCuHwWAW2655V6JVw0JCJICyuqahOFkglfnGTrjXrKM/C1R7x5AoOoL1A3k3G7HkZc1wgxHACIj0iO5MjHG4jvl7oR3DyMteOcAAhJFC3xNbP3X71k+yc4GR+Qx+RCf2uzaJeGCEB1zIs7iuEQGeUXean+DH/KDPLhuQa1zDIRjSl63cAH09CEQpZP00ArrE5/4xMsf/uEf3u8RgmSWOHC8c1vAFFngLEASQAF9ThZg5PSIsaApyAEvQWUDGsfjpIK2+aMTc//CF77wWI2rwCEQLskxdxwcsahdKzVLNDm0JL2xsBNE9JzkIutrB2zEeNafgALyDgD4ARkBW/pXqOte9oAwslfzJSHjn0iBaqjKI90AM/31nW2wVTaqeIaMwhY2ZGzkZVNL6Ng5eWELudNZpKe3ySbzX/7lX16fUTX/C6iCbtcWiD2vj4QlS9cgDwIkmdzXNVXZv/Wtbx2kJyzpnvSYrAXrViA7tza/+oM77G2LZ3Ch+wsW9Yto0H3nuscqFmxrDMmyFX1+Bu/ZLvtc0rxB1tjqJzkQEBjibcmdv/nmmy933XWXKTs++1mpEgbj6RNZ7R0gL3/5yy9333338RJIsQGpprfaTo76lkyurswR2+Bb+YKiQPLCu8VsBYb69gZreG61C1ZsDBKvxMPduZWefvInf/LykY985PBFcUl81KeYm57IidDwDTFIstOcwge+R+E7FnHRI1fdnyzwB47CKRiqeKU/q7lb+Orv2u2nUd/znvfcb2sy/+IvEidj5PuN4SEPecil507717PFnoPel6vCWwkkOTa59zdijizCG2/dlpykQ+cUBei0a/r50XYm9K+fqWo1HVnsOrEJJptXvr8JXddLFsWa7rMq3DkJd3/jK2LK8gR4QfbaKNlXtJBk1Y+dHvQOdzyP3Ri8S0lCvEV89sceYWWPVWwClMy9q6lHe1784hcfusGPFEX4O59NfsQf/iSnOGLxA1bBBdyOPnExutpYCM/Yt8RzeZZ4a9zmEa8zv+ISXxQbYcryr8XT5Fx/FZvzwa6DQwuYFgQkLLgL29kVb3rAlcUCK97GQ379S6Zxqu7PFrL1XnLXAgn5cMP6b161wY8733E2uLrD5cU3GAefJUr01HVbiN5CPJk75j5Ja7ZU/xUM6UuiLfZ33IqxWG0buHG5d/FjfY7twBE+1fW1DY8d71PBWNvZXGPwU8psXTymM4U+iWd981ccZXMDfgova2+x/rybsJ85rECv2MhfJNzZ0uaR5BMDYU269/PYySDesAPtiC94pvlQwJVriuHsim/B7O6jExx4cV3Mdl/X4g12RsMR+TCfJYPzaw/9bW5wcHEgXTSOsBh3wY/E5NpU8MRL6Dc7hkXGL38T97oHf6nt3n11FAAYWeSlBiOdgLCbPX8raEguGYQJoXABlvOtABTEGbUJrBJe1bpjJgZ4bDByLyLVp0oSJQhWgihC6DwjAywAus9ebtebEnM0DukxB/pJhmRkJMbe9QyZnIKTMa3DSGDoh5EikrYcCWiAH9kC1AKOAIPYrnzpF+nsPokpB5V0ZQvaXVDYFbZNQuuDXvWbPAhd54wducxGdvvyBnzbXpJBdVzBCJmiB/ObbJwByTA/QI+9blKFIHStRLH7BYGOAeeuXdBjG4KwBJgDC3SbCNZGbd9oC7lgRxbBLXtizwIJ4sEOl3SZC+PcwEZWdpos7IB+FFiAFX0KGuYq+RQJJMyIDeLQNcALfhgnMld/tWP+gDNZF6y3+NL9CPPOvUKSY0gO3W1gRJLJzQfM+xI9vggr1r4lSAiBYEhnkqIlRfWhaCXJzd5bKfuf//mfw/ZhkMQ9nbCHs843eej6vneNLfTendAYYefO6a4MsAF2RR9siU/Arb5LhLSNXCP1dk4gHAJjq7a/+Iu/eCR1+68CgNUDuod7D3vYwy7Pf/7zj1+DEDzduxhIr0vQkUC+T4/mju/XHqJH1s71v0cJFCcaT3PlHOICAxFvfgAntjBKr/XXPBWLkfHFJm1uAuCxMrFSf4hMx+G1eeU72hYDxMVNEMQk7Ug01j/tjIF94hEcEHe6N3lb3etloraqiq/mBq4vuZOsd43dEtmax5X00ScfxzeaW6tn/e1f7RsPX1+76JgXe9Wu3TDikPjK37KLktn+VSwmc7uM2gGzPAM/Qs6WC23hyHVr35Iddinpgs19t9sCfppjvtu4cDlxHpeTRFgYgp1iC+yDH/iP4iodp59+5edVr3rVUbDLn9NJ3DI5fuInfuLyYz/2Y8dW7yXTW8xiC15ktdja+OnYqmXXb1GNbGzzjBNdL/bR43IWNsguNq6TGVnnN7gE/MzO49n146WYYjd56BhW8Y3mAm/o2k2w2F/XsB/t8skt/IvBuIH4XZsKP369qIKNpHljKf2ymRZGXvayl13e9KY3HT8H2PEtLpsvCS28TK7zDg7zvrHNHNPP4k5j7dr63Mf3krvvdCkO4qF9p4Pee+GdBRYo64MNiNFwkIw7X7gg3Fl84ZN8dXmZhBEuy0e6lr8ux9vYrQ88t3u9u0V7ta/4jnuzY3ZdO93Lhpdjdc77tcRe4xDX5WvGorhy5nGNQzKqKNguuXN+CXPY43IQumC37JlsfcKg9XM+BCPoQJyCY/xZn40xPuYnLo2tfhQM2Mr66NoqLKBLuQzuKebKYXBR8VvMh71iKr3VfvLYgbTYi4PBhub8eAdAPwMooHteQkN1oIpgWwZFIQxnoRASTrPGpXNAIJF0j0kE2hzEJAnQySdhJs9OoOrojYxDENjJMhYB1kRt8oy497mgLphwUqSD3rYyuNcYU31wvI4h3wC+9six1Urg3/UCObBgGBxPYsdpAtuML6fzD+EyntpgaEAtUOw+xHKLJkuaEGA2sFVAjq/NtgYlX/alzzPpIxO7QVoZOF3So7ldwrRJiWSAnQPErjFHAg8HXsKd7lfH7ll9sHvbZgUPRNScIgoIpUBLFokindKNwMbekJ+zDQMVuk1WSYBgrw/zJOHg/77TQfrexMMY+GAr197SLlD5eTTXCsjJrSCVrFYClvhJaNfHzZ12jInMu5LVMUS2sfTd/PA/IIv4ClL6Wd+VDAo2bLp7YI/CjP6QksZV35GrXpz5la985fKOd7zj+mwYWxRUJQoCGv3B0s7vc2HGs2QVOTSPSzLgC7vacSJV689LTHaMEiurVbBH4Fl8USTRvup6BOVxj3vc8QiAf3//939/+djHPnZ9zCD9RdS6FsmsvSVQkiLH+OqSMRjRNZ71XcKwOkKcET9ys5lsHd5H6pNNgRDhqI38wuomvxDkYZKf0NN/59dfEXA2J74kizjAZtkcIoeYIIq11TE/H7exR/HMsV1ZNT62uFgX8dzYIaYt+U/Ptdf97JW/WW1bIoaMsTFtwSD4xbdggjhNvr5L8NinuYVtYoiYs/xFTJZQ2B7OvnbVuXO2cnuvT3q79dZbL5/61KcOPJIA9nfFr91tCKfhu9hOT+ZleRa9dK2kT9yRHCG0uFF9e8mYc5KH3fmRHsJUcRs3KH6380b7i61sWEzq3Pd///dff+vaWOrnLW95y+GeFfJ22/rGs411/Y2P0JUVQljTveIL/+AbEjS+xZ+2cML3YBjbUEhmo+LBrpp3rx0S7PfME+iKXWcPfHPjK5nrX3zp3vqFO3Cs8eIO+PLaDMzaBFsMYMc+n/nMZx6/rW5+ceDO4yvwjb94WatY3bWNj39JvDfOeOQANq4cHatNuslWcIva3EWFxqtIt+2vHS9mbVxQlFhuY0wds929ORCTcS4r93BHAldfYtDy/c6LowqLHl1ha7BajpS+9b08CH42FnHP/IgxYrs4joPyp7WFbKo2FbJhtHnGEWHrFiiNtU+2Td/mg47EUDwYrsjF+i6eda0igPzNsWyHXcoHNg52nXvI4NgWeZbv8WvzV99hd/3Qt7mgO7Ykrim6iknNK35LXvzJJxuB433WbrLVL53JfelSe7XfNe0qbVECl3RcW91Xn//0T/90uemOO+64V5Bg/LtCITHTyU4kslzDnAJZZwTAS8Daih6yb+B9IgcJvckC0F2nzaAVC3aiEV7BMQCJNLaav8mOQCGZ5nyM0rgoEEkTKN0PrBmebR1LcJZQdp/ni3YleRPYJYiC1U54Bpn+zsQdcBiDgEbHDNfqPkBm9AiPFaglRgJFbQIT92/ya+4FrL4na0BMPnJrU5DkDEsoBLUtHAl8yA5noaMN7K089CIt89F8cyJAIzlQsUZ4Ab8gsuCQXFXzawOJYr/8BAnZwG1udjcJP2EnbApRXcKKiCGF9C0wbAEMaBgf4EaM2LSEaAmiOUm3iPkSYwGYjSgCSSgE/4733+6cJbeSKu0neyt52beg173mDHgBYj6XDpZo2X3ELukEORIEJdK+8xPzkHxAHsaQvzazreZ+f4Wgn0hsZbMXZcGrnUcYFBluG1b3Iy5so/HCHbZ+TkYkJMaOxNIpuTue7JKdJSYR+B5BMFebcEhMCib9zWcEfckoOSTiyMziZba+Qd4vhiim2YLZY1ePetSjLj/0Qz90+cIXvnDopxWonqNOtvScLIjCkhfJDIwjn2Sl7/u8oBgDg9ieJDyd8Utkmg7YjaDKrgT62jZfHhHpJysrWuhXnMg2JOMw7kxUxWZ2TcfsZv3cuGEsWcRevs4eJEcwQrxBihCJvkug+bwYyG/oa5Nk9stvuhZJ1h6b7Rq8gNww2tyRW0xpnOYY8eSr9On8kqX1J8U8PIVOHE8WY0LKOyZxWFKOBHY+3fn9cbGvaz2Gwm6y+9o/+3LfFdyt0iv6sBk7gRQcGiu+BBPNl4Q62Ypd6ceOT1gnRrDxvidD/fW34iq77TsbMRd9mvfsXHKebHZ47ry1Y6LY2RZshD3ZapfPmVMJJczGR5bj6JvNwtKuWWLN99kHHtun58E3JuMlGyf2vMem+EWfCkP6YvvGx05gLPnEaPO8sRdXlBiwSf3tOMwTvuCdTxtjzB8+01yQa2NmcyNW48cSLzGWzsnArthg9oqfFeff+MY3Hn295CUvOXS+8WUXCc0RfYpp5LBijC8qplRcK8YZT9evPS4HlMSaP/y5NslCHwo3dIUb4iSwBBfEKWGJwscmwctru76XIPby13IX7/KQMxg3TDOHyyXlcsZlPNrga3Rjd+C2LW6LdfgDnNk29L08ub7tdqPrjTnLkbTtfjHYfMEVviSn2IK7+K+P5kFM3DwBh+R3eMwWBvhZ/YXPxidWNi67Ejv3vve973isDW5vLtRY4K94gVsv5plnffXJ52AHnr55jnh25u355f4EsLjaT60fvwIARBqkSWYwCViDC/DIyRKNXbUXfDaJy0l2S7ziQUJ7vg6x42wcRz8+O86ogKjED9BLRuoHMCCdJm+NbBNHBEiCxigZlqQCCUXKKH4NehMJxix4INvGuaQPWDRmq8ICYMdU6BBg+kAyTLL5JFPyIBTbP2MTdNwPGNIJfSD2yWset/q+gIGQZcCeWZQMmSsBwrwITPTSce0IYo3BfRx4X5hiPpNPUk9X5JaUSpD0jwAhp3wBoJyBz1ydkwIBj76No/uRuPPc0x29I6ACUvd6y/jf/u3fXoke2bsOWVuCUWDfn+JrPgQOfs++a2ODCZACtkv+jZm/LfjWrhdascMdr3YUDdluNmpOFGCMBQlgOwKVpGKr8VYLkjGiUWLeT1spappn9rxJlHHUvpUmuAQParOfo/vd3/3dSz+b6Z9HpiQfa+cwQ3LGphS+BAKfksfFBkRQUOXb+uu8VRPzwu/rb4uxyFafng9cMix4wETzDcM2+O+5fLF2wn39CXqIf+cbN9uor9roM9KW3gVdv58siEpEEAJJle3MSwh2vrvOqgE728SGPtiCwp5kXcDtOjEPobQqtiRDsgIfr0ZyX7UemYTn9QuvJJeKCumqPrpGTMuHrTTyW/qFBUgH2c9bK+mUj4nbm8zxEdjtUxLeZ9eI8YotxidxULxsvA9/+MOPn0fDF2oTAZZUrt7XRjcBU9jYvsSLO+6449IuEls+2Vo6tvDBf5zj+xt34K+5wJnW59h/slfcK5ntRUtr47WpcO9RBMRt8WrjNczgl0g0bkYX+IwYKZaYq925JLYVS17zmtdcXvnKVx47ArcN4+9aSaS4qm/zaqeT+YNrfYd1i2HGbGVx4xwdLT8Tu8m0uIbHsHME3lyJc8ZBt7iBrc0S1q7DFY2zfv3d/K2eOs4+Os6ujEmhouPed6IvsZftwEhxBxbYXYAbdf/ZN+AnvDN+/i1WGj8+rW/xUIJN53zfOPGu3fHQPWK1+Fg/5hwmKhaQ7cEPfvDx7of+VQDwmBosak4VnBR65CM4oPiyj7btgoHYBScUlHZ8OCFdra0u5omffCxe1bzySfNlfulsuQb7wQtgXd/rV6GxvyuGV7zokRmLdvKMPvkWfyD3cl2xbHMJRQtY37lNVmtHvMF3d/772/vP2L7xhGvtdOpFmMlN3/yCLuiQ/cEkOmRH+oVz6WeLkLDePG2xJtmMS9IsmTZnClfJI07I1WCLHEAMZUvblnHCNpxLP33KBWD6xhpxgn/RRzKIN8aCx5hHXAtO0QXuCo/poO/HOwBuvvnme02AANPgbIdcRTBqDofMcLZdBSbABrIF5M4Lnsg+8BNkrAQgYZJp1+mfYWwycE40VMIYHfkEByBB2VbT6msTxK5XaUdcjLG2JYOSm3TLQDfh6ZiVDKvGiL1Aw3B2+5G+JNMb7NNPxwUhJHkduL4At+P0h6QK4sBwAbD+VCw7zqAZ1hItRYXGIxGMcNgyS+e1k+wcBqkALFYPtwDk2q4R8BHxZEB+geUGQeAFRIDgOgkn3CC6euQL5ogt7CqsirH5R0C6l68AEmMDNIB85xf5UUFf4kw2wADQBZVzIcq4bK1CntMJOxRc2C1CiSgviLEJgYjejR0ZOpM6gcYWP6tngNY8wAtJibniXxI3xQRAmX2m61aYej6xZ8yTFVZImrS/vgzQ6VDFuGuQD/NI3toxz+aQbOnGT0LV5hJWQch4jBv2KBjBjL0OVlsJ7Jw5NA+109YwL8oTrJegpLtdlYavEhZz2/gVLMwD34MPEgJYzU87r9C7u2X4Yi8RbUUSLqcjCTofhk/uZ9tdx74k94JuxLudBAIkvOlTVd2WbmMSf5DD+pXYwqw+yWdsZF9iBCc6Vn9bqNiCbEWlHhX4z//8z2vhlx8ijmzCXClG7Kq7+LeEdpM1fs9ez/4phvSpmMRmxI9N9pIxOSLExtaOh35ObuM1gpst9qxiz/+zWzaLhzQ+dg5r+qSH+s9uklGhBWFrTvw+9RJV5LAxZA/pspjpRYWwDr6zrfpKp3Sxx+G8OFSb7TjsTflswBzWDr31izK946O56KcfKxh4FhZ+mZd0L3kim3jAFuHA+im8hGG1K3b22a9t9JOcvWejRCN5Pe7JN2xn5TP8w7hrW3znf+LWJlvL88wZbgGH6BUHXd/DF2Eaf+Nbjd/jULjMXrtJKBsSL5Kt9zN87WtfO3bp4IFsDKbbzSBO4HGdz6ZwGryRH/LVTUbCJMm6pEEyWLudwyf43PIGbeHjtZEvbULlerqXNPY9fSnIwSy2JC7aEcD+xa3VL+7Hz2Fv97BR/ETMw1+T9c477zzspy3JFXo34cM5YDs7XvuyMwh3SB8WMMTNxgvnJaKKT+trYrW8Rz/JL66K62wEpuAVySx52zjpvnOCuvh0zpFgrnvhiOO7WEbv4pF7+lT827jV3/65djGMrfOVzYUaV3O2hW12UJvhWbv2vKjQvYoQsCQdyu9qi9/LHRaPzQ1uZE7YdG3ir7jaFi3YrgXVTY7pok9xR2xkc76zLdiO43adazafxJf5QrrDqcQ3/B/Ow+j87wlPeMLlT//0T+/3OIC4ZWU/mXH4zuFh7A9fxbezz35d6fgZwCWMOwAG3UC75ju+4zuOoLkVHYZI8Rmal000Md0rIFmZ3GAEgDoW8WlAggmiJJkDHsm4BkXxAgQjYiCAfwk8QsGQgYjgvMla93dvskrYOr/VIoruE5hLxiVj5OaQJl/7SyA5JuDexERQ2kqz6xkbENrdA4gVRxJ8kUTgk1xLwM9BHdALTlv0MEf1r5CxQYhjOMdGEAIBXFK+zuZajgdkjZUdA3aECenmZAIm4m18bFUS7jiSX7ubBAOKDVgSSwHfNnZEQyA0F6vrBT3z2f3ZJttQBZaEcfqdo17Gkw/ZTtm9Cj/mni4lYyqZycNe+5vvCIi+d7832NtS6F6yIGb1Yb4BOnLJXuhDMBZc2daCMFxyj6SMHUgmAbMVT8GGnSeX56Q38CIuyCcSKWjBjvOLsyRikpTVcTqpj95a34uGlizwQ/IKELC1T2SxNpw3J/XjXRP1LbBZPc/O+1/C8d3f/d2Xz3zmM8fLbJYgsGtBanXQsfotmCP9iCocTjdIoyRs/RMukk/BwHwrIpcUlvyy912Bdy/foDffYdYWAsy9AoR7+BqCuMSDvreYKUFcueEabK7NfJXu1ifNCZuSMGsDpop1Kvv0tlhrJw+bZZ+CPJxD8OEZm+OLfErijTiKheYdxvDJ+ssexQ36RzrIwWZ3wYAszXdFP7soYE0ySGCWlyDNYv3ihYRU7FvyrvCPnHr0rmsViukc0e1aeG01VDyzPROBq2/xhtxwouP9j9OwDfgnhsGSdJU86YctNE/pxzPPydx1FTN7gZO2FBX6lAAuNkiqkxWe4jm1Kb7E7erTS+fENfOOS/CdCjz5quILOxLTlmA7duZAdhXCEbYsTiGs5sFqKx7B9nBUspoLeIlTKrSK3bhU89Suox530he+yE/w3myKruAGbstOlj/C2Y4h9ny0c1Y0xSJ+h4vD0S3cwFs2sEVEsXUTGbGKfyXn8iB+qei5iSLsxH3ZlpXa9EHfy6XMiUf/cCKcTnEKHuGAYmU4l32wK/PAv8Sq+u4eSa7r4FE2sbue+J6Yx99gC0yCGey747CGHnEe9pt/xrss0ogNm/Cycdy+fhV7Fou6rn+K6ZI8xSB4vjlb1/Ntc8FW6Gl5Rf2Z847jbLgILBQD4JVkW8yQw4hTZJDjbLt0V3/Z5W6tZ5Owf/HSsTMHxy8399h4unxBkYxu0xFs6FgJ9+5CWdvAK9hX3z3KtTHQWOWjOIf76Yhu4CScrk/FzOzptttuOzgbPgJbNj7zyW2b//NN+k6O+vr617/+f48AbJWWs/lUVerm3s7c8yg10H+GyKEyGhPIyClB9Y2hdJ5DCQoCmaKASap91aEzcTZB+ttqy44BKan/Jq23ztbfPffcc4A5JwECnQMEkqTG5kWJ/Q3YOYvkTuBWTQP2QJUBSRRUbDahQYjpL0Cp71bHkBc6NemAnzEswWc0AiTjKSHwfC0Q20pbOqjfAiND6jrk01iQzTM4N2b3KehIpFUvN5ghvLVv7ILTJg9AAEkRJBufZNZ9G8AFSro5J6tbpBIABCp22mf/+AbgEZDomoO7X0IoMOpbUo+gdV36FPzWuYG0e9kevxJABAI+JNkVrK0AGkdzgWwi2wK+cUqCgH940DYiQc549b0JmrHzrw2+5hyOCFQ9X18w9VOfyVPf/vGRBfjaQhI3qUAAtiiUDLaqC6LrWwvqO4d8R6LXd6vn+tnr2ejaDDk6t+R4bcdx2KY4tgmd5MM816/79MvWm98eg2hVtmNWDOGPiv8G9dU34lA7kiVzDA/ZAszunnPg4/f80tZ55BlhS776Z4+IygY2BYK9sptWDwAAIABJREFUBi7WDhtAJArw2RR7rM1WdZF9iUDXIKqNsb/9lKJ5h+/1sz6AMG/hq2s9etC1yO3Zn9n+6pcdwtzaTx7+IgmFI/AVHnW+c9mmT3MiBsHaxTx+mbzIOdIKkzoHW3ZnktU4q8lihnbOhQAxtv6RzX1WGGbyITqBWZuES6KNSVytbb4g1tXXEipykmNJmp/1RFqR4a716MOScTbjBahib7L6m6z4jbnldzCuvrrvta997WGv73rXu47dE5tQKwDkN3ylfnYH5RJrcdmxcxyDB6s3fs6/cRsk1jzxW1ikcIi/NZbkqu38wjhgjHbYj+RZO12Ha4pTtUUH9Mf2e4N389A9khNjgN18CoHnv/vuB/aB59AZrMUN6JbcMJb98l12vFivSIHTJDNs7Do6TO7lJl2/caC5FzPJvX63GLKxDGa7V0yjN7plwxuXjaN7er9MxW6+hqufddL4soHGLflaXtZxi114jp0/EmfzAIvrQ2EBxi5HYmdwA2cRk+AjG1lsxWE6Z47IGw4UO/RNV/QiZ1I4cp/4lPwKK/Dedz6xyTk76loFFrYJu8SvxXNz7JhYR2/8mi16t0Vtmwvxle2IqRt/Nk7gMTCSbuVN2oP/dCfeW9jhr+ISO5RHKN7WjxggdzgfM3+S4mzWLy6JhR6fNU5+sEVJRUGPydZf+CY2w5TNT8nCZ2EHW8MF5KGL73i+9w/QlUWo3eGHa9Obdxy10+mmO++883gJ4AZB4MUZnCMosuO8iQdICSeZYTDIK8E7juS4bxVBORwT8WCoBsUZN4AseKh4d32KzCDe8IY3HFWV/j396U8/tuExOv0xIkZrTBz1nIwwxh0Dwxa8JdaCknGbeKDkOEOrrwCyIFayroKGpJAVGKzTAQ3joLdkajtyWw4Zdv0gS3TYOfPt7/P8r/z+BvZAVwADPADcddkgA1XxpEuf2kp2gLrACrSAmE8VXORPIUKhKduiU1U2wEheuzmSl7Ml1xY1AB9A2qCO9NGhxInvmDsBHbkkc9ebO3PpGkHPlix+CWh9V6TRFzKBLPqu/WQNLHore0DziU984lrMaS4aE5tWsdzCQv17Lm+P8wu2uUmQMbbb6K1vfevxG98Vn+jLPZIvxS9+ri022nGkWuIp2ePL/JNfmseus9Jdu4I6cLdqt7ufCgCu45+wga1vwYOPA3sEm43tPew5WYxbsKcXfrtEGlZJ1rrGSwvptba3wOA9BnS2K9gIKHnYKNkFzvqzqkVOzz3Dfrq2c4w/tBrn7enaTwZkcnFpSZRCADIhXsAGSbHkoev6OzkQjWTdxMvcZ5PtnLAC33XmQeEQNu0KvrnoetvN2Z4EgA2Rjx7YMf9v3GLo+vkSVjE33ztj9yYoiCTf7L4zmUegJMqSAXpFaLouvXiXgViSbhGzdIVw4xSNJRsRm7f4vPMtLtWvIq4XhW4xI/0rbG1cNAfIMFzgZ2e8l/x139oKe2Fz5qVxNPb+pwfxhN7s0Ol4c7sv8U0Xu7quzy2AsMG77777WKnupwWTC+bXbj5bTPfC2zP5pifxos90nCx2GUhk2V/jM3/szZyLL+ZhYxoiKjETczquQCcppsPaPycXfF9ccC176HxYhl8g3HAz3Ubq21nUFnPJvKKBYuYu6PBJOmcjD3rQg44Vwi9/+ctHXKhv+JY8ZO+cexTytb9JdDLCXfi4nBoOuQffkLjDQHPW93b/9SiHhAfeLGfgHzgx/ieu8FnYv4lV18J99mU+cXZ2hvPwH7awfG7jNd+Q+Ep8usa9yz2XO53jHjtJNnFo24ODfUqUN/FaHDJOeRHcZHNsaW2TLSyXsOCpH8Ws+mrsFhfZduOmWzaZLJJ9fK1+xcXl2c6La5vTwHo+i+d2D1vlwx1T2DDH9WMe6Y+9bpGva+p/OUF/b+Ld39pY7ow/yw2SPx7aNXQu3tfm5gX40GJe7TQHeLP4Lc50XLxLH8Zaf3ZF8Tl66joY0nWKNYtx3SMeyCPZkLgkppnfxd3l+fLUHau52/wIxsNBNrKYdtddd/3fzwCaTGQGgT2DLfDmjOtEqneUBiQAIUfjRJRvwhOMcpMjEFUNlPwDyb4LDGShJDKbSBU3hKPHDF73utcdL6noX8mNFyv1nbOYAOQd8OhnHY7TcQDALmitbEA1XfpHV/S5yfM5EaBHwdf4NsmoPaArIAoAQL92GaG5kBh1vwC35IpcxgOYzQUwrz2VQyC9wCTQRFAjHvQFCLq3/r2dWL8KBFu1ZfwIO1KxBNP1xlx75+DK9jaQs1UBCdikU9vNEDe6kAh4b4HqfedrewGEra6dAJ7te5Moji1pWSA3ru6lMzZmrgEtwls7rbSXbLENQKntto737HjXIgtIIN809+lKVd74+lRkOJMN88Se2VLt56vtzhE8kCNjkwz0XULJb2EYErIE0rXAdwMtAKavnS+gv/gnkbDrQKW8ayWVi0GAm243odukEGFmV4gEG2bv/N526vVNY1gSYXz6gj2CrdUWhRt263oklN+dyccGMEHPnBtzc4O0IpfwNdvx2+BkE3eWfMIT44dhXSvICqqdU6wxL+kLUXeevJ0zj2zXtngFIf0jS8ilcewupMba/Z4fp49NiuC0Qgu9+14/Kvc9X14huGSvn0/rRZTtxOHbyea50vruXisTjXXnRbG5e/nrYiH7rM3d3dJxGE/fHes6Ox12jjpnqzMiyuc7x7439i2GIZvIuPiOC+AGdCBu8c/0CdfW72Gy2CIphut0ot1HP/rRx093sjPz1PeSw66z4g8T18fgEMLK/j2q4Fp2xmfouPvYQYUG+Ctml+wmeyuvcMo5XEtyw9c7ntyItuIOPel7Yxi+1ieswE02MdskASaL/8knVpBF3OsTH1kyu3ys54x7BCGegDttXF9uuMQe3utb4lnb4rd7jVOBKjs5/9SlMS6Wwcv67d7usbBxXk2u/+7lg3ShGIef89VN2mCjucnPi5nsHhfQBnw+z7H+l09Z4eQDuISxbaKvAJXt15ZHDvgAvsxPxSa4zMYcXwzXD/tZDsJG8Yh0J2Y6xqZgE53Vx1Oe8pRjF3Dv67ATRSxt/P0Tr7RLD3w5+bomX+xvPLbv5CFL9yjgGI9cAAZ1T/cmB3tnG/WN2/OLPisK1nb3NC6+TBa/RLKJslhQHDFnFbjd07X9jT/AwI0h9E/OzQmNmd7YrU8YykaXH+NocJhdiK94CIxIX2IezAxD/dTqYolcyDz2ids5d7ZXeUVtu4bfGzuZXbuFl7VZ8RXGbMyDIcsf3SsPOeeie8/yP36jQCE3J3e8/igAcJAleV28K2bIyjqqhjjJAiGlCGiIyCqya/qHCDCmQKzn3KpkI7wLUF23RGnJA6KCKCA7ALJrC1j1kcFwmAWqDVRrvLXZfRwTMJwJ7iYIqjLrGAJgsnYtHQDnDYLGDWwkUgFszrp64aBIG2Jl7EjyEisEntOvLazMDGsTE5W+rjOHnunbvmyP5MQcbh3BsSV6a8zZou9nErXbXYwdOCKhtr8CX7bNnq1cOQ/82Bby1H2ILlBGfLo2II58Cdb0wL4kg4FucvtZM7YfifzZn/3Zy/vf//7jPFsBLksU1nf4myKeeTQvEi4JKB0KKIAW4ANvNinoCHLdLwHY5IHtC4r1m06Sg72yq7VL9geUgZVCRatM+atqbXJJurTHNs05WcxdNtAumnBFBVm//LBPW8L1BUBrf4Mh3Nv+lxzQlfOAm5yS7mwBid3gRIdnwtE47FTp+vQbweTXbJ9/8Qmr+tojH7kENwWzJdXnIM2e4K2CWMebp2TSb/3ByP7e6nhjhCP1YXVDsKt98lhJgDdkgmGbqJC9a/zr/vx88QMZpAP+sGSMjbAjetM23OWvfd++4DCbVfS0pdH5JVx262xiyPfFgB7neNGLXnRsC4/AIvn0lbzeQbKka1eCxDrxWfFF3JQcddxcSfDxhdW/+YPn6cI2bv12zrP0WzDxLHr6gLFwVAxJBju36n/1XLv5altwkyk/phP4uyTI2Lumtuh6fRApZcO9pNJPiikwwW5j5p/aWS7EZtnUzgusg1+dE9vYtlUwiSW/4vutUqfbCrpWoxbjkcKOrb7PPoi3bRzY5DoZxUwxCl52zybQxsyGFBxalW8bqoKJuWFz8AAO8tu+N7bGGpaHfXYU4g8b9/pb/Ey23dIOwxXJiseK97W1fEjsFhM9WtE1/NXqOm5ri+7qs7nTrjbx3CtY3fc89vqPF+cVK/obzrBR/rUcvWsk+wo/6UPxg06TaZMsCZNt5es3a1fwnNybaDm2HJc8ziUr+0iGXXzA9/ILsi+fptNd7OIHPnEz9lCbri/HaEdNC4Jhhi3b5kyR3dzAO/NHdqv9ikzpUfJfgbZ/4XQ615b5T/98WjETB5Mg85fu3ViCP2RDFSabq3/+53++LmLCJXKKL9m3WAW767vdI8n47W9/+/qYcX3gwJtsN1YFSLESJ8BvYIAx9t3OTbi+PH25owKW+dP38gG67Jx7t+gvLrO5dNd5drXFhOVE4gGs6DvuwVY3D9qcRTt8kk4ah5i3PIVv4l6wtPvZMB91H7snZ/fUPnw2p51f2+14x8TSfhHrpttvv/1ewdZEefHYDgwYJtj5GQWGRqA6UvnygoU1RpNusM5tUNyALTiRb0HShOz1G5BNwJIsAZlCNoleMgP8JDgUr7LThHAOY++YF0MAK0WPBRAGyzkFtQ12Ag3Caw4E/Q1yjZlBGxfnAZ76F/TOxsGAuk7ykLEgkRKuzv8vW/f+el1a1nF8z7/Qb0qC/mDjIefglOMBbcwDZIJYoqV2kAGHMscDkoemKBTSCExSk/CnIEEKTaWiEzoinqXMQ42KJBH2g/QvTLyXvjafZ/E88LC/e++17vu6r8Pn+lzXutfayM05sa0t9yoixwO+nFoCoYe+T1933HHHkdwjts3RA+c+9KEPXV7/+tcfP+W2CVOgbwA0zhK5TeTbSduA7W9Aww9WV30mKWxipY8ld4CK7/ReE6Ix7XA52yTfSedAePUC8CVj5AxxJAdw9T0/4I/rV5J5n/ld2iVk5uTD1iiZtBb3xiJRvbqSUiH4wQ9+8FDzy172sutT1JF3xLvxbc9ELtNRScnVTXHH18OWdJVM6/9nnQHHbXKwO5vCKQ0b8byJCljTyRb0Hbfkb7ETWafX5kjXksTjH//44+fCWt/6sITlc3ZUiPL7JTeK0173KrR4QyY28cBOceH9Nr/oYxtQkha5xDJ5tujPJppnYupMFjemyd9Y5xik271Kq5BvTFfLJVykYwmlzzbJ8qFeNX0aC/FGxpMtv1OoIh1io3P6m58g1825+CEPbrMsmRufb8BND9Ki88ZBOFuDMcR2a9jtkvCIjul1c0px3IPdIpHIJruZw3lL+jYe0omt63iC98bsXAVSa+29q6rwUB4Qp+ubcudeOWsdvdfk0tAQI3KanRzN22fivXVpYvEDGG8s/ganxAd7yW18qvMafxsNfAG573uNoPPae09PS1Y1ec2fno3BPsbahi0dym2d4xYChN53iH/zKp75AFnMSV+wxZXT9JWurMH8/fJA4993331HAdYVa82lbfx1HuyseayxhXMkq0bVNvLEdt/B2c1J8sg2QJur9Shq4KNccs49fd/6zlinoIcNfACP2l0A8FCuFPPyObzKL1tHDZN4QU0KRY9YoPvkTablqGKYL/aevnBLNobhnrvT9xoDblOiEw2QzhFHm4e38cB25IZ9/AsnSl8KcTlHzKan+N9///d/X/7yL//ysBeMI1PHbi6HTQrKdLmcwy0SHVdjpePopOMaX+NKTloMT26xAhc6r2Of8IQnXF7zmtccEJbcza3GkY/5spgyhzHYs+Pxt83lmgW7C4ccyaWpsjiEP7SO/jWG+Xq/WKkBuY3D5RaNq3YhF1nZb+X1t6aOZja8UpuRK/lbT3ai98bgb/KZmrX3/snXbC+Xiw1xlb23iYQ3N051Rxfl+knDZNudv3QqdtKD2g92dYzvxfsZ4/CgPodpzQ3LYTLdqe/U4psPnGcN+CS70nOy3PAzgIK8AxROSyqA0ZJNTrvEWtKUeHVRFJQpX0ALnoTZDg9QA4wcinIkVApDdJEfi0QcJQSK933jNjeQUNSYl1wSbXIBGqDX+yWIrjC5oreFpGAGqldPHQClL+TEPNayRYdABgyNuwnIFlcO41VSon8F0oLQNl0Q/G1aAHqfWae1ScycWHAgx5y5dbqSLLB73++fVujvVdiXvOQll49+9KNHAlSISAKbNLfTZ2s2Ur++wZcbS3MDuK3uEDo2AJBLzqwfAKXjLdj5lEDU6ZYAtjhJV4i09Zt7E4giZQkd/TYG3fBJ8jYW+wDp1u3KSAmUfgFx5yIvCjBr5auS5wJa31XgdkWqe/nFgKajqxYwx3yKrOZMV2KcvGzC//iXZkDHSzJsCdsQGXN1TvOcSc8Wyc1z3ski3pBca9lGATuz0SZ2mLjJTkJvnRGPcEShp6nqmH0A0hIEBGblkxgai+6yKZ34XqGYThQpcKPPlkSuXI0TeU5mBZOcsms3T8f7HnmVrBTKe+sL3S7Bk8iTGYY0FgIkCcOD5nSlbpsT8oIuv4aWOdlpsVeBv2QTnsIQ8SlPrf52t0DnyUX8PB9CVPn8uaDsWLmnMc4FsfiUvxa/FMyKc3ijIQinyCavK3ZXl/ygMeG6YhzO8Dn4C3u3yUS/irXFoP5WLCM+Yl38iAEYyW/5HE5CzrVHz3foNidkyrqTP39AkhVpfBcXaV2OpffmgYUKQM2PzaXGXG6xpI/Piw96Qn6dz0ZwwgUMsq+sranm7Pe///3rVTl4yc/4PzxpHg/u6xjfwzT6F5d7oUjBlz767ffG6Qp+t1M0Pr/nS8kC33Ag322jRVOdDrbBww/aYeXnyLY4UrwUQ5oBZNYgYhOFiYYJ30Hu5W+8aP0b1sCRMNIvqsjXMEJubX5F6fJU3MNn5mlesdSY7ZhzmxM/XBtYF/6BQ5oXF971W2vHuOrd353L5ssl8VM5ZfOd9dqqvjGz/qeAkqOf//znHz/VWBOAz6TP/aWM5elwhz/ts8gUhuKJT8sD7RYsPsRFa+vv5XC9h/fyPhsmVw3VPq/Bv2vcxoTiOjk0ZpJNQ0Kc40jynQsO6iL8BAar37YGYRMxnRz4G3yQ28gFR/lK8qyf9n1yy6MaAt1m3S06PWNNXCyX7u9tsMNUOOJY9Ud6dntGMihy+S7OTc9b026NJF80PlxuDg2GxVc/g+kiaONoIvGLjncBKP+KR6ZDtVDrgRd8pe/IC3PIu7VVWO6iAPtvDWOt+JrdS2fO1bl2tvZ35x07AO66666Hc9Qf+7EfO662In0I2hIAZJHT9F4S0IEpqSjQAHfHMFhGAxqdnxKQfAtjeICBtDLMNiM4nu+2EO1vW/2RTDIhD5LqBoFkssXW4cE/usrOgRDMLSSWQADnjgManAIxMsbOv8cKunWmHND2PQ7Q9ysH4BZMAnZt2Ny7xZAuEHgggYghos2j6QNkgIUEjOAA8wKpfwgEUrbghjAjMBuo/LHXvfKnkFw53H/Gr9i+c/kHsqyLD8QENTAVsL0uoeSjje0+tuQFfpL+kjq2AhZIBl0sUO9na+P8tvMVqwiQ7uIWwNuEIweQ97pzAirxhbzqFPMdfr2FjeTFTsBqiQ0igCyIWcDnqipflcjELBImFpxH1+Js4w0x6jNNAUUsfAGIGn7kspW3MYA1YgT3yLbJj3/CDPFkXD68V8eQM7HP31bm1i0hdNzaHDGErQhEtoRJ1r3FRd/tU8Lpjt6QmnS1BEAOyGbhvYSHjDRu8yFIjYPMhQXG2l0TkvFeYV3C0ho9cGyJhFhR6CQD23WcLeOKapjryqmmAHyQrOUj54knBHNzDkIXFuy9xZus+YgCV6y6Nx6GayrwE4WcuFjCRTb6Xp/r7+ZS5HcsgqDw2LzCl/mWgnIbesbf3NBnZOPHGpBLUOAHrF5yg+S5eiwHK8yQUraS15AxNoPnycQOnjVDv9bVMc7reSOabQjZ4r0GsYZe5/Hd/G5vyyn2tjm1OYCe+MuuE+7yGWuHCfKaq2b8kE3EJGIszpdrsBusT0cbu40lPsoxfJCvWgvMVcApSHEEfA+m2m3Q58Uw7IUR6xOaY3xB87xjlyOwD58jU5/TXfKEN3u7pDwED3tfA+jnfu7njivL6cSFlMV32AZ3F+v2b/rGW+UP/k83mpYaGlsA4NZsu9xFTCkW8Rx81wNecS96koeKB2NsMcfPxASbajj3XnN2uYExenVbCNzG98WaNeIH/KA12H2xBffiNx0owu2KakwFGo7QsfAuTO4CRP/oHE/L12CLWkI8pKdkWh3RG+6Wbjuu9//3f/93vUovf+Mdrbf/Lsr0qnHCL9RJ1i8WxZR8gwO2hrWRJkc61cRunvw/n+jzzhEv9Amr5Lc+hy3kpnMNYuvDLyr2P/vZz97gV09/+tMv3/rWtw5cle+bf3ef8Dlcj6/KDXYZ4av4/rmQpiu46nvcDnbCPw3q/KaaNR0sZ08H8gDsF4u4UcfDpL0YQ1fLmdZ38ZStv/CsxRHy0B08kR/oypocx1/kIbmVLeniO9/5zg8bAG1z6Pep68YCxXVKC2UEyhUofY9YWIhxFJVAjgM2fuNk4JwTSAoYRSCydO7MciJA0iIROomvpkaO+alPfeoGh1aUNNfOD4wk4r7nUBIBx+9VMSAwt0NKBoCHhO8VTzpAjl1BPRciCAv5zMcRGRzACwaG30TXsRLGNivOJEJASgaeUIowJvt2v62TviQfa0x2BEVzgI4Q42TYNSL5S6I5u8SgQJKkBB2w5SfGAOAKOtvIm1szhF6XePP19V9rREqAZsead/UKsBEU5Ic+kENraww+bZx8I7JSZ3Xtm/47nn8i5fwU6QH2kbDGqZOO8DQeMotEIoiSAzs2fuspuSZ/Dybrlo3GKKaSBSAZdwk3LEFmFTAdKxEj7GSnAwDKRxEyzZAlMGyJsNAt4g0/6EucWy8ZvC4hY78dYwktMN+GlnmTtcTYd4puPqogREL73DHir3m2EUgGxJE/KFSSm7/08439jvji+JJQa0REYAabN44mVnLsswXgQJ8houvPCo+OQzSSUeEm6ZnLumHg4oqxFCcbd8loi58iecnG5iW4i9xKzHzH3GKp8ZDo/kZy5T445nj4Czs8DLDjkL4exNn8fn5w84diRl7YQo+M4oj/wpLN0bDVjhi2gj/ZABFKz9uo7BjzWl8ydhzSvVeBfEc/GsPytCLTK3IKf8QC8rWFR7kILiWXsbdQMZ7nAMAtssI37/lQ42kOt/69eLG6Fl87XjzqJ3/yJ4+f5/Och+yQDsS53I28LUmEicgiv2JLV5c6rv/WsHHZudtogo3iv/cds80LxFJMIL9w/Kyj3VlAb2IL5uGPCi7xzi7mNLZc33jbTOHPfL/zF4/4j19IIo8CT+zBwcYhy+JSD8R61KMedXnwwQdvaPTDff7DJjAiWehbLCSzBhtdFsMKTVzjzKc3n1uHojs/ZudtLMg3FcNb5MiRdv8lh7y4HH8LvX2mw3m9rranP3GO/+LTyR/mN458uo1oetpY1PjZ72CNufKhcmWcxavcwReMI3a36PGMHL5ENjFo2/YWbvJMx8rZ21AxRnLUPGxN6WgbmGyIB1mXPKEgg9H4J7nwJuPAjo0PY2gELN6rC6qDus0GZsAC8/R5eAV7m8eaYVHn8B9+SwfdmvLWt7718upXv/p6tVouEf/rf/3NB5ZX8WUYwt/l595bQ3qG+8nK/hvbjoe/+U66Mz57n2s8t4XsBRYcovk1jfAyWGc+fmZcfMnPCW4t4m+44lW8dS4ugMOufRYfj6D7kb/iQuyIi/Q53vzQQw9dbrnzzjsfXsfYYmuLniVXwBox4SRIvPMoRrLUyeWsEpkGQMK7eibpAf51FONJzs2jmDV3zlRg5iTtbKBIRKL3fV+Xqp916d4qoL1O1BwMKfExdEEjKDfRNqe1S1iCTsdoDa7AARCIWaQwmSKFiDFdCywFLcMbQ8BaN6KBAEjYnAYAs7/EhhySSfJpPIUNYgmMzEkGJKi5l7gg0sicIsTVd0lMIaLDqVhIJiCAnCbv2g8ICsIttvkr3QEGRdbqFAAADb5qbc3JP6yfLdgIkC+wByYBg7V7RaAbX2Gvo9d4kn3y7FUwNsl3eljVXk3VTOBDgN8V0tYEmFtvn0tWnQNIlyACdjKKL1fq1j8dKxY0oszFFxVKCKnj+Rl/2GTXMRIFX+/7LXIVyX2+thILux3MZ3BIkjHH+gOy2bj8AMbBSDGenqxLwuMnCL056aNXW707luxbTGRLD7BKRpiaHyGfksW+ZpPGhldwXuw2n0KA35CfPpHI5PGPrZs/AubXHJIzfSEfnSOu+8yVkcbUmHIbT8dJus1z9gOkXJ4Rz9a3pNb8jZHd/favgjM5JcvkhS99breb8RBieIUQIwviKvmSpa3P3VO4uYF94Wq6RTT2pzTFjMbb2tItPOnIrg7kk97lnc5jPzpde7Jxa+t7uwiQ/nxsyUY64ePnWOE3sEQcI4JhVbcHpQNPbd7CKj00pobEFjJ93rr9YohcLY/JBUgT31vuQheaCeSDafBnc6l86AJF+u1+37b8RoYjmziJtaxMfAKHQWCtzbnyQJ/vVU4yexUbW9zxjWTbq3zbFIdz+EW5qGJy/XBxmd3TOXn6nl7ld8WwueEJbEsXCjxztdbkR1Bbc37saqZbIdhud/bQG17UWK15b8/sPV+2XnN6TU6xIo6Tp2Z5zyvogZs95NdxGim9T6/F9jOf+czLRz7ykRt0gjPTveYtjNKY2F1h8G3zIM7CX5pXXnfLFF2zP90sb2d3uNYY8Lvj6HE5L53h6AqSzVPG6DXbNX5r09TGxxore5q3daVvF5VaM19ojHygXRzNXax3G0mc/Xvf+971nnU89y+nAAAgAElEQVTcjw/ias3ZGP0nc581TjK6uJgtOkYupQMXN8+3j5nPeduklJ/EHR2dubHcD2vkhOWwcMM8Yp49xZhcb25rhe/4hTVa9+aQnXebMvBzm+RiWRyKL7WavLljyqn8YGtFnAEu9Jp90o3doXJLtlUYk8O8G9OOpzOxbQ51gcZNNrdrXH7DK/iVGo5c8rT14nWOJ1+/0BLP2CbV1g/mExvFzDagty7BOTtWTbef0c3GbGtMb/DzuAWgBoAAyQAAymeAguMWNCVpwIf8AZ3GAP4Wt501joQsIAE5ggCTHJfwSewIDGVzKCC4yXplZwQNhb6LeHRP+b333ns5uiE/2kbvtXPq6vfq5zHIz/g6NR3Tf1dXBJvAR6S3QG8shpJEkRDG2gLK+EgYQ3rl1PSNqLKlQFRgmXsTr4AElrp9nA+h5FjJzQE7VoEieQpcP60FlCRnpJP/AMwlCHS+fiFBbNIyZ59tIkkfgABYIpT8tfEU3wC072xBupnO+NcSFsmzdfhcItmrrAikQkTw8yNEC3k2FyDbeJMYJA8kB9AAIv4hRoyl4ZIO+D4wVhCy8cahZhASQVZFN58Rq5uQ1+8VUo5fgqooF/eSnvXvscivQkxBzpf5P6KBdNGT4k/swoqNgb5zH+HaxNx9Ri+LP+Rmb7Is8eSLvS4m+9vrgjtC2GfhZ0Sp9XqoGv2xsbjSdMlP6V/8bqzvrTC2pq9eGscVFIWw7nxz3XbbbUdhdP/99x/z8LGORRzIlL7asfWqV73qBqLN1uFZV4GyU3jSc0Ia75vf/OaV2NE/4kqXbIEMwWW+wS7pEyYl7zY/xLM54FJ673zkAibxm8axXrF4xgl23AJO8he3m8PKS56psTZFSpORPeRju5161UBMVkTPFahsun5zzkEwqjnsukl+jad9IJVCZTFKcYuIZtPIPB22Hr+7rHgRs5sLOj7d9gTsHhb6T//0T1c/gF/sjLiykV0E4hAhlYc1UhX4sAGG77oUsHGj1l5zB9Y5Tt7kf+bDAToOsZT7+47NYXXvt0He5/KLhi0f2AYZG24eNKccnT4bw0/WwcHmVMTB1DvvvPPIqV/60peuDU05rVcNCzlhc4O1iK9e2QfO40nyrnk7tyua+T7dbVMVRsoLNTRqlu1FoNYJH+RpMbLYquHUd3HF3/iN37i8/e1vv+JDMhYzrngnW3GZfO2wwqdxXWvruG2Qy59eW5ctxfLD2hQOLXdhX8VD6+djsK3jFU4wjq2Mb258n7/6Xq5YzBZT2Wq5kL/xMjIaC5foe7jI3uSDTeKy9z/zMz9zPFC4f295y1uOrfc4RzbbQld9Yu0bW+Qx1zY7zNd4fS83urINp+U+vBVPghP0t3qzRhizNl6dJMNi715AZZ8zL+18/G7zDyxJjmKi8zR3l6f1t4dBy1udu3x/cQlm04dGj8ZO2FLt1OuuR52BG4qNZPJLNHJYY8uB8vU2DqxX/HQ8vF0+Kxecc6Qc1hww07HqXePZuanGkGeWW/cZ3McF4Vnj8gXYntzbkG4OY3S8Rk3HyYfNz+eaq4ssmvByrbiEac23sXfcAqABAJQlRAWSzi7CSKFL2hFuSZpxjEkggnD4ju/Ykn2LBj6dl0IBFxLW55yRHD4DdhSuIbCNgU26EkXzULDvGUOCScaCJtDWZRUQnaNIlDCs/5zcrUdXOp0inIBrC29BgeggFUiJrmFGJbNkgxSwTcf4DuCxz4LjJiF2so7GQNoReQFAd9s5bqxtuAAajo8oWweAAPoSiPXzIyApSHt1Tq/u0yQjHQAr4CzxNA9/dk8j2YytM89v+nxJnkRqHLqVSHTNgVV6AwpAm70lUgWAuGEbuwaSJcLx8pe//PL+97//hoeFbKGDFCzYkoMvdLykLmmmH0mRzvnn+isdNb71b9NDU0zRo+AmgyQmYUm4z3rWs44u/d/+7d/ecJ86n+J7/BJWAVlYsD645DQZ+cIWJcB7C7xzcYwU8+XGca8xv/dzoYoHiYzfwlSExef8HjZIrvACKSCzOEU+JCu2Nf42YvnSHqMY5Jfry/BlY3ELT3mj7zUFWk/FXf/axQRHet+57LRxnC/fc889lwceeOAoRBoLmRCT9OJ5M61BQxrZ7DOY1BjideOXfdOFZKrr3vFwfOPS59YLO+glW8NaO8FcwZZ8+aPx5QVNP/LSCzKAmJHRWhp3CyXni7fGzz/FMD2KD/6aDshubjndk7D55sauPE4HbFCjofPMvTh7xgyFCf9ZIq842LzXZ/Rojo0Pa+6nEnu4H1/gd7BwcRCX2JxmbnlPYbXrd6EiPdIPfEif7L6cBW4ogtdfYSwdkTl/ynZ+79o5CHnHdYyfHnvjG994Jfmbh7YxLLcs70smOcP9+NsY69iw+Wtf+9qhW7cm5Puacx2jWGpuHE5B1byeY4Prye/WtbgAMxZbFx/lW37DJtaFOLswsIXSFmf8hK3OBVXjbaG7Mbi8aol6n28BkE95aJ2dNTiomOyWBjs/l+ftrjx8qrHOOzc2p+B3G9P9HY5sga8Q0awUt8sHtojHT7bwIpMCZTnXFjrnfLs51xhiB19uzM576Utfenna0552LOdNb3rT9en61qcINWa6SFa+0eflpeyiEJZDcQJrOzdZdrekuMM7xL68qMBeHzSuuqRzm1MstL58QNGssFy+2DHFJd7T+uwMg6Py2WIIffpJ5fVRMiZPD83sffkXbjRux7vI4PY+cdnxjeuKPX3aoQu7+YqY2wYHeTrXzh8XWBWzuE3y+PnPZIYrcMCuPnihtuw8Mdyx8jX90im58L7edywdJId803hqDfrHK43Dp2F5vmJHk7wMI8Tr8mnYqFHKXs7h6x0n9+1t23HTuHS36TrnG9/4xuWWpzzlKcfPAO4AAj7BlugQHpFbMkiZtkMwpsKMkShtHQd5Qa4kRyDiKbxnsi5R9zkgRQp2h4IEAyAQLoWGQBbAm4gYrmckdN81MDcfcEYozL/JiYMkb+Nx1iXqSzrM33kd43wEg10ANYLhPd16lVCB8SYqjtu5iJt5OZOg7XOEKHklP3oUPP2EX1cGJKFNqsbSOV1CqQAUjAiZ7u6SUGtoPEl9yeoSPiAOTAQzW7IJP9zCR1wseUaggbd4SV4EWncXALAdgEIsrJHNO55fIIcIvQKhY1tL//qs5F8XfBsbgpye+Lixndt7MrMJUOT7dNlx25xZgmZ923hYcoQwL1DXvOjhPIF9yYMPsnfPFSgx9rm1wQYFqViwztZjLn5U0u5/YznfMUs2kC/6DXfa+pn+/fY3e0ok5uMLS6j5jnMkQeTynBxghgTf6xKuZEcW0iOS2zH+NrYmGMxhi8XwtWv+ITYl77UvkqE4EQPG0ORY+2/sIEkwRXG6OC15SvZyCbwmVzLAssbpf/JJnJsEjUW35Kcn59ws+fIx+CZW5JPWZH7rdpUGUeCfcpuchgDDJmQUYem9QsxtEXRlfc2vudZ4ttyurcWFgtmY23Tt3O5//q//+q/rcyUWA2GWq53WijcsQYdnCtW+S14Yds4zck2x3lXdM4aZC74s6YZTdNk8PcitZxl1xbf47Te+ayZVTOEkG/ubz5LRzoj02vF7VUW+4Bedu+Svv8U4Ocnfq50OnSde8yW3aeFTYiuO0bbRtjl3fM/u6Jkt2UH+7XN5vvO7H/e1r33t8Vmv+JvctJygueVMONbx8rwdIWIcHmzh0Gdn3kG2xixni5vkS16FJV3tFS7xoWDzLIXmZKuzf8tpvperk213ZMKc9Jo/5D+wZe0kpsnXe/gup5iD7yWDW434F/21JruE2B03ahy5vOM0NRd7cGcyslF66Fx5m88t1iWL3QYaD3Qprs/r3PhYvdAz+2tGwMctvPFZesP7cY3OIWfzsZ11K9JgfXMrQntt91e3YvSE+eWL6+dwurEqFu3cy/7Z3kM/2RcXxgflWnFe/MZX2FrDtPG2ppBjbxZz8kGyydH4a8fvLgQ6hMXsFN/rljo5TCEJf+hTrOOa8Fru3AsjfAEHT8ewz61lHcMOdL7+oc4wH2xn5+UVyx/gHh/oVYOk8R/xiEdcfuInfuLy+c9//uBw/cONlisvf1EX9Nqxu6sJ1xGXuEvjbk5dXOtvzRsYRm6N/mTVeIFRfGDzsCK+7+z0sabNMXwhP+nz3Y2s/mxOcrG3egRXb0fS+973vkNvr3zlK68XAr773e9ebnnyk5/88AKLBI14EtyCgA+glmBsI6OAxhRIFoUcNLbOlsKHU0qGQAVBR/IkPIZap0PuN3D8zcEztvsjdw7jayYs2ZTkO37JqO4Q0g84JfXec0rdx3V8858Tamt01WsJMzshVIxPVsAkmStoek9PrR9Qu7cOOUNGjbe2J4ckIwGeCdqZODne9lMAsw6dP+gUkm+Js+RBTn6EkCSDROzV+dmzfwA3eRARJFvhscU6H7Vd1v3IiDrbu7LReyQ1fe+2evbc5L/ko893y6sYVNQ4tjmQP80aNpN0JBMgjMywZXLlW+JTPEs+fBnI2c57LvwlcH4BfLw2vnik88ZAkvwahEQiSdBr57jS2fprFkTa9j5H9torEQo884t/427y4OdiEgGgU3JryuyVfKQALvIzxGXvPUWgtxgluxiFkQrI7fxHPNKPJ/lKbvxWcpJwbW9ufXa0bJKFYcg/v9TA2ziDZYoCfrPkRjwiJMmzP6Wn8YbsamQhg3xufcn6t2G0zZfmgNkKql0j/ITBxalntmycF2Pnogcu9wq3Gy878Ktzc6NxOhbeGbPPkzWbNC/dsvPGr/WL+76DBUtuNkb7WzEvlsiNsIndXts+W4EcgVxiqblKp8nfZ4985CMvbRW0huaTP+iCX3eO7ZTmXpwQm0s2kVaFGl/hozC+9y4EJPs2FozbFY43vOENlw984AMHUZdXtyBsvvw98u/hlcsxNAHgKZ4jn7CfHAIztmARG7hN+rJLoXXaTcbe1oq4sW/ErTV14WHxlbwd38PruqqjWdHr4x73uKOZk800qeQzMbq+zQa4HJ8qV8AaZFlR1XiItOM7NhuVy/reg0BhHJySk8wnBhFueuPXuyuPf8j5rS85PTsC9zljyrmRD1cU32ygSCSruIbvcF/O6PN0abcDnFS0w6HNx/KBIsvFgo61/RnnaZ0af3LE2kUMKoi2kNZ4kaPkQLaHVWypCer45fL5n6vj8oa8qwEt38NudoX38CxdK27ofZsByzEdt1fMyZlM1ssfcHDF6/IWPKqx9jYahXDf/8Iv/MLl4x//+LUw251lcLk5lmexAQylz47LjorQ/l6u4fPGsiZ4A6dwSZxN00Xz4NZbbz12zLUDtHPYQoNp40Duhm18jL41X/reNnTxZDznylt4dd/bhbC41nGb6+TFLajxcHlcrLYToXV2e9cTn/jEy8c+9rHrlXZ1BP2ufPI3zIQz21zZ+sD65ZrlP5ofYqLv+MQ2M29mP5wbL8gnO84tQ/iI3OciifjZ5hef26a3PLPxIAb5Ta/lkfyje/5riNPZf/7nf/5wBwAytQW6pClQNnFswlRQMyxA5ii6OQBQcHAAYKS4FkyO38IEaG/B3HkSB4Unn8Tc3xQqQKzT3DrQxkeCABwHOSdNxEPhJyjILnEhTwBcUO7xkt0mY+vh7J2nqyyp6gCv07Z2hTRQohMAacwtphFCRNr6JWyBrdDYwlmQCT7kvleyAuMlZAilpzUj7G4LoQP+sUXfFh4+59zJg5j0ugWbBAwgdJbZYGVGVvk/P6dPzRVXjvjC+qBYkLCshX8oUsl19ldrWWDVOWRHQKzApZslKj4Tk/wPkNCDmPOeX+xVEL+HzF4VR+9+97svv/d7v3f8di67KRbI/uIXv/i4mv6Zz3zmhiaEOfi/WBR7dLCEShxt4lsSzb5LApacZKvze0RKbNNvr2ebdgwCImaWRPtuPyPT+ql48t0SKb6LTDiWzyBQ7tnmf5uwxF9jIBAIXcS5NWtSSYzwo3M1v7bbvoUd2yCc9AJHEfqzn3W8Mfkcu68OEJftrtNDx6+tYLlGIP9cwgDHt/G5jTy+uPEIS8SZRvQ2GhrDdv+VPxmQx8aha8RYjCBbEn/rDr9dqVr/UHTDc429sy7YRs7Mrn6DnG6WQMDmdOPJ47YKKwA0jDrWLg06bay1KSIiH7em9eEtTDVbYTkyi/zwK/jZOEis3Kphw//pp1c+5jfS5Wn4IXY2J4rTPRbn2MKtvzVg+B49yD0KAE0GzUznwe7yUPPJG3AOnvAt8yiANZkc73fgbQXlX51Pdnbx85rsZ354nGyagX3nAWps2Wv+8lM/9VPHk/Sbw60BXuXVJakr8+bDtQE/UAR2vv/Ni4hbnzy7xYeCzXea7vCezvgxjhsPoSvcprX3d7vuXLgQQ/groi5P9/3uRticYH14rEIF7jWGYjF501NXgcMF+b21ny8w0GevLtAtB4YhrbU11WBfPWwMdR5sgANieWsAmMI3t6jhW2TevMcO4pT900nHkdUW/PUFTZrk3YYOHIUncFdxuzuqWks6asdfz/DYc2Gn3IgD2nGl+JUvcB+fp9P0wLfglvGSedeQPjsWtsGNLerUAV0dLy5rEu648h1/ZPdtfqjt4Ezzdl5jL4ZnC2trnMZIl7jZWdZiGh5vzm/sLuT0vJdsonlpLXxFbGwzGTaWu8qJHdN5+YddRsuj5Up5u7XCDDkBd+LXjl1c5yvNZzeSZh+f4V/r13a1hsHLP8nVq50DxTFbpLv+18DGJ5JPE7m5ttlAZ+ppHFUzhh977oPzs2HPNTl+BlAS3u72FoObiIACo+d8une2KCBhAOz8ChwXxCUcCRcAABLgqxgF5LpFG3xbGCBACPo65Dr2mTBuEbgFnHnNp4hagrOJPP0AdMcIaEF07i4jOIgBYsLBcnhPrdZNkuAUWttgWZK1NhZoWzTQOxCjNyQGUCG02wUDdGSgG5/vfPyLnq2t+f/+7//+8vznP/96RQ3JXvK9HXr24RvrX32GrG9CQwB0fyU4Y/FpAKoAjOT81m/91lHsRg6c19h0I2lJyIoLTRGAwE/JArQlBms0HhIqbtjG1bAtMvquf1vMKPTILZFJuvSzCWuLOUAHACX7jg9g6kRnu8ax7bBz2La/kzVwNAewlaD4jrHNyS8VlcZcv+xvAKfoVBBIMsZTfCUr4rXAypf6no8rxsWGRLLkz/11q/szZjQff+rVe4Rti3F4lbxkgpHe82/+hyyWWM7kBQbxHT5F7wh17yU88vNfxBqRFyO7u4NdNB/4AR+js+zvnmb+jmDQIf9UPDcfQiVB912Y2BZa+kQI7WIRV85PX3KWsZ0Ll7bpYS2KA3KmfyTd8Z2/RBkWajjR98aaxlznwUpExz2Nve/v/jUnYr/kp2OQJ+tADPpOo5Pd5KjFl9YEn+iL3Rdvje/KtrHZmc67p7lt+WLmbOMlYfKneckiFsS5glieXHk1xLYx0hzk6xX2IGV9j0+Q01qtp+/5zeZnsrFbx8N9OUbh39xiB5aIA6RS/GjQKZboU1NuMRmWueJmXXjGFsiwI5315Ppf+ZVfubzzne+8Pkdm17hX65pfk0s8NH5r9MsHdKYoJccWfOIDjzJu8iR/55ZTOq4dH9akiEJsF4OsSSHkAgadaVaJs+TS6ISvy0eyV+/FrsZHDyltl0k26L9dA2K7MVuHtRlDI0Tuyj+yL75y5jHN1//0isArDvkbDivfN6f8DAfkvo5hu8ZVuPd5D2vt17DM2Wd4h7kUiK6us6ct8Jody/v24iI7tJ5wGlbSlfert/UxV0ybV95M52zYvOJ6fUHhbJelfNLn+NvmAs0FfEqhBhtwaNyCDWDuXoxJDvbmj8sXyCDny8t+Mk6e0Gjyfotla8CT5dpeNUz6e/kpfosnkaNbncPp3neOuoiNVndisPlbm1wlH9JftsJ3uqWp4radZf2qRlzajigcunHZQCyr4+iz3QHhAj6ofvR+8xeMMNZiyTbNND96tTayyK/4Af9abiJnbJ4RO5tvyGhNsLBjs3O6TEfJ6VkL/H3t1vF70VJ8Wa/8mO22YYbP/vzP//wPHwKIHACRBFuitgQTSDmGU0Wy2j5TAVBntO9t++asm+TPipdMN1kgJB27VyQ8nKLvyYmoUy6yvgAteCiI0yxYAxxF+HbSrJkzIFDGzRjbSU9uBLxjEAGEeknDgh8d9AqodQlLIk996lOP+2E0EhT/glBBiRCdSYLOomBqrZGAHugDCPru3HzpuPThysVZn3RuvmSXFJoz3Zibzn2vGF1SnUw9DCV/ArKKH3ahY7eO0J0Cr/EEtIJAt40/SsBbQJUo2cm6e63j+ra3ve3y5je/+Qi+PluAaQzHOx/p3rgCkh3jc75HDjaQMMxDv8jtFqhipgTSf8+tYEsyNQfw54dicq9AiGOkBsjtmtnSOnptDAkSqWg9O/bNrtbBF74LJBdD9ryOK2l1byx/bAy+eB5vY6L1bkG8CR6RR8QdhyDyM3OyEbK12EIG52yC458SCR9wLKJvzXxi9RjO2qrWU/R/8zd/80is+Sc7LCmAK3DfWiUXNt44Jk+fKUDpWQwgMUtIkHnHSnbIBZx15WYLJzbka3SkCNAwaaz0k+56RQzI0TjZFjE1HpLTceJDUSiPsD89bnNPUnUlCIbZZYEk0D2fEPuO39ynCO07xFbu0FRLfvGAXMkfW7QgZskM65CE9V+FGv8nj/hAPui/V76COJMH2XaFkv+6IrGkpzHcCqSR4zhkTCG/ZNuVkeRwu8v6FXs3Bmx0lVx8uZrd95vTWjuyjVPIWQrojmdzRLE5/Ra7uFp/W0yEu/K2eMQrGkcu95k5xRHcYRtzbe6ASbALL9D0YiuNCoWNCxKKYr618Y6Tta5yYg9b/MIXvnAtKs0pb/N1OVOTy5z8YvNKV2Pdc933jbk4JlYRXMSe/eGRbfVwAmfcq8VwHVFXTJmXjeK5PS+j22KWI9ARf4NvOJDYWT/u72zN32AQDNBAxCvPMsllXlsXLIM19A3H8BP2w6O2aNXI2CI7+fu8e7H/7d/+7bqLSUMf72h8vPyM/eId59m58618of/sSB/N2xpbS+PHI9Nv+u+8/PfMsWAvXcKRzi1Htv3Zg2n5g2Kqc8S3WIWRsDRbePZCx2yzV9GtAJb/d5fZ8tjOb4v7v//7v19vLcDJ4DVszpfjxArqzt3Cnu00UcQVXO14WJR+NYHUKWy2HABmij35ofdudWxtjZFOHU8n5GvMbVgXRz3fxBq2nisu/NQtW26NJGbw2Y6tTrA+vMI58l3v4Z5aJ3mtza0VaiN1Bb3KxY2HU9hhwxftmOPf/Ms5jaGmZovWTg6+TgYY2uva2m1l21iS8/CA9R9+KPb7pZJbbr/99ocpntFNqPPrc2AIZHSVem/7TAZNIAbggAkukSJwuz3KOYjKEm2JV7JXqLSgBStBSoFAUDJauQC0Qgh4IjIIZYFuLYKEUumNfPTUucAaIG7xB0x1NL3XXVIg9DlipFAANpIXo5IfOTOvV0BI5jNJcgVCorNmNlNgKP6XRCPaHLbvBB7dC4LmlQD6TJGhSBeUjWV7YMc0L5vs+NZNHoAm0a5fpTPAIdHzTwlI0KYnCWHBus9s9wdMnbNBiig1trUCdMkc8eFvrqDp8AcqzbMEBPBKZnyjsW1nU6A997nPvTzpSU+6/Mmf/Mk1sSLtW6jUjXf7hauYAAUw8ynEdglW9qob22syZAdJUnPGZwojpLm1B2KuKPAVzYYzkWaHLQr4k6KoOfvMT9aJD6CLKPR587AhIObLiwf9TUdIOyzgL2TdAo4frD7N46oCYrgYk93r/LJ3XfOS/iYx5JzOYF9bcHtY2Ic//OHjeFgiKS9ZFBswUCz0unrhu+aHc60h/2EvvscXzd34bkUSE/wfiWdbybSxkmELTbjqMzEvn8BIOITA8mOFz9rIGPLOktLkhk9IZvIhGfSkAIEtHZv/JaciWiEMTxUGfJANtgHEfsnQeY3vbyRmmwEKfnlVbKSPLWbpCxmCIwpGmOOc3rNP/k+PbKlghF2uYtSIgWPJooGxuUHhYCwy9Xn2RrLkXDxii9O2L3dRIN0h3TBO42Z1sYRzSRY9VNAeD0i65ZbrbUpbMDUHwhv2NXdxADOau2PszlOoNBe7pWuY33murtrW3dxk5gewgi1gjqJpC1zfNUefaxjiJbAFtuMevVeALd7AclxHcYaD9Zr+X/SiF13++q//+sgBiz/ZS4zBKraVT+wg4h8409oBScZNtziAs0gy27Z+cb58oL8rGjQIzNuxbKnQCv89V2J5jtgQ692vXNOd/ulQgUE2fsqmCvTsQ6fsr9EIO+gFZ3HluffpuAdBfvvb377hlgB2PjezrBlGwLQtTPgmjGosPrg663ONhGRPFjkgfVrj8im7mFz4oXcYjSNovC6XF1fLLeV7uaL32zBsLQqnYk2c4XB0CuP5NZmbi/01e3AJa8E/+n5rJvmIzRWB4c3v/u7vXl7/+tdfH3IH3+Ta9KNIhJHGgZWLM8lknfCo123q9H7zmUYofmVcNdDyXPUZPsUGdLMxsvlSbLFzcdX/Lj6KlcaEjZ0r54h1fp4e2LMcUO2JRzVGTYTG3gt1MP7MUxvzfLE4/dktq9ZNB/1/9KMfffzUpzqBD+CHmj3wEqfDT3FDeQ93bjzYunzL8ec4Ut/BRf7SOHb7sA1+1/tsXMPpugOAoCsYUGB4wSJ5LFlJ0b2vA9S//gY2gOzc/WVcyRUZcDyBgYPEsUUR5zZnrx2f8VyNOyetHQdQ6ZhoLkg6wLZxOa9zUmIyR9b7BzwLXg6oCaHoEbQSwgKzjlnzSNySAULJ+TtfE0MwSQRbVCPvHG0LpWRyFXnJtIAlIzJlOyI7cdBsDaAkeaSGLIIVsd+kLnjIphmAIAAu98FIklvUsFNjuJ9Nt1FQLOkRMLsWBMpx27BaEsY/vQIHVzU2UXkszXoAACAASURBVNKDBNY4bX/rHD8Tp4suabGZYiQ56lzztY5zTJ8BPWAEuPmHJgNfpNf0g5SnW/ZuXXRrDD6gSWCuZOlKTU/w7h+CY73e81Gxt7FEt+eksYkWcYUVrQGheOxjH3uAmSINbrAjHBOjsIK/IfOuMGRHBF2TTjHE5ktUFFx7tX2Lfv5I//CLjnvfGH5qVAwpHpFdxQNyTW8wEC7BVXqA2+wLz43jc9gv/mGVJIPUKrQU4t4v2WEn5+S/nsRc57/nQNgptjkH1i/uNgbirkOvyQAP5RvFmUTsKoLzWlO+o0HIZ+lMEaIgWrKBlMDSxkD69vhkoAtNL1cj+Ra9wBwFmlj1OZxH/hBc8cfnNYTFKdxtfeXmsEbMLG6JDc3W1kPmXmE7rIfj8FvToPnX/8h5Pq7xPE0b9irumyPC1XvNhMUEREYubT0KEHjeMT4TH8m4jSZkvnEicj1N3G7F7ktte6oddnRmrMZO/tZl6yqb7e6fvu9zMahw4RfWwJfkGv5J373Ce0Vj+aPdcf0M3+Yicai5Buf4Gn7Cd8TMXr3sM4UNfcsRjWP3nKLaOl05PMcVfsPWrUG+6lzx6pk/HafZD5fkisVFsm2DCM5Z7zYScIB0wP4aJ+7z3zyx3KZ5++/h0eLbOMbemFOs4DLWKl/Dt935lG73c/bsGFe9xRNspldzKyrJD0d6H0YlF37SWOKCL9MxufeCz3Km5Rp75dxtFtuM4aPLhfnicg6YsbwFX5Aj+ObeSogjswcbb97c3MvvYRfui3/1fX+HmbAI58QhmsO6ey3PuLXRxTL8Y8flO3DKRa0e1FZDwhgaDcvvrGsLOvjIpnBFPtKQMY5XP1lMZ3g5vkpHsOSMHfLx5kf+Kg8Yk4z4DtxOTz0TIN+u4WpMvtrxcNa6xBr+BT/5I//vezjCd9QZYm4bao3DxnKPsXES9/U3lyKdfjRScAtr5sv5Rw1xYy5/d4418MvWDvuWW4sZvmguOM0mjUs+dW06b9zW8tBDD11uue22245fAWAcwLUEBlEGFpRP8F1Awrm66mdvlhiek5EiBMFhBAIv6AC5dcY+a/4WRlm+FygCnNL7HiBwGE6yoOABTGdCviDuPIAs4JboLWnjdAiT5I6wNr/CVSABGw5xblJ4mjGAAP7JSWeS45L8/lZ00B1f4DzbMeuYvVrU2B4wtDrfjqvj2VVjI9maQ4As4VmSJElLfBI+ogvk1446mFt0ShKAFaHTXezzfK174b761a9e799bAupvOlQUWkfE7O677z4ecKeY3I5f47d+98Mi27YS8kvF85JWwLfEZG3GbkiPxL8yI6qIIQBxFV4sNS+QBMLZC1Hq77Z8tg1SkcrPmm87mOJCI4D8iwmOWV33WetrXLHNVzp3H0IoLpAWsmyRrtjdJ/VKWPTh6vMSunRhS5e4R8qTo++8XwLoPMUHjBSjmwjg15I6PpWMu/V7kyiMgWVLmBHDdLO6jtQocuESUiWG6DObeZq/cehU3G1jS0zvNr+OX51XuPSZq2QKYyTRz0EqvODkknk+Rv+IA51rDNE5ogZH+97VAeMv/sOGJbGduzkSUaIPZGcbDY2Tn7b+xpcX6Qwhae0aGggi/TavIkvDYYvjxfh0yb67GwKhbUzjWqMc2Ry2sDtXHMANftY58lZrUNAhvJ3Hl8xHv/Ac8XT+YgYym9zkE792m6yM4lJuNZdiBHnEbTQ1skv5r4dSdYzitb87F2aJE8Sq8/qXvvaqX7p3ewwMTSb5qDU2t+3F/Y3YyT9khM2wafNWxUI/m/itb33r+lCtZNUgSP71V2MpOugLyde818BWhMoHxutzWET/5rQWXAlvg3fyrziXH+kd9skn4qDPcSM6Ige/Xh/sPDqDnWKVXzTe+jC8M5d8mD+Y20+vNbcdMEvQ+Wrfa5jiKvJ485NP7CPofOwcl32/xY68sXxo7bMFpoJCY8Fc/FrRIt7SvcbtOW87h72XJ+N+OCZ8g5eaH3xCnt3PrZ/+2Hr5AlxJ/zWT+TG7ak7S2Tm/4xNsry7AO2AQ39Yg0bTKHxYL6QI+kwfHlcNws9XZ1ir8jM7ZNruVf2uWN1Z/Jxucgx2acjumGC7Xa7jiB33XbcRdNEmPW18sV4D37CQfwE9NPzmKb2/cbLNMY4RN2Y3t2wnRGvppR7ZO5nOO3YsrYk3sin122vwCe6xHDoOL8qu5+5yu+aP19HOzPSzy2Eb/o10Km7PhNf5nreqg1S3/WczsM7GIW+z35FlOvzy4Nfjpw21YrI2+8Y1v/LABwPEBRq8ENClnA3QSXcKdkwBA6RzOIMgQli1WGVSiEgDAQLHne2QguYGP5CzIKI2DSFAIBXk6rvm6Slcyd8XP2NbGSVZXOzfgFiTm2cIIKe87pHuDx5zGIDudkdU5Hdf24Le//e2XN77xjdenRWuySHzGsw31bNslTmzHBvRpra4OCawF+f7WZabfjr/rrrsun/3sZ4+g3mRGLrazy+EMpHyu41wJ1lXlE3xF4AA1oEq2TdStrfc+63U7y+6tFjSIZOctmGe31rVXG8ULXaeHtgfef//9xxWnfpajcxT/xpC0eu0c98ieQZMPaMJk2+RETiQ38yMO4i79pauaEb12NbZz9t63ZArkuyIW0AHj1tl9dF/84hevW8WXREnE/BXAK9C2Wbcx73iFJCBmO7Zc23csnVkjQguse7UVTGJEkHu1qwEx4EswRGxL6M3fMelnnxLd98Z3DlIkXvjFXtXrHD5PruJIE0fiRiDZFJ5Ien2P5G0S7nMF2ZIwfq8wUQwn85KSxermcsVwk5TYluTF8vrhEjb+vIQfkVGANX4ysqtmnYc5IdEIFkK7iRBx5RNLLMkMk2DyOc6Np0CkQ364W6Y7t/cKyOZwn6SrafTAjkuu+X5z0oOtnHLPFi/sTSbN147RXM9/6JZ/2e6YfH2ffooRhHAbqv0td3S8OECol0hlCzmv88Q+OdMNMsQ36K81yzMaIvwtfxJTClf+sXOKL7pq3oo3ea1jyaRAXPk7tvd+clTx1mtjJkdj2WG4hZtcaGdgV3w0PForLMiujXFuTLEd/4F/clnj01Gvbbd/9rOffXnHO95x3YG1/IPfwo9t/jSWB9DRp3P5Hszin3CGLuWu5E0vnv5dc7h7rM94L+bxOVfWjJPe0kG3OzV3fyvAxSROhJcZs+8XsxQpi3vJqKGJD8JrHMh7samRA3thxhkfl2fwdQS+ufKr9G3Ne0z6hk90s41EOWbtjwPDJPM3liuffC7Zaxq98IUvvHzoQx86fE8MOy9Z+ZadLMuVYU5jw/3levBFUZjPwQ02wEdxJ4U6rglPe7//4L+moThaX0g34mpzME6kcSVHiwnziNPdxWM8fH0xaXkE/En+3anLNuZKFtigbiK3iwz4kHM2x2hcyfvL2/fK7jnf93wBD3j0nZyOT29NwW/oG07Dc/ahS7rAp+G7nITXiSX8QS7WcNkazRzbfFks6NwaG+mzBq74hFVsYky+gsO6eLINZXPh3XTC/2BCteJ73vOey6c//enLJz7xiQOvsjt9kB2PVGNojNGn9W+NyP5yHQ4qh+/OR7xnL8K4qGiO9MMn1THseOwA6CGAQG1BEchTuiDu2JLfK17xist99913+fVf//XL17/+9Rt+skbgnEEbYOyVq+0W7qIpJ2VyRMBBwY1fAdzWGU+S7oFgJd7d8rhJcZM/Z2htunsUp6hA1tKHBK+4BQzdc1vXKtKw5K6/W1/yN/6O3d/nueiF43FioLqgiLQmUw5ZAaeQRnIY3FqWQHW+K1JIICK0V38dI4gby1Y4gcFWG6wcN1slv3vNBehe9V77INA6ZZwc2En8fEBxKCmxCXK6a9sCzT3Y639kqzvaGitw6VlXVzzYHqvoSBeuzLnSJmYQMdv4dXG3KAQuAACBkZT5S8cB3PP5fe4+YVvJABx9I83Zp+9aa78ZXVOCHZGTZGmd+YUHz5wbCghNr/xHgkbm+85OEDGRbvpM4wLxQRL2+RgIAhsr7OEWwtrYzmOLjZkl/wqhZIu49tvZ/U6qK1OIf+dvw0GSSwb2RabEq1iRlBH9JVTJ2nGdqyFCl/TXqxjWDKBTOqA3czqHLcUDW/YqEbuKsnhDLx5OhUDxvyXe1tBnEVy4AWcUDEhG7zfJ0gey64qteOl4RTmCBqf3O2SJH8hd8BUm7/ZlREgOWPwXMx3DthoVvdeIONun8RfvmldBr6BB9HuF6/BZ0WrN8jGC0Nyu5kn05D8XINkjG8KP5oMNsDP9JJf4FJsKYw0ieaU5xJDiRiORTsgKNxWdcKP31tV4vmfzbNf/YnIbTeRvTTiIWE0GeR02GtcaxMeSOTliiWf39Id1fEiuT/7017iL+bBy8z682mZG+tLQWVKKF2yO53f80BzG5S897+OVr3zl5YEHHrjeOyzmnIMzkWVzrVhuHrZ3XDLAQLlcLCQHrKIfeoddmonWhaCL0cV7tl8Z6UCOICN/VzQgs4oORJ/vbCEAJ8SkprsGhsJq8WTxHpbyfXPSD6JP9woAecr6xKRc3PHmYR+8pDn6266txtht9op93IZsfEXM1sR/zGMec/nUpz51QzO47/HT5z3veZeuCnY/Nr+R52A72ffCnjmWk4lta9xdbDiOGFMoyj3l8OZvLdkm+eh6GyXr65pFq2t1yPokHLfTrF2b6gdNPvOZ0zxy8XIKutvmA8yRo8VSa+p2yfQr74sHjYdtqrkIoD6RJ1cfje3W2OWInaMmag48Xs7im55npb7ZfMVOfAGGbgGLl8tdfLxjarbxbfkATpj/HPPrt3J8uNv/aqyOT45q0D/4gz84dkC97nWvO3gfzF+cagwXeJZ74H2NZecbbq9xQ598S+7IvrfffvuxA0sOamy4ITbgtLigR7ebbdzIxc0l1hpnb7klP8xTF/NHtRJuIL7okW47Ll+K99/y5Cc/+WGguYlJQpXwFacdm/L/7u/+7ig8n/nMZ95w3wolCDQODuDOQlMKBZBBUjg3ESQSYE25veYM/ZRNHXFPP+fQyBhHpDRBKhkgO5TX6xIRpFVw5BQVD9/85jevP/2S4QRy8y7BQOQVTAsqgJChgCdQo8sNdCC161QYbnD5XrJbJ3LV2FVSJI3DAUA6XIItIHdngIKCbbdQNZak2ZoCxZy2Tp7CvDUi5b0aa4kkEt8Y+RXyvQQNMdtgQ76dw0bN2Rj9Vn1PurW9RwwkQ/qj82180Kd52FVnvWMlbr5GT1tgIlTnpEoGhJEsiBZQlnwkPURL0Kdfvmcu60kffiNbkajhgJBtF9hWPrKJyU0CmmbJ173fvf+f//mfw14epJK/lYjd/9va2Vm8ignxZ73Amo9JyIrqBUHFyWIGktFzBL785S9fHzrXGhS47MQmsMo4ZEXeYANdIVGKG/jAVvS1iYOsZFj7I20rV+utIGinjW3JsExibNtw50RAyC6GjOl5BTCGjyMRzYNkKlTlio5F2MRia6zRoHiSFNkRuc2XrN/DdzoWYUA0Gmd/BSY9pdfOlTA1XsQzQq5QRKKRltUB24oz/mP+jX0NoHPBgCi0NtgijzS+pE5ecnQszKNHtqMvuGnum62lMTZ+xMTmWnnIeuVDVxjkGuvVxNo4ZPc+k+8VaNmJD5mLz8FG2CDem6N/4ZMHs7G/fADrl+j3GULJJ8Vvx7myvoXH5u8t4sWinJ0+5Dhy0gFOA0fpiMx8U341ZvPBBHZ0NR4fQQQXq8y7+bXjPKiKHDATRuZLrYMPdRw/k4vMEw4ni9yPb+Ei9C8/bA6mH7ehsJExEFH5lw34CZkWT+SU5GwN6TjfSA4FidhsXIXd8jR6aD5EHR4ZH08Qi53DRrDYxQY5tfEUVsZNL5v/xAV9ihVrTHYY22euPspreJvbqugfxvAXhdzmKHLu3H0Pr+QHnOyXf/mXD17fww77jn7p2vFk6bx2FviVJlyk3xfPJ/c30JfPmL/bwfr1HjkO72QD/tTxsEsMtbblC+J9G4w4AS6UHvoMB8qP3vKWt1z+/M///NhmL47YCCYaB46xnSaNeIR5e4FMsZ49k70dl/EfBbe4cithx/tZSTEJZ5Y/wmW6xD00FjQU2JHtznmfH8E5PK/P1SNbK1hrr+KOHrKjZv82yeRSvmf3VK9yuZhh87Pe7DyR19L1n/7pnx4mqgGQ7dKFXAcDG1fTKDnFPfxaH1se0LFwqbVsMb8cACbvufJR88IHGLS5ylrkWvFDFzBP/sDB+FnrXcyDV+yBFy2nwSN7bZfWLU972tMe5rCdKDls8ZdAuiCcPyclkGMX+JYMI3acb7/bruuSw8Y6EyxJfp3FIhWnjZFSONAW1ev8DIZQbSEhKCQRBEDQngkBAF8CDJglOUVX8pw7eLZ4cl4dLOullw0qjoRsSLYdw+k5Dh0B4dZuTPIhmkiMxktr2o5a7yWGTYRbqADcXhHoTeSS3voae/DBDXTz8TMFFHJdMLuaSb/bzJLAOq9/9Gz+JZWCUdJZUoK47tWabVjR0/qWJMLPFNSbiBGjxm8MNnWvaZ8JasmavukYmV4fB069AjNXATXiJBBgTn/JICbEuaJ6u71AB8mTrDo/PUUou6LW/H/xF39xYMbLX/7yG24d4Mu2Ooqv9X9JufkkN/7X3M6xZjJu7NAVQIQZ3Zrx/e9///Br/8m0WAU8FZL8aOeGHZsU6YQNNBS3KOQn9NYaYa143WQjYYvxZOrqZWTM2pEmxFfisjbkIJ+oidk9geF6sYS4KqJdPYeJrpbA2nSxV2uaUxEDf5bEiaVs4O/mbh3tpFo8biyNt1tvvfVIXJ3nwVVrq8ZanEaqYU5jaSjCJo2YxWqEqe/6r6G7GML/tkgXfwjS2hXuN6/fOEdK3HqDuMAsBMUrrJIb+ZkGfeev7++WwZXF34rfLcYVaFvArl9vw8Ln8MP71si2ybx4LF7Z3dxideOaDH2HYIoHvKJx7NCiH00QuLsNnOTvuLaqp3dPoFb0aTZ0rts3msNOCbk2OdN/TTNxIEfjBPBVHnUll59oEiHeS5bZpmP7vPnSQYUVP4Q9eA485kdifkkr23eOZmFydjHnZS972eWP//iPj+e7sJ94am0+k6PEtALa/LBKQbJFnHNgnBwr52xuEqs4X+Pyz/7exqE1Nz5/6LP99Shy7UUA/qfQ6XxciT3lIpxh+UFj2nlm7tYg7/bK3nuFT0PBOa6Si2lx5oqgGCCnXM3Hl68qOPBh2Kbhs40fOsQbs2F4r+jq821kwEs7VFxwwW08FFijC5eUb+0eCQPjBv1qQRdbxJWGFa5mvbiZOGU3RfNyU/gDUzYO/BZ98lSQ1/Bgr+ZuRwB8bRy3dpZfkz2Z+16zIf3jhGyiccO3xa84t1Y8EKbhGPzFWju/OZMtH4KzjoMV4hCn5Lfrg8ujV08K0M29WwRbrxjyXWuGB2ecgUvWtXxKvQTjYabcp2bocz7TPOIqezRueCgH48+NaR1wwVqXn+/FQvwQn/De7tXO79zmqtGIG5m773devAuu2anhVsDFfOPiWeJPzsu/8Fb4zfZyDL3t5/yfzJuX2/F63AIAtDkjxUvUWwAuqaQARFWC2mDbZAlYGcRCgC2nBiQMsM7uO04ciERYOQUQ9N4cAkNhSa5VHsfuO+CCUKVACvadMc0FJAUbgiN5rQx1Pys60i2jK34l/A1q4AyMddrYSKDnrNZWANgGZG62tB5FtMDc5CqJsHPr22TE7uwENPkRPdFxMnJIpE0R0hhAVXG7xQEZJDLympOOG4/cCH7HpotkR+iTqXMLRoQPuPDHvVK+4EFniApwS6eIhySJoPEJPqTAWGIhUSKWQADZA0DIvgTZXHyXjl3xkbzMy7cDzUCMDVuL2OaPyAM70i1StjEmGSiOG1uBltzJ1RXo5tX1RYrpk47EMMBbUqvgVVQbW4Oy9/SFSCW349iYP3QF473vfe9xO1M6M9f6NhvyE2uVKM742PEKjnPiRbyWhDenpobvYSh7mVMcmNtazztBsqExtxlh+9liVFds7rzzzss//MM/XG95kQOWCNfM6dceOje9teOqn95BIPtcwQkrEGjFQ+taDBGrfd5vTPcU9k9+8pPX58rQPdxW9In79TsJOILXbWDbTIQpchC9Jsv+VFB6y0ftImisfk7zH//xH294yj084KOtfeMEvjRPc7hqJveJVxiyTQi+QzdssXi6mGsM+EDXZEuHfldZwUkOpEsegSm+FwfGRLCaH55uft7GEV9lQ7iBSIobWL6Fn+II+bIV/BxbcFQRhIzl5/mrHCDPaERE/Pvprf694Q1vuKHJo/BaDKCPMK3v7aSDr3LANj2WWxhLg313eMhPsAm3aU5kv79/+qd/+vKVr3zlGj+wfvXZnK5yyW8I+mJ9x/DNjmus4u81r3nNcUUNZopjPIhfa6gh2edcJc7gzGIk/179yOs7rsKA/M6TlxFsBaPimo1hKP9EzsUFn98mme+20bGY0zlyB124yrfNHHld7C4O+slK+WT5EfIuN/aez4iJ5hf/cAzeL08RKwoeRa45xFvvcQq6bf79jP3punOa01Xz5Dhzaxxz458Pdiy9ee4SftHnYTIOoym2u5P6DL+w+zQ9bn5MRvWCXVe7O6z1b4y7KpytthmTPMX5vffee3nwwQevW793fDGY/j0Yu1c5OF15z7bu+5cLsq9GM5ulu81xdgHAIzyC7lov+bdxAv/EKTzfq86a0PBoOaO/2VJsic2NVd9Z1+ZAzwoxDt4pn+OUGoc4BV6Jo4qvbTBsjeOBiTDCw87pCcfGnWELWTVu6LBXz6GBuyubeMyHdifJ+mOyw8PlhcnQ2HCruX/xF3/x+Cln8sI2eUY8witcHc8Rj2dOkuxqpW7dPxoAjOH3pgXuuZAzuQFM5v0mToakSOAACBFYjiyBc74+38XokgJUZM/nFE1m4Oo9hSAIwHoVq3uHzElaK6NxBB6j7tqRksZxT2GfAZJ00nboOjCdR1cC19rXya1DkbhkTyLiLIijQm7JCUDpM8BpPmCo2wSMgCgQsfZzYYTIaXwgtYKWrjhh8+6W9J4r8ZGPfOS4immdgFUSZwvEYwv55OYz7JxuBbf1KR6RXSCQ3HwAsEg+W/QigfweKeDD7C+ZIsutVeIjSzIgg4iANStqzeN7pBhZYgfH9b04M1aynH8aU/OJ3PQAuOkD0HW8nT/02jliG8Him1u88QVjI5bIh+1S4oFdEXg+k77EdjqUwDq+ovSP/uiPLn/4h394+d///d9rt5a/SjKtI3vm3129S/98TvLi60B5Ey0/X/ung0C8cbfRJ/YWO+340Xwyh2IMTiiwzIfgrA56cm426X4u2LkPyaOrXjXdNPm2OOIvsKM1iMEt9JbY8uEwrisTHcf3Jd612yb1JfqwkS+JT+TX5+mFXyRbYyC1GxPNuUS1c5C7vlMYSe7mW2zkK9argdR8ij52SS5/kwumN2/Hd5WpdUjI7ILEwhkxaVcePW4TcHOQ4oBPtxbrTXaEUU6j047pH90iEnxri0bPg4Df8ox5rD0bFEe2KO5Y/S1e6Ia/G3exnq/IewobBEsBuwUb3sKX5YjOcdVFbup+6De96U0Hoe9365MhPxaTZLHW9KG5iJAjcWSzQ4CvwDjcQE5JD/lJx4sxxdiuxxWjdBChjRS2iyo9n5uVnS9vw3OxZ83wGM7zATErxyqMkk0BA6PkNGNunlY0L0cRh3zfebCHbjSO+MkS+8Wkvoc7yevKoBzPp7YhSi/d5uUnH+UsvHFlN748r+C3k0CsLk9bbrQ8o3HlGjxILpBTxE848Wu/9muXj33sY8c2cblIUxq2aABsg/fclIdlmgaKFnpvznTeGqxTESO2ms9P4bFBx5Rna9R22yv8kZtwTgWTefkUHKb/XhVAPnOOxjWeJq6NoTlm94WawtpxrS3C/O0YWGUdMMRuRzVAOqqh2Pv0ft79oFkCc8mSzPnNU57ylMtLX/rSw+Q9tNuT/fFV3ElM0teOAyNW5/wr+exCgE/yPD6SjzzjGc847La3eWwsZoszVtI7DFwcMQe9WocY2IYUf5Kf5V3H4IbN48Ll5uSOa439ywZhYoU97gZPYQTduVi6xTd/hps4juYr+/M9Mmve9TlckUdbc3LLO81HFr8sggfDeblQXZtO8pcuyHzhC184/M3Pzsax6Ahmsx2+tjtDXWjZulADLJu24/OWu+6662HG4ziM12QcDLlLEYSW0G+W3IGJxLEFzzoS0srxER6ATJmSFlldVUG+FFFbzAE4xl7Altx0ljYRkIHDGHsJwJJUegMWHEKB3VzpCtljPKRtC2bBJZE5pvfILmOTYYnZ6l0Bt0QrfSHLGxCCsLGAuM/oja0kV4kruZIbaUNAJMpz0nac7YfJpLCU1AoYD3Lkh+RdH9lCdG2ieaGgpAtJGLFEHPIb5GZ9Eaim87aKt10U0AAn/s92vee/69/srLhAFK0P6aQvCVE3WuGiGBCL7AS8PJBtr0iYA9AhF2eSyLcQK7q2Rr60BXKfIY+7RjG/SRfRS54tQgAtgESaEMQFyi3S+UTHt6umB8P8zu/8zkH06DdQ3gcwImCKsU2ce7VlC1Bkjb+tX7X2YkrhTaZ0aAsxmTeWxIz5+SY/ED+du0AveUiGvRYrEZRiyhqSQ0Lik33vHkOENn9JFyUYWOl4BIXcYrdXxXiEsCvubJq8jecYV6fOBRBMg9P8BT66ygNPe0UKkTv+2twKLoS9Z0z0LBjy8GE42nv+DA82TzWedcD+jtv7EWE7IpG+G4NPmAN5swZbwVuPJmh27DyNDliObG6xv82sxkTS6CEZ6J+9FWZ93r8wFklIDxoiyCQyx9+KoQiQeJd3+OFuJ0dUlgTBeT65hZx83NiaaHQlTmGEAhrBM44Cqc81T8lKl40hn7fe/lZAPOEJTzgegrbFLV/EM/gJbLY+JFucw034fnoDVAAAIABJREFUStbe7y8NeEKz4+XOvZoN14tvec16WoP80Lnikzydu/5fwzN/KI9t44If812xqRFkPPaBjbBUM2hzGtzfggWOspVidnmO/EomeUK+49v83jzy5saq9dsZKQ7NB0/4a8dFvvuJr3SEmCvC+YOYkPfEQsfhIXykOcQOX4ZfsL/5O6YdGN2T7r76xf2Nc+toPHnCVW6En81wG3xFfChkcenOW26zxREs7NwK2QrJds1tY6i14Caugi5WyOnqho5XcIuj5RvbPDIO/SvIbMffXWh4GCxk690VCff3OQI40sY//1k789n0rX7QAElPfdacCtYurMZL/KuJp7jDtTu+v+2OhKn8bAs+GOS5D6s7/OrMJZM/ubpgkF/TRWPJ29v0lf/FMz3gY8mlAMYzksd5yz2NgWuLNWM4FrfiH80Vr/E8GOOIyfD61a9+9fEcBxi++bOHs+OB8jh88woz5MRk8rO9fvGlc+UMXETOkT/pRSwmqxwkr2pELIbgB3xvG3YaMeIexixHw4tbtzWyPf+Xl/mN+rsm0C133HHHdQeAouUMvBxXACMSPicQsmurjokEL0BCdEtodXFcrVsDCzjOAVSR5u2k6NZsQUy2LdIkLUYCVrZ9SkoZbB04gyGV5GIwyWdJSJ8hT0AUkG+xxHicYJslgjKZmlsSRYp6BTR0sXP6m7y9KoK3U2YcSQMp4AvAlIOzfTbO3pxS4AEjybrxBTS98ANjJr9k2XgBZjYpeI3PJuzKuSXwJYmbNK15P0MoANiSNr6MEAvI5KugaMszm26yEqT0t00EhVLz8H1Ejd7OhYiiiD4dbx1e+94xfNRYS5zItw2z/gZG7NRY6d6WpO6T7UE9gQgAB5rWwj+XPADp1sfOYnH13Xz5kk48omx9GhHZQYEnNhQCzSUZiwlxqXDlB2zAjxo/wCfbnie5I9kS1xJqZLPPkEQxLnboid9rFC5oaxbAWDalH4lawctP6aDz7EAQM4vPsJjuNe0kNp+vjfgMfGrcLeY7p/P5S/PTTb6lcEX0kl3z0Ll8ChEk+957DaPgpfzCD+nKnOJzsalzlhAq/hDVbcottooPBfbGL5v4zpUpMa3oUNz2qnGUrHyNbcQMn+XXdNrnbiWwdjlzcyz/QsZa9zY3t3hNDrjB35cc8Wk403u5Udy3bsUDuyKu50JPgYscb1NjiVHnwc3GWsxdu/If9mu8xWC3DK2u5SE5YzGQb1UoN7Yr7fKnK310ZN6+d/WFP7KjPNE5YU27lOI8XQmUG9nEuLBU8UYf8q/jxC+saRfDr/7qr14++MEPHs2/+FVPrP7MZz5z2AgWI6WtkW4QcDi1GO4Y/tJ8eyHA/KsfWB42u1qLnMJN+Sh56Li/XZVeW+F3S3CT0dVCuRq/E1dwNnmaV05ZGXCQvtNIhXviY3kvH+t5NvnK+973vmshZR1uxVjuZg3y0PK8xtSsw9tgh0YBnN7CkO75OmzAA9gOr9cY7PPW1vlyB65rHq92L9bo7VaR1vylL33pOJffwEN5BxZsbiTbxopcJreJexipqOWzuAn+tlzrZhwal5NLlyPIcXJbxy5HgmubF8VesZXMNc6X44p/nKqYbFeifzV47J7AS/h0cmh8wFf+m2zwnm638O0766FTx9PV1iGLo83B53BNWJpPwmAx3TyKZvVHMvlPDreJNK9mR8dn/7hlO6E/97nPXX9iWt0BqzZOfEevnZtue2B3x51zoAKcPbZm3Pqh8XwnV9qlaR0aOnxTjMtvWw+KKbEr/nvtfw1guAvX+ca5zrHmcAmGbv2SHvEeOuBDbN18nmtB7uQ9HnJ+9913PyzZNEEdF8CXUoBon/U9or2Jty5ci3bvy3Z0ECbORYGIBQUiLVvwLQj19/4zbq+CE0ADduDK2I2xVzcEMoBnROC+pKG596ooQqSrY32cDTGXwHxvTchZ695zrFMA6F6aXyCfdaH7c7MuHjDYInKJhHUDPoRFp5NjAZ30I3kAGPM3FuB2HzgnRrjYzHvBtwSguQCMJANceq+AaT4JHygpngGFxGRevrNNA2vkjwhB96338yMSAbsgd0Bnu5utv1hpjObqvaDslX+ur7Oz7xUVrXWbLxIGv0JA2RhAN14Jys9mtS7rpc8txlqX+Fa4dZx78cIFPg8wJb3Gveuuuy5f/epXb7jvGgAhJrsd2RiOkSh2HcnEN5Kpv11lZ0M+ucSSjs5FBILYuj2PwNVIRT4Swh/y4QjPv/7rvx7zA2JbtJuLDH2XnEterQH5FPfI2BYrcHdtnm97OGK6YSPY1rEIAxIjjhV04mAbOPTeuX4GR7w1jt1LsNUYYkgxnkxtB+2KVePATHEh6e/5SLBjJDR+Lj7gAWxZQilOGr/jFPhwTTwhNraySuiNJTGLU8UfwoiQu+oKu+nZ1nhr9j182uMVU52LgCp6kkkDhL90XH93nqYBnxMjnUd3S/g0xPm/WOE/rcv4cn4yOX6vdrAbW22TD672uriY7vc9rFx5W5MntssX8IS8i4mIfd9twbC8YIm3XCDO+JB8Za3ikp/CuDNZbE7/7aCLVMV54Opu2d9Yw3nSa1f4Wnd6ZIfF072qCG/EMazhSzhAv/7x+Mc//viN966IdWXs93//949txs2FO7CLK74KR5i0XMrYzWWHyhZtG2d0vX4D8ztO4YKb8KEtJhReHd8zSZIl+RU/+KJYU5zY0soHYcce398aE8kQFuR/zZVuHVs8wzX+0PzyOcyQIypAfvu3f/tQ1f3333/1y2Rsnr0ibz4Fm/jgz/K9i1IwQc4qD++vK8gxZN+YW0xYrNmn08PL1su+zbH3gfcelvVgyPL7n/3Zn10xHk90vvhWN6Tzl7zkJUeB9+1vf/s4bxsZsG7jQA6AO+IRlipEcVM4Bh/oUT0hZsSYRiKflB967cJTPscHzk1fOMYnyYir4qe4g7jqWTk9R6ZmUQ+w7TZXv4TET+BvvmZnljzk+S2uCON82VCO4C+7mwxeyVfWTG58Q0zhLmJi8dTaFuu3LsDB+cvmxNZol1KxQ1/ppeNrKsm9uAF+4liN78bSyFlsP2Pp8kF813oUzGG3nYvWx0fZHn7xO3mQ7/JLr2SC/80NV3APOahjlgfiIev7YsyaV8/J0nv5UnO297Acfqg/i+m+C4OPXwG4/fbbH2Zwjg0cODxBtwCgiM5xdYGxgFiTKxa3IF4lcpQNfAGIEDQuIJO4JRgEgGyMjCBvIkO2Bd12TBn8nJQE8dnQS/aWjCMnHMT8fS5YBbbiH1gpZgWzcV11o0NX35dQLVCmo5xhZTw719rA+IogALNBz4F8dibtAsVxwCW5AAUii1xJzMivNWwDp78X3CRMJIjdWo/CBehvkmAXQaMDB3gBm8CxnnzkOc95zuXTn/70kYDZsOMqfNpivEDKtuxvXoAG4PoeYQrwA6JN/oofxKHz6HJ9yxbSjhcjK09/uwILLCRoW5nPIMI3gBP7wYlN3P2djm677bajSF5fVoi/4AUvuPzLv/zLlfRK1mIXwWJDBGuvHEVkFZhLKI0BPwAeEoZE+3lDpK9tng899NDxxPnFHiCdPpu/7mnraF2IvCtUEos4Y9vspBkAnPcY5BnOKSAQaWSF78Mk+NDVlwiEtSB/kmtzITbnohbmdGzJINLTDo/FJEnQrgREg7yN72rMEvybkQNF7m5/W13km/sMAT7c5x66s4REcw9m8BU5yC0OnYPMdk7fKwLlHPHEbq7g7zoUAHKHnCGJd+6S2i0sXYFI52Fs8ycTcsLvzslaUaOAUDhtYQxD1weTCabCN03AjX05LZ2wJV30Xc28bqf5+Mc/fmBOc/hJLzkJERNn9Avv+Jmt7GFcsiGCfd6V8L/6q7+6/PM///P1SiQ9i2t4u0QoGehUE4c9lpSvzNskFn/4Su/lxyW94nHzlbjiI/QDwyrGK3iaT5Em1rK9JptGIqw9YzufkBPhqrzOJ5LjhS984fFA4X7GtFjKr3pYp9inS/6/O3LoT0zCLRwCVi+fImvHwKjO97NeZFOAKLrEBl7ZOc2/PC+/EO/8mfxymXHl+5oqrlLSOwy1DviGM1kvneA8y1vEW/JpXsMbayi3VRiHx+SS63vP/xcXzI2L0MHKqInbeenPbiLxofBH9ls3jBUDsGn5e+OGRXI/f26ecl3bgvu3NUHn1wRv10rf9x1uby4FmFhpvGc961lH0du/1772tdcLQ3Qs7vgW2WCuPA/j+CJd8j98vuPYRVNcQQr/zjw8vaanvYrK3/jlFmpyRU2qGoD9x6fwBJwNT2h9zeMKbjigqQ8nNcVak1/i2eIw+TWiNWrSI/yhfw+/swZ+grOJh405MZy8eKYcaQ6v9Ld2x+sbhw3hsfpP3MjfOIp1qyfUoHuetWy+xoXYV04Vg+c6RL2Ar2wMwlQPaUzXW++01o1/OULOk6NwD02ptR8OcgTDj3ZPwMn1PbhPvo13/K756Vf+Ngb7wNZi3Zj5ml3bHXf8dH23ABBKMuo9Z0D+GVxCsshzd+XcfdD96TiAvcm8eZC5jmWolAvwJbLtcCAeHHYBK5kZZclVgSfgJQikHmFaANsil/L2Sg2woTdOrfCRtAEaoNikjxAwJOcAYMhgepcU1ugCM1k5rvkUlJ68KdDZTJAjRMBCQSHggEXvOeEWa7733TYbzEm+5H3iE594PLTMPTbO4yPmWfkkY75D9x27SXyT8D6FVcIiD0DiP4qdBToJpcTod0bFwTa9+Jvjdy7+JtECKolki5GNw+KirYhdWdUoEEuAhY8rTtmR/pEHDZ4l+Z2rcFmbirkXvehFh14/+tGPHmvnc8nbeYDFPXQKb8kZgDWenUH9TWa4IiFFHtNVCRXoIaedJ04RHT4Ch5IrO9mpwF+a229ss3W2QIIlYMUtH0yuZOp7hA4hba3sCg/JjNxYX5937N4y0xpK1Mnc7inEprn6zrrF4WLxEvXOs1UeZq9fwr5zMSG5Jld6sD1MUmnctd/umoKbrdtuDDjD38SDXRt2mjT+XlkTizBXLLAdYsG/Jb5tlPFdtvXe2M2nGZANXAkU/42dvhGDXuUk6+kcfipGYc6SE2Sfn8tn6a8GVOPaLipe2Dt5G0uDAYYgTGJ/9c8/GoO/sZ08pVFDp/CxIv9rX/valYw4Ln29613vunz3u989tjUr3jp/9Scm4CG9LJYUS/J557MvDKhY/cEPfnDdwWcuhF6Mw87GKG7cH80/xNy5oSMv5X+2dPK1zkm21iTO5bSOSadtUe0qiZywxSUS2Ct/QRrlX3iMtywp5TdLFpunY2HsFv/WomlkflwCV9lcytaKBPpzgYfP+R5phDd8XL6x+2hjjt1XH3xUjhZfu1aYAHdxF9jEtoiteKY3DaDeI+eds1ghhjT2Ojb/5i/4TnLiamQmq7jgm9YrH/EhPkKuLcYVuOsPa08NABiGJ8spmjKtU/HdmHZkLDcSY3yy9+xxM26z60lPm7/kFLsWFCzb3JabYWXH8J8etPnmN7/58v73v/9yPHF8bkXim9kEF8Ll2JP/bYwtt1fsLEam//57UKvifc/jF+ZtDVtQ8TG7LthNfDRvftR7fES+VAPwo85VGMKe3rMF26RT65Cv6ajX5ZE3k9fzABaXYfPKJocuLiu6+ZPaausZ8jqPT9MrPDWX/CZ+6Fczq9fmVbfx/bXD+hS5PRuML6qL5G/+z6+bJxk6Pr6ikbb67rOO07Dlh62FPtdnHO8z2KD5oaaLj+YnNc625jOm/KgJshe85HMNDuvlz+zBRvu575LHLUWLEWxz7ADYBkALR0ITWLIBJowr0a7DAl9OpwjpPcCQ+BtbUpRMJD+ElvM3bv8ABYKWsjguhwV2q2yOtWDSeK40nZOyAmZJR59lNMQT8Cyp4ujmBozm3USJ8JvLeJxYcliSCKwkC6AkYXYOx6TLZOq/7mHHcHyBiJiRs/eKI4mz78hMnxy0uTpuwYovuOqCWCHftvMAnDOJz786dxPGdsKSRdDwqeQCJggUEBZE1i5JpcstQnT02IXvARGgJy4AABJDlsZdWyBYW+AlKz07H6loHLG1QIDk8V/kyNawBf92JyRDv+dMXmQluTWY+EYyaAj0ULfuIe1BSD0pG+gDluYBLGITmWqu9MgefG7JGJ8zd9/BFHO1bhgC3BALZBNAN05XxXtfgUVP8Gq7/8bIN1pDV8B71oQYhD9rc/GUfsyZbMCXXmGGJLb+J/63MJPUigdyIcawDMbAK4XoFgedq8nA1jARmWCfZOQn9NI6Wq9zkBLr4G9LzhFFDQ7yiicYxgZ9DieSMR/rqmWfbYMG6VxyhpyzA9z33pV2caOw6XsJHzFAzGGbPCcfaQTyUXhH39l9H84DK3r1pN/Nb4vtrn7LOTBNDDkWzrDV3o9o7XuFcHUMc60HJvFbeUlzRkNSk11eYV+cQA6E4fwK1osH8ywRXDLYOGxAt82VjZFY+oAJckuEqu3t7TSCmY6xTv4Hc/c43KTPirmaMj3TRcwogJwLu7a4lt9bR+uynTz9VTCYHxmk7+VKW5CysSLb2r3y/WTia/QpLuU1fk+2JbDLieRD48FTOAwf+CHsIhMs770x1t/MtRxD7tgx5Lt0qLCV7/hV7/micTc/9pkG2BZ7OAI8MY7Y24bs4gacpHd8i/02B+IZGrawBN/tfX+XiysCdtdH8/S+Jn8XRPp5Rz6QXuDPFjZ4UvKecyc/UlTJwdaWv6fnxvVAQn7Pt+RcF07oU25Y+fgw+2tkwnhyL/9tbjkTHssbzZFcblNI/uVx8h+8Mh+ZWkM2bU0wbHMoP0mGdE+u9MXXludsPsMDnbOY7rPGTMc//uM/fuwKFUONeeuttx6ft4t047pxF2P4pqK2McK8dObp833Xecs5FZKNnd7W129W37Dncpnlovxh83/HwljrNzYc7z29nRsSGxvpLL20y6wdmOVT3LvjmhdX5tfOh33J4mLH4he85Wdbo6nhxPRioobEYpr1Gh/GwTW7ldpt5R9O1+vjHve4SxfS3v3ud1/5FX/LV9e/zbW7tlqrOIGBZ161+U0udOyeQ4/ydOO2A/b4GcB1dsWez4DEJgFBb4IUa4sfpQo4ztZ7iYMSzoFkzl45ANBsce6PWyNJZooXyXuvHi5J0/22Tt0a6wSYSPESfQSfky7pEXRAhGEQJwbmoIhpY/S3e1E4OF3sFStOjWS432fJdecDwsb42Z/92cPQPfkTAdKxkuCtPbDpiqRgl/Ssl97pQbLmlPQhmACCK9h003iSf8daR8cLINucjE1vQIefmWPByDi6s8nVP8l9O2NnG9IN/ZsfaJSwd2spoEd4AQ4/5BfIvgKjeQSsohPRVESfi7kl48m1XT22IWcFVslUo0xyp990Y1u8onMJZvHc+WzP95DO3utsA+KNAVeN6VECB2p9fiagvacXxX/zbbJGgmAPTDF+vpTc9I/E0BdfUHCI8yXoS1och1zDjbV7x9APuZODny95v9m6e1rtAw88cPhov8FdDHpCP9zdGEKkJKbm1rjj483jv7jTlBFLdOEKnTXwkc5zVXvtr/hbX2iMJXfpJDxBuMRiMuVbrSfMQ148hIrdrEPTYZsVHdP7vSeWDzcen4BPbMGX3NLQ+hBKCXITKjKrodf51nl+UFhj9dvyEZrWrChzPMKqWcEPEBtYsDHN53ynQCu23MuXTHLl2qj57fxJtubvvI5R6PZ3es8e8hQ8pAd5FE5bDx9BRuEL/NFAUwjARzmHD25OkTf4aWNrmPF1+lm/SBdtTcYB4IjX1rTFTrrI3h2fTsiM4Ik5mIGkW2uy5EP5d8TcLr29HUu+V0huLCLWjVfjsh0NuBA8Soa+h5fWsk2j1WXHbvwlM58Trwjn3ucNN/Gz5rXTQx5FVhfTNqeebdMYctU+W2ExdGOPbvgCn06v9MIGdshomCrm4MUS/81H/sYTFOn4lnyycQiL6Fms4pwKgWRxlVzuxtsat7/l0ta9eS79VCj0IDOyySewIr8sRukZ/+Nj8EmsyDueyk6vHe+iy7k5o+nQHNaQPMnQeThT8cIHxdHO39xnvHI8uXt1gQT+8xk4QQewfgtbGCVOcUE23LE0KsiU7hWgXRHuPnRb8sUafeEuvZcfFpPgjflx+WTtH17UQzjLVe2qSs+wkW/jprjLcn44qeGjucEX5G4cg2/h8Ipz+L1rWY6L02ebbb4bh2/SjQbW1kRbK+Ek/Gm5a/O2+6vnSvS/+kQ+bLxur9hf77GGjnGRLznEtL/VQfgRTsRm8p9Y0sgX3ziGHNN5e6vMYnRzP/KRjzzkLufjH8tbWkd+Xu3V3/mAn/JbTF5OnO2TR4MfdrDv5k34jOewJ2xUG/W93LW6PBoA7QAAdIDDCQ7ehLhkA6HqdX8ibYmkMRB3wN+cObyFElBil5AkKGNKqJvsJBDK2yIMUdkCEZmmQEWHrcpLwih1i1QKb2yBuIXorjlynzP3ma1NQJIzI6wcFQgy5BYnQK5z6AbgbXBLGgpWV13YcsFTALV+992yrXW1TqTSVpl1QAQSceRDCiWyAdICo3Mak02BS+81CPgkYr+6krTIj5SwC99CGgSwJCxhLgALMF1fAGjt26nks4rCvgP+rhYr6jcJk5dv+o4+FMZ7RexMQviQz5e4K/gQLuRXM0MR0LmBoaIlObaDb+1sKIYaf0kiwGVjxQB9L77wJ42QvXqSnSqiihfxv4kB4PfZNr3Eo2ID1ih6zn66RUTfia8dp7WIVySFf0luix/J7unEmwitHYleHSLpv/RLv3S55557jpDsZ6BaG8K48mWbdixEXPbBMuSmHw0MRM6Om8Zq7RIpDBB/G4fWvP6LyGmKKJj4Wefsfetsx4+aTyNAcdp3Eu/mFo0UviRGNHCRrtaoyYO85NPbYd+GReMg/4p/BSdyTOd8vHMq9rJlW9aTt4db/c3f/M11W2HH1lBLlmTr7x4o5VaZ1gM3+14+gfV9JvYcy88qcJHwxdnk6VgFnStoSKIthc7domRzN7vCCfpUHPFtV4nknsZdUu/49CN+4HzvG3f/ITVsiczCryW3SBKsSVa259Pinz3l4Y055BaOJz9/Nsezn/3s45klW7y39op9hTbs1lzhV+LGfdZL9PAUhRUM1/jocznrLLO14SOKDzHd/AoI+lwM5UviCX7KfWK1deXLjdWcNemKJ/Zzu8SZ48EccYoHeJ/eIr+2MvMdnI1uOn7zRu89iJb/KAo7Tg5vfDriv2Jrmw1iXvEqF2TbM54vD0TK5XV+T9cKIfGPu8G39FZjlx7xI6/ixToaP1nFHHnZtPPogx+xLZ/DIxS/Gl5ikA33lR3xCrsBes9WLsRtbjBnMlXs9ItJPRtBrsZ1l9sWg7CKHuD25gV2UUSSY3WAU4mb5vNwW8UZri6G03G3KbQLyHzN3+dypnPkdJh0bsTRPZukN01iW/7lwXTlfDm7uHjqU596efDBB68PndTcYi+NytbvSjFf31jnY8uHxTudN+/WZOyEK5MvfcbJ2sEiJ2seiT88pnXhc+J+sRkGid/HPvaxx8Mht0HUbVd333335cMf/vA1tjc3wgZ1hCJdU2fxIB/4wAc+cPmP//iP43kz/WNPOCdO+SF8lSc0q9hQnDcWX9sa1lr6OdmeiyUuahb4VTN8s2PZ+OwPeLLYhYvik7wwfy98qVW2vikew5+4vrx7PAOgHQCSaoNLqgTY7xTnKZaiHOdKEYF1nyVEyt/7e5qPQzIogNCxMucSUsEoaLfI1F2TgLZITwb3w1OkQNgipzUjSwvQiO4aHyFDYpFrhlc4N17HAk/rBtKCXBMg+ehEwCN8kjZgtBZJdAO/8TsOue7cZDP/FlgcujWzr+BDpnQi2X2BV7LahGJdSJnEj2wCCuBCb/zOGjtuC3lXAG197j0CqsFDNv7Se4DRuBLiEltXXq1Ps8BWTwCyujI+cEI49hi2k6zpVfNpyZ/iSBMiuXWy80HJdH3b3JtorU/yXkBI5o0b4AxIt9PNJo3dmIGIeF/gXb9DDnxGxxIk4AVG/KS1++UCxTOQpKttKEigbklA8Bof1misKLC2AZB8ZETm2FgcINlIUe/7ztUtNtH8aT7NTfJJtvCMPyR33/WU4J6LEeGGM8mz/mh7pGQAT1oXTOqcc5O278QtHTSHZNbf4jG5+F3jiGU4xxf3ifSIN1yChWIbcVmy4+qIxqR4ExfyRbaC6WJnrwKGp/C68Zc0L/GXa/iO5gjcIRsyQ499ns7uuOOO42GJNQDoyJZaV0a3kE6O5O7c9NE5FRnJtHHZe7G4OYA88hhCQn4EUCHLh5eY9llPKu8KBOJqjvSmCbFFqit+5iMHPfjJNf6gaGYvzYjdAtq5Hj5kLnl+Yw6paQ3yJPyXj8xDnghjzzKA/bDTOjrebgw2b0z5FaZoCmWbrk7VvOl4u4nEV+dWyGbTm/m5+ECOxYaCYpsSHePz5nELAZ3TLU7G/zenavSfdx+IZ35MH8tH+P7/03Xvr7fmZf3H1/wTUYYVYylR7nG0hmzMQ6EEUSCZQSdNbTTTUdOMNDXMMqzEAxJFmnYOy0NZUdF0GMwDVioSppURmUg/9CfMl+etj8Vr3+zvhs36rPvwPlyH1/W6rvf7vldjhLl8axMznEEMhz+LOfS5fiQZ2GSiexQ84PDGfu0sbyTL5iROmg+941EVwbzYlc2QI10oXMJJviGBge1wHma7H4a6P5nWxpJ5ftp8s/0SzU996lM3FczE0GzAFm/curHDNf2kowqR+wy5pBJ3F+NxY/7KHsSMChKNq50zmwye+TIOdY59fRf36Fnc/JIv+ZIj+W2+ivD8dfEeJuOv3aOIXptrU5KmxYHOe6xKDIMnfcLV5YMbV8x1sYgtymP2Ew8Q1/Btx2uHHm6//fbLi1/84st99913+f3f//2bHtkQV3EPXCk7CFvSER9T6FtebF7rv/QGvuJPAAAgAElEQVTDD/B6c0s+i0GbYJIpzudcn4rpYjD/rT/4hyfBpcVK+IP/mRt90Z84J44ppJkjX+x+O/iWi2+uhNe2KP2a17zmcv/991/e/va3X9+vYp5rF/xV3FuOSIZn3qnI1BjZydqSBQELC66RW9qpnbzwluVQ8QsLCPpu/n7RiA4qmDzvec+7POMZz7juUJQ/sQu/LMFva6cixW03btx4ALBxCMkE4N9qs0lIbgBEExeo9thW6xi1IOH7uXigbZU6Qtk+G4dAIknjGIIso+KgqqiSBPPt+nNgJrgNwsDWJ4NHpM17A9uuetwqGRccAWOgTP6AkYFsQigB7lNygSBsIFqQEMAFPE61spRAdq5A4/nTLXAYl2O167fUVVsRU31IJMiuPhfoGKatYQpIgIxtacdc2S6b6juwotPGK/Ah4/pbMOf8SAZnRtL7znbofq8RtOtDcHKv/pbsb4GAbXQf52XXPguOnRMMjYFPVnlPZ5GJxiDQdH5tR/JFPoImYJKwATYBCh4I5p2PgAd0H/rQh47h8Ck2iXzDB76BeNe3YkB/Gzd9I/QAfrdv1d8G+V2xJxM2b+WY3a0dGbfgucULvq3K2/j8q2/2nM81p32HAHtic41h7xcE6ZMfLiG7++67j8TTlrgt5NGHMXafFQH98BOr2WdiwAb5rYQLmWmMVu02ERdEzwXjLbLAd5ii6CARs+MKWWX3fSquIMRdsys53fvsZz/78nu/93tHsoaE1D85LJaRi8JQ8xQ/2H3jQwocQ8L5SmNgs3yfDLegtja1BMnf/J0N1AYyhBjoc0m4xFss65zCE0Kq+KQwxE42oWCbi2Psno/C541n8AlpZP8wT190n7y32IscakcSsPbKD8mTDbgX8Vs8gjcwmk8YV3M4FxF2kQFXMFb3s3nzpGt+pU0Jh9jR5/oNHiFh1d6XfdmXHXqvsETeS+b5Y8cUfZagGx9btovPOM3jnJySB1l3HRxqbOv3ksquXY7XmMxrbZ8dLS9iD7WxPJP8xAOcz/jEA/axZNrY4XAFlJe//OWXV73qVddHj2CKGOMesaMkod/DxrsktfCBf9ixRi5ijUfszvGVnxrbPgrB12vbfXCg8Uqo3XsrveONXd9jJI2v+/zmN/4k3nWuwlaPmzSW2m632Vvf+tbrSzXFH2Nan6F7drT8Dj7glXwJ94T3uBqMVeg+69yb7MknG9niOtzVD/7CV8im/lr1jDOIe641Dzi9Cadr8CaLZWwpv4a77JNP8ol2EX3P93zPsQLdCxBr84zrfDQ5VaiJR4nTCtseg6FHBdbGoliHw7IhOx9gFBt2HodYDE9WikW4tPHRm/iRPMRKclxs7bru3QKpY2QLB9lcxZ/G1XXwg53gTZszdE3XyxcUGBZb6qN248PyMHGvcdO9uLJY75FEcaX7tqja/DonZmu/PnHVxubXHnASXMfjB+bLB9a2N+bQidiXDmq/eb/tbW875vL0pz/9usNz8ZsdrF7r93gJ4CMf+cjjHQCcqU9bCGpEYDs76xqvc9vBJjoSMODNCAADYW6StEphwJTBIJe8rODNx5ysnm6hoXMU1b3725vN3wudzkBOUcgW5xNQ+mQMlMVw+2wsDLpKjnnWHoPvusbqWZj+ppeukyBIdtdIjWcNNkdkMLt9X1B2LcDlHAsQnIWD+a4K1ndkq/tU2elKwGiOyZ2TIwQC6jrlFoAQZ6RYpZD8ADKdSkQ2MUiOtVmVVZIL5OkKoG2iX5uckc31iSzsMf0b1xIk/tEY2OYmAoIUf2IHklcJTdfZ+cC2jFv/ERpvxPdzheS+fkCeS5TJJBkI7s1HUlj/5t7P6bXC2ItQyDD7VzzoGF2TCZDT5vpJ9yWfL/3SLz1eQriEegmyhI5u1g7IEZHaOZC7wM1OjYEvAfbVLZLQNWQoKCDGnUN8Num81Y6fc9Lq2e6z3yEGnkdrPo0fxsIBOLpkn4/DJ7r17DL/NBaJfW1t4Qy+Spp6brVnyKw8GpNEAEbV7/raxhqEzXz5LNk3NitB7JTcO5dcInhIV31vUVgQ5Hd0W5v1ueQNDjmG2BtjbdA1+2VXq8eNC/SfDPaRh9UFX+FPzV3sYXtwUDFtCQas9nmOy/pa25VYIGVIGL8xH/jDN9pG2HOscIA9sjGY1Hj5gEQKQUaKJCgKGVvY0j6dN64tNJHLJo37SzdkwNb3sRSxsDaspCqUIN/bPwyh800g8QSFKffhMTCVfTbe9FSCo0jbuO0g6X72Zu4wchN1/rL8pWO2gdYPe2Wj9ABDJQN0i4iKqwozCLS4z87ELXreHRt8n07F0r2XjIxLHGN7ixN0vzFKkmpc6a6Y13+/2CP21L9kSX+11X8kvmuSH6yAD37lZjFZ0sFn+1xOUxtbQLS6B382JvJF+hCPaqNj6UWyhVtKxsW85Qv4X+02hrjOXrexsPcEteNMcUSsrYjQzqHwXdK7OoXLtY8frz7XX3HK5Uu7M49d0212ZNEwfG9M7VKgDxjI98ne+MxlkznX8q3lABbecLL03VhcwyfPuUp+a4UXNohzYmeFmTiYn6lkW8azSTM/IsfFaL6B+ydLcbC29rEcWAxfa0ccEuM2RhkTvDCOdNQ/2CVWmGtz3MWdroPxK3uJvphghwf73tVwOMx+JPl996sOcIEvbGEN12AruGF6CcfChvjC7pKBUYv563Pmmzy0u3KxMARXVt7iD//ETcwvHcoBYUr31Fcxgj/S0WI1u2z+FZHrtxd+84fFz65VSFod9WjE9RGAJVFdJIhK3BDFJoGoMWDV2SV72lhChiQmNAOtXS8Q5IwbtDZorCAQTcCewARY55a8AwgOQhAUZqstR9/qFUCvXcQX2a5PVSXBSCW0NhBJuyg48wLruVjC0FQMU3KV6hIiQeG8KschGr+g1rh39aR2ORxZAnD6RgIZG0Mz3q5fIOEgAJPzIy6KLwL7BpuO+Q94ur7AVBAqqSTfJWyNFSmW7ABOCYwgW3sdy9G8OItD0I1rmyPHMW7OvvoWIDrWdbWjSi9JWMK0tsQmne/zLCOkvXGunSAsJcf1VzUfOUIYuyf51W5bIdcXtlDU9bbpdrwxBM6AiF4VHdKDQlQy4j/GKGAhB33vuSc6REK2eCDoNBYJcu32VuRXvOIVlx/5kR85VsbOBJltIV1W3c1VQsxO0895rlafuwdAwwBzQhiSwb44i39uAEe8kjubXtLT8U324JHAKQCxN3aiUkzmO3c+u2Sen/lUiEnGsBIBUZyiS1V0fUsWducCmScT+MRWtigDV/hUffU/MhRxUhRq7LaHSzrIAmbCFARoC0rkZazGLm4YG7vcRGNJK59mp/WJjOtPkmUXgGIBHxHzlhR0zxZP6NHcnG+8S3yQfCQIkd7krv4QNYmb9uF398EQ58Ty9WFyYb+1R+/JsHfZvPCFL7y87GUvO3S49ijGLyazzS2wIUnwuzk3Fr8CgYx1PJ/fsbN7+haX+kwfkpG+4yhrN423sdjRBjeXsPFXxMs4F7M7RleKGbbW8mmkV9vs2Xl2otAlpvOtdHAuPBiDOIMz9CkZx7827sMd9iDhEodXruKO+dGX5GwxfAsSa+/sBx4aSzqCf9sPjIXR2Sr+tHGmdpNz+ishFLOQdbZU23EH7zIyly120U/X2jFBHpHpCtq1f04Ou6YxwQPY0hz8rbiYPXaMbsXe2uh6j3x4tLCx8H9JAIwwDhxkOU/3dZ1HCPiHhKvxSExxE3yk9jwKVOLb92Rc4pqM2ll1q7hFZ3imHUfkkHxsXYbDeFLjg5dsuPvandAYFHzT8xOf+MTL+973vusb4uUP5MPWul+bMAMfTab5qSLU8kP+gjPDHwU981OQSJ/sml3hGHSNBxmbolzfS0J7lt47NchREp8u+Eh+Dlf4/sY2BQv5meIrH935iz98hP0ao1yM7dD5xjXxR5GUXeMvyy/YMl03r2J+ftn88T6+xG7gI06mOGzccrNN2utDIdbYFCY25suX6Lw2Vlb0KiaSkVyU3bBZvoQLsnO5cGMx7sV/fKzz3tlTW2d+aRziKLteHZE9ObJFuZQCA14m54Dd1wIAY6HkXkbRCwIC2jUkgQuAAiwT3MDh2lWy5LLrgFCVxnvuuef47WGVwSU9JoPg7aQ5C/KD9FKm/hB1Bi+4GuO5ugVoJALa2evrYx3HOYFAUWCvQZCQOEGBkleenJ3SVkeMcwFEhUcCu0WUM0GrLcCBgC4okBP59h2wbVA2ZwRMP9o6Fx/WJoxX8sUZCwS/+7u/e0y/7WnvfOc7b9pCWv92SnAcW2Fu9Xb+DRoAvOfxeuv6c57znCPoLMERLCSRbAs5Y1tsphek5CcABUhxWHbOftehV1fkyzbZAmLS2BEjYM/hEQqAza66zipd1yzZ3SQXuC2R7Fq7RQCG80uC6kOgBORLUDqm4squBIBk2H9kPJlpz++9dgzpFVgkMOapfQRpA2V9sTU667wEgp5si0yPkqolOnuvxNF4Gv/qqeN2+rhWoADgMEWC1Hc66R4BXsBxvaR7CQ/bQDrZKH1toatj/SRRhRU2q/ADd+t/V0HoSaJuLLVlq5zx0w27l0hKQGC0ggxywheQO3NAbvdRJIS4vtia2AN/ET84uEWD2rSyt0kn+yV789YPQlIfdGW+/GX9u3boSbKHKGqTL8BY/tq94dNv/uZvHjIWR9YvF2M2pnTtFnu8yOuMnYheth92svclNUiZl1rBOnjmPKzgW3CMf3edZ53ZKZmkW8+gdz+cahxwsPkZf21J7iX12QSsbx5iEV2JvevHuIUEdsk7LOl+4xQrjYVtww5vgl/ih68gdMmpGKewx27FGSvpOBU5wvzlNOKZggm5WKBprvpfbNlCXXKzWri/5ATzcUKYv4Wr9YH1HWTYsT4d4/+NzYpf/Tb/bGsLG+5rLMlFAZrul9j+/wgz3nTGH/Pb5LU26kfMwJH0hxOw/Y43L76LR2wxYmOd5IP9Z5MSbxyV7/Kb7mEreDdM6Rr+JwHrWhxNkRvWSMrZsWIFXrZxs+f4ixESnbUt/L12FO4lPh3DU/gaWfMv9tq9tSvWaItdS4Al5NlJNtDCBnnhOHCiz0268Ta+zv4a0xZ0lrPiHPirRRE7OcQmsZgeFz+6R2yEjVt0W/3WT8WB5E0nYneywnf58xaw2LXEksyL8b1TiD1tfN37kw9+xV9xo+WItUNeCt/8gA+wRZi1fA1Hyt7pGeeHdfQuhvvMz3DH83wXPxsP24NrzYmP9fcuXJz5w5nbszt4CvfX5zon3nR/i28V4+yMNKfN2boex/jar/3ay2Mf+9jLm9/85mvBMP3wUbi7nHdzSn7Ax8hHDBcH6cLY67935xw7AFa4VUCruj3pSU86AJlABWUryJu8ZOyIDTBELoEpMiUxBjYZfte0Fcm2FooANMjNeaVl+0QcCIexCpiE2nUMdkFjq0zGzkCRGk6G7DJcjolQCQTa0TfFMywO132MF4hsciHBak6CYn8bnyR6gxzZmW9tbDBszEgyXbjWSqDxNk8G7ae99nkhRlj7SNiCo+o/Ak2eJc9tUaPf7u9nWX7nd37nGNK99957bEPbZAfBbj5boc+OWhFX6V0SaO7Aohe0VAT427/926ujAWQgT6dkDFgRSg5KN332H7hK/Bxb0iXJUVkmD32wz+atPYnMJieAVgIPMI1N8GOvZFf/CxT1J0mQ5G0iI8FeO9G2nxDb9xPwcTI8B/nuaW4BpWCAAJ+rlSv/JWCN3+oNwrNg130RAb4Gv9g4XzZPem3Mu1ug6yQXyDSSajwL2IjunqvNxsJm+XafZLRkxJxdjzhsQQ1BQAIRHLqF6QK3wlTHqzw/9KEPPX6fuLftJrcNmPBX8DJOQQgB2ASA3Gy3lkBl4227QwD4YG2ywS0AnbF/r2cj5nbXXXcdz731oh9v2N3dNJv8dG/jD7f6G+nlG2wbxirMNEcr4d3f3JsPu0l2dqDUBjk2bja2hGFlyY6QbPEIdvc7yZE4hAy20Slb7pMMYYC2z9jcWJF5WJKcrJoseWu+rt2kxyMK5scusgGElSzIXftiJh0mx34F47d/+7ev8WkL9MZPbvgE+XYe3sFNutlEhC3DK/gshkhI4YBY1nnFlMVECSe7wXsai7FlG3YJFDetbrJLOIBLrS3iBGICAknW5r0F5jNXMwfkEK7AS98bp8S+z3QmEeaj9KlIwH8X69kpuzQvdrLz5YPGZgda/a0N4ikKqjBdArd2u8WJLfoi+pIdMXnjrkSS/j0SShaNS5s4WJ/ks8mTRAFe8x18dbFmYxYOgSt3zuMizsH9Fs56e73kiD1YwNjEsTk0FsVF+CFWmHNtZae1VYyIm8HfztmJ11yXe7HbzQkkxd2zvJgfkwG8gts4p10LdGfeXa8w099wT998VFzF5/j/+lhygZPwqOv4MF+oOKrAsXHd2Ptkv8YkcatdMaVjMID/wBbyMH4Fy+TOx9jd+hFuhafAJbolF/EfnpDb8gZcAhfh83ZXN3Y8USyEOYslZI2/JLv1b/Fm4+byls2vloM4Ti+rS/hYX7W7L1Mm62TJr+Ho8kI63vxPPrZ8vvbgQmPJV+pP7tPntiE+kycbb6fNG9/4xkP1T3va066P+4i74tryAnjReCyOKCiy3Y0v7A8Pzp8bb//++Z//+QvvAOCgAE3CReHdVMeILpK7wgGmBr0OhQAFBgILp5DYNEDgTikJQlFAkKJohs6wKUUi33fgKNECkpyr7wxBsATowBpJQtKQX47ku8RFEBQQJEra7zu5AV7XIhHGTYb1gVgi3ZI+814HkDSaL4ACBuaIaNpupF8r+ks2lvwI8IISsJaoaB9w9T29BySq2QsgwLrrKkDRz+c+97mbfm7OFm3t7uq2OTZOL94A5AKx1SIB2niB79rHBi22T16IOJvfQCARIsP1HfLcoMYugJQAucTONfS3hI6vNherJIDxVkSTPfI/uuT7iKekx1zZF/8GduZCXgIBf9k5CzCNWXBItufCHj3wE0VHIFwf3c8/kJMF3foSXPnZVnLNl07ZlGfU2Ht99HM1vYgv+fI3YEt+nvHewpzkgf3sC7qMSQHEahjC62WHVkYFeKs4SMCSUDqSKNsSR6fG2qffP7YKQw9kmXw9pwx/6LZztV27G6T6nsz7Z1VVUEXcJHCNcbevJ1svsGpO3QfbN0FB2JLlG97whqOvV7/61ZfPf/7zB1ntHu3ym65tPJ33VmP4WT/syvUwH1Yhddqp/WRt9XDbWrKxMQmpkmiyt45HMNmTwklyhQHmxe83BtAx/S0hQ7TMUexZnJeIIVobX5fQ8LU+99EPfigpgH+LjeIbLBA72Qu/3bhnVwJd7CrVmQPULjK0q5yNIf9RfCNT/RgjPNkkwjWb6Pvbp0R18Rhu4APwBS9Y3FiM5FNnYopzNTb+V9vsSd98fHmC+Idwdr/nYHcljM0utvNtOF1//e3dMs1rY0n66fsu4iCu/XQpgiyRx/tqp3u6t7bbdi4ZjC9IpMh8bWc5mEQVl0jnyan/yyHNoeONWQK1JJssOxdelAjTG3tnO3BfO3gnEt94kt3GlW2LvYizjQMG4Nn4hflKOvysoIRDQgsva2ttHeaIA5I/C3hk5blkfiFu9z27Wf4jXnQOZzAnSUeywGs6138+3xgrdPZY40c/+tEDi83TeDffYAdkougHw+UQXaeIu5wejslJxGH6XI61cfSYwBcLrfgV+3dPerHbDge3ep8MOmar9+KpPITPKd40/+X1q4flmeIMjDA+8YmvecymcfMPizvksNiCU8Jvc1HQw/n6NB98kD/AJ2M/2yCO6lEUXIkNLO6JdVsgFve6ruPNq/EuV+tcfuyxILZHv8vBN/6urZALO948D9+B1fxLoRy3w0HsbMnvvu/7vu94LOKv/uqvDn4CV8WD2lLY5Dtkyf6WSy3Wr02TiVjYPcdLAB/+8Ic/sFWwhEWITRqgUjaFAjhGwaF0WpttI0oRBeENiAxW4Ekwu/V6wR75Z8SEu0Fb3wS0AY2QjFvg48xb4Ue0GHyffu4K4DB2xrGBAOAxWmSPcZqLIMK5a0MAAp7kLbEFgt1rTpxHoNeuoNrnEg4ryrbKd995xaxrkEFzM6bdKoq8kNXqB5D5VF1HNjlg5/30kcINxxJkOHjOv1uQkeNdqWss+4ySiv2SY2OQZLJvcmheZ4dFygQZhQMAQh8CmwLGglj3qrp2naQKYPpEeI0ZgdytoQiK8ZDdBjqkZ8egUohk1Edj6T5Ft3Oywd7YKPDtupLIzrd1jf32HZgvoUZS2CCiSg8CtiT97BPA0RwApevql53xOwFUUsrurIYgJo3BNj/YxLcUjfwGOCLAd2oTCVkyLincwKigodjZ+AQtiXhtlAi3Jewtb3nLUfirUmtcS/yRXnYl6PaZbjwriwiyMcl11yneIarNpyJc289//ud//qafrWoM/I6+uw8pNA7+Ufu7Myf80Ebn2O3i1ya3G2v4Nfyvz+SU3USE2bIADXv0J0i3/bq2kH+xb8eMgIlDjc9KI79lHys3vsSuYHbXIsfwxzy6BhFnl4pIrt2f3us+eNyn3SnJzWobv0PqxEWEhC+KoWIbIoFwKDrBOba/etOH4n6f/ffm5eayia5EHoHN/uAFmdZP+ly/XMLfeBpjcu5+uqFzNtT5jfvGb96SVjoQ9/gujKKXxlPf7HwJnzi4PAgP4Lt9X3tZjNs40DXGtLrcPvgfn2fPyY0tiP2bROiTTe5uDomjmLrYCm/NeUlo16Xz/FDBr/EpvPfepB4ppRfYSf61WRLY8Va1tYFTGP/aabrpH07FDtmshKtrdvUrDhHW25UEh8RScQQvED83CWXDi3cKnmxMIbLxsMPG0apfL3dOHh0/J9Qwp3HhPN6RYUx4BhzAmerTOTGdzbHBxkn+Yr0iwcq3Y/voEM5QO+YNi5Zvir0SpsYutuL4y5fqs23T3Rdm9I+dNAe5SDy8MdArP5LAdi0dsP89x3e9f6a+NhnVb+2kE3Edp4YNixWdwylwRFv/YW67XLM1j9mxD36afRTHkpPCKt/e4g2eRA+b6zQ2GFt7u8vNHHFD7WSDXbcvIudD+Enf5W2bQJIVrBMfxY0+6QJf2WvpQuLduWzNz+Tqlz3DgZX9yo++tpiBz+Py4on8j026d/NEXHTHzC/F6i0OwFDXrx12zK6DzRn5jnbJF2bCnc31Nl7g4WvjizPdh4vDmc2xaqtFrdse9ahHPaDq0mCboC0vgidnW1JrMoIuo6VcpJjAGF59IPkmrx/OwaApmQEANePkVAANmAtkDEnFilC133w4yzrICtp8jF9ClrNKMBdcjRG4IrdIHZCloK4TTFXl+q6y3HWcaEEPYTW+xiBAkKdrzI2D0hnSDEzIx/wZtOSQzl1vjgK0sXIA/RiPgAJoduVXoEKikZ3ubR6BQ8fYE/n1KVBKooxXsoLwScD6bowCFv0m937z+5WvfOXxu5qtXFhFatzd16dCiTkqYpGRAGjFQ4Dok/01XoAuwJwBHuECxMmwN+/3G56Nq/72zbVIa+MBCPRUoJWsG7fqf/3S9wb2JYySJUGRXBHdHfuZEAG2M6Bpk7zWFtNFPo6QKqys/QB2doMAagdpQLAFL3bkOBJFD/qSlPAVfo9wKNhsYK9PoO84orqBRpGrtvho40pPr33tay8/+ZM/eSTxsLR2l9htEGEfdBipyHb1t8GpMfMRydoS98h4BKHCA1yvX3gsiPLr2sgG/XyTlZCOZ689mrNJcW3t9w2u/jbeDZqds4LCj+itcwqe/FOCiBw1Fz+FRXb83m6RPr21WXBdG4J17leo290e+lvZ0y/97XO9SKS4qLDjWvhv2y1M0Cb7qL/VY2NcrLfyIN6v7fN/unGNvp2XCG386W+6Tz/67HgJT4+afPjDH74WZ40rWVYgiiDzO7FanFzfwANcC8f5Kp0gls0PHvL77LHHv3oBUr7MT7UBw2DbEi2LHYqC9NaY2YoYI5bycfJabBXPW/3sJ9l68Sm5i2+bBEg46sNOyuazY04/9My2yZCf8l98YDFRok/GOFV9wlg772CjGCHeKCryUcSTLrQjOVEIWNkotHTN6jB7adztDoQh5+StceECG0+6boum/Np48YX6bkxkWT++e4HbWT6uxUnxxK5jC32G7en7U5/61OEny5Xyle7fX4aAN+yi65u/scKE5rlyIBs8YO9XAGb/Fhe0xX/6VFRfPsPW6Z0+yde7B5Y7kIF4wpdhATmtLacHvJat4Asw0Lz359b02+eZs1SMapdJMak2cfhk4PEWbRsLueCiHnODUcbI1vg8HuDXmJYviXPwVWyVmLI5jyPCeny1ttIfH2QP7LR2cCHnFjfxUbkHTndO+GtHImkhBQ/R92LE5nnNbW2rcSwmiNP5iiKIcXmfSt/JFW/GwfEPbbIpemOz9WuXHR+Bx+7ZfEu7bG6LjXS+9iq3wz82Z4OnzimCkR1cbb7bthgqD8IF5Dvsni7Mi4zIQE54vr72+vnT4x0Am3wQ+G6546SMBGhtkOoalcENwAQteHFKCR8HSEACksCdcACZYHkgwhdXzAlaEr1CtbVWcmKsfReQzgQRgDFUZIdRInYMbsFqSeaZxCLbm5AvaQAMkgxKZVidRwToilNox+eSIWROEEDitQtU+g7kGGHtI7fJXrBcgtMxK2J00bWAVSWRM29A6Pq2Bn7bt33b5T3vec91Wxm7WHBgW4Jh5zg3g18go3MEV5Wv41aQl8QhDDlnQfgd73jHYWO9g6AVCUCQnM4v5IqQ1H7JVvPdHTGctvvJcvUneVn98rHOOU/2tdebuL/lW77lILAVKZbkkY+qZ1sXzZdfS874qkSrMWwihjDwCX7HzjYY8A9j6Vo+JGHT9mKDPncXDjzgE0jS+lzXVMn3KwgL/N3X2LqvxMIzjXx55Q/XyIAN1X72gaw43w8cVt4AACAASURBVBwW+9h5x5P1Ep8lKN2PzAB2pME2PThXW+RR+/WH5DceW7hqx6qf8S0xEcQkobDRJzxprrVTArcvxEQESpizbT7keUCEhT4FssbueWcY3DXsDeaS/foq25JIkAOCmQ4FUhjGrpIVLBJjFhMka0hc/QrscHALhlZyOrfEyS4o9uh84zEW424c+1gOHXdcUav72Wb3W+WQhNQuXW5RvfN2ctFx4zyvRpAdu/J9CXmysGMITvD73Zm38Ynv0pmCqFgiDtkZoICwyVnnPONsFZ+fwJKu6e+nPvWpl3/6p386Cp/9Q8DqZ2PfJjF0g/zwSXixfbJD/eIIzTmMT9b0t/agsNmYFAeRLnpbLOve+vU4iXO9tKsVme7xvh06EHOX6OIb/FKsW5xFHju3O2gawxY2Gi85N66wzEs32dTrXve6oyAZRiiI4xPGgL/VL7nUD5te++ZzuInEpv7SQbhjVRS+iTPi8fIv17ALc+/aClCtuC+J3v7ZqrEsEV9Oqz9Fc6uMsARfhXHwZ3WyiZp+2S+fEn/4oh0MG6u9OHPjCVuyGIFvLZ92DXu1awgOiQuLq+YNO/CvfaQT9+ga2NV9/b1J63IknF4MgdtyhT7h5+Ik/6UncdHYN47DzO2jOcP+bWsXqMQnvNYOQPI2L9xsbRRfVqyBAzsH3IJvwJ3V8SZvFpLWd8UGjx3AxXMchdvmtAVjOQk+cs4jFFCM146O5ALvutejRfgrefcJh+EmvMDx2Te7Z3tkC7uMgazYlfZrZwtEOEqygz3iLnyH+2wCLnSv/MY4updOxJ3msLGifshg81K4tryMPZwLNHh//TUuvnUuDulHnOCfvpuL65pHx/Crf/zHf/zCDoCt+hoooRpwnTdQq46cTHCSIHAYVV3BxaAoHXneLSiC2Pa97WrDSkkT8lMKa9Rdt6scOyfnakMAIxSkSMJ+KxK9xA8wbgIBdCnDnBimZCB5tsL8/ve//whOW1VdUGeEHKlPFUaOXduO9ykJRXzIE9Fj3Jy+6/q/4M9hgKLgyagYE+PkJJx0ZZJuzsWT2m+bco+JlMzuWIwTkJoPB28Mm9hwGCCJRAowW8gRNPSXftry3Eor3VWUaN5/8id/chxDKnebuLatqjRmNg2I2UfjzR/qS+BYZ6UnYJIe/MYse+MHj3vc4y4veMELjp/IU8U2F8CKSGy7e4zvNi4khP4bwxaRlhTxB5/8hH72Pn5mzirBAu7as8CwBJdvA1w7dWq3eQqcxmcVB/4A/wVjMtgxsFu+rzC0q0JLYs0ZWSGv+mPnij1sR1FDAsKn7Vypb4FJ0cw1e672sovXv/71hzn87M/+7OW//uu/rpVjfrPJygbwCket6vdOg34zdn96hs+kJ3ab7NbmNzjCfbgAb884QtZwYZNu9mq1DL4bMx9DqNl58jQWOAVvFJK7l06REStffHULCohr1/S3JIf8+avCCMyhf4Uh2x+NrzGvjJoL30AWvB8FTrdC7Td96YXtilli4CZyEXJxV8GDncJLOEIm4tO58Ibkdz1iZgzaoCeEfbdd0rv44BrzoS/20PfdUUdH4XD//DzbrqjACzEVUfQJAxRn2BP8677G/OhHP/ooLpT4bsyXRNKxeLSElq97xEMsZZeLBWcesriHiPokY/pjV80le4E1W9Rg+7WbXCtcZB+7SrwYtTzK2Miy8SuQVKj/9m//9uOFobYpS24ab2OQ9Lm/4wodYh9s6HMXJeiRvmDLYgzSKkayZ23CZQm7wnfyU8xlv5ukSCbcxw/E8sYE28wVD8Yl2PRyUPGtc7a205VV9bVfu93gTG3DGAmG/hZPxC/ygen4lnmQQdfry26hrrE1XpxdLtG406Xx8KPa5McSR3gBs/WF9+zCAR5qrItxfEz8Ty445yZm/c2m6TV76z7zw4PEtV3cYE9wmp9ZKFkM2F8r4ecK0hZd2ICC6uItGfCVPunbYx78H8dVMOH3y9W36Np9sB8ObFsbdxsruW5MbQx2D3W+8SVTdt+14oKco3NsgM6NXWzShpggb2FPfJA8tNl8doGE3eNmYqFrFhP4irjjXrHXvfji4lrXnGOZwjZbg91i+Hmx4+u//usvH/vYx26K9fTSJ92QsSKIIqqdRHAArob9bC052ulRnOzXMcqnkkfFZPa+HKZ7YeXHP/7xy22PeMQjjpcAUi7Fr7NRqEkDN9cs0bJi1TEJJdLDmTgbJe2qAYdBhAXzXcXltB1rQgCWwwOSDfiN2XiX0EgmGPkS2O7pPKDrPg7TJyUK9qppS/68dGoDe8dSWL+p/Mu//MvX31tlROQlKNeu1b76VV03v44xTLqygwN4MzTfzds8uq9+BWtjoCtBW5InqbZFSSBidJyfPpsL4qVyyfH1xVmB3hID1yxpWWCig/rTzlbYOYHkwRZchSAJGBvRnqCNyG0QPBci6iMSnhP2VvJ1XnKkq+4VbKwGSVrY2foHQs+eEGuBUZDjG+bZfJAhARdoIbQbgNnwXtNYrWqyY/cC0AXUZLaVe+BFxla49MFm6N39S1AQf76wRJtONkAseUI6HvSgBx0vXLHSzYaXLLJj4MonyZv/N8Zd5Wo8CIKdANpn74g4srn2s0RjbaXjCGf3Pf7xj7/80A/90OFWvUG2raRebrMBdTEbHiWH2nvyk598efe733397Wj3sXEESZFl7VChkm+Sh/7c06fVX3PYYg2ivck8ktmxL//yLz8SMu+PIbPaaodB9mWcq6N0kA4VZOAGwiMOsFvkWrJjXp2vDxgrUd6dAebAz7Ojtve2xRTZ0a6gT05svja8IEyMY+Ou3aTAffxQTG58fNec9EkGsMy9yWj9XcJFd0glbkCPCjbICLIiRjQPHAF2WOUQZxBlBLrj5Lkxq/Mez3CvnS4dxw/iAHanwJvFle5VYOi4eWdL/YrET/zET1x/9pT9SKoUffiRuMUmFQ3SOXK9ydrGwrWV5KqYj7wqlMKD+sJBsq12fTXeCtZedIUTsPHuEWv727tzxAqyhnHtlGL35tQnGRkjfrAEWVEtXxWDdkfAFngU6PuUFOAffV8epdi/RR3tLl/tHoSW/dJf3xF590hcFBuWt8AiuNKYjIMO+YzjEmy2T1/8vu920ZjfcjMy1h6ehu/BHbZfMSZ8OeuGbOGJuXQf7kXGm9A3Po+ermzwLDgG1yUqYoYkFD/BWSU78LbvXsTWHGyLr31xcjFWvGV7kkyf+AecyY7sZBNn+H+7a/rZ55/6qZ+6/tSkZLnxkz2cwwF9mkOPb/zv//7voU9ygb98bu2YvuFv99lhs37WeJfPmZP7l0fKdyrY1EYvwi1G/viP//g1OTenjbFbuA7zesQv7sA2xJjNPZIH32JHnYfpbF+8wfVX5zgFvtu1ijNiQOdww47heuIUmS6vF5twMLLaxaHGk27ZKEyVH4pfq0NzFmNwULGUnhR4YOpypI717odyAD4F6+mSbpoHn1kcX565cuo+HAwH7liPbX7605++fOM3fuPBJ/qJP/bcGOgI5+77sSuqXwFgvBQo8KkablDjpDVqkATKOTmeYoKkhPEwAKsm3V/w9qIPBEK7CgxbQencElUGJqD03X0IdeNoi3fK61noHZegca6qcRwVTnPQJnkwToG0zwWXDRjaANYMfMGNITbnQINBLikX8AVeziu4db57GdAaHXBjJJKnBXp2QA9LPptPgA7AGSNgNDbyQKQloUvqEArn9MvZBDtggtwsaDJyn83H9TtXfS05VqhClnbFhGOzvQ08/KVrAEK+AoxWFusLbJQfbHAjN0GA3JbkSHjMtfsDgM985jMHsULUJUFbWa1v25iBPuKkKGIujpsncmOM56LJJhCALx+ovQjr4gJ/KZApOjUPK2naSvf0gay51yoU2wWu9A0sd55ww5w2iK3PAWYrGPtMfz7VimS/4fqXf/mX18Bb/7BrcYPtwIACdvPuOx/l3/S9wX+xpp/vaytu/170ohddX4CHOLJ59yukNobk0b8+BWL2LWniW5KaxVGrIhsU/VqB+e5n/dRuxxaj2H1jo9OuTQYed4iklNR1v4q/MS0GIibIwhKZ2kOE6dn4zgFWgORTAvuO28vqYEDX+putbRKPaDtH9rCAH3eP56r5jSSb7CQAiLN5SmzOsk5WiIJrYAMfgFsKSJIIhQIFSiuWdoM53v0dO78zqDFLIMwDZvCxlSF/Fc+3SMAuJVTNUwFP7OLLMHNtTuFB4ib2ZltxgdWF+5fMi3O7LR9hg0MKiPAtDCtZKCmmTwmTtpFRehOjyV5hZK9rZ9p3fud3HslMbTfe+uoT10hXjQummh/585MlhQi91afu7++2zrc7z/PVMKQ2tCPGifP8OZ1YVeMHzaX5Oo5/dZ6PbALdedyz9upDgYSu2MPGAL7dufrkZ3za1mXzgUcwmGxqZxPcjV8SjcVEumCXCs/Gszwn31TA2qQLQYdrcLrvnWvXZEko361P8WFXBslcn2IP3bHH+o57t3rI1jpWsenhD3/48XZy7a8v0xNsVhhVcFlejHN4makY5/fZzRXWik84T8dxWsWKjnWezhqPx+Nqt/mJd63GPu95z7u89KUvPWyZ/bEL17IVz4MvB2mMcGeLdjALh+yeZNG1fAIv6KW+/StZl+QqnjYmCyAKGGwhecFU1zRfuwF7TPXnfu7nrrvi8CCJOAwVNzvevRX+xD08gP8mg86LcXwHNiv4sMvuhzUwnq1t3lA7Z47Td/GMT4r7fKc4A3d3zHyncbg3GSm6iYN8kt2c+YJCgeNypeZpfMYihsgJO37GVTsn8Ug+sL8CIW7VPhzlC+ufXScX3wIHu+WDdOQ4/q+AjH9o+1oA2OS2xroxA1iAXqK1SmdkOllDYcBbkdMOgWxF0cDWgIEPI1pgkXRS3gKVALGBKSOKPP/1X//1sfX+bFAAyPNvqzyGJoADJyCj0i2xBUiSl8YjmZHgIhCUz0iXMJpj5zYpqP1zlVYfOQKj5GzkDrBUIPVdVdY2+A2AHBYQGKPv9G98xlW7e+2ugiwgJAOgxlmdF5DWuTu3JBm41ReAYwdWD9wD8MmmdlwLADe5YMtAsTnwiyWBZIykriyQb+PbBAVR3fmwV210/wLrPmcu6GyyYE6SeMS3fhXcmgP/K4BKFBboBGFJl/FL/pZsu5ac+pT0PvvZzz5Wre+5557rTh2Ei5+7j57pB9D2nY0gsggfEN033/ITsoJXij6NV2LIB/UpWCNzjW1XcNhSGCE4GBMZa0Pba9d8dsF4gyeSyyY2YNVfZG3HvGOg+7V3gWjtEM7WtuRNIsL3zvYn8C9RyI6yB0FJkNrkg38qTCBySJ0K/to5rKVT9uIaOF1bVmO6RvFNTNmkoHEgBnyX3Nl0baxs4H/H+idRl5Ss3yJ0sDuiftddd13+4i/+4rraiWBuUsN+yYmvwyEYuHJkq8bH15e8rQ7olF0mFzEZdimm1a/4YXeXZLRVjWSQXjwqAl8aU20pEmy8NG+xQQxSLIHB/FShZeMvG0PyzEGCJlHaQhjbMMbGd/vttx8EPB5g2y0cro3uYR+SJokAn43Erc1IvuHOklLxsc8KDn66bWOKGM/HkEm4wbazLT9L1zV+oYj8NnHovIUD8vc4hXmbX/0YA4JqlVbyweeMG9bB6I3j9MbHJfi4EC6AyNP7jRs3Dlz+yEc+cn3XxyaBsAIv7dPuOQXEtXF4aKcEvZBn4+j6kt2S6vU1XOohD3nI5V//9V+vXGa5xRZRbJ32PDY/OPMl49vYn7wkeGIUrGPfXQPXw49eZtcW3o4tX4SV5KYd8XvjOnnQpfjbd2/mr9DkXi/6lOz3vb97RwwdKurC3saxhZHG2zm6hH+bTLFF+Mz2YAzu0RjDIrwLTpElXdVXbSiWsLstKsJLbbPzxrA8cuND/eAH9OklkWKXuFpB+xd+4ReO6Va4z16SXavEMFhS3fgUOrKjfTdP/eFpyaz/+NbyqeabnSgge6+HOIVn4AfspXt6RLAFjvvuu++mnVz6JWc5hKLP8nXvollsPy+IiksKqPCoeYhHbC85eP8W+2EPjV0RC4aK9TgyLFKAVBhevo3zdG/t4cseRWAvyWH9TsHHIraxikUSdDGdrbM182iM/L174GRjZJ9beGR//L/2e+zLI2K1B5eXZylM9tjbbXfccccDAjdAXEK+hLAOAOMClaRmDVCHnJcCGhAgq19VUIEyYTBqfXdNfwMSySeBbqJQP4KYANC4uqbvfh6LEhktUsUIJD7dqxoEIJFp/SIYnIscFsh23oyuCntbNYxTn8B0SRqD5exkhITuvUsgAJZE39gYRmPPYJOLXRG1iYQtWWZoCAOZSYDMo++SZQGwY4HaOmIOBYxrc6t/+rUq4Tvb4TzIJF10vGvpSoBBptgBGUlMJNHrjMa2IGY+S4RWRv2N4AvaW9FeUrs2Tz9LKsxjCWXXIehsap8fZFvaZoN8SbCvn4JSPmVLIn/yvWuBFZ8T0BR4yLFrrRSSQXL4hm/4huOFTn/+539+U9LBhza5ApTkvf4FR4C/t40rZqjqC/T8moyQPjKtL1jQuBGWbNI1bI1cGteSZrYiiG7Sll3pG5HJhwVLgUgQN34Eqba7n1+c/cF13c+nFG7Xp+hy9U9n5LykAC42VjiAtK7t12fb9Pu5wLYT/sqv/MrxVtn00jiWhBkrooMUwtba5cddi7B5G7YgDmfoh6/wxc57maGX57DTTXRXZunBFnyB2woQ/ZOXFwUh2cbjc8ee3X/v937v5SUvecnVnpLZyh6hWgJONt4BYvz9Mkly+cAHPnAl/NkSvPNSTP4uHrCjZLaFcva0BMgKovipje5LNrVtrmyBjdOh+EnGK388YWWgj5UFvaebjsNG9/W98Tem7ocF/E8cgVld45GkihglDr1MkH9p1zXmAL/5KEKI/CFg9SfZFrtrY/UDD+xw0gdfZcOrF+OCTWtvbKlPvAyWbiJHP+Kl9rMlCZEkgf5heYmHeSmO8EXxpfaTZ+e7fn0dV2muYlT3LeEXB4pFv/iLv3joqa3a7KFihd1X6cEqcm1Hdp/+9KdffuM3fuMI83gHXtK4/HqQObINHAa21S4chCslQf1O9y/90i/d9JiBMZ9tHtegG0kVDN8kS/ESp4Vp5Eve56QOxoUHH/rQh2769YyKFSWU5pL/4Hl4trnRA7sU18Q4cXZtSWJkNwx83ES6ca9Nkwn7w/nzpcUSPBYHYF/7eCRb9rk+YPz4HN5Lp/KWPr2UevXYOC3Q4Wid98ilHKLrtMn3jEfC53yf4lHX9G6X7LuCiaLUYloFQjt7yK35KxrKg+joVosY8H/7hpedk7S7jv5xtuRYLOl+O7J3IWU568oJJuIUteGnFuVH2yes6lOhlh0phCx3rV14Lkbiosm2xzyyfXmpnK1zcEwiz6fO8aJ+O8cWjYNtsBe2xlbtYu34vrMgmbDx5c2NqbEoyFo83ljKftmHz+WzcsDVKz9rbjBF/OxcY84ma+94B0AFAAnGJj9NKmMUwJHxvuu4Rqw+LCkTBATYOuyFZQSvP0kt0knQnAy5CYjb4vzBD37waAMRs+KTMBOCrYnaoVDnKG6TF/NC0gmQsreSxbE3MANZwMeYNxjXB0ejDORlHX4J1gb15sVoNsj0NxmSPzKpHwTLfLbyBagZRtdyHFXeDGaBh1PeiowoAJCTxFeCctbR2pFr2EzndtulfjdpQSR2BZttIfycEJncZLx5sxEBr/sEX04EfDYYA7w+EVvg0RjOxTTbmznw3kdX2jdGOlUJtAruOkkuuSsYqSLmF80hX+bbAhlyS8/N/0wWkUSgv6vXfBaRElg2kO6KTWO0AwPoW0kzf3JkjwJdBQSrul2DRC/m1MYmkUt06MUKFHLePZIiWMNPEHJk8ry9kt1s8YU/dY9dAwphiOdWbfvbbiP+rZgAV/QDpzxXv+015uaxP1G1gcO99KiKTA7Jh73CIPa5Qdi5+o6sfP/3f/+xyu1fKxvZ+SYxizH0K0hvUGtsbKTr+Hk2YvvfJhF0z4fZIWJrhZperYYkV7YhwPM385AUSPjEHAkN4mMMiHD3k7U2l4AqivBfsbTvzsEyY+l+j5y0TbfztrgqlIg1bG0TVfYrkZOUev4RCWJXEm4rmmtnsMPqN7zpmu7rHnibDmGx5GsJjkQnOYlZbK3rxD8knx7ZRcebUzbfez3Wlth1PiGRXJJ+LjSSH0Lfd4Vn95n76mcJmPHpjy4aV3iFVCuOKYbX7hbbPY7R3JKBuaTz/u3OI/4E28MOP2GJj4gN4htbg3NiC5ukb7aJdNt6DxeSS/dUUHnVq151jK1t1ruSyicR+43xrTL+x3/8x1Vv3dfujFbicYvm3Jx2nlaY00+7FHqRcu9Rwt/4opXpirwlUJto4Yk4Ajw4E2l4xM/ZM8KO7JMx36n95mOlTeKxCZNYJdbBPBgiaet710rCum4XxCSdFWErnLS7JZ3mo+dkTcxfOxen6IrN4cGwvHvs/mE7OIP4zTbWF/mxY/Rp67uYrM36M75NnoydX4pF+C1Okaxqu+JQf2/Rc/MSGIBD4np4HbkvJoVV/cue6OCMbcbfdcmr8fm1FtyIv/JRnDvfzn8XG/gT+66/zievxUg5TW3T2e4ecYz86K7rd6HR+FeuMLdPcYJcthi0fD85Ls+QeyU3soapO3a8a/m7oo5V/eYAJ+tDAX9jxeJ+MoxDdj5d8F9+21w3qfd4Jl5FjmK5sfGVr/qqrzratYAKJxpn+tzdLv0Nc2GrOKXQ3Hzrg/zYPm5Bxxvn9Ilb4VNwZLk17K4IftuNGzeOAoAEFQg2+Ax9ydh2rFrGOHZwAnoTkEA3CZUg5IaTNVgGxfk7l0AMPGNBJpF9xFDSxsGWaDD8TewB+hJaibsA4r4NoM3Z1h7GK/HhjGSp4oOAdb3KkupY11b5bvzJqZe7nI0M+COrAjPAJEOBgwNxaqAlODFmc9/gxjBrO4Jf0YYubY1sfIjerhTRKQIhsLCZfb6OAS5pojtOxWk4goBJzkBgiT1gBT7AxpgaQ+113M9PIT7a4WzpSpAwXqBIx8boPNnXX/d6Plri4Dq2A7CsBnefcfSJpGu365B78mZ/9Ogaqw38ip10vHFLRAEH+xFogKLjwN29+qO3vrMfekAqkGHkszGQu2NWbPm7lXjBERjWZrLxlvaei+1xHs+Ld13V4H4nWtEAkUBQduyNdQmHxLtr+pdOYIPVdAHY2BsTOUqkYRo522Ww2AjH7AywIrf4yHbZ4xYi6KQ+rdBu0rqYAw8kLYoxkjn42vjgp5Vw+nSuNuovwv+VX/mVx3A///nPHxX4VuPIgGyRP5jD733vs3nZmszPxCTEjW0InGxjK/XmR8d0X59dj3DfihD1pvPe6VD/teMZVZgsFrIJPrUEYX1bMO6+2ouU2j4vFkjAJZb1HW60StR4+18S0/sm7r///ptWvPWFtEq+4dPaeWPY77ARudoCED+RGJHzxsTG3fso2h69RAoxpSv2y1/hef3BaYnRxlrEulhpRVMsoX84gls073SBeHdfv3rxdV/3ddfV/nzMVmbzaowK42yS78No8U+hZuMZO+dTjUMcE//xARyG3K0A88Pkp8BZ30hvchMHtC9W2S7cIsn//M//XOMW/9mEt2O7lRvJlRA0vuUY+uq8AkN2oHBZ4tmLCXuetF1A6+swlF3ic8nEwpE5SCLxSX66PEqiYKx00xiTGXti/3Gr7/qu77r84R/+4SET/JPskzmdbUJObpuc1rfkCaeC0wh7/SpoaVeSZ6da9+AV7H373kKXa5eTkoGx9L32SnBgFgxpR8WHP/zhy2/91m9d46WdZptc12djYJtbvN65wuhNJrYYAA/TO57AR9kU2a6eFSokQN5zwt9hlSSNH2wyyo7oRPw9xy5z5Je7aGiMuBPcp4dsHlcQ183PPWIH+cI/PMpxxaMtKEpak1+Fte4tBzOu5aMrR35GFzC2PvWj4MIX6ch7csiUrVmc2cKwGCIO4nDwb4tG5rK8wzg3KcVfYV3zom8FbpjUcYV9XJr+4Kfx487i0Z133nnEVL+apCgJr+A9Hncubi0/MmaYZZz4286Tr9C7OJO9hJ3xpuacnBSjYD3sozO5i35x9cYaH4MF4imb6zry9bPYyafYfbwEsEkTGIDphjWyJaUmeCYVQFIAW+Jt1R5A6ocCdjLaVS2h5AX+LVhwIsI2WcQMGPTJMJEmRrxC5wyudV9yqi+BTKABAudkmzFucOuYJK++u6ffdi9QPfGJT7y+nCt5MwBBAXhJGGunRL3CAWV3Tcds3wGugEuQ3OsBLaLauAQwpJ/+jQkAdtzWFyDMdhCxJXiI0SbTxlKbSxoQdiRZgnxewUEWF6A2aUc+k4VtngIUO0pHEioE2Kexeq4PALKLBXmylBQizZLh+gE+dIOIZEdsavXfPUB9ExNAyR4a11YYu4ds+M45adI2Wde+Kr1tapInbSHvklH67/w58DaexQNyUYWlM3a0K1+bWLAtQYZt9aKiSL5dQLUfyKVzMrNqZGWEXtPN/pax+fEzfRmHSrMiC7kgigLDJneNR2Bmx4uf8IQPIDkIHqLC5mov/TQ/JFlQ6Vo2BBOb63kLH0IB+2p7V4SNBflfHBXsm2vPzvZSssbT82StUPfbso1BYoMQ1cfu6OFTkkyBmv4FxCWsikAS8K6tz9pKbsmMDrb4QaadY6uKOWyWL/eJiPIf+Nv94lb31T+bIVPzXiKafDreluTIrWslnvpmC+xTguO5vvpCRpH05umFiYup5AlPkJTazHYis/WP2IhFZKto55lmvoDka88KG6InueJDS1bEw5UN31Is6VOy1L2ege3e5szWs6VNNPhYbbdjML+O4HziE5+49BIw+N49JUt99+b62oZbm3zDJAXA5Nx1VpFgKT1JNvjgxo+utUXeHMi0z006FTj0u366wKiIhwAAIABJREFUsUe87DqrjJsUi3vdj7usnDrevasz/AQfW9ngB/qqLbpKb4qPZ7uuLUnuJgsS8vrIztLZjhUZt5pe/5IH+nQumfHzLbIojkjmYMjyosWa1WXXIt+NBVfteMWWz372szc9bmosJW2K/1Zwt9Ba3+kG4ef/ZGPeMBlfINfl5mToGH096lGPuvzoj/7o4Wr33nvvgREt6JCT+8RI/rucxlv7YQOs1ge+u0ll1y6/Ff/xSHbevc3TItLmHYvF+iYD8bCx4IG16flrspOL8Mmu9ZPhMEcchkc7RjbkGkmU3RxdK4bgfMYKeyWskujlpHx6k0lcCE6Kv/KQxtRc/dJNbcAQOQtOUFv1q2hDZ2yYPZO1PtkFP7TQBmtxPxyILHFQ3IFdbRFluYy4KXfCk8k7ffqJ+PxA8dzOC7KUT5ADvtV8cMyO4fawrrHwp/qEAe7B6fEX9ik+wBq2w69gRvLfXJGc5WHp5lu/9VuPdwSJw+I3vgGLcJmd6+Zsna9g1A4EOffGIrbmXLJovD1+ftudd955vANgO+9mAClxMZkzmSUYDtIn0HVOcAVwyLx+GPImC4iZRGgT0k00t0iwiSInlNiYvPHvCvUaBZIFSFy/8pD85hyNRWJKUSpBEoF1PkmagNn4vvqrv/oAk7Yymvcqy3w5Sf0uebDSyan7KYjeDOqlfpxSkmScdMbg9jvCAJTIAejvFhxBWXGHczVuBQNgb9cGUoz4IVPdKznfpNkxQIScCziKPuuQyFJ99N8zN8iNa9n/6ryxIy3kBRwkRJJZQR64ph+JC1k0FgRmCxX1UWJQ21YxVuaAaX3SvABE87ICjnyyHz7Y/ezmXJUF3iuX9N38SrB/5md+5vLDP/zD1/dwACIkbJNTdoIUSHaMlS8A2A2wnet7ZEXSTt9sPNmz18WiDS6wrGPJI1stoCwos83HPe5xx2+mth2KLbFn2CNYnQkDGZlj13vUg68iFQLEgrlr2H7tIRgChufSXZPfAP8+Pc+4CQ5y0nlYbG5smn7MkU67F4Hb5K3zcNxqaN+b1xag0pO2xIIdb22SLwKMJNC11YquYxONa8lN5+xE6pr+7v6KqL1ErK3ErocjZLv22xjaxVAhoYTQOXHFmGD8Butkqai0cmWfCJyCwrlABpebWz8d2uotIg8v2Kl+YVk6QMhhA6yQiLHL2tjCWnOSPCriGYs4b17IA/1voqW40FgRM/e7LzlWkC4WwVfk2ly24AKT2efaWte3dTxi2G4T9sP32VnHm3urPcVWekLmspXawDv0uXOmh3TZ/Y1DskwWSHd2ZUW86+s/PF5yXNvdr4hYn1bike7lPIuLbB8HgTGNw5jIG/FDhNmi4lVj3gJ6Y9Q+zF2ugz/hDhtfkHC41Rjoy/g7t7sYcIza8XKzxWsY3bFk2vbauAwduh9PUywxLvFWmzBM4r8F1471GEHtwzJYz6Yk7og7ftI42G/63mQDd2BvdjuQyRaZtLtchfxrZ2OrZEm/kkfFPP7fnOuzVc9+izxbVPwMBxqvleXl3ObcXDxqgovAQxxGcao5KgLi0VtchTviHp3XF06gj+VheAtfUxAXgyR45sWO2XnjVUDx+IqiODlufIB/cEe8NT+7/ti6pNyYO16fivMwTvzok43wUS+aw4Hp2vgsDG3SDtPFUFzUIgROVH/ZdkWfvYfPdt7ccPrGIYE1RnK1O48f1Sb8PedqyXvzE33hfGQmBolfYkvXsen1c2MiU1wS94F1fFixH5fSP9sTJz1aiKvhdYr5FY7632q9e9jjzs2OycbDr+An29PH3meBu/HBsa6zy2xzVzYr9+QnXc9e+NoWqNgWbGlcYcNRADCYGkOACAHQcQgOt4AgueCszgnIm7AIWoJQ3xnErrAsAUJgJEiIh+QSUAJ9n+voKTCBKiQUWKrg1r+qJHAjD2S46lNbijmPoINIqPQJBFthPFcbGW1td47zIIucHSgmww0gjW3l1H0ccY0MQAnAihECKPA1J+NyfpN35GITHQl97WwlGEA3bjomL6DQOYRJwNfvEhgGvaRwAwA51H59WZFjDwha4/a74pH8jiezJTASjcYh8WCD7Ijs64ssdjWHMwIcjkh+fKqxRPY38QFiAE8xhU4lZebEkRFVhK/zQLy/2VMylDCwPW0tue86wFw73/3d33156lOfevmBH/iBa1IOqMhddTUfe8xjHnNpK3Vv2V6iTIdsgO3TAawwJuSGzDax4BPhQbJ1DzK1bS6oakOgQ1j7rihinI3Ps7kC9BbeBHMBcndBrL32tyR8dwrAVXZn9Vrx0FglR+YpuDRHWAy3JWJsUx9LijsmUMHplVfjYSd9Ck7waYkB3HbN2n821HE4U78bfMjbefpXTOBzten5dW3QP4yBXcax9oDQIQ2Ik37D1opc/dxZ2KAwqU/FA+SYbPi94h+saAxeVAZHYC/58NEHP/jBx+r0n/3ZnzGZa1KKnCF08JjMzwSOvywZ27goniCmbIKOkHj+gjTDCvbed3qUMBuTz8XLbK0VeUkc4rjYs4UEOkbmyF2MSe6SaMTo7G98pLk0v8YT3oa7fLrtoIvveIHncBefyP6MYclaX2I/gtb9fIlcul9ChPd4e7XiiPvEGlt0cQyyX4KN2CYj5JueamdJq+ST7MTQ5QuNG3nk93CodvGwjkmQmxtfMF+4YnXfqjdb6zrkGy/EA7q3ePKa17zm8vrXv/74zXIYwXa3fzG9ufIBOmnM9akwRJ9+UcWjruJ0x5sL/oIf6rcx8yfyTY5dD5PFFjqB83bCbjKSXfYYxfOf//zry8EW0+mCvVoNrw9carfN851N7PAEiQtc9IiuxI7/9UlmONFySNiLR8FzY8KByIm/dx894BpwsXdAZCOKExvbtQvT5CmbqGtPbMzu8G/nJOriqxjIH7qXbDx+ZOw7HjG2T/y86/g33rUxsTHgaR2XqIop+OLGDTZvfHBJfJIDrT1tjMAB6aH56295Ag5n3OTW9fsrBI0HvttNuzpvfj2u9slPfvKaa3W9d/nAInKuPbapb/lb8sk+Gyffcm4LFVsQk2uIcz7pkL52B5lrdlHybOsSevGQT7JzsQGGbP7WNTinfKdxJHP4yk6WD5HNnuM/ME6+sDmx/uiq3Uq9bwXu4jRHAeCuu+56QBJ8Tqh1DMwkBpzQAJcUngM7gxVgJIz1yaE4MYATWK3qWF1BTgCcYKvK0v2tpqbc/gc0AmgO4ydN9EdZAlX3mwvhmQ/DZXhr9MBSYKBkzitYdxwAmP8mONreIMIxEQNETzsCpsDOEJEz81mgWLkDFgaeEwjy9YHokhXZkxUbsMLROHbrYufPCXHHVC4lVxwGoRBQlhw2h6rZgk5jN/+Vtb/1kf3s9tt0inggA2vTQERF2zVIm4JLz5r3265vfvObL3/zN39zBSkylZg0RgAQoHV/wSVSDPzIBNCxIQChIiqJFORsg26uFbVa9ZIYA9ktugF2hEVhYYOPPiW8fU9e+Y/VsAiHF1vxy9qsUFCl9I//+I+vK0v8TcGjuSLHfAP4I77JQZLjeuRkE1T3accqyCYnK1tEe4FaAOAX5o007G6hbVcVdgmCIC+4I59sUULHtsx3E8nOtQvCOysEna7VruDbOQF/Zcg/ja3vO8/1l+R5TuaWsLmW/shQ8qNI1fiapzH6bgVQ4QzZhIdtX2u1ou3a5FcfCDgiCkdgAuxkS/yMfSwpRxL4BLnVBlIucKbvTZTJd3ehmbu4li1UKJZswiaBniwaK1lbZfOmcv3DetibTBqP+JJ86Zqe6ZCeFxfpr08JH5tajKr/MK0EqB0xZ9LZ/Y0BQaXXlRX91ZaiGPsQC/gVIgmTdhXLufrCQ/gQ3a3eyUGyIt7x83TamD7zmc8cuNvLK9kJvFu8rC+y5LNiFCLV/VZLn/a0p13e+ta3HpiFe8ArSbs5IeW7itQxGNz19VXx9b3vfe/1cZrk2HXmImatDrvGW6k3mVEMQTDXvxdD+R1bhHHikTHzPYkqwrxJBfmtD7ABca92FP3MP/uWvGaPxRO/9ND1YhAOtljH7/A3yfvGEtewO7Lp2mT3ute97vLiF7/4+r6nxXDJ98awfGJX2dkLWfA/GADX+p48KwL2iyE//dM/fWDD4hy8sMOGzW3ysMkUPFq+hhOuPYqvdhJ5PKv7f/3Xf/3yrGc968DyfcmbOIgP1YaddY2rcSQHtryxXAxO1nCj63eVshgQx+g8fYk5sBxX35jADsSd7mlcFRK6Hld2r4QyveHhrkn2cUW7Z+3agadrK/DQ7piNk4pTihAwAA/cPuQ3y0Fh/hYMixcl4xK4c2LIp+CB3GGxGD7KtdgabFvb5auLM/h+Y8ABYXSfva/m7rvvvrzvfe+7/lSeYo324Ju4yh/PuVH9KhbR8cb85TviX23wgV2c69rkjPfji/TLn/adCOuvtUWX7BqOwzkyPMdefEU85Y/ij0c0yWeLaXx222zH4mtf+9pjV65dCuTjk87aWfimN73p+LWU9avOx7duu/vuux9oYoBygzkiolHKF4Q8v6OaJrjs9bXbBFXaBG0gvsaDeDNSoGGSjUc1yVZY90tM+6T4BL8vgyBgjrPBaJNJxNR1nLfPTQbMZYMeoxBIkckl4AyFkyM2iMgGttq2gkj+5krJgA2YMXSE2P3r3BsQBZA+OZKEvj45CdAAMAsQwE9btZ/BpXvXI50Ak0wEa+BKF2vUVvfMAXCp8ve52+4RUeC6ST39Slz71C4ZS1ollILakthestPv8baa1NuI+RBHpx/2QzYFp45ZSVlCsv0A9PNKLWBXsQRe/czMpz/96WsSppiA7CUjyQZ5SAgUnRA9W96ANF/07Hnjbx79y8cAlHbr00qzAKTYgLABYT7DV5aYwwKFL+SfrcAo+mMzklSVUj7ivCDBTmqPXDcYCkCSvwVk97Jjc6ZDMkUWd+UdwW4c8AqxQoDPAWWxGfYIgvyv7wi3YhwsIhPjRSgaS3IkW/NaWbFdwXsLHGSpfbi2Y+RrdCuQp/M3vOENhx31BmuPNOwq1+KA1RYyVTRtrp4bFBvgobgheej7FrIULM9Fsa5DCJDV+mUnCIuxWKV1jePk4Dt8YO8d9wwrOdHrFs0Wf51n/wpKZE+Hh2C/+BNpirz8TgLEXhpD/SVL2B2GsEd2rRjRNRGM9OMnn2BeY4Utxkpe8K7jkf5Xv/rVRwH1j/7oj64rIvxZTOTv9clWFRgk5OZOvgj+rfBE/GsMSPligDhAfuIIP2h+VrW6r4JdhDh51W//yG3jwmKMuNhnurHLou/poscX/u3f/u26FbR+PO4lQV4CDx9gcPbVmBqr6yRq+ksOxkmO4hXbsrjgOn7eODcZRzDhOxuEweLUFnqW6yxedBz2898tfNWWXwnAv/o0HrGTz/V9yT6dd9x7LhRoekdEjxBZjEjmbaWuT5hABr0HJZ1LNiW02t/dDua0SXxjvnHjxhG3/bpHY4ZR2ZLCaX3CO+3zbfgPl9d/6hcHEL/2u11LycJ7jhRyYWj3KULAZnw9DvTc5z738va3v/14/ErRQOLDr/BW+cLGbDxXsrh8HvY2ZhwChuEdfU9WPW7kRav8SdGqPuATW9MPm2032I/92I8d/9ktPGFnjuu7trKDihcKK9pfG+7v7KNC8eIOP6KbjQHGmwyK195bQu/LVSS/dhHuY19sau9rHlbYF5PlD2zEzh3+zH6NFw7r12KVfFBhrRiRDfWd7GqTPYhh/ES7y0vE8MZWW+S7PMpcYGTXyBsVdo2BPy3/WW5j4YudaKtxL/Zu3HVO7DZW+GwOOy94hTMq8jiu/+b8jne844gvvTuux8ZhEa5eETM86p78oZ2GPe/fXIrX7WZP5u16vO2bv/mbH/Bm+wbK4DgLgwF+AEEg221VW30hEIOz1cjxXXnUlkCN6JjQErclEwTIUIEgwxOEcwRBzScjQ1IQjc7vdjtj2wSHnBjAEh1y4qzmkFH1N6d0XPBProhV496Eg3EyWv0JEp6ZlvABGqDIENeIyQh5J/s+ATMbkAz3ycklZK5fkriJQMaXwfl5otpErgDrFjBqt/5VwXJQ3zlW3wVAugfKEpQlBf0NeNgd+RtP90m0EQFVZrJBBo2/ufUW+ne+853XVXfEGRHp2q3asl8yBqrIIDmmQ4WJziWX5pBj58gdY8NkIMFPnuyMXXevcRg//6kdBZQNKPSzvs9/6zMbX7CDHVbF+BHMENgkoJsk6Hd3kNAHnS2+CD6bJJ9Bmm7T31ZVraA1TmNeHWsbnpChl+8I2EtstENnCEX38pXG1/zIDdnZgLVBAYmAY4hM17BNxQN+vDhnpZm+W3VoNQ2xb558G0bwRbLsXsnC2XfOftw95Fh7iqUKEEi4Qp3+e2dJ4+9ljshj9/aW3P/8z/88bEzgZZPGZbs9H4GbsHHHBBv4jpU4x2GiQsDi2NqEvhRJ4a5dGd1X4kX3bI/90xE8YSs7t67ZQoP40DHXa7fx2C2H7Hc9XKgtyTebkNCKrd0n4YFFYp5ryYc/Wz2s7ea+GCb5hg+1tfHYW6af+cxnHs8q9++lL33pQQ7TaTFNMUiSBsO7Vtzh4/W9RWB6N3Y+Zhxdyy7ptk9ktHPOb6xZ3N5rEVFFnfVpmNa4JdPrp3gE39/Yyh+bX20ml8ajMNU8PM7QXCscJJv62RjI1mo7HGjLuZ+Mw2eaA5s3987tc9xsUgwmu46T39qbwr0iCB+AyeKfuKddx88xUAywa2eTjMbJvvvsv3iLQyHU+mc3y8OQcPrgO43xjHlb5G7+4r75iq1wCpZZWFDcsGtvC0T689iKc/BJzIHV4ikbt6sM3rEB86F332EAXGTTiyO1IbESy1ph7N/f/d3fXf7gD/7gusLf/V5Eyff7VMRd2+443tDfuCdsXnnCP/jERp/85CdfnvCEJxw/S9kjP7WvWCFmsgN2u8l9ffW4UqvYJUfyEHqw2LS5wPL7zu88yRsm84vkuzx148ByYguDrqfHjR981pjgIV8g47W75qV/u/EkvV3HZxa72ZxHd41leTRf3DYVjXa+fHzHKl6tbrVND/gvjiEfaY5sdOM+X+VrMFlxC2daDsj26nPjtmIXn9Gf63esHYNbHe8/31VwgC19wrTzePBfx/Hwxz/+8cdL47PzXgCvb/qiS3anzz77RZyKAfV7PAJwxx13HO8ASCkMKyFSzgaFJQ2C/RJfBruTc90mFo6tMwKdTcQ3Oeva/gm6SADiusAu8LneitCSOJVaBBgpZqjIOaFKWsiJozRe82UUyaHAIDBrIzDS/oLwEk3KBOKIdMcFT85cPxGCH/zBH7y87W1vO0gBY29+u33PPfUFTOkOuQAMnMi4AMKeV53rHFnWHwKPoCwR1C6bOpMC4Nm8trBAFmSzgUsxRNAm6/p1TMLRfcgVcGCXxmReApBigO8IQ/dbJa+4AdSMfQlg8+w+bZkPe1z9CwaSS3bIL9ibubALetWHNtkDe0VgkU4go1/jFKwaIzBb22VfxilI1i9f7dxWdbcAQF4ClIRWINP/7lpAdM6B1HEykCTpg475QN8FkeaLxMENczGP7pMQAFXy3aIc/5cwAGI4RsZrUzBQQF0ZJZMNoNoVLBUEBKF0KRlTSEsGtiQXvBXwJAl9dg8fJqPmuWPbQA97G7Mx0RvSJWiTCXKsTUEJniO5yaw2/Tyqwh5/paNHP/rRRwDzZvUNtOwBUa29ziMmbN95gX7jn37XfpsDvOG7tel5ebrj+40ZcaptxGP7X3KN6LEPcZjNbWKytmRHlfbFNMRiscnfEiX4ARe7R9FVfLDSys6yu+aMDOpnY6Kxd84Cw662WA1qxe05z3nO5Y1vfOOxPR/+eMksmSdbL82CGXb3KcBYkW9F8viN49NvZdc2fzrHNCQLNp95Bp1ukt4xnEhsa45b4JKo8hX2QMbLX2CAxKrxs0N4pR+kchPyxmyLq19PaLwKcbhLBYDk/g//8A/X50L5zxm7u2cxou/pn016Z8IWz5sTfmMVFibjfnxNbNEvPxFT+77PVTfOhz3sYZcXvehF12fm6xsWnpN+3OZcTNaPxHu5jWKbnZNs/Ywb+CW9kfUW67qnMUmuG/8mgB1XNFqbXL7X32JvfXibPW4A77qOHLagYtcMv0kXeBo+wIcaTyvU7XjYghsfx0P4QTJoS3JvNH/Xu951LPRoE0bCAuNYnIUpi62SdTsTPGaAm1VcVfhm0+nqKU95yuWxj33s8fO0Ev/mtdyXDrcgcC4m7TXJ2K4Ivnbma2QCC5oLPGnueD+fYBNsXu6yMsY5FErpruPif8dgtJis3+y61d8KIh7HVMjHh8QJ/koXG3/FNLwhnVhh3nhFBmx44742Fn/xRi+6Y9/Jbv2DX8IBdsn3+lwu0XWNxdzgFD6yOJf8xZltp7FtTgx/vGnfLlj66tpwMD2TP5nWr7HIcclmeSE7E2dgCpyCo763a6jHlO65557j7f9dL6bwv8Ur81m+dsTIRzziEQ8AkAUgQC2oI4QMEEnZZF+HlICQI9wcQWIq2HtxDcUBNkrbhNUqheDPuAABooncMeo1JEoy701I3YcIUKCkYEnvOo45Csy2wyHGHJoCGKJETmCtH2QVoOjTePXVd6uZGTL9MYCtJnME4Nt4GJMkBsleuZCrRJKOGX192iLEeBeszsCw23OBF1trXmwGkTJH2wbZ4VaEs0UkvrYC9AJBq+X9LFn/tngl2CEF5Gbc60CAiU2eiyMSEnbIbsgNmGhbcNiKouISX5O8IRL8RZGKvQqsjiOLG4C1LWg11/W/+rAaVmC1fdV8tngBlAC5uW6StEm4JKX5SDLZX/ciVt2/2/TY9Lnqr+JbG3TOjn2aO50iFs5vIU/7HXMeULKRTQzYZ21v4O1ehS7JoNUMIA8rNkFmywI5OSAti0WuaX6SBnPsutqKKNki2HW1h8TBUuPjl+RDF4iVbbF0ztboT1Bb4l2bSM7iJazo3mzMT2Q1D0USuJIsrbRYPdR3skzOfY90tjvAY2ieo1PIWCxJBlZExRhkFB7vjivXszf2myyW5JE/8sWOYAU/g70wYAkAe3CuNhAa/iNuwhQJgWIKfFtCp1ChcENPEi7JAlIiPiHL+hbP+ANbj+iLrbUNg/gFkrnEA2E6Y1D3mxNcUMwSH5He3nPykpe85HjJqB1N5F0bkdN+mvL+++8/dp45V984i3hTX+xfwq8/OO2aJXu1o4DWOJtrds0Pxd3Gky31qd3GTMfr02wEtivqdI2Vxc4tObWzIPvwCIkX4cIdvgMLcAfvFxEXOt4Y6Vtf5p3fGbs5dY9n89kbDCAftr74CveWjO8qJ1tVeLAlv7nXd4+6teX6vvvuu76Mz6OGdnWJEfzabjQ+ys7ZggIYu8dzO76FNzpuLHyLHptX9rfbtPlu/Xcdriu+8hMFnvRkh5/4VBuKl2Fnq3j9xKUX/4l5fLtxwH1+1LFN4hRKknU+1aMmuCrcW+4q5sCJzRXIWlzcXS7LtZu/fvF4xZHaTYfsFt7UttXsZEdvuEdtkuFyKu3yu3aTlSixD/zSzqnlbxYj+K1Evb7t8mLP7ltbqG+caLkwficG9Z08JMTmR26NTyzumi3i81ntwjKY2/HlBLADDu7Y4Hb94iHGIu7Ud5x6uRb5bg5BtziQXIiMFEVgy/oPXYpLrqFbfIG/iN9wvvG0ePCQhzzk8vGPf/wao/iwOEUHxg2nNlbjG7iUa/gwfraxDgeXC9HR9rfYtLLEw4uteJR26Mz4in/tnGsHnRcaNj48aO+DcZsj1++//Mu/fKEAAPSXXBK0BJ/gEECfFNF1GUgGpyLBSRtA1wmMa6BWLSQim3gAZUER+CypWGNewqQvzmvFw7gFAk6wq0BdU5W8eQigqmeqLEuc6hdZTQa9YEh1feWFdBkn2W5SJJAi3gIqBwUUArRkkaNsWwJI/dUXUJLUcsi+IzycHrBuUs+QagsokQuSQp4CBpvi5HSKiEiM6j+ZnldoyJ8jMWIBiHz6VM1vDm3jEojXpsi+drZK2P1sfv/m3OS+NiwZ8ZNSXSNYsVH2Z559AnJzokt6QIiRT9cLXkAD0CKLAsES0frY1SyVRCSUjdBXffJJNrG60vfaTuOV8MEJYzIWCR7/UVgAdGvPiAfCQMfkoejChx2HE+bUfQKDa/TXuOxSWfCXiCBcdGLe/IhddJ22FckQse5RqICTPvlkn9owbvJn41ZckfV8JNtWrDkXPbQDb8yPjmBGxxXB6Np8BSxjsEJPDgiawgE7o5Pa2VUlfgcf6ner//SE/G+M6G+rP8nPPNiUawVsOiIH2Nn158DK13c3BVtU1WeP+lnflgg0PztJ4LpCQt+RhfpDiLoHnsDvjXWdRyjYGyIj8bTStRgOY9fWECVtwtklnGLpktfOd6+kfR9hU5TtGsSRjdKvuUvwzHnJq1jTNbiINmEhf2nlOtITAZIQSDzI0HOtEhFJRdeVTPod+yV/dMxOYQy5Ln6wLzEBvlqtk1RYpKhf8/e43uKJceoDZvBr/KJPPsUuxHscC/Y0RvJgj3xZDKVniT+cxYU2PvHrTVTICr5InHa1yhjwBDYGf2GdOAmPxGz+0vU4V3/jIPQGy5oTfNsYJIlmf+THvnEifCM770VwtdUxOjdOW/prV8HaXI0V3ogz+HCfrsGL2T47F0cbRztJN47CQPjWZ7xb+9pSSNy+moeEpnYam6IRDO98b3LvzeHNyaM4Hd/iJFuAgbB9iyp0drZLmOIeOKSP7nPPN33TNx0v7uzxNf5IT3a3iKPrH/0NC/AyhWA8RGyFuwoHyzkk43xgbYbM2R9ehM+u7XS/4jY9sN/lKc6dsUjBDG+FkWxDjDCX+qY7MZA/2fUg32Aj3Wsuy3XYNrypb0U1PmF8Ct/szD36Ms5ty+4tGO0ZdgW8rq0fi1TsQPwT8/rsUZDv+I7vOFZsDe0zAAAgAElEQVTHs2/jE9cbuzjFbnoXTQVj+nRe/iLGbHyGp2JjbWVf8N8iA0xim/BSbmWn0cZ7/tC19MsOyah5tSPCONrxoTAv5vBXeMqGu/daAOCwS4QXULuJswMmQZUR9PmkJz3peIvwr/7qr970002I8RosgzdAxHvJvNWojrmOUeofUeV42tHXVuZqZ0kO0ocULlGsn90WK0Ey/zMQmQ8gBnAbJJMRIxRcyXydpT6Qt71O0opMIK/0h2wZQ0FK4olw1K5guAUJbXJKATHCFGnpt9LrZxO9DTjpR9vIJYIBMLseKaZTJAfYkwdCQ5/pKn0gL+zR+QUZIJc8kCngQx+IwAIIIqdYxGnYGpn0XXWzY1Zi6FbQY7OIQHPagKGqiXAhQ0t06JZfIMhIG7kjs5ITctoAw36AgwSy/hAPNmEMC5RAsD5b6eh7gAy4FqiW5NADmfMN8txAQ/YSI9VoxQD6Mz+ABlxrWyEJ0J9Jqz5qQ9DaoGRc8AAYC44SFhgpKUOoOg+UYWfHELf6tELTvUsc2RI8QAb4R9f2N1+ShG1C5R4Bhs2dK/sSC8kbW6EvAcdYbFWtncaQ/SzumqtgLTBqn43x7dpJJl0PfxBiMmcHbFSg1xc5IlrdpzjJ3vjXjnUDvHEmS9s92Qg/Z0Pph/7pHcbyHVjFDiV4S9DOJMA8m0dBXHFxk4eO2f7KdslSfBIT6BZhYVeNUaHUyr1YtgkTfSB69SNuND7FR3JPDx1HthbTFsPgloJ5MlnfWztmj8aHR/CB+irGRfL3xWMwobl2j905fZbYRHy63mqa2NHYFEo2WYOpW6wxzi0u6Itua6t5dj+c6ZPfeE8QbBA/4Ir4Y+VWPDF/9o1g7ljE1S3mLv7gCsZ2xtX62IJ6Y5ZYGm86L0lWKGvcXgyrGLKPp5Aj+fBhcreIIElqDtkcvOw6hbTa5ZOwdvWD79BtY15cYCMwCWYpNLJ/ya14w+/YJpnyO+MTryQQ/KT7mp9dkxIGO7P4M87UOMW2jZ94T+fpKn1IpDoPl9iRZEp84FfGaGdH/aTHCg8SdL7v3uV+zVkizS/gzvLd5WhiynLC7lV4x6c7hqezbzbdOceMC8faWLdYiwPtDjcYBKf6LA4oMC43Mj9JuJhCljgCXekb7m1fjdHLQ91Hn/qEjdmA1V1cQI7AJrVtLPxl+RaOxs5Wj3KjPhVw+RhfbVziWudwEXEbZojL9dMjJd0jJsih8Kst2inMLVYsf8MrYbuCtPjW+NrtESb9+7//+wFr3WPMMAXe1U7vfWh7fy/ibEy4NBngaMa2uRl5+qlE9gBXXVt/uA7ZN2aYhXMuJ1of6B65Ez2Zm+9sTAyWM7BB32F57wK47ZGPfOQDWw0lGASJYbo54q/Cu8rPQFSVMuoU4GfOOP6CByKnXUGlwRJQ921VQ5BHblTzgDcStESTIwIK8wKKAHyragxzDQ+ZFjgYHLIHjHYFa4nIHhecGAuAB+pemNjYALCErDY3sTZ+yQ5lS8a7FrACx+QlaDTvBZkttDSOfoaof/fee+/1ucoFGMlOxskuNjhJwBErJLZ+GT0bOCefkl1k3HfgTt8dX0cTnM9JkoqcMZPtJmzaAmjnSn9tIvRdEyGXyJOLgpL+EFcBJnlKrhbQrJLs+Nni2hKHF4zoj58tMdQnIro2QO7AaYmrIJisjcG4JazsaP0EGVtdei7VMTKuvW1bIggo6YcNATzFnO4FZhsw+ttKEn/feZMz3NjEsL7OPp18dwza5EPGALd8ahcgwzZyRhL7lIwA/Q0WgkLntogo+MBvckW+BOval7BZNSIvWJmN7jjZG8w2hiU07I4d8WdzQCSr5nt+W5DaMcIg8oJZG+g6B19qd+UgdiyhRZwRHOMWdyRICDm/dtyultUpfcFv/SVb8+mYrZJW17SpeKBwsL6PnNsGmD7oyCcb3DHRASxAoMUFhLexe97RMWOur3ZMlcD3N/3BMcmNlYol6ZIOsrBiDwe6Vzv1Z564Q+OOIHquEl6xBXxE/IAX9LpxG+kiC3Gi42LmkmVjrW2FYHEaXtA1e+KX9evxE3bfuY6JReI3wg43+RQOIhk6k0WFguxIMQH2KMSLFbWZnzV+Mbw5uG/7VDSECXDQ2LeQwfbSBxnCZTLq3Lk4webrV7vGzv60CWtgE37nxcESJauZ+AVMwu3IQjzLpkoQ2Ir+FPmWC8ITOCEJUJSA3WyLfbLzjcEwhi1vcsie6ADmds1ehx/ACvrbwrjt4eIAbsiOOt7fig0ba8kOdtMzDmHeCo7mt37YXDrf6mkLRfH9TUaWXy0fkPAtZxVj2TX7UcQQ+8mhuTQ/hZpf+7VfO94lIo7hvz4lpBYs6ajzxrZ8beNiOUjYbWW76/h84zFGfDBfUOSpn/r0Uli+0idbK/n87Gc/e/3Ju5ULu1MUWzyCq/yQLtkBP9u8yLXLUeis+3EZBXc6TC/rI8s1+QROz98bKztTGOOr7hen6q+4efZp54278cBiuLUxcHn1OX5a0F2/Z0fLTcUovFUu4LEpuY68QRxNR71lv8VS9kEW4g5fXe5dO7gde1750vlyQ364u9ySQ/OAd+Qj/vAd3ObYAXDnnXcejwCYDCByk8khlwYG+ChWMFOpEuAJuEnYRroFh3VEAMiJEflNmNy7xk9AnJ3RShRWgQvUDKnrkRDz1iYC0lg4OoUBYwQJ2eFcruMIjJdhCtDuowMBbOcq+QXiyYpj76fq6Lmv5pr8K+DUru16ANA8uw/ARdp7gUj/2lJj6yTiymgZJsMD1giPRGS3nZJv9zQnSZlVafNkC40fgV5gW0AlP6BZ2wgbBxd8ukZRhaNwnsZSf8mqKjhA5gO1sQH6VqCWTPrvuTayAARrs+SzdsWGlgD3N38SeIAvIiF54lcCmTF23ZmYCLZkDigQ6s43NgDq+toWhMm+fhSwAPqSwU1m+TsdIV2LKRto9Y8s0DN/B4BkDOiBrbaQDMGl+5BQ1zQGz72yUbJcGRsT/0Ta073C1dk/EVVJnmKFFRg2bdVl/Uqy2TXsFU5I0NhGtgd72Cs7JHOBPl3Bz65dokdPiIWYsBhUuwgpIi/BgA99JlcJv9VtKwPp03Za5yTRZOL5O7YKN5acwHVxg22yaxgpOern1gra3qOy9s2GOgZ/4J9xw2/6hH+2p8KXJd38tmNWqDfQiylihQLejq1zdkWlu01sdnWBbXdNx9M1Wwvf/PyfvjbmsR/EhS035vDx//7v/w7CQefiDlnBG7i1hN7jI5uE8OX0jRTiFvmDv81pfR532bhKvruKTrbiLN/gN4g5HGFPiLKiA7IGa9k1fDCOJaqIPEKd7HuePTK2uyKWIJPPxp9k0b1wfTFT7FicX2Jopwt84WPiD24XJ2pH50EUv/iYIPnDgGQgpsIMutkYtPOpfQUXPooD4B/sXWzUJsILk+3+WL9wj50JErf0B+86Fp9Z3GDDtXUuIMN3Mao+ap/t49CLCR3j830udpMjm+Wb+ZUCNJ3RuyQWFi23rv3FCLqHReS8Nt/f4hX/WKxcHkDHm7zr4yu+4isuL3/5y48t14u5CkmL+Z4h77pkIMlabkgWZMrW4Czuuu+GgJ12qeEGuAv7VbgzD/xlC77uqc1igp9tVjBkQ/KTxhMWShBxJXECnuCjciM+wU/IG8+Dx+LsckixvoSzXzzoXrrD22Av/MBzxMzlAs0z2TnWmNlf4zMnfiYuimOLlY7hKOyeHeyvzsFenMP2+eX9FkjXP/kTf6x/ujznlGzeLhtxOvk01vSXjOiX3pKJRe2VpZX45aa18zVf8zWXl73sZcdL2WEQ/yN7Ni+HkJvmf17u2bFk1mOebAFOsf30Y7cPPkkmYizZiAd0J4594hOf+MI7ADiYwJ8yllwnUEJC+jk/I22CS4zWyNahBEeJJ6MXyDKsgPWhD33opQFSGoBjKI2DUUqyAI7AzCkoAdgCVBW/JWaMggwYep/dzxiXZDI+xQMCz3gyin7eaknVOh4iixwvCDQ+ihdoBKbasxJDsYLKJomcBvhIWBjBkgVzI6fa77raFSyBAoAIhAUPICux1oeA1XftWTFgW83H3NkIIFGNbhxnuwQgSAsb5ID13f2BuODTeDc52sBKzkiDpCedNVZJkv4QVmC+35FlZE8i5F4VU4CN5Bh74wIcVu8AEVBu/gIEQGK75C/hAYTaYC/0vvcJUhIFdsK3+G/3LCAiT5Ls7iPLdgb5reMlRsif8ZMbeSB7ZOu7dptXVfT0KzgjGIgBLBCoEM3FLQR4V8sXOwBtn2TZ37aNdn8g3k+z8E36qZ+ObdKO9CjesA99CpxL1DuGbNyK5MCWrSTXtx1LsA/edo79Z1Oey2cTi4cCS/02b4QfCfcbzN0LzxBnybbgu+RVUtQ4XvCCF1xuv/3262rObtNekq8gINGlV7EM6REn6q+2+pedmFff/eQcfGETZAm72Sfsg0+ul0DCOX4tKe4+QXrtih/Sf3qw4kRufZ7jCxwRQ+pHAgLvNzaIyTC4cwoHXii2emcjdEln7L85iFHizMbr9GmeiEvt936d8IxN1u7OfWUDdxq7lx2JycgR/ST/xcP0TVdk0zWtWN5xxx2Xv//7v7++oV1Srz9YCH/NuXlI/BBc+hYH+ToMhWM408qzcYkpiyvwRaJs94sYS68WIZJr8vYTivXRscaoEMueJVZimzhEnsjwM57xjOM3pEvu8B1FjpUrm25MYjcCD2fFIDss4GDHcYBNYJIJnz5jsNgDg8S55ly7tkpvArZJ0HIh8Q0GN08LVRZCXK9wwjfFuPW7xuB5c/o2fvbZeb+Cwafxh13pXR4kJuFW64P4Ap5EHh231Z1sF8vIV4yGNc1PvIRF5tC1cSm+i0N33b5bg103lv4uNvz3f//3ETdgAd7Mx5rbYgFOSP5srr7Ss4QtOfELmLu/GNJLQfv3p3/6p4d9xhUqfIqR5oJHLQ9jN2K1+AU7++ydXx/96Eev+IRz4AvmgZOwX7hPtlsIYNv5Lk6zPpM8mwPsx4O7j171s3FLrNI32fFBc89GS0Dh4sZENmvc9IM7168i1sbs4myx/fj5uS8+3rP5zfq/tuQ7dE227Nj4+75FOzyg48nQL7KJ2XgJzMJpYKBi+o5/OXfXiY+KTumkgmlb650X1+Q2yaYx11/z7b9EfedqzGebYUti/2KjuMgWxBmcQJxhy0cB4MaNGw8YHKMTVCS9wMZzMSa+wWjJMYPzacImX/uuNxEG1oTajtgge+kHASwZW8LM4LVtcgycgmuHwDtWch4IL4kD0KrpjEjwXWAF7mRjTkh516bQZNaLGtZJBOB12lU+40cc6YehbPWLjsiEDo19g+CCP8ORlDD8dYzkJLhp5//RdS+u16Vl/cf3/BVBER2wxkPNOOokZUlFphadyaIMNS0PIYo05iRlB0tTmxSbQiWyGCMTk06jnSUlO8hY1KSZkQmC0R8x8V4+r/37zPo9PvCwv3vvte77uq/D5/pc17rX2kCSAyt+spnfTyXTOmJrUHgCLaRFc2cJE5DhFwoqaycn57Y2visppv8IZ/cFfexjH7sSFH7XupATSY9PkRMIrN9L/uvrCkgg1XpLipoNQIGtFGNshmALZAXX6sc6Fd2du09+5ltkb22tSxGpS1rjpodcmguRl9Al270qTbcbq87n980n5ra7vvZiy86he/GtSEEK6HLXAPQRbWOXyPmlROa2ITG0sdQVLo1NOtYgkxBgnHiJWHgatkQrcdW07EEybgtxtdoakCIFsm73kjn+xPYbQ42DUNE3HWuo5evJp1iCZUtGjdNYyWLtfEZzhi6RU0WR83tfzHsae4VVzQ86Fe9LzvrbzhqFE5/u9elPf/qBlffff//htyVCW9NdUU+Pmz8UbXRGvvUBx8Mv+uJDrRkeSdqO2c818xqPfvoMKZWg1581VcSU8bP/EgzrUlg2FmLd2hHExSw4qbBKpwi8wg6uNG7fueqmmFtSQYbmiwCaa/NJOjMvDJM/xA2/27HhgmLGsXBXfpP3EBhbmOWVxoS/vZ63dIsJNljcas577733cLmXvvSlD3smT58p8thqSZU4XptpOPAHfILulxTjF/Bq189XYckS1c29nbt5wVqX38AqGNrxxWn367PTXvHcwkpjLL1qNDaOp/27Ytxxitj0kY9rJFqLHCvOz81ZviVexYX823v5oLGzTfqRo9iB/8BOuAsrW4uCUcza7dO5rryxDzsnh10EGmO9RvQ7p23b5FqMVChsw45/4JDLlzUMknHzLx9I5n1QH5/b2JJ3k69jixk+oXkmb+N0+J3GEY6qeNtCbznLFoX9GksPC6Q7+bWxNXGe9KQnHdj613/914f92FV8y3H4EdxTbFu7fGvdXjVKFFPs17gV+6973esOXfh5wOyXj/RfXnQvORn6nHzpxX+4xlfTXTyipnLx0PcKwta/vsienXvmUHLMNp/gtDjm7/gCn9O46fMztsjp/E9OW+7Z33iYMeXkLcrPfEecr58sfrEPXd0MS3EQ9duuUfOJX3YM7GvnQ1xr+VnHu+3nLJNGqjy27zWC0kM6h1t0py6BV/iG2zzSnZ14Kw+OJjcvBjQnDIZfzROuuO14m018umM///M///KZz3zm+uBd+Vje3HqF36a79GNnZXN9/OMf/+wzACQMxG8XoaC4mbEN3vG2ry1YScDGk6w7RgJXoBSAthMiIQy+ga9gBSQAFbkAVM7ZopMjbXPAGiQhCeL8OXC2XRN4bhF/Duot9Dn/EiWfdR7dWw9SyRlzBgUDfW4iMK7iShK1Lk6BdAA3uuYDxhYgAjT7SrCdq8MvoBSkxrH2zlc4uCLjqp05zLkFITsIQuPveNtl3PUtUCAMgBsRAKISsaJytwE1Zv8lZeC2vscGQEIiZjd22EIbkd3gJD+w1FDSmd1k1xz0vnbIjwQ4X3QcQOcPvWqe8OXt/Iv3jrEmiaY1p6/+txYxyTZbDPFnCTV5+BIb0OHKDPBgCJDbY9hKguRnvWpcSGhAG2Fmn763e4CMWzC5ur1FMlvSLd/hL/SRviR7xRay3THZSuJDkuHYkiyxTf9iYoFeLMC7bVRo/vCB9X1JA34rECWfdFuyLeEglGKcHV0RSx4PTloiwObiHklxxSdbwWv2Ead0tMUEwueWA74iRhaTETo+Qna+Kv7lDUXGjtHce2tHYzkeIUGA188RQUSG77J9rzVsXvaylx1XWZGw1leDrrWTT5zzk+RMxjMJ1qBA6hRdbG7dnZfs+bctmXCgz7ta03v3ri4J5kd9v3mpY+SVLSrlAs1b/ks2sQqTbGXm98ix4pz96XwJMXv0qjhTkMmp/exZMniwrZwIG5Ezn2+8bJ5ZrKYLmKTIQQxdmGgsPg5j2az5FNKOU0DIOXxeUaQwFf+tYRsevY8wNk4XIhbXjYXYduxusedf8qk47hX2t+7W2lib1+mfDbvN4X//938P11kfWVztOxdCFCji17pclXflsOPESA3Iirse5rUy0g2s45vyMNwWu0ukv/Zrv/b4uUFF9J6Da8mHjSM+k7e14TGuMsNFOUJM+HlU9mxMcYOvwi6cBHdbeckklmAjHsK36Q3/VjCFR/Fw7/GP1mF3gnV2LntpsuBwfCl9NGbf7zMmlhvjlXDWThqYbw3iefFHTrLTgR/Sb/jWLQqf+tSnrrvbzty6tRZPNcnaTr/j52/y7uZbvopziCvypOc+w3EV3lsMZ7dwvrhkd/6O6zteHMEktsdBksODTdO5nI9/8Hm+LgeLRf4h5tPRefedhgb+uWPh8PLB7u6iT80hOlu7a27DUZh0rk80uLJXV/XJiy/ZXdL5uKdjWitegXPCWbGPh3Su/N13clXy+F/jx0XqnQ9etm54DifZEb/nL/BKA2B5rgaDGiY+VjO39aijk88OR76WnPucGnMb+3gI4O23335tAABSTuEEr8gDEEMKvPd9Agb2GxTIBcUb0+eAsrn7m3NtwFDAEgBFj6spHFlBTbFAC+BuIpLgJZkFYQUI0mJ8RQKQooN1dsBlPRtknISOvCpYnCvhIHSK74wtkBQgiiT30dOBIs6aBSJSDOwFn4SCxAgSSXBBh2MrcDgkkrwJOpJbwPQrEYoogEfPiDWgA2a9SkYKTOCgSQFEgMH6Gqd3ZYYPNQ9bdoxiJFJMb4Bcd1Cy2dsIWkfHkbtXJIXvAGOEj9yKrg3QlUkDQmwIcGAFRDrHQ49chQVM5NorP6t7yU0Mey9Z9nlybhNE8bqktjUjH4goGSQJcQCgre+aeW/8sSRQElZkbJKuWOnnwR544IHr07aTUzIyfucCegQBYZAQG3djnN/AI5hHP47lewgRXxAHYnSxhn/AG0lGcqCfM3ArBsnU93DtLDtCJvktOUg2cdCcfef3zNkKDolzDQYyIQriXA5RnPFxWEOfEvW5yNjmipiiS7mAXpqL7lbPcLBXRfXNiM7KqPCBw+zcXAi34i4ZXanZ2Otc8tgKzzbZuv8lbk2z5qz5FJa3PZaumyd77O+JJ39Nnb7r13be8573XJ/AbG1wW+FBf/CiNYkpuNcxW4zIP/30VgTLT4HxG/i+eA+zjc+GO5eCUdFJl40TSdFMai1ixJUT8cuuMGyLE9xgcxZ5FBau8m1jpbFuvfXW4zejxZO8Ih7F7tnWYoTPWOPqhjxbzIlJ/rf5qs/sQoIp5m09dmqJQ89RUITSUee6t9+YrtCLZU0Fftdr44o3WGiXnyIvnbUGPrG6h9PWtvFNX+dCAg4h1snNxmTbhoIcsH7fmD0Erl95eP7zn39cSev929/+9kNWT7S3NqS+14h8zYNPfvKT18Z6c8BneXfzO1v3XXLbhaJogIdiYwskesdj5BJ6cH+3OEr//dsrib3n/3yBzJq3cgE74tiNi4PgiPJH3+V/yb8XXXAhPIKdjcUfNk9opuJ29NfY8kBrbWzcyHsNbLLjIXK4eRbbllNu/pKTGgvXXe5jjvRo6/tyj8baumG/Wz6CG1kn229+tg42amzxj1f3Wl7op05f8YpXXK8uqzXkpOyzP/umsdwa2BqGwRzYuvkNn1C0ayKxiyYRf2BP3EGeIb/YEgtieOu21blYcr4ckG42rztO7cQX1XbLBTTQGlPzfrkRLiHWFhNhaGPgh/jL5j/z45qaC3xCHkiurXPJDyOWJ/Nhsd288YN4GY6SPcQWO8pZHeOW+MUrXChZHHvcivGoRz3qIR0dBZPgbLGBDjBnkAXeM6FWuChOey+5+0yiIQwyKSi3W75FTp8LnBSEiLl6tYWR5H8g5w3w5BSuMOiSbWApBDghg0jkChxb4py7HTwEXnLoGOQCcHLmTZQLZoJG4NJjiW2JITIjoJakIBDJbBsqfTTv6rb3rRVhF9RLDpBDa258ACMI6ZRjkqfXxz3ucUeSjQTztebbObfAJA/gaK7IWh3+9Kgp0FxL0pDbczEBbIH5rl9QArfkc6/b2ox/s19jdIWlzjECI2Ejt4LfWnXC6YjuJRr+w1aSsg484qVLnEzIw8YOYDI/H5Zs+aX42WQkscMAYJVMOpLGldAVIAom30t6fb8YIkb5vfUiE4gXgimRIjz0HUB2laEtYRE9xC2dANf+fspTnnL4Xff+9s/VOfeM8u8tQDpeN/9c3CanK3Hrt8gSTLAeccNW4nPPVSg01/oBGZJRV1kMi7HIAKxFPrYTf7ZT50lOCJNikA6QnXxa05H/KMT5betI913t65iafQgX7EcmJDDnarxJxDXg+owf9rn8wKbsL/E2ZjrZq6F8UI7ZnU3mFn9wBm4oXtjRehGEJeySKjwW22LKuXCY7Iup4tw5ySwPIX0IUeuQCz3Ej/zN3fFiV0Ogz+jT2M2VTc7/xJyiD+4tmTZGYypM/S3WF+PgrVwIQxEpubU1952fs9VMET+wH66c45YtFI2dJ47XZ1z1e9rTnna57777rrfp5T9dwOhV/nN+upIr8CZ5nlydB+PtYOHXjUe35OJ/29iTzxQHeELy83/zJpuYFEf8DAlsvPLF+i7OIEYbezkLvIDZ8gw5xZ08Qo7lHfK8QjMZ+l/Dti3hcppmBT1tEUVPiG/HIO78sc8q5D04q50AP/dzP3fsrnFrGJxURMJYusV5NPf4l18faF3wROzxSRzTXLBZPpYTV14k32ditnO2KYa3il35H1bDlsZRpInn5rDD57xrAv7Z5abYWX5Bbry4Y/xiB7nlCr4nryiyfM/fFJh8DUaIt36W7VWvetXRfLznnnse1iDAz9hqx+AzYjx52pr/uR4UyXZxh3iD4h8mZmM1B9kXF8ly1gN80OCRe9hb/SRurAXW9Hk8v/vJ//3f//3Kj/nj8kX5YfXAz8Wz+cS+OJZTF/v7rHnblVDRye44c5jc3+kq3XpQHjnkCWsTJx3vdkz8LX1k8/xpr9ynT7gp5re22xhMvr7bHCBvy+P8eX0HVqeT+Hu3LvrMTtjWkP3tOsLNFPaeecHfFOj0ursJcRc5w5jWBTOtg47wLzkdX1ucZj88kj/hdI61fp8fOwB6CCCQZjRAJwmZHGFXlEo6uiwpq+1Dmxg42wbJFhWCpAXrXrh6uYkSiDCmYgp4A1zgvoY7JxCK6JhNWuZY8ksGwcOAyIugFeSb4AGbgBTA5GkNS/ibA9BIuoyZbmzxQLw4mLk5gIKOnYyl4cJBk4cO2H5BVKLXENqrdshqgLBXWFcfa/N8RUFNL5zc+IAq+Zo70Ej/kir/a+7W6OpHc0qYHSNIVp/blOmYJfmujCwQSqbJBFDIy57Nk01KioEB+ypEJA+EFyFVTDcH2yR/V7J1GNlBbNK3QuBzEWy+cE4W9GJcSRgYpM+unrQtNhJFh423ndwli+zUMcbTFFrdA0hjIrUKks7XNBEPzt9YdQz/X18FsPSDSHY+bKgBFakI7LNZBXMPubr77ruPp7dqCGhIbSOCzc0DFzZB0iX/6lQWUz0AACAASURBVPx8Pj/dRNX3CiY+wPcVcXxEwdxxMMec4lhc8LNe+U1/79bNPo9cJJvCUJLWPBAHsHTfK64kpp2THF1Na81woXn6DmHlQzBVYaKZCAOd0/Ew03xbLC6e0KNdNZI5n3E1QCNAQS1JKurF+jYLYZvCCMHlE+uDHbP37cptbJgeNTlgDOLJbxQzW/w1bmvo4bI9xEd8bPJf/xNrCNoWAfL3YmP+6uFP1utcvopYIl6LA2yBPDVGduVbnRvWiYfFt/52nnvW2Qmeba7DO5I3GZZwd9w2bDo/fG281rNNyfSbXozjd6sV8XwP5oqH3suJti3zG34qjslnXnwHF8oX5PdzQc1n7awUl/BJvGx8bR5GKvEC/kv3jb+7LNgQFjseNiHgCijjp1dzLA+T09JXMdGDwF74whcePy3MB/fqnXVpdPYeXpLJmJF3P7vV3K0l/PmSL/mSy4c+9KHDzou14q9X60mutmLbnbN+3pXYGss4Ck6F2ygSkwvOpftt3GRrt3I0jqIne2ns0pvvxHOvuBAeslzYZ40Lu7ZQcT8xrNqLTHxTfoRfMD658V0XvMxtfZoli9XyMtzqO0Wx5kbv+15zj+827s///M8ft3L078UvfvGVo4vp1uJCEywSm33X/y/4gi84zus5R/yUzDDk3BCFPembL6sPkq85thmp4GtNYUtFsyKSvjdH82v+tfmVP/Gz3isK4Q27ahSJ+96znQbN1haNGaaFL/kynIVRMFkDx/h9D5/44K/+6q9efvu3f/vyj//4jwdfctsPTNidb3wFPvDR9GB95lh/4ivsA6fkksUb3NIr3tfr5ngYLs/vRe9473/+539eL2Ymp7jEJ3E2OV0zp2Plz+Vna5vk778c2HFsCfc6fjn/5hF6dEuGmFdbew93VgdsrDFDlj7/6Ec/ernl8Y9//EMKFhMt4af0FLwF0HkSBRWlI4OMKDA4c4vVBbnZMedFWhygXZDKCVMuJ0JuBRMDbVECnBBZyjwfAywc7zhjLjl2jKLOuZ3DQc9kHXBysI4T+MipcegQwWdUzob8AnY26Xtb6nI+zRMgiqAhZR0vwSIDPrMNnrOuEwI7xaD5EcRNDL5TMCa75MQ3+OGC2Xk+HUK64svbMbQuCTIi1dXJBWQBKIlbC58nn+OAd2NGmism6dM8dM5XEEZX0CVe3ydP5/RaAvRMDKBFJmB2Bki26jjkONtGuP7rv/7rcNXVn6TT8RWFJd4673v1ir9qFKXLbRolL4BeTFiSouBDyMXnJn1Fxpm0I87klsxbi4ZKc20xxkaI665ZJ9o8gWpyRBT6rLVp6LS2vuvqAEKwvyYhdjU2OrdGEAzxCsuQCGtY0s0Xbf9FdmBH75Nrn8wrdtgbRrI90mb+1mC9JermcvXYttvGkGAVeBsTEr3CB4EnA4wyp0YJ+yAXCG465h9LBjbe5BRYa05ECu6mn4h8u3Ga13Hr9wgjecVk54ozvrsYSF4+26ur/bCsNdt+p7jYQlO+W+xEsrNFsvfk9V//9V8/4leyRqDhi5hAUthMHkRE5CHj0EnyamyYR4xoKMAk2L25FZELM7oKxObGaOz8DFFvzOxsXr4jjyGZnY+wOJ7O+MjmOI06+IMIk2PzsCvM6QzO8gFN5uRwxRZ2LGbdjHgicNbieCR2/R4plRfW78UJmfiNHLh8CIbxazHZuvg8nfJ3OiffxgSO173S2a0ddqtDGNTYcin9wAZYt8VJa7Lm/nYMvpJsHpgq9uXx/LKxrY2M8EIBWWFT4bXk17OGwkoFdPHav90JuXHlwXlimY/LM9ZrDcttWlv5n81xZfie3tz6skXo6gz2wBy+zU4eRojb9bnPKj495bzPFRfinU+xo5hX6FiL2KdrO74aT3NNDOBFq5dsk87lOVyTDcKL7I074TO+7328p6bOXXfddXnDG95w+cQnPvGw5xqtn9CfHTf4TM2lbv1I/3LzcmU+fLMYlX9hVWO66m18/AvuNo4Hs4kRvtUxywvzs3wQB6KDbV76bHmfRgv9k4WOt3jES4zTXD/4gz94YMM73/nOa35v54MmM79TM8mBy12y6/d+7/de/uzP/uz6TCBz8NPwytX75mvuztvmIX0s5rVb5/d+7/eOXwig+9VRx7JXMm1uF1Nb98gJOLY8hjPjysmipnGLq7jB+WA4nbRW9SdOIoZwu+bhS33WudarcbS8GYclLx81d/L3axM1XtYvNGDUcMlhJ5TxrXVrrmS6PgOgL5B+xacCyne6Q1swA3vklVEWRF3VAahAhrG24HalqmPORSCAlxQouHO2GNvxttgFVIyIPLnCRh5gySC2JQFBJIWht9BSqAoiwcP4zkEmJdl1rAUCDi+IBE7jInDkYWTdfKDqfqAlaUsAydT3Oc5rX/vaw7nbOtd3rg4ihNs0WJIIYFs7xy+BADs+0vd8SiABNckdmNATn+nV343Xf9u36RjZ1YRorCUNydaxPqMLxVTHu7pox0R2IKP1r2/1t+SKcLEZ+yzJ3SIrfbAN8suP+tzPLKZHICr5Nhew2uKv8xRHm6DJTlbAhBTmO+EA31oCzRbixhgAkC0VY0tE4MECkvEAMz9lV0DYOuzmWcIr4SGMrW2BGYFaQrljb2LYQhLgpldEHYYtNiCm5OebiDa9SJC2yvUegK8fbCJFkCUBmManbD1rnPR23vHS8fm/XwJARhYnYQ+/Tn7d+y1iJFu4BGfYwpUrHXV+AT/FPdnNRw/nAos/i9H0KYYk3Y7pc+/7XqHUd64c7lU3OCfGljCJeQU034B/Gl7shYSeyW8y227L/mJ5C0pFrFgSM131bvtr2z4VVp3fWsPSjtNgkqeXhMph/Jm/dyw83GPS3+Lkkl542lqToUI/Ag8Tybx+tPHhc8VI67EbpnnsiDBn56Znu71gm3hagtpnm1O3sKQPRFSBDoN6n0zyuliTV5Y0L3G1ni18koEPKtjhvJzAz7bB1FiKluY35uKBzzUJxFs5OvnFhXhkc2PQsRyNY4QXfv2otdIFrsL3ya/hxX/5lGYLfGh9MBCXlIdc6SZLx4lfTRcxK6/CqvSEMO+FKs3J5CjmNNU3r6cLjR+8cbFkib3GO50oXpKVXzcenDMvnqURTi9rF3yQDeWmvTc5v1Q4d9xeWbUzjQ/3vUKyv5M1fIAn9EvvfIEtF5PwhjOv4te+3yuiGoz8Np3y0831m3fcXuBY52q+JRsO1hh9r0HBF/Dhjbszziwm+05M8PXs6SdriwU5FFZYi7Hk+ua19uUam/PMBSfJ0GvrK379Sg9+BeNX543TGOmtV36FL27uM6cYF4fJL6fVJOr7YlNDque8dBvOXtzht+o8MbKytRb10GI+v7JmssoxZJEb+Vbf9wsN73rXu44LVbDszBG87zzyOZbtcCbHOk5MkJef4t5idBtxWwvLx+xobdtkS8c1VGDkYjEs3AYgTtJxW7euPeFVfgDP1qfkYXXV1rkaGGd90lU843gIIGIu4SFpS5IBjcBE8HQ2UyjlLSlfwsVptquBGAqY7W4ATAoCAIJvC51NVL4XmEjIWdEUSXbOITARTUm847bAITuHJg+AQm4kkW2QCFbjNSeH01jZ+RAeILRrAQ6cXILhrJzOuORGBumrrTBvfvObj+X0oClJaB0ZKdZRBxh0uLrfIq7PO5ajA7abJVpkpDHZUICar/PIIEg6hs00hhAZNtngYh+Jlw8CEX4K2Kyh185xzxjZ9krlAgzSgPSICYkFYIiP9K6gQZrZ2/oBEF+VwIHj3tZw1pU4X3vY2rQFvkKlMREkn/EDsS5hLclgO9uwkWvFpFf2k3j5SPqwDrHfK79EIuCVYpKNASw/RFb7XtI/+yt/bCzFrbhsHI0G+uAbvbJr88AWnVnx3XvADN8kVHrue2QFYdLYQ3wjtv1bHTQH/cMkJKrj6G6LGCSUrvIjpJk98pPFUDhirsVERGELhmRJh9nyqU996vEMhm7DWGIlprLtObnzOfO0LddVP+s7E1bFgnOQUVjJzn2vCEHCXQlYokm3mkFst76qw7+3I5kPmeMbknJzn0ke3Gbj1tbY9L4Yxs5k7z1SA0fFRe/lev6qgBFnrVPB1dpgm9gR7wolzcIlf+IArvVqZw0ipUHFr2ADveABvc+Wu+uInq2FjOTt3Hwkou0nKm0N72GLZzIm/ui57+mTXF0te9aznnXszmAX6yNP7+ECfMSXNkZ6Rka7u/q3NhbrSxLZQz6Rq2oWtWtp7xXnk+nLAw83riOoblWDp4ij5jLO0VjylXyYTjQ42Jt+xOjmp8Zg7z63u2LxXuzB6D1nmyQKbOfyX9jEjzRa4DQ/daGHzeTPznMO2ZNTIw+vaX19voXd8mV8Dsb2XcVedqbrPoNLfUbGjc/lDXAzH8kn5DkNcRfM+lyughHLD+QisSXn8Z0zZotffBV2ipvGbr6ags3n/DPHgs2tu+NcDOpca8IRlhuLFVjJ1s4zj2Jc3NnFBhdgiPXiO1/91V99efazn31g4Yte9KLrs7DoXiwkh5j0HT+t4dJtJg8++OD14ciLgebkL3J1PkEP6X+xHIfroo88TE/wN12uP3R+67KDhf/xVdikBlG34Rr5YDJpDLRex+DQcozv5Lzlz3INX2ED89p5Y4zk4qObZ1wokWdaT7EovpfP4Odsslfw2a7zWmPNa1hkDL6XTheT+tutFHCndcEOOf1mDQpywgP5lc+KT+/JgFt6XoW8oUYzv1y33GRjSIxv3e17u0jY4HgIYD8DSOgW2wS2E23S8jfD6ag2IYKsgy9gkYMlsxkj4ZBQHV9Au11LgMdAlOFcwLaJF/lZg7mSpwO9IMyI6wSdKykgw5KDAFScSrCKPOOdA2GdRVICnAo065XIJfs+p7cl9gzJeftuCalkDlj83m3HbXEvkbXmxzzmMccVKMQJCBvbeiUtzgUM6GmL287lAwLAeYDSmvd8yR0xM47CRFJsLsmAjwgU9hK0m2z5UedvclSMbIMJMWk8Bbo1IGyKg01gSI/xAWXHdJ6GxfrN6lQB6TyEi946dhPl6hOJBUZ0nD75ROeLVwQFHrhKxw6SNMCmc7GbbMA4f2XrkhP/SAZJ0NW4JdCAS2JUDCcbQqgYYPf1RetRROrQtgbrs/bOoyNkDCEOiCPMPQxsC4bk6pxkaExXzTtvd2hs3MA7BASp6HM+rFHVuI2lEC4m6X+TKv+WzPishJPMXeUwDqy0dlgjQTvPlZpNoI5BNvi3Y5BAeCQ3uMqa/K3rEY94xAFf4YtGE7+GL3sVi75gwhIGhHcLD76zOQlmsDW9sZ98Ib7hmx1vyBByh0RkN1cnyS6u+ATfpZ+OU8zyO7pSZClIwl/rdn7j211FHgVisogHctGDmLBGWCTPLXFaDGg8hbq809jJURFbMVmBI4eXX4qXfAihcVXP802SRS5DquU32CV39j0c4SfyLF90AQJOisP0kw0rUpYEk7Xx4Fh2EruLE7A7Odri273l/VqAOETCyNI4kfdsx07WwgabZxqvK17pba+Ii5f1TVfPyO3J0HS2BLzPxAfZWkOfyevLT3Al64KBi2EwHhYoauWKXuVBeQAeyD/rhx2zxVF/lyfCrJqD8qImMV9th0w/6aa4U0jjb5rNyek7/NQY8o5nQpADH+C7CiANFfrJV3AQPrT+jtc9+tGPPu6zxUnEEE6yDeblcnICn+gqdRcC8Dx5kK8qmhp/m7a937U3L7yE9/KHnRM342HWiJfgHPlgumh98i18PdsexzC+RpKx8Onlr2zqM3iKY8Cn8FZuKJbyAXHucxwvvLj33nuZ4mHPGIBVZOzVTiI5Dz4W5/I43ic38D14S15xnXzmEDNirfH920aueGksellbywcwSe6k195nr0c+8pGXD3/4w8cU8je/6r24Jh+99bnGg2PYGpcQ58sL+mzzUe+LczogJx2q/zqmiwXf/d3ffewOCLfYtFt4uwDgPfnxLA8blMubQ6OxdXmoJy7dq58ppXO5Vo4yR/Zyi4OczV4uAPLX1gTvYQkuCb82H6yf8z0+pUaE57jBrr2/5UdrZ7/e0zsu9LGPfexyy5133vnQdjUNuEU7EsXAkgDhAaMkBMAoswltWZL8JQPCAKvt2nUMIFlDrBxI1y5U4Cn4JTjkF/kDsEBRMu092RlFQkrBSwAYhNOfC1/OsYFEn84Bhj5X+HMo4LCkRTJX2DK+RKwbynEkP/cQC4jOk3yBOOdCDPmCdStWAQCAWz0qaKwl8Pm+7/u+yx/90R8dJJEtmrs19L0ntiJkm5ARkMbdq5YIAtLR90BVcnFVBrluTgGS7Osnm4D4XnL0+RL+bW5Jbo2P2ANenVi2o8POicz82q/92gHI3QO1AECnG+B8STKyZp8ryNk6/1nf6n32WMA+y9l8xu87uuHXW7CwiQaSxLDEWCLhp43NfnuldZtgEn3nKu6tTeIST3QGzNnMe00Ism4xnpx8ll3EYDJ2rGSxNm4s8jTfuVOOFG/DBCZpslrjkv3O41eIG3zrtYIL6dlke2UMN5I6nTzxiU88Hm7TPfFbHPe9NYiVPlvbWm/nkQWZggfZz7ZwfkOW5NMo6fg777zz+HmuP/7jP77cf//9x2ESNX+BP3v1vvnZRjceeYUhbL3j+JufIBZwEsbQLzK9DR3NCD7sqqr3XuGzXTRLrsWNmFuiS2eIZDJ25boru7BfjOSPX/RFX3T8iooCRMOdTyPjriIgijCSb9Mjn4TjHR/het/73nf1NT4hfpBkW9HLJxo9xu813XUs/fqObsTpNonkeznDe3NvDK7PI5E7h/jQGMAzWo976JsnXUUuzdUY+TSSJ++7wgYzOh42yg9sBaOSWx6Wbyr6u8DCt6zVPeTWkpz4CN9ZwilGcDEFgJgQM71HgDumtXlOxm67d/z6ilhZTphM4m1zVOsppvJJcy6/UYzLEfmzpgvd9Nr5HaNRIQeQr6Ld81r6DF80t/zbGHayWD+7kEHRC6twAcUI0kzX8r9iqKIcyacrVzrPY2tCLXawlaLSMXKhuCzG9vab5YF0KOcspsAastCzc+QJjQH8AHZucbKxrUjFHZcHLmfaAi0Z8O0dV4Nv87lY7DPxeo4L/NxYy5PkuvUrOa91VEB+4zd+4+XP//zPD87Z8WzceDi0OZbLwp3sLhebx0W15sKhvDbuf//3fx8PHWbnPltc6X2+dW5u0z3MSa7+Fvt9Tw9s3hp85tWDFcu7dGxOtoE5i+F4DEzHBzaX8gF5VC3Y543tIiw+Ss+bu7deLLbe+MY3Hup+yUtecn1WSO8bz+4V+NC5ixX0s4325fbpqXHCoXSebqpL6EGTru/7e/FIbtGAEV+teXeqqUXoZhvtnSvHw6Xl5fiKWG898p/z4IR4hoHmgVN4AJ7Q2vtX8/nYAYDMEmAT7zkwOxlZFHR7D8mSjC1IKI1zCzKJGSH1/RL25pMYMqjkSDbGNreHOpgT0QFcgFcwcwzAb40p0sOMFqQZJdk71s+ibEBKfsng/7lo2WSKWEmqZGvMSIMnjHI6gCgIFQ5At+MQvcZGeOkAme98W1DJcyZUSJBiDMgYdwPLGhsDUARyP/uzP3t5/OMff/mFX/iFYwsw33GugFwAWmBjy44nR38r0DpWsb2EmI0AmjH5DIKKTBhjG1Gd01Nlk70nF6djuwCyvYK2eYE/chWQnR98Qzc/9EM/dPmu7/quS524V77ylVcy4wpF+uv/7tZIFglEI0NiQC7odBMGcESGFHYSNv8DFkAJqLgKoghNr2e/aF6JUVwjycAwfQe2vc+nFc+dhxRq/GxHdZO6hJus5iHvJjZz75WvPd5aN1ltQlJ82g0kZjRMAb+Yyhf5D30jw8myP5ljDYpHD1wSe9Yr3hXqCgrxoKBShMDRbfbwS0RGA7T1fOd3fuflgx/84PF04E3sG5fFb3bne5I3HJW4xb41L/7200Lf9m3fdv1d7nwasXA8vFriBov5ZwWAB88hqmKa/IoY8iHFsJWN2HExVZKVXMnC1my4yRV5XDICG5Em9pTXJGE5RtKGg443Tq/IZMcoNOTRzbVi2gMJ+XfysRWcVeCLFbc1yXfykLXtrQKuvPkOL0g3sChZXb3ewiIZ5VFNOEXsNg/o39V8DTTNJb5ovrUfedgdv4Ev58aRor85KriKyQpzRcL65WK9ddEljE0mcb35XLEsjzUWHeAw/CMdIfPbaNHs2figT7lO7oOJ2bRGXPirCZdu+BJyrknMr8kpJ+6VwGxLj3KK9SDRyKxiQzxuTtLcQGa3sCvmNErwGnqSc7bY0fDvGBecyNg4Hft5n/d5B+Ytf1p/0NRerqeQYV9cRDMHz7MWmA/XFLTrfxrB8qm4wGFwHNyysV3JgyX82/w4iKYAfBQz5OUXydl8mmXyBP/hf73vPz/Z3TnWvPKzkTwAn+UJeoBX9JO+zNOr2IBj8K/jxUlr9jed8mNYvc2tLeqWHxsTd+q9RhKOIb7Md66RboY3q4v0IZa6lScOCUvxpOVLYl1N0VjyA7zbZpfj5Fe23d2osNHaYXY2tYvinMe7Darj+rUMWNgcGhLGN7+c4nPF9ebdbAr3cXHF7ld8xVccfOof/uEfjjnwD7UMe+IGnW8dyZCePS+J7+FJ8i1b0QechlVqHXzqjjvuOHaB2cFgbjy942FHY8HsJz/5yUfdI0/zIXXQ4pd1JLsHjPe93aGaGo0Rlsejk38vqJV3kml3TuCv2bf///RP//TZnwEE9BS6BQRn4wzARDA4FmFqLIYCCpI0QAJuC5zOUdyvwZDiiHhbDm1TFYDIDFkUwX0uKSODvd6sycDwCgSgpECRtIwjAOuml6AkQjLQ05LlBZB1esXkduEbf+9fBNbI6hZYdMZJFGGKBqRP4Em8QMj3yMQ2WPwNlHW8JSxkZm1N70hrOmn7bz/D9p73vOfaEeR3rVWRpQmzBFxiFjRAukBzFVEApydPx9XZTi9+rnBJEmBEChbI+Y0GSbpJxrqEbIwMAzw+sQ0UwboAhkgEqG0trRO3D2w7JxD2kUjJyScXRPhVx7pvfIkNWZ2DnLW+diSUiLpCteRAYa6pISkvwQb2e09qY0hCfEFRj+T7fv1niRJdSv6NkxyeXk+GjctN3ogEgO048ZE/ORY4InUSsvOBLzIqltiiVzrtb4T1R3/0Ry/vf//7D7A1R2P1j123yN+uMHxD0CU3OpMoYTOZ6HKvWNGfmE/Gxq2xtb82wY7IJH1rGljj+hm5PH1Ww4qu4TM/RDg178RRYxd35pJAkx0h6tyuiJlfLkFSe4Ul+Ug6j7DAQuSY7sQ5vE5mvmobN0IsLrNtcdv95H22upVH+kxjnJ/JcXwmfOfHciOCYF3Ir9jbHNqx2UnB0998W1NS/mE3RNm4/AHhUTD1HsnTUEfuxSQsMWby5AO9Ng69sC9Ml39wBbl2i5yNU40M88IO+dLn6UzBDA/Mjch1zDZB+IF4zLatp9+pf85znnOYs19GqQkAf/t+7xGX15FC65Aj83OkrteOW1yTT+SKs0yIcWvrmMUB/IwN6JKOexUbe+VW8bZF6l4AYbszt+IvGrZ+ylIu3nyyHAr5h3Ud1xy9F6/G9jmulgxdBOnWAHrbIkpcNgfcgtutzxr4tvk6Zm0Bt+GQMcQ0H4El+ZYLAMtx5QJzw335cM+nD1x4z23sfB/vYT/H4mtiFbeRN1qv2+1wEzGDj8BkmNS5ctByZhjWWtiA7GKLz5gLfvBnc6bX5cXmIb9GROfx/c5JHzAHt1NAbi7H/5NDgUb32xSFA42xtU+y5W993m6T/KVGYLLY5WW+5UJikX3oql9hsnPLZ9bVRbF26e3PFfL75BPvYkMzA+Y33jYw6Dq/5ufsIzaW5y7v8bkmHF5MPz/1Uz917FZtF5/x5U8xCMNgcfImRzsfKlTjz/3bK/iOhaPJyW7sC3vFoliVQ/g131qshhW+w5vVEctZ07Nzk0GNki5aR7cK9FPSHbO8YGOBDsjeRYt2P/7Kr/zK9WIeHqJBIQ4XF+2at7a1VfPHQXqtkakRJEcnq3V1PixujDChHTC/+Iu/eLnltttuewiJIUQnKHwXlCW2szEkMMkGACzZ9FnHbBdkiSTyLRFx7h62EQHq914lGEnQsb1XtGgQCEjB3feu/ggUwUrxrRFRaf69+soQiBwizoE34dFFcin4OAmg4wRLtlx5EbR0soAtkJE/joj0mTt5ACUbL6gjgY6npw1ECQFgIZ0KHN3JOkoBdP90/jllcnlSL3BmqyU3bLjzSyp0RXd0oNu2JFTgIl0L9OZgO8cgSfTUK5Lju+Zk6y0oNmHqFEqSm/SB2ibRJaTiaLeSirWzbhbwdH81hRZMAHTrVRAqcpYMBFIveMELjp9iKVnZstdYtm/pqGcfRcESfaRdDLny0Rp8J3bgAJxR2NCbK71AdO2VrwV+//Zv/3a913j9SOykj8bJjoroxgkDFJ+bDMhAfk3IZFW093c/lxUWIWZwQrdXzAfgPWm3n24J6BW+Em2vEtgWSQG0YqKxVneLOeJE0bON0U3m5IKViGS+URMqctPxyBWf8xnfQfa3yJBEa7r1E3bveMc7DqJ+Jmh8oDmTcwkz/NkmIwwhg9jjl2cyjgyL9ey7P2OFFCuE90oLYrDFS+M4FiHzdPPepzeNE/pY/0EM4baYX4KfDGzReJFAeXLtD2tgn3kQ7HShmIGTsB8h0IxAcPqcfxu/dZFJoxexYy9Xc5oz30Wo6bAdUh/4wAeOn3PaQg4mNQfslhc3h3eOInwLCsSPH7B/8u4VUesXw8bYeTeuF1cVfjVl7rnnHlNe3vve9x7/z8UlfiGO5SJ5eC9EpHdNaOfxDfjKd68T37ArDETk5Ca4wEZ8rvX1nd+Al2MQaxyg8zT4m3Nxz99k3cYDf5fP+B8s0DjjYwhxY/qOHeXbjsm35FKx2HH93drC0MbwXKZkX6op/wAAIABJREFUXzwwZvPKdXCoV/EitnEr+ttGDW6UvHxqdQQrN4c2J5uYr1wRTtRU5z8KNn4r5nGrxiY3bIRffIMviF02xmcUzPSD2/El8Sj/NSfdu0C2fAc3wd230IJpeOxy8W2iaC63ho1jeAbD8BPxYe3ei5NkV5DLgfSDq3QMfNkLItYv14kNeCFH5WsaEfKguMa/axZU2Pa5/MyvxQAcXhz6zd/8zcuP/diPXQu1jZvkYFt6dbsSG6qB1FAaJ7B6cYQPJ+PK73Ny8xOxrJnb592Clh97eKF6pmM8X0x85kMa6d/yLd9y+fZv//ZDnLbzp1MybH3VOtQ/cClMsPvQerJNY5BRbuU/+L/51XqanvwPB+18XBUOwTv58Mu+7Msud99999EM7laO5haveELjqTHTDZ3atQZfnAtDcOLeO0cedHuahs/maNggj8INjTI+7eIBTpiO86Xy9C1f+ZVf+dAGg+BSvOkGCQIFEOcjMPCmjARGNjgwoF2F7dwSWAIKhohRvzvZveOvfvWrr4qXxFOUezObD3Bu9wZYKeSAM3IJwChdQbXAJiEuwer7xtZpASZbgCwBcYVuk4cuG6ekZ8kC8Eo+zWlLpbF73SsdHKpX2/Wy416RWhBGCLbg3SARaK68bHG7pCH9L8DxEV20TaCCefW5JC+9RJjquHUPc3MD07YTf/zjHz+SCPCjr2TN9wSZRC75S0JIQOf3mSsBe/sI30Z4PKzJ+gUUu7OHoq3PFZyuPgAjfi/xbtKTiCVJBGGLVTKns23yiFdxKplLJh2P+PEZ8eNzpJrOd+tYBXXvswFik49ppFnnxrIrMwijZhuisEUhEOSTW3hYU9s3u1e6IoM+6UDMAuPs6TzNEI0SAGl+PqHQMpbCnX/TPRvCEQkRAec3SwqANowT32Tp3B/4gR+43HfffUfspm+7i5A5xWFjIJPGlfTcy05/S/olk+RqC5nfAta82uIw+cQ0/G692dv64c0WoeRRHMB89kVYO4c9NBXFEdzYeY2zBbZ4RH6R4z73mSKEL26xpBnAXggFfOcX6ZZfhQVPf/rTj+ZOVwT6x182XsnQmBuDCostyswjByNT/Al+tr4lLGRqXjG2yR5uy4OKe+QcAUo3cigbINl9Lk4U9meCmU6++Iu/+GjM8bct+s56oZvGYZ9zgcEmbEzPrdNvyCPezeU//xRncN26Nu4QSjylvPPlX/7ll3bvvPWtbz0aom7jag3pKQyEKwiY+FGgNgcZETe8ZeNxizvrXM6EDDcev+1vdsU3+J/PYYM47b3blNhOfpSrjKsxiyQ3hziEZ/KDfNermMVjFHfGhf0KZzxD4exXb3bHET/pHPlNbnRBx+diYWXld7iWQs6uBKS9MeQxfIKcYtC8HYcvWsPiCJuSY7fn0qmGp62+qzuxioc33+fiX4oVMS+PK+b4uhiDofIZTIbFeLLj8Bt+JD96pRP8RHwsZ1bowSdYKk7JKLfyKTmVzXrF+RV0ijS8Hc9eLpAs6/t8Qgxnk+zRfz/lBktwSfpdrM+nvuM7vuO4Ki4e+A5+g1enH3xFDC2XhHV2bviVBRyXjviW8fg+Oy7PF5OLi/KtfERPu5NscSZZXcTDo8XnroNexCAu8pa3vOWaKrrVtXVlC/60vNbthn3f3+aDH/yCjbO5JhA/bK1stfkVj5IDCAWLNQ2bo52RzVFTvjF6cGRFczXoJz7xieuFJ/PAOToQGzjbNnTEJ7vywXJnuwrZTK0CX+y6EI8+F2/tRs8XOg6WrC8mQ9+5wHQ8BLBbADbJInMSEAK3SlMQpDgdCkQL8EuKnIGwfa8jImBSCFLTcQgQZdZ56orbLkbi2g6dAHafMvIL2PZK/CZahI+sggUZcSwwEohrbGArOMnKyTgy5wSuSOYWbkACkUUeOnbHb2wEvTWmC0AGcBtLACvOOC0H2wQLFCQ+Tko3tkLrym3hhaDQ+8on+Bo/O2manEk+fRXU7373u4+3r3vd6y5/+Zd/eaw1efrnXuj+FnytFVlaoODDm0Toki2RSMUwnQNxRRAC2HFAqPERGOOJA8Sq7xGw3fYLaBfkz0lhr9gCqwU4JOMsD0BcXzdf55NVbG+Daove1UGFd/YoIfTvTW960+Vf/uVfDhzYIosdybkxpfFwzQo3bMiX2RDp3PugFIl8HWHoXIkAnrBx69f5Pu+S6dj9v/7Y55ITQNe53vUhE2fb8/8li609//czYOwpvlqfh5QtDiI59IkMmls8rQzkR0DOsQL3et1nC2yCSV6F6foc0iAe+ZMkKqeYs+TZuIsD4rbX5u9+yF41zWBi78Wwcfnkkno5i04kf7jfPHANbpGBHRyjwKajJSvppAdJtSXyNa95zZG0XQ2A53SuGERc2XkJgQJki4vdxebzZKlhE/b2mg95JoFxOxaWbK7hCx2XbPmYAoiN4Ax92bWytxM0ZjtGKvbFlThFLMVQa7TDpDXSOSxUFCk4YETywE04lG80b2tO/ztWY6dnTyWHY1vAZBdFLT/ZAmlJOp9oHv66eTyi1S0C3drD3ukj2cRFc7jC298RSreP8TE2IWev6brz/HycZo346lxyyUFbbG9Bo0Bd/iC2PVRud+ZlNzs6kNRtjoh1PtZcCuaNH7jXua7ay5FycGN07vkfTmK9bLVFAp0kTw3S/u1P0uFa+Fvfa4bIDZoJfHfjTfGdDPlZfpfO3Ra22I+jbTx1jrXRvWI/u7KbvEMXyzHgDp9VACna4QdOmkw4MazMd8WdueAnrnQu+jsX1qUzxaifj9wmaMcpAJ1nDXTfvPLY1hAuTMDj5Cl+NbdhgHy23J/fLc7Rw/INMmi6ibfm7ju1iAsuODS8ZeflAYpuOwz4swtIcg775DPihu+JlTNWw2F8fDHdsbDCWGJNztMM8jm8V1+pLeRi/k/f9Le6WR7VOJ6L5nZINiSTAjYdFVfPfOYzL/30YlfOe7Cf+qzdMeVOsdgrfkq/fAbvxhHZqONwF/HZd9k43piMdNK8+AIfb93ila+Fja94xSsuf/AHf3D50Ic+dMjULvSeSfCnf/qn193MmhQavzjA1miwmd/wFxxXQwx/3cYIm+CeWzOyj9hqzU960pMu//Ef/3FcMIWX7ZQtB/fLS+bEoR944IHLLXfcccdDkgKSQvkWonAELAia7t0mPcUGQGCoTWCNC4AEYwpglOZHeDvOboA1mmAB7ICpcQS0YxAs7ynW+ji9OelDZ0UwS9y62ILSuMBOshPoZOTgzdO6ySHJCUbGA9aAWIfu3Cxo3i0SJdHGA4yciF2AqGBBsnfnBgJJH53zqEc96rintm2+5JR4AAGwdj69IGGcXpPCeUsGIrhtR+/f93//9x+B3G6AiGAFJ1vwJXM2h0Iw+SSoJfJ8TfCwPzJnqzOdCXDEGdCxj/M1TyTjgIPP7lan9Ted1ORvngBTUdtxXYnqHjG+uYmLbTdh8TE+qsnWWGJEgkEqJG064q8LOI2XrDXjfuZnfuZqql/6pV/67MNEbpCBZDI3EtnBiAwg53fItiS95Nz8Ee7Is2PFF79cP2+c9O4eXclbDO+afXdOrhaHbPGtxT+EqrkVUs0tGSHGnet+rBLnU57ylOPXMJ773OdetxYuGVWUNKZ//LIxNU/4FtmTlV35HLnT43b7198Xg+hXcU1njSMWYD3bsIWGhPE0+hSR/KLziwWJ0Fx2Na3PpVv+K84Vme5vFINIu4KF7EtsYFwyrI8qRLPpNshaNx+AWQrP7ACXO664RFY6pv9939Uk/qmYbU0wcwsPa1EIk1d8K3w99AcZQrjW7vBCrl5M2maYeGsMBIg/ysN8DY6zRfMhPXITfSPf9EwHcqL4Qc4Q0y0okVpxkKziS+wuIW7s5QrJkM7cDgLHEddkcw8mu8sXfdfY/EzebHy23yf34z1b7MBi67B2tqBv62MzxblmGNKqGMPH+Iu5rWHtyCcWj8jFp9kOvuyV8WQzHjIr74hFtuQfyyk6p390qSDC03AefKTX5Iu8a8oroGCt4nGbf82BV+ET3uMB2VLzgKwanFvI9Vn8o6aCc9kQ3sIGfiEX9d4vHv3u7/7u9bbI5bywOPldwUznjbHrhpVyI668NoG/bGZHRGMZX07ZYiR5FND8qfeds/bHCTYuYYYYZB/22lu8zJGc1t1x/mZLeLh4BF9gCp/pmNZJp2ceGf8rNnGBnm3UQ6hf+tKX/n/byXGUzSvWD883nuQIOTTZ9jkQbMO/NIDlVtvAyeaCAv2mf80k9RWMxLHEO9+DH/LBXgyAERpSjb/xTLdi1BxsCpfFJV8U18urN3d3PMzPH/Lr5C4fJks2ecITnnDcWqWe0biV9/ht5/U3e+PveDrZ4T/s3kYPX8JDYYlz1UzZqfnb4Zqs/Z0/wFY5X9OA35B1sbCxms/tCq2v8875Otk01dfXtsZRk9MVXcOd5i8mPDfOXN1i0vxve9vbDv3DgGzykY985P/tAFiDJkSd1U4UXECfQwgcHePtLujEbALf4nCVtaAkMXHoJU5rhC36GIJhjbfALCkrsAQdx0IaHGeMTXDWjUR436u/l2SdibHk0xxLWjimRIT0coRN/j4jd+P0Gd0qUMmxgSPBKAIBrmKTvhDcBQQFSOe4Oilhu68KuVUoCOJ0qGjdB6gsEZR8W88WhJKUzl1P4Pyf//mfy6c//ekrGLClZo0xkv8cnOfipUStwGjdNRiSsd/uXR8DkoBFACPqYifZO18QAmQgbP5eAcUSDFeMJJG+Q9LosfN0yhVmycG/JEm+odg5E9OOk1j6e2NyQcbnyVSM1ZAomfr38pe//OjiNh/QQYJsm5WwNu6WFK9syMEWGZsAYcIWu2yejsQPIPc01DBJISV5b7FH53zOVUx6pBPxpihKJ+wNv+CH+Zb418yoiWXb+Lmp0fvFYokUZvDFLQ7FFT0qYjoHPtqxAa+Sif8gfYrFvnNlUMJbfF1sVXjb0k4+ftNYihD63vMbt+QnwW3eSVYND7oUE4sv8A9JWbKOoLii37H5k21wdCU26YXeENVNxgoctoOtjQFfFQgI7mIPmZpLoSy+No62IS22kFJ63QIaqeFvq/v+rnn7jGc84/jJ0d5vMdbDqPpVkp/8yZ+8/qoNX9miR64T0+TqcwUX8otMLg4iaelpiR7flQ8R5B5W1FOXe9ARzFoymD74hoIEdshX+/OZ/Bn+yleN0Vr4CYzmU4iWORRYiynb2Ckm/eRuc9g1mZ7yF7eTwX/5s/OKk2ICx8o3+EJr65+tnG7fketxHH7dsXQNw2AXTieXi2XxZK5zUSCe2dIc8hwyDceSjZ7Y2VzwWvMBvsNoeteka2wP+W0sa8C3WuPaLH02Bl8vrvtb7MGk3rMt25ubn5LVsZujkOtka85iqZ/4df8tHdmGHs595jOfud7GuLraRo58TjZFfee7dUBOSkdsB7dgzXLGLToVJMnlHNi3hSIfMA5948PpKBva6bU5W/GpKWtcY6wN5eHFdD6Dm579Wd7lZ+ymiO3h0z2Erd+T9zC/5Zn8GY9oPnmAjBoZcjucYheN0PKKXVmtGz7hWPRiOzeduH2hX4Xq1rKXvexl1wePdi4ewHfl0K0ByLL5BdbYMblNT/bGE1q3Oi4dum0KtssD6xf4Et62mMKnxVPPSkj/YlkM8g9+vwUy3turdcml7N534Wtr1UiBAb23Tvww3fnltvC+celnfXOx81wLqo9cMKWjbXjzRzghZ8jh68f8yq6p8zh8k77TsxzMf3EJvtL7di2UO3t2g3yCmz344IOfbQBIAAocQdgr4tN3jLzFPOCTLBq84/bKhmSLLAAK2x0WnDg0GYCb8XcRyCbi4SpSjoCwSvDIkeQHJJYkITeAXpFD0Yp0TrZkQEAumGySkyyR0yWEwAaBFBA+p0sBpXg/OyvCbNviFiBIWWNySEUFEGLL3i8RsuVwmzySiOCSeCVHdksvnJXu1782sTS/7XH0eQ48tpAUeo9kLziv3bfIch5dsnnH2NrU3MDbTg2+0BXwQMwDu/gRn994QYgkD8mbzy14s32+C5DpgG4lNECcHGR2vvkd23uNBeR3dUtG59+sw9h8dXA7pvnaVpQeeg5DxT9dbWOEHO5Ha81bRDXektfFF77FNpIjv+9zV63amtXugHSBqG1igFX80I4LCVvhKXHxW2vh366sbOKXmBGmvlNMA3nNGuC8MQsrAXZ6RuD5oCTRuMnwTd/0TQe2tjtGkiMrPxNfiytiQ5e9Y8WAHVOwqWP6m++3FtvA1xaNsVdX2UTMItu24sEePrYJLFn635W35vAMA/qWtDTEFAp0CFt8DsObIxu4VUzs0BFZFpOMkfwezkcn2W9ja+MHCeEP5tpiDF6wna69ONnCuHk0p7dwXSKx9lyc63MPZlJc3nrrrQeMtU2w77N7tunzF73oRcd33aPZNmV51hpap1hYzJaD+2xvr9ncjLztTgt6k4PEgHjNl/It94SnU7+asCRJobx+YG44YReKZjpCutiA0LHP5vOOR9j5aZj6+te//rgFpCvFYRkexc+3+OJT9GjM5GYfjQINc01Itlisor/lRRoesKzxOi6MbBeZGEl/7arrOSOal8aBBbDW1eFkkNsVRa05+2ic9LmCt/PJiIeIxV5boxzdeXwd74Ah4h53TI7k73wxiUvxS/gPn5uvz9KfK7CaneJQ7CSzIg1+4q/GhUl978GgLoTQG47VufgoHuTqdfMoHOBxY8NFeuKv8iHZyZmOPJiNz/FtfLTPW3/28is/chE/6X3653d4YPbhF9ZDFvErXuQUxY/Yb6w+4yvWyS6d55jlgMZTpDWeCzc3i1Xy8Dl+K/+bn//hPRv/bIEXO5e+6Gjxlh/Js2RbfBN/2U9x3d+K+r7vl0fayt0DmdUB2bd/OAV/X34oNpcf819rpks2EdvLlXEQvFLsLM40zjZ+0gf+tnaWD9KbfNRaNQjF6/JitRUuI79Zy96SCIvxaRchHENnimkxARfE315k2F02cM7FRc0EdrFmsrE13gPXNh+JR/HBbvQGK7Zxwe/4FGzE0Vykx5thgHWqi/mPWqZn9RwNAI6sAOwARETiMmiT65AJGg4EsFxtsijEwZgcWIAtSAFQ5zbfkjQJoe/rgpaEANUW7pxMQDbGFo0AmvNYk/cAhJNxhgVdBQcZGXzPTW8RMffM05V1JNc6NbAnH2M15tkWmxgQ4+Rlq8btmJzKP+QVeGxTBsFgF2slM0cUuHRLNxITXS/ZXhLA/pskl/hq6PABsiNCHHvBe9cBrARK53fOkli6BMqCB/BsYut8BX4P6uh5FAWVcdOvq7B01/ityVXwdJsM26Rqrl133/NROqUDawLwGxNLaBfkO9aWVTpc3StK+VavS6QROL6CwK292bx5tkiCDcBxddQc9C/e1z/6u88VUgBcMud3jdPv2PeQ0BoyfY9Q8EFX3qyV/zeG4stnAJYOrkFzw3/43eIdfVa4IoO2fMFTOuCP4mgJRZjpSdEwVlGU7OmgcXrgULdc9NORfdaulfwRfjW3wg+ZXjIkGSHcig/JctcoGS6ZS28Su+SMGGtU9V5SbTzroQ+E2riwcPFETkIMG0Ojj5/COnjEb7Zh6qpRc7LrEh7zKJqah292fOvQqGo+OhGr6W2vTCG5fKnjPMy0TryrdGThGwiksWAbMr7NAPoVn71fbIOTCl4EVjzJD+K4KzP5VfcJ/t3f/d0hI31l49biNha4Bss2r7D1133d1x0PR0z2ZOMX5xxqzT6HXezZmvkIPHEsTFJI9LqkiY7Sc+vZ/Nka+q/JIIYdIxbkL8Sxz9OD3TE9GbpmSus7X4QgV/OIX/7J5nK/+FEghiX97Tkh8AlP6vzdicie9Lk8p79d5dp80I6PtoDKY+sr4lR8IY5wG8a6ikafCLV4VijhVMlM7/5eXSdDW29r6LqIkW92Tyt7y8Ww3m+W0zfeJ+/JlwqPPvecH/aW69OzLduKnOTFEfjy7tZMHs0h9pVXNFDZdX0QzogN+EN+fr+YyP/ssN2mcsfDNTjlNjicJh3lW+UZPofjbeGMk2we0jjANdiDHeQV2L7cbTnn8no+TAfLvfE1zVN4al6cv3MXg8Vyr/7e/NNn2b+5atypTeTIlSWdiF3yaA6QQ33Az8ToXoR0UWB11y7A/MYtYvy3Y80rpy8/cRx5xH48060Xm8PZZeucM39z3nkt4liM7i661osz04X6y/yb5+ULsYSvL5fqfO/TH75EJy7C8CGFdsedORzsgpWtpWPUQvJbvtDtzOJcPLSm9Rs6kwtgJL+Buc27XEVc81GNJ1wG1xCPi3N8fvMgvcMJ58ntalLc0njL9+TEHmZ4bQAIBEmYg3E4joSUcs4lcYCOo3NOSvIqKS64bSLfpG8hQMkYnMyCJTByKQA4T/I3BsBa2ZYwSTAC3Xecf51bYuwcckq4dLGgJsCMvWBPbklcIXleN2BrvsYuGdj+jSR1THNUrLZdnk0FFQdgc+sQnMZZgi2JuMp1oO6Ne/uA3+eyp6ARJNawhEag+M59UAoARSCQMKZA1gCREBB7vsQnJV7bjjtfEboEkm06b7vfSwKARHNuguKjgLP3AMj9WRJL62teRRVd+llF8qd394Smm86jT76zhQ1bIGXpr7Wvflr7FkjWAMiXOADfiECJy/h8BCAq3HVN4QYdbyJIJ22Z655mXVVzbhLbXRj784Bk3+TLxyXyjmEHcdf6EB5JjN+1znQfCd2GBrwAuOvDjdvW/n0uRuMizHS+GMFvF/ck3NZjp0Xn9vCc/u39hB172223XR772Mde+jkhRVvryj8QXrGNpMNe5GgbToupjaPp0LEaTnYAOF/hCQvYG+4m5zYge99V9YhPpMWcMGoLYEmXX4ppa0p2zWYxqBEnbhpf4l+8QSCRdnLDf1v7yGCdjSem1o+WLNMdTMs3fvqnf/r4CaF83ZjkWbxFZMzDbsgObGmO/haXm+AXi5BPcSBfkpEfLwHx++P8HwHpWJ+x/zbpsq0nJbemu+6663plHD5oMhsHQUvfsB0GnAtH9l9dL96QRW7gC32OeLVuTUG40Wtz2W1x9jMx03l4ER90LjyBe97L0cnM1xUHiwuuesKDJchyIdstB+jvPrcTJxldbNgdPHxW7uBz4l9Rv58nezL3wMv8tpjFs/ChxU98Al7wF00zpFdMwqiNrec973mXP/zDPzy2x8sJZ0xpXDuE0r+8Zy2wFSbSKY7A9zfWHSv+FGF25ohlspPN2HImX6O7LSjYauVpPPi49rKuXXsy2E0lnhaD6AGHlE/k3uUcjduv6fQztT3sDF4ab7laGNtW4pqDbHxuAmu4WC+eDa/oDw5ts5hOd83LJcVYMuM65DQP7NhCrPPguHiVgxVevfZPbG6DdrFfXChKcT+6xg96DQOLF03wbRrsmGRPp5o56y8dG98ptlsX+/bqJ0XxUUWwY45FzYMhFc3b8LAmsjtHXmpMz0vh32oLvFzNAMusr/nwlcZf7gOz5TC2Y3M23outZIKLcJbP9Ar/cVKcguxiEh8oL6ffGvPizAW65GUTa+PLuAOuaR76IwsdbY5Nfrcfyrl8yvjLLcX5zt06rNua1It0R346zu78DMfq1rrjIYASXiefA8pAgJ9wFivRbWAILmAqyCiMQRS3jSVQG895C2A+02nvOIZeWfrbQhc41qB7XuuS+G8WAJukjMcAABXh4PxAwVqQsz4HXIhd52wyERwMaT0aCl4DYPYS6K1Rgkg224zobp3I3517Ltb6bgvgnYe9EUDEqeMlfrYU9PRxswYDEm+9HZvc3a/VPXTu3zTWkjNJpYKtYqh7W3voxac+9anrwzsAJf91Rc3VCTbiMxvcbCRZkT97LalZwBFwCBVQA8waKAi+eSWhBW0ElV63OAA6CCmARMgk1eZ1bHN5hkOftw4kGTkSq5tsxYj4QKDTv/UhEPxActmEpzDZYqPvG9/tQOxMHwC/9bny0hqbV6wYo/E1WLbZsboVq5swtuD4rd/6rQN/+gmwCG/ypBNNM7G/60s2SXSTjcKpNSS7WKcHcSLeNJo67hGPeMTxlPn+vfjFLz5e/eIKIim+18bwxfo3uVvnFhkS+o6ZHOJCPuiV7yrMlnxLVOciDbFa8rLrRsa3+YYUa6As2SCX4xUZu+sMRooN9wwjCOSHXUhpx7siCv+ar7ncymF9xkb4Nzecd/lI0rttks1sHdZssXtEPDdP3/XU+e4NDeN8huxu8dJ5rrzLN2Ts1ZUihDi/yi8qBnq+isInmbM3fXT8Npq3YIQ1jdWvhPQcgf6FxWzpCf2LU3IQzBEv8KqnRLd1XRNDzkMYOz8dKEbFJo4Ci+G1QoidxW1rsVb4JRadC8c0wmAhkuh7xysE7FBczkPu1rt8IN1lA7Hbd7BOnGh+ZJfVacemh9bUlU06o4ttFMFOnIhdxRZ99H36+Jqv+ZrLX/3VX1239PMdMY3H8WVYIn91nNtwlhMut2Lzxtgrsx2vaGmNa5fOMbe80Su+gqOkF7khvcByGC6vwOWv+qqvOp7RUi7ZxhEeYIeVJmdy2caN+8qRYjC56UNTtLW5mm+3prxLx3BGDmvOvsN9+rz3eAusXI4qPvg4uxXzFUFdCYRzzts8JwdqXOXjfSa3pKd0AjvkY/mO7OyxBVLnwg+22yZwY3ooZn97VoE1saE80DEadb0+9alPPX5Nqu/VE52znFSB5/vV+XJf/sef2KD14JnisFzNn3rN1mLSmGd8NT98o3eY0tr5fEVkF7Hwo+Wg8hv5etWM4C/JQ98bX8vpYDx7L/eHpbiEtbrdqrHhUePgh4ujZNYg2fysQdxnfm63h4/vFfzFxHTTbqF2TSWbedhaAwWHwXe30S8f2RGRX/CNdmw0NryhC/nHcfhUtsFJ6MpFoc07Z53CQViRHuGzOgC+ioGOxYfgq9sC5FsPE+/Y4qmFYrOnAAAgAElEQVS8dPwM4G233Xb8CkBOY5EIOmDhwADQoJSLWAp0Di6hLPEHGpwbGC2YO34DNcX3D3gAF8Eiae6VDmDgWE5vTgU8wxsfOCC/QNxxAKJXwbGJaAOf0TkkYFWI7FwCQjJTFAsMdgKYnFpQ9+pKwgavAqbgQQjoax3auJIIEtznC5iI7HYrrYuvlNh210TyJNsSVL4AABq3YzovgGuLZV1nfsgHEBiEsXN+//d///CPnvQaadRUMYdOvkDtKaQFQg/82wRka6KiFIjxZaDKBwSzzwVi+lBgIJUIO5kEP7tvMgOgyDyS3DGIU+MiHsnZ9r7039XrBZkl83whPUge/JpPIqXJ6ycLEV0ElI+KedggSVq/LZp7ZQzJad38BmiL3+R3tVkCA46IBD2SO6BUQAFCfoeA9Z7PHw5zgwzAsKc97WkHyfjABz5w/WUDhQTyla77zFbCkj3bwkaNlo1/SS19G2MTFNBPZzUAehBQ/374h3/42qTrGHqAY0soJHDj0hU7nTFsjzOeYoXPmU8TTTzCU9gt0SvAzw0/NoFXm+TSU934zmWrdMTP8gXNX/M0Xv/FLNvCZGtD+vvednCESMNs9QLXYaXvtlnHd+QI7+koGcSdnxGjR/5kPLGKJG1O7Lt8qZ+Ry7eLbTZubnG5uYqPpBuNynJ7W3/NlXxLwCo+u40m/SQ3zIcFdIq00pHGhbWlBw/C2gbF6gtpJMviOe4hd7cWBQ8/Q4AUPY4hsyavQs0tIWLA1cq9agmjK1Qjsek6f7QVfYkuGRtPjjSWBoHY8dA3JB6m9R5eJTc+xHbbSDWmWF7MdN7m7P6GrWKD7pJZ4Ul2cXIm6cah1+ZPZre1+VxRRi5+tXKaCwbyMXlBo6MxFSRwYucnk1ypqFpOlt1aSzb0pPBdPx0ng2cCtDbFgAc4ssvGVuM8+tGPPp5/A3dxCsfnH/Jfsd+4+ET5NB/75m/+5svf/M3fHPHcevuvOCkOxR18W4xYHivfbPzB2fUbvAx2811YmuytJzk7P704BwZvnHUeTrTcr2M1CthPw2O5FWwQS7htr7jbNsg6rvXInfTSHApy/iuvdHvc93zP91x+4zd+47prC97joXs7yNqvcY3jb7hsPXSVjSs+7byx7tUL+/Bt/toc+Wuft2sA5+/c1mi3JR/Egf0MLGwUXxp9jevCzfIdf9OV2mLP00CQT82RzjQpWg9+D5e26MRt+ZCcJec5P13Ba5ipYE6fNb7bPXf//fdf3vWud1136zbuNtRxAQ0182zNQIfLJ5MDR9NU1VDfRsJyeGvCecWQi2nL6/kAjA0/XVgiW3rMh2A2nhNOaIZ63pd46bX1704c+LU8q3kbpwZAv5629Um36R0NAEQlARo0AVw12SRgYIpMiP3tTiCyxcq5G0N5vUpGAn6dHgkV3IpwxuoVYHKmlWtlWACXyH3Wca0DcWMExe0WfGTwGeOS6QzCwLbzBJpCmkMxCCInEHVB+96WXoHZdx0X6NSppvc+A6DnDh1H0NXaBIPg9rrAnIzIQufTVcch0AjmAosiUDLv2EhhW3+7n889tQpQiYdeG7PbF77hG77h8ta3vvWQQRdMgJ8TR9sUO67xm19SbkyNB+emv54M2/x+wg7ISTpLhPuMP2wilnyR/bOdtzGGgDiW/smq2Ehn7LDHmAvYdEyxh8B0nl0NW/Rp9Ehma1N2l+ABFx/VCd1iIZn4FkLdK/D3GWLX2F1laEsnsoa4A39bXJMNUd7ChlzWgrwgmshg52r02BKLMPglCQ2Mjgtc88sKhbrL/q3dktX9z+KLf/scljiv4+6+++7L7/zO7xz36p8LUo0r+GHXQsdl0/Tk1p5skWwae27B2CLkHL9IBv/p2CVK9NZxrggr6NgPDm5RIIkZr/M7b5tJiE1rlFw7TyOoz9N5/tD5cL71tc30n//5n6+3G9SkixS5oo6ALvm0FmR0sXhJluYNXG1eTcrkgz3Wz8d7La72SlU2UbDAxeaX08jS/Hy+tWrcrY7N3TmukmqC2UJJ7wqO1i8XkUXMWh97K2b6vDmQGzmPjtamnmUhh3YeMih/wi3FSPPBNrrjO80hj8AmOCeXbE6tGZHdWz/cXMzAKeheYUGXcvnN5iJ3r1usLKGVxzs/fW2RYI7s6fPWvcXRXljAU5YINgbyCNPI05phGD4EH7ZYI+NiMdnYPqwI4zSJN15xCTqw/h2Pn5G3pmS/+vKSl7zkmndg75LOteUWS+loddP75k2PNadgM9ySD7Knpk+xyIc7H4l2ZbBz77zzzqOxv79Cs/xkm1hItDgSP/QrFzdv/5b7pB+8wOeN4/aEbZqJqY5rd2OFTbYpT8Be+NGr5lBzwnoxA+PkdHokHyxiYzG739MxjMLFXHBgT3rnUwo5fATON6edFAo6HJEuycM/4EM6b00wqTH9xCbZFZ5bgMpfWzdoGucjrsDGP5JJE7kx8W68C77BFtghHrZe0MRr/rUre9iptPi3a+48/LJ58Dh2ww8Wd3ET/th5LiLU5ML/ltNpdohfetJk4Fds2ivOZ/3qP3kWV8QDNZns/tFEkfv5WbJuzmiu5dz80HMrxEIcoAbAq1/96mNn7+Y5mAsH1C5seyV0N/7gX7ipOfi+iwO4gnoHhtPX+bYIMdoa5Ew5O3mbT57EO9QZYV/j8k36dfzy+47rezWI9/jQcnt+3RrVno1Jf8lxvQWgnwd6xzvecTxhui1oOpa2sSypozTAsAAAuFxpXoIukHsFwP2N7K7iWhDH0dnZgqDPPIAmRW9jYo3p6oRAEFiIVPIy8gaOpAAMkBDH915AW0/nIH6SCYWTb7evkEHAcGbHLohvYpRUdPw2UdHZAg/icS6Y04nuERJu3YCH/Ag4x1sfEGSCr3M5GdvQHxB1DsfVAJBUelUclEzruL/xjW+8PPvZzz4KB4kMaCM+C3DAmB4FhCS0gEoXnSNYjd13kgAftdbGQG6RJXbVxePLgJLs7L5rEdzJkZ0rlPq7Rk9P228N2USCrXPcZ+4RU4CKNUn5W7/1Wy898bOrFgo2fkZn/Mo6AibbucgoBhFvSaJzSmIejqX5InaR/9U539D8a506mI1Vkyj5k09B1DFkAGz0rRGJjDdnBBgJNJbY6JV/iz0EKzngCF/ufAVOsm9nGQETH+Fb/+Dg4sz6kBi2BmR5193ffHJJ2BZksFgcm0MMIKkSVX4TwbKOjTs+uHpMPmts7P6HCRX17OGYvQIuyfWdp7mLGeeJS4V261KYixFNS40NPtrn2Z0fio8+X3mRfwTHLhGFheMVwUt+zWUMMYaE972dC/msXSGu+vMzu+uScRsafHp9asmiZq/nfyB92Qe2yDfNXQxqJNgKK8ZcsUE+kRRrpO/mt4W5pq1bAzTA4B8iubi+RXXja+ghK83NL/gdUqtJ0XmO6xjEUV4wr9xmHHmZ7K5Eyn1iRt6RxxQgMIkvk8Nvs+Mrnd/YFRbJaTykmB/ZecBv+XjjhEvhevaCl2ILCaRLFwvoRDxbT+dpgmxhB6fznf4htnyY7yk2XXzgi4uVfVa8p4uuUDcf/MKdyAHv4FpyGluM4gly/2Kr3NmxnvkCS61ZYZKOFuf5NFvKl3y2MVtHDSb4b712eyDfyWzbdccoavYJ6a0ZbrPLcjIXb8iTvN1S8cxnPvPyy7/8y8cFHP5CFxoc4hV3gCXnpg0c4IeL93wKD+oYBcFySDaEpctlceSNKzGIm6oRxORyRFicDtbH+IC8Kw+LR3KKBzYwh/PJ3PewCyYqjFu3pptxxIdXtQjZrXvtvrpdnrwYKn/LK3QEu62X3XcduJ2Y952YTVZxqRnCFppr26zYi6Sa0RsjuMPmN/jXDgpb6mGeBgEugXPI+/yGjN7TD6xu50s5kS2TuV8/+Pu///sDG+Vmtlgfwcmsm01we3i6+QU2pUdNInjNjuKWvyWz3KGGdI710UeydD7f3RohDMC31rdgYRgXpuKddJYcLr7xxeWtm7/5yTZc+Z8aBQbRz9EAeNzjHvfQIx/5yONhIDUBmtBitlgSUJL0EmpNAAG4TYHGWIdsAa50WdwSccmewUuyyfa3f/u314dK2HKr0Dmy242tvL0qcjilhSNfAF+RkByuNiSfwEKgkT2yCWjzI4yMTm+S1DrNOrzvkWCvC+jIwzoOAOOE5tOR3A6kYwW/Le0S6tmeG2iNq5tNp/TD/sZn4+3WdwxdurLBGbcDSicS4BaaHV8h3P1qbe231VKysPbtlPGBXrcQT692EtBrtvNTSI2ZfvpMN5D/si2Q4ONkBdi6j0tUJMDAOD1ItrqmAv7cPCAj3WYzJFLMsFFjsvvGQGN86Zd+6fGkeP8kmWQEKBoAjds5Coz1l+biR8AOQCLfQGyBiu/SGdvxpQXnTZ6tm30lkAVp/iU+t1BtDbY1r/5ctUNYFD1ina3sPGpsZFeSNB77sHnynL8T042LnLDZFsh8T1x0DD9E0LfgEldn7GV7iaDvl9z1d2NL4DAERjYHYpjsttk5rzUqrLaY3RhmVznDfDCa/eEozJB45R9yXx33BvmxdjiOALgyg+xuTCA6SyYRhM0d9JG/uerX91vI0hVbsd0Sf02v5hBDrUuOTI7W7WoCXfN/Osv2nR9uSNzJEpbQb2OKN80DMbX3d5/16LstvOnUAxrFUMckh/vL2c6Y2QQWtga5vXUiOvRMD/KcsTTVNAv4Mj/QoG7stR2MYP/Oo7/NsfKBmFFQ276LRDkO9vfelWeYA6thQjLCCZiooFQ4Wa8cu+suB9GhxrzcFGaRSf5E9j07xUUVV7DpQP6Tz1bHYrbXbfKv3vm2309v/m028Gd4xR/wBr7pc2TbxRl5Rv7kK2Krn5s9nlZ942KRQk5TuM87N7/kB2IjOTVyEejlcCurJh7f2maRBgZ853vszO7LJeCMvNirBlrywnbxuvrhn/Ce/5GNz+WT+xCz1rZFiN0r8q8cai4+rLhcjg8H5S+xK0ZcIOhzesCH5Qp4xScVbsYUB3LxGcOSrzFcJZXL4Edz991ytS3UFHrqBbnZvBpi5N/X5Rnb7CKDHIi74VLmSMbdObT1krHtmOArYkv+PF85lue2UMRX8gn4By/b9v0TP/ETl7e85S2XBx544GG/HMI2WyuRcXch19RuzWcOJfdvrhfbZ/7ggkjnWEPnsa3PPDzxXAhvnbW8GmeFdXSxdSFby6+9V7TDscXIYghG8NfW37H80Hy4kVzb8eJDLbM5t3lqPoaNmnUa/G4LEAtisfHkaTxQY1m8b6zC260l3Y7KLnTyr//6r5+9BUCSXsDpbwWKwESsKAZ5pogdx3fOWQDe7ohkD6QkKCTnR37kRy7Pfe5zj9+ttZ12O9kt2BUORFLApui6w+fkLFFwBoligdfVSGvaNXO0vkteBO1MWK3J5xS/gHkG403Qzhd8S6Q7DxlBqCUG5F8DhKMAHmDeefRj6w3CBNhtK5egF7Q5HuBABgTgbmPrPETYFT3+lXySG7332QI9skJf5u69Qqy/z11j9752vDnopbkiuoIeAC+5bExbvbfokmh0jY3JN+icLhAWiaO1bdeYT6ZLnWpr7jPdYzphaySSbTWjkkM30t+9BzQLbkhD6weqyOoSOIX2Geg6b5MGcEsWRYEkB1yXONAlv9zGBJ8ChBogkiN8EVPm5K+6uMDPeuj73LmV4B23sgF3V2boEAnQCOhcDZrVn4TTd5sIkV4+IQGKH00XRGox0lh7Varx4JZGH3k0f8TNyieRNT8fFO+SNSzbQlPTAJbLB8bgo+II4VR4Jq/mSJjNBnDPGs+FP9t1XH/7fWi5Bh6sXq1//V+xsdjLJmJIQoZVrSW7Nx4stnXbeunc/ZpymmJPYcFv1j80TOlFTkMsOlcepQc2pU8FLMzIdsgDEiPmGl+B0md7C4ptrrAM0atwbitzz2lpbLHpe76lmdLryijXwIteFYaOy4f4FU6RvfqnSSf+6MOtXnDTffiK1CWYGhXNC6Pctw0jWhtfNCY/ZZ9k6jsFyeL55oLNlUh435PJVRu+tDpdYmscjYDlJH1GV8sv4NLm7f42d/6a/MVRv2iikMs3soEGs3iE+7AAD/Ozx4oD/tm4fn3HWjTWFATmkYdap3nwHIRdk41f4QxbYNKFz+Th7GX3UP4h38knzSmn48XWKcfcLMcahz/AgPVhcSGP4nWNz4dxEGsWy85NPli03Ln1WoP44Bu4AVlwBhjPz+XmLbxgVK/Z9wlPeMLl/e9//7W5RwbY01yK0uVseAKdskvna0Ilj9jgn+uz4h03hYm9itO+Sz97O0ZyJD8/7lhyttW8LeZ4YrIvH7IuuZW/Ngf+SX83q5M6j3/Kb13cbJ3FhDxNPxu/8us2QNY/5Ju9yNb67733Xqq/vOAFL7gWnVsviB2yw0D2wXngEl5FFpxaTnd8xyk8+ZuLa+W/jRO3isjbsM3FvuaA3WIFF+XbcvDWErjKjsu3lj9v88RteriQ5oX1n2sD/pn9+pseyGkNzdu63va2t11e//rXHztyxXqy+14+VsMth16MVxssj/T3Fv/8jlwwrPmS4ZY777zzIclMIt57dwAPIq3oleQXJBJ+yRQDIAecC5GjMATuvNi+78pv//uNYoDFOZdgIhMLcn3WXIwJ0M/BY91I0RY/S6YFDvK4Qbo/z7JESXAmh2Koz2699dbj3t62diPrSCYiivhL0Av6m9AQIo0R+nS8AIQGgj4gf8Mb3nA0Vl7zmtdcH47W2HQl4QAvhMdalpQYt/UJ4nSGXN5+++3HVhdA23ELiuy6gNHaACw7CS5JQQCxh/kav90DbWHd5CaQkPxkRSoWSBBXJH/J9xYpghfhAYK7HVcBz8cUJXslz5h8RpKxfs2NbTaIMXOKMe8RKDHXe+cDNedYO6LIngpPNteRlPSBlvNdOQXSrsIo0hUkEvnGtbWzjdhAUhpDTPIT8Q3cFZbsQW47MNKFpMJ/W9Ped2j7p2KYjyV748LFJVcSf5/B0GSEc4pUOKIwUBham5igP0QXeUXQ6KZxFddssbiFzEpSHe+pxWfCSe/IPBkkHDpGnsSNQkrSXz+HwQjvEnZ2RfgdW+wkY2t2dQ+mSHT0t/HCB3d3zRY4zrUuvt/7CoLGCnM8Q2IJtWQK/8mqyECOe5Vo+Yn5OncbAZuLFODi3vZN/gDXNSVcGbaraPFeTPSqMY5gw9mO1xCBYRsXdImUIjtioAZAv9sekUAEybBkBU7wIboQv3IjrEon5JLPs4f1ynOrY7d1IDr8b5ty+EDj9IyZBx988EryYQOc1owR94oNMcfmjZmv8ZNtcliXMcTUYrJGRnJrRlsXfgOD4CefhRdiUB5jb/6yhRCC3Cvsk9cap2fp1CTe2w22aJOjsik/1KyQY9mP31o/3SynUPDb9i6ml8PgHDinc1yF5mubG846gccawUg/PeAWMEYxyXc7v3P8KhEMd+sZm8B6GO04nIhPiDe5iM00trfp0Gf5GB/dufobX8V7mhtn2fwlbzXO3t6ruN1n8YhRfg1H+OTGLr/eomnjAx/QxEwXYXr8k5zblLAmOYz/sIUY994rPWRD6+5Y2IT/Jqc4SP/ywzYQNo/iJ72yiwaBWOXTZHbO6iQ5kwWvbP09+8J6+Uby2BnWuHb3dBw+vNx0awtrzJ9e+cpXXr7wC7/w2AHwkY985PorQhpD26RZv9cMVVcYn9757HL/zbfJRj8aG435pje96XiQXw+/hBHJYv38Y2tKeljM9Dwet9ewPz9rPA//9J2ctVjFZrBmeQTOZfeWnOxZTLgA3MBj+F6f8+kuALglMFv8+I//+PGssv2nlqFrsconm4/d+mztRd9801hkhEX54ubHHgp4y+233/4QYuZAIN8JHG5JiMUCN6RxiZ3CxEIAgsByrEIWqep4VymApnMUIh2zxHWLHR0qxwCPJXrAlhIZiswKcUlEobpdaSTEGJLkjtV4Bbm1+RmvZOlz94UgJnTBqdL5Fm6cWSG4jRTJeI3P2MBIEqSLXh/zmMcc96ElGz0vIClgJHfr5jOcTtBKJpvIfeYKHXmA815l6zP62kQH3Lfw6FgJirMvOCE2rjIoRDvHPzq0ZmSODRCGjndv8hLQvueLjQ8gNqnslh023uLPmlw5JRuddyxyQ+9Ij1jdc/rOfcB0mM5rpN1xxx2XD37wg9ef9+o8+lCsKNDFSXPzfQWL18ZvrbbhSbzrQ8BXUmhOxBxpXbASs/zFU6aRjyVZiNRiUnrsXEkDwO/7BUUYxdcVaOy6CaLztiBXKKSrfcgbTGrNSE76tXtgCWbrsl2Qn2tyfS5iZHxNAc2c9LiEYB8kJw5ag2JQzPOZCEPJKYJmbv7ZsecGSO/FEPIqH4i3xfb1m8bT3Ep+eAV/2V/hY81LLhXhfEKxAyv5v2Qv7sLC7kNsC63PKmhb/4c//OErKWz8/vFB8iNli1VLUK1F7CZH+iBnekMSksFVVkUyn1yM02Ci792pISd0HkxqPtvJrR/Wei9fsq14gi90L746vv97K1PnbrHHTulGI63zPeyqsRGxLVo6Xqz1N3/FQdoO3kPoXvWqVx2N5M015E0WeuF/PivH+V1tcbnkcf0dP/G9uGeD5OTvsA5xxxecC/PFnQbl2hqX6hgNWnmy8XERWMzv4Q8OsRjnp6jkDMfIFTCj+TQH+YO40cxi39bWd/2nf9jHt3vVMOGL7COniXs4zL/kX/LwiW2oyjmajnShibCcZO3Fx4vx4rlGR+e6jQIWLpbjhPlNP8f62te+9mE79+QIOZQdXe3cRpbi75wr+MHaae1pa7fjGrN8sZgpZ8JnMcYHt7hd3FjOq1g1FoxgG3bfHICXiGM+W2Pw05/+9KGr5mjNcJbOG5+/Km5aE8yhD9ygcRTc/A/+ahJ1rnzbPHtBAQ50bPOceY6rtZujko+MPvdZ49cQ0rjd3IsPd2zztD7xYt2aTzseLFm99HDcHlatmMYN4ILxrQdWtfb+dx69iUfj42Limk/RPV/YugI2aEp1IRM3a5y9YMk+zdsFwJrFNT0WZ8SIuRb3WiuOz5ZbExUHHS+2+Fh+YDcWP+ZH+MlyIM2HxtqCevml77YGYWc2tTOQ3zeubf8ds9+rdeAYncv9zdf5sGRzhBy7+Sm58A1rNufu8CZzD0o9bgGQoHoFNpuIOQvwVlghajpGHNDnCN4WLxxpQWiDVJBLEIKO0XKGbUZILNaA4GzzQMKTbMiFvLoqBEQE6naEBB1DLzi2vr1CwBC9epBGepUkyJZeN6EiLAJgiwGESJAIfkBv7M4VNAqujm3+nM9567jrNIILMCBtwG0DGnCtfvtb9xjYABV2o68FLg4NXPif+dOvnSobyIpmPkanC4Y+syYETHG/AM/2ErsgZRMyb8Jb8rnyI/wAeRMbewJCV1wUb83rPEkE8NC7eOTXEkpj7BWcvu9WiLe//e1HEnrWs551fA94+DkChGikJwUIcFK0iLfOMS8/00hAosVKcjVmCUPhpRACep2zxRXZtiDmr+zWq4cQbtHYvIiHBGhtiCHd8m++ghgh+grBzvdQF8cqHMzRWK7e9jef6DjNI7aFZ/xrt5wp4JLFVQzYwT8bB46ZB2bSrbUtuYA77MnPXdFqTom382BJTwIvicNx8iha1ua+85miq7V6KOAmWGuS1DrfOfxMTCGAMDJZXaVDlJa8bMNJ/NOPqxD02CvfUkyQk817OJ57S5MXiUletoILW2Rr2G3hcCapCimYnrziefNQ3/MnttVYPpOJiue2dTdv8m2OyJ/9MgsfYgN5t/NgKoK3jfTFy0hxfqTAXFyB3XQP02zVhR0IukZKYzzxiU+8POc5z7ncddddDyPwbCsWzs0Xu2OWh+Qryf+MZzzjct99912vQrmauflObtpmBXt0nCtRfKX5kcvdmYA3Kaj45+KCmOOj8qlGH0Iol7mKKq8nK+60GMafxeLyKrHc2v36Ex7AXnuFXqzxb4RZc9MtIz63E25jdZscCk8NFP7FbxRyZMfXNGCWfykkk3uvArLn5i9xtzyGXsTT4rWie/EF1xEbChBNcb63nIWfsnFz4X5uX3E1k53lW7aSj7YQWG63nEOM4fZe4R0u0nHylnwE77yXP/Fg6zV3coWNXWh473vfe4znlidxyf9x0MZwgQGnkePzpXTILptL+IH8C6tgMYxTOC1Wbq70PdxlD+OSJZuks77ffMBP8bveF5c10ZOJP69OtynSeY0rXpvPbUt8bvPx3jqr2dGccrR5YPjWS7giPLCW5RPiWo61Zjbo3Nb35je/+eCoz3/+868NBg1JfIzunLsy5Yd+Zpotcch0Zh3LW9Q727DcHA0/cT/1JD7N1niF5k2y2L2ohoJRWx/yG5jRMWynRvGsgPVD/iJuXBRsHLjZ33wIL7ReDXdce2OGfQ9j3HgWngYEvnHG1I47ngHw2Mc+9qFz10egUqxEhTQjFxyxxXU/S4nfogW3Y4GQMXahEpYE0fxI1CZLhYSxNRE4/5JpwEx2ytlXRkHS1/GB4waPQHAPUcfvVlHyCZx1FsSGsyjSAC5nk+w8vTxdFCRf//Vff/mTP/mT6wPaOBKSLWEgTul5C12JT1FOr5uwFDCugEoUnAr5pneOK3lJTo3NUfdqHX+SRByDwHWepC45Kwa32AXs58DZAlgA8L8eZtWtAIhUaxJEwJAfSmZsxofYnyyNLUkIXk2FTdT8cosEa6ALCb7xtrAFnMBdkpI0+DOZWh978DGErSKgNXzyk5+8PnkYUUgOvrhkHyj2PYADepIJOySDTvdenVnw6xg+1xr4h+Ta3MZwnrW5CktmYN5xEm5/I0d9nxyac7ZQKly2acde5m6uZPtcDw3MPyVfRdn6Pyzo1ZUFRJU9rF2CMU7niAnkrFd6Z2P+zse3+GYLOMGnwukImR0/rWPlh89wZXNDn6VDHXy+Li5WLrrzFHaJ93cAACAASURBVO2OlXSRjo6BvYsBa4s+N77immzbSBUXdOrKwBaSxhX3/ERybB63t8gxSxo7Hz41/j333HN55zvfefmLv/iL69OMYaXYQHiyje7/4sgSneZUZPa3XTXi0liwW2Nhiw86Fmfw47bbbju2vLua3ufbYFg8Mb4cwgfZu+9h+bnho9Bp/v+j615fr0/L8o+v+R96VGllmZoz3uOMFkRmJRVaaUVWE5ihFKWVm2yjDoVgovXAXYVtSIiIpIQyEcoMomzKLDdhaUkRET7pf5h4L+e1fkcX9++Gm/Vdn821OTfHeZzndX0+y9vnN/nZR+Xog86aZ3KNOIud+qqfSGXfd6t8NrBFFfakMAwj4P2S9/pr14dH0pYHdL0ChnjG53fxovazEUmv8a7s4JziHj2Lz/ol09rEX+w6E4s6jjspHMAXnwjsJhYS0vr0rLB26r+Fis997nO3XzJyrx1txoTHbbKzeMy26ZR99EKyHjVE6tnl2mB9sHscCn7pV2zqWsmRPmC/t/yzIXFgk2YJAa6zfMo7ILpGIgZfyEFM0seSfW03VvPFabueDnA2Mb9r4O3GPv69P6XKPiUi+qwtiXDn4CrZKhCRu/EYv34733+LRrULmxSytvCmqMgWYDvu1P24Z/MXA7PZxSTylDgutmmr+YUBYQm9Nb/NT/gUHK5v7zVhm+ajz805FmMVfMRZXE0xTvGyOSrIyR/IG9+DKWsD9aXABmuz7fCiR1jzG3qgd2PYBNv8l5dtPMdJ6AKfEv/JI24gDjZOSTrs6br49Fvf+tar/HtP23K5jnW+nYTifvqBb3gzDNlkmqz5P5mvnZs7zs2etvC5MRbfFBMbX+f5irhql1HtbP5Yf3Z3nrwPzrMFPlFB3e5vmLF5Bj+z+0j+x7cUUsy/NvhP57IP7Z750Npp98Cw+ud3zf1aAOgdAJ6pIAjg3CAlUhIyQEMJgjhAlBBpo04BGwBecqxP7VC8oMuxG7hEYwMmUsLB+xQQOEfHOJxzxiSZ5xQq9/ogtE0OBe7ukWAAIv0v2UQKKR2oMUjEufl9x3d8x9Xx+w3xxtAxwS/QA4IAl9zNIzk1ZvpZWdChYNY15N/9bY3zokXGWntIcPJEtjaxMGckxSqK7+TUvYC1v8m6PqzcnjYoSWs85/M7tUHvZHwGjq4JRAOxiJ7rkFIg0H1d08+erExztLYKs8clLoigJCrHBB7mKrnjrFbGtEOfAiZCeQJePmp1o7Fw5A289MlWkTh6MK+rEB7bfgf803Gr8v3MosRqSQMAqm9JkP4AOqDlp3wZEaE/4MyugSbyg6CyPYSW7ZiHRA7hUcDqO3lKGvW1BKvrAX3n2yVR3xKXTWwFcmQy2eo/GxEY+FvXCXD8vk+YqhDl2WbyBda112p7v3zh5xU3YPl7ybdA2FgltYKB8fKz5k1ffBoG1ia7Mh86ME62YRxdf25vo6e1Zcd6Lq4xeCFQfTYeOM1G2VB6bE79fJdgyXcQiyVdDz300OUv//Ivr/bMjsJPPrQYyTYc22r5+hCczo5LmB5++OHrKkiJNXkgX33yQ+NcMiaIiy/ikcSVLBABxA9Z7fuuUCz+LQbCccUjvrVJysazM557BhKGZ0+LL2L62v0SNHNX6OQzkaMXvOAFl/e+9703f6MbMWCTJ/ZHH2IZDEaC2Evfkx2CtglVY4bnu218caaYUSwQJxTD8YL1RUkk+zF+OpP4Z+uNVzLYp3b4o3HTCeze7cn7XCy/4y/4EqytfeQUuRavYVErtr0D6NWvfvVtJfZcYWP7+hG/d/tzxyRDy0Oa83Oe85zLBz/4wdt7B8QOeFB/dh/BtOQpid4CcefDmnC3YiS7udsOwdpYH4KHy9OWWDcfuL8c90zMFdrYR7KscLA/zZvuassLWmuj73wKD5No40PZXgmE1e/+Tv6L15LVfas4nqZdssPJGzP/w8H7Ln732T24y1kU4HtsWG5Ah7BJe42t9vysm/FsPFR0XT55cldxyf3Nk+2uX9Mtv4If4q7EH4+oT7t3xCjnkot3TMBmGIbLWUjoHvpYfgkXGn//t/DROcdqD3fRljHjZ+bSPd7fYwFC/GbHxsAOluMuH90YDjfZilhljl2bfzXO7LPPXelmG3IW8oRba1d4kWOS8c0t6RWXaxxwTNtseeeNR8BgNroFMtwrvudnxevPAlf3knvH/UoYzNociN1uTrrcXlv4FL1K9OHk6qh5hm/LJboPp+WzMIk8yWd50XJ4YzS3eMs9Dz744KMNZqszHJgQTwK7HQlcSOOSM4pZ4KotwAKwGJ3g4rMxqZJuRQfgAAbOAXAbvwDKyARnQYqjAw2kj3HUR8f6ngHsariixioFIUEmG9smtubYec6+CXL9tTrX20hLOAtsSJ4gxqEF+QVsMpMwM4r6WEKIfCAlZNdvcL7xjW+8PPe5z72tbEpiNqFr/MmCjSBSAjT5csQN3IBZ0YYeOQkdsamtwi25XxJMruYpWaJXyRBAAxqciLO0QtFWpp4xRQR7UVSr5QKPxBipFqhWpxLzJRHa2wRVv0sWER7kDZC7VhKHpBsPebFp/kqeVr43wdokXwFD//zV/AAR4EC2AymET1BckFEIkhh2Tf4UselvRFy/gFX/p12wNUSaHPg4m2Ob5s8X7FgCtvx4cQcOsJf1OQQAQQXqSPvaQ8fIBjboB3lsPsmjQFRim1zIuHvasZH99Q/msgE2mO7tUtjkQcImgLPLuwVP9kmviAlM3wIBP0MkNiitTfO7xXY+QR/wrbYEKjJm0zB+ZS1W8TvjU4Cr3bA04ty1cGZJBJkKyHTCZmDmxsDFlHyKrTRWtspGO4YciIN01/HOR+Q2QYHN+kHKNjYjzEjl6oY/8LPa2ULOSSbhBHuGN3TRZ2P0PggEVoznZ/QKU/ghPFKAEfuTR4nSgw8+eHnkkUduxLLz9KBw12f92Glnjlar+AHfqo2u9YhJc0ZCtbn+SEawTEFBIkj2/E8MQ+CWy7h2+Unt1m9j6nz/PEJkdxvOge/Yui5eGHfEu+doe4eL2Fz7+2Z9MoepfUrExG74KgnufP/iHJJTMsI1YAKfk6yymS22dAy+1784bv6KUa5DmCXy2sp2Jc/kLpaZJx+D5Y3TKqyEz3zZn0UVGIb/4iV2qSzGip2KKGIIn+CzfU9P9ZVetA2HzL37d0HLwkHzjYf0Bne7n3DP7k0OijH10Usb//M///MWN7rH+cbU9WKyog5csbMI7rMHsuY3yZhtw/iTX+FIi+1sSeFDLJXUwQs8oLGLRRK3xvZFX/RF18Wb5SPNQV+br8AH55MxG9zYYrW383YgbKzaxJE/K86yOTgujrGv+tkCvHk3DjEAD91iKj0ZO2ziF/pVkJCQ9kmHi6F8mF27xjgUUozP4gObZSebZ8EiNsaGNullK+md/OHB+mTH7Mqgy8bWseXnxtc17Syo/R4j1af50w+sJr+dh5yzY7ubsWsVFOtvH70Q08UcxRu6E/u3iIsPG/tygeXZzaW+PCbTvOHk8nx4Lx9dzm584jCOB2PgGMxq8SUZf+QjH/n8OwA4vBspF2EA8pv4UCTh68xWCUYmgCNSXecfgwcIqpwqtogMgtV9gXPjjZR0XsLLSfVXP5toI8cIH4LHOLp/E4kl8+QCnBZkgArwQJ58XzLnfv00j8bLCTLISKugK8ghroINB/M9uQDv7/u+77v8/u///jVhkHidlcGu59SAqMDTdfubqdpE4Bi1oMIeyBKB3cSuawClXQoCMgfmOMarKraOT867EsIZENLVT2PQLwdFsMxHwtA4rEhGggBjnwVxgXSJ3Qa69MQfNqnsOLBQCGH7iAAZGCP75D+CGycnc3bLNgEMewOgnH51xn7XfzZInFvl6HeDF1LnJXOINjxANgUk49r58n9z7VpBa20LkC8g6odNdi/Zrx1sUkNm7J9fsQsBdZOqro1QpsfmzK/ZddeGSfktzOicecJFNlKfVhbYU8lqBQDPFWsbSele85DQNWbnN1i6TiBRhORTtS2Idw0bJfslYP2tEo3ACup9hw/r/wo82oZ16ztsQUxwrrFLwOhS4PMdae/aMz4Jpn7DvnuQ7LWNjjUGK1Nsyc4PPoiUL/FauzQ2RRBkSGIDs+Av+zVuOmpOCAcbsism+0JQEQ74Bf8lJd2L0LJtehV3xRZjI3uxEsFnw2LQ+ip9wyzyMR+239j7JynRNhxBdPjuEmoyOrmIe9gXDEfYJXe7Ota12bEVfQRaHNo4I1lPl1sooOtNapZDkBOMoYtsis81Rn/DT/YsHpsH34JJtRvO3H///dedLd0nyVjchAXeMM6O+DV5SuhxLauVbFRc4auSkM43NosAW6hZwp8u6coc8YM+6ZwN6d986z9ZF38XJ3u5XC+vYkPmUX/8lwzIGs6cc2oMyxPFSPPrO1tZ/GDHW6AR/7/wC7/w+pLK/rWgUnK++FY7vhsPfGjcyxPYBE593oc/7gqltuwsE//hAfkuttEF7JFI6E+y4cXC6Z7t77UeFzEvcRQOV/TrPST4FN6/fHfjNUzs2Pl4i5yAfbKXjtevZM0uik08lxfCKByD38J05/Gb7adxd312KpbgFubBltZPuq/x8QPt4DLpii6MiyxrBy9lr401DtFcFdMVyrrWY0RiJp/Hu/ByXJO/wHXJMkyVS3XeWOEMe8Mr4MUWARs3/osPb5yB6ewPfuQb73rXuy5vectbri8uF/fYm/gjLpoHexDnl991b7gq76kNetlEXPzEDXznT+tXZCCvEQ/ZgNgqjsMWHL+x6MeOPRwQ7+qTT8N2XMt3vsFHxfDu698nPvGJzxcAFliAIgdnyI4LcMAPwQKKDLD7BemTxDUQ27X2Go5JCRyDQOurN2JW/ekNo+s4xpuQqxhmIARau0uSCJOQbamTNCLi5LLOCMAZF6LS9wQLHB0X9JENYGu8wBEYki8AEhSsNAA2AbDr6YLhrgHejVACQ07JIJAPQNF5z4CT1TqVfjmoviQmT3ziEy+vfOUrr1sLJdauMW4AoF39AFIFHcaNZCBqS3DZ2QZc8iZX/e2nANTYJP8LdsbUGOi/+42t+7xEJFkAM+RGkaqxu4/tAgXfO+/v9LnEQ9Gh8+a6gUYF9NSRZLGxASr2uYBCRpLMuxH4TYB37PwYsTD2DehLBHf8SwZ3t4m+BJPaLFhFRDyWQSb8oXYRkV3hkfAARXhWm9sPnZExsGYv7s/GvVcCUfNMnTEJAGy9uXXfG97whsuHPvSh638+BNBVv1WqEWlEVLFLcG6cts4uJpifxF8ShDhtgq2PtY3FJ33uMcHfyqwgbAz0ThYRpJIS/tOnmGFuxqxtlXw+tYSez65eGp9ks34jnN2Tb8I0wRCO2KUBb+g7O+5XM3qOcdtMf/qBM4gb/2E7fKA2990CcAYJtA0dlvE/fgH7Vrb8F6YgNwo1MAfRYuNLvsUUxEkMgoH1r6AjFmzRZP0W5jdXeImMJ0vJ2cao9Q9xUrxBVvgj4r260JdnVhWAYLfkUJxT2Ow+/mbu3iGCPCHXi5n4BGIoFhtj/Zlz9mQnF1xeguZvuMQf4DHiD09xIgkrfrUcZbEZToklMEiMNz84vMWE7hVf2ZVxioHwY4/DJLsn9GWs/N2YvSxS8oDz1Ad/Mf7GVzthXYUcSQj8hjfip/uWJMMP5H25m5i9PKO2d4V4OSsOtQsNzTvM+cVf/MXr+5o+8IEPXHFHf/1trvVDpzCZ/MyBjizmLJFvXs3HAsPOn67NCb4q8uNgyxslgxJaPJY9V3h62ctedn3vSS+BNS+2sgUpsWvxBK6KlRtfHSsRayfq+9///lsS5gWS+Htz4X/m1ydfxN31jaPBZrpwb+OCD4v9dLVFDHLjM12/j60ovkj4FLX4Nr3CTdf1KSmXJ5gnzNl72WhY2cKVdwSwqdpqjI1HEU27/MJcxI/a34LCFj7ElC38LR41RvISw2Bs/uNfsj+xmv2KC+2GjNs1LjukyKu2yin66XTvFoLpuIukGgcWS7fgZTxk1I6dFpQ3zrIFcVSswV+6Nt0nB+8MWbzDDcUTvk3+OMTmQ/3NPuH3ch62Wr8WkYyTnxqneWuf/eBW9XN7CaCTDIixIByAwgpEjbqWI3ePQSM+7nOOITVIL2nKgHNaP4lHQLbkcQBBFglFGNYxEJYFiN3GBOQ2SWFca2SCPiWZDyMDqIIjB2dQ5rCOv6C+z74bC9kKqByysSBFZIA4cS5Gjxw1/w0wOVVB0330YM4IfsBhW2ryBVArT8Sp8XEYcyOfxpmMvvmbv/nyAz/wA9eXhHhpyybIjJdOBWSkDGEArOa3fS/YCoo7DvbjmECFSAE6pHWBGFAsyebQJzBzXonFOpy/+ZV2t09jJzsJziao5BEwqlgiIOuH2l87Xh88g+GSKOTMPNnykoX6FJARIUUktoUE9F1Sb4x9D8DZuGC3esv/XQ9vEJizyNj9W+AzH7aBYLC9TTTJih3Q/+njxsDH85P+lyCubBsjv2LHdNmcnvGMZ1yJVP9e8pKX3J7zpCsJs+JKbWzw4uuSY3MRhOkPqaQXAZUMFl/gmN0ci1+LYYITUiRZEbw3kSXzxu6Fg/W5CYPVfmPfYIkU1Tb83USra5M/uRkLm6nNYkt2hswibp0TIGsH/jXm/m9Rm10gFHy5ecEQ/rR2ABvZyxZ22NJu7V19wUW2qM+VP2LrPvMW4Pskw+wu/PW86+6K8FjMxm44LAZYNSY/xKw+cITOefPzxmEExiqUgov4tD6/GKJdiV7nzNm7HLYw1Hnx+sTedMiH+Bcspv8nPOEJ123G2eqSJnKE1WLB8h8YIk7WX8/VtwLcLxbYom+nT+P2QrclrOTeMf6KSNdH93cv25Uo92mXCI5DBvXj5+74H3yCo4vnsHN9cf2OjbMXSYEYDfMe//jHX4v+Hh/JzshOjOMj7lUAWL1ufF5+oHi1uq5dbUrwuke7jtW+Xzuga9dlHx4f6e/GLY4oYkkKyGLJdn1YxeevW3Rh18s/Fv/IejnOFppOn2u+bBOPEm+61ip6Y5QkVKRo/r30EXY3R37e313PXurjWc961jVeZc/tVoOH2YniTPKR9LKx9Y36ajwSVP3A92c+85mXH/uxH7u89KUvvT0K0DW1tUWSjsHfs4hYW96XRNbG0rXpk16awy6auB7P4Ev1xw4VC7q2dpcbry0unuKGVsu7TqxcjrI8SOEKL5TviL0d73HhdN57gowR/zIWcydHCWLt8P/FuP4W8xVSwxA8r3GQeX/jedo7uTz9k5sY4r76YkOwuTFvAUoM3TmSO74F+/kaDkNvYjvbUXiAS4vD4uO+JJHcyGfxkT2JJRYJwn142vh2cdijW/gbHyBTPiwGN+78K7/t3wMPPHD9uWLz7dMOxMa//GT/FmNr/7oD4L777rv+DCBj7mLbDoCNIL0EZ4+piqxxMRgCA4qbfDTpJlSQQAYX4JBU7TMmTkOogOVuwVl/iGLfORpnsnqRUQHJTcS0CyxVYs45CSZ3S8Yo0hw4Zm1RPrIPlFScdzvPFjHIAThyEMGl7wWziHBVNStO5k1HC9brELb9CbYMSSBGVJFvZMVW/q5TyZegsQeFBKCrLTrves6NIJDhBlEOVFDr+f1f/uVfvr2RuT4EdM+dNyf62wrj6ha4kC8wkdx3fAPBWeUEDjtnq2rJxBujkZVNMhAobaztIwcLbmxFoNjtQ5JBPtX3XWHXP0BXTOh6x9Y+T7nDjQ20ZG7lBCgKDNrb4lHzF2wE3yWdApSgyw7YIWK3viXh4MeNVRFjg9EC+wZtxMr5+pSA1KYAzXeQMOSjscEVwab7253UFrZ2AbRLaX13yegGstWLcTQ+L+GBCZsQsJFkQj5wiT8hcXQDP7S3ZB9W8AFtke/6KwLBJu2wcu3iDp3tvLIH8WVji/b6rA39rG6QCfZbW94ZIaGmU4mWIjSbFR+af/hpvIhr/SlQ8wHysOKuQGMe/JRfwxgFEbFEO+xpC2/8DHbShWc3vXlY8tBYbA8mF5hUv81zkyMyY5PsnZzhXGPMpo2t62pvsQ0uI71nklSbYrKkQD/rs/2NnJkXv0eWlqfUpoQ2/2P//P9MJvhC41SYZx98SGxa3dgO3X1ezkte9VXR/Qd/8Acvb3vb224/wdv9SKA4p09twzp+wV6ay7d/+7df/uzP/uy6jZovNB8JoiShcaQrj6/x89pEvLumtsVCHKT2+D3S7BiO1j0KDuaRLWiv+feSzP/5n/+5TkMyCd/gFNvrs/kt6e0+NuV+uxQ6Zyz4GuymM/Fj+Z+5L16kxwoV4hR72QRNLMAH2MzGVTZCdvtstGIRvirhXx7Fp5urpEF/9VN7Fi/iOu2CbYy4FjtZjOg+LxQ0HrYtJmxM7dqwBN5Z3YZViiYbj5OzVWbJBX7UdZ3Pvzf54eedT5ZwoOMVuYrdFjg6Vr/uoU9YTraSMLLiCxv/XEtvcFyMOeVtlZktdp6/0iV8E6/5w/ocviKudY9Hg+h6sZov0im/qE9xtnPJvV1qXmSnT1hSOx7VgX8dK96FWbVxcl1c1DwbO78jPzGNvGpHgVUBps99pBen9L4i/olrKCTiyXIOvsIH4d76+eaaYodHP9zX8drcn4nGq1zTPOGKYh8bhi/LOeGI3Y2ScD+VTL71LZ7zT7FS/K99hcWNnYoQi52Nm7zZNz5kDPlUBaKKdTCY7+iznTzXAkAnEsxTnvKUyz/90z/dqlNLyt2csPrfYBsUw3ee8yNpKkPAAQCtQxMQpfZyoIJcWz02ENa2Sg9DkDR/13d91+Wv/uqvrvdQEqUtKWS8DFvyKqAhVYQm6V0iYSUFuJ3PjnL4TYzJaiuXOQj5uLaxKzgsEPulBgTG9sIUzakQn0C09jLM+pVUAXuAJ4nZ4Es+9AwQAE7n69N3ILXggLAhmPUryHMacxM46XZJBDAFAtkjsCEHwTii3vN3fuJu7YzzJKf+txuCc7Lj5qT4gVT1ucCWvhs/0F5ywQ6RUjJi04ou5Os70O57+lCoAN6CxiYlxo54syEgi7AJJJ5RB2YCiQKPANPn2jt7AV4nGPLNE4wAmHEhcsCvoNVPMiI02Y4xIKZ03jUL+s732Ysb/+3f/u2GQUuCGhu/F+QaT77qZ22MR4A//Tb5nKvXgoX2+UffEczm0nXmryLbd3olW8TZtll+4V66tLJC5myxORrDBubarc3GVCKgsNR9Eb1eHpWtFSDIv2sUTiS29ed5Ur66xITNrZ16ZhXGri9u4GYn2oMByBt/3HvCtpKr9M4uragmu11pR0zFKIRkExtY2PiRYqtmxl+7fuZW0cC18AfO7gvc6Eask2SKT5IX5BzedXx9D9GSoC+mwEsYv3bpeuSYnRi7xJHMtCH+nLGm4wofWxxqXlamG0/yg2+uIzcYIvbgBeQohtGLufLN+pecsTkJBLyrr8agAEfO4jTyKS40z03yagcBNQ8YAv/PwgkZ1BbCDBeXO3XdJgeSIMWU5m28ihnuRxDtauy4Lc/97V72WzvwHO6IU5sssE+fCggVlBTAzBfOdT87ZfuSV5jVNZuAbLxgB3BuC9nIcffjkY2pdhVTFzPYt+J+bUrQtg04tDG4e+n+y7/8y6/bqeFSLwHuUdPzESLFuk0KcGJ6tNiyGNf1y6fEOPfwN4sm5quYmAzSbXMTl7pXjDRveG58fVdk2zGLU/zAOTLjazj9YgvbXD2QY+NbzFF0bD4S5mJ338Pxrs/WnK9tRVu8sbZ3hxE/lMyL4XIJHFTMgh/1xc43DvQ3ueNhMGllx59gBj4sfuOTjUfB2JwbE5l7TJGcjF9BhK/gKPwEbuKL5ilmdh6n2DnXnhyjsXd/PLjxLo/FM8UC4zEOtlI/L37xiy9/8id/cs3VxFg8mk2bF1taPOcbcAomeJxWTqEAiO+alznDMjYhLpB/ss632ykhtpGvfFJSXZxvsXQ5HHnWbvLyvidYugWI5LLvX9EP3yBrXCB54mrmxafg+S4kiS3dL5Fnz/y3dppPhZ4W1/EANuDFqp/85Ccv99y5c+f6DoC2bLWt4I//+I+vgCKYbmLWMcpaMN1giLgsgQUcmxgQDAMB2E1Q9ViVD4Ag2JJpwbO+VBkFaqBpLkCpe7UrmUD0dt5IEvBjfOYNaJbod48qkyC+FUNtAXoBi8KRA7KgULJClqymIIwUm6E0TqCEdCEiWwxwDUDbIK5d42087MF8JSBkKKiSs2RyiUZtMHJAQJ4dB17u5VjGKElkY5us0hdn0EbjyeB7JqfiUONfh2WTEh5JY3qrDYDI8RYI2W6fQGtXuiRHKtjGhhyYr0TGZ20ABf62FVH2YjttY0dAGzM5dZ1HOpAEAXMD6yauAiHQQ+b0v0nakjIJ5v/PPxDp2vO8bX1soiOoKkyQq4RJIK2P5iOQISwKlkAWKQayimuqvHZDkJkA1HXu5QvsXWICb2CioMMXyUPxo8Dyjne84/ITP/ETtwDStebB1/kZv0EY2QE5eu7M+ErSvf06HFAw3MSW/TWmr/3ar72+TKsCgKDIdwUWMkjudiPBt/XBtamuzS6QZtiFTCFk/B+hgL2wqvs6x8fo3HN3jWPH0Hlxor+R4dqtLwRNLNI2HIdNzb1CeKuCPd6RjUZeut9KLwwje3YrGe+ze+jXzoJspv6Mfbchb5AmI/Fg8d74+QgSi6iZJ1uHy4utq4NddRADIt9ejESO9Ng4YaT5wi0xZXXXMdjZ3BFwyY15bPyHNeayc/AOAvjVuWxTMmVutdvb1N/3vvdd9chW2LrVnvqqzfqSJJPJ6lHMWD4EL7ZI0HXnz76lG37M3j2WURu7Lbo+u14Rjc/CldoR95JZ45e4xOHy502gFEc2uZLAsv1d6MGNlr8h8x7bxHNgHN9ZTEbOxWU4BD/1fSYYxelIKx8R2yzQsB/Jwdo5G1ib3cUZemJfjcVOjmRSYbG+zQOOkW3K+AAAIABJREFU2FUH69m9+EEOfIyPKlxvIWYLEsZu3PwD7+g+RWh9KTTwQ/eKcd3bnCSWPsUvMZROxT76oVuYRd7mvmPEmcyXrYobrpVkuf7Zz3725UUvetEVUl7zmtdcYwWerGBkfJvQuh/vESvh415rDLgALruFAz7J5xTT+DWeJS7iforxMEGyaEeefMgOjfrGD+hj8yiYIK7wGYnc6goWLl8Vf+qDLytEkCvck3usHSy2nDzD2MxRjAhz0uEf/uEfXnm1Qp3FxMZi519yzK/D2fBJbNSXgtUuauLvxgsv5B9ra2Qq1iiQdk3nWglvN9ab3vSmK3ZuLJOI14+x4y52CJtbn1/1VV91XSTHV/ioT77QJ19STNlEHw8Qa7Ix8U7BA16Jp2IdfONX5rO8rWu920A+wE74yac//enPvwSwEw0S+AO4m6Qe246F9J4DZJQAE4BuhWIJlmCMhNl6tFuaDJaTLXFg6Npfki7AbJW28606VtnpHttvOr5JJEVLLAQZhrqCZJAABWHnvPudAheoNrkF5hIqZBBJRkwYleCMDLg//RTEckjjY+A+GZUkh64AJZ0bf9/NESCRcf1aVUuXKwvgzzlVoRtHFTRG3PlNdiToVjHIfIs/ghFZN5dN8thV4+y+b/iGb7jqvRfzLHFWRUsGS8DJ/dQ3+QMneu3eTaLJko4RZFVA9rqVRdVZwUeRAMG3HU8/CLPighUUekBUfedz9LtElp2b9wZ/tsaeTvtesk8udOFeAZD9IB0CnuNwRFHJKgPZIIvkKDgJ9lspXiLzBV/wBdeETnBUUOgaZCJbAcDnHBvfueqDeCF/ZCjQmyPbbuzhXBiUDpFQ+qbXrquvJz/5yddntJASspXg8DWBdoMEXJM0k+cGf0m9hFsMYPNLNGHv9lG//W9ObUFUVOk+2+zqv3abQwnlEqszQVifoFfBFM7za7J13WkH3df8PIPXGDZxYGewsPb2b3ZgjEiH+SMftYNkCPL6XqIHp8mWn0ngzI8/9N142WpYgrBm5xICPnbakTHzle7f7ZfinnGvT8Lq7mEH8KV+YCU73kI20tw1bNYYzMv7CNYHjJ+u1qe9p8BOCbYXsSuW5NvIFR+vvWyzMXQNP0Wc2YytyfwbVqeL5TEwiF4Rt42nik3GV9/dxyY8HkT/sLnz9N05yf9ifdfAQ5hCx2ykxKpfCEAUFZySd/fQ//II8bdPcxTfEWK2IZ7BuOWJa9O1A5/YNl3jHY2BbBZ7yUJ7OBM+2HEFJQkgGyWjOFAJx/Oe97zLO9/5zlvxUlxebgOjjMFumK5J/vCruft5QEkE/eIZEsTu85ifgimdihOu7fv5Hg5Y3NzF7a5TUJCwpmc6Ibeu7xEBOwTEebHRvcs9YIu5pne4hlvRB9tYrkc3xgAfxMhkYMW79l74whdevvVbv/XqFxXEt4DHJxofHxXzzuIwfXYdO+ET9CpRg/HGDafyDQkpO4fv2Rf91I6dR8lHIiyx7jo4B4vgOc7F3pNButwxrzwbT9fSS+9G+PjHP37LWyRwm1M15uTcIgBfhil03vz4OzltYbt+6Vn/fID94Ba1o0hsfvyBf6bzuFecZ3l+/aRLq9Pih77lM5Li5Ymds8BhUQGnX13TjwJp3z0Oh8+Rb/0YX9cpQi1XToaNO27To037WAt7wVfWT3EuMUH86FqPKSwv0Kf4vHFni/X8gw2wd0WB+m3XQzuixdQeP+07f/rUpz71/3YAqEgTxpKrBrhJ8dmZCrdVU0ZiMhJoRs74TNwk3NcYkA9kfMmXBBAQL4ESkAV6YKRvChYEkTjkihJrG+FERoAfkuA7kBVYzgAjUNV2TtP9GeOCUfe0StizXeZqDksYkCoOae4ArnushCFo9Q+kG7O5cqb62wRyQaA2lpx13SYUQAXYI9cCBxsQ8IyPk2ir8zlXdugnHhmqoGDsAI2u6JBd5Sjm1Dg4EyBhI4Ir2XSd6l/j6Hwych07913A2PYFFrYsQK9NsCuycC2ZSF7ZHf8wzrO6q1iAXOiLn6xtA6RA1N/kZnu8544WADeY8UnAhyguKAlu7FIwQqpXHvUDlMm8MW/iicDDBjIQgNcmk0fbn7qmJLA+1+4RB/MGxF1TewLSBnk2txiwBGwTQORp9cwes3F6FXTM1Xie9rSnXX8544d+6IduGLRtIhKKb4iXx0fY/NqRPs29e3pRWcnTWcCCO3CIHlxHLnDBeATuXU2FD3ABFiLyfW7xjZ52lYUNpVeJ2lnUQMLZnaQoGW+RYxPB/s5OuibMMUZ4YpUEnoqDzbe/N1Ffon0mh4sXbKI517etr+nFdT6bU7JUpJLEw0VyV7zvush/14nfcNc1MNPY9/v6BR7Axxdz9SuuIGTiPHKLELIXcltfYUN2UPGTPmuHzOlm50xmiwFsyfVLFq0i8zM+IVaRVd/b/t1PuBWnG0NyZSeNy9yTy5Jj45aswzZjVXROV2I5u4bH7klO4UU2whe3ONr9sLfz7G6xdLEdX8JfJCzrM2xgbda4kEuLCZFgY13/61h6UAiE9XTChxWy6MW4XI/8SlbZQ99rQ+JIpnhLhZ9wrf4UASVz7L354Rziw3KFnVfz9J4NY+68JIlc6Qge4w74i+v45yZwbA/+sXOygqOwUJEeJ+j4Pvqxfs8n8O3Gh6/xvz6bm2S4ceAD6XFfplrb2Z2Fk8bS9+4t2dM+fevXVubizlOf+tRrMlIyJW9oTGyLDXUsuTW3fZklGaaz5JgPsQt2zY5qo+sUocR4Ol6/X/k3bz8pS+/il0ROnrAxgo1tos4PNx9hJ/B8/WRtozjh5xP5BJtaXRo7rkbHm3fpa20Vj3XfxjV8Fu8S58R6sjMXMlUkTG9hqHYW57sXTsIg49v4nt5h7uZ+eKichE46XhGwMXrXQX/Dy8YoyYd39V8f9NNxx/AoNu9lfGIqvS3n0Jb5bF4gptKPc32Xf6x/bv6IE9gh1XX4vXaTQzbTeNlNPtoj0sU07V3fAdAOAANH4BkX4idQMkqECgkCvCdB4njOr3E0WOcJfQNhkyAYJI7xMxqO3HdgIwB7lhXJ7njjRgAJGHkgAwTtimKPvcSEoTV/CiJ0wqxtFagzQXQ/pwPamyyfTqs9sl+gFhQQLYbIQAG0uZsTgEDmgNaCQSCew6r8MUrBq3vZCcKRrAu6Kr31S5fp3iqLRNnnJrbGXH/1jyQCc0DHVgTrPrdiJ7CrCjb3+pF4ckjEeokcAGEj5MVWjGUdbpNUcmHX7k8G5ME2BAn61Yfko/NIyyZo7LjrPCe3oEy25m1OmxA0TtvVGqMA3VwEYHatmstfBWZFlgpaka3u3YBr/EhE91sVQXw3KYQNgpF+kL7VK5n3Wfu2jiEAtdEK0I/+6I9eXwrZXAoE5Ekv+ocBjrM1JGt9T8Cn00iCxEdQ5O8SacFE1ZgNrm+TX+3awtnfsM0YrC51LxxpnGuH+ut+gegsipEvAgUjNoguoYIlcFJ/Z3Ft544ULFkzZ3qGRfrts+vDIb5AjggqsiAJEKjpy5yRCG1LUvTJNrufnHcXiCIE8tZn/225XnsXo9iOeaRL8RRO0UVtbbLcuBS24IMYKCFYPSM0neu4FWbjJH94BYfhEyKzcYusuxfeaZ+/kKt43FwbNz13fpNLBdfeO1GCYHwdP8kNH0XMJD7aIN/kQu/I/ZIsiZJChjmyPyQXh5HEs3m+xb4Xj8QSdrgFDRwovLdSeNpJ42ST/Lpr4fnyIvbmHrbIPpa3kJW4jEOI5X5STVudl0QvB2Qv9WU+5ohIw5/aWpK78Sl7Qc6XUypYL2FGXsWiLfDSqziHG3queMfQzqlwttWt9HNyTzvpjFNMUnxfHqbdxebmzb7Fe3iCXyZTGCZ5biyuZ8NiMiykv9qB4bYhF2cbW21sAWHH2HH2DQPxALqEqYrHrRj3LDg7lEzvamNt1p7dEfrkv7hbMbd3JsALXEeSiEPsGJOLRFCShwtcB/UYD8LXcMtN1rqGLCWIi8Mbqxrbxl99bELN3thk1/hlCFgDF7wThVzZirl2vGvzvTN5rV25DDvdIq9fziL3zRdw5+WsClXJV/wRA+CpOKJvcZZtrvzMpX7xbphi/nASHtixiLOSL47Ev8kW710e7pw5nvxMvuNesXdj4MZJ3EV7+yJAuL65iWN0CC/dj1ctrxC3XEPu4qjziyVsyYJT381VXEr2mwPBJ7bA7vigRz5gO7/GW7eAef0ZwAceeOBRxkCJQB/QEjCH3qDNuSl6Se2SPQ65pIzTckj9GAdSBlAIBWBSWhXFHKzAQmnGulVjTsCgl8xLEgWlnC7nMAdGiSAZc98RxSVNQOQEvyVN5sOQOYdrgK5xat92qruNaclqcwHkDE/ShJgiMas3gLpkpvuWBAiYXaPaj+hwGOBXe8hp4+lvgUnQqz126D5GvuSg6xuHZCu9aUsAFBwQRAAgme18beQsbA7xUyWuT6AlCJGRcelH0rM20T1sERiSj09Jl+AjKResa6M+VPvYgXb51CknvrjETMBfMNxAjShvAscO+Qt/1X73rC0al0d5zFOS2Tw8n7Vt9zc/WfK7QcLx+q4N9gKLYIJAku7DBfOyiuZe2AFc+d4GIrbWOBQa1i4kPevj3V+fW1HeIIyAsCXBmtw3oErwkG5+2dy3Kq5NK2Fdzy/YuTGQl+DVJxLT/fyBzW7SSP/iwt2CHnxfn+2YbY10zd8kUwI2fCVTpLfzZCNBITtzW3tbQkW2Eu99rEKwVzAUN1YvfHlthi5su0xe3Uvuix3IVXNofm1dLxGGkx3vGr6+ft/firK25kouvA28duB8fyuIKeZJWJIJgrJED56aJ3nWlvhpK3O71Lq+x8wkBl58KIm2MtzqK3xYgij51t+SnZU/MgRvNvbW3hbe4IH7WwHpsb9XvOIV1900jZ+PLxniq/XRWHfhQFxm0+loi9ziY22IJWubyJtClQRnC4US/PwZGadfdiOJZnO1uwk7jOOfbF+i7T6J4yYSbNCLUeEjvDO3U77ZgcKvfiSPtdlcbC9uHl/yJV9yXX3yGEeytSJsDNnPJuj4GvxLD/xLQUdCQyba37l2j3eY9PfyLLphk9qFbTAHOdf/Jon8vmS6Z43bwfWzP/uz17Em114s6L7lFxuf8SmEPp198Rd/8e39Fe5f7tDf+JvkrzbtGoHnVmHZCdvxLP7LX/7y22Mnu1Cy/FiiynYWK8QMMlkOKi5vwsJH4E7jyf4bN46LG5HRyXUkQstFXIPXwFU4sbsE0rs41vmwous9TtS1sM9Yts/FUmOAcTjFmfSSf3NS5One2uLj4gD7I/eu03/39o+uxPSKX9manzJd3OQPuK/imLFuDBCL60+Bms7W7tmi+CJu1Vf/LVSKv7B58z521DW4BpwnT7xyfRDm4DH4Qfd2TiHFPNlhY6pdfsh32cKOeW1RjMJf9jEZPmvXMMyA/31fW28++BFsJksxh77JAC7Jl+hIXndyIX2QNb61/nR9CWC/AoAUSGYZGIMzQQYMRBHkrWJtxVcgcv9ODlERDBGwAneC7LlShALx0s6SfmM1YYoydkZD0Evwl1wCWIJaQVMGAgfg6lN7VtPP5AzRR6Y8C7bJ8jk/wcxcVmkAg3EKijveXW0WBCTHXc/4Oexu/V75IFnGvt+tlAEQRi8pajyCmgAs6HcOICGujclzwghBY20rT49F7PyAC/BA4ta+6HFtT+DnvJ7pqp11aE5XP0tW3a8f49iVoGxK8OB8bENyqB32s8nStt3fgBdQuZadCazI0gZadgMUFUD4DJ1t8q1dZIwPAnErEl2Xvp70pCddg2bb+ZYcCApnEKwdfmTM9UEWm0zTQ8G5ZCI77TzCwQfW1jb4Cw5b9YRhxiEw1L+XXHV9LyLtWLbX8foXEK3usV3bQ7tegQt5MK/06NEKpHWJOz+FV/wB8JuLYLJ66tgW5PhX8pHcIxxwUuBA2rc4ps8NVMYqkCGH7BK+sBO65aNsP6InEYcrCKBEa/Fw21t/3+QPTrqffyEFHnWw1RRmLqFDKNhD1ywhIa/GLPGDSfsoxhZUtd8cxMju73orj/lM1+VXJUmf/exnb0mme+jDdzIXl+z8Wqwgqy2GRrD7XoztN++3OLz2ytaWnNC38SKfYpVEUWxGPundYwx8djF2E9pNpkuo8hU4y/fZ7I5Ze/TX97YZ97LL3/zN37wRZvGpe/khWXWvxIDdNZ5so39sQAztu0IK3JK0p2Pxwyo7crlxoXHU1ybR+qottoY3IJV0vSS1v9l27W0y64Vc4vsWNLWx8lTAZGvsuu8l/7UTNvITdrY+uIlEuqwN3AQmw37zTEb5nfhDNxKjimfJtd+wpw/38ofla/CKXUjmxCq4r2i9xVZcy7Hm/LjHPe6alG9Swka/5mu+5rrrrH8/93M/dynB/uAHP3i1M4+ZWcnuGolKstukqLZ7dvrNb37z5ZWvfOV1m7zikb6yr8bT/Gp7eWH3kx8bhM84eTb3Ld/yLZfv/d7vvfzkT/7k7RejYD7738SlPiQa7fgs0fTYQfLrXjqhe3LduIz78mfFpca8/IXOsh0vtd3ClKQNZ5I0sxkYRDbL38WY+lDc7DpxBTZsHKNDNk5WZG08J5/yHQ/b5J8diRHmwL/xVzYtfpwJMH9VANtiQ23jjZJrvERhbGWFT9i1QF/Gpg366t7OwbflqGyGbaz/1TcOoDgAlzen7G/FWbFuiw5bGNC++TQXhWTjX1mIPfW/cWZtWb4HlxcTOwY3w4bizXve855r92sPW+w8Yx/5pVM2Ku+ob1i5+YfHpjond+E7YrA8b21jC6O9zPCe+++//1FCW8LHaBgKZ1xnQrwI2MRcA5gpSBtIgWAJVAg4gQqaHABQM/wmVXscZRPb/jZpQnCdoIrQ9J1DNw9jMweyAZyMx1iBDcDruzGvMQISCbNkoXZXDvrZ4ktt+7fAZIxARBDWr2DfT670ExheDLNbTiSn2kKAAMgm+GuoHJCxIUqC0hIi15gbu9D2OqtrmoMdGNkCJ1j5I04CAB2Ql6Aj4V1yrm82TK6u3SRtSaC50GfntAuk1sbYF0DYpI+tCLZ8reONwzNv9bl2URsCP50DX0RpK75IQDqxbRJYmP/qy9xUUbtW8oSIeJarFbYArwIA2bQC0tteW/FZ3+7eXc0i133fAkLMv5sngEUybK21krukAQHhlyehAPKLRYIvPypR6sWRn/nMZ67zUjW2yndiwiaHtdX1bd+jp3TS/9pH9JpX5wUXx7u/Yyc5Yvcwb5MDtspGtl997ApeJDoC108wpTOyZgP8aBMVRHB1KHiyD3YqeCFT5Cqow84tROrTitxiKOw+STzbIv8tDi0J6braUDgyX7aBgEvuk6eVawSmeyWPSAV/7XrFy7CqdvmlmOIYOzj9QvtbdGi+iPvih91UyJJ72TxsQ1TWzqwAVdAyBrszEGDtwCF20Sc7Wt1px3Vsqjn32/XPf/7zL6961auuMI8rWGk3L/FkySo+odCSvF3XMWOpDUXX/vbiqY3JMBaZbWySCfblfQy2iPKjdJK/eB4YOfzqr/7qy7/+679ef9K09vAOGAu3Vn7IrBdS4TV8pGsXw83Zzqn18dryb/2T3XSuthSokv1iLX6AK0kGmnfyys74FvmZm7gHjxQg+Zh5IN3uhxlbUMivuo7ts63a3KJXssjPcECFme7dYrwxIce2xcIECT0ewlfPMZIfG+VvzYFfwqnurdD4lre85fIP//APl3e/+9233aN0vXGCHbIxSWg2li47X3vFUYl24ziTLrxtuXdtsRv4oz/2A9f4Kl7iOExXUDoLCDCc3W5StYl87daWuAYr8JXGk067xssqO3Ym2dnxFtD0D0/ZeO1ke3wAz9/CC37YNTtu/cIp9tD1iiz44RYb2Hz38yX8y84MXGpjIV8QU5erbNxZu6x9xbSux4vxqtrfggOORQ5sGpabv5jWgpvFDv2uDdWnWNrxxr5tNY7d7Yc7ucc4JdyNx6/h8Mc+xYeTv4nNy68UFfEDRQVxEu7BF+NVlPbZfXbP7YKAeNhctcm/4lLhf3P+tV/7tSsct6Om6yT07A034AtsWNGz73Ta3xbFzQsvJ0O+hbd0r5xHW2InLiBuNr7433UHAMLAURE/oNDNGtQZUsWJGIlJGbQ2lqQBTVU4AgY2JrJAS+DAuM9NeF2boSGim2B2LAVY5VuSJ3jUB0KOiHSf8UikOC5CTzbds+MjT/Jb8KUQAbxzT3jCE66G43coAdKSfeCGXNwYwGPV2U0UGo9gLtEnc04i2HYdJyUDxlMfW2jhvAywedJh122bQKI22RVwA0ZAZcHbvLY63N9+lzhd+td4gJWxbrLFwcwZCQXmEhWgvTKzMlq/Xd/zckiQc+ytvhEWgRUxEsC+7Mu+7Lr6pqLNXzj+BuJN5OofCe2FZUho923RBpjxx/rt5R/tqFn7PAMf0CYTpGOTpcaKXG1SQceC+W//9m9f3v72t18+/OEPX4kSWSCc9I/ALt44pkjFn1Q5G7cgU9ubhO1KLMLSNsoAWsWUDPS5dnJiWN+zLX4sOW0FtSBJd3CBn7KHE0PYqURhfUXwW+D2d/3bZcDP4Cmf3eTLdt6uTW6e8WQzjb+xdrz7VNV3F4BijiAmwTgTtPpqLH4bl0ysWC5Rao4ClH43QUZenKOr2qQ/xRG7CBDf7Abe8W/4RO6LuWTPnsn6TGx/+Id/+PKud73rtuVam+ZB9x1fn7NDqjktsfBdckpv5Maea6u39vZMrTjXtbZIaxOGph+kCdnnO/SOQIghO4ZsjF1KsvvsnvoMDySIYjvc5mswPt0499BDD13uvffey8///M9fVxs/9rGPXdp6uNyCjbBpySUsr7/a6D4YBH/4MXwVi9htbaeL/IfM1s/5LL+qL7FwuY2VTmQuGX7FV3zF7XfiPTK49u2dHxJHCSu5GvOu/NRO/YZl9QXP2Wuf6cLjAuyntponH6MTdkjXYrui4cZQOjFe/EPRYpOFJbdkhhfwKeQ9sr6LDssN9bkkF+9ojoi42AyX6CZZhmfp17uD8DXXSDrrq59KLP7yd/6cnOl2Y0JtJQ8F8ORWf+LQ6QPGlywWd2Ba/XpkBhYodOCVdMrvd/cMDqnowafJh03R/8Yg/BbPUmzvuASwT8lyslVYU7BhR2S7SblYCQub69o6jFs+DKskivgGHJTgmh8OJ9Emw+V/MEH8thtHXBZLxPXaKKlWgNgEunYVNNiqvmqn+5qDxYgTn5aPwmqrwbXHx/3N3uE5LkqPa8vyGzZgXrUhkW1u+CG/svOrc3ifNppP9pbscBKFUnNJHuQvxhg/O/HZPMLBX/mVX7lyhArBJyfw2FFt4Xb8B67px73sxnmxv+/wnZ2xe7yTT3f+zBGXV+9iFW6y2NWxCiYV6Xr/RZy3f728uesUJtghbl2/uxjC3/rEdRQb+OiOUwEhuZYLbPGXH8O11Q+shxHXlwDee++9j0oKAYOVDsCwwRYAaViCQ+Gcwz0n0AoiwPZM+hA6CkawGL7+akeldJMG99U+h9AGQD77BqYCPzKJTBBqc9mA2nl9nITE+BjUJivArfY6Lqn1MzNnYgSIEWIJl3kBnQXjzm1iiJwZV9+X1HOOgltGlaw2UdnAk2GTs8qigAAkgB1j7byVNsavTXImQ7qW3Hb92iICy07PAoSKKgBjc93nHs5A5/QDaANCz1I1x5637Y2aZHwmQoLdCT7IkB0ttmghFdle7dui2Rit0rAt1fD69pvEbIj/kAF/c75xIo90YkzrK+tLK/8FS8Ro7a42ETUEuxW4tmiyNSQJyQJmCMNiyBYJFEXojN/WZzahKEUXG/SMq7Eab+Nhhx3brdhspe2tAbq58tHVu2uRaOOCfT4RY6Rli3CITtckewHUWCWiEnxkGgFb/TYO/tGc+pc9eaZSv4tzxg5b+Ejjkexs8aPr6cmYkF2ED046Dl9O26wPCYGAavxsA4mzisdfHNdmn2RGRjBXMmZu8EzBA7njk+yUPOlkkzp+Au8UtzxnazUTKdw3oSP4ZI+AWNVMb8hZ9yOKcJJNStDgaGNCLiQqzil6IIIKSY2BD9W/mIeAkLPVGZhLp+SgIJMsrQbVRrKrzV78128nl3S99rWvvfzpn/7p5f3vf/+tqM7GzI1tITB8DdEis8U5Y4ED+t6VNXxFkbB2NqbYqty9fE98dw+fQzq9y0bcaux0GSF8+OGHr8S3lZbF3o3/SHltbCLoevaVLXTNvm+B33nMxw40dm7O7l1c2JWs5TGSpMaF5LOhJa7dE1f47u/+7stf//VfX2OjBIpv1gZfWmJNp+xafMMh60exm2zFko6Hzx1vwaTjvY+ie+mlY/3XHuxIDnzHAoIksPZacffWbEWw5NE14rf4ZKW+se5iTNd6iTIfgj/0JC6IReLScl2JzvoXrsU2cDRyZg9bLMdzyF9feI/4hgvguBLAvpPfJp/wAKeG5zgqjOPX5GzMXVcRvTnVvoJx/cKyxsg/9niy6Z5WX3v8sEI2W4In9WeutRd+eL5fjOl8f+ezZEju/I7tS+a0K2HuPgk3ji3BsmuH7dLvyRvEMG3SmTGxWVxajIDFrmeH/LTrkiHMpMfskFz1aWzhddy33ZsSYPyRHcNXOq2tXfXfHC7ZVsgO+/v30pe+1HBvv9K08zvtThzNpuE7Xrg+ap4rO7ZG3rhG99dej+z8zd/8zfWWzSG131j6Zz54nmIPHCMH/Kh+xeHiZ7a9OCHuij/LabpO0Y285XI4gfb4iXnhVXZuyevF0rWL5lQx/p6nP/3p10cAziqXY7ZCCsxrlISTgCWUPjlv15joBj4CWWFqD4AbuDaBlBUJgWZBWsWEgQMozlKbDAkQbNBjNAgGorCAudUYzo0AIQ9dQzELnADGuADXOhOyJoiRfYlV82hViPFnyBJFYKtN8jLGUw9AFXEG6uRdEjrxAAAgAElEQVQjMZFAOL6JBB2oOEuUBF+V3QImggioFDIAm4TuJEgckU1Jglau6QuRqB39LVjR21bVNmA0l74j3s0h+5f8NJeci5w2EdqiDVvhyI0tXTSP+hDIN2FZIggQ6G8TzAUIAAT0yJGcyNF4z5dH8s293pjoiE0J7PyfntfWEA+2wL7YOptgPys/ugRyfRp/7cCAbF1iixyunQsEbJ4s2RrwXRJg/o1HcCWbrabXD6xADJCM9WPYsdevrL/xG7/xSpqRsiWvtdt/RKxzCj8bjBpXgVrAJPvFKxjEr7RrXHRK5xsgjcNKe2OVoBgHe1Yw6P6usVXayouEpH42jvQdaTUmMlkSYU5ixtoK/KmdbEMfsIodbXGmMcKU5Js9JSskDybQvSLJJnqIsYKc8cJYxFpyurFKIKYXY4RrXQsrFRS7Zn+OK72szTV+tinWOd9xCR9faXz8Uuxq7LsCQxe78g9jYaL4zT7oynz9Skb9RcLbjQPPjAXuIqjGLQ42vvqhw8aAuNIV/mIc5MH/raKKm2xoY5rYL57Si9gMO7quObA5unddfbQK1KNQv/M7v3P56Ec/eosZbJheyVhf5gMv+Ag/YYuKVltIY9MKodqsLdeRNVsmH/qEi/S6GGG+CqcVAPr/+te//vJ7v/d7VzK9ZBtB3Z2X4p+EWtK0iVfH4PjaAvwho3ZglESGN7b5s2uFB3FjsaMx91w9DO8z+TReOzBw0OYvXnVNY6hP8lpfYwf0sLHCjo78S9udx/FwBkUXccWnpNc24ua52MmXNgbjxfhBbZEHPShWkClMYCcwffGFbdINX5I0k40xiakSSd+TZf8kmjhQ8QTn7Fq+y1aKe+3MalfQP/7jP15+4zd+4zqvHQ886P6KRsXcP/iDP/g/j0ZI1Cv6V0SAfeIxGdXuYn/34d3kkgzogx00t3PO/A1OZSvLyzfJZR+1sz6xnFYfdCD+4UwWAfVLd+KSnTz6VfDF4RobPrzYxM83r2IzHcve8ef6rAjwX//1XzffgUfLL/ET/IIvrF5gULKBhelHUaM4ty+eJdvuq0/cJBt6xjOecfnzP//zq974GV9h980Jt2cvXWuMxr88cOe2GLwcCq7j7HBWO3xjsYR82Jm+4deOofZwx/pan+x7Mv2Xf/mXyz137tx5FPEDDjto5JBzIz4G4zyD4hAM1mCR4iWjSAKg4GgMnhAWfLonZXsGxNgJYau+QEBQELQlA36HGejZ0lN/grz2gTZDAlwCVSDT1ue2HD/3uc+9bndhfClDhY0DcjhBiEEZq8/kVR/J95nPfOaVyLUVcpNib13uGMdlrObBGPa+DS6ej+lYfSJYmxwwWqtFvjdW5Ii8AF/gIYERSJeEab9+JQrp3fHaZh8cD1FDnlwrWHc9AkDegnHnEEmAdZJ3CSGQqw3JzOoNWHQ9J9P+9regyxYQeL5GF718Ljm0EsHH2Cfdbtt8iN4k3ZsACYxWxAQr8zNfwaT+bEVbe60vBCN7cT3SyIbJgA333ZgbQ3P3Vn5Bju8DY1i0RapsrHnaIQHU9MNHl2AI1OwZaK5/IB4wZHGQvu5mY2SOEGxlN2LlWT3YBxPTcY9kCM58lA3QHT+pb0SothBr8+18f6s2myM/blzNUTJPjt0n+duth+zOeMmn63eVl25WD+yF39KnxF9BbfGQXfOnPtNbK8etnrYjCRkzF8F/n9deXdVG8+WXEppNsgVdmIVw+A4n2A5/qV0kkY7YsXHZog2Hul5iBtPrB9HdhAcWsms/C9kuJI9zIEKwh41ph00hxuyGbcDu/FD86JxV5I0/tmiKn+yDvSJ7krgtEiw+IYbIKfuBT1tgVSToUyGVHnYLNaJmXtqUaNmd1L1wAUFjg1tEo68lZArGzTv5eJFlOu1eOwTgAPvtca/st+NIpO2eG4d2xXZxm63Wh4Qff9rYax5ngaKCi8d8xDoxWJsd3y3mjvMlPskn2IXxJI92O7QK3zUdR8i7Nt+V3CYHY02W7MicxHcrguxieeFyKS+Hqx1YyA/xVRirbTGKX5hHOmw3wyOPPPL5Z2Mfe6xRgtOY4nZPfOITr0mDMW3RoHs2acN72CAOYayLd5vAsHN9wKXGbFwbi+tTPMWdvHdADEju8J4sFPE36Ti5HR3hjcsP6QfX4/98cnkBjlF77JSPLQ6HNXFp46g/+mXz7dTo5339e9nLXnbDY7iBM+KKcFGsql27LtNh17lnYwRZnXx6i807HznH5kO1J5bg+1tUXn6bPRpXffMFRUn+B2PpVCKJC8B/cbc+0qGdre53vPsVXmDQckp2pHDHppefi0Xsir3Sb/3jWPJCcl0OoB1FX3Oh276zrdoWn9jHxj7+0tx+6Zd+6fJTP/VTt2R/cyJ64QvrZ2LK8tnlBssXVh64fbKjl8UhMjDu5X/stfbsLKhPfoGbwfX6Yodsz7naWNn1Pf31rpJrAcDE1miQHYLQeQ1JzDkNA0b+GGXnARKCaVCIZ8Jt4gSqfUGZE6hUIVxLmmuTkpAngIcsCzhIGCcHEFbum0v31KaxLhGnrC0udOy+++67ViL719tVa88cBJ3GRrEMonn7LzgyKIRbUWPHzLgQm7bDtW0HQV5DyyFzgIomgBxhZJzkKaAtAaMfDrngox3BqnaQbo80CLLaZhP6bA4CzYIPQ65tCaRVuQWMDWzaYk/ryGtnEqJkgsCtnrZYwfbYd+1IpnbszvOH+iYrc92kiWNKqgR1W3jYtZUPOiHzPhdkBeB9ThgxFqyBDFLWeAA2exMU2BhfaK6nfZAjwl1bttMiWfWxq66Ns/+KTusLdLmy7Nhun2QLZMom2J0AsgmGIM9u+ByMsjW6+Wxwqc2zSq5/Nsavu7ZzHh1ZYiv56B4YhNgIkI1bogjQkam9djHOvY05vdOzYOBt85sg+vuUO1tZrNfe2pwgR3YIbTLuXhX7PgWqrk2H7WIqKehcbe/KHfKcjtgwe6AXyZtx7fj04VGT5LyPzJAVfbFvbYhrsHPlsQWxDbrdQ29ILlnBwvrdxKvrwuM7d+5cV7DqnzxgUNhptUIyw+7gGDtIxnwfKTbH+oIR8ARmJZ+OKWiIgWsr9NcxiYh5Ne7+3hWi2uaH/b2EvMLXG97whutbx8U0Y6P79X/x0xzEA/NPzxXx+YaYf8sMZvehexUUvF+B7cIMNkAPCp10qECAMyFovtMDfGk+S/BhPltM5v0TJ0p+ur437G/cPIlj3+mG/cHU2o7o98/Ly/AtOGfesH15gXgkscM7xD0EHDZ6r1LHFRB2nr2DptU/2NY1W1yEo3ad4Rnip3jEluA6uxAf+eXGfgkQ2xb38Dd8o89sovcvSXLwvuZiXh3z/h7EXHFnEw+8SoymX3OAz2QsoeI7OA8ebpy1J66kYy/zPAv2eOby2Y7Zkt1vgNMnToB34qHbJ6zkJzBgORWuRQ57j2QLT9S2HKJ78cXOicGL1a7NL3ovS//6hY+///u/v+0AYNfwhP4bd+3y567bx5sW+3EEsrPrA9bzM5zi5AHiTnPCu+sfL4Kv5A7fYcbyrvW9ZKJw0GeFt+Qa9+/XIn78x3/8Nr/mIF6YD363HBpuiQHbH4wS79megmx9N471JT6r4L7cCS7TTfNn/xJw/NE46K3zu/vTIsZiZG15tEe89R6Wxvl1X/d1111K+zgPzPLuA3GC34bHya97YC7/W/8QL/gQO5d3Lsdn2/xFjlr78iBxA9b1fXfbLZ9d22VDxcViCByQZycP/K4X2F7fAbBE0EQE/DpaY+pawCvYcRSGfVYqBS8TZkgIpOCzRIoAkCoKFbC6dxWAeBg/4ECOOg/YAInxCwrbprGsk+tPoGHs9RmA9xMQvTm8LfoAHnFdA5AoNDZguSSPgQgCjYUeFjBPstc1qmGNtZ+V6i3mAcULX/jCy6/+6q/eKlFAgIGap+IHnXRe3+c24y2uCML1K8EBLu5nHwio8S9RRPrqV5LNiDfYAKcN9v29K2qIffJum1ftlHzUBznuM6FIC/t1v0TAfM/gtD7hHkmQ+dAv+QI+cwccq0NgQG6Al53qVyBBJIEyEFs5IC3mRAeI/FYY2akAsGMG2IIKQrA2LZD1XFnPbZKBcetTUE4/dM3/FiS3oMafNoh2rISvwI4I8PvTd7u2/wh4n3wAMZK0r50K4ls4gYdddyZeyaC+kYY+n/KUp1x/lQMe7f2bPG3g7W8EWaAgG3gEx3a123gla8a4iQnZWOmEXUsiVy/1z77hl0+Bys4LK/5iTMclUUvgEV1zprfk1XVLYujjlA+y4GV4bHKDMyyCJXyJj8ATcYfcxBc6g20wWlzix+QVvihCkHl21fHnPOc5lw996ENXcpE8kR/+QWarZ3M/iVVyMvZN1JcQG5vdR7WLSLGdjiFRSHLnFLXgbvqCnfgBG0AId5dTfyf77mlVurYjVz0SUJtbIIQ7Enq6156YxT/Dl7Z00yGbqR1yPePZYjs8R661C+/dK6mD0XCCz8JbMZN9s5GuhzHsRd92P3znd37n5eu//usvr3vd627YhNRJImpjkyR2UltwUcLKXvuUZNYXmcKrxizuaQOO8J/65FvtRikRVtzo/vRulbtPq6Ri3OK3+8gS4bdiz7clPXwZnm782gLXYhY9rP9sQUsiAhPFT3G3n59tUYWuEO31L/oj29X1jtV4l8fCnuQUP+GLcEISsS9h2yJK49mClITMDjkFdglL8i/RSR/xIPOFESf/cZ+xk3My7h+uwJdg5iY4fGo5iH4VTpovGxGPJe6bhMK37m+Okrae7afjjaWKxWx8F3L4j+u1LQHcRMw44Qrsx32cr60v/dIvvY6l+E5u4nP3ScrJ2jl2KcmEdeunq+84TsXUd7zjHde3zldk+5Ef+ZHbi1rrR9xZ3ipGtovi5MKdO+MYW4QtaysWZcTqYjvu0DFyMVc8Axfa3Zm7CLV8Jj2ENRW64IfCgevYCEyhJ7sm2Ab7lY/i1ebITsSdxsQ+GgfOIKcUW9beN+9czsCe01tzkSPhI41dDJCX8j/Yt+M+ZWoOYkXFzH//93+/+inc0g5fu+4A6B0AOzkkgdAIifI6D+yQNgOlgHVCAzV4zp6Ql9AiyRxAfwsAEhDBou+ERTmMMcEy1v421iVo/S3YUZZgALw30C6RNM7u5zQ+BUpjN2fyEbAB/MptlbxBY+cisCHiyFvfN+jY0gN4OKdqeOMAeO6VFNXOFgWWEG8/SA95N+cFXisQyCR7OIs+wA0ZtJMBKbbK4Pi56pRMJDDA2ypTNhKxqurdcy8CPxtD+OiPTJCPM+HvO6KiCq+g4lqVO33R9SYcC1jJZ5OoxgKIkH52f4L0Vgn1t0W75LBJsfZcC5zOZGd93j0ApXl2PcDjV4K7wLX3NW6JfceB4MoXWNWeYkLHVo7IIWxKX1ZlBIc+6RX5QHwRdi9ua54KM/29iSNf3ePmYf78ewtHsIKvrO7YLp1rmw+RQe1twgmjBOq+8+Xk04qxIh17g4crV8RwdyV0XiEGYSAn/dVXqzQR0mJA40OGydZ3wXmJnyDlE6bwCTKie6QAOYOnmxTAOwUp+L3xQ2zYQLorbut3dMFunTvjBsxVTGT3XacIa2xkQJc7fz4uhvIPsmDrp+zEvY094q5iLBzb5O8cw/oQvFziyp/4e4mK7cZwh2zYGBIvUUge2WXfzXd5ADswR2SovtkTG1je4MVh4tQSwVZASgzoxU4Y8+BrO3aY65y+9LO6wAvYW2PtvuUa4mDXtB2/x7o2qepa2+/rO/9tl0TjPvGGnryPgWx3TK6hM3bXpx0m+M7aCqLcfHcFrvs8ssAeJexnjIQJEnCYTifaXnvCBbqWT7ORjStW+fhciY0Vy43h8HJ5TfI+X3jYsV0F5BOLQ/UlwSl2ZvOnH698FbDwQqvL7FaCR+7sehOArjUfj+IoduHHJ66RnRi5Ox02rtZPfdaenT+KEfx4YxW7luSbBy65c+9v3DzZ4xPiJExbn5GIwu0+tcmfnVNQ7Hh6P98fYZ4wESeFg5LuEzPxYTIx1+SAj8IAdgvv2ae28U95k5jTd+O3SwMvTwb8SX4irsJHiz54CIzuvjAuzGhXXf1XWPWOCLYkt2ucYjJMxD9gopeRW0RbP9mVdvzAS1AVeRzXN/5ABn7uMRnCvZPjbmw09i1gsMNkt4sxyy1hDt9yj2u6z1jqozHIr3As+U+fuOwWacRd98FHOsVh6I1d4Niu9/icmLs8GoeES9rqu/yDz/BXMWDvNW9YUZ/1/4lPfOLzBQATrLEMTODapA+wA22DUg1ZQFgnoNBd+SE85BRZFUQRNdcBB0R9SRoFAKY+AQdCzoCAKWdF7k5QBRyEaI6cekmmMZr/CaKcoNX43oScHAUUlSpOwGgaj8KCsW7CRflASVLM0G17aZyIPf3Vp/kiESrH7CB5uR4J89NiZC9okLckQVBBfoGu8Td2TlYbdL8JyxJ18m1OAc4mRPQrUTDfvvffW1+RrpPcm/+SSzomJyse5pmsbKPZ4NW4rIosKU/XAfMSw62U2q6sP1VTOt6gKXAItmwDaRK0JC/8Czk5K4F7XX83h3N7+gaO1TF97tZDNiPBRaStJMGFLTgskYQtVuO7rjH7Ca8Nairk5rCV57P4ILDry0tEtWfVqjmlf+OoHc+Yr/49o9g8q6L3Sdbm2Bw8Ww13OldfPYf2F3/xF9eti4Ly+lu+YAyIAJ0j8ObUfY4hn/SELAmUi8tswrUKRjCfH8P5EysXw9kA3PL8KezXFrvfcehvkxbz1y671s7es76v3Q2GtdvcIkuII5l1XQSq+9iktpGWjSu2duoTIWCDCMcSDz7np9C6Vpz13O+SanizbSMHMMRY4VljVoBM12s/sA1hRTjgKOyoTf56vmiMT6xvIJEKvItv4gci3lyspmRHvtvq3bn+bdG3782pPiUsvqcbCQ07XpIIsyS+/KAY1j/2ye+7Xt902bHwPPm1YlM/3lreNYoa9MReYNZiiXi7SURyF5c23i3nYBe1vSQUjsGOLTwgkOGW5+9hiHiJb4hfSzrZSZ/hVzKzwuq6Tcw2WUMsk82SZfNuPuv78GCTlMVBfryFSkk5rpiOYDD7cB/usVi3RS7xH2/glwofdNwcFRH298eTo77SMexg37jTxvvOwTO8dgvCEgOyaiy79Tn5FX96yeSv//qv334GDF/08uPlMVsYqT0c1ZjNYzFAIYE99kkPOzaFDIkqmW9iIg7QLZ6BQ0rgayO7rZ98lF+uP4tTsIiPbEFHYU1/EkJ+1PmN0/IdMbu2xR6+uTYiprgP3uJqigLLbfkVrs0nFL7E+/rrHx+F32dbm9TCbXp0L4yUeyUPMtn5y0MU/8QVsYj+jJEN7Tg3hsqf+lRMIBsLBfgMH2QvzV/8JFfy7JydRXiqsZEv3KE3bciDXN84alcRY8fDBxUtyYpu+C0OlBzwJIsktSGOdl39y1XXt/RLBwoEm0/yKbZe241f7IXLcnfFJPxWTJOTdbxrrwWApz3tabcdADoASH0XRAHMkgsdbTIIeDbprkMTNRifDJLSNykNDBi6hAMJXOFraxP5QNOqMdBdx2AgS3ARizOBYLyApPaS0QZwzgdctNs9KYo8EG6yo2hGx1Aoa4N04+tFNB1ryyMgav5LPmujivUCH4Kmve4BvCs/8t8gph0rW+5rPEuAOAhAIoPktEEneeTI/nG0BSD9C0DAG+jUB313v21v+9NnG6Aly+TETjlP7SPaQEqgE2y6JvmY/waojnt2n+N1DAi7p3PJsYLQs571rMt73/veG3gAWLbetWwYsSerxi0REBwEEz5qjnwI6UcE6RpxAT4AF2BlT51jQ0t2ASofYc8SdGDD3vgHOdYHgr7EFmYgbJvILHZop2Nda2VXsFuiQPYInrbNv+9+Eo3/dX/zb2tfL7qySs5W+B6Sxa7pW0BLTt0befv+7//+y/ve977bimDnCgpda8t87SO7COSSMX/TsUQOhiuIsA2YBmfIzUrakiXYyj42AYR5/FmMQGwEqz75xxLAxQs2wY7rT3BMFsbW/F3LX9no2i6ddZ93exhf4xW427VTP41lXyQGT7qHXCVP7HrJnp8Ng+muscOCLuhq/YsP1g+Cpl9zQnbpo2u7r7kbK1vunIQ6P7Kqy7/4cvfBbUSNnsl4cRzOSGj77r4laAhYn1sMMCdzEBPgAJ2J60vg6FoC171kRZaKBzAJ9i7mkZfCojhfX/1HLOkE4Xv2s599+fjHP359LnxJcOOp/S1+Ktx2Lr8t/prj7tIxz+S0hXry4Uewie3AE/KH5eKiOVltXF5FjniQpG2LHnxweQTd8fXaRDIVBBXElwuurmsDfrmfjtg3vqAtySTcyZZhwRJpBbSI9nK85tv17VbpnELIciu4AHvFK/5iF4uVz+bbIwEVgfgSexGPukbBWHzAjZdDbeKI+G/xQsygw9oQD+rzZ37mZy5PfvKTL695zWuuc2u+PQbTXO3OObkEH5Lc+Q7futdPWC4H3AWB9ATT+THMw59guLGzIfyXH/VZG4obJ/fAvWAMn1w/w3+bi7jDttknfDmTo663MNH9VqRPvsFm8C59bjw4i5C1sfxZAYNM7Ciii+whW8624MPyXnMmewXo7q/vcKTnvRWW+LVkGa/q+sawu46axya6y9PFNbgJL3HaxUQ+YK7k3ufmGeJPY+TfywnTm/jj2uXmjQkHgyP80DyL6RUtyWvjunhpTuzLd9cub4RtbIyt8rGOi3kwbePecl86Esf5tcepxH7+xQ5gYMf7+ctwpsdMlhNubpfMPMrHn3Eqc2xH9D3333//bQeAiVq1IJxubGKOa2CBW5WesQrADUQCuMYFIAGQAgGl1zcyUf+SG0DAKDg6ozQ2zoUwcCyEhuAAtPEsgGlrCRLD4BxLGjpnrhlUjspJ66exIkpLitegJBQIvcBeex07CyXaBKid7xj5cJL6WEMAgIEEYrlFAtVeiZQEWhGgdjeh5PgCK2NEpBE7IHS3SjxdCrCn3FXtgMeuHBkvksgOtSEBEojXToAXm1mblDTQN/AGUvVbMp9cerO74xw7uXQPEia494bzjl9fxDFvYxeUGksEps92EDguiACQTYDoYxMSgNMcja3+VGfZSt/p2Hb6JYPI2/ofXfNZcuxzkxft8uPOJzdgv9XcBf/6R57Zm7HzGTjDdnxH5JJxf8MuY0RSkXjJINvqe+Ni77AImKdXv0nN1smmawG4fgSE/V14vtE5BGUxj+0JZIsN8EVfW21Hntau6agVs2SyK8WIQjJVSOveLfgZl0SBnMmj71sckJjAhfU/WAWDlyzCLz95t+Skv+mEjdFr/Xh7Mntjg8YuibUDRP+NnZ2tvshxSRl/a5zJMuLV/RugI9KRudrqerKBSfpQkDY+9gP7m4ddP/x9C5iNr7E1Dj+Fpg3nfKd/78ggP2NZQivWwkO2CyMkqScJRs7EEfG+7yfxSV76bo7333//9a3EjU8RzBjFMHyD3/B5/iPRzIYRqo55hhrmd1+F9IroVky1Id71na7NV+xwrXFsEuQ+fEYbKwvXI+OK2TgBLCAjPiZxZB/iH/Kqb6uhG8fELYVBvpoNKioYV7tlFD2sxrIjOsAn4CRi7bljyQIbEvf5HAwwF+MRp5YfiZn8Z7khuZrrFjo3MfAISP0Zc+3BCPHFYgK9nbKHyfgVG+Bfyad77UowVjzQTiC8Ew+qPbpR8LSCaP7ibVu+e1Tkn//5n28FQbx08at51v/jH//462LDe97znts7AxSxuh72kSX+UH/n4xNwHyYqYDRGhZvdcSY+8VX3WVBkfwoteCI+3/2dwwnJXWw7Y0jz7V6LbpuIKiJJ5Hosp+vqE7+iLzykvtNZ94QrzT894TKS1+WT9CUmwOKnP/3pl7/7u7+7Dp2d9ulXXuoj3/vc5z53e1s+zGn+bAan3V1IyUUMJC85G5vYuCIPMVY5AAywCLx4KJH3ed4Tbnc/O1gMEDvSQUUq7fNbeMC/YFuywnXgJd/cHIldNQYLoK7vHP3AOr7hO3yzsq5wwVbghkJW381f8VH+x5/YmznWZrYjnuGw+O8WlPnZ9qsQ2Dvd+tuvI9E9u1zeSr941MbsitvXRwAobQWFbHHcTYQQ3hOsAZQkuEkkhCqnvQU2xdhywXEBMCEKtgxiSVHCEIAAtW0QhEwpiGr97O88I2SuF1QAjkC0IMh4lvh0DClbYiEI1z4iZY6bFDTOvYbxrFF0//a5RGMBUnBRJGA8Xb9yRoYEY2DHoQTdNVy6PB1TQggQBT5j3u2tjcGODCR8A0d/99KKZFASLRAhxr4D91Mm7E5wEEzMf4lj15pf7dqmjeT2WTsBcbYVWAlW7Bfw9GkeC+gAmg3SG5BKZiWPJQlbsWYP2kSoG6eqb3oAjoIUHSEj3dc5pABoCVqq2vRNJu5ZMiEAwQH+2JzMq3MdZ5P8lC0bs3vImN740gaojrEpsr3b/BbQul6yjNDxY9d5cRBi4npBepMXwR3BFoB9l4yxS3KAj10P1/iY4ElHgjPbRSQRIQFoCSeyjTDyk47XZ/8kQRJk/ffb2X6aTFD2QqDFc8QXAWArbE4AhC+NBUEqCVgcZJ/IJP/UNnLDb8QNJA5+whzBDC4kKwUl+M33F+PWb8kdAe2+TVJ3/rC5cYUXntG2nb62jLH7zK/7arO3D0fWPQNuhYZtIrebYMKjxZDFWMSg84qfCCD/Mm52i/QhaGxqCyXG0LnGjrDUtp0NW4QWb9ktwn0SV/pBsLYghxCJDYtfXS85EmuWX5wYZO7pAOFiN/yGryNMCNRZkOl6dp7M6Nsc4Z0xwA4+ywZxFXIO+2uPbO3WELeTTT5ZLDQmeCYWJffu99OfmyRene+xf3iGolhy6TfU//Zv//bysY997JbM4BBd57E1fLBE1K6ZLRyLo91b0atPK2/1i4gmX769dg0fyd6ZMMkAACAASURBVO18ZxESvriEa9WeXwqR6G8RdGN/9+BeyQy3pEexde3OPa7lY2cRam2ppPyNb3zj9fGudvalV8UGY+wTZpKLuLHxuL8lkGQnjlrZM35YwAbwDDp/4IEHrr953q9UiXv6Zru2e+NW6W53roo19IdD1hdbTkbZSZxJ0tanxJAtLm6zMTKAibgzecHB5Z24iKIxGS9PXj/AN7K7xtQCSzYT1/v0pz992w2kjy1SKJI3DrhQ/1bT24FR0Qx3YhdkmGwap50euFBjaIEHXjaWXphc22S3q9X4hPuXI5/vjYAP/Kc+2JQ5wMuKSuFN1yzWKU7aEcP/cA0+mKxW7l2fDZmXhFsM2txpi2GwuOuSLczFB7XD1sUdbSTnCjYb99mqufeJU/Md+iIj8jGnxz3ucdfCjByr6zcPOdtZbmZOEvzGqEhbO+KCMctNXU+G8g1jgGkKDnBlP3GA5W1w4/oIQDsANMCRBLAFQaACpFZAjAiA1plAQtFdn5F4hkp7SBkDsjpjkAydo+Ysqqb6lZxwBpNNsLW/BsCgJRNn0qW/DaLILDBCFCnAWJdgSR4W1DM8L9pwHBEl+5239gR/gLfFDTKQyGRctcF4mv8WBgCIhB4o7TbUk1R1zjOFXa9aukkB/QFAIIqQM8TGglxu4N6AhJRvkoGsko97EaAlu57tJFv3ru023v6/4hWvuG7vftWrXnVbqa9fAZ8dIGKcK50grEs2EVsAqOjChhBhpG/bNV/g1DnA1rzJks3SU+OwnbQ2tpglGeWHW4TiN67ZNzvzoQUotkQG2w/7EeA6h4SRIaKX7Ap8Dz744OWjH/3otZLJt7qHPAXB7idXSUiyoE9JtYTLvNaXkUnyNwcFmORcH4LOEjDtWpGDKZKfbXNxckkvcGcHSzLW3hEsdr7ExyqeufcdgZIcdX/jUQgQ2JoPW3O/ACbRO/3ZWFa++klH6bNkH6aRJaK1cQTeltiUJCi8ku1ijuJH7St2dcz42XJtWBVtDs7Tuxi1pBEpdq1kVvIQAfvpn/7py5ve9Kbbi9MUoJoPnW5RAhZJ9BqXBKjxvfa1r722V+xDgvkSXUj+yIzPwHXY3zizw024w7v8P+LIhhFVxQU2yw7255EkOXxevLEbRHFHwnxiPT+vDxygY7VndUNckOwv9vAJ5AsBYrt9wlp9I0WbmJiHpGsJP9tGYH1KYJYX8J/06ZEgto0IL86esZzuzJ9/w7DiTcWguEzHPBInJqcb2Lfz7E3fXvSlbbL3KQ6Sd7LYx6KabwWpD3/4w7c4vpglVvITv/5gxa52aw8mINXsE5f0nZ1vgQ4PFJ9hA9vA2xRI2Dyb7tNOlsaJ0/gUM/tunIt/9WO3CDt0XeOV1PFhuweME2bgXmwn/eTrb3vb2y6f+tSnrvFP0s5+G8fGi03eJRUeI+OPVnpxgPrziImCBE6wOIij1O7uiiFHcX/j9CYK7Biesi02IuGU7Ocr9ZNt86/lL+6DXfIEO37gPgxrbhsPyRu3co4MxMxdzd8i1i6iwLgnPelJV5xvgdJCIc5Dzxv/u2+5dnPYvGN5CexV3MCRGifudPIkuiAbnFAuVvt4oEU1OPXOd77z8vDDD1/+4z/+47ZoJd5oF8/ZHAHOukbhwPhhX/qRLyiO4FVsowJQ/9sZV1Gkxyb12f3i9XI1eidLSb4Co7jSOLuGvvlFbdG5wlW2Jl431q45X1q4hXMxCE4sJsYJXv/6119+4Rd+4fY+KjporDh149p8azEYb2h8ihT8XX66nNtcxbstEvCD2k/+6Wc5c/KPZ2XTrql/flw/+VwvRL/ngQceeNQkEHSDXSLFoQF7DVPMVnC2UsNBKQDYCszdDxQEqq61jcz9+rS1RRBG8BiWJEJAXjLCIBqrsW/gJqBTUAKwe4AmkiJoLyHboGzugofEgzMZM+JnhYSR99mKAQOuHy8lQhoRJIFFsGkuCA4CqH+fxiXgA32VckGQjXAMDgCglmBtgFS9zEH9Tnk6QOzJFan3fYOPPtnDzoHj0hsyzq6Qwg067Ogrv/IrL29961uvXX3bt33bVcabtHDCtSfHOCHSwha32MLOzaV2AsWu7eevzEdQURzpPIAFUvQk6TlBANCzp+5Pp0i8eSHM6zvJrl06flv3oYceuv1GOxtDrtgaPalmkn9zVMwC5Bv4BL8A6Hu+53su7373u2+PtdClYl8kRxsSRMlY/Qvo7lsAdX3zrS8JH0w4/bJ72SXixmbIns/vdu+7+f1JZJNHPovoWCFmx+zrJF/m0Cd5K8ABfPYoEDcvBE9g3VXcziG0iMkGQvKpGJQ80kHHaldiVLtWCfoMn6z6C+L1ww5gCPvunALYxpOVf9cUxN785jdfXv3qV1/HsSt+ZLdBbcmwJKLzEdP606f4thjORyPxz3ve8y6/9Vu/dSseIxeIELJ9N/sQm2AMX1ZsSRZixiZA/Q1LNz5ugWrnl3zybVvY9znoxU7kYhMQ2Eg/CBrf7hPm6nPljfDSJ/9DwHEFGNR8JQmIzOKI1WWyEmvYhmsbk2KVee2CAXLKNmGEmL/JP79Zmfe3xQV4iaizFZ/0nA4aU0Wt7k/v+UJzYQNIKyyTQPP7xuIZbI+xiIdsRBxbHNzkQcw1fuPcJBCXaZyKSOYpnsOg+hGjzx0K8Ize6+upT33q5bOf/eztPTiLv11vrsa5Mb1z4tJexw5wlyXaip8KAHjn6uduRRrcjFwkzGvnmxiT+8pMYrr2yWe9rDjbE4vJHb/OLip6w+pdJGhetWEMyUWCt8+pW+jZ2Lf3iG/8ll4bl3fLGHPjU5ClK34q7rtfbNl8IF/gu31Kgs0fN4FLYnFtWiWWLOkXHorFyy/xJrjQWMwXttWexGg5Jq7lsczu27mceCAR11dyVzxgO/CST7E7mNv5jW3iOW4ulovX2pdXLcdWjC0+V/DFp8LBflb2Ax/4wC0ZxpXYQHpaOcm/lh+wMXPyXit4mXzxgP7GZfgVH+1ccbcxdg079XipXJBfbb7DPowV3zqLBpsrsBs+oL9kGY+Ib7OxzemWV9lZw37xo2Tb+LyEPDnilB3fhRj2sjqDE+tLcB3eK9DJqXGsZNgYm1//i5W+b57eOXJ+yUtecrWFF7/4xf9nUVN8ZsvXAsCdO3ceRXC7YI1GMgVsXEeQJkFQG6wYeZ11PKGeQIDASzaBCzIL1JfkmbQASZnAbJOAXT2iBIFJsscAOs9BGLG+yKRrliwJNgDpJDebbBA+2Qm8nJOsXceA+mxrWQTY88wnMQK6yMoCk8SMY9SPBAUgk6GiBAAiS0SufsypezmtAoz26AKIWzlKHwvQCKj5CE4R/m/6pm+6GnDV5Pq1MsuuGmPAYLWf026CvA4HVASLzuXE99577/W3fgOI1TeZLlFBkuh5yRXChJDUFrks8LAzz4IjRGRhK557e79AxCodVDzolyQQP7pgy8gKP9zk3SrQggAgCDhe9KIXXX8qsX8VAJIjUK+9nl/75Cc/efulAFuYJCjJht/UhlXQfaa8a5boNb7d5oU0RyarZPevtx0LMvlnOu+fFaltQwIAp+CSYNY8NsAhnp7B6z6Eg83zn7XttW++A1ecE4AEBMTDmFYP9CRR6LskEWlkjwh+W/Z6jrnnuMgdvjYv+Ejm7F5iDPe2n87BWvbI5tux0bNnn/nMZ27BHCkzJ8EQAbJjouPmdOLtJgcbTzoeXvRoUI8swFoJtO+1y+6RFP4Ba7wpXAxC+MjNaiAcMi94uEVFsdDzucYRlmRHtoHCvk2W4QWyzP/ER9hsPgpnWyxhIxtr4Asblfhu8Yz+9SlmmWv2LqlNfksO64vPwQR2JSZs4ixOaptPKDRt8Y3fsLvlGBJo9sw/EUF6bnx0uclN90nIcQ39NCa7x/iYvsUBxFPBij5g8xJ9O5/oe/1bQaL7xKTlEbiAOeBD9FBBYfFofYg+JXH0Brdgon7FfkVA/KP2u2aLXEg6/UtYrMzx6e7FV+iCr7EPyU0y9Ew1P2g+62O1hxDXXs9qV0A1x7azF4saH27BxhrHrih3XAGv653DdXFOfrxJ2GI3nFeAWrznd+Sjzd1ZS/54ATmFTekofieGktkudMFGuudDkmz+eefOnctHPvKR65D4HxzEZfrO5h3DufEoMfdccIAp5FA7/d/HvthY11ql7Vh665dvxFj+JsZsTFquANfF0K6zE5DdsY18unv7byv4zhun7Xq6YAsKc2RXW3Zt8dGNixa3fMJ3vLi+4Ko5esxli2pimvmRGQ62eQR9bMyrv94p1e++Z0f0jQOwHfM6+QudknlJZvpvtxFdNQY8pevwKAt7fYc9+t94B8sksmKBdl27OrEYatfAcit4bo5i9RYP0gufwnPooe9wTNxf+1vetzHOoyDwYBfo8C+2KP/cuNzfdCiO4V3mUN8Kgfyb7P0Mc8c3VjYHmPC6173uWpCNOyvOyf/Ev/pol9I9991336MIUcIRQLsQAHEWpKGbGTBy3WQ7bsvYKmuJwAoJeSMIjsThGeZWQSiJUlQ+TDDhWm2pnc5LEk8H40RbNEDGgMYS19qTZFPuSYIBPaLks3FLWtxj/hxG0kDpSERyNR7OxwG04R4Axeh8AqVN6hAODiBwcQ76N66ON4d0z/jIRBvkZZtW39NB49ut+Tse/TW2Epvf/d3fvQ77+c9//u1nRJBjye4ma5wc8C+RFdgaxxYsJMQAQWKqH8CHGCz4IdxAgIzpXkVVIFyyxyZVUYH7Jif8TPt9dn1jDpSdl2Qg33cL+l2zBTxEq2t39aNrqho+8sgj12fB2EkyYxcdQ9YkpAuszUWCaT4q3/weYCNlAgCy3fe3v/3t12JH/17+8pdft5OtreqDzQsaSI25WdWgQ2Shzy1QJIcA14pBcysItkpz+tMGKv2yRX7NHiW35r5+vrgBuNmvAMB3akfgkAhkC4jQBnaEf/3eeaRzd2T4e+fA7koSIqjr62TqGgmDsVq9It+OR6SsFgus4gc85W/niox5IDE7BzYjfkm++Bgs2mTMtcgK+93ii+BKvzACwUeO+66PjnV9iUrxqj6TgaIyuzEPSXL3+Zss+BHMajzsnw0nJ4/T0aGYK0ZuUsXe+Pwm3osb5tw29dpvBQehkXAjZOIm4igmO15fVsXodZPKHYMi0uItXGN/8A6GwNdkbtu0gqIdB8Yu2USA6q92z2R6sTdZIJESgC2uS5q1BStgunipqMvH4CmMbIspsr3xAI+RICzmSi6QR/7YtflbMlmOsPanf3xr+Y97YNJes7yA7sRFvMk1VliNS2wkXxgt+Up2FlrC3vRZUR6vI7vO9ehYSa5kgv3yrWKHFb+1Fbiv787xZf13LMzjv2J3bUvIJCa4yC6QnLFgfbOxp5ddaIKHiixsiB80Do9+GSOZuLfjEjEJkPb4jPiBg7IBvAxvph/8duN2umSf+mbjtaMoqdCyY2mM6eW///u/bzEVBpOr9vEnuGis+iYH/nDyoYrV/e+9K+wPz2C3fL8xitO432LsYpyCDn+Hb+JLsS/M1J5xi41iDwxsfrBdjJeTnO8b2UQWH4e73fuCF7zg8kd/9Ee3dz8tBuunNrtHYWTl7+/sqHmQQRzALo3a6Vn4dJgdi114IX6zeBUW9R1ncw2ZwFX66Xs55Cbn4ix+ZqWezNzbmPonzzCnzac6Tw+wvIWNdFu/u2iBy8AyGGfs7AUWixV4SOfJkZ9ZOOPf+PTGjMZFTvJbdqIozo5hnpyk72Se7vgvrBL/uu72KwAaacIlXW0j6YYMRRC6G5kgiDps62TPnpzJtIkgB02UA6/ygcWCuWMAr/6Q5BRFwB1DcBj7kv0lz5s0CP6rwI6lgP23SRMDWpLP4Dl216h4qVS63jgpTIKKJDfH/2XrXl/vS8s6ju/5M1LINEunGWcmMzMt9YGpkAZpGvokhTzkqQOmiWVqkBqWWvbAoJOiDzyB1njsoGapkJIOiZnmqCAR/g8T72WvzWdWvx/82N+991r3fd3X4XN9rutea232QC51EYEZwLF+gEDHAm7nBK5IjbV7n7wIXjILDroA7ta/nUhknx2A6iY3tuO49IuoIZ7JUPeqnbQeurEBC2jIjIgiIexIt5oVm/D7m5zk3iRJ51twOse6yJ6eSuodK+Ei4btjw/+A2tqLPyRT39tZ7D3iqFi2/gqM5rT7ART6jA7Wz3UprRvZ7pWfsi+Q9R748Y30gzT19z4oaEGpY8KTiC0Sll1cOiWZAkL2T29d8dJuQQ+q8gsIjX1OkhtL5GsuzYvdpWi+9Ka4Y9PWoCu/O1PrIxLJEo31OTFLn0AWlihukXA+DaPWP/uJlyc/+cnHA5usz3jmbA0wVMLrNZvVQKth4h/s8mT6Evgb3vCGyy//8i9fnxXiWE2pxVNFDn/wdP4lUqsr2CfhG7u1iIP0pAEn9vgt/If55l1ysUSRDpcg9b0kmt0dY94SPfICK7bIXFKLLCBmSBdsM5eHtiV/f/eE+bAB2aIHMZz98juXi3uIFNtK+Apb+ha7Ow7MoTv4ooCWk5EATRsNh+yO1La+3YESJ/RIH+a0fuSnK5YiiM2FTGr+pI8+W6xMBvaAr8lnIyK53DoGk83VuXKdwhWx13BweWbrEiPWDaP5HoxZPJdrNdZ6FVPI1TbUkEKxlKwwr/kbGw71vu88+bvYT3ewm66bh43MbSd7Ces2guFpfutcMYl0Nj5OsT6Ek/TaufQlxpLBGsRF8y1HUEB3vmMj6FtA3nbbbZfnP//5l5e85CXXvCf/ItGbe+kvfYuHcoWHcyWX5yfQk8Y+W+GH1sZ/5KEt5vErfrYY5YGmuMhyE/HHj/JlmJWO9sqAPt/d085ZvO/2qjC7Kx5wqM2nuKe47RVms428kazd6udqx20SwBV+s9wAdrcu+RU3xz3Yht8rjrexwwZ4qtqCbvhgxTsZO8b8m2f7e/lUf4uFjtdIwVWau3mTa59rgevCjda3m3ty/nJt9mUHxzQ+nhGeP+ABD7h84hOfuOZiMok5Pk4Gvto4rkq0g6tW4r84XXbq7z4v98eXrAWO4oXFSnXaXXfddX1InrwHe+kJ3vEla6w51rr3Cjh2k8s1zfgxbrYNtGQSo9bW3LAUV+pVEdxrz2zo5+82h4SbzRV2NlY6K+Y0xpbLw1LcP7zomT/d8tfVtfm/xk3fuTJHHhADcIq/L+eTR+A4DEs/uPz66MZFc4st3CSZbHb0mSvXyMBWMADeW386FZ9s1Ln5wU0333zzPU3QSV0C3KW3PSRGN2WBk7NwBsQKGCO6fc/oSKzgdWzzdf/v3/3d3x2vuxhJ1Cswav7AISLRZdvGLoHWxbn77ruvD01DpERfSmUsZMc9pRJb69m1kRWxOneUgAVDbQHAiZZ8dT7iKNAaW6GXDhhNo2N3AZZ00ye9aaw0bn+f7/NNV9apQPJZMuxuqSAAeisr8mCHgEyIsZ1JTqsrilQnLwIKKNgRsKYDiVFi2kvY+cUm6+TQ+QOsir3dqUGIEOzkAwYSU+db3wax79mUDdjMe37CFpsgrBXhWN1uskQ62JfNGgs4SoBsv91FoKyQcr5ECZTOALbAK1E1BqKT3JpCSI/40EyQtHwOfPg/mdzHBmPYSaGvOHCe3ahkyHeaP7+TJICbJMCfFI8SMCIsRsm567F2DarVI3nh3yZ0tqfv5rzRfW/GkwgV0fkjIoOMIdeSBsLIF8jdGIE90gTzVm9dUh/Ov/Wtb73X7jSSRTewUKLna+0M93AZ/iu5LillE7EjkcK+xVHHWkPjKmS2GCUXwsP+m9zX3+hMwt/vxBy/QqL5D8zJro7t73JPV4UgeZq7FTjpXeGL8OfP7vHbZiM8EONLoGALrNb8hUn8Co7yvSX7yRNxER8KuOZBFmHF5gL5QIEibsuTxifrPvxRvKYPl0jCF0Wh/NA6rG1xFs5p2ikK6M85dqdc/bBXEiVj/8XH2o8tFM5iuGMW82C8/LNNZr4p7yBrOIb4ZJPW3jzN2bi93+Zd42i0x2Ge+MQnXt75znfeqwHQmBoomhxyLp0h0IprsZlczdlxnZMPaljz67XFEvU+b7zlH1sEwSv6Ev/JCtvEO7vwNcXGIx/5yMuTnvSky8tf/vJDheuL4npz+ZJjxQOccv7OaTy6zw7wjK680pH35aZ8SzHR3xoAiHy2q6B6ylOechQQHUuO1rhNGg1JmNgYYXHNCz7BrsloQ8jVCI29V6Okl/5vU6fz+WZ2a35YA1c0sDqW3/OBcEPuXu4NF52zzQKf0TGe0JiLO9ts42fipnNdHdFPFj74wQ++fOxjH7s2QvCN5ajOxbGa160y/E3suY8dv6KTza/LY/Hn9alk8BwaTRA/x9bna/cawH/8x398fFaDK6xKJvzUseYkh9y2Tav0qNkEj3tlW/jX2OX0173uddcHUNIze+FnGgLJJKb5Pb3SEb/FYeAhP0mO9CyuNNZ3ja7oaF4xyT/Mt40ecY6DL/fS+NhaVKxWs+J0OCDOx/b8FWb2eXFYPQlL4Lx8qF6x4SZekj0Z8VQ1GxzAO+VAusR11IuNA+P7O5vU+MtvwoH+ydd0IbbgZMfAPrWNvMxvNAJ631qOZwDceuut90gYEr2HHewCAovtzihkJJktWBiHsXXhOFXH5rDdo/De9773uM/beEssl3QgjQFEymiHxTzJ3fc9iAfAbTKU7M3PcJIWA/XezkHHNL/vFL4btKuD/ZyT6eRILo2pSARcgHkDUNLrlWFXzzkaRxHEuuIurc3AWyBuobdJw31PzU9O5Kv59yEgrUt3SfLoM7ZfQKFLa0YOkVLAQ0eIRGNEtF16ukSA87OnQEJG+n7v4yLDkmrEYZtMGxgSa2PSPzCRiMgssLYjB9DYiB9toaLIA4jpEtEgq3EQBmDID9ITX3UM3xJ3uxOgY7p23jjls2yYjE996lMvd9555/Vnz/gU4FKEiYPOseu/txJZCzxBzIEy/9kGCP0ji2J3mxGSEZ9S8NKhqxn4QcfZlexvvpBc4sm8ChF4osmTr0h2C7B80Y6I78hCZ5pSko3utu74GUfF7TaK+F/HLhasPGyTXIiHhiW/3UKXby+JzU4SLr2IBYlWfDcPfUucFcutM7kWSxc33bO5V5uJO9gHl8QIorfESXK1myxf8Fl4pRmy3yO46WOJxRJqx2usdo4kvDbbhiE84u9iEIGAeYrQjkcE+qzjEAHk3048v4SFydffe5mnz/g6nGSLbXL23e5AiamOsUNlbc3R98m7Baa8yj7wKJkV/nxUA0OuE3/8jU34FBIk3yzOwgj2WwyDha2hf27P4K+dC6ua+0y4nZ+8+zR4V2/AIHFALn7XeJHyLs/99Kc/fW2cKa7hg0uzFVCKGESVj/DPdNx3CityIKkaR66Ckxc11xpPXCoI+AN9esAkm7iSYfHSPGzPx8U4XOx1LxlG+OGsmN91KmD43RLvxRCcsfHTS3ZyJcDmWHxy42Ividf4in90lVRXwn74wx8+dnJ7Dg/slqeao+ZFTYCuYnC7i9jh93CCruiebpaPkY0eNA53s2q5n+P5heKpY9qFftSjHnXkcI00+kgWvobv3XzzzUchFI/un1hVZGpqbIMWZlgDXtXYfM9ncpjcl37kS3zYs5HgyhZ/m6/Tnf/8cZsPrWm5w2Jba5PP4Lr5eq5Osrj6FL76Hn8qJp773Oceu6j97CNewm6PfvSjj2ZxP7UpT8FdnNBmjCag78kk7hYbk2evKrb2xshPa87vrYtwhO/TS3pvHmPB5141/egsP1Dw43ByF116jz/DQc1QvDW9a1ySXR7RoICljcVft77SgK/xorlKdxrQ8pncbK14C93LUX0ufsVSr2yQLtyWgXOJazxl+RTZlydtjXOjeOFDuKC4FANqJjph2+VLZFm7x1fhXDKL689//vPfewaAYGDcM2nd4oAjMbQkAoT7XGHN2RCgLVAcLxFwet21vlfALChKnH2Xcfq397R0/t5rLoEzxBb9HSf5AROJtHnsJHAmZEjXi6MsWeHwCM65wAYkjMZQnGdJ5YJc4yEd1qeoVBCsDskhUW6DAQAveVSgWFPn705j5zgPEC/5M7d5kHaA6KEhkrj1S5acn32Rb3Mt2Cv0FkDMV/e1QHaZl/kk3/V1cyOMgG5JaP7Fh4AGAACa7B8wNY/EvslL3HSuhCBYrREZ6tiOo7PdwWXPjTd/r2+RSQMrAEhHLnPX1ZTodWmtt+PzsxptdItcuJS3YxUm/d0lZt26wT5szE/JvkRuk/SSRbHPXghmr/SKYPUZAsH/spWkcS66O973+8RuuCdJAU5FMfBMh65IUVTxpXTleMmI7yrqYBC5G0NhZ5cvWZb4WhcsVoAp3CVicQQTzMX/nI/sw3FrRuD5haRVTHWJYfpCEppLQ0S8ygd7OSYskmTN1bFd0te4kSjFIDuwufyBkNBXr3C99dgBaByxxBetO/36OSA63KK0c93msPGU/tvx0ahY3xbTyc1vJfgtYGG8nUjrbAfD5dHiYWWT+PkRguRzhE2ji7/zTcQbSWq9i/frO+wtj54bQvzC542dD8ArOWJ9np/DEXgF95ZwwX/5ZvOkGGi9itHm1fQR1/le8ysuOtZT19Nv+NV5nqdC5tUDkt5r48vjfIstOxdu+Q5h5/cVYpFVRZgmJPvZNU/Ois/9GbWNBfgrxzRv6+HjZ/KLt/Qq/8lleMdys+VZ5yIPoYdzbhPpfevQkNJkJDdbK67lPDyn49Lb+ZYgOJ9MyzPoVK4ml80pcWd91ssHe1X8aOQu5+y8HoLbQ4h7Hs673vWu68/Vyo10Hk6ECflTu2niUr7rNZu6Ta55Vj7+jHe3NjHcWB2b3fLdMMLzLWDKNhxaZzqhn87tgYCtpZ8mbC4/NwnzNx7l1C0U5RL8aLlb37V+tuEP8gdspttk86BAhQ2bWL+YXwyyrsbZhgH9iHnYRjdb0CYTkkOZoAAAIABJREFULgDrcSpxTk6bKnBHQzbZ8D4PYitWa5aE3biNzST8qvdPf/rTL+95z3sO+/GNxtXsWK6H026+pw+FM2y9EdZaF97N58SLK6j4JN1sQwiewGebfnITTglfyKNh1+fmFROLpwprtZfj4VTjW4fcRR8wSs7D+zSZdt3yH5zFhfi/+kc+ZHPy8enNX3hydlofkgP4NryTH8QaWzamzVXHaCzSM5vR6+IK3LPGxR6y2ABuPfIVvhiedIvtTbfddts9u0BB32cWCKT3fh8CMKyE68EDfb6JSkEiOXJ0QJ0SttMkYNfwkopkk6IkZk7IWRf4dYEQNI5nPsTcOu0mcT4GYUTALHlKZmtkRRz9VJi6H3oLdU7oXOsFYOeksgGF6AFtBUqfA/Rds2DptUsOdXoVWZJTOuxesX7Dk+7OjYTGZaNk4qTsCohbTw/tqVPqfhrgiGQgBRIsQriJB5FAxpzDRgg/WegGaAryJTzbDVvQaS6kEaCwxzasJD/+uInrPA/fXcIo7hQNCAD/4Dv0xQaASiFlnC0etsjcAoKtkUk7zPQjyQORJQR0W+LKl43h83SWT9GZ2AZcMGAJ8+LAFlA+l+A3Nj3gik/wQzrm58nBp32HwJIhXbNVn2ULV2g84hGPOO7ho0t2WsIGB9MjQqmQhUmLRZsQmtcODyAX/4s1/Ate2TEIxHXmNxYVZWGxf+dLsxVaEr9k3+fbyJIE+777u7/zne/c635xRTlfTd9uQ+AXZGyu/iNCmgUabpvcXY6aHviCJIasdQ9xY4QtYgApar2agIvTiy3JZTfB5xK3OBHT8A7OJYPbh+h4i0KXbfIz+OT8jfUtcmAgksUnESr2Cp+LwRoS9N135ERiELxzbDVnY4qv1i2v8UGy8PvGqFnT2vgtvWejbQTI/x3HR+gHkRZHfAc3UAwqZhyffGs/a9UEolOYrwhRlJCpV3oxh5iFlfTlJ4k1zDbO8Ii+YwMyWMs2h8zVuvkDrHSP53KTJajFup+OXYyAdcuNNC6RVThIz+Jpsd5ni13s1XmLrYqyPkfe/S0n8ottptOtdbWO9OCqRXNokLQOGEF2BXLHajyI1dZgt5qdkH05FSdNN2Tcwrbjwh6XBXec/NWYm0vTqwK/eTx8KxmW1zm/tSi8fO/KyOZx2b+4E1PySvMXG/0qQrdife5zn7veorR8Efdprc0ZRsBiuUzsawzRC24h//Bn8iaDIqfP2I4NNg/gFng6fRu7c8Id8rqySL5c7i9vyv3y13Kvxi8O4UIY6ZYt+uEfyzusid7PBfZucsBqmN+xzZfPaAy1PpiZTdsY6b71jrNpmTx4HR81JvzCb+Qv2Lf5gi7Fn18t0AxabITvdHAuONUM/BwnEZcwcJs6/Ck59hbUdJY94ROshynLq617N6H4kXzedwpa/FwOMqYmIPlspjQW7MUH6VyNkS5wOP4nvtPXNhiWK21zwTx4ujWvr6mn+JT4onN8pzXhCnL14hy5z/yZLskL9zbXts7G7hc57vUzgBajyFFgbECeOy+UTyBBKzHsuQKsyQuYnNX5wCLDuCSP4zdm3bZe22EUAKvgM2FGkjmOAkeCUoxs4hX4wFBBtQSFgs+fLWisUZCD7u973/ved13vdqOAiACV9HqviAJSS4CQjNYuWDtOIElsZxKd7iU2oNR7CYaOtpBC4pLnvNOd7RAlhEegZcse6vev//qvRxC5L27XRXcAz7okLXbeonZtD8jqxOcbNRoQYDuREohgEqQSA5Kk+dNxe5+s4kTiURjsPaV8DPnQcReMS5jW1jquLjFFTgEa2yarsSWS1oEo2SGQ3BHnJf+ADzlm1yXE4s6VLkiLWJUoJAYyGVOn3rr3tfnprPMV4P7mN0syjI8oSPSwqM8Rw/RBLr4N/MUQ/4ZVfKFxl1xrYtEnH1hf4btihX8sqQT61sH3EcPOUXiKgcaDYcmFqPU3Uu2yLnLTgcYtvZBlE4oEg4jAQwW8XCCxN1d2671L+xHw5mdzV61YI9K3thaLsBfO2lVuDjpzXrqze8+vI3g1nJD55uy7ZBBrjuWD7EV2vrwFIIzlL4tLHY+4IXq749yxYWHy98/48obPW/P5qqgllc2Rvq3fnEvS+IT80dzpCKlYvORfdKuYhg3wUmwYU8OmcdPly172ssvb3va264MmyQdHe3U1i10uHIBvdQ7/FnvLPVw6LG57Tx4YyH7mRfrXJ7eAWHsvPmpibkOEjvmgc5MhLCzP0B+MWP2JM0Tb2HiLokVcKpCWeC8eywPNAdPkYDbu8/7bVYRH9KKAw7M6D36wQXLhAXxvmwhwJt4GC8QTPoGwLxlmd3idT9kNhhN9lj7K3Zop4hnhXu6lGbp8qOPELB9SCP3QD/3Q9TL+dLJXHDRG/yr6u/UwGxtnMXv/Zu/uV+8yb3ktmbN7sZ2f8H0YCcuXY+9c1kPXvdI3zvHTP/3TBy/s+VmaBmeuKE5siFnj4qoijF+nk8bFR2CGcxW18ozz+cyZ/yzmLz/e/CzGPcyRL/JvcyxfM9ZyTbrh953vgXV4Fbnl3c7BHRV/vccZrQd/bmy8jXyL8fLEbpyK9TMGqIVwXDkQLmqsiBl5FDdTY3gv/ptP0bfn8jdr7hiNKjErN8jDHVsc1XTJl8VhMsIdDYbOEVfJaj6N+MaSi8+4vPw2GeRTMcq2Gkb5YRuY6aArVHEXPMp4MBrfoBt+7ddjts7bfIDvbq7ZXfXFI/hqLj7a2P3bW5PVt2yvCWZuV+vKB5uP6BYX3VySnGwuX+LX8km6av50+IUvfOFy00Mf+tB7JG3GpPBeLYxz78ApowcGdvlTO0NbmFMqgNcRSkiXEG/SVdAJwCXn/e3y6/7mvB2rK8I5+8xDVDiSYuIMbJRD0ckgsXAiAb6KJAOA4yh0dC7Amh/oIWcCHRid9dwYSPpZF8mkUEKcAB/HQxQkKl1kIO54Oun4xtI1E1R9hmQpblw+vUWCJEFfkje7bpBx3nPhxbckKckIae79EmLdXmDU5XgFtYeuRFKAWXItCWQrOzGb1LZzbT42kOgbT9MD4eODiB3CABQ6l38tqQUkknky21ngd40tQfMv/pFuySmhrUxbgG4iAfB8EzCxs/Gtg2+ls/5pDGwyQniAltgwRroJpJYoIm52MFdf/tZQXP/ka8gmX5eozwn87D8bX75rrMVBhKxXII5sIW5bZJJTQxImNq5YcOsRorDkyDEwY7vuSIOxxaikrmGFPCqG6YFv7BxiDkZuTLbOxvBdSTdb+U1uGMWWYoM/5uPIl6aJJNy5S6zYsHveiyuNKbEhF/Ffa4Y78Eyck3uJVWOWe3bnINlriNbUQEbpfDFN/Dc+H9w5O+eBD3zg8dM6jS/J2llnk3bu+r3m5oIz/AiBYV8436vYMA5MFm/ZDR4j5I0fCc4Gm2fkO/nX1RZ0rUDnX3TemmADG29zjV6sawlo9kCs2aZzu6qk+1b5CZxgR/mK7/MxGwjk2PvTkWf2g08w0fqaC86aRyziLezeOYtPbCXPIWb5fDbvc0UFP99CVswo0OnMjrgckDya0tYF/61rfcBnjS/HIefm4E9iH96RD2YrLsjUcfCNPWAJf1yug/RrKsFSzS3zl/fe+MY3HjHxq7/6q4f+nNNnbjPq723KmputlqvBCz7b2thlZeTb+JjcvbxnbczffAaH8l+NGv7F38wB4/i4hktyaSrJ42K5c5Y7y0/J6TkQvneuAo0PiEM+x1+ao/WIf+cvD+MDckBjd5wGR+fjkPwqP4U3bLN1w2IGv9HUhkH8uDW60gpmbjNzY4r8mxd9TxfNp5naa/PiC2Ifb1zOj7tZB7wVUxpNfHxtfiNeuw08NmU3cbYYa1OysXAKvLixOkec7vc4tLWwX58bs7/lDDgnPzt+r3bjP9uAYfsdRx5bbqHZqR6BUfwMrsIXMcIv+j6dF9fN5bY/xy9XdY7v4PDWa9ZJl561sbftwIStAeAgfrrYg1emu/X7lWebCo5Ti5iPjeSW5TLs7eqevUVNUwCXs268tWM7vyuIbrrllluOXwHYwc8kww5LnxOqBfTzJH/7t397eelLX3rcw+k4heSSDiSZs/ddhDJF771MlJTQQIYTMy7gl2CckyID4YzYvaX9VizlbsEBlBQeQNw8yaZA46CKli20JAlEEKGyxtals20uOpRwvN+i0ToXTHbtnHYTyhZWivl0uMXfkk5EDjDo9LfeBQHFgyJxgxl5aQz67Xs7QNZGr3tJzhZN+VGXN567q+akVzKTQZJc3SyhQvQB1RYdbLRzChTkgQ8gXGsPAA84rB9xEUM6oYBiE2rzIDRAA3lozr20V5JaMtJnW4zsGMDXlQLkMH/jIJnNFQHpCdT96zdlFSWrM8mHXehQAup78xW7fq5wv+f3doHOIMWmYnwT32LDAr7E2bFbqLVWevAU28bNZuK6+RZwW0MAWWJB+OkZnjUmMF0/pjM65i9wCj6KqdYArK1nE134kV0Q+E24mjDN0X/rWdIntuF7a0W+fUb/rQ0JgxnibJMy+1gDArdkqfPWb5bMIhQSuaImObpX+vWvf/3lhS984bVxB8sUaJoY9L5Fhh3x9FUjoddyQX/3hH621WTmN3Ya0n2yNg7fgeFyS/fU9oTq7tPeQlLhp+lBd4sz/ANub2LvPPL36uoAZAU5tWu7dmdzxGybgJ0PFxRA4lj+Ql6texvneIFG6j6kSyzlN5qhMAB5VQTDBeSfTEg4DoC8w9HszE5yUzGxPzuMb4hJulcobHHBb8X98p61j00KGJ2OFQGe4SAviF04oqAWN82ZbjWmxX3HwTkcwrrThxyiESeOWs9eSu5c2IG/4BxifGN9sU1+pest8uETIq6YVDh1brKe/bLPNZTNmy75Nj/ovI77gz/4g4MDvPKVr7xiNizvnLChB7PZ+Fi8hLNstE1TfISu5VUcZZsjHWN8HKAcpqA1fmMmd5fid5tk8vfPlXh8uqtWuw//gx/84PUKTbbX/MVP5cXNf+KZzvHWZOyf/N3frbnPjceXnQt3+ea5kdP75T/L7ZIJ78XpOlYhDTPZAVdmd9xDnmILuXn53fpK+s0n+oze5GD2SQf5YmP1HR+Wo7f40Xi3HjlkCy86VsjK5TCbffi9wsv8/KvjxYW8v3G2xy//wOPxSrwcx7ZG/tt88P68qUQH+LF12kzFJZdXN1ZYDq8XhzWacFF5h6/UbO7vjS1zyKPphS/B+sYTD3I2bMUlrLFz5WvxymbLt+TLPnM1k7XgSn0HR/D3XotjWM92ZHUc309euGZtbKep7ZlCG1/is3HNAbdgSTbYumt90FhyoviV7/k2fiWX8N/W9+///u+Xm+64447jGQCMeA4kwb1CCtKUEch1LyKiIgltoEjEEiLyuoDrPA5DMYARAQHCjN4YQKA5+7x7d2+99dbLn//5nx+AAICQxTW8eX23IL/kQBJGDDmOgOw9gJPUBScjATEJAglqVyhDlUyAPtDj8C7X4SQd13MF0v9//ud/Xnfqtvi2lgX7PuMc1uc4QWgtm6w4+RIiQALIBQl/QhKQeAXtJruCBWivs9MhoF+waXzFUOfvJb8KDzYW7AgfmyAGxjoXvMlOBsQSqPB/hSGwWkKXjQGVJLFdX0RUTOwvCegqbyF5LrCQoyVSiDv9992S0XOCpJPWEcHqt+d7+nG3ayAZjeU4sWIcyVjMwpAFIV1pVzcg53xfMuFfEe9+x17CQ2r4rLiTEABbvtU5exsFkoLEbtEI4AGkopfvS56wir75laSdfHYM2GIxaguhvs9X3QLB5zbm+Su8qTmWPxTj/EzB1ngKJ7jNT6xjd2PdYwkjrEFsuYWkc8ltLvhOL/Qn8Vhb8m+TYH1MYtzbcmBGx+UjxtnCV7JLfs8R6XjNjMZoTYoQft8x1syfm1sSv5EPtXbkD1YofsLbCpWKlIjpkk2EwPl8wFxwbHXQd5oSinNEHkmSf+2ELQZtziFjdhHzMAaOLYnfvAfHthgR2+ytaYbYNod5YC5c0LSTX+ACfW3Mw3E5kk763L3sMMhDx6xVU4jc/JoOek223UFMpoiq3VPxjASvX/Mp+lsbZ4ctsBUEZGyeikc7VPlhn7EnvOvJ3f/xH/9xvXRz7R4W1jToyeTpottd8IFkMT9iiMMsydPskWc6tjhZP20s47KZosFtDLgNXznnT+Rbcw1O8/vmxBfoXt7oGCRdAWH+xum8ru7r9k8FEezC+eRK+Kf57z1ucW4kak7DGLmi9fBFa/PZFnl9FgfrUmRj4RTNlQ39Nnu61LBPPvGAky1HwanYbfNfMjbu/tRnOrXWCme/opR8+Q5uIs561QRaXBBLuB8MxeHEgNxFDmOIddi6vIU+cTY5F87Kg/mg4qfxNNzkInHueD4pZ8rpCuLewwENnpV3sTBbFnMd3zGKZv7TGjQ1PSuIHdNpc+59+LgYv+IbfIlvkWtzOt7eMeJjdeTKGPLDaDlUQxceWLOY3DwJYzWhcVx8jd90buPwY3wlvXQbR+vwq27nefEjzYB8KSxWW8ptajq5UGz7Xg2WXrbmoi+Yt3UMvTammlCOE2PqFfaln+ZY+2uEtFb2oFO+sJ+r5bbO6TP5uc89IFZuJIs44yfLT/lQ8pd3+oW8inpx0LliKZn5ke+//OUvf+9nABsUcVOkSe6EX0BW3FBKxyBYjLUOJFkIasmPgMh+ArZb81d/9VeXd7zjHZcPfOAD10uJBBCFJEOykpssgp6jLsgxCjAEVpQNiPo8Obo8MSUBRQ6DxCEG1iw5+V5QSS5kXXDfhC7IOCg5G08TRbLvvNbad55wzFGNjxAACEmTbhQ1Aqf504XkuR0ox5q/wK1Qay67XwoJ/tD7dGpMACCwkCgB3Xsknm2sBZiwu/ULQkG/CQgJAWIezEWfdoYQWMVS+pDA9hjEdhMq/2ouian5do5kOjdbeq8xwB78SfeVvyomJBPxugUc8qDAUXgI9k38a3f2RGokPnMCHr7UWhSxiLi5FhcAM2Ck2wVDsjVmYyGC+TPCI67hUe8Bpss7kZl2W7qsCdFoPKRL8pAExazYltDOBIhfsS1Z2RfOISe7+8H36dSxdE5/fFwxwl+bu6Qa0dtfHoAjLldrHL/uoEG4GKK42TUq7OiZDfmxBhjZeoVvHdPxi/nsorDgL4tBi91L/ndnRgzw/d77v/hrbkmw9+mDv3hF4OQP5KJX/tdaK7K6jU3B1vd2Yfls4y8Osad42KsZ+Bm/TS8aieI4HSJcCkQ64q8wdC8vlovF5ubaPkOcNt8tsezKu4oSMU5GhApR2aKP/ipq97LcJdKKYM+YaZ274yvXaYSeCRxcwhfI1dxwuL+7Qqnn6fQzwjXPf/u3f/tK1l3ps1d18OH01BxuM1HcJmd/80N+Jm/u7ioCD2/FYrJqoIk3x8J3dsM3iidFkJyZrHyscXroYsf5tZJ0tg0XBS2u0Xj0Zt7e29XbPNQ6xVv+1fv+w3H50zmI7+4Q4hxyFoLqShjx13tr2+aFvIB3ylOtXQ5ujr4vNj1oz7jsAI/OuKFJQveKJNgL73EQtnM8vIfl4lh8bkNHPsYj6U8c8RHYTBY5cotExUHyaGqL176rIIx/pb+1M33ARTqHESu3nLW81/Fy0BYTYt0GlmK4fG18sdKr2yJ61SRv7f2tyDZP58sx8recwoZ937ibI3bt8tPDH/7w47bk5kq2zauwfLmU3Ie3ac7gks1BD4qoGiz5onWfa4HG7/v+udxdYxmWw29cROxYv8/5TcfDDhsTmun408ost8MovFFO4QvijC0ao7lgCbyhX/KlE/ZWOxhzc5PGGLzn23IfOzduDaV0C9f4M93IKTaEYXbz9lm5B9/CAawbx91Nk3Ps7DO9YJHz5WZY0aZZzQ6Y7Ht5I/2oeTb+Nr/6fm2zXLNjN5/IYWKRH5fTs4/nl6jF5BKybY794he/eLnpx3/8x++xg7pEQsFpseucnKPBBdd27LYwkUw7FpHjcJzFIhMug/7cz/3c5f3vf/9hSIbm8M2HnFEkQEXWd35GpIi+6zPd/c4BMAUm0hdJSBbd2034CIWky3jWByyA6ZJTQd28kn9/bxOCcZECnUZGFaACdgsJgSdhbTAjoIBEclOgCmZgwrnYGFD2iuxtEWttwHwDgd75WHOuTm8UANst518SLpu3puwm4SEA3gMdhDAZEUDrO4N4761Lx5sOFHhsxocl+15XD0CYHGcCkW3TpQ7dHo8gdO5eAQNAxSQ/sh6gsgkEudMVltT4EF92znkMnUSESeNDMjn7NV9bQkZH2bKHMvVkXElRYq+xVMHrsksPn0kvgVu26e/+b7Oi4r/up/vgYQz8cbxm1Mov3siqABGjyCCg54uKmyUVrbG57TwnI5/ZwkIsKTzO9pBcO2c70gCcj3qYlvXCCLsDkmvHS6psiJhKKnw9mfJLOHmjpNM6YYCHRSI76W872AgVfdrt6PjsUhEXzmooGtfP4yEKiz+trwTcpf0SvRhtzHbrI5nNdaPdQDmnuAoPGnt9p3uRf//3f//60M3W1PewL9kVcOJ054HDyD0d8juFU/K5f10jdYug5lH88s/Wq1Eq123Rz9etERFpzo5rvvSt4ODXiKliKjmWrCJ+4ngx9ktf+tJxubOcxz+aY3d8yAQHYRmSKfa2sJH7+b7c1s9rdWVMt/otJipgrVuucftCx/KxLfDkUevkb40jz2QDuYeediNicam1sOU2l2FZ5+MwinH5BM51jHhde/EbeUH8ywXWTI+4Gj6XTl0xtvlakd9nCj24sM98wafgk1yuId8D9bqiEaHGBfBA60Ju5WA8gM01+ugMj9gcK3fx184hj5gRh+bzbAzYTe+eCdE826giF3yHz5oZPpeTcUFcEWeW79gULvATWMaOne9nLs+xLm43Phq/sTrfP+vQDG9M2MUvllfRHbsXN9/3fd93FNVyIVyyHvpKpn14Kdts8WetybFFvviW78Rh723eNJ5mQnLCEccmZ7eR/dqv/dqhNw2tdLS+Rt6ds8/aRf3a1752Lz4Jq3str9Mf7qTANxbcEHtiyTjsBUfFEszEa5b/wUWN4tblFkvY4SoytzDKw+urMEkc9trxOMrizWKjfIYHkmdzkabc4p4mEwx1u4xmufhM9/0dbtSIxz2KU5sbm8fkMvUNnarltkDu2HNTs7k0PeX91s622WKb7nDTVWnJmzxudRUz8Jjtew+3WxM9wjMbLeIAfsgLHW/d/GHrTL4GC1xJzOe2PjMmzv6Vr3zlctNDHvKQ4xkAa5AljYAKkG2BgEBa/BLKBQqFOQcnrCIDaRUQW4z4zEKB2gI6BS8xAeyAYd8jb0gU+bdgkug1QiQoSX8fFKK7ssl7SS9gAOASrrF6bQ0ZL9DK4MhsYyLuglMhsUVXa+KkdG+HQ3ABCuN1/DrXmYQI3nSAwBh7iR1drf3Xn5qnJ3a7n4tzsldkvUCy0+DzTc7GXt9MBgHnWASUbpzXeyR5fUoy6jjklF6cK/lL4sDzTPIFmEvWes8mEiDb5x/965KzLvOueD2vG6nYcxVPfHaL1/yDraxfogdY4kExhjCQVbxrOiHm6+Ni4ez34pmf9z1C02eK/D4Tv4sTFfsveMELjgdCNe/6mHig87WhsTsHoYE1YhJukLHPrU1SEyd28shuLgWC9cOdJaOwbn2Hz/Kxjq/obEdL0ei7fTVGib4Or8tMNy6ss88URnzjkY985OUf//Efr41XOmjc9QO6EO9IKTLvc76yGOxYBJL8HaPJ6pLfTbBb/FjPNkjoWEKGg+wpVvfSV/4Gj5Bg9+aaX4edPeEhPyovRDy++c1vXomgpu4maL6L2MEJx8hZEv/6CxwQhxpFfG3zC337jp5gl3VYr7hk4+RThDduV7bVOOkzBH71raiDUeKk8dJV88hT1iiu2PLsO425hHKJKCLb2HzFnIhussgp2Q8+Zavs5pkJGqmNr4jSBGp893SvrfiUKzx6L3fyO80fvoVDyO0uhWaDcwO0z5cMI7jJzl8URFs48Gm25LswVv7GDXpF8PgbfqcpqfhJt+mk/555ohCQ6xDQzuFn8tw2bVqDYsBOXDrsbzrURLEGWI53LLavLuAz/JGj5PN0iVDzUVfCiQVrlo+TV46R732WLbP38sL9WU9XN7Cn2Gqu/LLx/EwuvfBFORrn4y+tbRtWCqzkJieOt5x8OU32LX7YpbE7ny7Wz842THay4h24VfrQNMRZxQ//d67ixPgKIJxv46d1wF55JN+3Cbe+LYfuhgGfl3vIVBHfLrLNO3prDg0lDWqcUzHYsXKKtWyTTZ7FFfiMwkucik9z5z97BZl8gs/hGhrEeGzj4HAd01qTdfVuDlxQLMBx61ZAwt7Fd7jRa5szPZg1TNicwwZ8xWu6tO5sl11ttGwukjdsTogJV//gL66w7X08qfdyBz3JgTfitcm8nNB4GmH8BA/SNFg+YG2aTOKwc3EX9qB/tvR+OezmBVhKLjlg7YwXiHX8N1vaEIFbxX23/Xgu0eLEmSvshuNxBcDtt99+TxNL4JRCsQCT4iX4vudYCDDAXMIjoegmr3COE/xLdDjeyoWkkJFSkO4zgfQ+5W/ASRiUu/NTfMcLKPMu+CXXJu8tihbkyCChScaSPIfquAy5XXnBY6fRsYCJvpGfJXySv2ORVcBsrDNptg6OLxk0titFdNuAoeBk28bkzJ1XgLuaYpNQf0e0u9qj3bZPfvKTB8A1bvIjZgg2OyPPG3i7Pr4jgayvIkfZwxUGgn39z9oEOwDgM3aBl+iRT+Eq6K1Z0tCRXR9f8NjgZz+xRi52MYZE37l2pMQePwZ8jdFngLrPFb2bLCQ3vtKrXSA63R2HBSkxhRx1bpezPv7xj7986EMfOpKsAtfaYYTY2936c+ND0s+O6yeSG6CUzPnQFnt8ht2SryIb+XWpmLhv7P5GZvy9+NANlScDAAAgAElEQVRYmhDsT99sl30kza522EJ1Cxrz3f/+9z/09td//ddHN/xGOwj8keyIDdzeNYgfCQqpUjQptNjHlVHGQLzoDUZnY2S+NfGxPk/m9Ot5Mc2tIBB3vQ8nlmyLzY2/5N3LK1u7fxuf52bQ5pttBDWHtba29Smkp+/9R5bEDaJN1zBMfug4uLvkaeVpbGvnT3S4ZI9sfK+5YJq8RrfsSa7eN0c/I/b3f//31wee8WeYqGCQszYPLW4g6pt3NC5aT43diDi/QO6XICrYeu3nYvtJNbkjufpXk7T732Fdx/JZeY6uYYHcQDfOXZ9uLXRjjfKeBzfx9WSJjLq/lz9uvoKhCjCvsCgZNMXYDSawuSJY0Yu3kBXX4oPyD4y2aytf92rtCC4/aczFTj7Vq6Kn710N1PHwvniWa8KwisT+R0LXJ9nc8bAHZ8BhYG3rcUUMP5EPNQ7kT1jLdnSxvkCvzadwt075Ta6iCzKtjW3OaJiIsfVttsJPl3x3i9G3vvWt60YKHeFf/NS5y0XoahshOEby8Jn1IbEjxzWeTSlNA/jvqg++uViqaMJpYaX4ghG9Tw4FNhvArs2d5O3V3MlCvi3oN48pivmDvNocfnK5RnlXAfz3f//3cfl/x9rEg6d8EN+4UdNwi93k3B1mhSpe5TL8xnWFQPr4yZ/8yctnP/vZa0ODX2kWtDaf0bmxYRw+I77DoDC1c+USO+/G4EuandtU6Bx5t3y8D7PtvK6q6zk3L3nJS4555CWNHDaCA3JYc4ujrQfg5+IdzKM/+WPrSD6SH8lj7GR9cKpj1Kty7TkHL57B4+YXs3wLLzhzBXZaPrKYtXzHmrfu0OxgI3EjH4mfnZ8PwhFYrLGKN2bf6ij2EptqAvbGz2FxV+0dPwOou02oJkQoKbvJ7C4aaAXbBNrEyGLCbOBRLEBpzoQXrJIVMLMITsAAS/SA3ZJdwArkBJLA2cQOJIEV4N+ON7BxOZKOoXHJw5CUDDA5A8dGpHq/3UeBZMedw9CH8QSNBJscZAF4HbsFD5s0lvUgA82jyAKwCC/nB+LnYtXaFwDYlz0RKwlLQARoj33sY4+iUIK3NsUE+6y/WQO9NP7eZ7YyCYj1LYAqyJq7sTSL+AJ7WBvfB4R8D/Dovi7hWSLQ8RpuCxCdTzd8ZJtm/ArQkRuYJq8iA+kDLvQqdnS/6SBSu5eTiTlr4FfsQAZEIjnzYQQKfiDpsCTduhfU5dns5zLnZNqCji8rFJBQvrz3jvI5xBZ2SSznAn4vj80PH/OYx1zuvPPOawGfTuAFbGRvibrP7RbyL/67PkhndN/YT3jCEy5/8zd/c236iTv+sffGsynCyV80/2Cfy9bEW2OQw3MEzrG/xFnRjCRrIvGFxQkEvfMV743d31uobMLX4FDk82MJG971KsZcGo8UlS/SZ0Xh+o81i8ElofAimZfciSv6RJC877zd/e379Ru3cLA9HIZdvadf/mcdWyix9doG+fUZH1o/l1sXF2B+88EEtmrOzhc/7LyXB/vbPBpyjeXyXJgq5hu/naOI44tf/OJrEy2y67kKcA3u0FVNOpeGsk/HeDBS87ZODWjN4T5vfjEgNuDVYjhMUFyKJ7tgmyvl5F7xh85fsi4PwAN64GdbpCDLyDRc7hjY2Wv/FRBnPtFaEWB+vc0Pvt+6kMjG29xj543s4kreFOudTx/sUVHVLToKARifjcIy93vnOwp0PAHn25wlJujPmjT3FEd0xdZLYvET/sBW8NP3bMPfcFVrDBfz625hiRQvxu6zJDQR4Budd7y5xaxc2+ewvl/M8r6YoBf2wrFXTjwR/8AZsgOdmUt+Ft/yLx0bt3jZHNscW4yZE9cMT8TL7qL6TGzBs9bR+jzgTSO/127v/bd/+7fL3Xfffb3iU+PBfOJsfdp6cSQNA1db0o+rerNJvpju99atdJJfqFGsnX8t36PH5uLTcL61yDMwNdmSw9VAGpeKS3yk+f3dGOJebOEUzbW3ZaXXmrf/8i//ctwmKfeRWX7RwJeb4CC/7b1NCA+LtMnYmmvc2v1vjjP34ePWjbNtTl9+LVfg6DgGO7QuMaj5qzA3l7j3PImt57YuwR/ESc+D6CGrPUAUrolv8aeBolFyjqOtEcTc3kZHP41rM0BTCDbwQ3qhA3LyfTbtffO6hF+N+OAHP/i4WljuaD4cQNyqX/GAXmELPM8H+sni4xYAJCgHdP+OhSYoB0ZeGUOBDMA4ovF8DoCW7AEjCS+Hk7yQp8iD3znkxFtwCXpAsckYwCWrxgVjrPyUhrQbMwUD9XQhkQJKyYXBECkEuNcUv/fNcWqA7RzGPO9kAViybJEFJJEUgIagA207oI0lmSK3iiuOu0EnGARU6wZwze1nks7NAN0m5B2JTD6FpYRBr9sg4vgCw/gCXpJZotja2A+xTf+Kw+YTAAggu/FR5+8uQzIAB7rLRp3rOL6KjCG5Cy7W1FjAwnl00nd33HHHcV98zTB+tuTCub3uT+yJN8Bl7fne2t2YXpcoKNLJDURaF5InzraoWf9v7TCB3bfYQmIVJfywBC0mGk9zCICRQXLfOHd1STgBRMkuqSe3ZgXwV9AuFtCvxLSxtYSObyIDEpxkbu18RnG8l7ZphCgOxBmsas3JI0bZbLFOstk45guLuX7nGfFAPvhW7xVYCBWsT3ZJi92cnw511p3nV2Gav+NbQzjuktjwvrnsDNMl2cSPX4Po2Mays6mwWnK4l3+zOUzhk0u+NlbFd3JGWGsqNHYNoV7PzZ3GRwbhmAKjsfjXFp/Jv8Vj7527TeYtkOSbtTe/bg7r3KRvHgURMpfuFT3kQ8acz4fpHz41Jkwgd8csF8AVugwxX0Pu+QsSyScVvT3Zvc+655PMGm7kWfy15vUB+Cn/yffOk8+XJCG7S57gOa5jjWcc7vvFDoRV3lky2bHiWy7CG2AFv0wW8SjXWZM5FF8wa7F1eYeCi203/jtXEQWn+CpZ5XkxqRGjWGKb5myuvQ0HVmgqu/1GbpK/F+/l4OYLH5LHg+8Ub/SGI8olyVCsdttYv84R0d/cTgdyCr+2cZIcrpirIfuRj3zkejWcWOl1d8KTN3ngOf+2xhvlBbxM7MKQxtnGjDHwY8235ZLyGTtY0zYf+Ai/XBxtDjwGt+RL/F0eVuR1nLjBDZOxccNIMsjZdPIjP/Ijx+1G4X3FWD/x2r/nPOc514dO8lf+L2a3SM4fPLdBbDa/ovNcxOUfHpzJT61FIcgGMJY+cUG5o9dtand+Vxq85S1vubzoRS+63i6Cp2yDWJzj42qK/GltLb/xE3zF83U2Z8DR5YZqCL6XDObS2EsWnBBPUDxbK77NlzqOf/IN+mu96Ri2bo5Lh4vNneMKZ3p3dSiehL/Jp8vz+J8GznI1vqx+gXHJ3hUN+R4c8kpW2IrTsn3nwlQ8q3PkZXqGnTg+7DYOG/R98m3ubCzz4OLwUx4UR7A4rCufw7jlunwUX4KVyeQqTrVQ8911112Xm2655ZbjGQAMriMuoBCeJeYcgDIUssgDYS1uSUzjIPKaC53vskPBursulEImZIbyBfaSzmRT7FnTGXx1oa2xczxlFoBKAhJIxz7kIQ85fpO2y4wEJlJgLoXXFtKMjFCRRyBzmj2utTEe8pEsdQAlCYVCstGthIlYIJxLfiSSviMnRzaOJkRz7OXcHHPXu0Rvu66cLn3vlQ3kJ9sCLh8DypJu78m6vzsquMjLB61nAysbuyVhde3vc1NDsCkcHJf++g5Y86Ml6gj+gjYZ053OYGNU9NQIQ44A4+qpc/LrfDD/67kKjkdexR1Sa+100fwIKWAFvvyGLRD9LQhgRWsyR8cr5gC/ddIfvweKYga5Qqjod/XZuvmOhNP3P/ETP3EQwI9//OOHLRobDu2ugb+ty3pgE/JpDODcGvzf396m084TP421hdGS+/7W5d6ksISYz5tP8Z1MSBHdIhtLZpobmbYO50lmjZ3eJW+JjP3sOLi8TZHQGt1j6qqC3VGwdngAL48M93/JVJzzh8VxOMeXi9F2HNdHFh99zucQIIUk/BUT5pQz9tWcjkEu6Nru/F5CjGQg6GIUpvM3xLpi1zNQFpvhGtKDFCqC7ABsAbNkYWMf/vJp8bNzICjk2l3ftac87MGbCOUSniVoS0blzOZq57jbataXfY8om3eJePL1feuG7bDfWK1PIehczwZwpUIy9Lfdc4Vf/tO5ripAIhXBjqNT88DO9CIm8Jh9zW4PfOADjwfh+cUFhIzN8JbGhkeIKExB2j0MC+4Yy5y4jBzlVfwhoI0HM+CxOFw98Tfy4F7ymWM9tBXWwXx2a/773Oc+RywvAV487hhNzOTTWIRh8qlCkU3ESrvKP/uzP3v8hG0PcBNLsK7nDykC7Lb+4A/+4BGP2UYeh5UwGXbQl2IdOT9/33x2cfvblQj0jCfjzfRuvsbf3A/vcFn3V4v/bYriSfIku8OaPXavqLL7ju/KZ51vU0C+x3PMT15YK1fgT41dQ1isdMl5jZrXvOY1l2984xvXxiJOY+2wCaZk/83bNpc2VunQuXxn81vjeyil9cpbsExMwihckz015XCwz3zmM/f6KbjOa/2uHGF78c0HYHKvfbbF266l8xcD+1tMwvflWYv1i8nW5Xt5cwva/oa7y2H5NTvLAXj9eQOieeEHH0mPNU2qWzRtxIfcyc/whOylDuFz7BtuLydqns178jDM4ZOwo+/x62S1kQFTzCfGYTT7bY3QvHx0uQ09LV6xw+qnc827azdnn8H7M1/rvZhvPZogdLkxuZjeuo4GwG233XYPoRFnAcYRCUJISYjSOl9iQW632NNlQeAB3wZBf7sUkFM2LoU0vsUjlN7vOEAk4Hn1q199JIUKJWvbQseOu/M5F/LfnECG8nLIn/qpn7r88z//8/XSoh17ZWycjgcKze0zTiEIloRKpkuUGBRwbUcaMULmlhSSbR1+iS7nBVSCUSLgUGsz8m2CLsCtk9zpTBAg+KtjsilOFpzoUWAtAHRc87mXqnXzE4lCISRAjNN7vzeeTOwrQdIvHQFfyW+Jfsf0X/NK8YHciBdNGO/ZLt0qZFa//d0xkpJEvH6vCKanBT9xI2YkH4DHfuYUz+s/wNUxEoO1Gssr20lGjWmd62+I6DbzJCM7T4rPJcXNs7vSCpltKDVnnyvcrL/51750x7fZHOGyBomN/Za0IoUlepdUkptfLKno+NaDkFkL2ZJVEcKWcNPlXz0sskvAPvrRj14fEipuNXR67VLsno6uCbfYIal6su4Wws2bjO53RcaX0LWO9NF/fraJG6FhZ4mYH8FASa35NWqX+IgVOlj8aA6+tdgNgzpnCV7rUEgvNvV3OqI7/rJ5D6bBcXgCD/od9/JLc9IfjPE8F4Usf1JAwDS5svPY3k7aOV/RH9KIINKnHQ56ZyPxsg0rY9EJ/28t+UDfy+e92p3V9EAM5Zvea5LAj9axO4Qbnx2LtPApTcD1KfEkXzSPZjT/bVwxDsfkgmSHH+INQTcPUt1aasT2udzQuQoAGL8YA7/4HV7hWPiA/MFzHADWKxzonK2SaQkj2+IOve+yXbdR4i+aA9ug7jO+hfgi8vCwtbp1Q67YnK/wEKN7C6f8KBY6L30qjP1M4/KSLYDIICZ3jbAneX0utvu51DZl0vXezqJ4bn6Y2zg1DHoORrHb/Jp8Hb8NAQVX59OdWBNb8sk5tnCrLVRdng1j5BFcik4VW+JHDsXFz7yOT4lFGz2No5jrb03sg6z93z/5Lh3UTO9ZBZ3TuuLki+l8Bt/HuzSE2DI5Ogbvat3ZFNbzB/buez+rJ2/BWrmjBsL+sour6M7+LtZdvcUOchaMVDjBMcUd32ocvr75bjEH7qwu+Q/+gj/0vttdu4SfTPAeDol9frC1yHInmIbX9z7d+pe/yJFsohjnc3Ck1/wl3e53/CIZcDO2WT+Ez/TCV/F6OGdzIf26GiDdZCeNGTyJTObbGgFe4T54VvrZ2G+94geG8il41ljJIheeObM10bO4tEbv8XC5fm+FYgd19ebdxhGfyztwAhjOduwrJviNHOTWA2OxzWJA5/b/aMJ1CwBnBGheOaGgV9ABH4U60ERUG0+3lmCSKGK2QcGAXgXeKqbvdOWNxUHPZK9jFYg5NSAASpIT5SgWrStDIXx0gUwoYJE1xArhOQeusfd7RMD8jcWZ+5tTLbHiCOYzD7DpPN8hremYDumUAwGWjqGPLZjoVKAr2M7EUxHbq3WQdYtUsjWvoJNIHc8PBRN/sDZBCEjYxvF0zUbA1Zp1vhFvQUxuSQ3xZRM6JDf79TkbCdjOcfmi4CZ3x4gRc3aMhMSfAwxPjF0QXRtYg7EBt0Sw9yApkoCgpEu/bNh6NFP6Lvsh1ZJPMegysi362ULCRLaADdsA+HTJjmu/c2MBwVAg0NsWDHzZOjRV3MdG58iIBLSFV/qSEAF0SUkBKqb4bO/7e58YjSySmb3EPn8UF+TO7jBWEbZxi8S1i9zf7SpKbI6zZvoRZ32OmMJQBSj/ViAs7pAD1iIzGi4S42JU4ymk2BSmOE7sLHlDNtup63498nhFbuUV5EduYROETsHFzvAFrrd+hej6+zk2YT5bK8I6vwZzuxl+qlCCtl7v04mYRACSdwtcGOtYZDqdJVPzwog9j/+0lm1+iLkd91x47w4KTF/C56oz8YhwbM4Vb5v3xVBr9berhOzKG2vzb3HUTnH3JbaWxQu793KY82Bj61wilr49UNEOUrcnxAX8TjKy7Dftje2+WX6aLIqVjSk+pTm2cUBn8sU2Jjq+77vyCxbKe3J6n7/pTW+6/N7v/d5R1BoPZxJ77HbrrbcehdsXvvCFa2G8cmlcsocYxXeQRXhPF71qnCmgcT35AV9Jj9skhwV0IM8h5fwYj8JB8gMxuRxxN49gC+4CZ8X1Oa9s/m/+vS0znW9hhGso1Pks3XWsJhf95X920pfcJw/MXXzYZgJMgzE4SbZNp/mpy6zlEbkeJsBBY8hZ4gTvTYb+b05bn+uKla4sfN/73neNv+QT51v89De8lRvgF3+Vi9irsdJdx+X/NbR76GfroQf8oXNgmviTP5dT8HNjaLolQ9+5Imh9W4NO/UJuDYDlpXLPFsHJlQ+5uknjnx/IG3IoX6drdsCf5Cl+ap3FnkY9/8vmsGs3iaybzy236+9kbi14XOOJH/ygNXYMPNDcgG34DX7MH/j2jtkxxsIZG68x8M/ew3abH4plOlh/YCfj9Iq38XUxAMP4qYaieEzn/INOxJ4Y17jDmxt7cwHO67zm+MVf/MXjlraai/TKD7aZsLmLr8Npfonby0Fy7/rJNt7EBR2vvpLlvJHYz3redOutt14bAJRNmYILKHLCQKIHeXCMjkdEOycQ93M+wIHQGU2wbsHacescOYAEIKCQCgBILt8zDsJ0JtaNKVkgagu8Eh4A20JdcAsmxjfmgv0WCef7XKxrnQcQAEoOw1k751w8SLzGaQzO3mcMblfCbvmCk+S7dl/yqECSDNcBEaA+47gKYgCh+ODsANDD1TQNnAeAJeUt6IEN8r+7LOm7de0/OkVE+MoSI+sxpmQh0dIV4icuACRfSMfuHw4ErH+LZWsCokghX6NrRUKv5APEuou6pvyl7/fBPo3loVqbfAAvn9WV16xDws5AwZ/MpzBZvfdZ8iKz6cHv8PJNNtrEAVOWTCAsAJAfLIBuYSne++zmm28+LjHsd4C7FxmJUHSwnWSHkEsYzdn6k926FREKDWQFMROLMIDvec0Wiu4lBcm0TQJx4FJ7MmlgwlZEd5sp/FtzATm1Br4K08SiOIKtSBsi695+OiBTr9bC/7YBIpbNJ1Fp/DSPnZbm2Nsr2HnjjZ42xsnks86zA8AX5Sg+lNyaJdYgRvhu8nj2DD02R8dpzLXjWCMmW20Tga34vLXAS00EcxmXHdiWfdhvSdnGvXGSM1xt/C533oJUQ7TzEEi4g7w1T+fS4eYBRIt9O1Zeg69iFqGjbzkGR5CvYMyZHIvLdLp5YHMi3MEPyJAu+huWLF7QWTGmgcknXcWDw7Dp+s6Sd/l9cQk51GTsNR112Wu/blBxLhbIoiiRJ9xaE3964hOfeOmhcX6eT9Egjl1G2/j9gs7v/u7vHve/86eOsy4xjV/1XtNGDOJBrg6ge/cgJ3vjPfvZz7782Z/92bWQwOUU3TBebPEruX55imP5+Pr8+iwfhwd8g0+Ijd5vE4I/GAuR90yDxlPML2czLgxcHydj64D362f9vc0NRcAW6emaD9qU6JXPLJ9qvLDIhhRb8qHFYT7CjxV4YjDdyEWKDLrbJhWM0mBUPHUsv1k8XSwx53J0HHGbx7/yK79yxEa3BOBX5Mfbmy9duCLHWsm1uK/OIMviH0zYvLybSJ3j6ix8RP6gp9UJn/eMsubSDNAg67O+32aW9cnRciSfgcXbdIQZWyPA6a2t4PW5tsLLOjZ9+/lWnJc/NGZ66ng8ke/iRLipMR2Ln+IgNmrVdxrv6oD8k5zkXvl9D5vwVTGqVsRf2c4YYkTu3trS3/igeBbrzZ38XU2VXcK/3pfvu6qyNajHcEvz9d3jHve44zaknnvBT+GQOXEfTSWxvLbCKdkpWZKh25aScXWz3IGuet36OX3DBXz/y1/+8vduAWgyxc4SRAXIgoUuks8s0rEKLIlwnTQFLYBxamMB8BSBYCiEAArAEvyCRmeRcZoLyVjySJ7mQAQpy9gcR+cTudEN3q4j40lOQIrTN1+GKzlLqggMHUkgkkrv/VdsNKcAcLwAbO2CbotSsigUklWCXHLNgTgbskae5gb8inqOpptMh9bIjyRZjQiEQNLfgAQ81qerSccAaBOR8xf4Wrfuo0QAHDQ7Wk//92mnigPFGrvzGf7LX+1iAiDn9x7ZQKxaE0BUOEoq1r26ABattX8dq+iVSMStNRrfJdzG3WRsXEDG1tZIj+IUaPT5jsMPdKHpZpMym7d2xS1y5HiybyGw95jzK7pprE3YkmX27vP73ve+l5/5mZ+5vPOd77w2pviTuJbYzuc2B/IPmySG9N93CPnqfEmeuPc9QiK5bmGKWNI98oTwSgitzbz023cSizG3cdOYJa/W0bjnghbJ6iE5JRUkU7HH15AVOIwowEBJv/n2Sit6bB4YAU+WDPNHOljyjZR2fIWruOb35oYP9OY9rFtcXz9MPz1VuSd/9/A/l5+3Rjue5qKPiuyO3aYOLBM7bN1r60JoYAHfd7wY4zMbSxvzS7qtsc8Uae1yp7/IB/yVA/Z42C13ksNur/XIf0itZpB41rRcXWlg4AVkVngrZGDs7tZmLzaQ6+QTl4w6RnzCVTnqRrsoSB7/g9t2j/gcXBezsEbOsBZxqjGOIDc3e4tdxGuLTn7qygiFOTkVBmJji3SxhMT1mk82Zo2f1pb8YifZyjf0zi7rY7gQO1sPjsAGydmu7X/9139dsZWvw+nm3SevK5LFAO7TWF250BOt003npyv8sr9hh1zkM1e3LabmF67m6O+OEffN1Rw1hyPxyDXc1ojZq2gam1/AAPmd7+WrncN++Bye0nGeoaHAZ5sdf/W//FR+wIVxmMYwl787Nnls9DS39bjNiY5hgvE61xUMZG5853d8/2wyiAuybkMa5nY87to84rKximUxpJGFjzjPRgqMYktYswV658BJx8He3fBLjvyrXMdmagA+Bifl2eUp4hG3a/1ixk/uLWbiSJrr+AdMwLeTvfW0NnJ0Tnrq2MXXbNBmU59rhMHz/AR2Lf8Ve+xunt5r7jiPPhobN0ym5d7O09RTG/TeOIvP8jZ81BhR4zhv83nfwUx6g/WtFx+EAThxa+07vA1me48ndhw9OKZX+Yc/NX46wW+2qBYXfGXl5zfqUVxfbt06DL5sfmntcLjXbvFq4/3Tn/70tY5c37RmmMmO7IBjtGZ84fgVgBoAgmyDkKIonwIFXkYHTJx+jS/RMFrfbaFNMEkGmaVESRcIbjGGvErAyGlzULQ16fI7n5LJgpS1hr0XFYDaTaiLH8Hq3v/mVVRINhxDklpQFNwApGMkVUmGHhjSbnTfb6dZ8gLewEQwcsrVK1CRNHT5JYSVob8dLzCttTERDA0JHbPmJYPg4uTutwSuCoDGQ2jOwCEptz5BjiDrJC+pRJ4W+ICC8xsL8HfJZMGQLTcRSm78kz8u6Cust+nivF51JvmWc3vdc/kIIghI6G99ahti271e8NqYs/Y+yw4SokLbuuim4wJmSWSTFLKpYEZekHgxsKSU/ZAsyYT+xR9/5RO9dkxFFn8FdLCo9x0TWCcnsgC/2A4ZteYSf7ICw/ULcqy/IVWtCw6JT+f6nF03puiY3L1HfJB6mNX5yJv1IVgKEz4OixVFYtb4/MDx6afL1cnTGuGtJlvnIAMrd/JJqta6ycw49ManyYgEKWrEx65FkwGuL9kTO7DDd+aTUOWXM9mhC7iJyMC0fbgaP4P5za0B17jpx5UhsByW9j57dNw+yNMOn3yCDDsfkUHAEWXywdlkU6DnJ5qOCqptIoj1PnN1hea1ea0VRtFncyRzOyCISbq1Tr7Y+WFFssAYsQHL6REWwLfGF7tiFn7ytz5vbA8QS244AxcaR9whyZpQxuNn8qi1JAtfRbTkgnSB03S+WG0dxuEbCsCO2aaHWIF/57y6eEd2BVPj9Isw7dAoMvssXcilvbIJstoxij25xrx9J88j0GzOdxB1vIrvK8rpazkhntZnYpz/7evKIU+Ug/2U53IUxU/nK9bYcfHGmuA9rGjH2C9f8GH2SF7NEQVY54k3fsNX4c7mUdyt7xqv24FqoloDP2jHtX9+ocYY6YqOk72/i1Pnwf/07R7ofSbH8kfxKK+sf+IG1q5o3EYzn+48V+3yC/mHfuRDxYUm4/ID3Kdz+KuY08RNJzjJ+sVywN1YEuPL751HNj6j2G4OjbY+oz8zNKEAACAASURBVF++ws7iXO7pvY0LcsLkzTX8Ud4UW2y4cS/frg/tRoG4ou/e25STixvf7UsaBhsL/Jy/Ll/FIzeu2ELs84PWqN6Qa+E6vrt2aG38iu9lW/G08mzseSByx/EjjQHYjAu6qg/Oqb/gy85BD4uJuEhzuVIXpxHnju9Y/NvaxHt6UE+ubHtcxy7mOFcTgT2TfZsq5JGf5R3Y2ytevL6KV5u3147NV3BKeRheanx85Stfudx0xx133INELAlOIIqzIMJI0hwlIRJK14hjIuZbDCP+nB0xQ+AoSkBtEgGMyIdim5wLeGfCdwZ0DooI6aJxdk6V0pOpncWeZFvCQmg2yXOC1aEEymAaFZyguRzTZ41rDc1ZkHLILb6cvzJuN2tJ3nbLjAWkgOg6rESOZPUecEhwW7wB6iXa68wKPnpewuC+TDZuLj9ZZC52BBJbBC5Z9BARO9KbTCSDJWHWjHyRQXHNjqvLPqNDDTAgud8J7PVXQNergl9AZmc7is4BABIlvdE9gqch03lAIB9aeyjmWzOC2N/rB52/iW4LLQCyDxDa9WxsLThZH11amyskyJyPtD7Avl16RNsx50Zh2OIhLguo7LZ+LCmeCZ8YSXb2SQaJGwHpO7sgdHzW++KIOOUzvZqbTviz9/RaMgTgHu5lTe4LlYg3YW1i6W+YnW6RH7GhgEJmtrstPuCacZHPTbT8KF/tAYTdt6yA3ATI74vxSLqrosTekjN4yN5sY2cvWeleHkCWNXz4rdyiwdFYPVCqIqF/dlIkz8UqOa3jYDCdII8d3/MLfuu3fuvyspe97PrzgYp/cemnU+lrSVo2dB81Oaz9TMAkfYUq8qawWZk3VygW2HvzUGPy3b2NgZ/DWjLL/X3OhzXlkFfyLynSEKLjZIJtdpJwiY7t/16lhR9ssdRY/W+XJLk63lphv6tjrA1nEVPwTowak43pAQmEVXIw35W30kX+Tl6+sJzAd7CXblv/YvgWNThHOquAbtyeDZI8FaE4g+fQdJx8jHOdi2j4BisVTuyi4Sd/bDG6fGexUNGnqNS0cvzaw8aLPEIvcBkWsCnb95ps/bfT3mfNJa7xSP6rQN3mj2LN+ulr87Sr0lxJofnVMcuB4Htr6BxXN/S5Jj6f2YaKTQ1yLhZqTDV364HFMGn528aavCO2043/yXfmWGIRniafBiTMw8caU3OqsTwskF3hvrXmqzWhcWfrWIxgK+c0BnvyBfy47zx/B95pXDiPrApIt9aZe3Nwvwrxqle96vLBD37w8oEPfODaIGdPDVd5BybjCPx9eaeinV9ZO7tYC06XnJtXcWe5b+MX5qrTxI66Bs5o9tBFOrv99tsvn/zkJw/c1swRL+y3uN4cZMUjFMw4kaau88UqDOnKofK9WEmfMJKO1+etr++SsVssulqxW8/3CgY218gQu/A9OeT31shnbjSXBoYYPHO0c/7k4zC58WES+V3F0Hf80Dya8vB+uZJ8hK+rU8jET8RPvt3cfS9/4nPiWo3CRj1/43gGAIBQIKWcdXiLQTg4m4Elc4GL+O9xiltKXKIsaCTfdWpkh/NzxICpbk5FZJekAQ/ndl7HNHYLphTKFnQLQJ2DVFvLOoNEofMuMdILYDk7AaMJBmuQMJF+4FKwdBnnFmRb3CjoAB2gQCCaD/kA3AJ6AWYTAMeRQKx/rwSRiDsm3XL49LGEsPcCTGBKvD6XZJoXycoWfQ4oBbNgAGLAB9HnN0sMOgYIkLXz17cEHP0JDAUJvwbyun83SlR0D+A6RlG7DZHVP7DmP3bg144dz4bsDfTO8ch/yCCO14eb03vEjx+mv4CkdZbQN7E2lvnpwXydjxBrAADpffYEv3U5O1JMJnHBjufiXezyoXTDN8TuJgCx3PGab4j9Nt7o0VU3W7itr+2VAOlOIdWY7gckM3JXLPRdVxCVDNrVQx4AMpyEdfCi8UsAFcx8dcFcbK2/9Df5FVu9JnsEzNiSRXNKHmJeIdl3fCFbLzbAgsZj+8bxdG3+w6bwJ11kR/klPcHN8BxJljg7jr/+wA/8wOWrX/3qoS7Eha8r9hebxBccgDnbtBMjimj5QOzvq3hgY3ZLvn6O8lnPetblN3/zNy9Pe9rTLu9973uvl16n63Y8XHqHMJyfe7D5oLHhostk93LNJWytAVHgUx27OZCsiLRi2+eNITeLMz7OL7agoNvFpObOV9NPMpMFgZVztwG4RUdjiW1FMYxR5J13UpYo1gBID7BHvmBTeYAfbMFKDnjbOThK6+GHbADLkEt5RS7anC/P4jns4nOYtCRWPoUxS6zJXbz1rID+9+9Tn/rU5cMf/vChg/xt+Uhr6fhHPepRl89//vPXW4JgDh/rOLiJF/ZevMkZ5Np83nf8ajmQY5cXilsk1RUh9EcnvU/u3nsgGt107hb0cAymwFlXSvEH+KE5wU8VOs5PRrm2uTY+HCMHwUbcIXv1UL0etCW2xFrHarKINXi8uZ38cheMsmZ8oXzqO7oRn3xM0eE9nLzf/e53NGwXb8RasmRPel+/wGP4InvSQ+tbPmXNvVozezSG2yL5mQKx4/ENebxjwpk/+ZM/OR5YeOedd143M/BYhW/vk6VxKv5cUQIzNfr/4i/+gnkuz3nOcw6+wMYam/lH9Ub6hmFwVr6CGW7HMDec4i9rF3WFWzc1ZxTX+Gky993WAtssS4/JQxZ1BZ9I/v77XEGKg4u5bUzCA+Nq5KkV+QHOtvVV3zVf8pfb20DtX8fCAvl1ax12hk3J8/M///OXb3/725fPfe5zN3woK96T3q1DLMljbHDe9FsuA7flVxtsi1025dSXG1Pwa/Wjkegz8uFE8PHqgJfLvTaKxC4/2POXM+QXjUlmelQL4ROeY/TFL37xe78CwGjuoVJYbceD0wAuxE4g2YFFbuyWIA0cRIIFFL7vFdBR6PlY4GpuhafkjXRTyiZW3UoAwdAS4xJsXV7GRIA46xnsJX+FzDmJCXqBjehs8JC1ZNW9HnVndhwyaITsXAiKXeQt8rrvrYdSpJvdIUIOzk6SHAtWS7AQAiRIgAsgRRU93XbbbZcuM/HAGw7ORwSZhKwjtvP3nd1QCbn1IuOKcXIDR0kX+QQ8xl4ST/eS2BaVbKU5QVZAT6eCnA6af8mRAtr3kprgR4SWHG6DSUIUm8YGTAsiS2wdT0+SuB0iaxdryVentftJgUmf7aWoAEmCRz62YcAnFHtIpIRIRjGMGLATMiyRI9wdh7htfCsA7ZYp3NlyC/7m6LLNyIBkcI5dBKp52Z7fSQCwT1x3XLFRoe1p1r0++tGPvvzSL/3S4f6/8Ru/cfz0lKbD4qSEhTzzMQmTDsijMAbsSCRdi5d9GJGrsrKnoj4ZdPbFOLy3O8dvJOpk6RLX/IQ/sCXdt950kZ/YFV7/FW8Ko3blG6OHmpWcInfpys4+/GDLzkOCxTNsER+bE/iLvEYW53ivSN7L55urtXuugmKSDrcxEzmNJMJWvyaxWMp39lkJi1mrZ/oRw2fCsUUDHGpcZEj+4T9svWSSLTbnIqZ8ht4UTDCuzzXF2UHcdOzuCmpMwzkEn03FnXhcPOjYLSz93Zz7pPSNV+TdDmty0WN/axZkTxxm87XmASymE7lK0eic8zzyA99tnsZsPHGCi+AgvSZLsnVlyf/8z/9cCeFyn+xSrOy/V7ziFcfVN/KCIqYxm1NBZ10dl6/0r2MV+N4ryGA8WRUPyxXFAtsqVJ2zjWn+sQ1GOVCcwDU5Y+MTPu1mDN10POzkM8sJ243+4R/+4QNjGlPsbgyfd9yK6b4vpvAevmDe5RitK2xiC36H8/Dv5TZ95spCzQ2FOvJPDjLwXzkI3uEb1sS3+Dx/homK/l7hkJy8OcEalwsvBzvrkE2N1ffypIKF36hD5JrWEk9RZPOL5Eu/NVvf/va3Hz9bSK5e8XM6a1xNajlcIWzMhz3sYZcXvOAFRzx9/etfv46HV6lNltO1DpuLHnjsgYVicvMQbMWN5Ifewz21hFc5HI+CHW4v6fliybu1yhbA8Ae+4kniw7x7S9bWAI0rr9NndlEjJbuc47xkhzv8Xt3CPukdHqjrkqU56LpjyF3MJiP/Zm84Qof0bR45jj1Wz43dXK4gJT+84uPyiY2VrkZIlnI8v2re9bfFXXZf3gYH8hdy8H9yiCtYu5hMRq98vLzBF8R63+WnnvOErx0PAfQrAIg2YOFEEkWvGXYLecmu13at6471tFtJxS6PTibCIMkskdiieBMkEkM5DMt5+nwbB0iOwNmuiXOtSVLYrhgwQvB817kL+M0jEFxWKGH12ticT7HdGnOiio+6YefxEKwFscbZS0X6TsAwNN1sY0KydGnOBh7CKxgEOKJJZ9td5OCSMRBL5ubaYpADd2li6+z92khSRoCArJ/WWmJZA+Mtb3nL5alPfepRbGzBunpd/+nBXp/97GeP4DT3FiB9xs70wm8EqQAtoBAaOgU+CsEtDjpGstOM2MTVWMmtqKFrAIVwOYdP7OWDwO4c/MgQMmBtW+BILH23pNuxyDSfoicx09hwQCGhwJFUAI9EoAOJLAdEdmvYHigpZpbsZbvOBYQVlci6NYvPTV7Ih4KuY5YwsnGkKlvtzmTnbiG+JMe6FjOXqLGl2O3nvNq97t/zn//8628Zb5zv+NbQmK1ZYy/ZNQwQPMSe32rCdJwESv/bbNLQafzWgYgnR8fD9nSSPGy+cQY/z4XguejmJxqH4r85knvx64/+6I+OS7n9e9GLXnRcrh/R+cxnPnMl9s5bGRoXKdskLncpSMRgDyHrkkK67Bw/vbWNJ+M6btdLH4gITEJEEB07TeKYLcjG1oiVuO+8PQfBzs6KBWOxW98tceUL5D7vSGyxsM2gxoNTYkGcZmONpXC+IrVxHvCAB1y++c1vXp/Ev00PRUifbc6RY+n5TDi34cxnxI4ctqQHyRfvSC9c6tjw481vfvMh6x/+4R8e8hoTx+l4eKxQhE/ySt/bHUsWRF3ulDvyJ5eEJx885adklT+Sr3MUFo5v/cn/mMc85vjJqf1XfLz//e8/iqb+7VWcYg7BlsPkYEUefFEIwhO8Y/12m5f0pKjZuKDX5VZyklzZK3kXF7IFLNJMwiUcv82/xkkWDU64yA4IcnZylUTHyicK4ebEhzq2HLHPo+h7TXQclN/JO1uMpAP5y+cwZnkbPGNveaVzmvP8vdjFqXsPO/go/E9O/K3j5ExxiVfkz7iBmBRn7CFXah7Br2RMl+mrW1Kcb2x4pzA9F4L8y/F003t8GzfwHeyFG3xW45KP4fR8eQvadOR5Jhru+LwYNZ6mtjytuMUL+Fy6qFjsCovzusneHJrsMLXxtnHo6py1a2tQkHaepsnWBh2Dl/OnzUsVn53nAcGNt37kdiJYxl+TzdWSeAFdwk670ORqfrygtcOdXuWj6se4fpskcf1tbsldyQqDYU1zy+10gmPDkvURmLkFObzymTg61xutoasZasz6VQDxgyeRG4bAJ77teGsSh+oFx/Mr9XDj+7eYsXHc33S7tkim3mcPeHD8DGBXAAgIAgAVEyIUBqYkoJ8yPvaxjx2y9fAaCZdggMe4m7QpeIFLIcGZJaeOUcDsjoVuyxY3AKTgEWCN42EgOpGMYE1biCAvDEJPgKFj3deUE0oy6YXDOafxA8vf+Z3fuTz+8Y8/LmkBkIKoYzvPeuhNI0FRskVtMkpAHmilmGiNyJOiELBLVtYvOAFEDpYD24kStACCU0oogMZajIcQ7/0vyLt1IiMecIQoNFbF/NOf/vSjO9tajdsxW1i3VpcX3//+97/cddddhz+yyZLl1ogIkQV4e4LxFo/rx2whETevAqa/90oYYwtEAH6OIyCJpBmP/7PR7tx1LBmzkaQotprDJcZibBMmIJHE6GdJgt2ixpIEAGXxVwLhH5peYnDtjgC2DkkGuCnIYQ0Z+Zcmoe81w5zHT5E1yT85+LLkK1YQgbNeJDFr7HgNNLGg6dPYLvPTBV7yIoE3ZomtwqifjWtHG6GgAwSFnvp+EyebdHwx7oqa1rUPC2VLWMoXkp3eOmeLYz7kAYmNsTZCFHdMSdv8YoDN+EJj2fGtSNxbEBxj/N67P7FY719Pqe3SzHZl0lE/HWWu9WW291nrlugaVz5ZcvPCF77w8mM/9mPHZft29tmdXeSdzTnb9FucXT3Bqd3dh1UuzxTbyDY7Goct4W7+xH9hEL/ZxvHGv0J7G1tsb61Ii4a5eDOOuIOXYoaOs5PnOdgNg5f8uHMWTxdLWrfdJ+uQi+E3/9cMSUd00DHnJmp23oavBkhyGCvbP+95zzv87MUvfvF1p1HDTZ6E3XLz2q3PXOkB09Mr3fZZ4/VvG558YXXoM7qT6+miMZHqvvv1X//1o1FWfLSb3fldNVjDnc/DeIX6kkNy0Ulj2vXWhJDjvKZ3hW/yKLjYiX+KUXgGF/vc35oguJXnmuB4GjKaK+KEnhbD5HgNFlwM9qxu2U9+2hwNr+TC1qe4aC18VcxYn3Utjjfu7ubLReJ6c2KfKWrE6uKJRkcy07UmCHxYDOzvbdjhuvg6fNJMgo9iXvGk4IUJyZE+4GHjbnPR7WqdV+Oq9/hgY4q9xtBoxP3wlV43lvCLjtMAkb8br+81yI213ELeE7+tldzwxtVSuD89sxFutXGQfTTP1QN9Rt7WGB99xCMecTSuv/vd7x4x6vLr5fnZ0K0Jza3QxnH51/rM7lprZGl8sVt67Lh9CKW171q2gbB1lXpNgS7m1R997gqWbbrBLrHdmM3LrrgUfcvVcaTXvva1100S54jf5YaNFf7ZFNRI6ZytPfwNL8wF19VB65+bW9KBWNuYbI35d+PBHWNoRmSv5ZqwxquYV5hntzY7ip2uHBJb6gLHwzD4vrhOZ82xvHf5spg8GgC33HLL0QCwOCAAqBlfUYYQ2EHqfU7woAc96OiItPhNWilg7zFNQMXikhyL6FzOyWgJTC6fKYr6XGEkoSJmHat7zDj3uc99Lt/5zneuT/pEaDaJcVRAQrbdDeuzZAWiQBeYUz6jCaa69pH4v/zLvzzst8k2HTeeJ033vbVkD8W2OVbmLglKD+wFjBSKdqAEyCaiTeTkXCKiaKBDemETu1FATVKS9IxprRK0JIxoLyndgsP3AFBRtrpuLB03wIKMbZCzmUSwfuR4PiFBIEe+B8x0SA4gBPAQVYmKLR2/wcqWS+aXwOu6kq3vkAwAAcjtIoojxZaHkAGOzmscgM3fxCC7ITaAn8/DCOMgSfnhFngL4HSw5CP7sDFwRCatAfhLjs2F+ANEBEfsIZlnPOJ/1gukjamBKeZgHzs6DgaIMXrS7ELaYesWFWtnxOWMFVtYG0NcLgHfWBFTYgB5cJUGjET6EEfNX76wurU+8bt6WiwSS5LN4oYC0mc688hk55I5fKT7dOneeQlXExcxXhwWE4uV4pcdETH3qfOD9bVk0UxC+Ht1r/0mVwk1eTRc10+d7zM4giwu5orNPtNggnvija2QOY0NOCwX9b7c7D3fWH+D0X2GmCGB4oeP8EfrYPsljfzSLggClV4QnXTXGPKHdVjXxj6iJv5hhTX0uVs1xM/GxvIKxL7j3D/fzyr1vJ3FQnFKJy773gctyYGdJ+9ooqSXLeDpfYtWnEZxtbzG2CsHOzXXEmxrRfjkApgLb32/OMKvYBFuxy4aB42VjiPcEVNXGOCN/Bk2ZevO9dTyfMEtUWc+KO+dfVsu3Xt6xRmf2EKtdSWfK1E2pjRj5TU+we/wOtxU46bx8QQ4BSN63eaEMehu/ZOtW1Pfb4EBnzUWey8H8knxwF7WLa8tj2b/LR6WB8MXRcraOvnEuHy8vr2bG43pP//GUVZuxVPH0CueZx14RfHFRos57NV529yDJ7A6m2vYaGIvFsCJjndFR/O1gdnDva2HPmGX5lRjtQZ5Tv6XP/q+NdTohgHiDzeTO3EFuqILm63kZs++x681plq/Rt7m0eZQBzi2uFXXKMwbj691zsbJNrrTiyvBOgeW46/8Jl/BnXBgcluneId7Gj5yOLu7epfM/Ej8Nddzn/vcy9ve9rZr/afxqVGsCbwcZTld8m8tA8fOx/PP1o1r4UJnjryNBmvtmM2l9Abz4C7/wWvYVl5rPTUI2jgm09YSMGdjTcOOb/OTjm2T9Kbbb7/9HguXlBmUsgTmGmmDXILoeyDHUJSg649EL+HrM4RzkwmlGWsJsnkkOsDmfDJxisbvfCQHmC6wb/FhXHNyFsUfMGBMjsCBJVoAr3AzH7J4TkqbOMy9nyHJmiiIgaBGTDkXsAVq9MRxNoluEdZxiPwCnmQkEDiv8b1HCp1r54teN5Gm0xoYNT4ApW4z+YA9YEVq6Wjnt2aEpPeaBoqAM7B2PkIgOQLEvaQHEDW/y40kdL6wCfm8g3EmPNZHHglXfNjFR+4RjcYpidm53YQsbgCPHc4lm77z2YJf65BIFWr8l19Ljqv3jWn+hewDRgUSfRsfmdSxlSgbExAi5L1uQhIfve5OUXNKZM3nslBJuc8aWxJavyFf8ih4tjhubKRaw4XekFzksWMVLuek6xwkze6+uF4ihHzwa1jQe3O2BoUl4tJ58NV4Heczfp+87dQ//OEPv/zDP/zD9WE9ZPHacY2NaMC05Olqh2c+85mXt771rdfLqpcwiBXFBRkau7/5HRzpc1iwWIpA8XtzIINLoOzcdaxGRI3gEqm1I5dLStcGmkbsA0daRw2LnnDMLmy8hRr/h3tLnptzMYefL5YuyTS+sdhSHIhRu2MKJwWqHOAKBbHmPno5mvxyPT+HGYqF3stnnWutyaE5kazFerqq4O69YkicyFl8K3mW1Dhnsb+1bbHYnN0v2u1k3Ru8O4i764jM9b2YkCP4gFyVXGc5yLD5aIsdOl4dLsb2Pdm3MQRnca9k5ocK1NaLTzWnHVD2xAXoPlkVFuu3HZeuu2oAD2H75Khob+6Ko3JNDzLtFk+xt+PjU3Jtzz35p3/6p2sjmD7WBstR6LjvxZG4h8u9V2QoLFaHnQfPk39zidyM08BvBQZ+AWMV1/hFxxf78iYeKEYb17Np8Mhk1IjsVYOazI2Fj+6mxsYVnrUxKVeeGyG4n6IePsNG/idGt2FuTHaUU+indfZ3OTQ/Sx/pV+xZp1zHhvIbffocnvE7duHju6mnEXYuBsmMi/R+ebZ6RdPAlUbJ2BqaM/7ET/hur+KFfdlyscFalwvR7Tm/Lk+Vt5OhK4i2MF+/6xd17r777iv/gfc9o4mv7y1CcB5ON0+/btDcx/3e/3cr7mIfH7IhI07odpuaOKoYwZ8aX46gC9jOj9JVzWj5dzddtmZrTL7AnjAc5rFXmBQ2aTZWQ7Cb3EPv6yP8YvNlttj813f8jk34JtzCzVsr3fI/vMYaVj9n7pLu8wOYtnwL/4GLD33oQy9f+tKXro3JrY+2ltWIwTM2rlwhcvhEtwBYEAdL+O697hIBnY4tbix2yRIjIh+cAhFjcOQBSHWcc3xGHkUWMKDcLSokDmMkew6zpAhh6rwbFYI6RRI40FXEGFsiVTAoECXrTSYSPAdch1eACAZOsgAm6aX3vXeQIXX4kC1Eg+MrKAQ4pwIS9M4ZdcJ6pS/FKCIkMUla5mbjbaAYj7O5j9XaO1dSq+jogV/d+5PPFYh8QdAjSUvYrRU556PWrBBOvv5OZwKJTSUgYA7kFoiWaCsirI/+zCEJ27kESGyrwEke8YNIdS6fX+IMiCQhRW7H0O/G28bqNi/YZ8FIgusVEaZ74HFuBPHl5iQT/zMGGda/rFfMbnxtx9ol9cgqu7GRJoixJRlNvk1ikoUEoAGxjRZkEJDDn7XBFmN8SJPLHJ3vv2KVLHDP2OKx411KiMg7RhLe50UkB7KF5GouLOlAUM0j3sT3Jkg66fwSzEtf+tLjoYXs3zx2VOgKvi3xV3g0N7LlM8QP7qR/99DKMWRmR81AGJB8Gr+S3SZTeuPf/EXeUIQ0d0+/7uFJu2u/RKx7N7//+7//0g5xdvnTP/3TSw9Y637OJXP0sPnNfLCiYxAphFgO9VRlZARx0LRA0hUo4pQM9C9G5WExxh+TZXf9YEq6IPsWlkt06d39vjDzPNfm/uTpf8Wlq8/EjasEW4v4sGuzGGEN7A/D4Ya8m666pL+n28MGeW6bXJ1nnr2HVSNvcyIcF/diy+eKim2quCqycVx54UFwOIudLT4in7HrXj4qZum7OWtueCr7biKwc9/VZHFr4uY1MSh/21HyFHjzsGPf97+xFK0KHOuB0fQCVzY+jbukWCNAE721KTLJuXgCa9PP4n7ytbvp54PlJH7dGH4iEL6THU/gl71fDqhIxSc35sjIjjjT5rvlc3JUMrTm7OgWUEX05oyOh4NyI+zIpv4W/5u7t0iHK/yjgjDcSwdhfc9Y6ZYrvpv8cBkHtVaxqom7OV5eUhymD8Ut32ndyakRD9taPz9qnGqPruRwO8tio6bQxrXnOshXfLDxjd3l5XFLvBjOuOpoa4t86bGPfezlQx/60P/7aWUcGC/vdWNafKghWjufOhee8k2fa/Tt1Ua/8Au/cPyaTOMv75Rf2XQLZXjVMf3T/FGsJm8PT8z/Xv3qV/+/W+r4Kc4La33Ov81jI1J+St/pL3mz1fmXrdhy89jma3Kv3+JO8jdexIb0jz9sruQnHetvXFX+0bzj1/xSTLFlY8hBG2/LZ9VKfbY5TWwvt5M/6dCYGh5sJ/6MDQv58tYn/NnYxoQT7JkOaiTc62cABWrOAfgbwMmdlHIC3FUiYOxYRTEAq1v17ne/+/KMZzzj6MgTAOmgbGDD2IKjcZAVCwUWlNr8QNzlEwCJkyAEiiZJH3nW5dE9A4LNochiaAEn2UQUuxclQG++JawAQ8BwbDrrVaKzHsUh8qDrfZ7f2HZ6JLSO20IHUeLwkpWiWvEoqWxxnCwLtktIBe7a+Jyn0QAAIABJREFUatfFXghwx1urIlMwR8i7Pzo7IKJ8QbGWHApaBTjfpEfvkVY7zHQliKwZESFPr6vvBcAlSBtY/KE5dFK3iBbA9EoP1r5A0xw7zgb7EqKOERfWLqasmX0kJbEMKIG6WCXPNkqcY27+kFyISeMnQ7jgKbjirjEXOBWkiIIrGxSW6Rsg8+Fdn6S3O3uaEOJniwhj8NGO2eQtLhHvdNb3QP+MK2wnFhF4gNt4W6SSCcFoPEWKJMg+WxBt8Y3IOG6TKD9mH/KRoWJgG2qaFV7Fi1sEuhwyOyJOkTj3LWpesSHdJZ91K7I6X1FAXoQEPrl3UaEPixs/v2isbi1rF0TTQ0EjLyx56juFRLJK1ktA2YlMfacBs/oNjxqr4igf6iG3nra8/ibeGxeWwMAlInTBljBxr1zgt3IYX0nG7POjP/qjx8NN4aLYkcuWSLhNomPEuUY3IpV+zZ+d+x5usa38J7cjaHBUU7H3nQu7uxy735v+6Ec/es358gEs3gJ//WXjZ5uWS0qdu/xE04SM8JpeFQYKQHqAt+5Zhll9nu+n/2LC55uHxZsGt+JL/GRDDTy5q8/kNA0EPtMaHQ8LYf2NOFHntV7POkrGCHh8hLzbfIDxfBguiREEn+6WxMIYa+09v+71f+m6+9d977r+4+/9D/42SY3QfXTLaaVJScwlpaZ0QSihiEKXMlNpOmxkZOZM0dYyZsuoVT+kkpUMvMLUX4IpqcNZpizEIvpB/BP25X58dzu/Dw/2/cCH830eF6+L58Xj+Xg+X6/jONv9086LHrHcFS32WZ94nhhrPPpLNmJDMt+Yuc/ga2v51MbVXhoavlS8gOnwh27Yam3BZPNRhBZ/yYXd001tsJ/awMFwuE0wcZbOsSkv0qzd/VubYXdj8lOwySP74MtwB99pLvrEK2BA7a8P3XvvvYeN9A6M5VXuF1tglTmdd83hjckCP2jcxtZ5K5Jds1v9ydWcGv9v//ZvH2/37wWdnV/eKi7yF/iA7+M+bL/+eieUF5Q3z+woO/NsPJvsWOduvfXW4x1dr3nNay7vXTEO2LxYgIfxafjGvvBvsbax4zTd25yK08mldwXgKB1LLmQHv874Iz/Zn/Lkz8vBYUM/c/iFL3zh6otf/OL37AwSO81NrDV3MZg+Ok7eXStPWH7Al8kYbxMbu4e9LTbJv8RnRWRY4trNXcwVtsEn85DvdJ1YL9bQmWINjhKO7SJb1ysuLvfyDgfzbHxyBzbKN/nA8v71WdfDdjGE3rVrVzV9NT+FXxwKTi4fF6uPnwHsVwBWwUgYAyJoDrZVCSQSwAoQQLJOI1K9sbYV3gYs0fb74KouxoCgbbBwzqSW7BKScybXuI2jzyVenauNs+E1n1Ugh5PAaJOxJ5OEfv311x9g5X6GhohssqpvbUk2+p5sPGe1CenZ8ZEyCR/jRdr0od9NLM6JMwCW8Czo9/eCW98lh56F7X4yX2KHdAiInJBTAksO2HzJTWJJF/rgGK7rnkBzVwXoVXK1hCa5sAOyosvVAxtcIs8Gug4oAXTAZ9Wn+wAYMGzsgGTJDhlvou38JtjZKhKAEHYvIFubMG421e8R9xuqWxwDIhtQt3jHp7W7JJpvdn3/s1n+1/UKUgBLEECqJEoILUxw/d7Hh+mEPumXXTWmjiFyfN4noi1JYavwre8Kd1u5zj7Tq34FMDIgU0XJbW+DG/2SI7LEd/a3ewWGvQYRZk/7HQGzOtJ3AYytsu8lVM338WSPHPXJvpaIG59zm1Cxc2Rigxziw+bIAsb0HTFCWitGF4Rdw7b5L4xYsvV4NrOkRVGn62oXmeaLkoDuQQiMDV6xP3aV3uE9vNr4sUW3xVzzIicxhe7FqFa4ewlivyJhd5GVSXo0b7pWsOn8EgI6XxuCZQgp3Sxxs5qDQHWtYp1nvNlzdmccm1zCHXyCTSzmimtkDD8kIjBfkUPxgE9Kan03pvQcUeu8VXBjwyPEKzjvZ5qsIndd/VbcaIu76+DgGWObl7i1MYadI/sII/ygDzilGEQffK/vzQEukWPXs6mO4WrwjMz4kZgqfq7sFJaObPGxx434A1zLNt73vvcd5++4444jkYHv/Io/rf+dSTJ5alcswEv4jqIH0i+xY9Nin777pPM+FVnoe4soEp3dlk9O2oP3cEXsVJSDyYtbfNrYukZs6W+YKVHwSIeY5h0UXQuz6NMvFDS+5USLk7XbnDpWgt7iXPbdwpwi6HLJdND4ahu3pXfHJR94JWzBbzfRUhwwf76hsAAv8SRYS4ZiFx8RI9KFeZIVvIV9xr/YLplrnvTV3yXeFbIeeeSRS0GzeZx1yfdw2rU5Olx+psDT9cm/fhpfvxD05je/+fiN+3vuuedS9ICRXY8zyZfgxSaLOIx4bLwrr7Crdq2aSy7Jix75246BTjef4FO4aO3y4bVDOZtFvGS3fdLtymtjpriofTvn9C8vFa/hJ36YDbN98Zlc+DTsg3Nk0HFY0LGVncUR8QFvXhwir+U//Ie8+YJcQh6uHXHC8fWdriFzNpAfsG/zcJ2c53gHwLVr1x4lpB3oBhgBFdjW0JKs/ibUBihILakh7CUpiATQ0c4Sw4w4Q5IQAwWBwWQYQtdtMOzexgsgGZrgxFE3EJmDa2pP1YcBS9R3zBIQ5yiPPBjnrlBQOHmTWccZx5nYaY9ezkFTAmn85It07AoD8FoiRM+MSeIGBI2VTiQbAmdjVyBQMBAY3LOg2d9PfOITr17xilccP81kPvSY7APLSIXfRSZ3sgBOiEzf2QQ50T1yIUGz6rCrN2SPCAFcdrc2qv31I2SVrhFD9oq0IdVsbpO+xuBXCdKdZ/4BVcf03bGKbT0H1U+bCWq1kewkC8bYM9A9t7yVyyU5iJ4Vzs41tubTPQIJmZ63rpJT47Llj00LnI3NeJb8mBOboWvb0CUGSwolI5t40AE/0I5g0nlFFgUpdusTKQHs2kIAgboVlNqUtC6G1rdEDWnqPLkh6AIujM0+9jnBJbRsaf2VX8Ezto7gSBDg8eqEjcMk/u/esw0jU+c+6EUit37GxpAl45DAC1J7nMzbGtouoarcu5KwGCbZ2+SYvSw2bDAU8BFJeCu5XxLEn7uGzSWf5Jr/VWiTVJxxcjFqbbHr+L0iTtey5T77XyzrmUftNIctppmntre/lTt9dX6J72Lbxh7Xw3nxJPnAX2SPLOpPEsrHk5f3UjRnfCN/yc5bOTYH7wGwJZYs3NPYd0XYTh/Eb2MfW4OxeMeSqOS/L/nT3xZR4FHnwtl0IZEmBzrvvvRjVwEfoJtdLcQtHMsGxMDGasWdvuA+gnzmWXRHVsg2PtI7PhpXK0DaSpf8fYtccA8m8xuJAzm3wnrXXXcdtvmGN7zh8jwtDGCncJNNGRMsw5Fgmrmxq8V8+myMsLWV/+wIfopj9MEPllMtd1UENu76TS8rSzLAh4yJfpZvbJLZdbsSzg7h6PpjY/LOAbED+e+78Zeo5j//+Z//eYmlOBdcwxfYqJht3jjOFij4OCzTVtcux24Otd8YwmZ2sTYqEa2tjnf/8j+YTY6w1e6TdNf1ihR9l3DVn5gm8U3GdCCOmA891gb/6T5j3KSTX5JL/VuJXm4hOVv+tHMVs+ErjAtv3vGOdxyctscNPv/5zx87zhQqzQ1+rZ3BdvMTu8lJ8ahxSFJhfZ9sDgej3/qGfRLdvpsDP5Zw/+zP/uzVRz/60csOEjLDj+UVtS+2eRRki83JvUc+PM5RO+IvPtJ3vzqAlylI9b3xksfGO1ggju81MJqNsSVcV8zr/HlHEhtfjIG9+mQH8IyPZ+ObU/LJ7ktO9LNxj44Vs+B6fYhffH3zFzhJF2TWI3OXRwAYp4qSRG0H7u/93IonI6Icb91kQOckl1EJCludW8A1OaDHgQhkCZcxnK81+Q1gjb3AFcEGEBzbltgNpsiFoGW8vncemFpFZAAL2tpZxyaDxsTgEVJgtpU981kys8GytpfcN59+Lqif1lowZ0x0tQGa4ejXPDve/ATtBVfOZR5A06dgZkXbS7XIG/iTY99z+t4TUJBra2kJAFtSdGhsgsuSa3InQ2R0g80CM9ve9ku8zwTgXEzYCnptJ6PG7AVLZC7AIAO1S09rV7WvgNF5q7G2Vi4oNtZAtZX+/q6yJ8Cm390OXH/J0wuL6HK3yvMnMjIuYFkfkim+7R4rVdoTKJK7QLqkkuzZHYAkf4SidpZIrJ12zYJ758yv+5pvxY7GqoIOvBeoERt9d6/iV+M07+7Z5yThQDatWCkxEMTpm09LJjqPbCJozWULZ5sssfNN8gA6/3eO/1qdgkUbbATKM4kxlvpjn4thcIdfwNUl2PWPrMHGDYhw0D2SieTRmFud6nqkuTfg9mwo2bFL9zdmgdtYlyDWVj/L1MpOwXwTJ/YL69ioYi67rK9ezmTVrO/6YIPpw5Z6diZmbczbLedwgI3Xr58Cgq90YvUPeXOPOLlJ1PanMFxf8BnhWZuxmu250fxgH4njC+xSwkiexknniFznvWypOcCK7u+dC7a/7kuHyT3bOBddV//nAlpzJHvy29WhJbxLuvijuZ1jA5vufRDvete7jmIo35E8GiefXxwxZviOtEqKFK6Sz+Idf6NDHGtXFZOBZKr5LUfA62r3x3/8x48YIVHG9fh6ui7m7UvtFMnhGjnYoUK3ycIc2Am82aRPn5ISY9/dBrBf7Mb3yMUc8Sjflw9mSy0uPPzww4c8NgmGK/Ck+7veAomitHHDl8aloIMvNH+JgILB6p9vSIJcTw6+w7La2iRhEwLjbTzx1+4pvvW5frAxC1bwe9duwktPbI+ckwm+t+OAaWTBp3BKcRkXJwNJZPdn/9mwOMy+6TIbXAzuXqu5++x31/vO/5qPwqRxN7d2PiQv4+xeiz94M1xPXq7DlfiiMeNF/B/Hrf/igMUSxSCyDxde8pKXHGP8u7/7u0N84k7jxf/WbiV4eF16sTACp/u0ILH8rnvkMx0nx8aLIza2eKv3gsA/OoRT7L6YXNE7G+CfYvzmN+KQdvioneCrM/eZ1+KIuH7DDTccj+TJE/C07lU8MKZNmPkXu8e99KV9utD+4kb32KXC5tcWzR/us2VYCfv7LibBAT5H5/oXs5d71y6OjofBDHG9seDo2bh8qvNh4vESwCWcdQDkBSuDqbFNFDg0guneBbEdZFVz2zlNGLibAAesL4o/J9GEYlzGQRkpN/JYhX4JHYBjvABCErnJ4pKN+vGSFMQCQOuza5YANWZExrX1s8+TrPN2/ZLVxuZFRarbS3SBCHkJIEhP95s7A5SEmQOgsm2q46pSgEIQA8JLRJJRfTA6erEyxPgYI/DYsdFJ95jLOt+CrPaAuWChDZ/kzbY4LxCiq7WN1Xf3s89sKTLUYx5eIsPptCtYKGYsoOZL9HoGxk2i67PzSPzuunBO8li/9QEsEDfbipBAOuz65sxm2hGQvOl9/YLfdUxA20CvT9uQBQj+a4z8QjUeSSALtpg/rL4QJEAnsG8hoflGvLNVMmTLgpBxFuyz3Z4jd67PJSHmz57hg2DrrcfsorF4ERcSU3uN4RwwERZJG9uns+5Z/FwyKkhuAs4ul5TySYSZrCVNS2AkXfWrXUWR9VfYv0VE5Jh81h9hzJJmmAQX3bd4xjat6CvsNM99a3Pj2cSXzBAmOly5SkzZYrJV/Friu0kf/SlosCu+1Bxuuummw556zlo78GOJyNobHIOVCiOOd3//+Ysth+TKnrsve376059+jEHSrK9NqPgtW0EE2GljterducV8JEWCWlviJPw0Z/gEb82JfbAJRV74vTKFmfUnhrmODrKHxpUMug6O1T9SJpknh8VccQ/GdW3/mw+9dU4SyldqP2xPVuTSbo8KSXQmZnV/87Rbhv8XQ5qPcdUfH+S/nuHVFgze+CwxEGPZu8SPHBqXeKRY0Dy3sCDBbxzLpZY4NxYyEndW3/WDl6w9IKwb+923HEVM3tVe+hHHFiNt/RUzYCS7YHN9JqM4Z+eSBXnXJ7zuOv4gQROHcd0db3NkNzihHaK7CAAXagumwzBY5zhSvoWT5IGww4CV8yZvm5jCU592mC2f2N+Nr21JCJwQy82z8eGBXgTaMb61Oob5sALmw144TS6KBM997nMPPPMT3WwpmUhOkyku3qcCF/vuHvgqLm/u0lxr65WvfOXxSHI7Fsy5e60uw9r1QxyPjnFHMuDX/CXdwcOOdT386/gmeGKNOI2H2BG0ySH/Z6Niae0lH7izSSr85cdwtXEp7DR3iXPnYRVO0ef+g5E4OB9qbo2jMeNycIhsyFJ83zjJn2GF+bFFWE+2dL7yYBcKcfCTPjcv0l87WCq4y9HEO0UY+l28FzPxrBYm0zF503P3hiX7U4wwv3PyZjjD/9gWLsbPYB8+Ku9iJ3iPOCxPweX45FEA6BEAoAYMu1BFltHotO+baDFuQpdocGCKCTh2Yl1HIZu8AnCTFSAkI0sOGKy+NpHZYEMABAp4GU/XAlwkYT8Z/jq7Yxv0ds5Ac0kRGZIDA+E8ZIjUkpGgh0gv8K4ct31z7hiCK4CfCbgAI+FhIGcDYvCCAdKKyEVy2A3HYox9168kENBaDbLNnzzIoX4EuSX69LYkYB22cQKijguK2ge0wKXPfTyCHOhpt2I2dvYj2NM5ooE0IjJspvas/pmXYg9gcI9VZeNCvrctK2z07Jxx8VkAfPPNNx8V8IKtYwiTe6yOLNDqBxHRT7K1Wpi+JeXaWJ01L6v5kmFyVLlGBpHL+kOa1pbhliouPUkC4BhghB3svbGkR2TQdza0waexKkLUH5zrnp3zJhWCo/khgOnSPftpvvwUYLPd5rdFJnjROM1RGxsE+hshqI2dN5w962hlQp8KC7WhfTiZTK0cbwFQMsEnEIsNdnBkcZF/CXLpX6BEMMQr95N3nz0rf999912CMaLXvQiXYM5O6Fg7+Ts9L0bAP/ZNtosJYoG2YGnt5evptALC4rT5SMi2kNN14mXPn//mb/7m4b933nknN7wUdCQycI4MN87RO/ujf/4J0xcrO+a4+a1vKV66Tr/kKD6x0b7zJX64mNB59qpAbPsoe+q4VfBNsMRIfcLT+kNm2fHKGfFrHOwKPxF/FWcQ2e5v1axdIV1Df/XdtS16NDarkXCFLOvLKqs+f+qnfurqk5/85IFPVo6QcTbpfnbHjvUlxohrcM/cVibmdjGmx1YjyX95jJgq4ege4ye/zvW3Yg0sE28kzZIR+vUeHbEGQTZmc5Us4YWb+O61mzhIFDv/i7/4i1fJuF88iZjXj2LYJoB4IS7Bn8Wc5gOP2G7XWv1TZLPyzo9xFny3BavsZDmcZM8jdGRRf+uv6yf4AazEcdgVfgbTa8djiO5Jb8YLk/AS8mQvZI3TuE7CpB1JV/etb1p5fcELXnC8lK4kCo4ogJD98lfcEOdKBrUbtr7qVa862nrwwQcvxTx5RP31d3GULcIS9tEnnkFeis/0TwdiO37CN2Ct+bNn9rL5FZ9bvN4x4TV+FjUdiyfdK9HegohYqj/jxuFhr3mUAPcoQotciivdA5/Fz2Tctc0z2/Yz1OlD8bpFl4osf/Znf3bBr65ns+ZrTBsDtaPYulxTzBK3xR73i3vipDjfJ6zqWvi/PG5jL5xsfDs27cHClTGft30f78EN5MF0yV8srJKvWINXkREf5xvG3mfXiC36dT1c3eK7AvU3vvGNq+ue9axnPVrnORvHNMElYZTmHGfkdBIIlS1EqwEusVuwOit3Axvldg0lEArwRDAQjiXaCCaBrnNsUBHgANkGSeOrLY7mb4BaW8anrw2iyKJnW8gJCZBwIUWdB/ySC8HECpygtwnDOpjxAPeMgDHTceNyHbBGziViggnQWNCXlDSvVqHW8BqnpEOyL2AC0sYkERRUPIaA7K/8kW2kp3sUP+jfnMwLUKhWAoHuM17JypIVhIyNAy42JSCzUTa+q9QCPRJIxskQUC4RdqzzEtDOI3V0cSay9bOrTXwCEWV/2lHB7zpEh+0DOEFVkOm7dy8soQK4iA8bROrYU/Oxs4S/ATxBWBtbWd5AxBbY4GIKX9K/6nvfO2dVMf0khw2kO1aBASkD2sZqRZANbwBBSOgJKG8CqN1kaPePrWPkWptdRw7kU9D1HhPBe4kabKT/+kVkJPxLvOAhW2d/7JTNbyBau4DB+ln8jMxacYPfgjL8R8h8F1eWaNRmOpNUIOj0svogC/itHe0ubqweJIR8QUFO4a1rt/i8foXMinXZm19ckPCQGayCC2JF3wV1voqkbDzZGNN2+Qoc73nPey4vtdt4SZdii5glVomT2l8yKXZ1zdoku14/NLfFR7iy2ze7p2eVS7T6Wyzo7/pxj2SeT+5jY47pa4s2tbNbOCXMxkzm5s1GtsBTe1ZG+Q05sm18CAbxlZ47v/HGG68+/vGPX55vhgf0q6AmRvELcTCZVABHGJ/3vOddfepTn7oU1NkTfsVufdLhWbaNmQ/BRfZM3vAB/j/efMVbeCZBsdUYD+QfyVhCc+aM7BGO2mVid+RyRviH4PZ9OVdtdb2xp2Mr93he5/18Ipv7wAc+cNhd7ytI7/hR8lWANs7FLlwoWZY4157fD2dX9atIxC/ZXufE8ORce5JD16Yfj2F0rUKO3Rti3/qO2MceNoHnH3S1BSgFmuWSsJP9s13H14/Wnpubwo44FDfssU05Rv31t8WUxRC245q+27kgDrFVi3/6EVPjkC960YuOX0vp8UvXN5fmsViX/CXAW/QRV9g8/cCcLbSJJZvMskG7BeRW9NVcxAP2LDaTgdV/nHV5dNd0v+f8k/nqaJPD2s32GwueuPbNnvWHfyjoKRSRYztq3vnOdx6PnvzKr/zKZZdebdtdV3/9Mto3v/nNy7sq4BJckD+RET/HBySucBIH4IswjD/zK+MWJ9hq/ReD+t7O8D637+Znlb62YVY2wAbx/2RVsU4OwY52zBvbzCEbEcdWz/ic2CvG+i4+yqvYTm2EE3YdPF685+vk3qdjl0cAEAGkTsBkqEg7Z11SR3BrwIQLVFzP+freYAVqwtiEqvOMj3GkRE7k2BoGEtA1a3B9X6AlDCDCuZb4dw3Q4FALNohv/SPz+7IzfSANArekkpIb2ybeZ0BcB6AfSgS+9FdbyLdnmpqbl7Z1XcFqAwLZCIAccIsD5ERvyUMQI1fJE0AzXzIFUgIVEs+p6DWdkyMisoGS3AQJK+Mcq34AozEImGtzCwzGxO6RLY5CFrXXeJOhlSgv6UP46FNffepfAEVWap/8NjlLhgosXgS0JATYC/JkyD4AAdJt/IgSvwKSzm8Sd648LnBrZ211CQQbQpQFrI4nu/TjreHpD7Exx8axKy9rIzCCXRmLIhnZ8on1nw2mSwQQxT4LYn4eiI6RAySk73SA9ClQre3yz01Gl7i7l3wk5cYsae05uz/90z+9eu1rX3sEr67bhAAuIiaLpzALTrIz31Wgt1DhHtcqZiAHdE32m7D2ty2bkh8BTsCU/NMBv9pEhM6R8A3WMIDPrXz5X8d6Vr9t2vBZoLYlsPk1NzKoL7FDwUoSIxi7puPdT0aCsoSkdhEieO2N38gYbOCHtZlMkfIdF7vuE/mBwbYi8w0YjGQ1xvNKpnmtbe9Ok8bEJpBE+MIP4KVkR7FE4p6fe1SG/Gqz+VXE6LrseZMVNtL1VrboCa712e+Zf/3rX7/8rBl/sBvJWGCUmLD65IvrE3zPfeSOA7B9cf2cfPbdVmKxnn+QFyxNj1sA6Fn1//qv//qe59T11xgRzMbELxqvogGCvz6gkCiJ2WSTLPjPFmmXoLNPclKgFi/gDkwx5trHP7rHWHEFWIkb4HTdT/eLr2yodsUwMZ4vsGdjhMHaJvvidnb73e9+9/Bh98O+2lcoXm6SrJu3/86tv9TGJgfimpjEv3HI2lgu15wkEPXnUY3ieT5zxkJ6ITdjwnFqSxFhZUyeXdd5c4fPtQujjI/d97lJ497bmL1kmM1bIeeHOAJ98df6gWfrg/5mv2xAbOEP6RQ/Ez9X/svD3QtPxQe5A78Q/7peEse+JIsWrehi+YF4s4sb/Kt5KJoY7/IwWI4TbYFF/INN+Bb///7v//6r//7v/z5wI3vfXZowoz7Nu08+ufEGLykepb8//uM/PmylnxOsnS3YKS7A6rVjOmITipP8YnmEOOExAfZnXOy4ubF3em6MzdX7Bdwrti83X55rfDCiRa/ik8ckyFes6fp+HtiLiS0AKh64Hr+GMbCDz2g/OYvhcpLlnOIJv+16GNs80oP52ElFd8ZibI39+BWAZz7zmcfPAErqgNcmagTimM8ascVJMKFMyuXgS4aRJ8bNMQS2TfQlTxyGklcYm9BQIkPp/q3oARJBrfMcnUI2mOhfMnBWwhICfSJMgFwhYYkM8gGEEEjtAxaki/wkMRQJ5PtM6S984QuP55vcpx2gADQ4AZIpCBpzTtSKjeDU9QyZfsiG/VihowPXOd9KSeDx3ve+93gDsX+dN/8F69pnTxICslxnB1qeodxkepOq2qDbHZtgBHjX5vTPEf0uumvOgWDBWJAyP7LmqGSdD0kqazc99lKYfg/3X//1Xy8JMrBendNb45B8ABHf60dfiKRqOFk11v4rovH5PreKyFeMgd9vEU2ChiRIQJAnCZniBxnWlnvoYvUvCPpVg5IL4xNkBRfAKDA73mfV6356p7egIqbkws7YJhsEtnCo+Xoho6SN3Ot7r6+N5Jp9KlRpl7/XL3LC5yRSjaWqeisaG0zOAavvCJD+u1fyZ3zOIXoCGp/qu2AJo/Pt7vPuhfyQPbOd5hbR+OAHP3iIr99RVsAiZ6SXLZ/9Cxlh13BacspXkVqkgSwaNwK4Mq49cuX7dM0/66O5e9svPUrydqVFf8bPLtoKHiFwLdwwn7VvNs4GzEUQpwMyEF/clw2yke60kVKtAAAgAElEQVQxFrHF965D0swVIUintqmL2ckB9rMV9yHHyI5+z3yBPNg7W6P/5OTlu8lmd41JLOpzCxQSTOeXvO5cs82N813nN7W1J2llA3DvzFfYmdVpst+Y0TXiqTEisGwIEUbg2SD8TF6SZeQZyV2Sxyb4snE0DwUAc+o+hLz+d+ySmsYhforBEj/Pj+NreI05SeTtenEch2Qby2nY8saXjtUX0grjyFLMpm8xHSeCb+lIMkBv9bNYyG8do+8+w7NwtlVr8X2xXFyD92eesHgsUV1cWjluMQfuswW6on+cQzJODvBaH2Ldxn8y0jaOjQeyXYlW19l+zY+WpyRjnNVOC/GDLPHoC8F7rJinwLR8v2u6j13gqXhr8QNX0Z6iWfclC9ubl/PTO9l4Z4LV+MbcufrbYhP+tjpgx8lhMbg2OsZ/6JTe2L0cAdfSjjnDVPwUV+l6tqEv/m43Bx/hT+a0HFzMqa3u41/Gx671v3GvsS83r5/eh7XF242z+EZzWh5uVzG7W54F/82JreIhsHQ5Hv3YecCu7XISb8Q3tiIui7EWn/q+2Nr9Hstldzsfj/f2uEMvJhbnxSxxWVwwX76rbZzbLtXF0OVu5mvXGpzrmoptvbRx7ae/8RbXGj9MKAe77uabb36U4AV5yZ4gpSGCIFyObvLrKIx4kxUGR9icibFSItIgEFG86zagUOSZ5DDKPv3d/RKYJdICVv1ZSRSwCQ24dR8gQxpU8slnHSpQQOycR04Eth3fgjuiY45dTzfGB4zNp3v6t1VibXbNVr84mvks4VBAAF4KD1uo2HGvDG0do3sBu+LE2972tqu3vvWtx2+eAr7GpcCimIPE5mAFZLtFNgle8tNcEFhbdhCn7WdtiCNwHONdksxxlzBzcvNf2dDDOmPnA81777330M3LXvayy1tau04ArX+J1Y/92I9d/fM///MFfOvfShn9bgJmnFait0opgO9zbwKH/vuumitAtUrfM3mII5uwzWqJC1lI6tlS93QOeWRPdCcx4Rv8eEkwH+zekvdAvv+CiUDKvo0TCej4mfCsXyZb/7etxr1VXclLY7PKVzslxRIEvg0TkTEvJV0SyZdg0hJwtmw8m8B2TOV7iQrdSzKMgS/tjqYltnRBB+SFTCAX7EC7fSK6dhwlh1e/+tVXn/70p48V2g1UfINMSsry1dowv71+MUjMYT9iiDjTWCQsbDuZq67DAHaFDCHAjaWfIO3f61//+ot8a7PC5TOe8Yzjp5psp0Za+R3/4RtkidBaJZd40DWs5EuwR8zd71YkxEdz2niy8Y5viVNwWLIOo8L/kjjP0tMLEqeotD/BtH6iGNanIgvdifHmC5P9/KiYq0DC9pCfXrbXs/VhFxyhX76Eh5AL2bN3uMpW6ABmsctsI31LnBFn2LC+tlwoHFaM1EfnrSyK32xFvIAnydlz2OxAQmo8Gydqe2NU4yODxQtFM37RNcmZ7Wartq/zbTYjZtAHG9nCzi233HL4+P/+7/9eyPPKKLvJZnu5m9hqrMZLto2LfcEmcVYsk5wq9C+mr5/09/JBdtKx5pss6+vFL37x1QMPPHBZ/aZTGIEf+AUMto030QN/ws8kgnBy45SV4eXQOA/+e45FuI1nd8lS/5Kr9edNKvvb2CQ5ZBo+ZgdsMT0oLOJ0HneASbBO3Or+4nKJEI7StRJ98QO243KSbefFa/eK0XBLPIIVbG35a33g4xJoMSo91LZHTeGJYmD95CswtM+dg/nDMkU0BTA2CPt8b15bnMNn4A5Omo7Ebj5r50Q6ftrTnnb17//+75edQMuhKryLo47jXn1vd1GPKX3iE584zLw598+cFjvZ13IwuupTPGFviimN1W4DCffa6rOe9ayrhx566PKLC5JU42CTaw/yHDpnc4t3y434uqKB+Arrl+vXBrsXb9IBmfDz7qEPffmEjxvfYLCCHF9XMBUX+KgxdFxhYTnsylBODisWt8Wr5QWNq/921YhPybrFxeNnAAkCwBEWxZgc4kbIhFCHWzRocCarLU5mwMBrCbOE33gYKsBYIxUkFB0YSt8REduaGCihAgwk0OpU/XgbJDBSbQTKDEWlybysgOp/wSu5ZUBWUoEKYKMgW0RXnlZLyS2wkeRbORVoBHZJfmNFHNbZl/DUF6MQyAAr3ZDFGr9gaXdFQSAQ8tvI3YssS1aaX+SyQNE/AGU8kkTjpv+eIYtg1fYWQBArOlgipH1gJcgKcGzYPYip4L1OR56A2pz10XnXsHcExDX9/Njv//7vHy9G+ad/+qfL/CUIawuNpWet+pQgIa0ATFCTePKd7qE/2xyz1drxuETn9/rkTz500GfkrS1kG4DZQMnV3/7t3179yZ/8yfGyKqCnbfI1P8SxT0ENUUMwJHVWIwRwgVlgQAQ2Ye7aLUxsEJQICDibpCC6MKb7+Lw5eR4T1rB9/qIvfoTok7GgDr+6z4rE+jPynw7JzZzzdUSUHdYffZP36lIbiIj51A9ZCJR9txISWeglkclh/UPyjdDyLToX2CRcvtv9YDWSDyJq/J9trFyNdQuwmwiSOR0jCK7Zn800F9c0ju6PEPZizNe97nWHanvB3tvf/vYDqzrW1tvG6meHapuNbAErH5JkrK5tv61fshEnjIlN953dm7OE5dq1a1df/vKXL8UJJMB1bHiJJwzvWo/bsB+kgD3Xjhe5IjZ0LUGVSGjLfJo7ucAqc0vvt91229WHP/zhw67qh3wQrvpFmMimX1v49V//9UMXJZEbl2rTfPXD3xaD4KWkZn2neW/yBPPP49tdUfXpPSrkXJG6n8Lyb22wY2REx9lT8vzWt751+cUDsQ7B488SKjqWnJi7JMXKnuRCHOqTj8MVfKNPxQhFQn5DpmRB3hYlkkm7ONIn4o/A4yWSsdreJKw+FE3Mc+dh664YikB3DX877xJZftl9Cha4xNpGc6ogf/vttx+LEWFw821M3RvXqE9+iFDDefa99ofbmadkl/xxKMXixUj8ULFZ3xvDtqDBhsnjXDjY8VnNJwd4yb/h2PpjsT2ZuIbsJGH1p53azXd7TK1CnbiCR+BGLSSIb5IyOULH91EhcxUnxDnxRDvimz7NRcxkn8a9RXrYby6SMP5l7jBndy+I33xFMl3/uwtDAkmP9CaPWvtZ/sXn9Y0ns6nNg2rbqjY/EcvxkNrJp5KblyziQOywa+ATzK/t8iG2oF88Yfn7cqDsR/F4Y267Lvspb4uTsJl+YaDVcHwDpvGhvmcvdgyxC+PWLmxh+2vjeJM2G2++IobVRzHO8/VbCNrkn6/BPO2uD2882HxX7MOLYJhdCca/2K8oI0byfQVyO+k6vztjmqfHW5Nr1/WejOMRABPqopKtDNBPIpxBDwGgFMLuOqDAmBiIANQ1jq3Bnx2FwgRUwYzjGK+gtSS4c4DD/ZJnBmJ8CLF2E3ykr0Szc4BKktA8CBFQGGttqJIhtvrfIgJgXFkBrDXYBX+V/M7vdiVycf8mEBlvwIxQLhjQGaKNgAPBziPUZIsoAaf6YvyKCIyx8ShGcIzOAXbFASDcPJCvHRt5ZCuSV7biHLlvG4Iuwk3Pu20KGOuPXlaW+pJoalfg3cLSOiviU39+/qk2vMjIDoXmZEtd9y+wAE4kk22x1Q20ZN0xj2HwObrtnGfAlqAjN+kJqU8GHbeCysbZW+AbTlTRLSHRhkDE7snfqgsC2mfnVFqNsWCDTLbq2lZqxbBNih/PVgCiJB1gIwkKNPwuOSk0COTsBIlT1GMHi5MCp/abM0KzwYUfdW/YwpatCMBRfUZaei5Vu50XEBqfeTVPpLm/u/5c5WWTiCxMswq1uIgQ/MAP/MCxS6diVQmvIgCC29yQIViOqDSO7FnAo+MlU+7nS8nBThbBmP1YjVmC69zGCDLss/4FTLi5xAUGwb7sKx9trL0zoESuY/fcc8/R1a/+6q9e3iGgWEN32ljcZEP8ScFS0QsxoFMrUsnFfwROQtA46Ke/K2pkS3AW8ROTYIl2GpOiON/TVzL2zgZjKkHtFwrESUkpmYtByLN+yBuxha31HV747W2xH6FNb9pGkDrXPRVmPvOZz1weaePftQnD+aVYsIRxiRiixQa8v4Usmu/u4MAjkC7xijzEQlhc/1uw0q5YDrf6nsxtHc6uFjssSHT9ri6yN/5s2zxeAMdWRuxuedEWYLvH7pTFRHxOzILRYp94y7eXe8BG95j3+gnMEOfYgnvYtus2YYF9u6pKz92/hUn2JNbUbhyOjPhO1/U8rx2KLVIs1yD7Pm3DXV6LN2wSqu3ObRJau/t419qF+S834tfLCcQCbcE9iYwxSuqWY+OEcFwhqPibj0pE1i/ZGL7iXGNfLOcDm6Bk234JAzY1BjFlC8HJ6vGKe+ckaAv2jbfENtzyKzniJm4Cy/pMNmJffeOW8EMhq7E03/ralde+d63/ikZim7GSjaJA5yWU5MnuFcnxZDvXuk6RTtxm02JN49yigfPis+InzFzeyTa7Vhy22p2fvP/977/6jd/4jUOutruLmV70y2btAoQNMEeBhHzFM1wIX2KjMIV8s086C4/4utiabcGJzZXYKF5qnMtHYLcxkzUuIrbgZ32K7QrBtZHtJad//Md/PB5vFkuzhS2uwgycbTklvSx/pGP37ep+NpOMaqNxnflT/N37rCwue59IY467X/eMZzzj//6+0GNvbd1n8QRKCVDXNIA6TiGcdQcMXATNc/ADZvUT4epnJyTahEE4GaQgCECBE+fSPnBk7Ns/QyJEguaoZ6VwoNomAwFkgyTnXSLmJXySMvOVDHFs89DHAibHQXwF3a5l9I4twK+eGISqJ5nSVfczZoSJozQv42Eb7GPnLDkwJvoD8laFJB6IzQb/xuN+xrxj7N5kvxU4AOKTo0vuFmAikW1RRGTONoboJDt9JIccpiKYhLqxdVyw2xUrshF0fEd42ADCioRv4WQDovNIAB2zC6sftWv8dorQXePrvDdbAz2y1Edte2ZaMOgcUkIn7BVQsgvBrf74qD7YGHnUl+C65AkBFQDqM787/+RdfQHdfcQlHTcHleP6kdjUJnxBTPmJBAbRF2j4JB9ir+dnwnbVSXKhbYRRctQY//zP//zq7rvvPiqv9MHPVtf1jzySk7F2H38h511h5guNg70q+CwWI1D8gQyS+7Of/exje5gEZRNxPsZe2fD2AbfoXQJKnvx7CWjyUrTUprHBdvdJniT2m+Rt8QFRI4tsRxswj28uwex6qwuNiX80D3pi//pLJ/7e+LFkTeJr3IK7McHWttPmt5FaZPhcjOJHzV3xko2QF7ksHvOHTc477571+y2IJUsrJPqBF3ANyW5+sKqxGXvXK1LVH9ksYZToLUFyHbnpp/GJH51TbO787nZAPMmpT4SZv7D/c7xrbq0St9vpP/7jPy4FJjrrPB3xL2OHQ4oCnTcG9udTgRKeLz+Ah/wneeIR56JG4xLr2D3+A8f4JdtXaLJLkY0bt4LP+kjXwDq2yIY6ri8+iHyvXuEcWyB7NsiuYOWeX9vuvFhLB8aCq66/d6+5d5xd9dK03rsTkYfL2ZF46JikrMRDLDbGjT0rx+UmEs61lwp6XQ/70qEdj/VhV4RFDHEeH+eL4rVE0uotnzF3sVqi0n3hTsVn9sGHlkuaE3nj2fSxcYdv0uMuXsFSySHMqG8ylXRXmEjW5E+3cKO2vA29PsganvJx7fL12qnNbKS/5TT8a3OMtT06aux/9Vd/dfUv//IvV/2qhGL/xkj4jCuvj+B15CuuPfWpTz0erZEzKAKeuQKeC8/wwdolO4WOvRdeJQd2oUDcdzsNs7mnP/3px+O6ZIlL4fQ4vtjHl/TPz5ardo1CSH+f4wBbkkOt7PsbNnadVfqu1ce2J0bwNbGwl8jagYXfbFFtOfDKCSch4+7Jft74xjcevKl//QQiPBDz+c3G2v5ePq7P7m23RAtgdiPBYhx389vlWWQAWxUkW1gqD9oYdBQAPALQCattgF4nS9oZAjKfw3VfHXOwBUoViwXz/k5obXPe58eMQUDaQgNDTkgCzK5MrKDX2FRGlxQtWAo2m6xtkDYv1WaGbjySnPrvfy9kaBVpA2D3IMiAjzyQKZ85IsNgLJyIgZC3cUoKBDMObtW+6zgCUrfgZkw7RgkMeXv+7Ey0tNv1zV+lrr7NQ/AHWEgOEnoGCU66RNk4ugd549QSb1W6vrMHzqGQwzHIRru9lfoXfuEXjpW/dX4BlZ243pw2kKqAIj3s0DwA2ZIXsgAyquLryPQiGew7GzAfMugaZH0TXwCpXcCv/yXTS1aWsCUDhGHvM5/VBxkK0ju+ztFRbWYznkPcau3KbVcd0219FqAquJVU/+Ef/uERiMmRzyn2SQ4a4zmw8CNzY8dW5ZAswarxJyMB2vfFUEDbZ3MLgO+6667jZ6f6/XYYu4UtpJo/pL+IoRVChIyuuq7zFapgNbnuNfxpCdMGosWkjrOvlYOEZ8n5buXj686TDZ8UlBHxJUuwUmzZhA2JDH8igXAcEehecmFXHdsVMe0ukTCfbY/c6ZstdZzvLb45D1O1yX/47WIQvNAXnbMh8Ubx5YyhGxM28d6++1tBkJ8vae7crtZ75h9p4Q9iRHZg9xAcSR+O7xyMg83BYTKFW3QuBtQ37KOv2lq5+L4rWnCYba9vi9HIGsKNxNEfQom3dJ+Cf2Npu3grwtpefEyOkbWvfe1rl8Sb3MSBxu0XIfCE2od1sHJ5iWPnsZon7tN58seXNlZ2jN+Q5e64ofMlrOy58ZiDVfWNtetPtdn/fsVAwad2dlFBItanVXg2xOaWC3RsV6zWPuNZPZ6GN7FvtgE32JmCMvnxK9fBp453bdvZS4j7zobXrxdfm49FA3ru/MYviXfJbP/aYeNfvlUcE2vpiR3hdex0V8xxOxiFn4nPOJf3Jix+4+aXgTxWeO64hY/+7t1N7cIhs72efCXyChNwfmM9HFxumVzgWJhnpdJ93RM+KUzIRTaWkW1jhbkSKxxo4/FyrvrBubt2iwxiMyzrPsWB9Nv5+OJ99913vFC4sbH3la1CmZV1/Uv8Ffj6bCW5d0RVWOh6PkPn8ECM3DxCjOInYsXGCedgLUw1BruDjD87sBCDD+BJ68/kXjv1t9zdfBsPjsi2LSAtDhnTbmHXrkUN2KTN5iO2dq4FKcWvM/c3BrqG9WdOxK5gw/IkfiTGvPvd7z5+2aZ3NLR7suO9v+YP/uAPjuJAO2vEG3YAI4xHW2HBO97xjuMRJQU/MUnui3OLqxuT8FAyFfdwO3o7XgLYIwAJwsGU7MYlOCoQnJghCsAcHzgASErs+DpX52tztx0TAAAEXvVFwfoHAIKm44oHihmUKiiaJ6egXIFNQGVYtbsrCzvPXdloLgWM3/qt3zq2kSGKG7RKAnqhnUr7ziW5b8Aj+/pT4WMogh3w6lrzBTarO4GD0QpySDgiDyytzG2QWyK5BYXa3vsaE3uiC2Np/OSuctgxILCVS9cBtSWWjcuc+puDsx+6Q1aBnfbZuDa6flf8ANAGGUTBXBSM6tM2MUEvOefEffeyK3YqgOwqvmSQXI2b3rsn24k0qHDv/BWlJMbGwfaALRny0eTRtsfIjqRgCeYCCF9kE0BFYt5xiTwfIpfFDkGEHAGZ4gK/8YzovrAHIFvdTy6df8ELXnD1sY997FLBV7RBLshV5X4JlMo3wsFG+q5KXXt8xXibR8TaNiy+vIC8tsK+Nolg48AbMdpiBxvgZ/SwuCYgwwBEiB8UxL3QUWDc4CgQ9blBmvz6tIIBQ4x1k1zJXHNU0JHI0AncRybZEwKiyIJ01b5daZssCog73sU+8Yle4A0yL3Hgx+S5GGLe/AfJdg07N3bnYYW5wmft6JMuN5lbAnVOJJHtMxYaD1xUIJVQwBdz3gS/e6z42EKraGO3ze7EQcDf9KY3HatD/SZ0v/csptRHhL3Vi5UDfcMEBE7igEc0to7Vt62dYvbaFT5hTnCgF6d6ppv8YC6chNn7Tg1Ytzyjfle2kstN7M68p3GJLwqx6TfZeqGq4kztSMa7VhLJHjaOSS7YB4y3e8q4158qTPRIjxd/ib/d+0M/9EPHVtW12fUlmLQ+JYbhAvyDvhpD8U78ItOVIdttHv0z3tUtX9SPAijswZXgXNhWERSOsYnuNz9FTZhmfnyq45If2IM3LDfUJo5qjmvr5gL/u0chpffqdE88UOLRdeFyY4DLyQb2d6/dk1s41ef6t/glJsBMMWwxpPvZz+IvjNwkTl/x9dqwal77eCt5rdzWPiWt5LJ8ZGNPc9+ETiIuluyioji0q/eNCfaRR2O0iMeONhfQnxjaOX7cMf7WMbrvmB22GwvYO5nZQca+cCDxHx7jScnXzpPm7l+6P+dhWzTCa+i4+8hfDsMuGmNjrr3lR5sn1V7fycS8yZzdLZ8UB/ApMtZvfeFvL3rRi45dLmE2edOxXJHvxJ/8olB/+zlkY0+2dmjibn0WQ3ARerHi3/VwYOOJIjUfxL3IeuMs/2ox+/u+7/uOxZ367F8vFS4nrDhQgWixuXntYpfYBF8s7IiLuwuLnskdlrp38zHco3NiN/s/fgbw2rVrxyMAiK0AJgni4JJWxylIUnpWoGCxoC1xJXTG1idBIgoGzJASkADMwTsmaCF6HVuw20QD+FP2Ovk6hDaNi2zWAMjFfZ1TveSAKxNgZ57aFgQpWntdR3bN24pQxrmFhws6PPacaPenq+4FYI0HcHDijAQREvz63ITemFVIESIB2tjZDB0A3SUlS/BWFhLP3dINuCITnsk0/k2O2RjQONvcEoElauswa19AnnO6DgmqfTqhv6712MdWfZfI869N6HcrHz/oOgG+ee7234icF6jQbecDG8EtGZOT/gU9IE5HyPEGS/MPfDwDTLddl448N4v4sGfBYskOf5P0miewEyDhgoCqyLGFG/6QfPiVgodfN1ibPxch2N+SMoBc22SNpJi3AEaufbeNmT3AQAG9+YQFtnAn+8U+ful6hQlj6Dgfh7PeDsvGBG99L3k/k3pbt10r8dEWO4dzVhIFzM5HYvz8InvmX4KvMaWj2t5tfrXh/z4rCIc6t8UOfn6ORxIhsqMvBNLOHiR+CVsy9Y8dKR4unrP19CGWID2169gmEd1jVTNZLSbyTz7Zp5eBGQ8SSCdrb/pEILUjVlhRMBdzR1S2WMknF8sRB/OCEd4Bwmfot5WO3/u93zuG/r73ve8oADQ2Nr46ghPwAcYsceXbYlsvTH3ta197/BpDsuwe9/NZxI8tpquf+7mfu/rQhz50WTVpXmIRPoF8Ly/hY/wQtouPCiLk2FgkpZtQLTGkoy3MN48ltus/YuomQvTYXDfGeYGo8Yht/Iu+kPvzr7+wG8RY3OEr8LVPiWc21t99wm04vonzJhQdFzMa6+p8C4TkAJ/YH5kscT0nHcgwGfE7K4V0qtC017EdPIaexf+uzQeab/PALSWbjVtiv0lff8M/44XPW7jfuA/PVufmYPeNa+hkfamxWeWXWMAU/tMnXfG5ji0P57twSR99Zl/iYZ/hHU6O03WfZEX/5Mm+ujY+88gjj1ySks0B6sc46VPhWvKIt4l14gB/FGNho/GvH7FHdt4jID3mgyNno56hbhzNV3GVbnasiwVijeKBHTTJhE1mJ7b98wHFSni31zu3sYU+xKLaluyzeXEdnolPEuAtQPei2d79Iw6RlxhU38kNxiwH4gMds1W9Y/iHgldt9khkOzf7taC/+Zu/+Z5CIB6kaKDwYSzwTgHQ/NgxzMcn8PflqnEQhTqPUC7OWJRcbqe/zd3cw29hVp9PecpTjl8a+cu//MujQMlWLf4pEMMWWJGt9I9uLb7I4+RVfJcN4ij8bvM2trl84ygAeATATV0gaCHuQGtJyYK2YKoTQf8MsAKLySEstUs4wBjYLdE1eERjiYNgtACP1JkHx9GvoIQAEZiAyKAZO3AUCCh7QUUChPQBDca340Q0c0TP+UhiKLcxbDVX8DbmDRhbsSXrdcozmAtK3SdpkTAiiFbxEXLOhoABHo5CVpIYQM5pOCfgUN02L7bQ9YAYmC7524BjHuyOYwM2q06Chgr3OnTHJA8ATHU3snvnnXdeilTmaux8AVizS4SCzus/MKSTgOdsY+zfVkI2LIAh8M973vOO92eUqDu38lFQ4Zv0xvdsS+8RHHIQOACKgI1QrO53FcuY6x9GsEWgLOhJlLofziyBhD+S0sWUBbbmjNh0LfIjobRqACxVRWFSYxVQFRL4AcwRONg4nxAEux9O9bkVXTufyAG4S0BgSG0rgrF3c1ZURAD5POJfG9qrncbgkYfF4MhT1emHH374YsONXWGR/dIfv0H4Oo4s6ccYt2jBtiQxtS+pzJf2hWYIGryw+gnPkkXj8OyrQKvt9TVt81d4X1vNDX5uEQYee3ZUbNE/+XUd3DdmWMh+1tYQJ3jW/PNFO0CWrCypXOK2GAir6rO/YZ1xbuKwJNj8xFXXrU5hg/faLEYj2tlx2283gelYP/XYr0W0xTGbW3KHUBuzZFmygKjAsiXi9dPb/1sdiiBKvugf7u/8kuPa8mIePS5HYbu91Cr8rE14xtZxHjZUf+ZjBWnJudiRnreQ0NgkzPiCApsxwRs2s6QbZ1EY7lqyhpHrm3x3k61N3NJdu76KHe7v2tpXnCBj/mIHDvwTz5aow93Vi1gvhiHyycEc1ofEy40nYVc+6npjbWx4gcWR1fFyT5xs5cr24A+csopIF5H4Cl4PPvjgJVEWD2D3vieocdK3+CQJZFOKQ+SJA/CxjecwfVdwF5u2YAib8ZzlwvrceJS82WKf/dRpK5af+9znDjhk8/VtFxAZsx1jwdfwuuaa39NX128Rr8JKuHJOUuuzcbGBbS+5LK/Adxaf2Zxxdk3n24HTv+985zvHvMydzTW2Xfjgq7Cej8roaSAAACAASURBVDbPbNJjd/xTwtt9O3e2vhwePojfjbFjq39cZ/H98ZJuPro7q9yzfEJsxl377J70KtEUd9jR+ju+VOGm+fXIk4Wa+oOpcGcLnzCVrdRv99jdmZ3gNuIwX6VvRSX2irOwE37SHOR36yfnnSj4I1sQ2+E1f2H38jmxvvHGqV7+8pdfvfe9771wWVhUO8bSXJoHu6bb9XuYgi9vAayx4HWKj/TtvsUW8ZVtiMd8lOyKAdfddNNNxyMAgBi4M2REI6P3Io41lCUiOwhETTABqHVugKugNX5ER2CTFBjbtkFgm0gyHtVZ1zD+2hGwJLILGIILAE8ZAADY9B3h1O4Cd/JERAGVhEKQXmf0N3IP+BoXEDlf7xrAEPkwVrIDAqsb4KbtrpXoA6K1A8Cd3CWWDI9D7H0MXhuq9F3L6I0ZQe141/d/+9AP8ijBXCIkgQNkG6QAuECwiSA7EwRUaelgAVdAZHv6YmvNX9KHNAr85MzGF7Q28HDYLeR0TMWfjTsPxIAXvQow2YMVm/4GbsCZ/0k+as8YGvMmtAiTJGHJMOywLVCFc8dn1bwxLrgKGEsoBBPjZTOSJ4mO5GgTCj5o/F2jbSS6dhdbJOdLVAE4/6HfVgT2lx3YCuJhyx7Z+kSW4SAZIGsCMrnaamkc7G/14+/GxkfJhI3xbTqie3qEZ9ona0SW3vmGdpHqzq8eVjf8p3tLtnrpDt9cctoYxYna6txuO4ffcBBp3ES8v+m+/nrJT8/jIbH8FWavHOAobOl7tp+92KLN9tZ3jVnb/NC1YuDZtj32BjPd13fJFszcMbFbWM42ETA6EW8UtBEiSY7jVj74JGyEceJuMmiOSFjH6Qm+LOZ1ni762+M8iGXj2OSZn9fv7vjiG3xYcXqTDfhYG1ap64evw1wEk67EFfylT/FZrN/EbQma2A7X2QGbIgs4Tc+u06f7N/bzD3HFXL2DR7xEANk3Utf1Gw8bg7jUvKz6kRXsW1tufnBq5wLLGiObZpM7XvaII61/KAaxUXi572pRjODf63P9TbfsKb3VbjGuvnbFEJ6xbf6kf3PaQkTH6CzcCvPxKjhJT2tPfKLksHktTiUTMuoeehO72AD9krv2e3dAO8rWR/HYxWaLSThselag2MRj7YWMeil3CwI9vtP55gDLFMj2PnzE2OGRZInvSUiTh9XOjTdwlt7oO9l4zM6KbMd2TgepeeyfmN9XCy2Nqb/vvffeY6fS/ffff7w7IrlaNNgESS4kWdsChTEn74oXMBp21A6eaRcu/4CxdtEsF+RvfH1tBebtPDfn2uPkVh84HV8Sp/m1+3CIxUl5S/I0R++o+Imf+IljJ6rdqOaFs/FJvMOcVm/ionxiOY122La52HGhWC1OkH1t1Oce75hcC9Yan9jGzzYXwlvg2CbjbL1zz3zmM69+5md+5tgNRyd8EfbJM3EkeQ4M6Hzn4B+9GCfMwDP7Hs7Z+buFLFhB140bf2GXncPrjwJA7wBYsBe4NwjWKXIPGBFYAwUQBoQEEDTnYdyIPwFIXgxe8g6oV0GEuYUIk+KEtYdYZcSSkT59lwQAOcaHVPgukOcEAXHPTPu3ipYMO7eJjL8pSZKEiJuvgOA4o1YBF/wYBNICfBnoGoNEnMwXqAHUFkLc25iRRZW37gXi6/Scmp45taRKZWyTOMbdvRIfdlc7kgkO2fjZV8cWXJDb7kN4jLk5dMw2nCWnCIDgyD6bG3Jiy/SZBCLsABP5MnfOjmQtMaenKu795F2rs3RMJ427ZFMg3H4QwvpKJh4/6drml502X6S0ebF7cluSsfaZnMmIjja4JivbuJElYCnYbxATmLZfJJJM1lesdtRG40d2kU62ssEL0Ete2A5i23fBvb7SaZ8FDL7XvCOSjqWb5GDVYPEGkPJX41dUQra9A0JAlthv4GTXYVh9syN2Txd8bJNd2AzfyJUPb1v8HnkV9GEN3zmTdLLrevOEt90Dk9YGVtaLkRtX+ADsT8+KAey4OXsRkblKRNkmzCGD2mvlrheS7coMX0ca4L++Gv9LX/rSgyD2zJ5YgXB2HgHn2/xikxVJhtgmHmwBip/AUgWR+rQ9ujYVTTu+CW5z34L44n73lyxkV2KgOSIqCBabFje1KR7QI8Lie/2Tz+pjY2h9Zu9+MWULEY1X0gWHOiZJoBuyzH825iY//5Gb7lmsrf9w0XPpEqElU1aR118UopE3c1pf5zN8Kj3xGzZOZvxH/DjHTdzG/PANSSK+03erdvBV8qYvn2QqpjjOzpao77lNUPS/fqagYBcE3S/e25GDP8CxvVcBCA5ubGMn+Ao7Sz7w/GlPe9qlwCcGwXzJd/rjJ8lh584P1o/gws5X7KoPCa97nNv5wd+ukYywLbgr0TXPdmT07PDuYrOTxBzwb/xJ0ki/i2HL6dipBEp8hNX55yZHOM1uS4ZVYltt9Q+H1R+f5hNiuyRuMQou8QkxfRM0GIMf4gHsYvFi4+9ySJj7nOc851i1but5yWv/cKP+7h68BwbuWPDLXYGmf3GRXsVzPrg2qA/chc93LczbHWswEobg+7iCQgUZ4wj8i266n2/zA/7CdvrEg80N3vske3hMf4snbEsMEZf7Tn64tdX/1RkM30VU2McfcAZ9bUEfT+wzn9oXsPIHNsUfak9sN0ZyghXyZIU++Z7iYHOwWLe8Fgchj+VJ+HvXu1d/xmQ+vrMBsTF5KRTJ1xoLezrLVkG9X3o6fgYQGVhhnskuwRHSOZlUKerNhxEvwmOAS+IZu6DRtSXX3lbL2IFd1wuCDJPjEOomoFst73iVml/+5V++6sVFHAbhWWNF4jbRQy67rhc9ZFAqQgRbmwyJ4skHieMEtbcOh4QL+uRuFXdBhNEjIsiiACTBaizGsYYluVkiDNzNxX1084QnPOHqH/7hHw5x/9Iv/dLxNmTbUJYsCG5LIAXu5qKCqyK1+jSGTeIADGMVkBqfF+ItCaMnwduOAeSwLWC9eMc/4Nf1nGarrZ33bH/ja1770ijjY8uIDJvdih9iUfuAj85qlz3QX5+u2+Dh7024apOOkxFiQKbuofNNera/XXEkI6BOVmx6f+qS3Zh396qCsteL0Octw2yYfpBQdl9ffMr962eSYP1Gtlb2BfpIFf12LrLD3zd4L96Qm6IA7OG/ZIGI73O02kmWVnn5UccaC30t6UcYzBdZXWJpbsAfjmxlvPvYpaJXyY+CGLJYG56NFFQUh+CjIkjn+5vPI0qNZ5MyclIY6Dt/PmP2YiM5CPpwZPGhPpM3DFmCtHJhr83BSiesRs7WH8LDrusYcttcK5y5jm8Kys0Fudqxd17cQfiX5ErUkEWJDB80786b3xbb+bxkp3nDJbJbMgkP6WF9emOQedkB5ju7tSV6MZoMyM04d95s2MIAgk4OkgePQdG361be3SOuNM7+iZsKkZJ1uN01HRNXFaDhlfhPZwoPGx8kJXakSWw3Zi6eLKbUfm33z0vAyAlnofOulTDCjb6f9c/eFC2aH9xkV+bLF8TzM6bTHTl0nyRTG+IrjDBX97K7jktU3FO7jReOZAfFDS+5Q14bFxJcG+wOQd8dVfAmQl/bXpRm7rVVP7XXXCQ9tdtLw/gaTiU+saWVVXMTU/wtWaEHeMSfxAw+6h0oy4XJh211b3OMW8AcdpRNNmc62ljUta6jl67vn/fFwPLu66flerYbHpAZOfPp5ZvmwU67Bk7CI33wCfprfMs98yG8WjxyzS7QLVfC/bZ4g9+JX8kRlq4dkJ2EW3LmerLC+danYdAWqTZmKZK4ru9sBM5s8rpxQKLqE2bCtPTUY0nxbMVfY3YNGXg0EAeBrbBQggo/cZfawRU398OZcRU2tr69OONvMbj2Jc/Nr/u26NbfCrK1LX/Bq+lUv9pn/+ZXf2RSn8t1Fz/YMi7pF0X4+3I83MxO2d3BgTfxVX0r4GkPv+fHxs23FPAtDNAjXlvfL3nJS64++tGPfs8jdXBLzMTByBYOb7v4fPJR1Fnu05griF33gz/4g48iahrqJAMG9giUTjkvAEdIluhIqFdhEhSDkpggACaH/Na+YFI7m5wzVAGagSPSXZtQP/KRjxyrrM9//vOP1YAlR0CfIRF2x8kAaVig0RfA2rk6JmAhywwGwTuTM7JhuLW5JK8+Oa/xCqTIAqNa8DaXPgU9cierJeBAqbZvvfXWq9/5nd85+u25z4LIEgCkyCqPl5oIVgIMHdnCI5ggG2cyQf/sAmBsgYRxmzugAwJbGAHWqmxepGSuzgNZ3+lCMGB/gqJVpean4IEQdG/zImsyEbg3oZHIbWIo0BRUPC+FqLFJxM53NsNn2GXX2R7IpsxlAZZ8gVbnbCXaZFdVc8FJcXCLcvUhKEiQ6YmcJP3ZfyCdjhC82uIXtR+J7H5vhKUvhRRku3HtThV65EObNJHVYkv9hBVLfpBqbSCcXYuo2cLNXnuu0DPSil8ChmIMPdeuwLMEr34QBgkpvQu+EoHFvop37V4wL3P2qNA5Weg7O0LK1p6Scf8l+Ys1a2/8oHka1xKBjR3ku+R3CZ9xwAtBrjkJnDBQgUcya0znggBc1yYM0Ff9L/mRSEpmzsUYNl47S+y1o8AIC2GmhKf7+lmzfiposVXsW1Iu3ppjba79JgtyqK1soMI6+xHv+FTteRRAkk2vq192Bx/Ebz6fTGACsrwYb9wIOT0uieb37F28bxzIaePoPwyhu41nP/IjP3Js941Iw5zzgoU23C9m9Gl1TdwWMxvXrsTCb/wJ9+FXMBRR5992OMF6RBe/MO/Hw/Dd5o6Ydr0kUjERttJT3/EOMQlJZ+sSFckRTCNzxTR+ve2RS2MmUxhOr+TjcTA8jL4lGtpF7PEW/iC+GPfaP/zCRxWrszccVr9wkRzgMVvXf+P1gk92zP4UjvjVYl5/w7fahgN+1m7lyFY6pkjMN5qvuRsjbtE5bzoXExoLe5CUdV3+SQbmDjvxITLtk4/WlqSSTOpLIrQcVcFGIYa/m9+OX/v8BR/G68mUb/Jl8yQT8Vhc3RjFHmoLBxUHcTd6cF9jVvQWi+i5e7Opfs2h5+F7g/3qovP9Z8Puo0PxoXHBJPbdPFq4KGZ3/e5SjIvAXuMVM+EIHocPs3P4Io70iWfwVTIlYz6P99K3RytWj3aEkANOds5narOXDH79618/4lH6Jyd+IldhP+aGy9XmPk66cUe8WvmsbYpz5A4rt/BI3zCl+z2O2JyL0y0QKGyLf+a8ftX1XadotjjGj2Be58KF3sPxhS984aKf2oU14k1jUwyAR2espGuxBFcSFxrbUQDoJYCUucDNiCl1nZMxbLKgEkgQCLkguuAkKCkMSOTq389VmTTSZDuVYMuogTXB22kAtBJ+TpUDeRuuNoxpA4p2CT6jqi3BFtGQmHYdwALY7j0bIhA0J4SLrJBtgCgwUTISvYEMKe/Yrr4Bhz7XCRgEnXMastgAUNDrRU/9JmlA108+tbU0XQjaAIMul1ju/BZIEZDuYVfJRKWu882nogK7qp91RnoWHMiW7AUHBn8uYLFTlWzBwyeykk0CHwmweQmy7Me9bELVW+EHIHPg7BEp4CdkInDoU9JiHhL7MxlacszpGxcgFxDNH/B2fOcuiWOrftZQkrjERlEF+eMv5lsbC1ASQHOlgw0+S6yWAKX32vd2cPoFeI2BzQsmKr8AWACo390WXNv8m3yRiyVE2l+Cxg75FcIHKxenzNNqZtdU+W+HSpV/bW3AX0yo3+ZgtQE2GWvzQsgRMPi4ZB/eGA8ZbjFqSb7x7BzJX1Cm59rKfxXG4MUm30gG0iTB1ibcW7tkC51jN2u78JqfZLdtse3tzmIZeyRnu0Vgo8+uV9DZsfChzveojdVF97F7mAqbEE9FkU2wV5/IOHLAxxEmY4FRZ912fpNw/WnPOM+JVeMxX3jLD3xWxOr+3rHw1a9+9VJcgu90x8e1QxbJrHl0fba15J7ddgzZWeyASbXN5uko4vTlL3/5srKl/8bd7q9IW3/zcTbVdUscfV+sXgINH8wT6d73rZhXnAM3SIfNL3ngJhIO55p35+nZfO2+4X8wWRKhcAWX+Ceb6vwSQNxAP5tobcxgV+ypcfAvOpLwkUPH+aOCQscQZXLfxZtNYDZ2wMz1DcWg1ZtCGy5U/56pFQ/ZGRuzAorzsjM+ijNZxCEDvi/ONLZsteuyreZn27Fxi714b2Oqf7ZrTkvs6cbOAHKtj/NONiun7EIcYMN4KBl0XX0pzDfO+vELP/i4ZJWs+PhypdpSXGSvZIrb4RrsFVeEYwqijWNjY4UN3KnjfDd50RMbOfvQ2gT7ri28cLmacUmc4SKbgL/G2zgrMna8FybCjz5rNxu2O6V3SBTXV2bkJCaSdzuMewdD/7SB83f/LoT0vbhV7MENyKRxSDrpRrHFnHrfQ/i9mFK/Emyx2FjZDv7AVsVh19UevgwT2E1twIs4Ga4gHnVdc8oO/+d//ueSD9gVxefqs3kUexuPxSD8RSGa7MSeLYJvDFxfXt5Xe3hf4954y7b5jt0+fa8fvgMLxZDFmfQOX+CqWM1HusbOgs4tv+fva6/Om6t3mJS34U7woHckXV4CSKiESOEGzrg1fD6u0SWYDezGG288qhp///d/fwildgUPitFXxtd/P58l2CILwJdBCXgCGoMDCgILwBOQNvnt3AqG4I1JlWgTga1qkpu2fQd6HGIdkuEb5wYA8ndMUm9u2u9eCSTnYyhAzvwZq6DWZzJcIswJFiQ5a3MIfANk1ykQ0bcARTbspe/9M7Z1HEEOWNfGVvjW4bS3QaR2bavpb84LbDfgNYdd9d+qNluWnAB0gGibmAAgkQDU+iUDFUX2i4wu6eTMHVNQEPzYHEIooAKX+t1kbMflOJkKLnyELnb1ERgiqIpbW1wwdiQGwAk69ee5RWPYQL3JB7lutRXZXJ2x3+6NxPfTYP3smKKQvuEIGzFu81hivEm3RJeNKm6Qc58CsT7IwTWCLaAH4PxUpRYJQXBrx7Ha8jNHS6i2yrxV6rX5tTnBhF/rQ6EDUTDmPvkzH0BMk3199qnQcMZbAYi8FT2QDSRdUinhoQN65B8IKbsXL4yNDvg6TF6MFQzZ0V//9V8ft91+++3HCnvzXQzpPQ/vec97rn7t137twESFDHNho4J6Ng4/+S4iBxe03/jIrHFF8DrmJzY7ty/0EafEgMXx2qyY0fhgKaKV/Vjdcm/jlXzTk9jLRn1KVLYAs4Vcq0X8KbLT35HP2t7dCGxOrDYnshDXYON5vDCfLxozWfOf5mf8tm0Wn8y5+42tXRAeS8zmul6/VtboGQ7BVPxgY4IkmY11bf7bNXAXeYRJxtK9ZMPuJei2rXssgh/wIzIkO3HDGPXZfRLu7qE3HGITUTyFr7E5HEWRm+/VFy6zxHML7B1XnDPWxU/3wdL189V//SjemrtHeyRrYkBtKYR0LR0tb2Kb4go8Mp7G2Lxb9OjxMTJUNICreAv8kpwqkNSPBQptbgGkcWarrSJ3T/oOG7LTfnGg3Stxlc4p/sA6/Anf3iLaWYddg1Msf+04/ZBb39l482yM+uYrGz/EIDxmbU5MyifsooOnZx7H72D6cvj61U/32V3a+Cw6wDZ5CWy2cEJOxrR2aD6bWMErxQY4mjyyF79kw2/SY2PBB3B689Uf+xUrJKdsCmeCaWyr69krGfXZ+BrT/hoB301W/FZeQof6W+xXqCSr7q99O35wGbzNe4wUVDf+LYftPN5pTF7W6Zz4WBt4Lz9ujApe5LicuBXz5k8+chpjWN5g/jgpTPz/5YqbE9o5AK/wMrZbG8tlG3fXxC34FRnyQ7oSb9gL+0t/tXOONeZGF/S4MYHt4K9dk44bf8fEmwpA191www2PbvK6BpqwAc5WwQyewraKtAWCzj/72c8+3ir67W9/+wjICaWqRC89k3ARnnEgshSI8AhKgKrrtLHnrFrV3xqYAKC/TbwEUWDQNQhRyvEWVsGbgaQQFVgOIyHkqJIDcnu8YKi/7Z/zJxfbbATI87w4S5/Ij5/Q2aSKTDcIL0lDVDjKktgdd8clB8bEQZAgRryEofE5jrRyQobJDjZxk0Rw8nPANy/bLTeJQArru/sDlS0isSeEDEE6Bz6gvwFjCVT9CE6bSGmva/kKYuPYEjZODsSRuE2YaudMCoAAnXWN5L5jbIg+zIMeyKV7gN6SXEmoZ7YU0pZYSca2CLC+mdw3KXYvLAHmbKIx1m+23EruAVrXXXeYouACLxo/QrgkDUYILAJpfQLQM6FKlubJDz2KoZjB961SsN/m13+EkP+vXcMIOkxG6afkhA2bO3LdfPu3iUHj3OSFzW7xhh9JEPq9416EBNu9JIcPSdLqyzPWZ9snZwRU1b02zE2/sBIe0/XiCR9cosZ2u5+OyQTx22LCrh6KAbfddtvVD//wD1+97nWvO8gbgihOdR0i1ecS1PUvhMWYNmmQuNEb7GQX7L9524WGYPIh8uXDMJ/NCuYRTuSFPsVpxL1PWyjdD6MR1b7zETF/i1PiHEzbhK5Y6F04bAZOkBmb954FGNh1Chdk6V7+3HcvRCM7uFE7tmTS5TmWiQ3isvaae3/Tg1igYIWk8Z0+4bIEB2dYm9y5LelsPsUtz2RL9tI9n6BLdrBcAV+A5/CKH9ENEtn5+kzm4SWcJJ/6EHv5OOzPz8VJvrj9JofuJ8Pk0Xerc11LJsYHN9k0/DLOTUbgftckA8/fW+0mFzgtwUa+Gw970o+42TjTNXup7a6Bq+YFD1uwaseQ8/rWPt9kmxv/duu7ecOVJesbvzpe4t9Pavr3lre85SgUSsJxE4sy6/Odg1tkawcNm4HXYhQZd5/dEuYhxmyhebcyi80KI+aCt9RmBfsnP/nJV1/5ylcu8QBHVajo+8YAOLCYxRbZFNxmq7gmvFpdnHk3X+PX9Qej4ZaiAK6FO1x//fXHz5M+8MADl50Stb+8hb93Lwxe7qsPWGx8eJiCFB9l22zeLkxxBg+h+66D093rb/kAu9U//DDn+rUoYvyKu8tz2b1jyz/4HPuDAfxa32yALcHN5efsITtU+EtWi0/LxTeHYu+woHGEiRX6WxSw03LjOZktluF4bIWszafz9MS+LMzCpM1j8bPGsztwYLhPPMh3dq2tdKtvehbH+KG+khFfa4yKTw899ND/ewcARXGkrTws+dtJ7bUNVADYFR/CFAR7Hr/fT+ytnBKSdXLEzgoEUgCkkUvBQ5ATkARj4xHUBVOAQ8BWAxC8DcSMwzw5CiUAWwIGytoWLCkLYSNPQGsujItCAevOZQMhgs2xEZf6AdhL+AQD/Zwdmaydr1/3LzlYp0P4BSZGuEmLwLrbaYEnQOgawZ4OJZzIPzDm1LblILL0Q250rb36tPKP3HSsSnx993/Bkk2tHhuvBNY4ECykDvgABPa97UkuzV+l2bgae/cjD2TA6TeIIhYLZgBKAOIHXSMAAl+68JvrfGDtZAEHmHS/BJG+lxin0w16/GLtuvEZB38wvsUdts2PN8GlE0GHvGGD8VrVaBxAu3aMmX9uoWMDPP8x/q4j1018C1YlnpGFtlnBFsC7813yvmCvj00olqCxbYQORjR3ZJctRcZsUyVTGMM3F4O1DWv0wXZgNHzY+ZFlsjIHuMJO4Wnjs7uG7AWv7iUv1y++sVH+aq5srPa6nv0h0OYk2PMzOMe+xB8kmEzZqOCKKIYJ5gMHEMElCIsB8ANOdP0+kiK+8Ov6Nm+4Qd9WbDz6sfKET7ubjF3Rl/i6sWgTqo5v4bTvOMISHD4h2UKcdrdCffFJCfXaElvmD/DUFmvk1Nj35283AVJk4aNshP/pe5MnOLx9m8Pab3/zC7hSe+QO+7TDNvrkcwqWEp5zQYZtSrTSH12uvXYMFxDT4ZrVPbpE8M29djaOWlSRaNXuFn/Mb7FqY3nXL2aeYwm/2jgrtsAJ+uL3fYZhxcyu3fjD3/kS3SrA4i3kwv+zxxKq5MHHF2sbH74BM8WT5s5PyIHPJ29FXC8YZe+Lifpi9y972cuOnxTz781vfvPxLLi51gZsIG9zMXf4jBuwl9q0Ir6JF7thO5IdWGYRALezrX19XAGJPM5xCxflq2RKXru7cuMCmYvp7JKvNFe2vByUPtghruoXOoxDDPPozi5+8F1by7tHQaoC7Nrccg08fH0kmdJ7Y1lf7ThcxHnYhXHX/uoXFjV3cZdPde8WNOjEtWs/Xeun/eyCYgfJHg6eE9HG2bhx9cUb95hn7eQDuL1xihsb680RV+drfbewSi+bN3YMFtfGvudKzOcX7Rh4//vff3CzdgMuVjdWcXrjeO35RR0xt/aMF5Z3D90a8+awXW+xpPGKt+I3nsKWxUD4WZstnNvFyM77hAOwwnsaNo9LN2yLPx+/AtA7ANagBZgNNFshZ5AmjDBlFJyqDiQTmwh2TT/f0m9o9qyLQRko4FeJYlwUhVQQLAM6v3gLwQcoigaCwwJ5f3Nczirg7fg4MYPbZAAp3MTv7EDb5yYxZ4LKuMgfkd0q2+oIUAocZClIdNwWzuTaG/QzIkFsnb6/EUhGCqgbF+NszBy1exaskJp18nUoSTry5I2wZEKnG3Tos/7PZIcsGscWABAt8tAum3K8773MpZ92lGT3WbWwla6eRUIkVfYAgTGvnZ6Tu64Fyv1duz/90z999dnPfvbygjbkDGDXhq3ICgAbBPy9CVo61o/EB0iwHaRrz5OtcwJ4Y6A3RRPtbELSOS/uEwx3RQF4S+a6xqpY4+VPAFJQ36SJjTWf/YUPJE9g4OcLzoCU3SQzeLHFrSUuixNr23BHItCc2DHbQJyznXCOn0kOalsxdDEif+HrbFOFf7EWgePvVgt8rz+rIt7VIWDy4e7pGcD6a0dFx/1XOESwBMa1UXpmf7Btx0mvCBcfkRxYbd5AJunX7hYTtuC1WMQ/yJkeFXH86u8WmgAAIABJREFUCgIbZo/wu+/nFxvpS6yzYmiem0yQOzsxH983iSFLyUXn2Cpb7BwMZoewTICvHYU3cReR4EebTIrBZ+yD7fXJFs++RKcb9ySk2kVSFCjqRyxszBJ3xFLM2hha+8aX7tIbPXcu/XWMvS8GLZGD8+IqX2iu2kvnVrboFInsOi/fWj+H9cZJF+Is/NTH6k4CKIlIbulJDM1mrAZtvGWrsKt7JA12vjiHn/ADdrjE1qq5uZ71JUGA83xpuULH1ubwp47DMJi7nIW9bgJGJ/BdbJBckPkmjZtcwF7EFqkm+3SxxYXaIwM2i1PiNmI9LlRcFZfXzjsvHuzPprJp5/ESettkDcbWZ7sO3vCGN4CTqze+8Y2HveNnjSP9iK04qgScPbIfY6brxr67Avh8Y5CY1DbcaiBWnNnh+vT6ZglSvIZ/N1dcbQtVZCwWZh9wGW7V/45hkyXyd+0Z83HB2icnfimWwuPl4+yw++1YEoPYu2Iuve5c2KlkEabDbcn92kTtb54DM8kVNmzM0I52zR+nURAgJ36o8Lt+WR5w9913H7/w1Vvn6Y7vwBo5UOPiu/t4AL/u06NY+AbuK57WxjknE3f4x+L6Fhs4hvioIM/O+6QzC3Tk0b21m35q089j50/4DttRaIKfe568xRY+hzvhbewBn3FcPMEr2NbGArwX926M2WT66r07PR7kpb6wF4e3M8SixPInstmxHr8KctNNNz1qgJ6xAdycmFOqFK+jE9QSjjrJSBq4ivyZlBOi+ztvBcR4kGmGS4CAaMnKEtRdOdlArXIpgEk2GDvgAQ6cb4MOI9g+jNu2771/QYmRUnxjXrlwBkmxvgQpifeZEAjUG9DNaYlzY04vyFV/206JOAGpDXbk0v0dl2gBpMaXbCU3SJoETwVyH0kABI25+fp1Bo4ukLKTBdzm76Ubybxky3NJiCrnM489Tl4cb8EXOUcqFwjZjUdDBPfksHJe0swuO9bftXHLLbdcffrTn748H5ScarO5cGKJEoBDjvkZu9buBih2IsEA3puc1Cfw9pvKkgjkMhkoijRHY0l+/a0w2N/1ich1H5/YVUI65R/a9zIb/knmS6w2cOvXMf6whFqwoYuu9QZtQY1vsi2rJEuaBER9IJvJoL+XiNuuaRzmuQRgd8EsKTRepBW2wYolxUsyl4xng/viTPpuvohtvtnfH/jAB44Xe953333fUzBoq2PPv/KblRVyCWcEMr8Aor+tfC8GKLTWTsGs57LJDMmvDdjadW27bDxt2WN3xtQ9VlDMUbETVtVe823eFWQUouiEDtlS/ufn2ySCm5gipMiDQpkCHJwRaGHL/gSaJJK/iDN9h/nsq8/m6YVYWxgLV2EtEisJQ3rYuJjKh8mLr+qv8+m+dvvk9xun6D8Zm5/YYmcTggZr4RmbQWLhu3aMY0nsYmjj3Xe5dJ0CDp4C1+GgIkBtdy0ZNjePrsDK9S166XqxHYbjBPRtfqsHZF6ytteSgzhDDuKwexuDmOBXRGByurKCCZdgKvvf9v2NP8FGPIRPwBSYZyx97o6dxQO+z34Wl8SH5VPL5fgS2S7WIq5wuP6TAz9kpwhzx+sbBonL7J6ejUncUjygFz7PfsX42l4b5WcK4Rsv+DnflxhtG13T/LumONhixJe+9KXLy93wrcaTHYS16R9OsE12u/LANyXcm4jQ1+MlM3zv5S9/+dVnPvOZA3vxDBy1eXv8o7F5hGRzBEmuwgJZ9YlTNiZjXu5l94J40Cfs1g68ZNe1E07CLItIO2ZzYxfack/f4cX6AR8RT/Cw5kYXEs/G5frGJu6xycVt5+GlHS4K23wvebmve9hzfbHh7hW7+OniiHE2nl5i2GNxH//4x6/uv/9+tPuyY06RsmvrD1bWlwK1BLs+YOoms8vBVmf0aDx8lk3gtuYGA5YjsBUDh5s4wuJe55oP2Sroiyvd41e2FLXPOI4Tdq2i28odZ11+2D0wW2wyV7Efhoq1Yiu/3PlJ6Nloekg/dqqsT8tNcOrOyethVI/hX3ft2rVHBeMlCZwU8LlmHYGCkNbucT2HkghQiEFucGRAhMMZ1rAoCxBwYMAN2BlXgtlKNiNKaG0FaRV8jUVwokiVY/NBpJaYIOmMHjHdQKqPxr8V8QXBTYYFQf0LRAIeR0NugDx5SmZ2/o2566y6LdlorLYAuWc/BWOAw6nZCgLc3DgumTUWIIwgk5UgusRLwOQsnAOZkfjdcMMNV/fcc89V2+bqv5f21H/PNauUa3dXxZcMkEF92gKI4OzYJHjm1ot6GseuUGmX3mvbmIEPEEXQunaBTtKjAIM0quaxiw1OtaWI1fnalNSfyWbnBAXXJZsF3yVJG6wFHEmD+fLp+u5/ug6M6Bg+IKxdvxjR30u4yd9KlOsXFxqzxNm2PTbYp0JSL1Vi18mwMQtc/NS4gXHj33cfmDdfFaz5oAJlNtHzmv65z3WIhOQM+WXfgs6CPr8G4FYtHRd8fK5c9Wu89d8L25ofImc1SdGn4/nV7/7u7x5b5Np+qk/+gEgJbEgffPGcXsfdU7uwE+nm512jf4ksnae/fLx/d9xxx/EOGSQEKelcxDnSt4mH2MO/lkT5u3HZZUOmWzRAXtn4YsK20b2916biQjjCNzYp3S3qxgkbN9GoDzKFF2wTqdw4DLfIf+0VWYIb+QI7tHLqJyol/M258VnxW4K0CQDc2UcCxEIrJvBHm3gDOyXPjte/sbsPoVtd81uYwa7EbFwApm9sgrfZaDbTKhDbo+O/+Iu/OF40ymbFXLtJ6t8OJJgEz8mK7ymK8e3lAUvExbTG3nPgtn3DwiXLtbE7Z3ApZFViTy6wwUrj9gvr3cMOtblk0goikrrJxfr02d+2WA0r+Qd5wcLlF/SG2PLLxdeVK5vSFh+qHYsctc/ucSd2577FOUnp6tV59/FJsbLjuBwcW44sVm+ia2VaLISDbDO5iV10hYPCQ/pne2yd3JZDwi5tkV0y85OJMAOGWCTCLfk9X8U9mh/chE2bDC+n6B4cR7KPW+4KrrYVZoxJTF5s19fiA72vL9MfjFmdwanl1ebCLiXicBLvg4Hn5EvusZ89dlrc8rPFbBtenpPkTfTX7xXA+To82kXE2obx2mnRrEexWwUuNmgTrxef+HrHNwfCXZaj9TfOISYZF/9eH97Y33V4PxyX8PIXfYoDdrR0L54P42CV+dQvPHLNhbA9lrfCAbZGlvXrb3ysazdO4LzmwTeyxY55dESBLDvb3Ty4346he/H/2mP75Nz4txhsp51jy5ubA3nadXO8T6sCAKNHiAXdjIvBCGBApu8EsAnwJjJIgySSwN0HEATBs0AXfNcxCUbS0US3uopMrKL7WwIDPACGbetn5QEfwQuQEvDKrbbMRzKM+AnaXa+4sbIhlzV01yE3wDUlStA59iqeQ5rLEszasnotiCCUS9K1y6lcAwQAtcpmn3Sij31+TDWxPoCz8XHMJadIshU+zzAjl/0WZ8f+7d/+7Xh+P/n2oklvBOVMawfGqgoLmOqfHSyBdozOkAa2jpgvseM3wO9Hf/RHLy/AzJckoAIBWWyRSfIi2CId9LMBXJWYPSNgtQscvOPCNfRuDAjABrwFe4SETvj9AiDA3jH6e4twSAc5IRoRDGBFH2xui4Hu7xxSS48lM1Z5+UBjAPqrW3Lis2S8xG4DHBxh92TQ9flTemgbpOBnDtrXVmNFApE0GEIv+0iMce3n6mHJkITBc33N26p/56zMwhj6WX3C085Zmd9ihTbhIZuCR3TBNthncoABtl4bb58CePexvX4WsWJEOxQ+//nPX7aUiwkICj9EhgXY9U/ErbmT8+KkNjuHMOwKIp9E/M4+KbAiDh694MPO+y4OWbGBF2yi73Y4wUkkvzF4ftl9yZSOzQUeK8Avdkva7PhDxM/2z0+QUUVpMX4TDIRLkkzf8JK+EcGu86shXdNYwvUIqbYU5NgI4iOW179zEWn/1gYWC+hNXFmCBYvFr+TMf+GpIiq8XlK4xB3mOd8nP7fS1DFyNW7XwCp+5Oc08Sh2trHdPThU53ZXCt+FYRvzrGg5Z7x0aBePAmD2Vqx1vPH3d3IPB2sbyTTGxi5x3OSTvRr32uLGwvrYRIytir990qf40Di6rjbrR+xsHuckkw7IdpNoSRp8hxHmsUWuxScYa3cA7Ns4bceROLdzdr8dIHyHHeCQcHPtX+LA/8T3c1JgQQFHrf/aTdb5p3bIOxkoHtcf/zMWv8QhzvSpHfjhPvJb/3YMBuCMsFncX72zP/JS8MdLFaRhOkwQx2CWgrDiEptJhluYZdPwoc/NhehB4ohDipONU2zk4+wOz1R0k+xqs7Gvj9Q2HMfpcLa+4wiKX/UDz1o4axeef2yQHOtLccb9/GZjILt0zWJM19tlhS/Ahq4Xt+EX3cB6nCkbyu78gk5zk7f1dxjZNT1aLvneeNGcFUvsXEkWEvpkWi7hJxvFbL4m/iYj86V3HEpeCDvgRNfDevpcm+/+7FuMbEz9Z492f9YGea6cup8f029y44Pm6QXE8roebz4eAWiA/rnJalXHgdIaoWC1TrCEUBBBICVgm3h0veR1K7oAkgI3ISE4DuOchIHRM2LGYatOfa7iBMIlOxwcYO1cGCRwUSHTLpDRnmSUjNcBz6RsQa0xbMIk+AKtDfQSlDV4/elfW8gfnXJ6Dm2uDH8DNB1tUNnVogVtTiHgKNAoQNQuIDNX4M6xjQnhZF9skoOtjDu2Kw8rGySo6xVpahuh82xTMmDXS2A4HV0bB5sGDB0PkH7yJ3/y2GYdaFkRJO8lDbWL6APHtR8JjGDMthv3PuumDb4gWazN+hDEgBnZNO/u8VMhAFwAZHtLPCQx5sNuNogkh/SeLBCI5gUMjZNcXcMezAdxQ/xbce8XAdrCBIfYRt+Bp0AHe84BQX8AuvOez+/v2kkmzcm2Mf7TPKwGIprJcXGMDwg4Egg+AENsNe97ugLU7Kn+tStgIcNkt8n5Fk8aw9rU4idSiKgInFtpJvvGRjZ8ng17pwMitiuG7CJZ86/alDyKKbsLh1+1SqHwidTVjt+rbpxWAfgsf+06pFaibF58EZkyf235LnHo+/o8W6s9vgJTJJcbfHfFbGMPwsCGYfKSSTragoRktXF077Vr1453lYQzgn2JWPYJv9NV8uCTfKPjSCh77R4FoH3cCc4itPvS0NpWAFqcVuxL1pIxxQ34wj7bAh0BgzN9eqHaxqUtVLAlsVT8T7ZsoHuXnK0uNz7ym853L/xJ9uYGg5fkwmd2xsdgHUK4CbVnZmG0NhQIG4PHwuwwIve11+S7c+h+WLV2ujxp57/Y3nitAptvshMfzUeivRzCGPCT5pXdZ0fiFe6DEyYPCR7sEJclByuzlS8b2ZjcMcUfuzw23ho3u0O61weWV21S5u/GyXc6tjsOxXFxBn9cbtnfHfdyNO1uzJUMkZc5JE8/Q7eJI9xuPr1c+4UvfOHVH/3RH11+jxy+sB84TFbkWju4Fgyn18a8mN09cFSc6nEt75TBN7Pz7hM3zU1xam2XnSwONQ54kTzER4ko3ZGf8esPJ2XzkmP+AFdh3ibtXaP9/lZQF2trW1yDq+e8R784MxupDTokE7Fr8x/cZR85g/GSPsleY2Gby1s7XnHVLjXxjO+IXfxcXMWlk//mKu5rnPB5+9tiqpjbWPXLXsy/7+xkfYi9wvTNTeU3fTa+MLLrFTTkHfRibuyEH/Odzj/pSU86HjdU/DUWSTu/ru3VPfvmp3IH464vRVbj7ljXZ487puVJeOnKaWMAHzPO2iRbeS2fsnjq2s63q/J4CSCD4zQAYxM0ARSBIVBkzXkT5EiAIufxDKb2BRkkZxM9gUGSArRrN4XXFqNkcFt5WZBf5Z8rUlu1EvQJERBx3s5TLicgD/NGdBZcyULQAmTGr60NtuQJsMjZPUswjQ9ob8KTHBAhcgY45i4xIcetIAqI5OYa7UowOMUmocC1fjmA6wVPwFG7Ei6BpvuQmeRhvAKPVfXm10syfv7nf/6qX5nINpCVJaObjKjAShyAKFKdTIAWkpQNe9cAx9IPeUhuawe4dK4tzW3DljjefPPNhwN6G2lz2MRpQVpiucBCzoK2eXafYE3Pu3K5YNPfCKNkDkCsL7A9wVRixLdVKo0JcAHOTXqODOSxZwA9c6/YuD7DBvnM2pVn+Rt7hYBAG6msbePbINFc4YB5wJbuXfLT8WS+40MEOlf/SBPfaq7wU4AmU7bBd/R3xtuuWzLHBiQHbA9pEqi7R1LOfruGrguO+YTEqXEoShijIAb7BDg+J5FbUspWVo70RM8SyI7zOe+G2fkKrkti2M/Ol5z5rWRrsXmTlw2KxrQEJVupoIAE8cH0n7/WfnNozFb2XQO34YOgDtOW8NQn0ssfk/3ZVuCGcfNhsY1+zH+xXMyg3+4RCxQh4BY/sSup4/+HrXt/vS+v6jh+5o8IEtPwMqJphpqmjY4QIsEklZm3tEQZo4sU3spLP3SRLt4gxURFRUsRCzLvJSHTRVMpa1DTzFJT8a+YeG7ncXjNZr7w5XzOOXu/3+u9Lq/1Wmu/9z50L274l3jeQqJmkHgVO87/pV/6pcub3/zm6/fmWqKbvl2Rgfd9tg0dHEAhRTfrK0v8yb1kZ4ut/uY//NlV2cXW7NLa5NjmPceDmFzZYJB18g/4SfeKXH7d567KrJ0Qv+bGZ9hii5PWQg8ahZoqxmYb+nBlD15Y4xJEnyWnnKIYsG56kyt7zz7L3ZaQwz8NOu+td3PU5ufGDnsbtwaX87doS48/9EM/dOBdudUtacZhA77SmJufcGF6ofdew9FyDdzCSWAvu+Ox2wBgh87lh3xwuUefiWMydLyf3oQLy7ebVyFxyy23HDD3oQ996Bpf7GjsfU5M38HlfAQm9Tksh138tdd0rrnTmoyhqUMe7xfX5GK6l0vplT5gsoaFxn6ft2a5ydh88dyw5b/wS3FkPZun+ezyD/LwmfSxTQA+0/iOwTW2diCnIh0PEjO9Vxvw1813eAT5NXQdI7+JP3mIH4orMY7by7Odr7GiEWmsXnEdXIi9ai5861vfut7GBcfTQby33UKrI3i2dUtjbW3BDnsxh05wbusS//x18X9z7GLW1or0WX73M7uLD2IBdsipraOdyHGDdlO0Tg/u3OYnO/N74+ADuDa/FodqLnkER4PxuCKuF0aoJ5pz62LckV9XL33mM5/53s8AJhBAadCzoxBYAAEh5IVAiHwCbQI6O+YuWEGrm7xFhAVyQsGRPAvcEogA5DxLsAVXYyFsS0gY3NqRj85re/H3f//3X77+9a9f7zEWxKsDBRGSZk6doPSTs9jSrrADMEvCgYUgXqK7si6hQwoYfh2Xfh2TrHZfkBMQmVPSpi+J0nEAeEmGoGajla+/Xd1f8s9+QBPASk4CgOwdR0b+2pNMIyc///M/f20OAXj+iqBtgkGoNDDyW+DX+hbs+H+/bxsBKeAVk/yYLiVEpMYaCsS2Gr3//e+/vPzlL7/0W5zn5pp4kdDogd3FBeDaK4zJw+4AfuNVjCy5POtzmzWNoYg7JxrNDsmB/5Kbf69MCJVilA8p2prDOEug6eQ+97nP5fWvf/3xe66RsWLT/VX0sWSPP0qeXptDk+fsF8g4kq+4BOARzK62RjL3mQdItk4wmQH7Ys8m2C30k0XjVdKU4GCenQf0s3ggRvZKxxbvjiXbGT+WqDkW4RPTbNWxyWaLKv2vPvmZhsP6sHhqHWQ8Ew++K5YlTUR6SdcSeTkGPtiBlLzWI2+R8eyDiKP1wFDk4Uys+FMyIwDWtXpSWNLn4jWsXVm2Gdg5yOfmKsfDVXiEtC1mtJ58KAxTUDleTuQHa2vz8W+3q/BDRaD8K9aXmDsWaeTjcqY5elWkshf7LrfgT84XY8lvuz1y2WeagzACt+AvbCPmwwIy8xe62cYP35db4E7H5AtiZZ8ds0WxnGrs1Zk10u82as551vyKY3xKLlguJ3cpgHCZ9QHkVcGnsKMnO0X6fpuK4lbu2py2GMT+YhDWuc0lHxDrGlrpQXNWvuWTN99886UGVP/KrzXx7P60TvmSTdiezJsrYHfnRJrjgPSWDB2brLjv4lvjbVFTkdAD9eKAHVfuSu70jvSLGTaAMfy74zxYrPPky+WyjdHn8oRca709s6TCrF1DcRj4m374GLzYoq/z2aJjww6y48viq1fP8oGLfBwHFFd8k+8qEPue/Zu3XR3Nmcy29SdTMsME8by5Cj9lf++z2+ImHirvy0+txT/5hp2WI4vZXpMnWfxCEk6mIaJJpBlotxsdadZojnacxo3GLIzchoL4ke9aqwKRrHhEx8LYfmKuPJ5el+fDo+X4CmA5mcywF3/LVt3K107NxnbLl5hl/141g3Es8bT54VxX8vmtD9gfJ2Uv/iD/w/erYe+8YOf4zof3/NKxsKax+l9c//Ef//GBNb/+679+l3iGBy4e4HfqDj4G05sDHsn7W1+re7YxIscU7/HSvnNc8yynxh2ap1uojwaACTqQIBIHArXkDhHawjajc4wm3yJrjWg8CXgDCehwgg0oxAYZ2ySscOSQHSNBcHagDWwkaN/3Kiht9emzm2666fL0pz/98qpXvep6pREhQQDoYwHDFQRJJZka91/+5V8uj3jEIw4Ddb6r5ECH40u8DEmnrj4ZdztZHHSDwHGChIORz7qTz1jpji/4jN4dZ7wtlmzjWbtJOggm3QF5tiOX8RAvYATIPJCGrh3Xz+gkcz+ToYgQfLv1mD76TsMGmdE5zAbNuySDn+Yjv/M7v3MUoQW8YF3/OXf+EQHAmJy2z55BTJKV2CLKJWqFhId5iZHWYZvcGfSNJZGmB+QmvZOTH7oy2ZoWoPydffkG3S7B4XeNtyQSqJ7JimP4GPLheJjD9h3/4z/+45eXvOQll2c/+9lH4b/gz46LDeJm/R+BbL3WjGDtq0S1SSQddmtHT2rugV3IwV4pbwxPKk8/br3Ywgi4LzgjdBHD9SEkpXHcTrFy8mVkodfOsa2erRD89NS8/Utu/xAgx2lErD0QmcVV8rUmWxU3kSEIMFgRYg1k4T9iCakUC82D/DbWNgPkmMULpAXpWiKkuHc/q6IAlnt+S/PwJ5gMs9aedln02TZu9hw5Tw5Krx3LTtbZGpB3TcjOQRY7r8/lWMQrYt8xFfZ0LH/AbVjkAWuthb3JujpMd5pJ5G3uLZiN2auCkK7Z1L3OipF81M/6ycXiXK7o3I7zZO9klTfxExgnHyzGVDCsLsSJ+FIQkBE5Uoz6XgHT+931gP8ki+eYbDwth8J7Omf9g+/DQOvBRci8WC6ee3WbAJ/cZhIuJ3ev/eQ4Y4lhOMkWfL8x2Jwfsxu/YXO4vTZaf1FU8wXvF4e2qOC7OKCYNL7vW/srX/nKg5D377d+67eOJm3/4DwbW7+5sxvfdQECXtE9/GUzD9FkUzlATNE33bpVSk7AMztOfIhb/Cg92KXHt2G7uHfVViHMT+HJFeDv/MMFqNZrzZr14qt58aawrRiU6zQ34djyRgX7mXc3teK08xpvd9ngMWy8BVyfpTO/IhVuNAY74TTyhRhkJzrFwfscp6FTO4/kULkfR9FgSAd43OKV8zTC5EK5f7HG3PJt52pGwDg+Sx/pc3GJfhT/OODWIDjjOU+wl2PpV22hiUOv4h0O7oXL9TGc0njnGGYf+L7xIb/hBFsvwGd4wbf49RnX2Ec8ymHbCJMXt1bBc3AX44gzPge/YfpTnvKUY/dxfPCFL3zhEcvNuRdqNm/1N9+HYfje4i1sxhXJtcewca+eobOxxq9d2Gw+Ndbtt9/+vWcAIOx92b8FIQmhCZagc0bg33vOWDfLvXyNiWy5KtqYtm9TAFBHJiSRBX3HbgLhxOZZ8oDImB8QU+Qmc8WfoNZB72ptsmZcDtyxtg5yQmSQDnqvmKfXJeCdB0A5o4QjcIxt3ZJ8dnAPGcdaUpB+mzs7AHiObgx6ZT+g1NXthz/84Ze/+Zu/uW4r3iJLsHF+3UiByx5IB51bG6BkQ4SZzyno956ZZEdCN8lt8ayrvN1jY0ju5pSgAR1bnGVGGqzJfM1lG7P51oZiZXWMRCCNbBhYWDugU7g0P5/xultvkYPWo1BoToUbeZdAWYtti7qHCJ6rVeJou5FL2ICg5oFxN47Td36KwPMFSZRfwZVNTI3v4TYAD0DnC7aA8ruOsW6JdYmPJMYm5ur8LUDYQhGqyce+7JhvuRddgtjtsdbmPD6BoBs/O8DObSTu1U/xD+wbM2LRfAoEydqxkkCk08Mx6YMPLunh+0uMVi+LV2IfpsgZnVvRVWOM71lv7yUeuWPjanNLPpQfRlQ9VKy5Oiadd3625kfGkzP4LpmROYS78fkpP0g+WyqXoNCrObZxBuP3Sh58bAw/b0lPi/eL11vswf67a4yKOQSIP4iBflqxh6FqjCWLmFnys3gjb8FnMaf5yT+REGNu08K6rJMOFFv0BHeNZY0bK9mY3y0Jl6eMIW/03vx0KtZ9rhBmS2OYpznpiSyds1esxI5jxVnn9bemszmWPIot6+34jhN/zWkXjfNgpdyXvldGBQA8kjscA8/pp3E0SBWgfO2cfzZHuJK5nIvPLNbQNT01tgISvjU/3GMjvqtwVCRuLK99Nw96uBwbNFZNsJrEXQjoV4HgKN/stavfYVEc1TwwZ3EXTqQvPm3NzmuN4lF8rl/vOuHm2gh29rrbzq2zCxutpUYGbqlpye/E5HL3jq1Q1iBy7uY9MbW4JJfJ++mUXH0HBzfPa55mj3jRFmpwXwFS/PR9cuGp8E/O4NP8LJnD/X63/vnPf/6Bb+ln/c8VVnGBx+N4jSHe6MsatqHENvxyX+HRfgZb1C2973sxJq9svnHM4tvWCPTQZ1ubiVNc51zg40mw3K2ZOI8mhJzs+MaVf3FFviTQuA8sAAAgAElEQVTu+XiyaTb0GWxrDr6l4Y6DnHWjEaOh1Pc4OlnNr+nQ+50Xb7MG+uN7fFJzZY+DqRXMYYQ1wP69NY0cy3VggfVWZz3xiU88fjIz7kNXy2/Y1Dh4JRvDTRzJ9n81qnjseE2lzmmdagIciS3Wrta2F6qOBkC/AsBQyDxyKYmsc24SbdCUsMUawOPcghmp2sTYuJz1nOx1o7bRkDL6DfXPfvazd7nXYR0NISYzY1Hwvt/OyhIKQYBQSDA5rIBnfKS98TnOgr5u2dnAW7AtGdR4ML516BBtN2uTkUDl6BIU0G681rGBDlAQor5Prt7bprZEZHXKIZuvpNvxrX8TR8UAor6FO0DgsAoZV7hc5bM+CUNHlw/2PYCXYBCIzmE3zi8puHLI5yQEProJaP/erVfrrxIYIFli1XESta4fYKD3zndFQmNpySyb9erK5BaUdL6FVZ8hJM2/MooXcm6CEJM6mL2KE9+ZB6EB5KtHIKRQTh6g1/muFCs4k0mCkmARj+bdKwatRXOGvxuzOTwYkd3Na71sKiY7t+8UPdahgXcueDc2xdl2fJcsRzZ7SFs7BvidJICcKR522z6/QZ4RZOTvjKuuAvHLZIg0tW31K1/5yvVBYX0uqa4d+Qq/ahxPH08f9IxIIVNwRYEBD+neHMbne2yNcMFlTWL+zy/kGvgOPxFU+UKBQV/G0RxqfQi6p+siRHLTysw/xSB7wyb2YVP5rPdbzPgcwaZnMWV9iubO3cbZEk0EY/EDwWwrp2eNWDMiKFe7Qra5UsGgoGFH+ltMo/u1MfmRq3DKE5v7TMM/e8pl5mq8fv/885///HWnE1yXNxB+uC4+ECj63aKAT2ycn6/Sim0FtDiGV3LIYjCbLTkWj/kDnLcG8dMxfUdGdrFGmN1rsZfus2V5dPkJW4hjObrxtzhRfMEXfkPvHUsf53jjW5rdZOfnS27PRSWCmlz9R0TpePWBa3nAKFttbj5zOn63BXU6xGcWCxt//bTvbr311ss///M/Xz73uc9d7+dvPheBGstONzrtVf4Va/JE3Kc5PK+Ij8KK9SG5Fj7Ir7iNwqXPa+j97u/+7vE8je7X7V9xlT947s3y4+Wi21DtvMUlOlZcwvblCORofD7tb/7b8Y3bWlyA4ZvnY9gwbrdj7lb+5DAmjO5VTHYxrnXjStmy8+Gsq/TOaTy7FcTncnM2kGNq5GpgyAnZSxHJf2EcOTSIXFSxVnNqCIgxesf76N2c9LP5Yy+04XO720o+OePgNlVgiFs6xZhjmo9MbMFX5GmcaOMTrmhILFYmN74Ob9hM/JDZusXr5hx1TGs/cwZ4Ky7ZafUv97G/uWFGrzhlclgDLIEN5Oi1i6U9+wC/1HygZ3PI+XIVPcHS5SzsLA7ODUaY3znhQLrUUIF18hM9qXtaS+d3Tus5fgawhwAuyFkgp2VoyYwCEUkKpCAEb50CWZScOBWFEJTzbdJAyvos8PuRH/mRYxs9R9yE17GC2augAkico/P8TylIkSJesAIiyQZx7T35OaxujbU3BrDgnJsUGL7XJVpnHa6Dm7fXJevG3cCUpCUdetawkeQlkZ5z0D1qS1bJxbnoASHtNbs05uosOTQrsr9/WyDQk8JHorSW5pRM+dmZmBqXLnTQlhQ17t5jtAl5fZI++E5yNB4/4Tt8YGVBZJqXDcgMUNzDtX63gAvcJFV2kyDWtmwm7pBRV9D4uzgFwhvfzuk7V7YQbaDR8QuMCsD1qc61DsXBGdTWjzQ5+KcEv4mx88nERvzX2sSWYi/9+jk+BaXCBDgbY9cp0SDMtkeLa/gIjIuTrrSKW+cpKBcH+ruE62oTeZK58VpL69fAEGcSkOS8+IBAbwG/63IO7BSrsFtC4t+N0/kKM0k7PXQVOwL6r//6r8cVGLi7MnT8kmJ+LzYRIri+xbskzT69F7sSpN1OfB2ubjGouZJ/9o9PdmyfNSYcokvETTxuc3WxKH01FyxoLliw8U4PS7roYAunzUl9z3/FJvzb/Mg/YNkSGGRtiYe4lUuW6KzfaBKIxY5TAC3OJRPiJv40qxHvXZcHJ7LV4iyCsvqCARHwvUrBr5EcV2j3JwQReX4OR8QQP6FPxLr3blvj/64qwwfxqNHFXvJN520RDRfNiXDVCNwGKMyFk674dN7qqnM2vsRsx7FDx2uAi0sxJF8nNx/utf/wTAOC3sTDYiifkaMW38VCrwraJaOLr/wwrK65scV6uuq/n3SES9ZELz4XZ62FL/J3sbS8je7YyxVy4+E9zSPn+gnA1oXnyKl2AdK9uelxCfjiHBzBfxy3euR/PW/mi1/84rV5TFYYJjdZE2z3fALNpPKiWCeL4sG9+j7nm+JUcc/fOk5uxEf5rWYBPE9HYtWxxbAiFI7xTzjU+jVDdz421NwjU37T/eY1u+Wx5vPzt3BIDlp+BOfwbLKwR+/xSj5u9x9fMWd+s3zXrgj5hP3Yd+sCvIhu5dp01TyNuwU+H+BvzhML+BE/E3vWIPaap2KyeLBWeq4p8iu/8iuXv/3bv7186lOfujZb7nGPe1x3RovDxdvl33iI79nzHB/LccRvx9CpmKS7rR/o32fLMYyFa8nZi2mOWY6NR/BfPiTO099yxcX8dIlHtW526xxcnH+LFTkuvtOuTXparHeuXIvfyH1ifBvuzodTzonT3WUHAKAWAARYwo1gIRgNyvGW+CkgGEbgITeUK6Eg+5vwAa1iwPZkxwIsRHyVoajcRM3gDJmBthjedW9gL8g2xhK03jPcdoIkZZ3djukfMNXpMbYuOv3SV99zXPaQ1BB6YyA41tx7IC6IXGEz7gISx0ZWzYfAa5IAHH7B/ojKGWyXSBhTY4WfeAVOOmASxBLA7ZwKCD4gua7vSibJK0EirR0PwMjZXAAE+aAvvtfrPgRrSS19nHeEWDOCDQBs73QectWcgT7icXfNjdX1uSGhQ9g4m+QUCuahHwkBiCqc+DUdLHFWNImDjgFyfJ8/abDQN6IJkIGw7XyKOJ11a0AS1v/6TOzAi419dgece+w5Ea0/J6M1Jk8J0RUYNmdXSQ8Zk0zgDPzyfICNM/GuwCPfEir45CrK+qvYlURtDVtChUhYE72Tf31cE+PHfuzHLr/5m795YFfPXZCskh2ebiynu96LUTZdPEWGFkca1z2yyQUnFRTikE+tr1tHx56f/bI7amBEa4FlYr1z28qX3MUjnE8ufrfxudgqvha7Nczh+qHAO6/QbkOv7zuWTLCA3PBZYpd7lghu4dZ4cIdeGntjmI3M1fd25Cg407e446cKLTsEdxcOUr9FG1uJE3kLz1DQIZudizzzgUc/+tHHQ6RqoJlfnoMfS3yRMDYjO3yg686RY4rpdJG8y4H43Jm0L57BBn7KPnAZWUW+VgfipitJHd92VHnHOrZoM9aOLZ/TpR1CdNMam1OBhm8pJvqeD5o733Nl9ozd6UIzZJvXYostljt0vGf3dI6ryzCErH3+tKc97dIDfT1TgZ83Ls60ftPn1gRXxSP/hJPiTpw2noeesSP/S5ZzfoKtOEfna3Rtc9K8ycbP2s2TnFtIaryk02SD72fMlwfXpmJ6r3DzeX4F4/Cevt8LITBqsadzcRx5us+sQ4yQ1RrldjlPbvbemnq/jcTWlJwKdVzHeTiKQpm9105iFnfc3G49i3nyk63TahT5zzjyefKW8/FwXMLxdCEetmGl+MW55GN+ABe2gSW+5UC50W1XycM2iyfiik3WX9c31CJwIZnwBc+mak3xjFe84hWX+973vodvtnNGbnzYwx52+c///M+jWQe/Nx80R3LjyLs+vovbk1NOp3/63Xyhxlveu7pQ7Pp+cUgOVBvSQ3JsnZocch9d4sT8Uj6Hd1u3wg4YiktZp3huTnG/Bbt6SxyTd+1KJ8ZofrEp7jt+8x/+wQdrLN7w4Ac/+A5ASLlAniAMZdF9L6Aklo7dB0DtFUHJsfP7fB9AJJgssnE2iSzZRz59JtC8F2Q6eQtCmwR0ohQI5rQuZPXsTBIfMEIgAAU56ATR7RVwpQOBknE2MXOu5pfUAOAGrWSzXSDGpjvBhMA2Xp+5T9n2IcmUPRGO7WKSf4sJxJasgrX5BIuEK3GxC10g2YIA6SQLUsEvBTNCRu8SaMcDf6CAQNDz6mf1vfraBMoHFMlINWAnK1ATmNaKUCM7mxA6F4Hgq37uRzHjvE2kAYyA7/P+5osKcbbSoGscwIMgbUzQLUBhw3RBRgWf4sex7CF+FnT7m26BEfsDxCXY7MPf154ATAFAJ/CJn24c+9t2e/raeEkO3VxkR7Jf/fZZ96V3j+ltt912XMFaXYrtbKERJY4kCP5iV5SktLgHOyWOZHIlKhlcBQX0fISuthO9xJRd6E2MuO979QhrIwQ9VbtngvQTM8kLz5EXxOOMGewBb7OFAp3e4FxFWF3zcIl/rb90rsbKEgtNx47lp2zofDgBq+AEPSVLOnjc4x53edaznnXYtKaH5w+wjRjlmwqSJXPWuo0DWJm+YTYbGKNj0mf/0sEmbs0hhZR4F+tbXHb+jqnJKFYV4xuXrU8RnNwKd80QRSZ7ylvy2zYy4V/nwCR+tsTG+veqmwIX5uZX+EFkCpZtw4Tvs7H1a26wHfLUuX4dIBk7z5PFya5ggjeLSXwAZ0oHYl1jN/nDcT9/1bhIplxHN2JWEb4+ChfXT8/cqPd2kCxXYGc2WoxG8vuOXte2y4fgFtvQCY6ErC9HkO9dpRXrrbFCKixLV5roje1YPsc/O+aBD3zgcWWX7tgcL4BVySLvbZ71/RaGS47xDLrF75Z486+OVcx0vOKVzrYw6ZyuFHcVv9sN8r3O2WIId3ELBPsvb+lva1+SL07w2G0oyBMwZ/OP8zq+v8nT2uQUvgGX9rZJeLb4vFjL11rv6lYxzrZyIczs8+Vb/Kb14Yb41xZz9Nox8EsM06MGJZ/hJ85JB7ul/tzAxVX4iPXilZ2fnWviJZsLi43f3/Ke3IlLadh5zx+2OE0PeCSOIccdCePOnw/092Jq8sqd9Cse2D2c9dPqxnL731vf+tbrr5jUAChHdzz9NFbvPZhR8xAenPEXjmyO0cBWe8gX4tka8KLe7+2UdLEYR1/qm141UBYb4aNdfXBaHMg18ATvlgdwJnlHI8G6t9YrxsX/1j54OT4O3xa7NzZhROt27GI/7t75i72d17rw73bSH7cA3Pve9z6SlQcYIJ66OJIwAAWGCiWK3w6U7xZUEZmEAkhrIEGGcHAESl0itaSi4yU1yVDQMBTZzbcBJkGbF2mWJMiVzEAMsAq6XvtM8rB+hcSZXJiTEQESeemIYQUM40k03rMBWekaADpeh1VQkftMyJYocjjgKWG7SkW3yAHQ79UxAjJ5kPZeAUcA9JCHPOTyta997fBFSY0cCwZ0A7yXiGo6+M58vY+U5eNnUEp+HT8NjLUDv5N8JOQlX5LZklzzJO926vmMcRfA6SZ72qWQ7Nus2tjiz6t7BQn9WxMQkbwkVkmlV0Rjm3YSiHVLenS7vsxPHas4oIu12TZukEa44DWZkBm4tFdExNUmOg1G8WpOIE3GTdIwTUEqbpzbOiKv73nPew7zveMd77h84AMfuMsVnSUHCDKf2fvNl0wAaQRn8WSTfP6ps7w7IhbXzG+sLTb2KkfP7OihUopUxyVXDY4nPelJl3e9611XYuG5EwpOGIhk9Zptul2gWyMULNaZjTqHjpFLsSopLZEV452TvdhBAS3ekolvLTlE3hvHtu5tRIi5zu3YjnnjG994VX8NgB78Kq74RWshT+t15Xh12Vg1D6y39blFapu27CuX8YXsy5YdLx/5PD+QN9hV0b/Nr8ZwL/Pm2z73H+E+kyqKkJfoW+w3D/nFoFy1sb/zLDaLV+OvvRvHFVlYtbixV3qzXTmk8ZC25nErAYLUZ3QGU+Sk1vKoRz3q8u///u93aXAt9pxxifxiQcxlez4Dd3tvbs0CmNl3CjeYixDLzdm7q3AVwTiJdcE0fuBzcVNeJc82aOUQNluf44dwV+NNDm48fMOxcn7n9N9V046j5+Yst7uyiUOlJ/aWa1ydVeh1rs/oAPY1N8yB+daz8okzxZYcT75tlvF//Iq9FHN9v0XIOT/TT5/f6173uvzXf/3XVQ/mlbut0Rxyvzhonfk57IENO4dc3BrocDFffG3uMS99iEW5T4wrgvAQXLL3G0N8Tl6w20AcbTGO5/BxGAkjcE1FIQ6q2IeLcA/PxuFxmTP/Nd6NN954+d///d+7xLt1bc2Q7t0mxMb8SBx0Xs8n6Ba55z3vedet+svftslBtubZwpMPl4P9fGWctXPbQdLf1s8HVubGNcba28WNjq2whxF00Xb+cCIfxck6tnmTJV7e1f44w/JbNcY2kuA93Wx9g+MtZ1sOrHYSF32XjzXmcjY4b410a3wyqPH42HJKY1pD321N2Jh8busbjXQ+ABPFHY69uL5ywDH+DwPpe/UltuQHuu81DC23l/u25uyze97znkcjiox8Qrz38MNwuKbkDTfffPMdv/d7v3d57WtfeySYFMExJA4GoySLPhexFqpbwkmRDARSgWKx56B33JIuxzSnAEVKctI3vOENlxe84AXHVardYrZF2JIWSQRplHx1tJaMldQLSESSYnXxJWHkCDlo7tYKWNcBgScHB3jIU7JyNlcsruz0zq2kCjyElFxAHhhuQW69yClHXZstsNPLBm/jbsOheQOWkq5A7Xt2UAw1lnu/WpMGQOcHbn/6p396+Y3f+I0DaLbpw4GRQQWFwp3sCAvC5fUsq7UsaVh9rJ2AzBlYlwRtgCMgfJh9FW+ty1hAoHVIBDrCiMeupXW6OkhGXVGJUMwhpAin48SDz+lwCy1+jajRl7ijf1fZxHPn8S+2QpBhiZjfog2AAzKxuZ3szuucLXCMmZyK4m1c9D1ZxQaAdrzY4SN7jkTpgVx999jHPvbAmec+97nHQ878s/bO8ayHsCh70jWfYKNeS75tb0bCIhu26pOFD8AVGCF2s3V6T4ZI8pIrGNr48Jqvwwk+KmaN22uyRG4iS2vT/qbbzgsbayz0UBx4IxaWNOwatgBgH/4jD8FOSXB9gs/CzubtIXgecpP8u+VV0u+1cRSK6TP529mRXT/60Y9e3ve+9x3+toVW7+EXwqrgQRbyK7do9JkCVRy4Wq8RsHFBPrnO+mBNfk4e2Or8xdu1Z2PKvx2L8CypSqbOSW900Tr6WwGJRG4OQrqb2090IUvwqXnSWXb55je/eb2dQtOJ3ysAszPig28giXgIH9krzGLFMc7BEZBUsdTY/dcEzHeLQ+RxizH5TtzQnR0byOLGtWPpfgtRvgBnzcXXk1GMb05f/4U3GlDJKP/BabijINucokDmT+wGe+2moQ9jwEv+vkVkMvE3PtE65Dv6qTkDszYPWKv1m3Nzs+825pMdZ5VLrKsx2a9j+lxTbHMVP1mclFestXNxMjGJe6zN4AY7K6qW88FYO9PIQgfyESx1HzL54A+Op6HjfHLBaLJrJGgoww+vcmx6xFn44vrw3dlfDCZTPx1Yg/TLX/7yoTN2pn9NBf7GnvTL9vzbbYHw1pj8FgeDmTBk4wdmtg48K5ldpbUDIF2vrdmAju3ec7Vb7nUlfPM1OXEo/Mdupt1Z0Rp6Vsgv//IvX17zmtfc5VdCOp9uyBY2N/feb97c4ky9E7b5ZZhwuud8OWb9Vwwth9imKv1sPFsPXpZscI3u5bxk9eBTDXoNFjGOY8gPeIbc5QHP3sNOx62tmp+fL7/bHVNytLzhFU9JDnlom0m4k/n7rjlgLm7Dvn2vwSjGxBM79apmhBnwE/9VYzYP7m7OxquGKvbatdnc+DC7pDfz9mDq42cAJQyDd/B2ryhlC8u9St7nSIdF6mIvoNlysoU4QiKAJRzH9L3CoABrm02dqhZnW09GKnAiGIqRTfybWMkqSClEYluHohfdxiXTSBrgdCyCtOR6jQfYAOLqxBjJy9mQaAXi6mcJtnPWMVtL+lgSyJZnAkqeTcj9vYUjWwC8bN28584oHdKtZK972ef7wLbGQ9jMjxgKlgU2/tkrnUn8kmzj8T0+Zg5jk1PCboy2wqZ7QMKetjeXOPY7c+hWAiIEeAuYjiGLwGQ3AR2YA53GCuS79/rnfu7nLj/7sz97/fnBBR52Tu4aKflUgA+U2AHor44BzlkXybky8iGEYpsyu6WRP0jEjY8E05WxlnRKkOJTIuhcPgzEz82hxoM/iBl/oHPFgnmQ6SUQSDVbi5FsHvbUNZW4YBJglQAb77d/+7ePIrIOK3xYIr0kruT83e9+9xpnSCP/WZzob7i73zeHAoq/wmF6ZAe4xS/5hOKBrju/WGi9HsqlwZdP2iKIDIlFRNi62c+DE/k/4scX6Fo8IN+wgw+Tk/wb731Xg6ZGtqdkw1tEA6HRjCxeihUFNCJSHPaZIm+LaLomu59bRRT4jwStaQGTEMl8FBatD8M8vtB3CoQtPJaImVscsIdYWX/nO/BBw4pt5EK64FPpzhXcxfjGXpInhhWHG9OI/nnruQLdzzxa5xYImkBL1jRY4NjGc0S+Blu7yuhnc1LrxxPECRIG/xq//x6YhgPIs4pP5Nb2WH7WccmtqOhv+fJMYpFOdlgd06XcswVen5m3c9nNOdZsbWKq8/qs4/zyTvJ2fnzjvMNPbOJDjauAxd8Wh/ks3MYfOkb80pvcLGbICK/lV74o9mCfHXYuuGxBIrZWH3zJ+NZrPM0M3MBakqt/yz28P+d8ujhjRzIqhPAaxygi+Li4yAfZpmM6XgFKVjG+eCF+kgUu0S3/tza5ACbxA3NpGmme+rUHF33wssZvh1z/aqi6vx8nkGPEwrlpr3ZYLg6HG3PPM6eCn17VMvzCRTRcHBeRn1wQYF9+xj7yg59tDqf4Cgyg92144NDyrzil42yX74nbcKKY8jBuvssP5UV5bf2czHbs4Sb0C1fk7HSa7OW65QOLr32uwHTBhyzy2NYw9IyXs9vy9NbcOjrWz8XTOwwkzza64NjGxO7ixDnUGfwah+LfaitcXa5xwYssiz174Q4HFu/wnC/lg9lATONt1qS4p5Pm16Rcrgw3YWuvLkAkg6ag283S9bvf/e7DDZ7xjGfc5TkGy3vF/5e+9KXv3QKAkAISiUERTiEIB4Vx2u2M5BQFSf8kY6+IDefdpOYqxDYhBBbg65h+BeDtb3/70eFoyx5nZWSgsUQTQEu4gr+tEE94whMun/70py9f//rXD1BeEAcKHEnyFZQczjoEi4AW/HTSeQi4ok3Ck5CWsAHvHDMSLgnq1AERiflMhiV8tmjO1pTj9F3/+7v1RYI1T3ovkAWkrp6ksUlkdUbH7IEA9XljAI1NmrrY/E1gIsCCA8jTOzsuePluCwp+h/RL3gto5KKb1qkLuQBtXQtYCDO/2HgQxGzPvhV+gbzELEYQaXos4P/sz/7s2I784he/+FqUSLp8i6x1//qs49l/CxGxC0z5EB3z8b7feE9OJA0JtjUOIJpvi0zAs0mDn8IBPqVQQDz4GJm3iGZDMnkv6TUmO1g/X0b62QYAL8ibS1KAiQvafBp+whw/JwSL2Kj1SBYbB0s2toDQYEN6FBViV+G1svGzfdAS/9wmATsvkViCKXEv5klOyR4+tCsK9sgFkm+fs3NrqkFbsl+sEreaDM7Z5J/s5IIT5Re3fDW2fHPGfD67iR4+dGzn3uc+9zkaBho67KNYYePkUGg5ts+Kz3QurvtuH8QGE+C9uF1is8Td2vmZ93xE4YcEi1HEViy6qhW589wXOE1eOdcuCRjAdxRZydK4MGnHcUVGrtqCY/GD/EiyosJVpdaDVJ+3o8MFRFZcN+ZeQRUXfNp5MEj+2OY37BFDe9WcvTs+HxPPKwdd9B3bL4mVL9ib/VyFYnscQ7MIr9nzkt+DXZHNxk+e/msysFefwbbmS7+NAfPhn9xDPwoEvGEbwR0Dc+VwNl2SaWz64QviQa7vnHzAlWn+s1wHcafXzvGPTRqPPy8n7FjrW0Le+S4gWTeZxRY/hAnLj8hgfXKfvNGx4UsYKa7Yw9o0c+GWtexDYuUuOdd6lguJV/aSL2DIFokbu8mlWO0YFyHkTvUAvcE4+cROtS24cKxue+h2ME1juoXlcpsLjezfeXFxOHauEXC2LZS6OPLXf/3X1+dp4Qv0ak6+1Xs5J/0uhyBPsWIrNf1tTtgYX5/d5oWY3nhb3yVnfEFDVDyLk/TH5nAvGfverx6kKxwVLsAVvF1M4GZkgntwKZmtQXx3C0A7OegBN+z9cvrlRpvbs3XztJOwXZMKWYU82Rp3Y5xt+Jv51YXsyy7qAbrDceVrfgCnyO/iEPnJs3ajC3hOj/Cw9eKKy1nIbm18BWdsLr5/d7UCbGXPbRQki12B1uoWDxdtrB2PwefS4fEzgO0A6CAFKGBNmE3anYAELIHgQEtokUFjUugu3nhbyPQ941rQKi4lR9jaHvMLv/AL14fJ2Kok4XNgwSYQBVLyVCj93d/93XWNPW2Y4RR3yGpK1z1NxvMVTwmz7wRc6+DM65gcRoGJXEhSSHPnMLbvFsjr+vS9e3npFkle2y3oSKbAxBo7RoLjdH2n2cCGCBPQ7Dygs8keSPV9a26cGi5+ZxUh6BzJh8811zkp8gdbagAVoFE48Z9e6Xp1IZB33dlgC6ElJ/S68yFVdLMJkD8DiM6TFB1nfHpGHujCXPzWFToEYo9bIOd7ztcttH4EsnH40ibHPc4VB1d7gCP/oVs+bk4dajslfA8ftqjPB9heQs++FSxL3JDW9VHfJ5+YgTuPecxjLp/97GePmG18jbzWDSs6xxNqYZFdNoC4LYzPec5zLm9605uu996yARKB+K+ezrrqGCSSjSQh361NgT0ymS2Q5PRkTldSjC2hVWzbZpvu+CRdi1mFkKQAv3TV4ZyCgjwdz/HnEZcAACAASURBVPf5Nzzg2+KXTOJOYSrGxe8WUuwkaSVv48CsxUFXZzufvIvBS2aXSHVs4/ifX7CBV/lubawgEzf8r3U1Fxl2BwNij6BLyhu7kjm8FPvixzrhGjxc0tLfrngh7/CSzToGNil26dO6t5CAFQhL4ytS+YM4bmyxhORpqtMN3470NjaC27qR0M7NZ2HIFqBwezFdMbQFz5k3NEbx3g7CrnyYd5sBsA2WkXmJmRy1+cJceAD+QK7FstVxn2cXeb75xXc69mA4PsoujdGxigZ+ClvlaHPhH5r/5pB/+GNrUhTjDJsn2HsL18X3vYra3/lKOuCTZxIMz+W/vqdDRbIrupuv4QB9wMbF3eWqSDZ7wEM+1FyaYOIK0ed7rTMZbI8Wp3JIfuTYvst3H//4xx87wbZZY1xxiVsu54R3PtsrivIFH4Uh1pSu+6dB6/jN27Blbaup6/k5HWNrOexensKnxA+cJ3Pz4v9yZsf2zzhwkU6as1/E6HYzOR3vNJZGZ+8XV+VTuAOz8Y5tkKpZcAE6XG6sAZAs8uXid2NsTbS1Qrb1rC2cBN4sbvgOxjbny172ssvrX//6a3Pd3G6xTQaxqS5Y3KFbt7lsMd+5fe5hdGKsdSfD933f9x3PQukn/3BVmNT6+OpyNhhJJq/y+uapGirf+c53Dtyih8UcDabFOw0ZHEf+kx9gCj3J6+qrvt+6bnMWvOCXbKop5tjlKPz3/FlzFHMektj3XVQ1Nr4glszdK+4j7uULzYOOWQxRO1kbP1K/mUuTreP8nTx0eTQA2gHASJHGHKQJGAOhkUwkf4M4N+UpwgQYguq9BM9o58bABhRQ4FDNywGBbzJxiAURf0sCwAlIZNgaAJ/4xCcOQHrmM595dLgAgMSMxK6iGVQS8kpfyBVAAGTOW4dHqiRJQGR+8hhjiYKEpHBCrAS1B+ZwNAC4ZI9TWCdQl9QRDeQ+PeQjkTdB6rteXY1JprM9JEU7GTQq6I3zWxcf4fwCZUnZkiWAZZ1nMruAsH6BHFg7IGkcnUHfKTICeONJQsbpnP4GwNaTjYFen22CbKxip88RAwkDOKQPVziSzZZUPtKrZGcehAzR2WJBXC9hB069aoq0dbvt1OwhAbGvsZHkTbT0lW36r9OJgCCe5kVW6FIhoFDhl0DYXNbANzqenyHD5N94lCy3aELwJTyF/RbRdCN+ADJb8z0kDTEX333euYo0eLbJvWPTl9gUHx3TZ1sI7rh8Ox10K0Ld+/BN3EsGyZqP0sH6RuvpSmO+KCl2XgkuvRpLjCCdYqfXxcEtoCTVPuMTiLnCn17pIDJVMlXEOY58YgeWwGvFlUKHfrdwQnBav6bXkk4kSw4xRg3YrnC56ipeXRWD4enB1Rk4D7M3kW8Rp8AS2/xAoQ0vekU24Yucsr61uC7GWkc/5dR3NcuWKMrT6WTJsiKJ3Ju3Fu/FYd8ripYnLMZv7MtdxUvnbW7jn9t4NOYWGGwnbyxuNe/uouGv1glD0yHc2KJgn55PjwqTxmLnzUHsAgvwJriOJ3SO2Ngr8GLb8eK14xdHYYzc0nsXLeDwFiG40PIs88McOrA93u4Dxb38i7CmazYTe2KZf8MG+dq93eEK/efvHuwoz1rrjisP4KR0zC/ki+VKrtKJic6t6Pzv//7vK2eRl9an8R1NDbiw66N7eGMX5XIuvpUfbvzDrPVPjUyYsz6kAEkf8sk+n4Rt+E/vjS1eyJmP7pZ2MSaPtVbnpJPGCUPpZ7dO434ao4ovfu9cjRP+LF/Qq7xzvgLeVeR2kvU9v9t8CsdwAvhlV5Y18XVxZYzW0t8aT83fsXweN7Eu/Gf5EGygX74Dk/Dqzb3pN179iEc84vKZz3zm+jOcnZNu8lPx3Pj4A46a3ltjYy83JANeSV76lf/SV9vGb7nlluNBhsmGQ9E1ucU5nO6CQw+9VTumQ7tDG6fnv7Qj1a7Xzscd5FW+Lj5wiuXg4hlf2xoL580Oy63sppG7tsmMX6gxG8NDyeGNOJNHzrVl3/uOTuGHc5f/4OTG37npJ/k9U4ef4vbsBwv6vAtVPW+KDlrjPggbZ1xbJ9PxM4C33nrrHV/96lePAQjD2Z3A8EiNhfUKHBDSBl6Q5OQCMCGXbHKGlIc4bGKWTHfhkvwWEAiywhKgAEjfJxunK6H1L3LZmoGBgqMg55gSpoKPPIDc98gEAGpM+gL41r96XFK9RSh95hSIcnP34MO+655MCRuZ4pS9t80rAGGrJZj0wsaNRRfkZCP6cc46pUYAfdATB1ZA9bn7DYFux2gebTB1nC4YIrXkWTDzEQGNPEr8bGIdQOKcbCTavqdDugI2/JeuJSHyId4S5upw4+hMwDY5NLaGkfX3mcKncTYBrY8jUcgR8G4+TYn+3iugkrr4NxdS6nNkYv1MU4ru6E2Mmn91LwmTW5JqHkDd3LZ3A10EKzn2FhX+v8kcNvANT2bfuJRQxDjCaw2u9gLQ5AC8kp0Cz5rEmXsFxb9CyFwKi/UjBejibjKRmR5grSQimfI9JPmmm246ngZrS2V4p0GVDjuv5Fwhi/DACLgBL9nzHPsaJAiduOc7yIq18ZNexQPSuD4pBhY/xG2EI3kVdGdCy181nDQQXDVAMs5x03nsuWN3nJzWMSXnjgt72YKN4B8c41PiG06uzeRIul5SAFdgZu81ANIB/3GlJJ3ulX32IEfj3HzzzQeW9IyKxmt+zRM5j/636GB7+Ei2fD3fao6NO4SI31qn5iMfS5d2Csir6Uejhp/TqfldjT1jj+Ngr5xBDvpdHqHJsjyAf8BDHAY2uX1hc/7mp8VNa4Ub8on46fs+00QQy4v/i61IJVxP1qc+9amXj33sYwdxbx1ifHO8NfV9a94icI+HtZp0sPWcI/kXXYrrbbJZKwzYgphsxm3d56LVe4WYvE83vocnvSePubeRgIfBKEXj+r6x4TR7OBdG8/EtXPjnbuuGLQoA+YAd4DwftUbFHN3RT/Pv+hVFXdhql0u3tSZbRSWOqOmSTioaevYM/iK30d0WWbBv1+xij0INFsFrzQgYgYu2Xo3c1rwNwtaWTfYXIDoPjvd38/nteVgaHodr1TD9Y0eNNHx/+R6/E7sdgx8t/1JMaqh0/OZImMde/HiLPjFx5lGwdXlXNrNO67AzsbW7VVeOh3F8YXn0NpjENnwVH2zbOPlK9uu2FTiUbHy3MfoH4+iTT7vwsvVT47Jfc8mZuNXin/wAo7yKT7rPfxX2bLz2ZD/nadKRdzkIPeDNaof8KZ/u1Rxb2ON7xmIP2LYY02caSXKfnMYuyZZO3DKkNpSPkmMvJJg//eHJzmksO2n5ztkmHXv77bdfbnjSk550xze+8Y3jhC1IOcYWbn3WQpGJFs8BEVtkKYNs8De2YF/yu6R+CUHHI6tLHgWaQBE8C96IvaQlMXQuGRSfigfgBhA5OmLluHOSVHQKePpSwHUeYHNfhkBCFoE6fQn0ZEIYOJpu995jtWvouMYnJ0dMXwKRnhtfsuq4mgrJiAw2rmITsNOtnyQh84ID+9IdUr0giTADweRurYiLvzcw+dgCtMTJFzdIdx2b/CQE5GUBY2NAEPEN4Lk7XZAIepdI6RX4tE4Epjn4xXZKFYtIC/BFDiW3JRMaXs4Feh0jeYmD1usJ5eJn4wGIIoa672xAHnpQ/FsXgEVUt2GxV6PEPB0Bw2TymTmQO6/wBbAprBqzeX/wB3/wuJpDlsZzDh9tbMDPBzpui90+B+pLUsROY/R572HPyojk8B1yblGBfLBFYwF8RZ6xG0dz5FwowirJVJxIKu4RhQVrt+bmM42jKVpHPz9oTve589WOY0N+HaHsmRYaLvC+7yNobv3pXLZJX82n6y5JJZPYhXuwaucWq/xzyVh/a0rAsT5zJWULtcWaxuL//JF++c36q5jqFVFg13NBslfKEH35Qh6lP1dsGgPGKGJgGZ0Yyzp3i+eSp9aVDD0p+OMf//jlL//yLw89yxVymPd8t/N6uGK3w/SEag0b+oA9YpKNlzzCEk0e5L1zs7+fu1JQiWfbRa3ReTBwCzKxzG506hUukev8HibwOXYULwgqH5ITO47td8zNrzAdcUuGxm0sV1PlQrlx19rffBZXk0/lGA2+jtMghhWrCzlqmzV8XG4Sv/ILjKeT3sO0bWqRRT5Op/TWmHQHB8UITkkHeB15xP02SByDA8Bs+Rz2N2bnbXMB5vaZ4oltvIq3xiNHY/Y5n9jCffUKm8iIE/Exnzd2Nuo9P+AbXRFMNj9Hug2LzW84KLnEVFu6H/7wh18++clPXvm9xrkc0dxhfePxp41v/sP+dNHxsEXhTKd9Xj7YCzHymrzeMbjt4nKyp1t8Kru1C7HXcggOzy/TVQ3hPvfgPNx78anPNOX57pn3udijBlhuwF6LMZu3cSdxhG+3Hj8/vXayvq2F6GbjPx2qg+yW0YDA+8VGr+0gaO6au83dOeEr34F91rF5B5cvX1eow1yypkP4jGtYNwzo+747+3/HKX6X32Z7D34Vv7jF4m5jFh8di4dYC3tWv3RLNIwwDrnF3tahODKfq8GSnHQKQ5bnNX+NNr+skN62ptu8bM7lgf3dOWtHnGIbR/ik45dX5BM1bMjXqzHNzz/JJuZx2HjyDQ960IPuWOBSlAJmpLPJm7BFb7G9hdU5gQmkjjeu4kvQL2mmJMkO+RHIm5jP522CpUyGdqxCiGOTwVqBUkAjuDrW2BK+QBVE66gcCTgGoO9973sv9773vS89ZwDIAFJJhrE43iY1zkcfOWDjCgRBbF2bbOgypw4Ac4ItwDpX8LLT6tJYAgU5LLmUmOiArhV9ZzK5W182eXRccwAUyUSy5i86aJuMNylpTllbr52rqEI8Ot/fgArZAV7ORZAaw2cL0gjZkon+Xt+WOM6EdX16CwpEYxtJ6brudrqVBHTcgVXnKRoWOJoHKeuYEnMJn5wSqiJqkyZSu6C/DaXGS05NKeRIYmfX1udJwGym2BNTSAcC3Su78MFN+uKS/3Vs5KZ/tou7qkdmyVni53MbD/0tebX+/GqJo8I0H0ZqOocO2IBvsPseuwlJ0lvcMJ/YZU9k1Zh0tcllCSZ78CnEAvkWe9mnsd3zKT7EskTbe+Mr5LJ/ibdttP1WcGO2Vj+ZqsjR/Ez3CqZtCPb52hf+wUeYtMR7G0zIi1xmjXSAJEiUnjMBb/nlkiq+Rf9iY+egW/FkfV7hhiIj+fMRvglXt3iRj4wtgWvo5N9yGT/j22JucbnPXJFrfZunsxWdNqa5kAiFxqtf/eoDO2699daDiBcX/G9zF/+4u++sSw6BS3C2c5OFHLAf/vCJvt+CW+HTKwwX82Lc5/ISf0oXcuNiX+fD2i1g6RWuKyyXL/Clc/NeAZBO+3WCHojlCdzWSrebN4ydTB3n1h18qPHE1OInn6R3NnWBYfOfHRjimjzGy1Ywji6Tsc/7B1vkR69yMKwp7vzqRuewdWPZRQJj5YT18Y0N9jrbhH/4+dbOP5N+OX11aldRekk2V6LhHz0334/+6I9efxu9MTx3RfywNV/fNbTr6v/+7/8OnuChw2wj14UX3TNdQWMrdj7vSqAiV/5la3kERvW6zQ8xlu5gJv21Ps0lOSZ5zhcSWpOYE8PbDBKH1rJ5J/k0pHet+eRyRFxWk73x3aIMY+Bo48RpGmPtuo375UfZFVfgY670asbwX/lieSVsx2PZ2kWOzflyON/ZeKD/ZGttuNzGUN/hGng6jtJxy3GTvZ+yLQ+3q09uUz8sX8U5k3Xzi8+TLT3jWdYMl8SYPHTmJvRFBrbwQFoX+tQj973vfY9fd8Nl5G86chw/k8/ljtbAh8ypToWf25Daiz3WBqMU5ovj/e2CYONqRPB1F6mbS0zgHuypBu49jimnqb3g7vJ/F2H6rs/3Ya/p08OV01k4FL7273yhgB+IkWMHQA2ALQqRPKDOIRD1LXCAJyDeIg45k6QYUsABMAlgCZoAB4pkcS4Dc75N+uvYWySsI5MXWAJDXVDFlfHX+fuM8XRcAMDKZ74c7Wd+5mcu//iP/3g8AONMMs4NF8HYOgQZUrRJjLMKGCROpy9AibDlqIEBXUrogCndudKH7PWaE+VorQPBQ8S8kg8gbeGp27cB2rgLIBGZxtJkQoI1ATrXVpwtMoHLFpFsyFcW1CQrfrVNq9YgqS4ZkZyWOIoBwEs+SQpgrj6QBw9x2eaZ9TcO30FQdy6duyXCiH7jSZbiQmG1RUDfSW4IlvECY1v6Og6Y73YyfxsbKWbzjQuEIR/uvOxrDvihyDXeknfFhUIHiWJTNmYHtlqiTCf87Vz8Jq9O6MbkYg5wTubVj4abV2MBaMmIPXovzpAnBQhiIGnQPXIBm8923vXx28VUCSC/41/ixZVaOinOH/rQhx7PQYlwngsG8Y9U8nfEhB6K0WTQaOQHmqGwp+75/vzP4go98H+FHOzgd31fwZCPWIfkC3uzmas+8MPaYGnnwJPmosP0B4cU7zBGgWBdii8EjQ17lROtvbnEDBtpuGwRKTcpdOWglVXDpHlrxob36VKcNGfrrHHfOLBHM1XugfvI1VnmvkeQG49+O775NBH4KDIkf8qTyObmPLjBzvQjJ1mD+GnOHiYb4Wdba+5YPKNxFJh8avUNq8UZ3xb/cnrHabjvMQpiumRz/rU5QgzD9uZsfb22Djm2V7s0isPOQ4STy9rkfv6Ot8hvy0u2kFs9JV86bz421RyiG+cur4HbHZtetmGPD+IW5MNfyHcu6NltMRK+OUehI+/tRRrkGX/AgTY3Nac8wcf6DEbsVb/OwwnkpcXE1tW96N/61rcOPtd8XeDpVqstiDeX4MNsf759iH3l+i3awmu7OxSEcAD2wC1cii/hANbf58mgmN74+smf/MnLhz70oevziMQLP8R75UsxKp5hqRwHs/kR7IZluCH8licXN+VgTbotguHlmevBWni9PFGuMi6ZkxHWbq2wcadGMa6conEhNuT98MlT2ZNRw0IBdt517XxNh14di0du4cgnNe2aL6xXPLqAgWvs62IBO535r3wgBpMhbtZzhb7whS9cd4/BALhEVvG23MvfeJnGDh+ClY7jt2J5GwDrX1s38U88HH/pVQ40P1yBHes7YmP9DF+jk16T3YVdGL/1mbyIC68fJWvzuEC2PAcXh7/J0featWJc/kiO/K3bCPg3uZKh+dkk+Y5nADz4wQ++o0ElQh1dB25CWzKypBugAzzkbRO/pIDMC5IDQefnHyzStpez8gEuJ1syAkAkgI5laAl6P9u/kZUNNGNzDvekOw/R3yJXEl2H3IIQIFs3MOkVcWI8rwITeNE9vUsW5O377Ogql4LXeGyNJEn4S4bpfQOjz4AIx0XyBQQ9npNt3/t5NIkAMEv2nbNFV2NJbEsyF1CAJJLGXwXikj/Jk08gAme/lSQDaHahI0EJkIyPqClm+GI6a52PfOQjL5///OevT2dvHMDRfNvptibkcosG8cMnAA1dkkMSYKdds/jo2H5Vo1uAEHC+LM4A5gI3wmZuJF5it3YNh94j1L6jJ/PSeWuN7ASIza34sq6dE5E5J43GcAWaHhQriFPneKiXhp8t2nwwmdhZzCsSEQM7T8QFPcM0DQ6JhTwKvN5LQmKJPzpHsuZ7dhPAquZAWI1vDORLovX7tOmOz7H1mcAnF/InaUk2MAZhdRxsaX0wVyzyRbhFl3xsyb6/m8cciKWrN55fkEz5jF0GZFxyZ44w1hUojbCO79hsabsk+22xwocUTs3ZzhzNLU9+ZrfVL8xLPxuTS8zhIKIgTvu8ORA9V5bFVXL1D0ax/bkQk182f4hZPq+RLE/BorAQieB3ndt5bvHYxgcflTPsjLFzjY74S2MpqtcPzN9n9N6W4BpI8pq4EYP0Tg/0I4ZbY/MiXvTunm25ufn4Md+j586tCLQLjnzbhIMFzYXsO1/MWetyJf4I48kjHzqW/4rT5JcHOpa/Wt/mqo7z85lu8Wnc3QFAfjyH3WE3H0FwNcb63C8Y4CbLD/hCxycT+dM3Pz8XcXLM5ll/iz8xZgzFAhzAX5Hs5a3nAllxK6YU8Gxz5st0aJzllvRox2Zjb6wuD3FeMu+FEZgm9uXgzlU88Xd6gf37rAznbW5RVLC92CAjO5/tjduoGfBT82rMaFyx9fIF2C7OYZOYrkEWzprb1VC8mW/3nh/R1frc4tlyj2STO3tNv80p7/AZ+WNxtnUYyxrpTOzy/3Ox2ud7O0vnwdP0KDbUUnjIxijuhPOyOywV/7AAjiwOetimvCRXyx2bH/ouHcUZu1hg/fS9jV3cqXHYhZ+Te3kH7FaT8B3yLO8gP26VTJ1f01TO3PorvchHdJXuy0WbdzZfd85iuvVs3QtDO87FPPxy17zHNZ84W16viUTf1ii21Oiwc3ltdsYjXXiFfRoW1onjJt/xKwBuAejA3YKDnHEayXZJhWIE8J4BQFB3bv87F0no2CVgzbMdb8Hb55xjrwJvQEuwCgGKFXQU1DgLlooJhadgFXQS3hbG5LH2ldP6kWvOZs3dC5Szdq+SYwV9r0j2Bjud2cYFKLah0Tx03bkSIIeWgBYsObLver9JQcBxGI4pMIC843p1lZi+N5n1PTCgF0l0Exa/ECgS7yaPvtstY40NjNh+CYS1Sn6bxAH2AtUWz5tE2IjONpEINIEIxJGj833GgE5BDGAQ5iU6xaItvNsUWtuJHb7DJ/IFttl4tBbAALhcrWEbcknUkjd7Ri4qxLr62JbWuo+S8cbafiY58mWx3+euTouz9dlNCgu04QKf2oTBB9hfB76xFTqNKd5bo6dRS8D03jH91vCTn/zk646L5EcetqBOZni5iVwBphhABCtoOr4Ehty3ju2sI2kSDX0iihoKcBG+8FHxoahZ31HYOdatAHRP173usfu578jXcd0aoMhAoCT/H/iBHzhsHRbCMvMpdHqNNCdX5++9gs2HpHd+43VcP9uEBPR58yNCS2aSs/m2mcJf2JKOFXVLxjo32/dZ61jihHyI4WTfXCDmxWjj760jcHO/51OIml0DsEwsIXvmVPzCpb6XFzf3mIsN4ABO0PgK9CXDyR4Wp2dYuTEIV/lHOdBuBHEpp7Dbxvk2JBU//BR2w1IxZy6kyRUTNkCOrBlmthbNIQ2h7LLzbMHCl/miqzjptXNsE90c4hycha8jjLiU+GxNLjwoxPkH/8SP5A7653/bVM+uCDF8Jt+S7+VacgU7iSMcYHmUOekAf6w5lu668r08Q6HHv+nD+9bUf5xmMQI30GxY+ZaDsTtOm13CuPXtnYN/LRbjDo0r1rZIV5glH/7Q3/Bw7ZluYef6t5zEF2C5+Zyj2Fwujb8v53KeueX/PX93g22uNXfy0cfyffP0ve3Uy/E6J/kWC/lXusx2cgk8MSdcEgt7S+GuRdzJD/y413SpIWYcmMn/YCe+Cs8VxeyvgJNjt8kDY3ZXlYuXy7HONsP1t2ayDtvkN/+2BoVjn/e/4/ssPXuOjhjwXa9nTtT6y5d/9Ed/dPxSUDtZksOtJsaGx+cdKPyqud26cMbI5OHn6UFzdfOMeRZH1GA4fjLUkFEX2CHlZ47LJ29+85svt9122/FzzVt70DGOt9xFPYobqGs7J3nICVu9pmv8VW6DVRoS6tq7qz9hUevDR+WEXsPJteXKg3vvhRPceZ+Vs8dZB1nkgtbdrSI3PPCBDzx+BrB/lLCAD5BzascgQjqoCA0FbHELBChtSZWg4AiKGHJwDFvNOJnkQg7kVtEApI0vwZsbiQIYAmQTaH8LtHUkuuk7JB3haLxIb4UQ4rVzA6DW2f90ypiIqPGXpHE067O1R0dfsmvu5PIgP84qcSzALggCHg0Usjef5ErHm6SsjR0kwdWrQlIRK5FLfPSMDEoiEhpbdTx7uIqn25VM2zjofbpZEAQCawO6R2AEzln+9WfHLkj4W9Jr3E2WgJSfiAl2MX7vyZD8kmufLVlLh24psJ6z/vjIXuVAJtfXJN8FOJ8hSI2N+ALYPjN2ftc/PxGXHrZRYbxNaGJe7K38G2Psv3G0zUmEk45tDTVuenvpS196ed/73nfcdylRwwZkYZssCJw4YCcxsJ+vH9AHWym2l0zxHwS773pQU/e/BfwaBnCX30tUeyU4uRRfdiIgjzAyvZRU/CyMjnLnpqu+ExuLfzAPxvRdMifjFgCbbJxfYksve8VZ4mu9/fxcNunfs5/97OttQPLH5oxkkwfOOSQZI0virfn2WRPWJa90fLbRFCOj5Lm+Defokf7JAr88aFBuEeP0t758v/vd73hAZf/Se+eWK8zRK5n6W+G6YyGzbCBu+THcy+5sAy/cb86f5ZXVD38mU+ukY3Eh32iO0YmcyA/Ms6Rd7HQVqds3agApEuQ8WKBg8NvKyXS+StN4ruTwO3qE45tDEKK1K76gCUMH/OlcABwGm1/YMY/cxe8WI/nBEksFCN/pVcElBs4Fp2MUBM2BzMJ8fmwuuQhx75zFU3nShRrNn+Rz1VrRZleXWNzcKB8vL3AcX4A/iHyfwxQ8Qp7X8ECQYREijzvQrdjYON+GDd8jE79criGuGys9rP4bt3OaX67XrFquaP38QuOseelTjujY3RlJB64Q49adixfDSTm29fNVtuRbjbc7Q5wjF/NVMQMfNT1xEPzfrUDe8/ktqBpriyHxLBe5JdAa6RX/2XjgA61fwbR2tg726L0CbNeKm8KPfMEOC/7Dl8WJZhnc48NwCI9f3GP7zhF/dIQ/LCdLJ3C+c53P73A/ftCDIbvIsjpIXtjJp+UHOJG9XERsXe9+97sPDIsXffCDH7zL8yDgn5zNZ+UhMSA34Fq4Ci7mc/pcfbC1Ql5Dfrkdf5cf4NautZz6qle96vLOd77z8pGPfOR6EVUelgNbK5uQJ19we5x6qM9qKmhoswf8g438fX2Bj+GWO7eLXm4JiwAAIABJREFUBHgaGdIlfxCDnQcT5AP66WG87b7odnL2ScaOgx04ZP68tXTv14b/8R//cbnhh3/4h+8gMHIpORKSM25ikQRbgEDhpAgvgsEhjGccQdtClnxxYh1OYJwSPTRlCwxbaQTwJiXBqRsFsCmsua2bAjkcpwAQHBCgCWjka/W4DxnZZJsuGMjnnL5xFWcIZ8fogLKDziTwW4DhUICbczB+a7Hm7AZ82QwZ7P0ZWBRbjuWAkkjvnR9oKFI3GLd4kigWLJc00r/kqrDfpkHrY7f003fNvV1U8vILAAegliit7wCpJTSrL+OyP/+WjPNVT6513hI8foUMiDvrQe6XhCCAgnt3hkjefEewL9ggw0uSO96VmM5RuG4jALkTy5KsOXrfVr2ewh9ASbQaXRJRuudHybBbs8gNW1ZuCW2JwGKQMcVEMUP3Jc19UAp8EUfN6751mEW/bLykpM/oiG8ak57EDkwUf+mrOZDIju+fn7XpwU+dU1e+OexuMCdfMD4MQoptkURk6/SXdL72ta9dr7hsQoWddAkfYDMSu1gDk5CQbKjZSJd2DokhRKfXfORP/uRPLq94xSsOuZqD/jYW5IRkciVNQtOcEjMIHfxZjGhsDRfnb+ML1rHRJmS62hwgp4gl+YCOEFuywOd2yXQFdK9m2g2yuUV+EKO9NmZ6+9Vf/dXLy1/+8utVHetPzuSBZa1pSTms21wkv7I5MpOutlBDqlcuV2p6XRLjyhtZ4B75FsuzQRjpZ8pgD+Ikb1ijuDG29SnyllizkUIGTm2Rus0S/o5X9Hom6gpRa7cWcaoAV6hsLkMO+dpyC3kUDxBzewXz3DSGUxv//ISvwgzFGB8z1vIOOOeY1ra5cJ8Hsz60ubTPt0HAh8S2dcoJkfc++8pXvnLdpXOOqcbsv1hKxwpz+N1Dcout7ks+24IP2THItxQxveeHyctmfb78oHm3gcCvxfw2pvCUOIgdZW5Rkv/lw+ZpzZqS/FAcyTtsKAbkbPmk4zSwYNxio9iWJ3GM5Kdb3MLaXHHe2O0Y2NlYuLl8phZYDt/f7LacCb9RXCUHLN1iSm7yXXLBTfEEAzYvitfFZzaFeXxZrGSzPltOipeQXf6zZuPbWbJ4lN9pIMBzGM33Gn9xRx5abiEuyuf77AkYxg87DjdbbsxueHG/5tLPwb74xS8+bmOjBzl9/VJMkJPd5GpxoQHAJ2AUH4Yp9Alfy+1yvQs4bN7nPWC4NeMq+IK6sQfftUtAPrCToXPpGE6ae/PD8g+651/mgEPwbusYsW9Mdtao2FjFX92Prw41L97SL+78+Z//+WEXu3TSd7zpjW984/W2XbFpHPbDmXqPY6fnxe54+g0PfehD73DAEm4EWLBzYouiUBNzUALt/bQUAsgXLDmpoABam6Q43gLEEn6GVlwgv8gnA0hAHBqhYWQBbr5Nggg/+Zaccapdg3MBoTk7D4lHDM/6WeKRbQra9JkDdMUIQG+CtjYGRsrXGZdQISDnbhF7rExbdBjf+aszgLXJZQFdsgJWgMFYW3wJON9JLPxtdbc+09/AhJ7M27nbneu41u8e8CX2zgXmCINCh12REVcnrEkgNscCpwTlOCBacBb0/TRX95UiBZLjFoLiFNGTxCW39f8l3Ku71re230IXcZMs1tfFcK/9k+DEWrsBkp8MG3PIJZCThHXil8wiH+wJpOESQoYsL0ngc2y4fraEDZ40r87sPg07PbTO5shOSxb625VH5CrZIqNt5adruEG/GjYAvyuh6cu9xO7R54t8l02sjUxL4PLt9UtNHRjenIv1jeEhm4oaiZ/9YJs48H4xrDnNBd/O23KtFzkQd2ID4ToXK26D4OtbqNCJppS1d6ziVtz2mYbn4kVXoW39pHN+KNfR+ZIjxQdcpz9kWuGJjG0ehY/8cknixoi1kqt7ziOZ3eZAnxvDzdU8rtiLGTsx5MfWxY7N13luUcrue5XC2hUeZN74lM/XV+FD562viGd+eC7ezX/G0S0sxBaOIab5jgaLgij50km6e93rXndAxXOf+9zjdWVzvm3/ve/v9Q/26fN9wBdc39wD57LJ+RYwMiFo8IWfk0VcyBPbbG/85PDMCJzDGHStoMlmjVMRkQ+FdS6okFu+3WYE/Ypd38kLsKJXJHNzRmP7dQM8EuYq0sTJ5ovmxYXMIf8oEPu8K3Y1eXsIH7xVjNCB8eUcduTXW5QpcOTTdNZ/txMp8PnhcgrrhgMKy714oZDRlGBra4U/fIof49Z9v7mIHJvPNL+dszmQzuEm7g4/xAUuuLy9uRXg/Jv/mUtRvgUgzCM3/S8Wwu8tsvi/wrbjNSjho3ngJLnk/y2K8LFi+vGPf/zlwx/+8IGZ2QefcTEgPVlTr3xwuYKcovGV3vssW/hlgs7D33BQ9Y218jn+irdpIm0ucs5yrD2ff5ybhDsGPbb2jcnNqZo2HZvePEuC/8gNYmftL8cmq12qjtt6qXPC0R4MXPz2nQa6NWmebW0ivhab5Fx6gYP8AJ7QAz3yRdjAf3GhrYuNqfayOx3e4GONSU9bX9ILGV34Wdn7u9tq2x23tVL28Lndd3J7NoTPdrka05ziml6PJsRDHvKQowGwxRcCJSC3mKTMFgBABJiioqdE/sVf/MXx28EVrAnbP91QJL7PNsh6r+BFICSbBZAWcAZdINXxggZJkuR3i59AW2e2NsZd8KSLLZQE2iYP53Z8cuTMXeFYMNpAsBag6oqgRLIEPGcTjH3esZ6CzTHJB9Q2mQjYLUiRwk28C9KH4e60U+ctQUivkpZCidNp0LBjcyMxG7R9Th/NowMrKPmeIEQod/tWciGhWyg69xzo/KJ5+9mUfjO1QGQjRSVCte99ln4LID6wW7AV7wLPuHRH/2yGYDzhCU84tjEhTEhj7xv/bW972+VFL3rRsZXdWAoP8bH+uQUEAhDhQ77ZeWOndQXI6RdgsJGie8kiAg8/tlgGgut3sOKc0MhK180hBlafCgRrsLMHwaRTfimujO9KsLWLa2QfgEvAazMgC9DPzaR0Fhl1RROpb+6NqS26msc5YrbvnaNYc4VoCxZYQ7+IoKucrQnRkNjtykFoNLRgLzLY++Qp+XaumO21J17fcsstl7e//e3XnQybGBUlYn/XYm3wwHdLhPqObvtbkmWLZPacgv7mC2yXvG6NWH35+4ytzeEKJxK5fgP3YLrYgDvJRQ5EFU7tlXQxCDNgVZ8rqDd+5ViJfZssS0rW/nKrmC4ukju7a1ogfGKMrjfO8t3klJ/W5zuu964+0Y8mx8Yg0qaYkWcUVx1rXeZI3sayRqQQyWr+fegrwiOPiH25S64P65/3vOddvvrVr15+//d//7o9crFm8+g2N8UsnKXD7Nb/5JET1netT6wilRoAfumETsWHtWh8bHx2LuK3V8Tpy/r5Ev/gE+LF5x0HF+nK+pYXwpe2pz7mMY+5fPzjH7/+bJfjGrO/YZlz4Clyrejtcxi3z1CAB0v6kw2f4ZeKLT4jxqzD2ujJvchwR2x57XM7L+AIvYoJhTK/IVdrbx55c3nTrpuNcSS4Jj5xXr7TcfmiXW1wFW54bsXy0NUbTHccXqIY7hdgakD/z//8z/Vixa6tsfrP5+ijVw1IOpAn+EHHaL6YD4/VFNnmaWvX9LUenIAccALntB4+uDkMv5V/ydsY/ZpIW6lhNp7WOWRiI7bpu+Rzn/YWszjr8ip5iD7x98U/vtF3mhvLkekB9sAK5y1GL+fiV+YiF94uDzZXcvoez+vz7HFubsMR/il2WqM4g72eAwSj+QI8kDtg+9qHfGo69r67GkTDf/UM/9R4uBAetwUyfVuTppbnr8iN8hcOj/9uTNMjHTRGHK8Y658r+hv/cmefyfs4iXhjR2vl9zisHKM2PPO21oCbdcyXvvSlyw0PeMAD7tBxsdWcQSWSLWAEAgIgiJc495uOBdenPvWp6xUpYEh4QUoJSxY5KGVbYHIgtQpfjoNQLqFH5rxKvr1XQCKFfbcFKuDoe0Hb2iUaYLa6ETDkdgUVYUQuALdgQe4FGpnSDZkkNEGxhMq4SNP5agKQWqKoW8y5BN4SFYEjmQP8BRTgKTkiteYEypy1MRUo9CroEAHJCwEVUJ1LJzm39Qj6zl9bIwOCFYD23t9dOSgwd+s00BOIybGNDn5kbRXVbUMqKSRfvsl/6INNFA19Tw/AF2DpmLJ1+i+e+jnJd73rXdd7xsyvKAaQ59iynnTmu+YH2HzBejuuNS4pdHyyKHg07xpHAU3n6VfjbxP4kk6x1bmurrga6b4z/kgXvRfj6wsaZ/S9RRY8ccWFnyGB1sZm4mmxyblioFfJGgZYp2TAz8QqDFxSnc02GVoTAn7jjTceBYuONxst0RKfyK0km8/tjgzF/m6zI6OkzgfJRDdisveNmc/7eVFEpGMWT9PDeVtqOoM5xUwN4sZEEDofASQDnFBMb/y2Lb5fsUgHfEsTmR3ErjhuXFhhjub0nITOgz3yHALgSpF8J6ErFvkEImutjSkhm5uuz4RsY2RzxvoZcpDO3ZcrnnaufXBeetv4lc/4OduwObsmgyZMY7QToasTdstsPMF5/pp8bLPkbskKfE7XydsOGvGcLAi/c9ItnOFvcFVe5isayoqqZK9B5ycEYcmOR8+dm4/m5yuv+a11Gx9I3+aexSLyJHf6a6xiCTbAJOtXQCeTBsP6c5+lM8+xcDyccmzj5zMaJ+Wo7KGYWbIp3vAkhR+MKAbIjyvShXUsHpOp7zoPh5MvNe/ZEIZr7uJ4ne/Kl+Y+P1s8xCWXeyiixBOesLEn7/IV58Mn8ogvBYW4wtFwH/lg5SDnNokUcJqAi5t9Z63GFZ9950r/4gSOzo/7DrfkxzhVuvcrHvg1PHArC5zACexis0269YkBuheHveZzLjLCimQqBmHOFpVkTA7cxvnwNB24mLFXreEhLoyryu38hQ356XLcnQOnP66W3ll/eEjg8ldxT3bybhPRHHjacpnNQ3sFF2fjA9mx2wTLe5/+9KfvsrOmY7sVJp/A3fkkGy6Pgu/8ng0Uxs6hO7yXvy8n2SZFc4jxl7zkJce2dVxRrbPcUr7DyfmENcMP+YPd5Qa8h17tzIQb7AmH06FdHn0mD+M4eIzxcTH4JT76XAPYRR+NTbEv57uots2L5TfiEQawxTZi6Sk5Nt4WX9VCvdrJZgfbXjRNzn/7t3/73s8AcjLEaAmEASlPAb8kyfmI5waGAAKWimMJEtHiqBKI90ugGivjKlwWbBBpcwsAxqIkBmB4Xd5z0iAn5wBGgA3IcpYzIQFQSKVxrCs5ObiCC4FD0lxZ8HkytX0vZ+s/IrJr3mTDGTURFCJsKeCSCYgaiwyCwLiSVe/psGMENHuZEzBItFtgAGeAsTZD7Phk43vIHBKuWDwXBsZrDQKpcTQN+DSb7Xiu5G9wIl98p/OShy88/elPvzzzmc88csCznvWs435z/mi9iIsgVsh1XP/3HucFvtWx5KLphtQBl0id4oj8zY+4uMIi5jbRrV22q0lXfEUyOBeMbLBxvjFhjb0ipY150003HfeAukefT/O/LdSMLYkpfBaoddz34XAdzw8VGwisK+L8mk0lD+tHoLKNh8SIZb66/pRMSIg1IEpdiewnIZuj8fYBOBKHONx4ppuVNZ3Y/dC5yakAluTgC/8hd+PxfX5oviVmfHZtrnCCKfJBn2sG2gIJY5sPuZfMt9ggFyxGfnXht8gTiwoYpDj5JcjGXn0upvMhOLX+jaTz9Y7pe0UWP0Q4jJF8Gn1sz3/Sp62/cpxmARuccxR909u5aatYbA76kI967UrtU57ylONeQvmL7GLcWjUsshUbbe5HFpFD2IH4irFeN88gs/SNRN0dHstLywX6W6MciWQr+Y0fL9nv7/RrzM3v9G/tZ8yUVxD0bJkMkevGcfGhzxQQuz7x6QGbjZcPI2D0Cy8Qa/7KhnRuPI3i3ivkrcEVq9Xh5vl0JEfDARcocJklzMmi+BJbrZdPskHvW1+Nko6XY8UdXctjyaD45Tt9RzfWgxDjj+4T7hzbrDtPzCjaw7z0znYbszArGekCJrQeBUAYAjv7vLXFtxYX9liyWjMdmRt+ilGxqDlnbgU+rJA3FOLspgDD2/gvfeLJioct2OSv1oMbw49zQ7Dx4PrmFnJuAahBbkvzFjLimQ/QT+tiE/zId2IDt2xODUe2btt4jUiYk6yKu70IRi9yW+f7mWBrXH6+3I9N6UhBp/iDp7sTB17zEfwk+bbYllf4f7Lsrk8Yu8V8txi+4Q1vOJb0ghe84Hq7IXzrnPOuveXVMJJvwZZexUxjaBaKk7OPs+U2dVvfmRdUr3z729++3j7Ah/l8cog3+YbOcbRtjIkhcc8XyaNJmrxswhf6TBMmue36Na88snWsHE8/aoHFUnaCt2RrXt81Dm5UA2l3Fiw+NLe81jl++ciOE5i3fHbxdHPa4gGemEx89otf/OL3GgApSoeLg68xU5BgR8xzMgCzHRjBCbgtTuK3vUQBiQjse4vb4PT3kkOBJWEyDoNydk6zgS2gGQbQKa7ODgbEtsBt3RSefhhHkhMMxl6yJNlK+kjgFmV0ggjrqikuOKz3CCtSsvOvPehHwNOThA8Mz0l4CzA6TW7bSjp/C6cFPvpEIBViwFsyok9gvve/bcIHJBoLZ7IiiPteAQQkJALA0+eulmZTW3ToU9PLXOzpFo/3v//9V9M+9alPvf4UHj9uHGMAXP7H/wX9gsESg42TjYUA4pGPfORxG4NbbDbm6BNB7b14QTz7zg4I8Y2kKnxbq+Jgk4GCC7HoGPrT7VcQKIDoRULscx1N4ymOFaIULGl2PNLAd8KwflKvrYxsx096L1nQgVs4tnnhO6QqeUq64V0/m7JEoL/XD9MBnBND/FxRgXDSJXKmGESse+Uz97///Y+Of1tu4YziLz3kA4i3+XtVKNBZCa91wBw6cqzkYwzYyF7bMOBPvZITSbzXve51+cM//MOjGaa42DnZQnJllz1GvqGv5s4HI67ZDRb5XC5ClhEA9yQ3jqJ3cRPZsIZzDulz5LY5Vge7sysbbL4SY3u7AOwTb3wMLok5caGxnl9FWMnW2NnUVmXEvXE0wPh2c7jaDb/YbHNxNoGHrqCci3z+gsggkbBWbk62/PmnfuqnLh/96EcPEgQXFhOTAzm1Js203rvSaB6cBCYhn8hYZLPmWnjMx/gF+4pXvy1ekyr5PHuD3ZD3jt8GxMqPzHsVu2Kaz9Hzcip/y9GKPnpQRCCRYkPeJafY5UPybGuCFdnfbgY/NUp3jaOZ3XGKkPRmPfLlFpQKtebjx51LbzB5fYiPGRfewEING/ruOHrYnJEcGiqtw9VWHK3zkkmBuU39barAaNxom54KCRxGI2u5ZXqBNx3nai8diIeOy9/c7tGxnbdX5rYxQs+LB2ypsQijW6u4xfvgvvcdszqW43b9YgjnWPuu7nFGNuQnsBxuyw/GFeudrxG+/Dws07THAayfr8uRmzPlXHmGj+E9GmWN6VdQlpc0B90rCsUOvfW9OBULOM3WO3SwOdy6lwunz+WB8Fi+xXXkeDkwOWpCeo7Jr/3arx1cE4bCFDx54y1uWC60VnG5dlzuQgb8hV/glhvzW2dYl3Wn062HkhXGG6Pz8U56ctFgOcryBvFPPt/BjDO+msv3YoDPWQPcwlX5YueJ9cUvHNC64WrHLFYbl0/JobCZvuWp1h+naNfvP/3TP10f/Ahj2Va9BXPkyt0VtvxCnknunrlwPAOAsnSqM8Ymzi2SKbzEtIYX8K5oIdUcp+MlU6C1jrsFIaLmd3QlAVfrmkvTQgLqu7aTbsEAxCl9iy5K4fTbZQMeCh3nJ1d/5zS6kciXLXSNJ8k0X+fYzgxwEUVGByocxueKWk2ZjgOwAqnX/rkKtfMDFiSBs/R+wXSJ2BbZ5FodLahIhpIAYAfQilpBLHlI1JyWfB0HAHS1Vq8AVuHtpzrYfMHC2o3pO6+KR4VEY/RzbG2L8bNTzhXwElbrSN/3uMc9ju2hPeuinzV74QtfeDzV3DYnxKSxkzX9RzQVSn2fvhEFiVYi4m/AjR/sevkDnwOuYlP3c8FoScwWPpoldC7xiANxsTrk2zriknZj7f2Wa1s+pBvb+Eu8rYFuzOtzZFiilvwrkis+/+Ef/uH6YCzA25phkvUDU6DJ9xWkvu+Kv0KOj6+++bNGk7VuB1icsgP/Vpwj7shB7+m921T8brVGiePIAX/FP9vBnC3+YEXyuloPR9mGLyw2bBITp0sU2bBzm38bb/uQOd8h0PweUWcHunZ1c5MxfcGOxTjkhq47r/9wnK7gET336pc7FpMiXR6+6tglRkt2+jt57cpITrZGDqzXq59phPtsuH4oX8md4pa9FNmuKioKEBRYxDab0+FPYzWuAps8cK+5YUO3pnQryCc/+cnrz63SgwfuhY/hYTrg/2IZETvnYbGNk5DBOhdH+Day2G6Hniz/B3/wB9fYgVV8R57X1Gl+V/KNLRaW5G5DeQs0PgaLYAFCCA81CZq38cWeXJnO8xlXhuC3GGi8OE4NC0W7vES3MHixpl0g2bRmzAc+8IHjiqGxVya2k5MbY/MMH04OPG51iuT7XvzAADHJ/vCp98bunGLBPeJ8ON24LajxcB/rF4viyVzybK8KF/O7cOEYTw7HWeDLztW56Qd3MC/c42t00Jx8CweAH427V6m3cNEoNB7/Tj+aI+KXj/aeb+PaMAFXtxZ5tdd0Hb6law8f5rub73cM68tumjj8v+/Klasntm6M5G99dnzApc1DcMgzC+Cmohte8VW8nh+tX2RXftXnfFeO4Re4WHPAOPYxvibQ+jBsU+hq9sFwc6691o7yqKvCOPoW6smK5/Ua7vZZ9hJfcBMXSmb5dfnr5kmNdI0/WIYrNVd/Zwd8epsSYicZ8IDl653Lzht/ZHjAAx5wyNi96Li9nMwH4R89wlM4K27EE9+mfzxGHiTn1mh8oe/Snx2ZiujG0qDoPI1K3DfM6td53vSmNx08DU/l27BUE6Hv4QG55DnYLbf1kOie+bXNVzx29Y/TLn9zztl2dHz77bdfbnjQgx50B2UCK0IAjL7nYAvwAlkSA8C9X1IlUTA8wOz9JhzFmOS/xYxAOYO7BsM2GhgfYXWO4t09sJxSguBECAA5jENWCfSccJo3wyJMyDonpQd67n3by0rKwJqjS0CAl0MgKXQJUPve1a6+c/Voz2MXhYn1AG/gw+7nQpHdHNc852LNGpOT7J1naxgwonPv+cK+0gU78D0JoPcVZ+4l5HN8FVGiI3NJzMlojcbuM1fD1y/oG8lqjN3ChziYu+MlH/6yQcqfBf7ZBskjCXSMwNZsAdYAb8kHf5W48oXIePJ0/pKIbGlu+mn9+7DAjWc+LdEsWQZM+YBknw1KCsiTtUgyyMECISIDeM84oIgxJrk1tdYPxDh5JQBju2rTe8Va40u4fFAyO5PNvo+Y97r2XptLQggMW8EsiRZOrU9ITopKycf2tfQM4MVt42eL9c/GcbVkm3/bnUfmxBty6Uosn20eJBWG0DlyY4cYX/O7tvCo1yUrfEz8wxFYyv+tgW/DSb6A+MAqvuEKGN8RP8g1YqM5svHETqvfxmkuhTiC0Hm2VvuNY9ih4Go8RBlGImu2eYtJhaddAArHn/iJnzgaXWEfWxgXPiIIdlEhv2IPRvuer7kdCYHoc5jSZ92DGu72bAr4wa5bFMpJiLn8SteLqey5fuBvunBxwfNCXM2AL/SwBbo4PM8FB/YVlm5+OeMsHW6haH4N2mwK//glbsP/5NDGO5NRMYCo0W2y9N/29OU3W6zBXHpOTz37oAeeLUazN9xZbHThonMVYrAUHsMLPimfeu1z+CmOcSbyysXiqLyzO/CMpRhLby7+ZGexZi3kZbfGT97yX3ZqO7KGm4czy0n06+qf+BDbeKUGmVxPRnhGX5un+M36k+Jm+Va2WJ/xXmGyHBTmdnzfywUwMV3I43Qqf585nGJFrFs73PS+88KHn/7pn77cdttt11+vYV95kj2W8/SZmgGes7/vFIIdp5hOT+YP72zfh8tiG75s45mv9l05qHGy+261v7tx2Da5ip38Bm9efrn5Rt0k58CTrYs0DOhFvcCHPGsFB+rz/m/u2JxNn7vLhc3pb3FcDLMzn5XzcY/s0LziMT8s1tQWYqH5ycrv+iy999/zsDRxOq+54gc91Lpfvfqrv/qra1NPnC+eaaYnUzLkA3TQHI23/i93wzUYu/xGzWodcqLcZ0d89oC/HdP7/Kj5cJiazj3noB0Z/aRiuj3jLCxUk6gtGrMGXP7VPxc7/L35tbWKj20eLiasPcQYLqTBbK3denvDjTfeeIdECwBX+chr3/U38nculoHkOj9nSmF1repk6DYJgL3asIGiaNtxzc+gnJhTC0zknQOssillCx9OgOCu40ggrurSkcDpWJ1yAMBQ1ojEARrG6zXd5DT9QwYlJIkAAHA6x5FXsX93yRU4KlySQdGWY3BIRGkL0XUmpIT+9hWBQYp67ZcgSjqRRB39PkdgBO7KRx7+CHABaXMuyduExxfIv+C7wc42kqcEgUzRgxhA1BVZ/SZp96sj93xOIZhus8cCK8KydlJ46K4iwGvDJVR8eImT2BQP1kJ/zk+2OomRoHYq9LwCOxIAMl3zOfIjKQoexYLCju3Zormss7GLDVdXWpsGiqTR+YqGvhf3yL5EJEHx+bvzXckyH4EBGk/8AYCmoyXz9AuzYELnVeyUyJAxOjGHbq7i3HY7iUP881+JaBuEySUu2YQvS2gS7DbWOnb9O3l9v40eW+Y6HoZrJolFtoOn1ie2ekXYevUMBmP2WgLlI8hj+uufZ1R072bf1fg0N90qYunY2BI+vEKk+Qc/4vuwFl73Hp65ZYmPiyk+CfPt8oJr8gL7kFHOW1KCOKtiAAAgAElEQVS0RfjmTjZW8DinV/F7xknfwazG8wRrW4mTzRUJBYXcZM7WKR7g4OpgY3Jz6Rbi4oZPs8f5QUxydXbjt60DNiBt2zjVtPLd5hxXzuGAolOM4AnsLZ41HxBQOMvfFlc3b/NzRTjs4p/m3WIvefk+TOOfYpRtrW2bMx1b7Nq2zG78jl6MpfFgLXKHXNVPRrVDTbxvo4dexM1yArIvgaT3jt9ifnngytkYrqqKRTxGXmqt+KDxyUrvMH1j7+yDchbslg/hbXrqt7P71+0h6eljH/vYdeedua1rcywMTF99L142JhVhtvQbh9/LkeLIuRWWfffd7373kA1mJI/1p6PsBnvpbnORuIWVcnlyveUtb7m85z3vufz93//9IfsWqfjD8gR4pDD1HqZYQ79Y1O4ffiTXp2uNFX4sV+MQcExhSqcekFlsd4zmPKyUu8U4Ozc3Wycnf+g4vHdrBVzAefwTFvW9hnt/aypp4sEazWLnww967VWTMntZz+Zl+VLDY2+/UqOQnd7UFT5vHbCgixGPetSjLt/85jcvXeGlKzZwhb75+H3juV3G2JvL2KPPzpx7OcKZw8BaPAOPgYHx0Z7h4IGk6YossBAfd7vb8nN+v3rovPNDceHe+upyTf7f+vBPPBPOi33Ys3zFQ8BrsPb5GbdxFbVXOtQgyP7ZLJwWc8bmb/BoMWd9fGsY9rZbZXXjdofGT4bjIYDtAKBIYCvJmViSRCgSTNHbRJIcAEogpKfXpz3taUdQ9tOAgHwFoxjCGydlIyIW6bvG244cEtbnukF7z4Y1CFYElnMiKhytNdGDRMZRehXMdCQpWxeyuYUu51V4NEZkuAQguCUxc5MDAC8J6DtEa4sCxyCyigIgwM4A2fo4HGAUBJ2v8E6nW5hwxNbE7g972MOu9ymVKGzVPzc4luwLiLVT368s/b1+JViRM4SFrthGwbUkDghlbw9rAj5sgEiRqfW1HTvQogOEBZESvECgOc0vqTum8fmtuOhVHDTGEl9zAjJEreOQjc59znOec3niE594+cVf/MUrWWuemk0VDrZciZ/O7d75fLGkoSknwZJ7SX/jsWdzwhDn5GuSTHLTQY3ACIIk3HdiZwGwdT/ucY87rjIswRNfEtWSUZiwz+YAmoB5iVT6k5T4zsYX4iHhK/jYJ3n/n647/b3urMo4fvgTfIWJirGGtmCoBDQQImIVjIpEwKBBomgQlEEZ1IBEihVRMKmICSRGHBAi2jfigAQBJyqIWIgMxopzwOGFf0PNd8Pn5Orm8UmenN/Zwz2s4VrXWve99yl4bfFEUN3dG8ZMTq6xDZkPL8a1M6hCwq4qNhdjgXFrK2uTS4KRj8VZxKg2FaP4INk2nsZgRUGbZIjwwBPksrnDDj4MZ5MpcsXW+c6SYLFG23CQvtg+PNcW2SIwBb22TTcm5/jcYi07cmztTJ/Nr4Ddv0146aS+FLtgmznV3uKTWNBxcY786IZdbLGg/iU0vWG5lQN2Axu3WC1mIbf7SwcwsOt3FZd8EFwYZncCfBX3yVa/Yh8fQDjYmnZh5xYbyasx1I73mvDjZKOI0N9Ww5HuJVdwq08rKxVwI8f1Sa/k1niW7IsHK4dNFiQk4rCkxQokW4Jx/A/esVlJ1cZw2CQpXIxxX/3ATIWDPuFMflvht5UeSaSYyC7ERHiCb4lNrdRF1HthFEIPc7oHdtg1xzYU2baQu/M3L/GdjLVnXPTevfSu7S3qSJbOSVL39Q6X173udYc6+vnH8KAtuz1LbVecWGXV9Eb8tPvtquK/CtriXcfhqBhHd1tw7dzDH/7w4z0pd9xxxxFHFJCXC2a3t9xyy+VTn/rU0a44ny5w1cbFL8Tu7quPRz7ykQfRl5zBsOTCJuCMObBnNiCphp9bFIFrfMkjLDgK7PAIB//c2LH4X18lRAqV+zhIf0vAxBW4XXsKoHgKv/qN3/iNgxNt/NqcxRzglE/4JJni13wHptBJY6qP9Kj4vTGG33Y/frgr+x1n03RqZwY8xPW6Dx+w+t88egzqKU95ylGcaYXdNebOn8xp5Uf/ODFfgHnJGM6IOY05fVnp1z5fZUt8Ab50/9rd4g45dT4e1AIpfgwjcejalQfQd8fEGrFULiQm0H/fFWTgv4WZ2hCT2bdYx9bkgfQi9nUvnIQJO4b6MCdFouUlbCR/6m/xqvkvdtaHdzvVp92aYlPzw1txEvI9HgHoJYAExiiRN6RdY13XYPuZv7Zt9K/fg/VbwwaK1BAAAsmpVf70u0mfpBRpW6IkkHZMEFhSK7hRPsKyJFRClaLaetFqLlKHbCCdxi9I7Vj8zaC2urSVm+41bmBAIap+5LAEVUFiZbREA8lGklbRgoGtUuTLCQU3SX3t1l6B/rOf/ew1mRMAAB47AN6cFoB2fe20JSbwecUrXnG8wKJjbdsRPPu0XRqRN0YAok2BnU2S5To2xwco9IX0Gr+tox0nI/0tSasdxBI5B8Q5oKSPnWh/A0y+IyAAD20BAoEK0HRd7S/oS4R2G6YALCCxU0T37rvvPp5Zfvazn339ibVkTv9kjWjoN1lv4AZQjRd52TnWnnPAs7bodAG064CZarN5bPJF73yhNnacZE5vMMWnANF1C5Sb1CBom3B336Mf/ejLvffee2BLvlMB4p577rm+RE1QRogQBfa3AWQTUgQHLvRdwQQ+CL6KaCs7/S0mdH06aZxwb5PO3XXDbxeX+IZgl0wi+zBQoEeMEXJJ4xL8xrrFvfy/F8w0z/qmS9+9cG0xdAN21+nX/XbRKOruDpTa2YJLhD9cp5eNBxJFfbCn1Y3gDXOMUztW+tgYkksO/HoJsyRXsQCBgQ1WLWoLLi/5oGNJWDL0zC4bEgvhS31ZYSrutROjuNp55G6TDTLnS/xHe4997GOPgtySSXNEwMWrs8+K6/wwPfKnjZE4yNqMeAXnzgSPbCTEtUeGmzQ1pgilIghS1dj4jpcyNT7HjTOd+W8+tSEu0y17ER935WXtTjzYHTPGTpfwTwKAWG8sXzsX+zqvsO25VHJcW0KEzeHs909+8pMvT3/60y8/+qM/euzY6TokNNtql4HjjQ2WS/Qkqs1bEtgxMhU7w57sWdvLCbsWZ+xvpHv1wibEzqODzxfYs6leENl9JRNf/dVffXnuc597FAGS/bkAhceSDazkB5so4XJWr5sbct+5xrO4rXDYuSc84QmXFkve+MY3HhhOt+Ju/XzN13zN5SUvecnlB3/wB4/ifde0YCS+KNyI25JRnBbONA7xiv7NezkmHMQtxMiNVx3zSMEWbmoHN6TH+tgXti1WwQIxSDJMhnBd3JAc8wU+Sm58V+LOznBPecByCvLh/7B7j+MpMKl5kgeMJkMxQIKIzyznONuVWF/75LlJrT7IS8zIZ+wg5dvPetazjvd9VBxuRXp/JlJetri344dbm+g3Hjp7yEMecnCiFnLJmCz137gbV7rB0SXFbBaGLg/3kmmPQOiza2z5P/MFjxl2fv8lp8VknEo8I2MYU7t0jOdseztuBVb8B3/Qn7nBb+3ySxzRWHBDvtn5zomf8gEyhCXslQ/vOOCU3Im/wBi6anf2g26++eb7gTCj39USA/JihKo9H/zgB6/y6We8vFhmAyan5ii1LeDlDPXpeQuA1LX79kKOsgrcylODkPSZ9Dqe+Wyiy4nOYLAkg1I22XBeYNOOeS1g9LcEnUEvSQSSuxK2c5RY1Rcn2lV6gU9igKgCEkEJUQOEAiJ5L/Gqr7akVQAgd84PcNiJZLDviBCibmwCQMcllt5RgOSR6ZIbhoXscT7y2+KDgNExz/Wx144psEgOOKM+OOH2xbGQZHrs2lbQ66ftOv0TLPsb0Nc/AEQEagMw0AFdAUG6YE8KSwsY5F2C9c///M/HGJaAstfGyfnpyhjZLTnpF7A0HqDSnANmhZNNdK00IEe1A6DZL1D0yYb5sIDKVvqucKKIgGi4Z4s6+gTk+pXkCQT0TqZ0QNZwq7ftVxXt+2Me85jLy1/+8ssP/MAPHMSUfQui/D1ZZ9clnBugkyFy5h46YAu1iaiZt7FtVZp9bjHK3+lxCbG5pAurb4Ka5KPviGmfxsWGfdaH5IQs+Qe/5h9sb4s69MtOVw6dK3kIHyuoGQNsQIJht7ZuVLzxUlZjk2gYI7/pvMIemXaunS/NIx2y9cZD58lUG2KX2GNVqu8KXFsgYnP1La7wI76GHFhR6jwbJofVMZ+F4/lP7VvRs80TUe264nargR/+8Ie/4HlJNkc/5tT4rDIi8uxFjDAvyTXcrAjzH//xH1eZ1HZyjisoZpLTkpv6QejFMbIwD6S1T+fYiaQrDG5MyQRZXdsVTyQVu7KLzPOXTT7hfnK49dZbDxwWvyLbcBSGmtvGNb7EppA99kH+rnMv7tF1VlrpDvaw647DTvIyluUaEnZ4crb7ks5HPOIR1y3zjcEqU3+Hk9kUnlM7+ZAVRphM3nYskHH3lVj0r+RcvBFL4IrCF/szXhyC7CSurr8Rya/N4ng70eg/HE+Gdqdt3KQneCoWSUDzt9qpQPa+973vygXItjHgwee2YBRbV0hlx41LHH7DG95w/BLNXXfd9YCfF2vObEMRjy/Xb7sW87v00nXiD3xYbsvmjD29dH/YSMbe51K/y+mWV/K15lFcbQcJvtV1djuwk8YNv4wRPojzjZNcdlFJwkR2YrPiJ//ZmM03JNqNV+Gh62sredEX3omPNxb8j6zguNiA7/Dv5UMb03HcjZP9XV/aWG6Fh+NLYkxtZouek+cLCpPkaNz5nns6BycbZzuHKuLD2I591Vd91fEod/lffdcu/tGYzFO+Qd/mJ1cT03ALGCGPkZuRKy6EI7BRutC+WLSYuIUxmGAcW6yDS7CS/+jb/JbL15/5s12cQWw/4z5OyP4shvKXPiX9y8PEObLF7/mNPIK+1o/lgdqzY6Sfoj5+BYBx74oiQaiWMMAC+0tf+tLLN33TN12+8zu/86hG6nQTQxMCGsBmk3JBiwMj/UB/wZ1TqcBkvMaI9Lqe4yAFDJ+yGAjHWKLKSQnNWDoOmBCw7jPmjq38tEm2AhGDYISNWbvASJD10g0yawyCie3DjY+OgAqC37USjDUY5xkzQ25MihIAiN7pijwELIF8ddexdW5A3jXkqlLPKPtsharPVqkCXyuFmwx3HtCk375XuOgN8O02QEyBhWDddRJyhSdBGVCZszEtIPlbQKATY9vdMgBMQHQPO2Q/PgW29OGFILUvQUQIO19/JU6Bs3EqdOy4zVsg63OJH/A0Bt/5EtK7RRM+zCYW5NzHt9j7riQ4twG9Nptz/37t137t8uIXv/h4c7jVPPoW7OoH2VkfYsNsQlCQ0LkP6Cfb5mgr3ZLyxpIfRHyqoguOChVktklHtsRvV8/9vdjBX8gQPiwRJzOE3dgEOEmGYOD6zksiN8htst/5+obLgvEG0doLezZAmsP6V33UlhWFJW5ks2Szv7cw6FddVgbGnY82DuOTNMOPJQOCs/aXbJtn4ybP2pBkJrPeVxLWfOQjH7muxNW+4oa4IqmrzdpQBKt/Prg+z3eQVi+echyGaF/MUADoO2KxpAqur97rF8aLB2TU3Jtfn3ZQbIIDw8LfbMXPlZnTjgduk8EmCnSLNJEXH6BLOIQ3bDzuXHjnt6zFSzGEvyazLQZ1XYXRfgJUEcm9iGptI78SyE2yyU9hGb4pIPNdeM0XyHsTPbZGt5uEw0aEe3mMseMha09iUPcbo/HDe7ZB1jCbrZIJv0V8l8CLld2TzfZTY3B1V9jFJ3oIWyRm5gjnNoYjrRsP4JLYbgWRH37Lt3zL5V3vetf1UTIYJnGzcgt74U/tkSkZLX6Tr5V5BYbmvnF64/85GUtexYoede1N4MvXdlUbhtHZFk83KdpExXjy34oxFaNb8cxXK1aYW/fwbXOCg8lWMsum689We0UD/HPnmhzqq8ce+9e1/QKIxwjZiqKjmIH/mws+gXPzi9qE6ZKnjY0STViEE4rJy92bE2wVK9l/1zcXuYF+cT+ygit27cCu7ut/u2R77EpcuRG2iWHpyc/D0v3GM37vWGNuh1L+BmvgNE6dnPFL+LG+yR7wdXGdLeNVa/dkukmjX2CrX22JJzvu5Lfb4Jsn/7bbOjuX8JKDYg0/XjzqnEdiGr8Cl3vx6XN8NCd2YKepvAOfaHzwovn1P/9vvHTHB1b+i1fsj0+QM9tNRmJj7Sqkm6+5LL+tLzITG/FyOk+W8NbYOieu1X4FOvkxmTQWuwz5SI8VPejWW2+9v2DrrdIUsQbOCVU6E5LrGQVCZeAcnEAEHobIsGprV/nWyEyK4JfI1P8mHa5ZxTGEJY8CBICojSWDS/LMu7EueWQkgb6V55wWITuPhZI77t41NKC8VVyKM/YlC2S2YKhPQCYhYTjmu8npJoGNUZDewEdvAJ1eASvQSNYqSyvjBZrOS1IZcuO0VbFjtjQlC8lM7akUq6DRbTZRtbL70oGKn08krX7sYlnQkXycgWkdlAw2kWMn9btbPDnXBrOOsUvyW4LUtc39mc985rEl8Cd/8ievz+wJjgvkfKd7vHAOUQBurln7WfBoPEiO+S2g6E9SBczYVfcsOJ6v7/yuJMKB7slv+ue5sXTQ85Cvfe1rj2ciKwAtKG+ipAjW2LM9FXK2S5/1R+793dwrWP7d3/3d8UwsYiiJ3WIQQF0QRhAFfG1K0BAHgRt28RN4KngJbHwGCUBUJDzmZa6KdnCSvZGv5D3SVht+Nox+JKG127XJoWBvB8IGRmQJNiiYSPjZFpmba2NCAvRjhZUcJE3e8LuEEE5qzycSxn+11XkvE2PT8HX9Rrs3IlWSP2RhCSFfR8IQZji8JKm/u3710txtg7XlWOLSXDaJhhOSFf6GqMIgvuV77XXtJnSIl7iy2ANrO6dwRc9ktzHFODu38kP86UJ84Sfrg+ZQG2f8QMQQ2L7n2xL1+qd3tmPOMNI2bM9MSya77xzbtuhUn0tiO4eIsV94s4kMHSOzdocoutcvO2JD5FO7HrWAv0tgFfi3EIubJRsyTO7mDxNcZ1xiN+KuGOb6xe6NS/y/+9eu2NG227XwQT9kXptspnH3/0Yra2J1nxKL5R8wuPb0sUkdbsF3cBPzFJPTE9wt4bIDic0u7ns0AQfUJhkoiLDTxXH+BFvhQp/4C99038pfgUBi4L7G/rjHPe54XC3OIwle3+Mj9NI4mwtdsN3FWO0sfpVMVGjAUbo+P8vGK44b2xZglj+ykfrFJTZHENfg4S6iwYjd/QQPcV+Pt2TzVvz5A1wl/y2MwrazzxQ3u97qOJ7EZ9rN0M6m5q198XB5P7njF+KzmLnzhfl2mPhlMH3CMTun2N5io2vhNNnVP9/tPvwpW/DyPRiysX8597kAgDtt/JVfkEljWxmvjdIhW8SZzKvFvE9/+tMHTqx/9J2Ps3UxRRvrf/rHxdhgx/ET+um7HTL0Ab/1BctxP2NJ/zCZ/+IBxlAbzSU+BntwPPZNd4vn3S8WZN/x5HYB4W5iIqyF+cZhZxaZL/bEhY8dACYqEa1Thg9oN2EA5hyZEy05JhDJ9YIC0rKBDzgjeYTNsDgQQzLWDeyMQF9LKvacSpCgDozdxzk3idO/Nru2Z8latezf7bfffgSlCO3OxfiXVElOVl6OAQiykfxwKM5aHz3XFqHMqAAn2XJ0ctpEBygvCWUwm+BtoEfM9I98CQBsxjgbT32bIxAxPzLvE2hwNLYmiWefHGMT18DNKi+HXGKzZIjtrN3tPUjH2nzHJC/JsC1QAaeilb7oWdsIDnmR34IL4gVQrDTt81PNuTF60cdumSNLxTC+w/4EXLLvXoHS3+eARI/pT0Ctf2RkX7qlGKOq3L1b6ZVY1Cf7zyZ2dZfcFIe6H5G22seGEMfaEGDXl8gWgWncBbq2P7Y62Euf+tmZt73tbdfglF4WUyR1Cil8RaKECAWskjA2tAS+8WmL/AXMtQnyXkLWvVbSJKSb8DVmSTZ80Dd5tFrUy86QhMaYXCWJ9UueS5jpY0kyG6FDyVljMD4+3HjSofaXBLBzRH/9m2zgCfyvbzqSDLFzc+e3tS+INo/IawSx84ocMN7K3BIGukaKa2vjy2IzOXUtHEUEFNp2foqE+Z2Azu7WH2CCuLmFLudgbOfgAb3yCziEIK0Ndh/fhTWwwuqCgre4uXNnU7W5SRW8d954ET0yg3Mbd7OjdJSvkssmdM3T9YgTQrhjjjz3bPW73/3u61Zn+CQWsPdzwRmZql+2gzQuOSNbpI6Mlz91nxhg3vyeTfFZ8yRLvGp9QB/uXRsTp+Gd1Z++w7Hus8LLJ8lDjKEvxQpJhe94H99Z8ty1bNZ41gY9Fsf/8IzGIPHRH35m/Py/73ydzsWp9VUJHyzc5LT7JVR9siH+IPFLZ9lSL9MtZmy8EWfgO/9l9+TbvKy6NQbFCnGS3BVl8Z/O4wurt87DxxLgeMgWXWBAnx5xSGYS347FFY1vOV06hevm2qdEaW0GF2DfbJM9Gyfbk8TBPX3B89rmO8sn6U27q7t2bbUSDy9q+7u+67uOX3mIo2TLHcOD+TocxOfZE0zquDjJNjbeKqT0s29hRO+SaMzeK6KwKJaQTeOx0CpW4uqbB2QL6anHYWoDpi4mGLvFAHoUb5YTSAj5rni3xZD0Lgnl6/j7eVcJXfDJtXk4L8Hd+KBd9zcvxbNtE7fj3+wOp2MzfDt5WUiib1gAj+Bo+mq8cYLzgpn4JjYmk45pY/EXB/RuAn7b2Dx+2H35PsySePuuKMFeGnN943k4M9wQn9O5giX7ka8Y18ZqtgGL4W/juO+++z73EkBG4dPkGQ0nWQPbBgXUNbxNuBGVs4LOwMExCPRGJMs9AFvQrL/GsT85ZjwLSMjFkrbu0xdypX0AvPNJOX5uo6Sil6198pOf/ILnhAWiZIXI9vcSN0DB2AT4rkE+Vtauy4AClIxQwAUMyH5tIBeNpTFnEMBkSY1guEkKmXIWciQ7xtSYJAeCo0/BFjkmXwbNoXfFcO2AMwMT8tkVRSAvMWhcbNc7JeoPYZMoAF7z6dMziEssEM8NSNpAGpNt13H8Po1BQtH4AtT6sDonqHksQXvsIrl0P2IiYTzr+Dw2AFM7QGbBmh8JBECydgGZFbjur324sEkKMsiv6IC+2Kb+2InEcQlM1/TdM92Sgl40+v73v//qowiDIMQON/hKQJG0xtmjIr0c0W+nCzz8wJgFAX63hLf2Os/v+Pgm0YIWO9YOO0J4JV9L4MmanyCD5Lb+Q7fbPv+lR5i99tB8YcAGi7UtpE1QMid6Xpuo7Y6zIW0bQ9e6H0ZvVbsxIlnmpz16tPpnHoLfeWshv+HvYtdtt9126KyVBcmHhIhdG3fHEUKkelf6kJHFUXOHY7UpjvEX5JPM2R+76LPxwjwkSexgA4jh7pzTx9r02ge5KK6xGWRfooDEGcPaVm3sDpQlZ+IjLKYn42JbnQ/raov8k2fHS7jSUWOSLJN1c78RiWLf7EHcWcKMB0hYfdJpY+eLkjL2Q4dkD2u0mX/Ud/3ttmGFHjolD4U+7S9eeodA7SF+cF6h24uv4D2OIFbDkrU18duOOrjJjlwLF/Y7/GmcsGDjP+zkp+TfOHYsyQ9Zz5dhBs4i8SNXeth5IrpkZrz41CbieAff2gQIJrBtxaUSr33/wvJg4xSfazd5pjOy4Q90J56J9bYYK3CQGZ+UBPdJV7Vtl1/HSzSbZ4/N9fgtGSdfcq1ddiOxSHZia3+bD3uEt3AMzsMx9tp94jN505Ekj+5xG/zXPJtb/+0itlDQnIrPfIyd4bzGIq7CCD4QfuBfCr/d06ppjxV2X7pe3tD5jtkJ0nfxnhzXzvr7aU972rGbsH8vetGLjvcjsBVzhpX4LXsUE5O7Ff36jz+6Fo9RhF1uzk+Wr3n5Id4meW4eXurLRmEVPoaHL0fFgxRwxGYxpEdQK1B0nF3QBVml3/4WS+HEmceIC3Qu7jS++l+uUh/+4Vvk2vtl0nkyxc3PttuiSLtZeozG4pYCS+3iovWzsb1589ktlMEAvmPsYp6YWrvyH74g9mw8EWv4ZOfofuXHt5cbkkvX2ZXnfrHhbPdxoaMAUCdL7Kwq7DYigb1Gt1q21yDDdchJDahtHW2daRDOCe6MULXFZAlQ341RwAe2SE73eO58jak2E4jE8UwGVnCcFrFCagA4Y814gDVnWZk1RkSMcSgyLKHSnrFJ0KxwI8YIC/kqpDAYVR5EsXEvEaQPyXAkwrPmjRtgswFGCjw//vGPXwm+wLzgSF/GDwwab1uqrAgK1HSw1c0NZCrn3W8VmPMrzDBm81yCtvIEqmRQO7UJQIFmAByALJEG1uS5dm8cxp08EPaIBBvaRIt9LrkUgOiOXa99IWT0wn/IgH1sZZ5s17cBliBFl8jRBmorTLbCbl+u66cD9x0ggsraOBsF6OSWbh1rXAoCAhR5Zqs9MhBYAbL1cwlj963NOy7B6RwSfo0in9/pxF4bA2AGvMax28OWVLKXtQ24sf60QXyTFcFqk7W17U36zsFAwFlM3rbJtbb7WxDa42QmKUbm2A375tsbDK1ukWfXKG4gwYsv2oQdqztbOjdBZXtI9+otufQStrbD7Ryq8j/qUY86Xky2RFefgvvKDtGiSz6YvBpXu36aR6tN2hGE2fe+iFBMWEKBjLBDuISIb9IlqWSLYqxxmq84hwQtJptD93o8AoYmOwTKp+RKsaZrixd+NQCBPPuHgmb9id/sV1xBdK0y1ZZCkBiI9JBTbcEwxSbFUIVJOEgOVruQTqQWz4DnYoD7+mQrCB5bXts2R+NYEk6PihpiF+7CfxRSYZkkB2eQRLF5+CUeJAvxCDHfQtbG1MWz2jN/NsuOyE17Ci0SETJwHYygOzoTt8X7xtLPLtZuON77o/oVic5vMWZjFHl4ZtaY2Dgb7u33VyAAACAASURBVLrsUyxvTF3bfzyHD2zxaAvefFYb9ZGNwjiFYLpwXd/xUP4jSSV/Nor/1rai0N7PRvGTztWmFWtzikeR08q/a5MnDr0Yxv/YXPJwvUSZ34tf7A9vXRkk14roz3nOcy533nnnAx5zggs4SEly72wo4SJzbeHx/BreicPsE57hvfyVD+BMsJx8nve8513e8Y53HHLpWPGgF545j5PVHu6j6Cg28l/X4qzNr92EP/VTP3W4RX15bLVr4ZbY36dt2HS7eQwfbByNj/ySde9Ze+9733tNautv8xhj5oc4xOY4ONlihT6cYxNwzZjgq/dx0Uu5Q4+eiKXGIbYld7EbvzVGuQt75z+1Xf8KFp2Hfd2bPBYT8Qv8KZzxQtaur630/td//dfXYnLj9Xz8FmaM23wsLp558eZyazsdX24KLxUwFm/hGI6oWCNOK25qj/0lU2Pvb7oyRrhZewpzq8fOyys7XrvHDoCHPexhxw4AAYLhEqzATPiCj+v9xJ+JSUYpFDBvRWiTPfedk0+DZPBb1djAK4lRWFiDkmitIq2sC9hAZpNGgd7WLONdAiW4UD7jEOg5D9mSn/ExACAo2BaUApW3vvWth5OtwzdHQWgTnG0bEHdtfRd0batmJIFXL9Xp90KruCo0JJva3WRqQWb/ZuTmYQzsQgBsvFZM6ZDOlhQtuEliOCRn4HQAv+8Lml3nmfyO2/YrQNaeF99wcj9jhBxJUOnXPFefyBigEaCaD8e0LV8QRijX17YgIDnlXxt4HVsbO5NZYC6RkNDRpXks+Auk7iXv9SEFEqSITzS+AmGJ+fpq7TeX7Er7tZHckeGOW8lgL+a/q4ISKEDG//pe/4KLxBgR3cSgeS85sRrG7yVrVrz5OiKHmDfmTfKSrxW/LXy6X1Ih2ZEUsVlj3RVEOuKDzq0N8nsBPZkgLYLqkjtBtU8Bydw32WD3S1wkdMaDgJGVIF//SyZqg//bUaPvrs3u9+cLBXtVdsGqNhFU5Gbt3C4C9iGQs3nkeokREs4W+TnZNVcEhu9W6Mqe4Yjj+ULtdPxG+uDr59jmuyIb+ek7+bItPrA7gM6FU8nUEmV+a6zi+SZ5bHK3Kn7DN3zD5S/+4i8Om9rt0HSi0K0wlfzgheRjuYBVY7i4JF/MU/ShJ21uwYrvNx/kT3Gfj9evLZiKN4tpi42d986ATZqyy/TgRVz6FbPEIEnNJoLiEltKfnhQ7ZCBGGUejdtcw0mPEWrHrgs8BrbzR3Go/iUu5g1DJJRbBBXP08N59XhJK6xSJGm8W7Cpr+yivsT47u8RxZ/5mZ854OtlL3vZdcs6zkAm5g7H4fcS/r1GzOiFbG3F7t/rX//66y/jwET4Rr8rt8UVut04yFb4j5+lrs1NYiTXMBFWwyTyhsMIvW3S7KsVzFaSu06CL96za/LQx+p/Y176hDEwgb3C5cXG+pR44NZ0rS9FlJK//m4FWNuKJo0PH4t3ekeARJ0s15fFe1wdBsCmjpMt7ILZmyDScXa+RRG24lo2Vhv8T3vmjJcup+3n7/72b//2GhvCju7fd6Et11oskLA1xsV1tlF/+XznyCEc6if9fuu3fuv6vDduociw8cJYk9/uroDTK3u4Qqf4AF4rVsCA9VeYsTrlx8ZOT+LA2glMrO2ux1X4LH7UJ5ukH4sJxivZlS/Y2dl97KDt8vWFx3n3gTb5UNfXzuYT5LsyZLtdx1adhx/Z6+7u7HxY2AL4Fga1JYekV/GP7/W4S8l6/5KtYhH94ZiwSL608XtjKt503QGwJJJAahQhq6MlgWfDQBQR0SavYoNYcmjBxGQJbZ1O+8Byr5UAm9AqbSus54RUwr8JN0Na8KRYwl9CLIFewtkYVVxKJkuqqz76nXskkDEDXs7PiBk+UkLJ+hQAAfkmOxwQkZI8NteCZEC8Tt9PN6ajv/mbv7mu/gN+Di7pJDcOa5ybTOg/3eSE9S+xAgIAkSMyUnalH4ktUrvkWWDThjY5YN85MufcFUhBX1CRlAMzhHQDKBsEivSogsgONzhJLshwK4EKM0vEGrNxbqLDzvQlsHU9QkdfCAs9rd2yue5n81buBD1gcr6/9iXcfGOfWdaPsdLnyk2bMAWBAmi117FnPOMZx3s1XvGKV1x3CSkgbsIBK7p/+4Ux5iYgsUH4BO/IbG3T+AVD4LzHzRnIC0Dsku3nB96+jmAbI3+mv8bQNSUA5sS2+K4EADEE/HyyeWmvvpuDRxUEPEm7sWvL6qzECC4J0rVVmwVUxVz+dLbl+txiH7vZ4iufs/JUW/6WGEt+N+EQNBWR7O6yqkjHyJLEBEYhhMgqG+r67LCxJ5PmRFd8f4+RzzmOkfPqQrJETsWGm2666bD1P/7jPz76M3fj4XPNyzlEmC3StcRGbOPji/niIZ8QI9hh55s/HfcJk8yfjbBLyaZinuSIfyF+EjEFE7qu3SXHzdN8t6AC/5D85k3OfE68RlbX5ui6T9hTW5L35Sa1IwaLD0hh18H/5uYf+8SDtAs7fbJNnGexHkYqcEjKkq2iLYK3BLE51Z/CB9yF+bCPbdSufvG72ts4XJtdv6T4OtnPF3zYjXvJ0ypTfbRa3Itd+/fCF77w2EHTuOwcIo8tosBbnEwhXezqeHNMjz3z3TP6/fvzP//zy+/8zu8cvGt1zI+aa/1s4ULC1phgGoxlc42n8YZ7jaFr+Q777pruX9ulB5jBXjcBl2B0L33xZYXq2pYkkQkbwRvwluXQ4jqfq49kwz/wvb6HeVsEZF9kwGb4Nb+QVMKZztv9yOeMDSbxNRyf/XS9MYlJdiDt45HsmMyTDfkls3O/bHnxwg6R2oIpzdGCDP4mzifn5pzeKwS5pza7T1HU/XwJPpqXa8lk40nX1O8WU9Yn2QfsU6S220ncgC04Jxw1Bja08pej4ORdS67LmdqJWb8VR/mCe5cTJV+PrTTe2lUAa5znWIcvGRP7qg86wnH6Tt5yoI07uFzXw+tN2vWNm69d5AONs8+KcXzIuHAKsVFhViyQV8AZtp5O+wnFj370o9dfTRIT6FVspV/8k4/VZu0nW5ioH761umAPfHlfIEknx87uW2655X5C4FySTIpBnghVcsaQGYkgQeA6R/bORJsiBSQgjxgwnNpTuRPQKHCdkYLMZ8keZ+16xNU8BAKC0ccKkeNIvDaZMt+eI0pBn/3sZx/wtv8ds+KIMSBxC+prvLu9r2u2YspYdr4LGgwCoXb9Bopkj6CRsSCFCNf+6kp/jLfPnrHtOSsVN7LbpN2q+znJXJDZc/SfzDg7uW+Azl4FECtOXb/ztQoMUAAW3bEdc0K2OWKf5m1uxrRJNFsPFNjT2r9+AcAZXJYsIp50DtAEXJ9ITePyciCgAKz4QvNFKAHtJnBsw0ttEAZA1FbEzu1b140LmefPgk/3LrGiQ0St+fXrBz/3cz93yLhCQNfzEfL2JnU62wDOh4GwvumsNgNgjxLAAQmxhGFJOntFOJNNWxolCLXd9c13gxhcTM533333sQr2sY99DDxe32XAFjqxmEvmgt5rXvOaI4D03KFkTGNngsn/187JoF/LuOOOO44XFyGvzZvsJBFIE1zYot0SCzbFZ8kLppGPMUpC+WXz3KSbDMyR/XedLcESIgWhKvpWaxGoxTOYZk5sVSyCuxsLVMizy12VWfIkaUf62D6bZRfNtfb4mJ/Yy09rQ5WePfa55IDstghITnRtXApHmyjAM7ZmJ04EzeowvSSD2mQbsELf/LBryEtSKo6sPcJi70eBSZI43xV6YOwW1tgYm1Hk7rv5L1FHpPmHHSjGi5R1XhuKRF3TWBTBmr/tvRIO7fIZuIEQKwhJBvmA/ozfXNm4dlaHYoPPTaYWa9lw11mZ5POSGbFKQoxjdR1+sOR57ZCcV97sJNvun5VQ8QOG5Z+29W7BxVzSx+5KW65kDpvkNC6r5/3aw4/92I8d/YexrbB92Zd92eUhD3nI9Z0x9LLJZeNYrGiM3/Zt33b5/d///SsW1qY3zG/SYF7dj3ewTUWR9NCxsO1hD3vYsXIsOTX2LcDiafiCeIJX1Fdj7DsuvHxI0TL9Wfnkl/CIj5B712aDCpmSCjilmHUNWp//AwfVziZpih4d2wUwhV8x0gq1hYSatrOQv+BMMEhiC88aP2wmP9heP/29O3hhXOfWX+hTfMAj8YfkKQ5vXHFscVABNbzrZxPNQZ9sxlzECIU2eKOoXR/sdvW4cbLx203nZXhwtc/GDOfxsHRcnxUztNW1MInfbazsWFvQs1u2tTFV0i8pxQHYU993JwdbgCNii2ITvs63FKPlE3RuruIE+4Sj7JetbxzoWt/hc7v92u3x9re//erf8iHYI4bAVvjAPtj7FiDwHP7PvpIlzFu8r00vN4fL++6UzdvIkC7pUTGsPsMIu/XNuZ/yPN4BwLgISWBMQICqc94ALnHQoeQAmbRK3wAY1pn8mbRBAk2gd14lVFleg24cVn4aA0Gt4Bmz80uIAC1jUegAAoyNohuTSop2kVXJMuBkoALpJq7NJYBMIZxUAnomPMZt3vrTrgSVA3V8QZNulpDS984bSEmAJBDIoPYFKQCIuCAC5i0YClRIHhLAaCUU9MKhjcP1nIN82FP3cwyE01wkCeyaLJcEcWa6Zjs7X8EyIADI5LrBX/IpAK19LZCpyi9QA6oziXB8CQxdItuNHbE0R0nZkng+tonnBqmV7QZ+tr2+lN+t7+41myghBWRYGwi3IkmfVZd/9md/9gDeXqhZcJLwwwKJIBBtbvxHBRX2LOHt2Nd93dcdRKx24dLKXJXfyssSHJgEOPvcAEU3yLyEOf9uy2QFQTJne5Kg1UXjyYY3mayNEvZ+suWee+65bveHM+kv+zf/DeiCDFkU3PpXoQ6ewovGYQXWKkTn+CXyIOjzLSQYDtR+/W4i0jl+7ry2u7++FUY3hvS36nr3sxu+SWeCqOOwAoaQA7xrLhI4f8O1xRuygd2Lpf3dS4X+/d///VqU4e98j0/U/5LT+kZOESG2SC7sYn0c+e9cW4ZbUWUv/Nw14sPZpyX5a2NkoJAoKZP4I3HmkdzJOLl13k6TxfO9HyZbiVzZpr+2DNd+BTb+qQ87DOBrsqodP6kE++CTudN/7SCtuM0WstiYlUa2IbZ2fgt0dCKuwCExHOFe/+nY+mpjFVsVFMUxSXTjaOtodl9CsbYiMamP5Iyb7Oq38Uty2OXyNfiscMGv6QAOssc93zG+sfi22Gac9YMD0IsismuWL67v45AIu8WIEq365wMdD+NqJ79cLlF7S/bFLgmHc/mF+CVmdW6LYAh+58Uw9r28hGxrzztkxNuOIeQ779oRPxp/i0q9tAyesjH6hjElf3abdY34gBPj7JuQbVLdcVzfXGuHLeIlOLc4YI58zvwch4li5vIqxTnzlyCyU1ghxuDA7EeswK3EXy+CWz31d/e7F29g9/RnV4VY4bi4RSZ94gDk2D3565Of/OTLW97ylsP+cG1yMQ4+qB8cApZsLHMMxm9+gqfzQ4WmvvuZUcXIxiBBX8wSu3H3ZOCFpDBHQs+P6LPvCjFsv7GLQ3yQDp0zDvI3p3PySm6KJMkN/tZHcuP/4pLcEuaE63gnP4fn7JZf4Y+Nb4vb5ksObNVjxrswa45iurjUvbX//Oc///LOd77z8pnPfObAGv3oG37i8t3vHJtOp3yLL8J5MlmuZfzpqn/5yPHOBAWAGxHUJXWbwFI642Y4GxAIVKDLmYEuQijAAz3KAToCc20sEC3J2KC2yRsHQrgF202QGKxxC/yMdpNUQUiQlnSZy8oqedQmsrHtknPtcV6G0vUIGyLaeDnkEljK1caOdZ12AQaAMMgde+cEhw1miL9+6KzjgKU+GCEwX4deJ6tP8lnA1wb9kMWOPxtCXJFoQUugW1s0JisIHI0tk7UEir2xVeQHEQgUkxHbJvMlWAgSoETCyG3thI3QB1DueI+SRKr/9E//9GoTwJBsrD5uYrIJRGPZrWJLYtmcwN+1EoHsjRwBjSTSWDeJWpvehGV1V/uKNXx5iw+1izhvkGCLa5v6I3cBWLvIRz4kmTFe4ze2TZS6HyBLhoAs3cATdr5ki0+eg11z30dxECw2XB+tWkVa2SjM2OeUEVMBjs+eEy2rynRa+4gHXGEnCKy2uwceN7fkxx/IB276rK2CbLbiGUd2z9f4PCLJ7hqX6v6SHoFOktW5xasN2M1BgIRJ/NAc2LtiAFtBVCQC5wIuH+XP5uE6Y2KfzQ/+Iot8SQxRUNoY2d9bRGWHHZPg2q1CD54lr/3zSuwWgpyvnf5uJcev5aTDJcFsCQaIvZ7d7Hh/I2QIG+JpNRcew2eYtQVOfqsYlVz4mXa7RpEIdvK5rreKuFhKB2fyXpswp9/z7mcytzBAPhv/1y/EBza0uANrEUT2lhwkuLt1FXZ1HZ9kH3wz2aWrij1hA2xF8Pa+5iqJiJRWSFEM6Lr8sniiyEHO3UN2cLV5SYT4Hx0sJzNH5/hGc9tiBpwyPsVjWMMPzvpaHtPf3sGCOy2W06OYzufgviLO4jjbpjNY36dVv8Wd9SN6gzu1f/bPjdfwg83AR/ZF9h3fXZ/1o3iAg2lLQrvF3ObPx2Ao+SeLTdzYGZnh38ZIhptgL29gI/xRIqZf7ZDrGUNxxNo3NvJmS+L0zgmHpEtjSv6bAMMpMQAGdZ+x4/FscRN29qXwsDoU/xWl+V9zx3Pcz67lJ/gJuYrB9NF53GDb16fYs3FmOT1cJLPaoovFSzGrczCTL4vtYnJjZZtia8eSsXONH2demzBuvM68xf4bzYMddE58X94Ds8R7mAhj+DBeuTjf2J75zGceu4TaNbQ2vfnL4lHy4X84Q7IUP81bTrCY0rnm+j3f8z3Hyyhf+cpXHj9J/Vd/9VfXXIL92+2M/9W+R1bkRsbIZvHOvtcvzp6Nd2/v6vrEJz5xfYTAY1KN5forAJyfoBAiTrQVDqSZk64ABRROt8RoBwz0EW0VoQ2cnFMCJklkMBI89xA6Az2DCDLRcedqi/LOiQXSbE6cQTJ0LhBoH6HdyuU6aH13DpGr3618IWScX6LMKQqEtnAC0fpGAumwcQKvJQjIBxkIRgorwCK5SI4ROqRzq9QSUMC2zgvcVawXWBZ8V/8cHdB3XYYcsfHSQmRJIN4Eses3KQIK5C3wLwFf8tl1ydx2Y+CCiNMrR+z6CGUVNY7L6RUsNglgP/TEHsw7x+0FMH/yJ39yVAnZHWJG9psE7U9IAS7tIjPrT3wHwese9qDy3jjqwy4b9wjKwHmJYG3wFwn9ygQZEGgFFfYlYWSTCBxw67ht1BIpsl4dbuLG9xAGiRk8EZjIq3sFxHOiiEQoLKw91w55SaDoyAqOPs7+QzdsU+LtOuSDLTRGfyMc8AqWm3efiB8s0T75dk1jRkbY9tmn9SH46wt+uZ4tC8DkKYlp/AqbnZOswOOVK2Jxxl/4QO5s2Or64usmBMYoKfCJsG/coG/y2PkLyPCaXyBydNQ4kT/2rzCn3SXTsEzRWrviJzJCRh1v63M7TWAdn7PKJlExR+PpOrpDzJA6OFh/kk36k+iLxWyt68TBtVm+Sldijd8rZ/e1Z+VKn3RgTrhJ95CjOLXEiS2JR425FdV2TixWLH+gD/bZ1usev7GN26qfnUJ2c53lya8k37XXGLveezTgDiwUV9ixhMr2bzswxXR2uknLktZtd30leZoH2Sy2kzcSbWWN/7ln8cW1klEcAo6zu2wVLxFn2JnYsf6O18BqXGMLbbB2kwEccLkifkffja32doFAsry4dy6KaaexeeROAZRd4yddI2ET484rx3S2fMQYO9dOlx6969/u9oJp9LNFF5gjDrJnv10Oo7rONXjOxiZcn/xh0O6U40t2ji1vy3bzt8Uw8thkLRvA35f/bv/scpMxWCkOmY9Yzw6SbddmI/1rrPvYysoDFsEq9mos8A3+igM9kvKP//iP18WTTdRcizPBXD4FexufnSEbvyx+yRXg7OZZbM4cl8/jVRaNxNz1GTaHa60s2Sxb8X1zhI1zOC4cqO30ugXI2squ97FhmOb+viuuKWCy5R79g5lyOHYgMcdv+2yRpYS/a3oJ+gc+8IHjWX/8qM9skp10nb+X9/GBjW/9jfOI+/TRvU984hOPX8+46667jsd5emeJlxbikvXlcR72IAZqq2vFOJiq8LiY4e8eQerXJH71V3/1+jLJ8CK59Q64B9122233I32UVcNf8iVfciSZCdlE+1TZWYddB0EQEtIZyAXkJSkmKmngNIB+ydQ6XIJhTEu8dvXybHASX+MF5Bx4v+81iHFC7W+ko++e03AvEPN9CxxWTQTb5qZKAyQ3mfa3QLsESOIvyao/MkQ+OrZFCM5BD5vAShKRD4m7l/oZM8NCXhBIelryzGg7phpZu4I3GSEF2kAwgE3Xl/z77VsBmeO4T9BeOWxSJyj06biAv7bPzpfUCSRAQtKpLW9v5rDkYqzrpGdwpK8+AbUihrHQla3S9LBBiX2ZEx2xFTrdZISs2ZF+tL9BjN86V3uCdX0319Uh8mU8CJDr+H7X9R/xMA/B0ndJDFtajOAjQBEOKTAI5mufjWd9DGYt6WAzEj/kwJZL5/UPH5AEtggLJeKbiAnU9LMVftimfd/PWAxnjMeqvRURMmZ7ErLuk8zZ4UJPAiN5dM+ZJPJdAXAJ/9qWcdW/ImIB+b//+7+v7xdBIKxCKDqbu8KqFVX2uDqF8WKFtjy6BTOQG3jnc4P7YgOsQpyQ3o2DiHz3lXj3HeHuvk0qyGP7RwZhrbmwd+f12b2SF3izRQGJfPdZlSN/diz2sx/FpOSw25bFNbJeH2mV2nZuSSdZnMkzXEPMVl/6MD8FUvyDL9WGoiQM2Vhf394ZsXJJVj1qkJ3vPNi71W1jz86e/vSnH2TxR37kR667JrxMTcLmk+2T7cZhxBKebtELcTwnneJ0L4v8p3/6pwNrkfva4Qd4AdvunARtOQC7Qt4VEoxJO3CbTdARYiumiaEIOoy1wt999AMPu0c/ix3m2jkJ3voGfgOrcArFA/bQGEqgfuiHfujypje96YotFlMWdyW1VkXFGX6Gp0jWYMDyB7iHH2yMixP0D/bsLoTlouxO/MGxyccjMOxEPF+Z4LD4gd0mFjKat0IBXGWDvRS6ApdHitZW6XplJQkRYxdDGnPf+dfG3eUh4tFiLC6cf/F188CLJGSLkeyE/0hKN66ecbv7YYOkGHdZXdpV0Lnat+ortrGVMLB545HkhoPhwnQIt/Ee3G+58ca9HpH06yB8qU+8wkKtmGDcOIVdQTiUZ/b5g4WB5u5dQOI9/F3e6tEUxQLyZJMWOPFD71JRdKvNxzzmMZfv//7vv7zgBS+4vph09b1cY4v0zdl3Mjrz98azCyLNu58K7PHS/vX4Xn5VAUDMV3DBQ9mo4sLOEbbjwuSKVygY9L2Xw/f+pVb+exlqv6Dhn3FvfsWfzL9PBSBjwb3pfznbymJ33jefvnuh6bEDoJ8BREqXwAC9FALoOQgSCsQ4R8CL3HMMIGHAKsSICkGa2DqhRBuYrHMAhI4BNqRqkzDVDoGzaxB/1UMkBYgak6TIcY4gEJ4TzQ2U+tCfvgCeuZCHeZPfEihJzFah6AfhsoKW3AG0YwLKki0JrKrx+VyA5nlMBEHQlRggHCsHYwSAyJw2AGdtGd/aEzkk6101bXwSV20oaCAZiBeZA1fkF2ggOOxakDJGAWGJ2RJ9zouoKGosQCJPfEsBgC117z4nLRFtTLvtizy0vQQfmT4nMVVV06tA3FgA/eoy39h3WqxeaxMh7x7zEdAEySXBnatNRSPyIUdyp48bgffOF1FpHLvyAVPom13Q+86D3LTLdsjbKpvgLqh2XhBTlYVRq4v0qjC1K8qrzy1KWNVlQ+zBNfpYWyZjhKVrvEME2XEOlsEoOMxHlpilqwq97TLpehjpHqTFmBq7QEfXuzNsgxldnx+nYQuN09Y2GITYpIuq5I21eW5iuMGxPnY83tbN3sUDsubv7GUTmc5JAMjKdYiAWLNJ7uI5PdVfY3n4wx9+6UU75KpgsTpHGJZciBV0aB7ksMUepNcY4Tg58V26o6+uQ8o28cnmN+YrdOgHvvMnYyVjZEqxRiwVwxDA2kPSutdOqY0PnV8C3jgl/823ttjtxoBNpCUu3Seh4oNkpm+Fli1A2oLf4wLpKmzteXykbP3LrryzLcFB9sRXyQh5c1zcIuN0sn6NVCPbqxN4kNy6zxve2dDioDbpuCSBXvCITRDY/fK+roPneKDxatfKMHLv/i1sKQBsoYwcPX5C37A1OUjs4E3jzffatfGhD33oC369an2pa72szkIJnqEv/inu4VJbUBMLyUciwd4kZ3gFTpCdaU/i5t4+JbC1K/FNR81541TXdr8dJrileNh5/CNb20cZs+/HPvaxl7/8y7888Bb/XB4GNyWtizmd679xrz9sYak5N9/aMJ/uax4lt439SU960jGWV73qVdet0eZSu5Kg5SKSPFunk2d9uXb1ZmxsAMcWt8x5bQSPF7eW08B7WLRJ/5mvkdFiO8yX58DOZAFfYNTGMHIV+9h+tlERJ/vnW50r+ayI+Zu/+ZvX3ZP0BXvM2eIDTi7PEKNxzY11xmiOZO54urDavQXrJzzhCceOrD/8wz88pgfX6EFfuBl7MXZjVnhl73gFH6XnLbT5JRIYqi22oG8cm6+KjX7tAl7SBWyD9XCEnDvOpsVzsuz77kYyxuUItbOcR16NKyw2d275efKomHzvvfce8q6ofBQAJMwbxJfk1LhAusSy3yf81Kc+9YACgcAh8O8gAJ9jW61cQN2ESpBq0sCGgSzZQaqWxFHqkukFqAQLgAlW2znTl3/5lx8EbkmJwoMkhNHpn6wExiX868wrT8Z2JlOukSibz5Iazi8ZJmOgjUw4Ty8CbjLguVQ4OgAAIABJREFU7N3Tdfu5jsk+FELMfRM658iWARr7FnoA5ya1bPEMfByDk9hyl76X0K0TWeloDP5mC+xUslA7VoYAzNow8t45jkseSz6A3xZ8zHMTpJUP2zFHAAF0BDdkLPDZYM1XveDDd4C3K0WNDyAaP1mcCyoAF2nX5z5rt3NrTlZTzHWLaAJE49vC19m/lgwK8Hy9doFuSSIAXN/Y9pNB370giT9sgWaJLXK5wRw5rI9NeJOXld5sRyKxGCAxEQBqV9HBSw7XzuBrY9qXICLPG/zg5DlxhXFwgn3BBDjaewlKUvvd9yUMnecX9NgnrPAIUvNHUjuXXfBFhGkT/g3A9Ob+JQ+N+xu/8RuP6nz4q2/2Ske2BCJb+1Ip/S5Z7W9+h2x1zKqiubIX4xUTPFrgOB+vf765WLCkmE1LzM1J33xgY8EmA9mWuIkAImuOb5zz+NLZt9fnF2uzyeajeLcy1/45gWPnzeH222+/vO997/uCnV7whlz4/SYwdOVackV8zjFLYqlAZx7LY8QUSYckia+vLS0RYwPNdRMOWNz9Ykl/Ny8+np103Sa2dGWFjZ3wMUUlRSLj5MOSJYmIcZur5HOfE21MbKP5RPp6h0DJAdxb24LrW5CxgwDfwSvqX1Kgb2MyVqS648mjFbDwMX9mM41XktNcyBQ+k6lCOSzji3C0PtiH5JWfWslcLIeVySf9kjMeqF9t1h+MYJ98cbkEPkj2MGHxhi2YiwQQBpwLHXgAXePA8Jz91Y5EZXmdOdEh2y4W6gt32xd84zrNXTzCq7SV7G6++eaD/8Muc2084ge7pld8jR+QU23ceuutRwztUUr4jGOygy0IbLyFm/Udd2+193jL+fzePDnz2eaeLPaRIGNfHeEWjXkTOQWeVlS9DG79F36xmz7pCT7huX32s5Yf/OAHr499snV62GSuuSjgGiuf5uM4U3rK3v/t3/7t+njCYtYmmLAehrGhxqCwkNwUtTbOw6g9JgEW9+gjWeBV9cWGzTk8aNxt2e8RmApVu1hJ93yiNuBS/ftubn1uQY0uNw6we1ym73YWsfuuhydbKHZMH/xmk31+W/tk2HV8kMw3R8LZcN7uZUPx32wPlsITvsPON16yO3M7CgBrjCYlAAJK5HcbZbxAVBCilHWAdR5A1IQDEkGwPihWgGQQSxIS5Bd90Rcdz4MLXgyNsyGryCEDACjGTFEMsONdU2WqNv0e5CaFS8QoC6EF8pxPAYMB1fYm2VYBrLyQk3E17iUVxkmG5oXoccKVBwBhpHQo8deXYOq4FWRES5CW1LEbMjcHxGATJwaMAOoDeJGjoCpJAr7p28/yIKJIJVlv0t0x37seKSA/wMb+duxAAZizJeSF/Dpvm612N3AAYsnN+gO7EADZ+dqvgCGJAZqS2XZoALolfOt/dEG+jd2czwQBACIRdLa21PwQLXZJzhLSlc9u6SIjPo6MKyg0nsbJ1/gSAsRmgGzfkz8fT4bpGdkwd3rjg7XX3yrvjYOuN0Anb0HPnOmp6xCKzq2OECIFFXbaeK3EmGfEi33w08XVDZh8o+uWFLB/8+oedtXfyDxy1Gfj3YQcmayPyEz3SNKWCJr/2lByXHIFk+o7fYTTiki1L7Zs0F6bSDZIqv7IcImLMXd9eN282l6H2MNE9gHfJA+NMxnwJ8GdHdJR17B7NlTfAu/uGKKv5GHMG2sW3yUX5yIXu3dt52tLccV9tdvYb7rppoMoeTeGMSRzKxYwQV9wFSmpT0mMGALf6WAT5WScbxQfa9v7WcSSLQxtMpf8+u93omEO8gNDlhCyBfGEXYqN2hC74QUi17b/2ovoKwh6dn+xGe7TMT3wu8V2shH3FVl7A3g+3ctb+WHXVmzr1zeaC9zd+KltOmN7uAKfrR/2tsW27lNk6J70Tl/5RrFTPNEXDPDMceNaEiyJM044D+vwg8ZkXOuTyC854F7ILz89Yxm8qr92V2VnyU4c4rdLyhFlvmYcYhQeyydhAOzsfOMiA3a8MVGCK3bjQbiYeW4MFwOSIXu1Ui82sltzgDdsir43WYZHxinBIlP+ROf7bLF4qL/lN3BBrOJL7ByPaAv1z//8z1++7/u+71ogWQ4Ca8mbHGu3tmACX1ao6zzuR3eulYxZGSVn95AnjqlQg3dJoPXVZ/MhG2ORkMFBuNBc6G71uTbS391vlwUOiOtI/tgQjMlH+ynL173udccOo8UGfMjPqT74wQ8+8H7xqD49srW8+EZcwoLS4pzrjIdPSib7DlPY9PIy82RvfF3saP7wmD42DicPvtj58Plxj3vcsTPFI1ebcBvn+q94nw/AdRiZfLawtXaNN3WfHUHJY/MJuxNqo+Mw1rwXt9mlgoWxisF9t/jdXOGHHVh42dqd/Jc8b5T37fXiORzoPuNWlMuGro8AdLBJq9AhsUANUQAQJq6SB5z9nugSVwJAMJCDTc4ZBYBgEPVHWZRd25TlWNcJlusA2tM+UrWGyTgY+xK3JeUEXJtA1DEgJZFAvBl91wFpjtuxZMFI+76gJ2jVpgotkGKcSBFAMrYFYGCziZPrltRJfuoD0AOJTZbImY70vQ7T3wtI5NQ9qpdn3bCxBQLXsDvjAvqKGpt8IrmIm6BOJo6zcXL2uYBuTIEfIs6egT172aDZscbUPb1Hg/MvyaZ78+36Kp3ZdkGATetbEAZuvq8NrkwF2k0Y1oeQHmBxTvhVZiVvVr+BoDkiKBsgVB2NjY/V5v5sTG1L4lc/bBGp3UDWuAUD+qmdKsWRWZiEWBmD+VY57W/gu3ixBLi+EVtkgN90j8QEgMMzenUtrOH33fuIRzzi+NnDnjGGJezHT6otwVkCBlvZR9+NG/G1Gr/+Jjh3TnDad5jUDrlLgpH4+los0w97gyMCPRKGCCgYIEBkBmvoHt57PEbR0Xd2QAZ0t4n1BkLjZCeKzUscEGs4ZoytQNx5552XH//xH7/867/+6/VN6vyBL8NB2Kw9pC+ZIseNjS0Jzr4bU9+REoG/c/42J3YVZvhJvO4VK7ouubDH/m4sHXcOlvmEr+I522QHxl9CW5/ImViGhDc29ikmdg55F2vJhf2sT8JXO+AaC6yp7Y2nsKhPuAX/1ne6Z+MLOyWP2t0VUjbR/LZ4As/00bh7POCNb3zjkVD0zoC+V6QVf4yR/Hflhk4RyXAHNi6n4E/Ng08ggzhI/SF5i79bZOlacbi2FDg9xokL8mfcgZ+u3YhHbAPuSeTMP52fYzE7Nx6/TpGtNJbv/u7vPn4CtedVxevk5mdi4dXyOtiApIv3sKY+FZ2bF9uW2HT9U5/61GPXxMc//vHrCyP3PKwMRyUs/HjjCd0ocHpXBt+o/+V3bFOsbSxbcOn69AbvF1dwIMUjnA0Pg09nbrd4AOP5lv7hfPfCPfrArcWXPhV3zaP75AbsBJ6Rl4IHPoyPbHFZPEhO57i6McSCjhhaWzjDJk9wFUfe69hN41vbXm5j5V/RgJ4VufRPVo1ZcTiZmmN9wBT+Iw5JPjdW0v9ybxx5+QE7E//YKE4pCYfXZIqvmrt5bfxa2xSzzE98hxtwa4+LGeFYOAlHzF/7uEhjwFWNl9zlaWQq5pHpxofNJexkqA87KujOveFQ8j4XNNfe+tscYQMduU9MJeM+2TPu1xydZzP5Dg6hHznYFlPFzuVC5ipf3zF/+tOfvjzo1ltvvb9GrJy1ioDsdVP/rFJTmCDKOLq/yndvFfzP//zPa0VD5QrxUPXYYoPAU9vnRLz7UgrhSGQE7QU/hon8EwLgYiCc2neGBAiQOwk8crdOVfBAsjYh4EyuXac7BDnkj2KMF/AvCaxtSadACRwF+/pSMSZn4Gg8jMYYgJI5A2DORHbmrgDDLuiq6nw/UdTWIiuGxoUg1HbtNEYrDcAZwJEhUNoE09jZGv01JoAosTKuJTrAfotIW80DOohAY+3vtqPdd99911VSJHKDn+IIohpotlPhf/7nf66PVdA5mdOJAMtWACViIpl2vlWsfBO5lfQJ9s0jXwlMl/A2HyCDzCPJ9blVz/5OluwJ8Aoy5GxrOnsB6kAJgK3dsKUFJHPZJB/G/H/BrnbMA/FgX1sh7hpJ8JIXb/4VXPhfRYHaWzthRx3nl+wQNhnP2p7+yMs92ujenlENc8NM5AO50vbqmB+wtT4jH13jpS6C+xIBMtpAmH5tj+1+/Uhm4ISg2Xc+w0fJb/2z+ztvZaXxwAxyWvnB/sUBiaG2VgbsRQGJ3fEt86cvffUp9sC6krNkKIFFsgXx5NUve7z61a++PPe5zz2SupVrfdVG9oTIIh8SBVgo4TDfrhPU8+ve3t8/iYTizN5PzgrEKzOJNT9AUJuDhJ8t8pHagw0Iy64aL9HfYkHXevSmFXX+avxsx/j2e38jMuyOjeEUEmGYsAk2crl8ZPFTvEW82AV7lxDxCVgnCTMHhK12JOmNZxMduoZTMKkXW7bjZYv6VrQl8kvwJfzihEfbYCwOYLtnY5OkbCxZvzJO5J8N9N08NoHi32I12btfMgcDrKDCy3C2Ppagi/H82Dybl2SBvcOM8CwsW1wXF+vbv016cMDlAuc4hNw3bjaPR/ADOumzFdbXv/71R/xvldu5LRJ1TJJUG+LGjqfjHktKtnYhis+KLbgdLoqDOm67/u4IqO1dUeRbjbFHV1/72tceL1iDfeaLI3bcc9nkHRb1UlY2KDbC1TOf7bixwhyFXn4Jd1wL0+qze8yjufIB+L2Lkc2pseEm2u8Td4NFdmXCdPEYtpPFl37plx7cdQsichYYzD76hI/uF98aZ4X89773vccOtOUoZGZuW0Qy//pU1Nm8YovxxiV21B6s7G9FUm0aI7l2P/vCz+CIBRWcdPM2XHzvIWc4i0PDCX1uQYMO4CRdZHO1UwFATIBNfGnxbv2VfBYHV97y1+7HqxU9cd3as6tDIbRx8/n9O2yqTbxfUr02uX02lvomw+xaDkR/isr6gan4GdtsPGxIv7WvuEc/fBVGw11Yu5ypx3eOAkAg1cs3MvB+m3DBsb+3YgGElxQ0yAJUAcCKkuCBHAlQnGYrGoxjK+IUwKhqT/JV3523jU8i654l3BLAPgkR6WDAnUtgKpQ5APJf2wBbgNzguYGDwm3z3YDb3x1X1Ud49H0mY4yWE2zynQ4EPAnBBs3GKRlkQJybs5oDhzQ3WxSb1w//8A9ffuVXfuUIyv4ZbwbbM5/9+9Zv/dYjmJAZ0n6u/nWcwUu0a89c9n52AvAAhnGq7qc3gMW4lwx0PRuin02aF1DIOLv64i/+4uszUwgFmfXd3+RpnGxxgVcQ3IRk70NuNnlvToLB3nf+ewPh6tJ4dlUcaemnQXrrL7kgFsnNuACGFRl+7J76kgyunfOzzrMVfrYEXVV/7brzgmf9uAa56BzSgxwlu/yqc+FPfQJ7j42wu7aU9YydVRv9KejRM3vaQA+vOocgIxjmRX7dRxfmgEzxDXa3fZG9z5XbYjAZsUH2RT7pZRNZpAD+wXS+5Di/UHSVBLJpfrWJorHyiS0ewalwgG9uHCAjuF4CYOVS8YYM0regiFjARjiDhJMHmW8RtT7t6mh88NG9/KnjuyIleVfF1wbyufOClebXvRI6hJXNiDsq+RKprkeE2crKUHzd4t7apfHQqSR4nzPexFhRvT6Mlf7oAEEzZn7FD5aQ8gUFBwTUPCXdfUpE0pv76GxJIPyqn9VXMastyZFvCxjiHWK9fIO9bAxdoiVZWbLE/5acNsa+92nlRpLZ+Ja7SIwaF7LXvUhdfdJlsuocggvP+u7nXtfetqC3pBBRxZdqF3lcHOIH9Nhc+8eXkVp4CDe63nzca8W3cZw5Tv1XIEnfLRSZFzxDXjdRoaszHxLLa7P78FH+y3bZNT4hPpkTm+MnbKKf1ezxlsYKP+Fg48M96Ux7/HJX8rS5xR66hY2NO3kootTO4hTe1HXGulu566OfoWunUi98e8YznnH87FgcAtZIvpe7NLfzlvrFa1h6Hu+NeC8fwbn3GjFGAaprJW7NiQ3DzuQuSevzKU95yvGyuK5TiIINyxHTS/eyC3lDn1u8bvGq32V/y1vecowDX4Zh8KV5L/+Qq+At8Lx36fQTgN5LI6nsJbvtJFlOIM/xgttNlGtvC784yfK+jffaxf/hCf5FDr5r34p+3z0qoVgFnzYHUzjSH3+HCcmLHs9FZlwku6I79izGwRwYgG/WT3+H8Rar+DpdbZERt+kTLrMPvg77FJjyB8VZmL3jWltKH+mve8MHuaJYL27VZvplHzs//bMlc16OuBxmx60/+tCv3LX+jRc+NJbNgcTij370o58rAAA0g9xq3FY0KJ1ANykkMOCiMigQu1ay0CdjYLSIDnK/hLV2e5mM5/gAvaQRWWVsgrfvqpoSCMYIIBjcEm3jYVSAlPHu+BjhVsMz2u/93u+93H333Qcw1AejBJLa7v41QoBbn0jnEkBO6zrG3HcGY67JCoE1dn1JgjjVN3/zNx8rUoGZt5vrl25rr22nd9xxx5FQvfOd77wmPBsEGGKfjbfxLDCxGecZbzIRdAVUshfI2ROyJuAjTlb8AAhQY48AldOxQaR/iczadn9rM10LBOlI4KzN3dYO0NkiHXHEJVwKGo2HH9Cf6zcBpGu21TxtwxUUkNvOlWRVde0NoM7XvlWYjlXM638AB9g3OQY69S1QNndBhZ1sEi+YANCu3cDatfwJ0ZI8byCScPF3NrZV2MbX6m06KPjWXvYqmANmWEReffrpJkkP3Ztzn721uMIKO1gSB7jZIzJPT6u7JavaF7hq0zg71zOC2VtJTnNFKpF8u6rSWyuQ4Z1/AnNj4QdbFBAA2ZzvCBps7FNlWfLCn+l8k20Y1xi9lA5u6YN/I/1iyxY++X4r7h3f7c31r+8N1GRLH42LnwnAAuP6Y3+3elZxs/9duwFbDKy45KVqVnjZK3+trbN86ESf8Ijt9+kNw7WX3vtM77XlpT+KPLarN5fk4i3hqx9ECTbXB9LJJ8Sh7KZ78x3jb4y1IYZKfNmLpNIcxBaEG9ZuQrCr4lt8l6DVtoTJS09h3Cbm2Wg/Y9bPK/32b//2kSTAO3NSbBDj4B67EUPYyvo6crarf7WTn9HHucBVu5vokD9Zw1KkDKmGGeRknpu41RYfXN/3LohWNGE2glm7CqXLu9iMR4LqB9dI/wpK4jbussWqZNC1bNa8N+Fhi2y/742nhMN7fbZgDv8l/3xQrMXZyELijNPhGrCFvvveHMn1zBEVJMR18al7Opb9S9r8NB854TD4aGPh4/wExulHbFh+gBMv16uvZNV44NjaavJRFOga9u5n4zqfDnFAHKl2YYH2GiNMhbtrp/gSbiIeN0cvIabT5cd0QP5sSEzKv/gaG4KdcpD65MN8e22j67TLh2GeeI4vNx4LBMstzYc8YA6fxBNr31zS2S5oGHdY3DX/+7//e33psb7WDtml+AS/8EVxDX6IkeIgTo87rJ2IceQGq1Yuy4E7z58WH/EgmLDcYosB/a1w42XByzPTYX70Hd/xHZf3v//9B49qd0e/sgKn9Lv5RviSPCscbl5T28tPFivF7eUY9dE18AYHTKb0uNxIbCOv7n/oQx96xOUPf/jD1wUrHKcx82991R4/w5f5qbiy8Z+NdD/sbI7JzQI7mXaN3E+c3cII28I77Riov+MlmV4CSImMl5ASAIEYmKpqhCyyKdAAOAEOYeQ0wJGRIGnnwMzgTah2WpH9hV/4hcuLX/ziY7vIVuiW2K3xMFLjWzJHuLW9gQGQdoyStLngY+wbzIFs55LRbbfddvnFX/zFoyKLoC8oIjkb6Lu3qmFJ+MpzyRSDAkLGtYbGKVyz4A8cGcUGZnpfEOpeAcjxnLECQS+SWFtR9QfmiAAHElwEaYkMGzkHbccBZmNmj42l/xs0F8DrSyEqAAlsBLPGByjJ70bEDwjTkeDEMQUUchbsJQFdT2acdhMpYEmGa/PsyBjqkx0g8PSqDyROorWA1zn22vH1azbe+ZLl3lvgRZtL3Nfm+ND6a7pg18BtgSvMaHXibW972wFm2ZBtnxsUYQySKkngY4gQGyab5Nk1PZL0nve857pFuznACW2TOfIheJARW2XLq1N2zl6XcCAnGzzIBLFActe++3v9tnEmo2z327/924/VnY985CMP2PIIu4xRAoW40JcEQLHD6pJxW6GsPQGFzMhFbJAMspnahq3mkM4F1ILlFm6XrCLzyP2SF/aASG9glBx2zeqg+8WXfAO+sGFkB5lCwsWBVoVabXrNa15zFMnERZ8Cce8FuOuuu47zfI18Nmgb8+JfY7HDIf16udPqsPPFvF4K1b+XvexlRxEAkV07YtfJWwGAXS05bK7p1g4YKz4wmmysYu+bntkJu4I73YvwsDUYSWa7SlofjVP8Fg8VG5BaOCYG12/tKALBr+Rbse8nfuInDhmV9MB4REisVpxC9tgsklyfK4PaspuP/bBFn3RPLmtvSHOfkpj6bP6bxMIjtm/Vdo/DWP61CzMdSy6Pf/zjj6KV9tkcTNEGTO28+cEjemY3fSqGn7nhxoJ8/Jd+6ZcuL3/5y4/314g1YXttSAb0B7fMB5bgiBI5LyTd3aG7EsjWKso2z3SWrsg+PYmZ5qHtxQ0JrZiWTbXlvDiYXhp/772IeyrMNkePlBk/nPe9Phtv41meonjT8Uc/+tGXnsetr+6DHzhoNpZ8a4st1Xfyt9ABP4sVXvjYWMSQPmEmTr+8cZNnum8cYmR/K2psMVfiu0Wn+sWL+DncWSxnTx1rHjiNAoxFgU1IjUNRUsEKR1ouq4ANM+EQGRube5arblK8hZzlYvhTNspn2Rs84Gsd52P8XL9n7oez4Zy+s61k1dj50mKC8fH9zYeWKyS3xryLWDgkXBSPkjXsTIY41zk/kmdtjGILjRnG11b+mn9lF4985COPRyH5I7nyRX4rZpOj2C/WkYPYKM6uHMVK3EaOsPmRGM8/dqGaDsSfzWPw+o0F+JZ4BpuTQWPgN+wG90w/4Wgc3DzFs/pObr6T9xbj6J9OFI3IsjY+8YlPfK4AQNBWI5BIQYZAKRMI6XgFLCggy332rE3A9A//8A/Xn+XYqjkj3eSP0VNYASBjBW4bKOofgBMWcNkCxjo6YsaYO6cNQbDvBE0xnIKjEbDxnolibQkYyA6Ad6/EsO+q7QylaxFy4+eMKqJdA6QEPquxkpCVi2KEZIpjkjUjlySTxxJwY10jRtiXWHE0BFt1moHWV393D0Dx97YHnIA3IonAAze2yHn7nt1IaneO9W3rqOMIHJvUDocHNkAIed8qPT0ZM0JirOZAdhx3nR8IStwESKRtV4GNdRMIukJ++VvfVXHZH3u0miHxTRZATcVUXwIaDOC75IOEk5s55sfsiq0iL0hIxwWnxlJftugBakkpfW/QEsjPuiITpJbPIPfaoh/YgIjxxcZZMYlstbM22DXa9VnQq2AKX9m38fJjQXYxqhfStbqXHSCTybI+yR6plLjBosU9tggf6ZrPn/UMP7Qh6CBrCDgM20TFirR7yPcs900C2YREiYwEsMXrru08mexKJfII47aAqg+YbVzGzrYat37FG8G9eBauKwQtGUH6tOOTLfMZMt34yRe7p0dWnv/85x+XveAFLzgShMVNcfmMtzB3yfLaMoLvfr6M6MGHJZHe2o80117X82cr+pLW2l477PvyCTGFb5CJvtdmkXFFJUQw7PVIg2vOBHixzso5e7OSRKfNh0wQNkmEmFnf55UiyRh7kfCxTVhgTuIbXW9izVfoq8/m6A3RdL0km22uX9HP8hayJr+dy2KweIzn0dXyQ5yhOTW+kuOem3/JS15y+IXE1FzX1lZe4rhEju0qKvKdjqfL2rUYgTx3XFxaXzJ+eG6OG4/JR3/NJ9/uZ+RKype34Ih4cO2tPzTX1TE+aTu4op/77NIiI7a2cQOOid/wXl/4FGK/vm+8XdOOlWKq9vS5PJt/ivneiO6XcPIXONB94pQiA7tZPrM43j3pArcxBn5Ix3x4kydJMntgCxv32TXZuEbxQeGn7yubxqMgvgU/mL6Jp2Rwk1XzFiv4MzuBq95NIG7hkOa7Cwb1DdP4n2PGbu613xjNAZftmPipL5xPm649X8cvyIYfwJiVtdjfsQp+4vBydv3AtcaRfuNE2aRdi+Sfn1sc24IAe5UrhIt+iWa5STIhd/jYZ77N/2sL9osjxmfeyQnO0BvOg1/Sh8K5Atn2g1/h7Zusd9/iFn66WAIn17bhS2OV7y3/Wn5aW2KGNo58/Oabb74fCWzyiDulLqAswXWPYLqBHChpq+Srv1VLGZ9BcTQBESFW5ULeACfDklC5vjEIzvWh4ofwUOY6Rvdy4J2TMXIcICcQG/s6/QZv8gCqWwFbADQWxio5QL6QRgWBMxiY48qivhH5riffHOpcvTX/DbSuB0DIGwOSFC/gL9CfCXZjoReJA10sKQTUxkLGqmXsj+OuvWx13/mulwAsuHI2pGODfPpITi960Ysub37zm6+PbnQNotzfvrM9skC8amNX0Hbs69i1KSizU0UnxEWgXaA1Rw4vGJAJGzBHQYK9SWp3/GxB4pmeJZnArDEKWIKAIpvxStLJHDnrPuAm2XXOfIyXjZEN2QtgyNzaCKDWbzJhb4td7jW37bv2+acgCPjJZ+2RvMmEbn2SkZ0JjVHCamUDICMVxmobdvbgWhiILMFsOMH+2MP6SucE+u6HbTDFPfo3N0QaBiGytR0eSvYWK42nFfV2YvjZok1IluAIgpKm7vfCnI7ZpaFvWGH1GQ4v0cgOuk/ih0TDSsSAvfNptm6sfSpIrd8rsPQp0UQollhtEbHjMA8+bBJBR10X8S4R6br/+q//OsbQPzrv7y0OL26v7WqfXpc803Fj9DgBG0G2Nk4jO7XR9b/8y798+fVf//Xj55r4GpIIW+AtmSAuMGCsK2XkAAAgAElEQVTjSfdILrs+X1mZwJg+v/Irv/JI0th494mH8K9j7TLKnlo8cL4x8P/6FytgA38mH9yA/mu3/+mywgxb7vuSPIRy/Q42sDu+qJikDfKv77Vz/iiphk+KxfDYHLzQzBwWvyW+nVOoQDZh85mXJS/xjT6yQ88/SyDhce15rwh8rz96F5vwJzGbvSwZR2rxThxz+QscswMNl2KHG8O6VvxfrpTsd4VVcYifSwLwPLjFJpJL41Y0qa2v/dqvvdxzzz3XZ3Tb4fPSl770eNFgSQw9sjEywqfYEKx0vePLJSRh4kXnGgusIgtzbr5iCpyv3e6zMNC9/fcLIOQLB/kOfAu//DQpfRmzmMeGccza/sxnPnN975aCYoUHL11lx5u04v501rnwKd+EKY2PrW185A9k0RjDBn5D9xsnah+OLV/TFpmIXWQi1pKre/k0vJAgb3Fr45J5wA6xrvvFPFidTGrH7igFEHxDfiUHgds4NR/Df8T2fQRhV5aXP3VP7e7L72Bt93jvDzswfz67sWi5WfNpdfz222+//NEf/dHliU984uXee+89Hvlk641zFzlhFT5tdw77aJ4KCxvT2Sq5yonZUN/lVuJubSqO8x85mTilCCBuwxy6x3nJsM/mbTz8GW6LG91H98vRyUW/xyMAt9xyy7EDIIEvEVwiizgtuepaRsipOUgdSZI6pvJmAiqdwFy/yI2+GeQahwRAxWPJuXYEg60gahtIImJWLtYpVhEKF948vSAB/DkM41kgR9AAijEiYY1VwNYOBZM38FB93AR2iXyFFm+K15bVCIAkKJs/B9ug09jaltN248aCKJMhor9kns52PIjDOgzj1L9zbJAzSfxqo/l7+RFShCwJLB1H9AVOiSC7IzcBdckcm2xc6aqXuvjpIYUPAORZ2OaSzBsbOwIyS1T4D1IggAE7emU/wG8JFLnSBRDunk1cVkddq7qObPW9Z2b/7M/+7ErA6g/gCTKNWTAhE2QGQUR2Ok5/MAChFDzMRaCvTSSqZ8Ba3QZauyJARnTG/wVnOjHeMzjfCNPWZmDLYhz8oMO+I4rsE7FyP8zjqwghe4UJSK4kadt1zLW1ZeVx9Zq8vRXcuNf++SUboTfzXv9gk/CBbxs3ea/vLGmUJDQOSTIy1hh730S/itH9ZJXskI9N9oxLUUtMIn+ya2zGu/bEjxYj6KU3eze+5Cl2aN8cJIuR8ewr7PRvx4I48Bkv4GksMGj9wHz6DC/a+giT6L9zrjMP+C/p6LvrNjZK8MkXposjsKOxKSKwNbYOV1b27uszouZlfVY0w8GnPe1pl3e9610P2JnHzsRHfsSGswXkSbGw8SDv7HdJND9YefF5BB2RMgeJaI9zZIu91Hb9hd5hi3GyyY1B+k2GPcKUDnvpWs+k/sEf/MFV7/UNa+G5JMA5ekweEmJ4kr+0u6hrK1z0KGB9l/zso1KwuU8xFfaxG/NAyCUT+zgiPgQrGhNfXR5lFfhG8de95omkwmj3IN7sQBIl4RKHNuF3bAt+znefNo0Vrog39YUE+5Rs0QM9a6Pr+t/uwOQvtsOaTQj5ERkrTP30T//05XnPe951txYybz5d99a3vvXAgR4nyp46lw/wxb43VnF8E7Hl2Px0bUH8kRgi/bW5Px+pmMBn8arFEHi3+FxC5x0CzUGcgJM4E/zcmATHa28L21awFRIXl7dgAR8XV9gS+eU73e9xlOWZcAk+eFEy3qVf3KHjO7/l68sVlnuwLfr2nd6016dt5DBx2xHrYF3fFTHJHa7jnuymvoyPHiT79O5a+q+N5fvmClv5LrwyLvoR9zZuwtz66DoFOAVLfKBPNsCm02OP3bDHPndHDQ75yle+8vKGN7zhipd8XP7C/pOJ3QVbtFhM2vjE92H1+r4+6IE9kWmPcufX8FQuo3C0OYxFJTmrl4w+6lGPOnbOZ6ObOy2nW92x1frCFfK3rrFrEUc9fgXADgDGXicGQZlWJtd4KZix1hljESwJlcMB4DUmQZHCm4CKBjAHrn0nmO1/HbbjQMicjMN1AtIWKYyR4DiIlacdy5IIAUbQdV3HU9ImMx3j5OZZfwxhSbKgyqg2SdTnErzObxA3d2Br++QGRE7LgBtLABoJiXD8/d///QOeGTdmTgXUk0d/2zLW31YvOWj3eBbcfavD5L/JALlkH/QmWdnAwJmapy11KnUbbLuH3iUACDMH2hVh5/S5euVA5NcYes9DK51ra0ug2eT6AFtgJ8YHdBBZSdk69+p+bbN7kBK6XqBZkkA+W/xhC3QtGABQbSJNbE6AM/8+yafxNAaJrXkiNHxvgwsbWT3QK/BzPSCn4yVEdt7oE2nYwkQy4y+O931t0HwE7kgUgttYvbUYpiwxoCv2LsCQsR1StqEtAV/ZkEk+1WNVJar5nPu20LS+DRM7r6hgJ4Z5dv2+qV5BtHuRBvPd4Kr4o9ApVpg/QiF2CORsms83Dv0IoPwMQViM6HoF6E1e2af5SyJV6PlU10mcXbNxQeyzgrCxgz5LKnu3AdmtrJDJtdXmk3z8bCOfUkgwJ+03VmSpa8hlV1v56/rlJsD0ABck3PVhOzX5SYSX/JsH32o+EojO7crO+jdM3WRL/IMVzb+/t+DRPCs+N4aPfexj12eJ6aNxiylwCz/wuSu3Xav440W8dE+3S+T47xYj2GrnihG9yb6CZfpvhRF28AVEfBM2WMLe19Y26ZK4JVc4oZCwL3Cqz8bf/No+CwvpDrl2fN810TFFirPO6FucQnh31w8MhP24R8fZNN5Dxp3bWI2cdtzuALuJ7PqQELAbcQSBJ18xrZ8k7p6SPuOv/bhML2LrX+MzXnMVV2H66ohPLsfUtmRC/MAZ77zzzuPFZj2209zCtdpufvCidltkyNZ/7/d+77hmV24bY9uj09vGThx4i47ivfvJxULFxi78ns/BZTLgXxurxNONjc6zffyXn/IZiU06q53szssCzaUYtsXuLcQodC7+OraFEv7QuLwojZ2zGyvhMJDd1D+cFSsbKxsmq+VzeATM6fvyiPyKnW4sxD3JrzFYneeL8iP4tvgjLkumxUS2vNxieSBZ4RDirXxn8zh+3VjlZ/CQ7DchF+M3psMsOoeJjbOxnHfhwMfmBysUR8Vy/AaOsL2u944Q+Q57bJxwGd9afkVeq/dzftc1iqew2hjoEU/dRUjt0A1dbb63duB6xbN0VS5WjIkzNF/XLI+hi8aZ7eOTXS9maVOM71z53YMe+tCH3o+81bi3DC+hZ9iqraqKJoSodd7AGL3EjOFT/gae80q9gQs0a9ycAzFeIa+S3LMCRpYYBXDahEGwQWAQLwF7jci1EjnBlrMhTYhb3xltylXZVaEhT4SEswEyBtB3Rs2R3MMQBR3BFGkjN/IHMmRjLggEB+Yoxt0nu+gckt5xFdxN3jqv7e5jB0vkOa+x0K2AS54CkTkALEUHwWJX4ziJoC1Yc25JAPls0rzJaO0oCpjHjg8BskVybWyrkOYo8AJ0xZRNHNhFY2zutQ3g+C4bXkAD7vySL7BhOlkwA7psbnWBOPHP9UUAT378f8kt3KAfWNG82C+b2uJA93l+jg1tsOHrnVuSyR83gPNrhAEZMF8klr93bzJGzGHd+pF++CedSlA32Zbc2ZmT7fScdz9HpNLNl/rkS2yweffSqCre/XvqU596Lfw1F8kkvyZHO44EBKSLfs2BPS2BNg5YsJiKpAvS/Gh1TbdwTttdg0BtQFscRcb5mnjSvMiSjbHdxiTBYYdLcJKhVRS2yJ/qGxmVsNcXv+s82fqJp8U52CC5lWQLvIu7G6MkWOxzMQY5kfga6xI1eNy86RAp1aax17YX3PFbCVl+hpjvCm7y6njj5CNb/CHP5LTxFLFr7DDYeNbXJC/74sN+xxw2LNdwbPGHLSGj7Gb7OOOENo1HPF7bWt2ur4jjycCixMoNsU/ffKK/vdRuHw+zut1n19p5UtvZjxjSnNb32PE5yUouS/7FBBiwxBmeigkSg9rALSp49ALSZExm++4F8lt75uti0MYT7cLJlStORZ/wTGJp/jCFX5b8t5W+fyXedvoo6sN5Sd32LZ7V58Z0vHRjDh+CPc1dok2+FZwan+JQf6fTira9WLSx1E/9JdtW+XqEJvzvWotOdl2II+YO2/AhYzljzCZh4hU9sA9xtPOKtxsjYY7EXREKV2suFcLsWtGPNmCRnxoUn8UUPAc+w2MJi+vYbJ/OsUWY2osSK4bBR2PhQ3xSfICreDm5ivmLwfIABRP30MnyHLa6/B3X0jbdSLLJ2Ut/9Ydv8guxJxvp7+QrnrLjMw9JDrvTAm7io/xPDG4s+7Z5fg+j15Y2XjVH8XaL+Rt/jJXs8b3GvLyULsy3z2RXYZTtOScOLb/mMxY1+s7GcTnxDDbYPcKPzFMcXdl3TrECvrO7fX+VOTVfft+9+oAn27f4uTgut4Fby7e7/sz79Lf5MVvqs+vvu+++z70EkKEzUhM1EMBu0py4xquqA/muW+IYMNRWg2dkCKNVO4QBIAoc+s4YgcQmafqqutvPMvQ8Q20ilEACoGzgRAqAzs7Pz9lQpoqbYICcCqoZx76wYhMYcxa4kXljBNxLhAWRxo30S7qRNKChslk//i4YkSkgMM8NWsCiexkEcDNOpBT4LoGinyUXZNbn2gLwIjuOtQ5ITxKJxtIx4H3WJ9kA0g3o5ARsFWQQuyUgK2/y0tcm4exWAF2brz8BoPOSRPonI+R8A/Mm7ALZBmBtbLBXPDkHwo7TZ3Nxz1kXSK35rsy73zNLgWf2FJFhU9riTwuSyHefwJEMJYRbYGAnAgdg36QN+eoTqPMXQWODCpBrToARoe76JffabKzaYtcwzvwQQ4QJcANYQRKWrn0saPM1BYDGGXGp/1aHBImdBzzmLxHG3rbd1tF+PsfWbLqhX2OFJYsLXcNPJFTkihzyQYUFOCZO6Ie+2JG5sQdxY4nqEkH2rn32XbtbdKZTJFA8EAz5pliyKxhwmX5XRmvTEgs+APPY+8aK5LXkvHPur/3mIzEW9BUGzvEIwSlBRFa0hbCRJ1uDt8goLFlCK3akk35Gt8d/+llaRSm+Q9feEbO4pP+NfY41BrjWiqUXwNFluiqmZtuS8vRrbvAq+UgmKnC1OmHVFlkUh7p3V/nFPriLwPqOIDbmOMlXfMVXHM+KliyQFV3hGwodJTZtQ63P3nXw7Gc/+8ox4DX/0s+SYj7RNfWdrODc4rAiJVnCJvgvkaJzuKOvLWjXp3l0XXPxdnx6rj/PaHv3Q32yF2QaNpMlnDR3Pi3Gb+IGC+ndtTBOoiTZEbPSE4K83ENhDidzf+3ddNNNl1be+/ec5zznKmPyk9xk33ZDKpx4vMWcPCJhHI1Bgpa8tyDj7e+wih66pn8wiE42xjX+bPFVr3rV5d3vfvfld3/3d6/FM9uc66+/FY42UYLndjedV/yzN7sJ8RcJfN/hvb8bK/6LO+CqjUOhCz6JUWxSTIEd4gt/xy/hLQ7K5uC448bFFvBYWA6rknPylo/ANLxMPFMs+v9iuNhMxvxBMru8W9K42GtcGyuaA1tYvsZf2PfyjH1ETVGGb5A1HoNrJQuxZeM0u4c1Pl0rppRHydPWH+sHl2vMHmXWrhjMrjfH2HH0dzyl8/jB8o9dBDamrvVLNThGxyxosRc88kbJrpi8cUYMlxewN9wdP4fdFlP12/nmsPhFDngiPZFTfZ13ry+3wEvkPPDW3Dq/81OsxKsVALp+uRVbXnujowe8A0BSJDFv8rZvcZw+GU4v60ipPSPF4Tm263TKgZfAASSGDGwpOkFYcTwHcgGla9pG1W8A9zIVVTGKWZK1jsMwERqADlAZC+c1P0EaAQYYCAplr1M3FgkA0sSpAYbgQTHds8oGnAKR7VSuadyII1LqWs6sr2RkBZnRMVqJhjHTn/bbHZJDCsT0DPhXDmSPyGzgdP0Cen33kpzeO2AcQFEw0j69bcAx72RdEPMMf8ervLdlEyFhW32qTDdO+tRv/Qjond/A1DmBC9naVS7zR9DIUvBxXLub9Fh54wtdu9sDARQitX1tUFf1lTCsP/Atfm6eigiNq9WJXkL2oQ996JqYIu5beKGP7NL5TSAUlMgLme0TedmgCYvOyRX9JZeS5uTSqsnOmd3XV3JsnK0O9RNqEtEl7kvC15/ZAN9b7NpCDixhs2x0MQsubqJSG0hVcmhuzaV/Ag/i0pwQcljqrc7Gzwb1wYcFWcWw7u9v2yGtBPvtZvZYOxIpBIuNpucIQ9da5Wp8+0gEm61/hKx20ls4IogqnK3Ps2uyre3wzX3msvHBnJK1RIzuBHayJRs4vbiwhA7uWMmB72vj9F1fcL5jXm7UteLnFjOT7dpobVutENSRPuPVDhwS3DsvpmxcTR+7lfxJT3rS8fOYvakdSSATsmBzjvOtzvN5tngm2GQnmRdnlmxKHvS37YtD4rf4G7nN3rNVeI1MIdVW1Gu/LZD5VLbZfGqX7IsxrRC/+tWvvsYEehCHrbyKL8gt2UqK65ONkIkEm3+fCTG/suV7MWHJthiFiyjGb4LdvZITL09b/cGwzrUtfrlA7Yr//l5+Q//6FYvwKBxFEqZQh+PwKXEVz0tObY//l3/5l2vhaFfnyIAfwwBxU5wQQ7o3X8vPvCfBmDZBbnz128tI1++XuyoqiVfLe/UDL8m2+yWq4gf8Flv5KTskI8lQNtkLzLyfQ5sSJYmCfnB02L98jW2yE33Dci+x5qsKBIt77GF9pzHD4C3u+0UG+seZGpuE2fg71q6pbJHc2/FTIc4jDWRER7CWPa7Nwgsxqzngt+wmveER7oWf4jjZmO8uTnatuAf/xBMylkg2z94b0fzIcPF1uYIx4BVyELwQttrFCl+ao3mzN1xDvOND9b1FHdcZL3w7J6JkrgjVPOvr67/+648XQL7jHe+4zm/9AH42ZphP9mTXdztGjKf76lO/jae+LSCbpyRbLPo/uu78dfu0rP/45R/RL4G/VDM53TOVaeZUli1kGk6LC21miVq0kGGFiWUI0UJFm7ZIUAwlIVEuhEULRUmaaFZDUQ20Qf3Q/2A83995fHjNyf294eb6XO/lXI7ldbyO4zzf70tyTK5kRpZwuzHiIHguPo7vLs4k466Lj63OyAmm0R0OgB8sz2AHbFRsF+Nqfx8LkVMtf2ZvWwzo711EYje4QG2uL8Lttbd2I107ACRnDWa3fhRIOxZ5XoIDLBbktzjQZAnc34QieUZucjbbOpZkm+yCMtLC0FI0QRKi9iTJaxz6pjCCfeSRRy7D/qM/+qMrKDKOrhc0BUIBvuuWqG9AJQtOzsCXQK6xbHBDKBgzAo1sqCZKYhDn7uPYjaVxe2uqOXHKxmVLNYdQQQKSDEaQAS6ICdnXl+CO7HSMXgSns0LGiRA6iYlklX0Aqc4DbPrXx5Ksrslun/nMZ17b7RAo1TsBUYBh+7XVSk8vdRKY6di15Nrcz2PdX7Lc27r1JVnbQkltJluB08t0ukaiuABD7hK8E2y0x86RhC067Tj4LvmeQMOO08P6KFCVsNFn/Z8FOqtn7B9xbq6t6gFS9+1qR/23KlIQLSndpEB7jcVKRddLPPkOv2wc3V9QjnDyma7P33uGPrkJAt3ff4mTQONTYkC2yPa22zWwEnYA/5Vnf5fEbDU7WdoxYVxr4/DRSk9zQwwUwNbvkBc+SD7Gw7f5xCYP7JsdSLpV8ff35skjefuZVrpl04sDO561BfqFV/xNItl9cB7xcC38uhz+qV1N6XUJJNnwGffAtE1sJVeCKGwlq9r13KExNE5FJ2Pueo8BmE+fW5yrXys4bGlJMxnyVbgkCSaTzlup1FdtixGNxRzhqsLJEvj6kwQtybZq3LWuYdNLtpYLiH3JcwsBCppLttfmxX/jbzx2U6SviroVhMITOqmv4lmP0/SvRwhq89nPfva13bFdCCUg/f/4xz9+t2AAzyWi4teOvT4kyGwBGV+9OEafOJIEOrnb7qlQxXfFMXKSCPLXfK5fPuilULaZKpYtcWRb9F07bUsP75IrHKFDBS4cTbzoO0yAkWTCPuBD97DDsNnb3+FI9+E88ZJ9dwl563/jO1m4Bi9hF4hwcyCvEy/4N8zlYzAEBksUur7xsdlsu39isDl1HZyAd2sLG4PFT30lT/ixdtZx5xpPffc/meKjyzVhKZ0pPJ273jY2Krq5ZxNDOjKv5fHNGx8hq+XIG1881rIFPn66Y+5N7l5u2bwkSJJxyWdjTXY4LR6zvFTBB86LwxtX7jcHnIZNbaIvhrJfvt942BHO0Gd66h//15Yx1Q6Z4fb6Z4++w8DlgPqUWMMlu2IWm5Y7WGHnR93XPQpaZNR5eVZ/w7zaeuyxxy5+3CIdm22MsE1+pWCyck8OeGEx0q5HsaT21zfSBTvZWLz6dh6/7P762V93WX66+LIFWjoRE9Ph93zP99x+8Rd/8bJNxWNcQEyHy2Lt6phMNs/yODac7z67C1bncrDGWBHEDq7GAkfoWwyB9TgNWSQveGjOjbP/1+JNLwFM2Au6FEkwSwIaNHKyiY3ElBOus7tnHbwBLDggRbWtenFWclKsF3YsSdQ+o9QPMAYEEgOKAuAZY9UeTruEAgDVJrIj4RUgN1l2DeDo0+oMAxOEKWINR1VR8NjgKBhLhAU8suAcAkRtJLPaf/TRR69Ka9s+NgB2Lf32d7Lozc5V+RCi2mVonG2PdU9bJRsXYowwkBuZAgWkq3szRIkPstv5fU6ZXBF6zyAKBIjtBhcryQL2VvbJEvkqcQOmHAUI1SbbEZyz0ZwQOHTcm9kXdATZZKwdQXXbZaOONRarOwLrgi2bNy7BC/A4vyDFbwGKa1f/+qo9WyG73njoM1lmW4GS+dJtbdA/2fc9YIUPZCuQ8SljosctpsGllVt/I0nJcMefbfmFBmNb4micfbK33aYl0ZJU1b5ERLAWzLMFcmxV49M+7dNuf/3Xf323atr15iKwsgmYV9swrCJWYy3B6dj6T+PQhkIczCQDgYDf1ga85WvINZ1odxNjOKT/zilewY4lF/SNMCOKiAR9C37sHuEjz9pZMuoxK/OB8ewR0YKtkmry4SfsYP0R5rC95lPC5NGXTXIk0/QvmUpfjXGxnSwE/NNutw2xgM2JCRvbFGwaz717965EUGF4t4gjQeKBOLhj3wKePpB2cjdu7bBvslsyXBv7YsxNNGvHasUWEdhI82ke5kdOHmfjH5sw8UO+SZYVD9/2trfdHn/88duf/MmfXAlDv0//gz/4g1f8k+xs4cO8xBC8Q3INr7OLML6++htRxpPWfyTX4jnbWv8QP2Adf4LTeAV/bSeT1fPiLdLYfelWMV3c9z4HuNX161fdZ5UWHpsTO8RxxEQcZuMPMork4x/1VUGwYmu+ZLXZbsUdPz9GfhvzbsXX5haCJOYbO7uO/def2CSZ2njsfr4HGxSnNsETz7aAQ+/bJp4iaVEYWzsQd3Cp2lHAgN+43fqGl+c1R763Mbw2To7AL7bYsS+EZmvsonbFMotosJ8szZf94p+bN5y8T//JIf3HtVcm2rRziozYZffDfqv8yzW1tXa0uKd402fzEm+aGztgOwp0ySL86DwsMEdjYY+Sedy8ImMLp16MDdNwEnEOZjSmipoVKflp41HMwzs9Cy6/2B2syWgLc2y+4xsf4frGGpiP18JCemssFiw69sVf/MW3f/iHf7iKiq7pHvmZ9swF7xJjmncLM/1CkHHiOc2V7ykIwejmq/hy8k05KN+hK/kX36JLfWzuKyb18r0WodgdXgmrjRWvwS/YMfyygA0P4ANshwHpB9eSj6/sd6eOwoAdt8ZW3/HOuMuHPvShu3y1R/+yRW2IZ/2E7rUDgCMTModGRoHMOjrgqLENhABvQUOStu0vyUDiAXnnGCxS0DFAqe+UZfJLyBOEIC6pA3CIFSBqlaAg9du//dtP+ylEinZ99ydwCcISNvPiWD6BsfmZc2PtXIr2d9dI+DgyQybL5hQA5AQRzkgAWQiWCFHHM77abNWg5z4/8pGP3G3/pKcFrvrpp40iUb3RfoPCggbjZ7S7GtuYs6cFZPNIX8gCR5FsAEQ6RcrXCe4HXGyLU7OHLVDQ4QZ6cte+dvqO8FoZYYv0wD7XDoEJMka3+l77NEZgsMFxfc1Y+ADQR8AFLgG1ce/LpSR43be61O7agD7YrAQBKUVEJBqChwAG4NjfJoedYxPAVlKFhAq6AL92JKzJSyUVQO/KIX3Uh+CRTCRHcMOYkHBEcd8avIWUrfyuDCU3gJQ/OC7I8/tN/Pilgocghjj4bjs4Hedj9WOrPt01p7Cgt0n3G9OCiLmyLb6zQQ9uNT5knL2SKRnRd/IJdxQB2DCZJpPk2XnzNia2TZZn8BRLOp/+vbk8WW2yEAb3vHntRiDIYgmAPtjzfiYbREqcENskS+mwtuFIc/GsdNfyYc/UwjhxRbK9yUR97socsoo8rP/CP/YAL5N/O5Xe9KY3Xe+AMHeEdvUoSegedgM7ug6hs0UcRthRY1yIKCIM25DSrmPPyx023vFlsoO/9dm5xlMb2Q1/5V/1q7iwvtb57u88eUvwxdLk6PfAYdfGgcVA5NdcYIFCMjLbeThX/8bB7pOXJK1PZLqxdF/XZ78/9VM/dXvta197jX2Js2STzNy3nGv9v7k2RxhO75L0jTeu7RrE23ibiy3HGz/FC9dJlGBKOkFou7Zxw4HlXXxBktk5frhY1L0b88gSdm6CBOeXW25CIgnga+sfyT05Jju/6IHTsLOuEUdxQjglwYQ7tZ38vvALv/B6D8E3fuM33nEw3JYuw1CJ9uqXHPGnZKRoCk/1ZxdIY/Uugq7ZRwdWjptU8SdxFb6wZxjJfuFQsshP4G8Ja31aDKC7ri8J7hFhYyCD2tx4Ql9beIPXcE2yA7NwycUe9g6f+BoQDv8AACAASURBVIidQ43J7jmYg/e5N9vEReDQPvLQ3+I6jDaf5aLtBi3p8ogi2+dDMAjP6rP+zkI+TpOM8NEtptOPuL127l44BrdwJ+3BbP7cZ/rNRiWN4jt/bodtCbLCrXu1ZRwnd952ukbeQ3bsUH5kcUKeAgNrVzwSM8yrtsgRl1j9msPyEpgkBtApvYlF4s3mGziaxJ298WX2CHuWkxXL7YoVn/iBMdMTvOb/dlzBx/rp0eeu75FnNiW3kmuxweslgA8//PAnBLxOADXEru8N2PZGYNgxAR5RQBqBUB3Xdtt8qr5vdcrkfC453MRL5c4WfGNkEPpGYgG3oGdMDJPDdbyVukCqlRRb1lRiM6oNHsC/+8hI32QBtCgYYC+53MSKsS8YUM4JkF2TLBEc4LSVzSWSDBSAVgR48skn71ZmEbGtJCucMPKqn/XXth8k5iTxG2w5K1lJ+hCGBSlBtPEDhf6OCAlC5E+uZCMIIbPA4lwl5LSbqNkeRM+1RbbGAbxWfxID23iW9LiOHhdY+UKyARTJjH74maq2a5ZYCkq16zxfqq2tAgMu9gNMgF3HO8Z+2K4gsQSktpo3grv6bXz0071ertT42MQmSuyG3tmIINB3iQf7q127KuqLfS9J4fdIOl8TWBC4k4CdCe8SAZgHQ4wRKWZvsIsM+54eC54FfqQJJrHfE5PIEiH0LGj9b+BRPe96gU1AbP6tsnVP7e9Kx2I62drxgjginFsMRnTojq8IvMgYYm4nwCYGZInkwhuyZW8IXW3ol57pXQE0wl7gtD2PP502wMckMDAMEZYENefk3HF+iMiyO7FOsLU6jSAgb/XRuM2DDmEK2+EnEldxhc/AvM4jmnwapovb7JKf8j9tb7LI1rJ/drl9JwuEgZ3t7gJ4VV/myL6y+3RQrN9VOvi/czMOZAa2eJ5bbGSXfA3Wboxg87VBt/xZvEV++Utj8WgG+yIvfYuHsJs8FCTgcXNY/JBEwmh9knNcppX8V73qVdduhfrhJ16ydfq3MfKX9Ru+BNvJIZnBGvFLwgR/yQ42Vfz3fP4mUnCIHeOB4hEb4Tf03zwUNPy9eCgenLHacdtXt6iBA7E7Y+DDdJF+bDuWyOAMCL+kvXu88FbfXctu2DCc2kQNMW9+4epP//RPX0XZ9Es3dCyBlDgZM+7R9Qo/nRPf2JxFKOQfJ+w6yYsdmRX9JLwrm4ceeuh6aWIvHlwustwTl+k+i0uLSbAfF5NUwaSTC7N9dpI88MPu7e8KYv2Sg5XXxraYIabZwUA/7AnHgS2wgM2K07CG7LbYzrbWv7IRL/BUQIPLfMw7DHwny9NG+TUujCNse+yXTfAphaDNIRYXN/k2D8WC5ZtdB5N8sqfVEz5GXuIO3VpgMV48IRltnqAIYHywrLEv7xS/GrNz3SORhVmwQDz3aGbH+czagsUEnF0sp5s+5Zf0Tj+1J+fkl/Ujj1hcYtN8ne8vh+NX/F+xbvmBPIZucPpzbHxDP+xecWvtn+z79DjR9TOA9+7d+wQywkHWkJAJAEJoCxYbZPzt/AIBIs2xkQ2gIahvpYSBSxR9R2QXRDjMCpOykSdj6NqU6A3axsTwGL3qn8DJSHf7U20x5O7f5IxSKAm57boFZQSZsZsf56cjzoZIIqBL+hDeNQD6WGMCnAhLfUXi+lf1DxlBwtgFgov4kG1jSi71y+kBInKFeJqn8XA0oJ48VcesStS+gAzQVp/m23WIqvaMnaPrzxZI+uh4W5P+67/+6wIxjxogBYBVexLp3dlgTnSNSLEFIKtNY0U82fEGVdcu0aofumEPm0QLLsCYLNiiCnHtRBoqErWtKx2xIUGyfgClua9N7pyQqk2eGn9V45//+Z+/ff3Xf/3dioWqLZ+VrDTGCnSf//mff3vf+953t7JvLptAwpiOIZv157jAwAf4EDtlQ2yC/WzQXFwTeARzidAmF3QoaEge7NBYf9dOclM8WoIgALGHDW5LHNfv6V6/MHYTFVh3BhiYyc/h1GIcv0Z+d558YmUg6MP8cNfOFe3CePdtoKdbMtjdUrZJCohswLz41+p/iSX9L1kL+/qHjNTGJpHrh7aUkjXbSzbwpf4UUMSL2jtJa/NEGNjI+rR22CY7gcHNgTyRDeOCuWxsE93maneCNpHH+l+cRUTYCTvqu8cgrDDiFCd/EK+6l9+svcA2ZNVuNmMTT7KhisZ99z4Vtpg9ZSe1L273GVmHYUgt29iiFkzdJEtybRz1wbcWu2Dtrh6ag6Js5zZxWIwgb3iHVHavYgGZ1m/j7n9x27bT2jC2roXra39iK9v0W/V9311WEr0+6dnfG3fpErfgi7BpC8T0tL6B8PeJfyDutb2PkkgIksmSbGNQqFxeCH+Qdf7plwDql/x2Bxg73S29eCpdbfFQbIHDZNScN3HitxL/bBmHat7Ny/X4ln63OLbcrD7xYrLIzvq7eTYGBeP6aNzJGm7zPXyOr/KDzlfgrshBn3SEF5+8DxYvr6B32FPy38/bVtjFJ+AHvGfHZyzE35cHS4Rqy/h2XBsXlrObk74ssuEHYkEY13zbLt7PZC5vo9fuYRfiuEKGRB5PVMBeXN1kH+5KsPc6cT3baBz9qz0Y2Hj4IrnwpY0h3cuX2NTu7jAHvi/G4bhiJL60MlnODzfJia333XsJzE+sg+HuYaebA8Lg7Z/+yAiX3d0ki+P8GX8lr/qnT3HaogcsE3/PmLH4J66IYfB8sZ69boGELPlGW/3bZbLxs7HLCe0QYm92trCPJ5544v89AtBNDz/88PUmUsTHoBAlRo9UIEsGyPE2qTHQJWKcbo2OUfV5AnmDp0wBr75ss9D/EgzGCLSNQ1AW3NYBkJ0lBhwOOVgHpgzJs4BHqUiRwA2wFqgKMN50uYRIf4yATDnAjrV2S5Rb/Wu8S/IkeMANMV05kpX7ECpzJw/Bdh2LIblmHUUSBeQ9uiAREBjppvYXpJPBXmN82u0cR9qxkuNWxcgcKCJFnLW2FCbarZIMAnSrfO5H4IBVNtg5yQCbsOogAV2QFESMTzAHzmQqaJlnnzl8bbU1WdAASs2l3Sz9LBwfRRC0sX2r6pN7Lz15yUtecnvpS196RzgWCJFWwbrxLqGkR0UCiSGC2f0PPvjgtfLwgQ984JpHbSgUCXSAsvZUWRurwJaNAWZ97Tk+2jX0J6AjuUu6GkOBvGOKPXTKl7tmC1tIeLJjA15kqvhRnwL6FuLY7BZP6k9SBrP4m0DiPtVsc3M926utrvW+hY6TsSR6cVk/fUoI+TNd7NY6cQFGwZTFL3Lr2O7cYmv0tUkC4tFnetji4mItG66Pfv41vVw/Z/MUHrAj8Uk8EbA7rrjLB7tGnGNfyRAxJpcNtP52XfLwvKiYsGSATcEgNtxnBNIL2oyTf4gbyI5x8k2xAQZ2PTKTfGtPIsU2uga2dh8Mqc1v+qZvuv393//97aMf/ejdL3R0n7b69DKi2kb4yZJdIGII9yZL+9JfiRiOgCzDhuwnnTTGiOHaMG4Q0cErNt7qu0TFyylhcnOSzIuHSwjZAbuWHEmE629txcruFnW6V+xt3Om5cSgYbhHHboSKnn6xhkwaH6xhD+yvc+GXn18U85egwxe2wr+X68HNJewnmd3i5NonnW/hiT2K94vr8KFrtLkxfDnG+nvXeF+TOcDYPpOtQrzz7FASAEfp3moyG9/5ww74IG7wncUP8sMtFArWDyQgzd844C77kgQsR/Po0HID97N3sZ7vxwm/5Eu+5Pbud7/77qW0nVMgql+7GXFV2ClhgKm4Og7GJ9gTOdyPj9E/GcK9bMV8zMFKLu6HQ8Ar+EVnG1fppH4kRhaQai+fwxdWj10f5+sFd/3MJ3wQx63Giif8MP3291d/9VffXv7yl1+Pe8Bo2GzhgW0Zv5i5+USyJf9nPetZt3/+53++e6yp6ywcNC7FVfakncboMTVxRvzvHN7SHFvo65yfZ4VJ7M9ug2QdbyseuB8H2CLT6rO+Fc7ZhLxCUt9xvLt2d5ybCJsTWyTbfReChH5/wtJ8zQP+sLWNV1uIYXMd2zHLHeGvfGHjibzAgsA+tsqHcAnxim2SAdwSG/q+Y4cXzbWdPH/7t397V+DewpV+8DvjrN102vnrEYBnPetZn3ASWAHoJZUUIElTWdpEpfsFLR0jLAYk4aw9RIzgAAwlSTpKGtqWhuxuQqx9BrUCBhA+AY4xbmEAgPhEHhiSuSFMAFRFmYLJSXBdoreBw1gEGfMArvpNRkuik4mKMGfgfIgnowECu3LF6eqXMwoeXY9sqIwz+MC0AIuEsZkzmQD4+gbmAO58k7rAvPLegEKuC6Jsa21wbWPJxEnCECeyc98eNwf6skWs77YkWh1YwmCuAFqRiiwEfoFgZSHgmzs7lkCfpIMdCjruMx7fBTvFI7a/NtG5fvIvO6rwcZI2xYl03TsivuZrvuba5th1/IJPShTqHyAJ4LAjGWZLu70TeVyC3fWKSmRrHrWpEl5f5msrW/PWv3YcQ5LZ0QUsT61ECnLsGqFqHMgdmxIE+m4FSdLYtbVfMO+XISJe5sA/BUe+xhe2UCG406vgSH98fgkWbIElAogga95LwIyFrsQC31dGVjX5DCwwv105c3+yElc2EYFd5KUo0Kef8xJIzad7+ufRF4+f8HsBHRb3uXbEDvmO87YJ970xKuzVL/2zC/NqTvChAlzzKJlfHHQ/X9k4lC4QF6sJYsHpw2yT/RjTkhm6oOuuybdLKskPpouzbKnjJamt7onNElgxQszYohh/QJLTtZ8f5IPakdyRhVWJPum7c8k+HURQ8y3xXSE53W0hly3iI3CPrMQP9xWfm2+yyzfro2tsoybr5Sjdq3jFRuAGjoHf2Hmg365PJpLUk6+Yc+2IG2sHdLxEcotbtacgSx9wcQsN5A4Dli81dokGX7bYgPQvRi0eLiayQZ/du1vGG8NZyOx+samxnUn3JsTbPhm5t77guwWe+oMZcE28SS+wR0zlO3SMu5B9+qnYJ6lcedMBTotvsXtYUV+25/NLCV2fjU+/XQtzXbuLD1skZle7kLGcvfMSU7rvU8Lb+ZPbJ9vkb9FAPOHvHifz+CYc3pixSW/3ww82xx7JSZxbGzIP+CUmLl+RmO/CSn1LSJcfdV/99/K9Xp7WwgSdwLm1gS1w8Y+KDS3i9YtTkkaPh/C7zWf0L9eBW+aAP4kRHtFzPBnbwk2G7Eay2ydbli+Yh/7FQwllx9nDcvvGue8b21Vk81ufWj9UnIObfWaXtd+82KG++Sh+TN/iORuCwbWv7fyjduyW86gMP4E/zTH5NW/tmC/fxTHZadfiJXgMjGLjjRG/Wd5Fv/soUuOEo+IDWfIdMdnuRhhaPzBZGyef46vkT+cwtrnU/vUSwAceeOD6GUCV1gYAVAmLQSHDC9YpDREH0oxgAX2r5SZJYAKxpKFJpjCGwJjdx6EphkDOYLWg2ViQN0BO8foF1hQkEHNGRK5PhAgJY5yCR4qrP0QAwTYHAIOQMLBNSsxvnZRhWJVDYjcJqg+BHvECAILFBn7gUxsAsHbJqQJML0l85Stfeb0PAMHvvAJI47F6w4aaU+BRwvh3f/d310pd9wRiDB9x8tl5wKDtfVHQOinnY2e7Ek8eEqQlzxzDVhnkxphWN0vakQuAt+RuEwyBhVMDsg30gAthBH4bPBEl8xRw6R4BZDvILkBd0gssugdA9Kkt42CPCCdCwOYjyog5siFYw4XVywYTdtYnHXS+/7ttdf20uTTGruf3S0DoGQmTRO3xztGJthA/fisgLyaZjyRmd4SQsSKlRGALOdnj133d193e+973XjavD0UdPsaHdysbgrwJZ0Trec973pXQ9VJPBQjtWk3L7iTH7l+7SjbsgR66Z3cVNKZd+WdjXUdfCIcAw1bgg+Sp/iTptWNsijX1JWAj761QhDV8G471HebCdDbWeLdYt8XmCHs7BnoRKrLLB8U+2LM2jwRkn89//vOvMbXLZuXT/MmgT+Oxk4Gf8DfkgT+vP/Kd+m0uXSMR6FxyIDcr6XxIP0suxCNYYYWUzfW51yyJEXcV5cSDJTiu36LLklu61s/6ohhkXnAfeZcEmq84rc+uVxwQ8xTPatPLPfn6xkjH+rS7R7vGQ+5kZ96wuuu6h5ysqGYr4m1z4TNsm7xxIr7uEQz2I8GGNR3Hi8iY3dGNAga+0ZiXDMOcTYrYfeeMofP9GtAf/MEfXAUhmI1g4ybwtHnCcLGi+bFX3FEsbHwlTh7f4EPs33XGZn6SMCSWPXe/nSC4BB3UV7I0vrV3mKkoibOxiV6QWQEX92OzdLOJLaza9skCxuAhjQnvWDyA097cjWfCXLhDj8tV+BhcXPxl712PJ++9ji8nYFsb2zbRYY8tBlSoe+tb3/q0n+QUN3fnJJygI/qWQ9Rm8lAAEUtwIb6wOzfkD/pbrFk+XdvsJdl0ff3gbnCUXNgavS7PgfOLKc3pi77oi24f/OAH7woO5CmpXI6KD8FihRe+gg+Qkbls3/u3QhZbg7Ub18QU+LBFPD64+QZ9dV2F0hYCG3eJfL7Lt+SKcrblRzg4DhFmt4sMP4avmz+y+455LCa8yMfZL7/xAlX4i6fLWxffk23fX/CCF1xjiA90f23LB9iGhVc5Ez+gD5yEDJqfmAUDutYx9+Pp/HT5OpxZfCcLdt38xCqLac6tjZ4FFfajmNTjvtfPAHbCIFwkAWBgCyALNB1f8DA5xFiVirI3qV9Qb5Ili4gyZ2AUnHyBYxMJRJdyjBGp0C+lcfIN3oKrNpwDygibsWhzZdU51UZOJhCtDCjBuG3BWV0wmFUkeXcOMdrkhhECFWQW+CEjawzNo++COOAQhNuW2PPh/axZ5xD/TYgZ+o45nf7oj/7o7Su+4isukfZ2XCQK0C/p4thdk0NGNujPp/sAE3szVqAuoaGPPo2ta9tK2Ns3gQOQ735Bwt+1dc5v+xGwdm6SbwQD2BvH+hkf47yb0LEhto40rB0jxhJWbUuUa/dnf/ZnLx//3u/93rs3Nks8ltA2T/akL6QakHvz8vra6gWJZINk5ZrkKyhpU1t8pTFbETQvwUqAFDgQlT2uSu55wtrTV35eUattdrZX6oPe6kuFmV4BLx9dQm9u7BGpoFNgL2lfnATw8IUtuoftN562HPYyz17g4lk5BTJ4lFwaowR+VwaQYEki3SPAVmQUBjY4N04+xG/W5peMmINEgb92vHvDLjKGKQJ6yX/bDsMbyWDXkHd/L0mqLX6yviCYduy5z33u9dNFvWgKmTQ32EcnkSTJnzb67AVpvaDKKkBzQRpW9kiruAE7ks8WlcUyBaHFBH93TeOJfJWMdLxHgPqHoNJBx5A3NsM3xNr6atWqpGbtTBt02Nh3Tshx7SD0fBZOIHiSPviz4zI+PkQ2fJv+2Bf+wH7oWQIlIVH40Rf5ieFild02+u08G/PI0Zlci1GKz8loEzm6kHzDGclhYzFvtlu/MM67MIwdJ0Ac4cLiskTUOTiDx0mg9M132QE+B+/cz577HsnP3vEb9sCmFDDEOLGDz5NLOhT/sh0rxYuN5tM4a9+uGFyELHp5YgWJdlLsXBQmyGiT38ZhzKfP24W2uKZwJ6HqXNdtH/whO+3nGf2cmQUx+ATDl0taecTV2L7Vvo2X8HI5AfvAJfh68qjfYp7dhXgCOS7mblyHickPbuHIy1lgpD4bc9haLK0IQNd0s3EPb7bbp++O4VgnppFb7Yl3fCc52smj8G/MYjUb1VeF4GTip6fFaUmzuYuH4qjFRHaCv2yRAG8U4/l3YxTjX/ayl93+7M/+7PIrc2cPbLf7tvABkyWkO1b2vFwBrsPjZAuzd8Gi63Dc/K2CXwt9ftnGHH1qDxb7nk00x9r2Rnt4S+591xeM9ylHUUzs++7kNDeyppPaxiXIqE86bVywix3U1gtf+MLbd33Xd13hq0c3vONGcYaO2cK2Tce4FftkvzASd0xG3SO37Jl9ucrG+N1ZAauMw+OcChpsXMxuLB5zM0/+t33JMcWudq1cBYBNwihsCTEAEEQkr0BJYotkm7zrTQiZAp6qYkskOJ4+reJsEm5snHLJpTHsMYF5SccmluugnIcA+3Q/5e45Adcn5SzwI3oIEaUAabsEHG+uu9q4YLPOLelA8FX1NzHaVTAJvmorA1ygb4zJjkHq735BQGB1/SaMbKrk/y1vecv1szjtAFgQAeRIiCBVu2wISCgEIQrkTTaI1RYlOAgShPScAIrAKNwADXNf/wCmCN2Sow2uS0TogH7JTTJgbsCk4+yHvPiMoKH/zvefTpcUsPeIXM8C9gK+VnT8q00+pHqKtC5xJseT0KuM+tQ3OSMqfA0p7Tzyt8DZMfJlE43D9RJdxEyy2pi3SJbsm7Nt9/SXPOgY8UNMke+VzRLwxubebBOxQpgk1DBC9Z6twUqYKEmn+/w94mYcMM53Qc9LnJLB+QLT8CRig1ieWCagsCF6Xf/tmsbENkt6//3f//3ut5O711yMnV1rx+MdjTk5R5D7OSgEYBMJyXT6g938ZX2dDWwCJ1YhMhIPgQ5h4IvwkZ1K/E7bQYwbZwlH2+fZKX0sSYbvm5AgymvH/IFeENiuSa92UfF544SL2VhjMxaYsDh62htfkcBEFCp+9Zw/vW2xi//VN8JBzrB4Sd2SEdhLb7AZSVsd00WyaGweoanPrvc+js7TIx8kn9XnyoA+YIdxW1Rg4+sf/F7srA3bNmEjIsi/4HTtG7NfLUEm10e2yG9s8Ja9bOIhWRaL9Sv5hSESCHrh3+IaPbCn5iph2vef1P4mNOIUueMlCvX5s3Hrkxy7p3HXfqRX7IAfCjib8IkJCmKLgV1nflb6m3+6UfxhF8ZtLOzRWPUjTm0xk6xwQrFLkiKxRKLduzvLdoFEEqLv9V/z44cSFz4FY9Y2Tn4MM7fgsFxpeRs9bpw27o2DbJLvKXxtUQlPTF4wp3a1p68t3NELmeAnWzBbH4OHfhlk7yfH5r2/2c73+cRy/s07YMLGffbQJ6zoHjt6JPEKNrACj4b/tbk+orDY8eJJO8jwBsUCsav+YDZOC6fIfO0F7pkPv4INeIPEVS5T//TVNT0G0ULf3/zN31wFoK43P2MkczbHj7qOzSjGN2YcaXUAB+D87u7aog1eUB8WI+hfvknujvON9OSFsPRnvs25hcjeedXqfwtj9IkPrc/jNLgnnodL0RtZwmjxs3jbsUcfffR6wXaP2NIfDMEJT9witx5P6T7XKbKlI0Whxp4s+77xb3OdroGj9RUHeManf/qn370DgJBUIDcQEw6lSj5riMAWYJvkJmeMmMMZZIISBHJ4QVewrB2GBtDrD0AvSeR4jRGQCPb7nZOtMIDxgtImghLS+jZfQY9DbIIk6VjiT/EppfYK5AvQ2lMFBygcj6xSdH9bEWs+9b0FEcSz+S/x3OBS+0taOSWdmj/nXkJBXsnCVlRzFeQ5Q7pCWlzDPujZPexjk+OVCztavZP7JtKn/QFIiZ8Et+v0BZSBV/e0Fa+q5gI6Ak5+gpzvxkYv9Fa7qthAdQEcKTQfdtD9/GWB1lxcv0mJe53Lhsh6C3cAorEDYD6DABjjFiZOQmeMHTeu5GQ1tfa9PwI5pqPGgPDDlZMYL8gvDvAzGCGZabt3iWvnN+jwCz4BFwC2ZJAs4YHESLBgpxvABe7GXj9bvFgyy9aTQ+8IaEU/n95/bFEyalVqycliaMf1ycfh0hZD6du4JReS4SUXW9hxnrwEZbZh7vxM0o3EwDlkr7l7vnFjS/M8t3eeieXGnsVoNm7LM5uhh01MO3cWZRpj8ilof+VXfuVVLGu1/KqUPyVfOqovOmN7bBHB7Xv2bys6Ih2h7V423mft2fESVjpmLojGc57znKuY0q+U9E8ih/zUZ0lo+uidBP/zP/9z98Z7JB85ZwvGS34S//Xd5QbpZ+2Rf9F54+J3iwHri/CCH23iTZ5sC/Yav2trQ2xQAKWfxeLaaW5wZgs+G3+7bt/L0jlki50hnRLCzsMU/oio4xfdIyHpGGxpPIqKG6/5gzngG0ve6cy4yNYYJGubDC5h336Np/k2/77nGxurJRa173laiXr3LZ4uX6EruLIxE06tfJpXO4CaawXc+qjvxutxD1i0uhZryQ7xl5Do11zZHTxTnMKtxDHvnLCTDDbVDhzim9kgPZJJ1+AX/e1FocVCMqtvOIkTkqGigO8KDrsLZ7kTvrf39Zv0xRiy4Z9sA6diH8au2Lr2uskS+23+YnrXSr5qR1JiZ4mx4vxwoLbwE/yDLfM5Ni9WF4O+7Mu+7Paa17zmenkpzsMu6Hb9k78vV3KdWE9O9Y9PxAPb4eBXO8RWcQEWdW//jX2L4nwLrtQGP+2Y5E3yKxeqvWQj7yEHnILsFoc3Z3Kcnt1n3o1VPE8G7NXcttCxcRz2mlf+2rH8t3m3U6f2drdUx+Vni9n8d8/BaTtvNpfZxYTawZPEdZii743Dxfd2AKfPxiw+8Ok+FTXqx2KsfpKtn9hMdviVAhE5b2HRjuauwUPkWdo3juWYy8WNCxbLU4yH/S6eW4jCDckwuXzsYx+7PeORRx75RB2qWi7RWYNi0ECvThu4Lfu7bXIDDWPb4L8GtmTOINeZVgAMcauKQLRzlL5Bh/OrGrn3dNwNDJx7AXErLSvgZOBnhSRRgp1PBtH5xibp5EAMp7bqp99RlkSYP1IB/DZoLPAhu+anMrxEub+BFCOtjY4hKPcbO9lJgAGY7UoMUFuNnQFmX9lIq4GR0iXna9gcdpNoxwRtierOsXOIYu3RXZ9L1PuuPYTcGDt3Alzbbv3UxiZS/m4s6ax/Gyhri57Z5ZJH8mXrndskaoPXymdBX2BQUJLUCYAIFnkYD5+pT9sO+eHaBZAlp7XX+hS8EULBb+UvqVCs2nu83I3cJb3sRtJBLqqvjhs/cs03mlPJeHFtCgAAIABJREFUT0lSxwL8fk6wN6a2VVOiJsBvfxssYcYmdhKt2kV6JD6LX+TJH9e3+PuSxdpTAIWV/JTOJdfahgEIwdrkEl73L27xP/6+hNYcBQtz6PiuwJsTv6cHZA+RMk/Bv+t3O62gbaVk7ZifiD9sZQtysJIPJcuu43dr/7ADudh7jDOc6v4t1imOCuAnYeIbHUfINmHd+LoEvPaWsPrbnJastXKxWxclYyUnMAhuZrtw7SS4i0eSl65nVzBhY48YxhesvCIri427YgNzyNbcV/7LAdiQscPVXb2HmWfCDV+RN0muOMGf2L6CAFupPUSRTXfv2r3Cz+K3sbKl5koG/S329anghnSfK2DLS8R8sZvM2IwCjgI7vxUv6iOi266gEhjbni3sIM38Bc5v7N8Ck3HUfvOD377jIZsMbvLgt9RtuV2bcC89i8PLNxffNsaxSfyL38EKSZxiDbwkX3GSzthVc8fJ7rc7a+2ncUrgFE7OBIpdKP4pKutHAiwONh+6YqPi59r0yXf4EHvvXnNXtMGP+OMu7LFNCT49Le9SCDEO98B4yV1j2/iFX7Cl5aJiljhHnwoV5qF40Pl2MyXPiqLLC+At/qcAiAvivZtr8GP6Nw62ttwahoiH+N76rBilHTaNxyqOuMf7Urpu5dj1diHg2mwc/tIVjMANXIebkB2foT+Fij5h3Ppuc0inCqT0Jy7gZrVXwakcpgLAxi8xtE/X1w4cgpX8cWO//AtONI70VT/LdcSz5qc/8Y99sH1+ujbCjsvpwiu8SM7TGMNU7zHbXBYPTCaKgVssp1O5ikVlcYOvdJ1dTV3T+JaD83c75/rei4dxEJhd33avwTx42rXXrwC0A0CQXVChWMJjYBwm4fe/Dih0q+EcBNkQrEyWoRJw7TJaAW4H3f1bWUaSGalEF2kF+pTMcNZRGBijp4AFBYlOY1GJR1gpkGGZM5BGSLRHcZscMPauqXJaP1WltoJPFxv06OyOPT616lKftnv2SZbIP8LfXPZNzRvcjY8zAKSO0/luS+y6jq8dSZ6WOLoGGHEIgWUrZoJ3fXKsTabIdoFHwNgEV1/GC8joDigDYWPQBrAgA4G4sVuJkICbR21/xmd8xrXlvhfAPf744xf5YmfsqPkA5E0COv6iF73oes67wGblZwMxWSOq7Hv12HgkBmu7dIIwbjDmP7V33gNcJWjZzyd/8iff/XJA4+NfyYBMt1jAX2t/t8atLOl7/Z8fA3uJGBxIb4BybScg7bn5b/7mb76S/2/91m+9bLVrVPPhHvvqHNvc7aabvAhsfbIhnwjL2jWfokP3LZkXhD2D1zX9F5C3ko5Mut8cFhdgKp02nnTaf1X7jtGrMdYmm+jaCihI+2KY4OT3ZvnqEjE2juyeRZ8lCIIVnDE3cQHuJl869g4HNimeiDfiQNdvYgvPN/lD/LqnPgVUKzIwg55gIcLOXzYmwZv6g8d89vT5M0hLGNlBxdMf+qEfuv3cz/3c5XPN1bOFFbwiXOEMgrm+DGd21bb7YQDf2RUDdtK5Vjyav7GTHwIvPtPhFoH0uYSMLyWTz/7sz7694Q1vuL3+9a+/HoOp7eyz6yVWFik6BzfgDSzmd+yFP7Nr8sBJNnYs/7DTif7J3+oU/OQbfmKQT/Mpq7T8NzksH5KoNb61LRjH3sl4/QoWJIv+RwCNS6LMV8UBhVTJ2ZlkiyE4H1nT5a7Qdo3YuHEPHouX+oDpONyS9uUDeM+ucEusYecmzjgXzIB/Eh8cRuKHG8EQWAc/zct4JVywSHFj4xE/tKMJ14J9uArf2kLEYjy7YbdwuXbtsoR7dhXh08h+8+IznStRgQd9b9xkpe/O23nF1oxdnG3srey2G3J3NGhzk1ayYW9bUMKF2dgmY3uMLMRhMiSbrm1MzbsxLe9hJ12j2CKOslXYt+3qCw6b2/L65bj8fWM7TJH8m/vyVTu9tuDG1+E5uZ/+szKFxcvTyNB9m9vQSz4mvhUzvBhwfUcMM0d2VbvyPfFSTqHgugl9stnCgd1vHcMRu4YfnnmmOeLAsG31tvEOhq2fulbRqvHBsuVfPZ4RR7Q7hx3A7773SGTxNx7ZWCXexsAWFhPXPhQS2L2CZ49gJL8WG+svG2F39cMWFULo94wNcAv+mQO+CJ97RLZ3LD3joYceuh4BYDgrWEkQUJTUcbYdhMGuw3VeUNaue5GmVV7Huh4wATJK59icA4FSTLhfkmPCCFhtEsoSpNoEEpucbICoH0FbwDCv+tlVi+bBCFX5BfBV7AYWzrZbYzYwUWr3M8oCg4oPMq2SvfriwIDG/X3fQgbgp4ut1jHExgSIAAVg51xLaszB+OhR4Fc9BQQSCzZCh2xpizLdU4Ki2qigQreCMSChf7ZrbHSCVArSZLk21rWSBNdrP30Gcu973/uY55WAFmDZmD7J6N69e9fzQQhb83n2s599OSjiYj71xw7qk54AAQIuAUoewI7vrS+yybNo0hhX7nTuOkFk7Ulgc98SHzJr/FVWJVWCkmAiCDV+pKRrkncAjuRKDjoGZwJuNrqBN9B+4xvfeD3v1cuKGlfH/uM//uNuCy5i1TjYPJuQRJrDJo1sd5PL9NjPJVbAAfRbnCBzc2/89Ic4kH/38bG1aTYkgQtrBBd42TXNs1/v+Jmf+Zm7t5GzM30oYMFPeGV8VqHg5t4n4DZOPqGYg6QtbsLP5rLz4gsIanpNTtpEdBFDMQkZ7b7G2Rh3TOvnJdCRxS00154VuMUnOsr/JQHw2fzZ7AZhSdMWMzqGZNF18/KiSm9TlqRvwUwsUpSqr/7WPn8wTmMBPquz2s8eeqShf4omfEbiWxvkyibgn9hMroi0fmAcrIH1cIqsa7c28ptf//Vfv8bTVt7OI0wdo+9tfzmCaxyrX/PqnJUzhaflJGKF+Amv+KxYSJZsXFwNxx555JHbX/3VX1025bGI/kYil3wisX1uDGyO8IPPdI3HHGHH6f9iN3ykI7ZLV7CNbOpDomKObH/jICIviVREX1JJr2QEW+gj2S5pd10xUsLQPWecJktFMPEHz6hN7epLLLIrs2u3eMj3Nv7CKvLAMXaBoMS3lUZ2yV7Ygzlv7OJDkiMEvr5xELLQ1/psbWdf/e8nsOG8uL5+V5swjy/borxxHEbCrcXOdFubiprsk103nor97aqzW6DPfpHmWkl86hEp9n5Hfp76Y7HVOYstJ4b0HS6Hm2e8Wa61WCFONy47zLTFbvRt7smLP8LjjR90ynbwdbaHD9HL6vD0Qxx8fR+nYCd0I/ayMTyDT4uLxiF+4gC10zmywKm7jl31izbJUhzmgwqd+Lex4euNWf4AW2Dpzrl2vb8he+z+diLlSwoA6akxKPzhVnZHLA8nezKvPYVQuAUn8HL6h5U4BS6pCNMYlsNJzPtsDN3X3+0I7vHA3/iN37h70bIYjB/g5bCVjZ5cWzG08/mWn1nvO35DJ+vHbDk5hE3tqNbW5jlio3i2nLK5tCP2KgAwcgPczjeJZLgcxH067bvJcxiDsOKUwLt/CQVyo19AVd9Lkrd9BB9pIhQEkEF1DwPfAI8kACaBYpOk3d5BeMgsx7Q6tgCxyceSCMWE5Az8BC2EiqFyZMG6ce6zMM1JIKJ8Tmhs5oJQapPjLHjcb36bKNBD9+62NMEgeQo+C/6cwvklDIKhuQjCqt3kREa11TG64lhk33lzbIwcqePu2a2r7I5dc2R2DVQQNGQBAJGZwg8/CPTe8Y53XC9W+f3f//3br/7qr9699GWTCOOvGuc9A8a9pGaTY8AJeAHEEn1A3X3AGoEQbOljfS0f9Sz+2jMQRKi8EIV9LfER0CQibE1Rq3G00vee97zn+km19X3Fo/VX/lnftUGPfbcypODQfQjcgrlxL86xFYF7CdTa0GLVYhESJ9DAueYtWaWTUz4IH1nz25OYSurPXRwIc/fZzbAJJ7uvvc/6rM+6PfOZz7y9//3vf9rLYdheYyyIRPIle52DjwLfBnaFTfNii66BGxsAzRGhXEJmhRG+KwLQjXsVHZcs8EnkVQJa+93v/Pqw+yVESATbMY4z8WLTXZ9cP/rRj97tjEBc+txgzK4QtiXKZ3LbOYkPu0LikDG7CBBBGArD2J7VDn2wY34t+RITyQRmkAm8WpnQwxY+jIvMkmV/7+9Yb6JkVYgfd62fhIMrCB8chmvsDd7ahnsSsZMTdL172Zhxw1FkaW14iZvYtu3AKH6Xf9hdRJ7G0jV2N8AMq90bt5f4KYbBVjrvu90Vyyf4jWJi1ykk08sWA8Rk/eN85tj3bb/2yEmi0Xdx4sRCMQcZV6gTRxWoxfa9H9/axHK5z+rhHBebJS+fYoOCBl1vTIDdJSwVjt/2trddifjyMjFgx4DDprPm2XPGHYNLuwsgO8BtzJnfN+9v+7Zvu34++S//8i/v4tqJUetTbGYT2JMfsFX9LsaaD+4BM5YHL0dqjM2nXUf9Tb7LV9g/HuI7/iH+m1fcT6w39jMJyhaWq4j/+oXF2/e5oLM2sT5ND+Yp/ilc45LkBxtwVwtGfMn8+uQH7t0CiPP6l2DjLn3fBRbxWyF1OZMiDj4l1+If7t25LpZ3nI+lDzxli08KWvuJmzWmfKuXCuY7ceF++YA/sll9stfVl3i2uOlv2CVO4ENsrM9z15K81DVsrO9indhMLtsfOyjf6++S9frFSbtWXNzYDLc2jnatAoN2FaJwps0T6AOG4KHpOf2UO/hHJhuz2MHyzPoPW+4eAVjQXdJNcCcREOwWUBiYQG3gkgCVlC0YcBTtS+glp45TEmK6k0mgHRdYVgEnoUFyEUTnzWMTF2NZI2/enJ2RZuyNB3kTbDeglxQ2J0pktKqCZIJAmR+nMc4FEfOkdHPSj6ILGfYJzNchllQazyYI62hLYBkdh67fxkkPAonAD5i3qNT1SKogwqkYOjA2Dp8d15bxshtyo9cljwoi+l4ywzERZURg79eXpNpzPoGDHTA5JiLoBUJkfwJEfe1YyJDc2D5yb/wCYxXd3hTa4wJVV9nKklw+smBHVq2MtjJYJbE31DpuXGyRLAW13fGy56ygIxT8KJ1kk5/7uZ977W5onHymayW8QFDS4xlXCT972CKf4tqC3Y6/40jGruDQK/+zlVJ7ffbbtyrYfElChzyzSat8gmBzIY/k1vNj7VbpbyvtXYtg2OLFV2AMO0e4jbet3xWY+nlHLz1s3gpJbKDrlyQYf/p4+9vffvv+7//+y3YU98hRP8g9Qr44zX/IFyFDauASspL+4Aj/WhIuMfC5hJ/vdT8i1Wdya6z5YI9QWUlOnx2HKfD/JHRs1dg2MHfP4nXt1V9+rZhDn2IgTBNPjBWBNH4FiuS5MRV2ntitP/aFDNU+HKIHfZiz3WJwQwzo+tqNYEr2xOzkRhbGp+/FMfEXRtWelTVxYrkC+zHm7mMvi9l8uPNsET40NrGLv+712tuYsMUZsnWv+TT2/CA/ZafigeIXf5TwaeOMUTCc36xta3MTLf63MRneIeCNk06dY7diUt/hM3nhBXAT3pL3bi9lB4vPyYUvwYPu9d6ElT2/Nh7n3AczlgtKythn7e6LkrW1drcrdeIeMl0fcKx7JPySqi0ekhe/xZUqzn/e533e7c///M/vHsWzU4Zdaw++1YZdCMm4fwpuZL3+jhPiXvy0uP6Zn/mZ10odOShAJLfk41lkuMPW+2y++bTEjKzFPJhGr+a+BaB95tyY9SH2Sby7r3P432I6/fODLTA2rr7TW7IrFnVs+Rffqo+SS4+lJVsFcImPONGYtsDbOOwGqh0J+3Lo2tiXxuGStcnvun5jwi6o0AU/q09FrrXhrpOck70x1T7Zdw8/1D+eoS/xy7XiP9vDrWtfXqbPvve3QiQsxk/Iku97BIvdwll2UHvlO8973vOud9a0w6sX6vJ5ft51mzvQk/E1Z3gL//WxeZA51Wf/NyFmF/oUG2FMc8mHkg9eC0uTtV/n6VjfvadB3OUT4qXrYJT473P7EAvYF46w76Fxn/Y2D9lYssfpHO+CkfqBie1QvX4GcMkeIo7EAbkN4oiFRAXwcgLKcd0SMEkd8Oh71wFRBFdw3MoYp2P0S74lUCYpWO4WE1XArbifDsQQak9Fh9MmyE0MAFRBoq0h/awCIOGQjB6R3wAjeJPTOtoSXcWFMwFiqIiMOSO3yEvHjWsBwVi2395K3spsAWfBdPXACZdA0d8SVsSjY1berUpwwNoSoMgKsLKjBRaggXgV4Dw3VT+qqhweueqcvtJXdtEc1wn7uy1tzV+gZZvAmiOy+RK6roksbsFD0gz8+Vjjo2+y2pWa5rxEi41rz3e2WVtvfvObb1/6pV96uWjbk8xZsEBM1h/rx/bKXpDX9w9/+MN3BSoEUJJQ/92/CeX6I1ts7Eg28N0CAHyxI6A2EAo2wS/6bgugbagbjJNfuufX8EhAM76uoxv3Sx7oGZH99m//9tu73vWu61ksK3VsRwItIU333U8Xu0OHPNgPH2u8vSSnn8VsW77fA4YrfJe+s5f0EwFtHHTLn9s69t3f/d23H/mRH7nIHtAnA0nbJibGwr96M7WXXClguT+ZIqTkK9jUl2Iof1h/WVyDs8YvaAtwkhV+wg+SA/3CZnJ2XJ9wmr0Jtmv3yO3abn9vkWHtJtnsyrTxigXJy2+WGzN/JpMtTHcNPIM9fe/4PucrnjUu+I/AI3niWPdtQYPtaVfBkDxOMsI/6BzW8Uf63hVTRAi2GBvZ+RTHXScuIpmuW2LaPa6HO2KRmGas5gRzJJhsoXEaPz8Wy4yZTTQ2q+10B0NrH+nmN1bGukeyCi/JHqlTuEF4JXvFIr+frogU6TR/ySauQZfGh5dtHMPdGkv40D8v3pUYJsdsZmXT9XYUiJ+SyNUDWTeWxv+pn/qpV+zon1+ggKtLeOsvWX3oQx+6isCSovpdDioJ4rfmKHZIpsWJ7t/EeAsfbKlxON7f2wYbNNeugwddCzvhLxvc8Ujsya3veA0f2N1IsALXIV/tNLfG0C7CHtmROLPP5Zfa6hnmrmWz9Ysv9Nm92dH56wqKpBJ4NrtYjlvy0z6twjd2BUQYXVv65lfp2wLexiP+KFbBfPqHl3CVDzz22GO3V7ziFbdf+7Vfu+Ijn+CrYhdZ1b+fG93EjX1pVzJXPKVjuodbipvw2aq7gsPyvuU15oQzNNflvfXTGCuAeCyDfbtuucX6mQUm84Hj+315Y30t/+ocjMezt2CB/+CndGk8/FFe0Tye+9znXj8t6PFMGAof2T2bZRcwefODzWvEeFymvhv7C17wgtuf/umf3vlA/fEP3BWfweVh8RZp13/xjc13YBYO3TnXsUPcCJ6R6ca8+ibXM0eE6ebIn7rerjf4tliz2ECubEBBsvt77PjaAUAAgg5jXqd3zUmcVukMCkAiFrWr0kWwm5RIABb8KMd9SAvDEYQZzAZCK25LgICarZGcfIsWDDlgK6EDEvVh3oK0hELQRNgaV6TRCtSSiwyvgBnp94yLRMjczQtoMPRkChgBZeMll/7O4IC2hKl76E4w40gneaivArif70C66GdJlza7xnbOxsWJrC7owwqcMSLCG1wFPf3oo2sVijoGYIBX1wOSDRrIWPcLVp4Z350QdMROdx7ADnDW19oMh6I/bbDfxno+JrKgjYBJ+ARDJIXtCQLIhKCYPH7gB37gKgD87u/+7hUMyWVXH7bwtgnSEhHjAkoIM+CRHAI2hEpC0ufnfM7nXAnrr/zKr9zFHTtiVKGNTwK5tkC29ImkA9fTdpfwK1AseJMrG1ryL+Aj8s2n1f4qyMkC8Ar6Hr8wsQJciTPSt6RCv51Tye6+7O93fud3riZ+67d+69KZwLT+qPoeue4dEr/8y798+RkfWfvdwgD/b8zakBDAj+YNz8zR5/oZG6YDdtAY9nEM8um49zZ0bW0lowhnehLQ/N21fBnW0KcYshjM5iVR5iV5UOnO1+sbWbWaukRyCTcsR7DCafjZuQqF3n68hCT5sFe6tSuAHmCn70jTYvJu+6cjuC4RqX3+3N/sU3w09o4rghor/xI3zFdMhMFIhEd8EJKOs1H+g/iwWbgEGzaunbrc4g8yQx4b0+xgg0uwSuKaXulA//BUHJDQkqexiKfmJTndT/bU/NfGGw/+kjze9KY33R5++OFrF07EHSfiU+aIc4gvYU1bZF/3utdddtR/9xhnOqR3MWhjflwj/5IcsTPEz6/YiFu1bws8me1uIWOko+YHE8iWzk97TF7Zzq4kijvda3eDmNYYxWO2Keb02Yt0n3jiiQsj2AKMJ2NYv/YpaWED8OJ+c1m+Ys7kwpfqQ8JnlVKbjQP+KPRtYcN42RtM7Xv3xQ3aQl97uB/bsjq9/shPzI1OkqkCBttpPnSk/X1Up3a9i2GTjeXhd0H8qV1bbHD9dfka/eEY4gEs6Voxlq+7v892I37nd37n7Z3vfOf1voHmoMAJAyVUv/mbv3kNr9XlYulirdgAKxcnnSOTvudHCuiKu8lRLtHfG3/4KVmZn90FMDW5sgexu7YcW1mnq/q2A4Id+jUavr06Xz7IJiWHYpwidefFK8fYtoS2TzikuLHt8ZHlWHIVcaVzxrrxTGwwzvWF7Ar2iG1wiay3rcU5MYnNyfvksZ2H5bvDEp/lL/qRwFtcIpOO83/2IGY2dtfhlcvtzXl5lphN3t75AgfwrtqB5/XnBaD8x+Iqjks2+Fo6g7m1JYe6dgBUAOgGzgBYNukF4p0DrgkixzxXigH5BkzgzFgFoxRkkl1DiPpgSD2j2qQ5F0MgAII/iwy1iWAusQA4ktTGxekljT4Jq7YFMEAjkDPerun6HFbFXtBhhM3JtkpzR8Zdu4FAEOA8jX0Dm0DSGBhnY9gxdg+Z0SVSB7jIkN45ARAAfvS61Wxt0P0mGp2rT9XFgLa+BT1zRmCqeLeVnUwAJCd1veRzyRDD52TAu/7ZBttiA0Bynbtr+/1vv7UtCGpjiwH1j6ACA7bDZhqP3QZ8AGhybitEQNF5uqNTYIdQ9Rk5ajU68pmf0H3PL1Zs2lWk7l+yqD/tbr/rr+zrTDyQW5XjVrfrPx0uSeM77NkY2eHa9fo3mSMzG4Qbu4RLMiDgS3JrC9Cz8Y51fonH+n3nFBrYtuvDoD22CbM2zMUc4RiSFulvC2PEv7fOri2yNRiwCVf3b3K6gZd84GhyEzQQGVixZNvY2JnguX7Bx9JhBcISDj6AUPADQU2AhHF8sfO1E0ZKzvjrJnTIAFuld76GbBu/xzpO/LaaqiCxxHVJivY7ZkfEJubIW+Px95LA5lWxJsywY8DOJEkGDFv/M958eLe9dg/iJcFQDKEr2Mhf+qSHLQJ0jC/22bgl6PxWf2IIPbJH/q+AsXFnr/U320yu7t3rNpHQB17QeMWdxtkLNf/t3/7tzifZIzvus34U9/vePJJp8/NYlHi9/kbv4qJCFJnhRo2nFdZ+faExSaw+6ZM+6Uri+9d211bzFbHIfAsx/FkcbUHAu1Bcr2+6Irf1LX6QDdT+7s4Qw8WIYs8SVQmU9pvbPopBD+bBriROzZ0f0AHbXu6xtgY/yRMvg8XwdguAdOJeifFiA3tdXkKH9Q8HO88n4PPuDuXLPo0dD9I+Lku24qHkZ3F7C+bpBy6IGR1rm3QrpFvY5tc+V1YSsLUFMW8TqLUzHFbhxzm2z6dxK3aIY9EZDpqt9M/jB8mm98z0CNrarr/pg63AAzwW7+98PvYTP/ETtx//8R+/dpXYnbAFnvpqh95znvOcy+faAZffSXTEsNr1wmEcUN+K8vhPMti34SueixeblHbPckF8ANflA8kIvidbCRkOxsbYZfLwd7Koz7XfxXkYxvd9Z9tbLGAzy0u7jrxwpPoWt9kIv97iirnAeIk37tH8k2XY1ouWyWHtnjzZ+PLA2hXfxUAxl832ufyBzOkiW/Xz7F3XmDsHt/BR2AJrzE37ycxii0+8mM82Xvd1bn2PLy0HqE8xhJ4bm9yEv67f1aZFMPEtzh8XS0bGRAfGI1bCJ34QFlwvAXzggQc+wQGBHYUyGEIyQGDIcDbBYkAMkADW2TfQNRkKX9K4Y2kbW0GSwQFpZAfZ7zgjE+wpnnP2fZMwAjImwY4gdx6bhHc+IQLfriMfRm3O61TrhP3NCX2ecuI8S3Y4uUC/z7mYG0e5BvjUMz47HuDj+hyyuaf72hUUTjJCBuQGoGrH6skGagkA4K1f26+Rcg6KGCM19K2YIpAAJWMTuBaIO8ceVqcAnewaj/v1V9AJvHoevuvrz6oloGmsihpIbu2wN7KWhNEBIrb2JkEHes6ZT+Pio3RTYvPiF7/49sEPfvDuZ3D4DPvgWxuwAJr5dE0EUfJl/EjHEjJzElC654EHHrg9+eSTT/u1gvoXIOlb4rrzF9AAKNsDaGuvkiBYxIYkRX6KTtA0T/7Opti7vtnB+h/CbuwlhJ43dB3771orXxtA9S8J1G/j6Jj+ERtFRHNG8GAbsro2gejsVsENkAIIvKZLxYJsGCmBqZ2z2paMG5dCbdecq4eIBB2y1fRijuJJ/Xe/Z6vPFYHFrE1i+APMoh9FBcfhh+DHt81NAGcLG+f4yK74SJTo3DjYP8wnl35qst0dVpJq8yUvecklw16C5FlDvgybm2s24efkEATjVhzkk2LSxgTxTpuNMfJboXWf2WRXdrOwkW2TLmGoT9gAX4yTniXtbMA8xcOdr/HiDvVvm2hjsxoiviypgiHsH7kiL589zpXflCyIu+Jp7bE/sa/vjQPp3ITXjr3a6bpsuPP5SkXP5v5P//RP1/1beOMHXWsn1OKaWMa2xMnmsHYOx7q+NsVbMZEuzCE79sigWN41S3zZtXu1ffpA1yHEjQvPWduxgLJ8wJzWHsx3CxLiLt1INuiM/e28+bg4wydrw7PxbEzM33Hw2V2d7ZhFLXPbVUj23FzFKNj6JkwAAAAgAElEQVSvbY+NbXyg7+Ue/E/hrbbxyWQNl/FWXAcG8GN2wi7TnRixvBOfFS+75vRBsUjbYtZy4cVY+hHT8A+7X7tfjqBgtnwCl6FveNt7bRTG649u8dOHHnroKsTRkTh14gIb4Tv4EHtSyGK7YkB6Sr9wAZ/pfgXv+CEMgJ1bGFwe0v0KnmwBt6hPRaw4XT+J+hd/8Rd3hRR6F4c3BtKP+djlKpnEK3dHzsYHeA1Lasdv3MNWnJ7fJ0tJtLaWS/Hl3l2Rnn7v937v0p+x1IfE3f2NF/aIB3BNoVOBgA5xre7b3aHFPDs6a7/vFlzhGrvDKdmV7+xx8WJzZDqkm87hFGwJRmxhQy7RtexBfiRu4CTL3fAism286br3fpXEs4na77/CBH+kO+Osz+bYS02vHQCMsEERvKANtASyhOkckNIpcr6AvkmZIL7JfYORMDIIDqjvBT3GxmAE+w2qazyETll9ei7EDgCBcolZQuzaAkLtCYIC2JIiQAe4AY55bQDaoMk4FhSAAacQRBdstd/2scaJsCAeAv7pYEt86ahjHJLxbuV3SdvqEjlCBskFmWDYkneraa5nQ91Xf95wCnQB7QYpYxb0ya22PXvoGADe4JvcItkSopPYs6XIZ3YeIDe2VpmtMCI/taUYQEcCp6RQ8GPv5CugNI+ORdKRfKSe3JeMAQLjL1C24tg9O5cFWHbEzxoTEK//JWzGKbAADAFuAW+D6/ZNFgiGF5okK2PpXn6IKC1ZgUdWKc2374L8JnnaYFMSXLbkvMSGTFX5O0435m4e5k4v7HoJVe2x4X15kHYF5AVyRIz8gTYMMhfg3XgW0BsHIGeHfYd3AiW8gd+Ow4rk2FxgGJnRlc+uCSe7bslvu0z++7//+2nvhzCGDUZ0GGaVkMEBpF7QFVN8Dxe8QDUZtxusVYXa5me7ndJ4zY/NCqwwl5xXHkjq2jtcO4k1G4NbW1SB1eFIO5ois4ot6x/NwUoUW9ntlouRihdwoU96hztsE3YiFRufxGCkAR70CaPZtr5sLRab2BQstGolPsCX5RL8dleP1wY8lyyu7jzNQ/9iAmJNFhvTugfmsBMJDnlsQoAMI6qwT3xMz9luuxEqCPYLEJITWMbuyXhxGQY11s7Xbm3W1iYakh12y174/+J47Vu5h6m1Wxv6oN/F6NowdsX3/DgdFOtgEhwmt+UxjWf1IUGBdW3zLq7tIwHeG8H3YA/eBCPEgo0J+zeMYCN8VHwga37I1iXnkvbmowgk4ekYbGY3W3yFDWeMYovLN/QLk/DajZ3+NneFYL6NZ7FlOGaOncdf2QYbEy/6zq82JpJpNgTTG2vzpSt+69r19U0scPTlDovpjSH/6fHAkpYwcbn88mLyIutsle4Wm2vf2CVrCjZ0B7dPm+EnFj7YxOI430keJcbJCLYuPmkbLtFZMt+fqF6uTF5noaB8I1xQcJQA0+FyMvLVLjxbDgA/FlfXhnEXbcF097FD/r3zx5mcU9SyYNBYK+rWH47RsWyKL+AxXdO16Znf4ON8s+/01d/4FN3VVvILU+PFbAGWbhECN1lOuhiLj+P9W4RSxFq+ubFR3DOPzjUG/YtNcNX4Nnfa+Cxe6a9Ft3bEkUHHFXw7hvs4vrlFfdHb9fOd/QwgZzAQzgigc7KeM37Vq151+4Iv+IK7t0Wr9DXYlKoytInQEmbAyiA659jegwx1zvMOHAWoCSIcsWsjio1VxR8xrL/nP//5V9BGpADGCSjGhgy2JSmwahx+c3GTv1UmuTXGdQLOLrAy3A1g3dt5xQm62CQCsLsvQ2/rE5ls0OfQJ7kXoLZamuEBCGNLvhxw7cJclnQz8MbFEBkrcABkEikkSb9LLoBCbdD7CXYAHvmiB44DQAVYenZeoBI0+65qB/h7+++LXvSi6yeA2AufCKgAT3N2nk0DbE4v8QDOAjGdGw8wl6SymbUHbbMDhBsJpDeEHCDVBiAj1+6J/P3v//7vNYeVN1KyAU6bAkSfyCWf3MQFKd/CifEkP0FT8XGJb21LkjwHKGHsev3yHcDXcfaNKDXPbEKfO6cNUF2HUO5ctdOxxRC2AmwRNXjG7vihOdHzkgWArg3XAGx63SKZHQZL9szBde5f0mG3CX/vWmRqSSlc55NrawXjbKfVGL7guTl+vuRzdVe/+ZCEV6Ddgqs+JaQPPvjg9WhOP4vF1gRySapCB7myBdhJj5vUbKCGe3xrC3Cwhi+TMz3xBT6LsCAWSzpXFx1H4uHcEjZj757OI6nIP/kku97BkT566Rs/TCef8imfcq1Qm1/6KqZt4UtSk06Q6/TiuUkrScncnJcw4gHdiyiaB7mLke4T/5FX46qv9TlzgdESIXLEM8i6zyWothLTwWJHfdMlEgsf4GW22gty40H9e8Mb3nCtANp9tzo3Z9vyYb4Elb74iJjcePkB+xbX6GF3+8FWBfsl4nyYra58LG6Yd/PpV2AilfSDqC+ZxEXcX5v+5i8dk0Q3z+RIR+tbEgt2IP5uHGgOFez9NBz8Wy6Aa22BTj/iwo5R0kr/az9woMWE/VlUtuSN+isjfgDn6bjvOAqbXA5x4szpR2xiSTw8FKcXw/EIiUhz7hi9byw7i7z1ZdFo46851J8dOfWZ3WfbfGO5uNjpE8/rM37eo289khPf2ARud92Qr0+8FkdqrPvi1Y13OI7iguRHTOX/dA1HljtJipt3c6yNjXurR7Z1rrJv7K2vvmt3+RgZrx2yczJk2+avCMP/mwOeCQs25iyfMPaObS6VXBxTFNvco/GLUcYltnafR1xhLnsk164Rb4y3x6d639LmQ/VjnuIRvgVbLOLZjSg+GWPtZ2PZm7ZhEU5rt4ZYdcabzdX4znJxvIDeyA7umrfCGvvBP/EiMqEvti52wBe5XufTMRkkq30/EVklC4UKWCKe0mMvrX/GvXv3PiEgCbIMhrG0le6P//iPL4yPYASOgAXREgBUpIFGbbpmHXsDhqRqCQQn4MiMHsni2EAIKeHYgCwwpwTJNQPvnN8pXhDj1BJjSkZStE0GHHFJb/cgvBSwCUrHJAndF6C1XfQDH/jANSbBw1joZgHuTHw6J4AKSHsfJ09mDHUNN9mdQXqJyLZpdVZi01yBKWMGeEAXEaJ749k+ORv9Lxi6Tz8bxNksnSAJycOxcyVr9bX2qE+O1XcBVbuIWY4IdFff9HBW5xEfpB7I9l0fS5jIqP7W1o2j83S8QV6QWZKpLccAZkBZUIcD7LvvZAA4N5HdIK96yYbYSn0hKs1vbWiDlbEJZNnnJutsW3AwRiSWrZGrgpNxSWT1T971sYUIAUE7/BBxbDWgqr6fdtyCgbn75N9AnO821+TaC49K1MhUsIIn9NmYFS/I4cQmNsCOjVcgUJxVaOt6uCQYIQRky7boyXdzXjxcjLSDRnEE3tSfANU5yU79rX4QbtfTOdzuPo8pwBqJpCR5k/Ps26qK5GQLleZh/vfb6cB2YRhCw5/hAUw6Ey/Hfa59sRM+u2SB7BqjpLR76XFt5dFHH7193/d93/VM8S/8wi9cb2D+yEc+ckdis1lbJxGi/Zmj+rViGzlrZ8cWbRAK1yFo7AghE4PNcUlh9shnxQXJhblu4i7+LwGvP3a9CcbaY2NpvngBzGu+rU73bhR4B1vNgz+Kr7DipS996bUI0r/XvOY1d7G2tuvPVtTuQ9rrn63zK8kQDNmEoLYV1zepSFZ0ASfEzb43Bj7AFjcOb6IjzmhTe4q/Ppckb1wmLzi2BQ3E33Z2c4FLkgZJwMZgPsPP8cJNCNzPfze+07Xx17a/+XZtKjyKEbWfXyiu1A4/IENj6V4xHy4j1sj7yhNOb2G9+7pGEt18l9DbJWP3odibvGErTqOtPosnJVQb8xv/9r3+hOfg6HBFEaExJuf67G92uvFMrBMblmPCRlwd//VuIkkyHqFwVhur3+yiY7sLqmvFnOVS5LFc9ORFK5PlTzA1GdkdiP/CrN1lQn78qb7P2O29ZZLHZCFWtzus3Wz8yZw2/yLfTRzJS6xLPzCn6+0Ahc/GtH7bdfgwroXTL37L3cQomEhum/9tDsam2APbMSZ9iENxKj91ye7sunCPIpXcCuez2AeHxGhFJbjO58RS/g93NlaYL38Rc9KR+GQOuJRYhHvBHPoS3+D2Fttww8aiT9yzcfXei3/5l3+52z3R2Nk1TJITiIN0tRi5/nrtAPAIgBMGCbAbmOfcShJ6Ft+EkdE6YITaaRDrPF2rgmN1QKDVHscAqEtmgWCfqvSqRWcix5G7toBvG4p+EkzG37xsR9UnEFpyjCBTXJ85GcBFDjeZA26MjrMiceZaPyk8+WVYXo7XcWDmZUaRWOBFtoxrjUpwtaK3ZJR+gEzfGY4Es+sFvq5r1e0973nPtYLUz5dtIUPQk0wahwqZ8fW9eZhT19XPvtFSYNig2Ti6Lr0oPPVdUNnnxTkE2Uh62B6ilt6qQDsPNL1tV1GkT+BePwBik0K2QY5sdq9Vzes+wX1BQj+e4dqA399kuYF3gzrAs3VPACMHAXIBCEkR4LtWcgLI3F/7AuLai6BjVY5O+BJ/UAwxDj5mDMnENRu4uz//3efvyaAxAk0+hfjuahlyZy6CHIxozvXT7p7v+I7vuN62nw8iHcDU6lw+VbGua/iS4EbP9yM0xt39ybxE4uUvf/ntZS972d0qOD0CbD6IAMM7gWOLAd3b+f7bfWRcEoTGx9ZWRwKZdhEbpGexHIFOjvACViIaSzjIonl7Np4dbEFo/Whxv/5gFfuErfrp/BIr7WpzVzQEcNds8rLJMRmQq2AqdthptngO2/g+3EGStrBc+/W9Kw8bqPW/ZK+/kQ9YR7fJKRt+9atfff3uMlyEaWIuXS5Zq92uR/TTU8Xx5NF1XvQL9xAx9sGXYITknI01TzbZOBXd2Ru94gfIzWKStsRFfcOAxmDbsuQboUa+m1/XvPGNb7xeMkYWZOU7/OPf4mFziJQ2/rbLi+HIsAQAAYdz4gtCWJzrxYHF0u6VePLD7oflnmeFX5IexRhxFJFuftrcWOQ8XcEaeA7DEd/GvsS5Md27d+/iS/3fFzJ3bTLRpkSjthUxdvWssfgprk1cLCLAOf4rTjc2XGZjO3xQqCQzPMHKfbKr+PNLv/RLt9e+9rXXmOGyBAsewPva3iLc2rRYtf6+vrG4etqCMVq95OfmvvEtrOWbfGQLiux1V+XZsgRM+8bUeeNnr2SBJ+OFxi4W8ov6hX/wCqdXqIHRm2SRMRvb/tcexTIy9X2TMf6weQu7dR/sVnBu3B1TsOPHbFQhje7ZdzbRMQXor/3ar714ceMSCxWKcBsxGjfZ4hv5nbiDv4XB3Q+f5FlkWh+4Ds5IR9sP/dXuid10gN/S+RaKlkeyjfSkj5P7ps/uJ29xT9yHg/pKpsmcPuC/3MgcjaPP5UinnViEhsdwSFxg53TEnukbbprXrsZvcr3380G5w/bB9vE453YObJD/dA1MYlPLg8wJ7sqJ2UtxYPlSbdG/+V6/AtAOACTCIAhAwiLAAb9NNgVZ54C2ewDEEqUFL9VGhrXGSiEUL2lah+HMtYl4NAZGJkFFtsyxNoCtwIVUdLy/U/wSLYJbA1nlCgSqhN0LoMhpCaX+GI+2yBCoAnGkdckAo0CKBY5N2AAgB0CiyJpMjN95hK/EqBdcvfWtb712KNxPV4DO2JA+wKyibs7aYGML2goYdNc1thYv6XJ+5eTeJZNIjTGp9guGHJKj+UT2EQjX0WVVy57H6dES/zZYLhggFIoZbEmglKyR/RaQ6IXNWqHs++oSKRLINugD09Nf+053fS5p4W+O6Wt1wL43yHasMSxZV/hg/7sqUPuI6Wn7AtbK3rPKSxzoVuBp7LBF0s1O+FvzzVebT4AZufe+h/pDBBQJ7OYQYMhlyY5C2OLeSRrrv0eLenynlcj6twq6QQJOwrO+ex7ePGFXfSwpX9sgW1tpJS/0zfYaBzuVeG9hT9HpkUceuf3jP/7j1V9jIucNuOtz9ZOv2NnEVvgZXFvSy5/gxe4cgBX0iZA1flvqNnlp/uxeXGrMXdO9VsHJoTlZJVQIIqvuZ8vkzT/ZgfjY+BQVkAmkj/4UvySZS37YhWPiYZ/dJ4GBubW5CRIsUoDou/kg0bBiCwLmehZOyBsJgmUwQLwTr7aggVB6ljdfS/bduwkwORkDf8hGyJPfrY22tdjb+CV3G9f4Uo8CfvzjH79kF8GWCCxJ3XnT9xZaGlvX9x8WGzc9rr3pG9nO3pp/OywkQzvW5JGc2ONJFNm2cdQn27Bjq/bMKWxRPBdXakNcxZ3g28ZsMi5xfvvb335773vfe/3k2sZMmI3Q40ww9Fu+5VuunzuFO/W7SX5jUdCAW2x1H4nsxWu10fXG2PV8GGZs27DTo1L5Te30KzXstXfp1K6XcLK5lTtdbBKFe65fdJ2tx9kY3rIxVsztPrbRWPjmcteu2Z0leENtKB6wK7zY53LTE0/pf2P+Xs/eVzc4GwzTpkRl+fTGH7a9q+dsIPkY7+KI2EsWeC6d4TPGZLeKRFb8qW3+YbGpY/2zsOLavhtDxxyvD36TvDreiuxP/uRPXoX8zuHbYmHH+gdLyJmuYJjx+2TXjUPxjJ0tNyNr93VtPl6M58/i8XIrehEr+k7GzV+hFu9i92Ko+KngsTbQsbVdc5VPSUrJHj7QKUwRP5d/kx8bFU92jjAjrApbybA5mo/xL+fZtsXKja+bFziOq6zNrn74dX3jdutTG4dr66u+6qvuXpgohnR9cSIbaqdouu1cjzfYYaUoZJEMtugLP8Tr8KnGeu0AePDBB693AHBSSQOi3kR2i8kaMJILvPrOAIDoEp4lNzvJ+lJNWrLCeRHP2loDZNicE+kHkutcABhZci8gQWqAQ+clCgu6AjsDXKIr4du2yZMcJAPGsQ7U35yFMzBOAGd8yc+WTjrZ+XIuhlj/fk80GTNgxm2OgitQby79jUzuG7zNyZg4A8JxgrhVutV34+v3ftvesoUhAAxo9G+ubO8MZEh4clzCvBUyziFJZfvuRcrWyZOPhNPY+tmvF77whddv3tfWCTJnkss3JKSCGkK3CURjIi9Ej38J/AKEVcFNuJGSxl0/u226tjcYL6gtoPI14HHaSNducYJ/Go++kwscWXywdYvd8zngzK6AGoK5Pgo3Oiex7Bj8UsRb3Oh+MhSgrZ7YLq56vTYs+NS2xwCM5X7FDnrl431nI7CF7fUm8VbW9qU5m9wjsl6uRU9sFC6xod0uiWAho+yIfS1x41d8GQZvggRL1+521XPxRXBf3BQokzn5bcDUPuypPeQCcfF9yTTM7HpFPoSN3UneXUsP/AW+LPY7x4aMmV5tpVx/RC6zmfP5VuPrfjtS2AHMWj/hV+QGt9gSWyeL2pJEwj3ETzzhL127RLc+mkf3I2L0JL7wr8XeJX7GY7xLYPMvb7sufkVC/KykVW+JUbrCB2pL7CT3rmMjb37zm6+3Ivfv9a9//eVnHgEgl861S6IY1mf3lgjCR7LZ2NvYyUL/G1fINZ0oPjVmchfr7MYji8WwjfsKQuYIf/j/6iodWvWuT/FmCbR2Ota1kfAwBvbm+x4Bo2d8a32/cfh5TAmGuUkO2ANddTy8qjDTT7VFXMWM5EOe5nxiqWQI/6i9knR+yFe3TTGAbzVushErJGeS295/0HszHK99NszG8FkxSHyoHzyoa5pLOwy7ruKumAn/4Cudw2+FOH7ZZ3qRlOpHnOk7zKzt/oY/9GLMOC775PNwDY6wf594tQKL3UT61f7GnuYDY3EwtosPwDoYWTvLb42vtvLhkiA7JugINoixbK97mqdCo5yAjMgvedenMYk58JqPS9TYJntI1jg4fsZfko+/cQY+oX+8tqSuuSk2uR4nW50oBG0OUHv0JP+AC3hU8uwaK/MWivAL+oC7bFJhnh+SMf7KJuGNOZ45nN0rm4vUl5gBm9hA1/UfNxNHtIO78m0+03zklbXPZug4GSg0sjFj1RdOLi9iNyfHdv9ZnO96OBVehrPhQWMOu5aXN+6uyQa8SLl+d6GX/bGD2lYUXfnzQb5Op82vYlXt9LiJcfd5vQOgAgCjREaA1gJbHQt23QywkBOOBti1CawNbBO0JWcNFIBx6rN/oEc5DFjVb4mHQNk9m5AwLA4oCCHUQC0lMDjERzAlbHPrOGNkMEuSGR4HXeWQAXJev3672spIbXedlWj3cwwOilyQT3PpWnOU+PSJ9JMTUBH8altFECFyDRBeIhq4ABrycH39A0Qy23Hps2uWDOx3uu8TUeG8zYHutUv+SMI6rKR1QYC9GivZbSVXUOGg6cwqloDS+M1bIrR2I/Bz6LVx4EBWijCSObbVPYIr3W7Cxlddt0GMn3ZNcrTdXZBmQ+R3+iv9IX2KKeTHxvkwWa/+NkHb1WNyMhbjZs/sLT0EnN6ujqQnez7BBtkkmdJrn/zmnGv3LBmu/cbJ/5BAAOx7z01nE34PWVVWUFqbR7K7t+O2xJLN4pPxwbJNivivINg1digIdoIKjFoitgFBYQABYD9rb+vT/BY+buD3965SIRh+sYMPNB6r6YgdUrWEF7mXULNVhIsvLKazKSRXQqVvPoqEIn7pA7FZrGTvZIjQsyc4SJbIeP1J1pAGKwP8nh3xnfqIPPhJLAQLZpg/WW/c7G8JtfNn/On+xX22sIkFLoBAare24AzMrC02gSwqHpp/93zDN3zD7cu//Msv1bzjHe+4+x10GM6f6ao28/mO4xe4SnPrul4Q+cM//MO3P/zDP7w9/vjjd0mi843fro5ssoJbCWkrK/xYXF35b6xnGztH+CKOI6/eL0RG5qY9vkw+iyn0Jd6ILXwBsV95bwyFcWtPOEiFy2yqn4CyarnJSMlWMtGGwh6ZOA4TxFfxZ22qdvMjMU8REQ6yvdrEt9geW2dHfBE20RVspGcxMnkv2ScrPLT2FWmMHRbABnYt/ooLVlrxzmS7/XuUT2Im0alPMUryya/0xQdxDMmEX3xaXr04AEPMpbnjj/CQHuhIsiOmwxMx27zgBtsVj3EQxVY8jH3CXnZIZ+ShXX4NH7WP/+EDfKZ51bdVUP3wMTqGzQqWO461KzYdHisawvP1X+PWjtgrod54tLxnC+w4h/E//PDDt3/913+9+wlU57XJLsikcSmI9VnxFH7xGXpmz5tEtnuvX2HAaRQ39ZtdkuvqScKORzWu4ouf3cMrjaXxyzfSu7hJZuTLhpKXvumLfYvdCtPdiz/hhLvzT5uKKmsfsG7Hi4PxA5icz8WPTwxfPsfvzKdP17Pfrk9Odnsu7inKeP+BeLJFd+OvbfawuS7/hh1itpjUzu12vfUTxTveux0AHAB46MR3E2JYCQgQEXL3pARbSBqMAM4QGdRJ0AT8PhnIEhNKBtquYWwU6DpCFAAIGXEkUMHrXN3awMkodi5L9hBVQQNJEHC11XnBalehGCLCkBNILJcQSUSbO9kKMBwMsJu3Ik39AoEzwNY/p+5zSeQS7fpYYsjJgLPEVzKgeMCZVXs3yUXogQv9AUzbnQXDdQRGbsxseAm3Yyd5AP76r7/aIVtydP8SwgV9QdZKKgftE1FN9htQVXgBGHsB3vkIAOJjwJotnYC1SYi+6FUbfdIz0sGfyMP8G7NVTXa9yeuSP0Gd/NY3m2svInviiSeuVTdtNP50278Crm2AfJ5Om5cEEujW/rvf/e5LRo899tjdqk3H2Rz5KKDw0SWNbImPRHwD4e5VlFiSIXCwjXN1svYi1gUMSQDZnwkVvGPDjWELiN0XybTzan12wR2e6geeLRlcjFwch+1sG+bv6i+bQfwaR4WXxSh61ye5CvgKenDBeWSa79G5oL9kk29sgO488tL5xpq8PF/eWGEenyO7PpH07W/9o2uSRbaQLpDUvmcnto8ni8aF2Hdfct5t7fyLjM7Cqrgq/kli+L03LPNP8kDaxIPaJSO4rLC8cufTYk/tsCHknV1srKMjK6lWYvh1ffCfZB5BzP8jH/rq+Dvf+U7DuQoAPULVtfVd23TTtbhCz9u+8pWvvN5xgBDSl0SMD50xJj1aDWIXYvFea9WNHuBR3yXhG0vYdNcttiwZhC+25sNH+O9xpgTiMTl8iVxrI2yJQCp88M3m07izOc+DkrVC065u9ULnH/uxH7teYqjoZryNjf+TLfte4mm+S3T1yU/4Fa7DdmGWF1d1HM/Z5Bg+7E4mtumcJImti7/Ja23EeQR5cXJ9El4Y+3K3jQt4w+nj9aNQXB8bR8x/i0h8jo0YC87QHJpzfXuEqnMSbv6hkAOL+46PkVn9w4tNhDc20T184CN4UG0qWha3YfTyLOPkJ+bLVhqPohJfgHfiLQ6El+OHi2F+3138MC5tw+Tmlzw2lnYOR65N3J78mg/e2t94NryDl8bf/TCo9pbr9l27YvFiNBzonJ91Zq94Gvnyu77zafLEOZMz/eEqtber5o2vx2D6rICwNskGxG12Cw/oCkbBLHa0iekuQDRnOzPEFvoWV8hJDMdrcTuFD3EcxxB39jFhvkf+xr1YyF/F5y14nRy07/Te3/3HAfUBi+VKtZs8FDfEbTLD1dsltT+NLP9Zvty18K15yy/NvfnxcXHLolI7rNvpFjddvtdjnNcOADecIE/QZyLK2bbzGjYAAkWGCJ+hcRyA10QZrmSPEAX17iFQBN+xJedLnhCx/991hMjhJXIcTSDoU9AQwDiE711DcYAdQVj5LSBsPw899NBVLf/whz9891I+xkov69CMAzgxAAWZlTG90AfAAvA5ffPgcNoGJBksQChwAzkBYInfzrnjAeOu8q4u6H0LQ8ATWDaf1ZOARh/JuqQk0MgO9nxtLKnjwGQFxBCstuEgcggWmZErYKgNQQI5lLgjNd1LPxu8OLPzgFKQVHiR9HJ81wMuW6aah5/FoTvnzEf/QJbt8Z4nGRIAACAASURBVMEzuRDAyar2Cu7nCzXJkLyWDDT+5N89iobGIzkH9ubE//keOzD+2u+3hBvPxz72sbtHh5ClZEhu5sqmEF1t9gjHk08++bSXeS2wIoyIkzGwBXhmLhs09H2SjdWl9uBX3xegyXL93lg2iRNY0kW/0hKWtAq690mk6Bmm8EFzgvkKL+YkyVwbhDHFg5JU8kD6+Qj/l4j3fTGErZ0+svLobwG/sSFm5s7ezW+LhmJI44NxbAJmmO/iM6LNtpcY10+44+czu6bre8a8n1Mr4NaH3RhsqbnDU8kojKjN5oHgkS8iGC6YLztVyGEXS17ZuWvo1rXi/uqjvzdB0B/Siiz7LtazI0QTbtZHBMf7H5rTi1/84tsrXvGKay6tTvznf/7n034O0i4KbdZGyX+r9m0nl/iJs8ki3cKasJA9dq7+PbrGpsQun3xl8RCp75jEDnbTDd7TNWxuZWIuy0vYID0Y/+JN17un6+yawX34c31JePEMcoGpJWvdL7FKPq3yK7xuIlsbMJpMtMteYNtitKLQ3rOFpeTgTff8fRNuK+Je5MhXl/uwKQmdAoZkr08cjG/hlR5/7Jr6wt9ct0kJ2fOb1RcZuH65E3nXpnb5iYTB/fhthXAFPnKvzeahiHHG4r6fSSbcW96ysbg5wMGN1R7XbM5+apdsbDXeIo43sze+/jVPhde+K2aQj4Ie7IIfbEc8ZD+Nkx/wVfPAWTYubMK/cb5rJcf0uNxu9UKHuCu77ZPezBdnbh54G/+VBMPd9Rt9mKe4Kq51bbL1mMzGt/Vr8tWHHGFzCfgjJ9ldeGQJN9LL8uDm0jE7rhRO5RDwrHHYEYlXSei3GMAXjIWNiXHGLW7hCLBfPKYbMWy5UeMXs/TT58ZT2AfvPc7SNWS6MUE//JVt4y38be2YPyjMseWNMWyRHfETcWRjM4xXhK3d9e903/b+Hl8iJ0UJftn4xSZ4q40eu757BIBBriEJhpKKU/gclVEzBMICcojTKgeYcyxJU/cwyDPpcg9BN9kMKqeRvNvWZUwcbPvj1IxawGREAkD9A18Bn1JcswZCCUiTZJSRkNcCGkf2uEGGKekCRIDGfeRjzoBKsNwqF/Jijsa/iSmwNBYyE4jcK4h0XrVMwN5zCkRbjLBtTjUM0U2HQGLJEh1LrgQ9AZ0syV9Ro88lc2yXfZsLWdbPvhyNQ3afR1KWiLIjRGyTd/ZDPypwVm2Axu6sQC4AFIBge7Xf1vLu6Sd+tniwgRKx6Xq2ehI2fS2JYd+IX3MQMFZWfBpZRNDWZ9i7oM4uAaw+liQonghI9C6ZNEd2w7ZtkVJVZpNnhdeYdpWlvrK15OTFQILmWaREGpBeAL1YVh/IBsxThBC42N8SQ7Yv2C/GdF3/rO4A7+vgPNa0QSa/e9e73nU9V/2Wt7zl7rlC7cKW5ig4qvj3Pcy06r1EAKle/DeGxo7cLblYP7KyZy5ejkXWzUF79LVyhk9kbnVLsqlfuhLUa0vwswIkLjSnzsG42gzLJKr8nF+JFYp0fXavF4chtuFrbZV0bRJCdvvZ3+xuCQ8fsKJBf40dRnbNJtva3WJz8+NzkgnYDke7psJen42ZLpaoK+S0apR8uhbJg6/rJ+KfeNL9+msc9dcz+NlDL8KszfvFWfrr3v7hJov95uf+xR4yda5x4CgwQB8bJzYRWDt3Te0gZZuowsh9F8DyBMQL1i/5RRKTq4KM831uUXNtczF+49TGBvrAJ1YO9SUewXvzl1yJ48bIb809++xeu95wi32GHdbBq66nV7YbPmUbYr25uY4e6QS53VjUMb6Oo2xCL16TSW2ufYiRJ27jwhILBWftkAHc5tswoO/8dzFbcp08mj8euPxE7OHv+qodSW8y6G9zbfz/R9e9v963VuX/X/4LQQelMrf73Xa7Iy3dVBibMqKyFNPMQk0kOlCQURFSUWQgUtHBqOykpRVBUZAVlm36QTvsNJM0yA5SYlL9E354Tn28vpc3+/uGN+u11przvsc9Dte4xrjnnAuXWLvjf/KpvCvuN55P/s8PF4/lPgUHveFAMB92bxMiWTRDHe+2JfnDFSBiB8cVQ5qB4mM3RTSezzUZq3XUxO0ZEPldGwqNi7e4kkK8yztss/WDvC82FbJs0jxx4PS+Od0VQK6qo1sxijv63JrwAOumBzGLBzkOFvPvZHeV5/qoppqY3Fpk6w1+B/etu8/jvXwTF1/+BoOX76yc/NYzD/gU2zcWPqR+xFHIg0eoPeVU9QR/2zHhFvsYy0YA3sRHNh/Q67k5JIacs/mbbNaHg9Fl32eb5bDsnCzh68MPP3x79NFH7y7tp395RH5bDLCZ26+6PeHBBx+8rgBwAlDtPdBOQA7NUFsUAnMJa7siOh1LkCifA3DAPt9kI7mTCdgq9jp/mwsUBXyXuDbG+ZvHS8bIxOiSHbBQvO33nIeTF6wFFWXTg3Vwwk0agANJlvwA5QK6TiMQRziMQTYOlex7Lwlgc0mkbpFxch7JVpACWrIvyUcEJIbWazeQjI6XGOlkn1bMXnzE7tbKs34haZMVYAhCCVMS9DlfsSaJeAlVn0nKfKLvyYRYmZPOJdKOax39f+5zn3v7i7/4i4tgSExI+fo6n0HgNBeQ1AceeODWT3aQQbIWt8mrkOgzsbmNJz5IFxLsxqxzjW9M4yv+d638cwHc2PQLyIA2TEgmfsaXnAtcFVkSEVv1qgOdz+0lePTHluTYQkIhdxLB3jvPmhRP4h1esQeMUECvLLq2kgtS62qRXS//R+bgHlIIr3aM3XVMPj+bKF7IaEwEmB8otOFdet8HDSJ2+a+42e45385Oi6fs+id/8ie3F73oRXf3mkuIGrV8VMxaW+fX+Grnst3KTYSbq8SV2N5LhtkPXqTfiF5krCs/OseON8IEYzvW1SlnAQqbrdf38Kr3jQNfm2evhKJTBBNm8Hm2EYf8zy40EqMQSFfG4k/szoeSAVlECraJBYM1ZhU67IKcLJHXROI7CjFESZNFnDc/QoxPyNlijp+RN1/Lp1sfnBR/jfElX/Ilt8cee+wu/htf/hPLm4tgenpS/NLZfka+PZcu1s8VMLChMZD3bRCxlXwhF9OzXNV7hFNs8i/6Vgx4qnbvkXM+w5f4NcxNPrdYLOeBh+Kv12Ilve/uvMa02JLX6aZ5+MHmdZgh//EN+loy3d9b8MhRCrBe/QIGP18O2ZrLmT07o/+4Gzt3bDLKSzjK5kKy7yaAWFo/h6vsqjjpfLur/H/jW4zTI73zrY2p9M/W67+bcxc3O1ecWSfZu9S4n3Wm43KLZsbyncbQcCALrNa034IIL8J9YRLfpTN2wlH4z+bB7Ifj41lspIG7RSvetLkFBosvmCdP0EtXFXVLTP+6GqnLovF5PEfu6Rj501zLRV1ZYm292kxZDipHwZjG3+azZ3/wW37K3uqm3vf3PhxQraZxAEPktWSCRTZF+k6tBC/s1Ce3GNgGiGbW5jW4RUf4TLpyBQRekuziDfZvHtsNQjmejJ3XLVE1rOGI+JOblweLDRySz/FNmMYHxb7YXnvKL/gq/2KDju0YV0rLQXwovXaOprcalp3k18anW/EnJtXl6Rn3pBv23XoL5uLB6Sp7fOADH/h4A8DkCMwWAJvsUm67AO24C0yGVAgwqiTMiSUp5NxCBaSkuUJSzhYyCgDzAzbGY5COWzLT8XarOwcZSdHA4gwwipPkt1gBoICteelxE0nn0Oc6jSREv7oymwgk5cZQQACcdRyA2fHtSEmKvQbwbLQgyi4KlAWZlSHZEUfrUsjR14KbB6ksWeo4uulc5M5PE63+OfT6DaAzD/tJUEuYF+CaU/AAO/qmP2Mj4XQNBLKL+1N33Y1t97TPF5SRWpf3AWVzr10E7hLgJYt0L274XWOJmcZAjjeOJDnAwf+W7AFFsc9HtmgC5BVOxX76t2tkTLrh7/TBD9hf3G7cwAB+17FbPIkVttniwQ6u+BD/5mucvfxzsQ2JWLCk3+bo3AqMd77znXeEU9EIE7LDykB/4gaIk53ue0VcYBVAh4F8ufeai8bVMOwePvFEB4oRPmw8fpqt6Xj11vF8kw933DYrFme3qNg8AQvNzycl6eboH5/p822m0KGY5UtLFvknUm2uzoUni718WNzna+6ZNt8WS4tfu34yLdaTL1n22C3C9iogjSKEEXmW5xT4/B6OLXne/EqW1mEXVq7a5iC8WvzkR7A03e2l1WQJ1/u7WNqmE9maD9Yix7ABPpH5bKA86UlPum4DWPLDn+jQd43tkuNk13DefMy/5Cfx4CGAW6zDmY0d5yOR4rI53GpVfCwu8WH5q8ZVJLUnL5NdrlFgwPDNq8YVM3To2CWSMBimLfHGfTb2FhdwArHCd5MFXmzx5pYKNrYTKU74VK+KDetczMUTFUEwXz7Y9S5+7C5c6+Z3zUFOjbI4as+W6JcHuu9V7G1BsjHrPHEIl2Hkytp31pMv8G1FNFzie3ANB+LPvcLWzvVMHL5Hd/K+fAF/xRJ5sod7i/kTe8tZntFlTMclW+fDfzZyHJzHJReHO0dO25iw/s0LMKLx7HxvccZvajz1d8fIGfKewnNlbw7+Ad93F5ddjcF3muPVr3717ZFHHrnEfc1rXnM9jZ2e5GwF4hlfGiF23WEpnKaD3osrxyzfhl2f+Zmfed0LTj724xPmkTv5AhxqfbDXmtm0YzUJNd+d1zz8iM9bK/6iFtrG0uYB+IS3bxyoG90u1xyK6uUuyd/55sDr5fRkcK48DKPhEi628eGcrafYznkwen2UHTav8+c2ScJEONvYsH9je/2bL/us9bFJ41ovf0k2Da/Gd5UIvHK82gVuyzO9dxUyu8hzrb9n81y3ADgREV+H8PcW1gSkUJc1+Bz5YDhFhiS5BaOFm1uBAIR8ryji0JKDYmAJkfkZVyG0DtRnHM3aeu+fpLJBzFkFLDBXvAMMa/E9pzEnZ+l7D4CwXgkDYCjQySZxWaPAI+8G0ToXwHT+Hi/hWatLepFHgJZsbCfwlrQikT4DYOwuYSIPp22BEGc3P9DfNSMwHFvg8oNtmChItqCyVgQCePp8g0/Cp7PWjvg0JjA6SbDvXNpnZxhIAWABy1/suDSuy7T41JIr4AB4yITEN54GAvBhG0DLv+herPbaOB0naTWP5h8fVjzxu33tGLuWS3rFGzKL/NED28EPAA6kl8jRyxJZsotvAN574OuqAUXoJglEAblhD+fyfUmk+7A8xAV+8VmXu8MGBIXvS4TNr0vuO4l+9cRH8qXWgNz1UK8//dM/vX6BQIKAKRISfSru4RIi4VWyJ8fugi0O99vrJXXPhVg/NpfkJGbE1956IK7pXQx3rKIc5ramjmc/2JRcdsEl1uaG+WJBvrDW5rDDsLjFj8Ws+OFLW4A0pudcyE/m45/sLM6aS1Mneym04XxjsiPM9sqvjU0W/kp/fFHR3Fr623zwcHXrb1jX2OF2T4/+/u///tvb3/7263fg+5xfwpDmwwUQwC3++AJdNEfnevJ86yteKpw7P4IF//jW5jHyd47LTpcEKUrJsviSLPL2FpGOXZxtTPdKy12wfnf56b15azb03i4w/GvNrmaQw8SpHHQSXnlUs8IaFYWLS9uIhWk7j5zE5+Vmn6f7xvjIRz5y+Yqx5Rg6g7cwSlyLE+81exSNdq/oWcyJ0+WZy6O28baclI37TKHWGOIH1rGNQlH8d95eXbI5h97gp9uj+hz+arj1GX9UsNEFX5HvtwB15dTyFb6H2+138F4sw4TmwitwNPi+eA/Xdic7W7qVbv0fVioKxQ//E8d97ph9CGvyyHvLN3EGOoOZ2abj3vzmN1/jfcu3fMsVQ3KA49muYzTn6MiaV/di/ZSl9/Hv7/iO77ie2/K2t73tuiUJnuVbuDAMXayE4ZvTw1ZXVchrvaazze9yK/u1Fj9BvLXP1mIbUx7CyI5bg2lC9wo/6bzPNEdWj2SUtza+xT5853vyM3/o3NazjQYNiXQijmDK2m/z4vJi8dmY4gb/IuPmwfUHcos/fJlM5sHPYbQ6VvwlW3MtD3UVNdzBkci5eTT/Y8cTI5qDjfBb3BrPbV4yiGXHnnUym2ha0jmuKuc2zvUQwHv37n2McKezKSQ4F4c5k0Idu4R0iTBCb+GcT0HOyRgdOEsWwJtzMyAA2i6gILNAitEtE5ySJRBQGOkOa2aQYa+GKJm307YPqNnku00ITrRJnSNx3AXO5GwuDkPH3q/jL2gINk69gOe4TTzWRR/INsLpUiUAJjjIwSZADClRLKTHjrVu62B7pBNAd1xzLHgi8fvZ+qSA4Df8UsLMJh3vwSX0TAZ+hvwAVK/AWAI1T+dnh8aW8Pk2PXil5wWnJcH8bJOH5Mi/JTq+ycc7h122UaQo0jTSzZfMGw+AIUeNYxe7z/g7GwIqoLdEih4XGK1bIunVWs3f+woldlwfUgAtad1izVz8RnFDZ+IOiUZ0YI5Y2CJvC6r0WXzToXVoQik8NinwEwkjefmrWGd7CaNXRVhj9zf/hXe9bwcxPE2O7fwvlvLP5n3e8553FWfm2wJmdwPFPUKeDk7/oqv1AXgj2SpyEBG2dE7HK8wk7o6x6+73jxF+zUOkAKmALye57/uNK/4nN927d+/Saw2RPtsrZNaH2KzPtrMOTxV85NkCq2PIRWdLHuEw35UXFVaNiSz5zHuFohgQvxvLfL/vNKn6G7Ys5jcX3SLUYgFBVoQtsevv4uI3f/M3L5j8wz/8w+vnhKxJXBgbNihUNArkXZe6wtS1s7WylUJKAd785pOX4GBr8ZnmEhxdLMYPkEP5t2OT1XMX+HHnfsM3fMPV+HzHO95xHeOf/EKmxRix62qFEwvhrJwnLzZGeqADdiUvzFpuhXzCpl59z8ZicItE8i8vq5lZ46Wd8+JBgZpMnm3AV62BnuV+BYbYXSy0Xs2MxUvYwpZ8ybqSl0zwQpwal922iLZO9tUo3A0gf2+RsbHH5mIeL8NzOt+DGuUexL3Czi+JsG/HJyM8p0Nxwc800PFVPIyvmWM5AFzYXND3m3tgEd3S/fphOt1f6cGvYF7vk69XeUCM8oHe02PjwTX5gj9bf+PVaCzW/uEf/uGKN7+jnk/CY5yFj62P4AZ8JV0tlzL3Yry/5XL6xGtbQ/81lWEu3gyft/jfMeUN+lBEL09aHmsNZ2MAX9CIW7yFkzgQTtPr8oFdh3wJn7xuQ0XTTBzLD73PDuGF536lN3Ph941JX8krL+GnYoCOxCJe3HrKG/kYXMRHfefZEa6CEW/8C6+Ld8hz68fJ0jo7f2ORvhtHzNOf2N/YoaPNRa1nG65imS/thuhycfjgQcK7FvHPT/h48+L/OGx6xPF2bd1W/ISnPvWpVwPAF6dROARHWQKCABPmLEYliCXrm6SWREgqEhbjm5fSEdEtPiy0dWyCB/wpJBB2z4hERRaXVnAquz7AZZPCFmuSsnmsV0LtfIRwCyk6BBCIvMS3yT6Z3v/+99+e+cxnXkGUjiW5JUQCg77M3THsooAUcIoBCSuH2wJfUu0VaJJhC1nkr/OXiLPZFj86U4IHWBhfEQTYNkE2Z58DCIGEDABt5IcOJEl+yocWZPnQNlzEAr+iW0k8vRScPWHaWOakU4Upm0rKbEdfChFFCPBsvO3oIi9k246jhLfFEuDtfuoArp+SMnfroruzWFifXj/h24hbY4kbCT7Z7fRIqOJG3CIynY/sION0JlnuMR3buQikAoBPbCz5jt+Q9cQIMolHNliAZ09knx01oZCuJVCOORME/OEz9Gu3gV83v+JsY10ysy54wDaaOZehP0HAikE79Yqubuloze6npTv+zQfpa/1GUcWuEr/1w4z8cy8p7zg+aVx6t2721vg4yQ67tA7HLFlvvKc97WnXQzO7QmGxS2zALNgol/FdhG4Ljr7TBJZkl1gmg59vRMKQ5mzGv9nb2Okfkew4OLZNCeNsYzr9wRVYK6f5HCFgS6RiC1K26xi7EclKb/3duu+///7rJz1dep5ue5if3IbAwUlNPWRyY3PzVOe739xubGPRhQY5P1//X184r+RAfBxPX3xUfPh+iwv6So5+geBd73rXtSuuobFjxy0aIz9fLMMb6JGPLV4mA5zykLD0/VVf9VXXJZpdkkx/m7fZjx9bS8fwpxOX0w8/PAsd3INd+r45FiubQ77BjbYgYq/Wa+1ecaPNWzYF+ow8Z2EtP23+aI3LNfkFrNyimM+dGxDixbqtc7FZDmM/2H+S7y0SPK9FnoK1eE2vT37yk28f/ehHL3/R5GLPzTMwyNUGy5eXW8s9nctufbbcqb9bTwVQV9z05HD+eBbE3huDXenI617N0THlk9bj1k4cTv5je+tqHHEuf7OlmE+Gfh6vc9udV8w+Xs1CJ8sP+0xRRrf8BzYujjqeDnA/PiW+t7aACdl2awK+u3w/+ckh762t0k1XJTzxiU+89ZA2ty3lA8tb5V9rxpnkjI1VXA3HbH55QMGpKXzmocbPX8KUsy4Rb8Zq3C0+Xf24+X1jU73BT/oOd5cDYcNePSGHL0/pODgpny2XxyHUKMunNIzxKTbeesKtX3S5MstzyePcrV9PO/MdOCkOF9/xJ/ixMahWadxs6qobPru+sHWNsfjBdQXA4zUAFjiW8FMIgizpcMJtEnB6idSYjCTZbsHkWMQZUABl5MY8ZGvBitWTRCZbxj+L3xMcl3gh5uZTOEjUgGyBTXdmCS7DMwLF724Xp9sgWYdBSJNP0tWJV4wrQuhtCZICslc6AIh0IPlwanMpspAdAa5oV7AAUOcLYkl27URnSNj619qAjpf0Sbwux9xiC/DlV0ikS6r4C+K9CYGfsrng7L3PyEgWr3X83RPr929bu6cfFyfGR1QRknSqa0qPks0W+ZtQkIqO89ARyWNl3QSLgGUL87A74ELgl0wCTORidXj6feNtUWdOBLRz+8m9D33oQ3e/YsBeYr732+lMth5W1BhdXs92NfEqOmqI/fVf//Xd52KGfiWH5EcmxEJEJXt12d8W0WtzxQzbA0+xxhbIHzIBlCMtjV+slzzsfPOHxUFXTi2Jh7XmpXN4Kcb5K6xCYBCEPt9LzGAledNzxGqJNzwXgzsmf+AzfIluHavBYx3Ni3gkm11LsbjEVfLkP2y/+oExsFkDyzEIjbhDCugJiYU5Hd8xdlwl+l2fvxUNsNmcjbWfWdOujX+6+kPMsfPaW06BqxoG26CiGzYTV/SOmGvywPa1cbrU2EAiYD6M3ZzgwXx0JR/wRTZdv1GwyWFyqfWaT4NDXCmu01Pz4Q3yrOZyxzefcRYHzAEr4dViBkLIv+XKjSvkEYGHc3b9vCcLPGd/PMbaP+3TPu169kHfe8gbruBBYMkIv6ydnvm2eenOTi/MZh+x4jzkn6/AQtjC/+iETrdZsPnbTiEOxg+W1C83MB6/Fu+txxVQjalxSZ+Ithglv3WKF/aW9/AcBNn3ckTfa7Tla/gOjID9mh78bf0dR6H7jYE+61aaH/qhH7r9+I//+FXg9U+DH1+CnTCc39lMYp/1ZzwhGTvPQ8aWz7Rut42lE82H9SP+zoY4JezrdeMAjuRzP//zP389e6ENKxwm23hYL3mty21caz95Tn5tLvFFl4qjjm0ePCZZ4Wo6qpDuSrB3v/vdd1cO9Tk/3YYf/cGBxbLGdWWQ5kLHaTpvA0H82k2mR8XuYhE77mZJevz6r//66wqcv/qrv7o99NBDlz5xOtgDY+QeuVqhymfxvmQsppJfDC6unHXG5ndxw35bp4kluGts9rPhh0/xua1Zkiv520iTt5MfzsBpa8axNhfgU8m4+XbPEZOLC+TY58PRpeYUncs5+8A/elrMlzNxHnzG54vXrcFxfB8Odl5/G5ufnZtfrd0zNTZfidkdtzEaNz+JP18NgAV6ASABcmDHIKtbmKUwijCZZHd+LkBcimY+RjYPB6Z8Rnc8EAJejLoEguM2FmMqCil5A2hJNoIInCS65s0A5Fj9tFad5o4XBHbAkG8JozE2aW1CtrPVMQCCcRs3QHI5+ud+7udevzvdbQqSBLLU+ByBDiSuTej0J4Dpm7PaXUlvABwAOpcj06mE2liaFoBz5SKfopOP6Kg2ri6XQtdcm3CXmJCfHpAHZICMiH/jAsF9YrGgAyqN205Ylxb3mXlaj79PEsB36NKY6a+5kG72QAa3qLHTyEetVeJasiKWtgjkr8DjlHHjzbzmWqKkEPAk6eZ41rOedXvd6153+7qv+7q73UHJDYhJFOYXG1vcIRvNVwe8ewH799KXvvTybTGfXGSkl72Kp/XbcZE4EZXG87NnjZccxlWMKbDEo7FgGjzxtPzmXttGOtqB7gn4CIeiSSNAEt1EDq+apwcCVZi3brqDKckDc3s9faE1IpWOPXGr8zStkmV1D9vhTe+RBT5lXPG1JFJjC7aV4EvuMM2x4rx5kEF+ieT32lwSHOxid3alf3IhAoqEJeJiGdGWY6wbSWFvpJeMYkUs7LMYsheC2fkKVAQyW3legFgQm2Kiq3WyvSIEZoolOJH88hQSnExsVYwmu/wjnum/93DYZ5sT2ACphpnpq+c/dOlna+EnjWcXu88UU4jX5uGNUZ+v3uEZMsY/F+P9koxYak68RX7wHgbv90uwnMu28qCimLzyEGxIR0t+6aLXs3HVGHwsG+cbmqIbf8kAC+SUvkdyjUuv8kdzbt7GHTpP3u4VR7F7pNiGJWJHniK33cG96mWPXcLLj+RrPIrs+ATbb5Eoxpcz8EVkmkyb3+ltedU2nuTFvheXu8bOT1d2POmTzPBMPkwmu4d9Vwwmc2PCneVKndcDL7vn/LWvfe3dbmHzil8xBlsaR+5YnWqg4p/ipJiID3Z5LzttLn68OMdjFvfNhTfhRwq51kW38Ksn6neFodv8cJvOselFznSkgejWOzbdY2r4KxDFrzYfGgAAIABJREFUea9ynLH7TOyKyezY2HG1k8d1rA2HxrKW1uvvzU/qGLnCeHKj5o0YkTvga/qC1WzgHPHpKl6c1HrxEfiI07BB5zWmja9kJCcc42PWyq7LWxSbuNXySDnAw0DVMPinDQS2aXzFLZ7VGNbCJ+Vr8WLN2+jAz2Bic7q6oHFO/MepyCJe+5yOlw82l5oOj7eRuBgOb+HkGe/JtRhDDjUtLFyeuXlJni9+6FtDBBY11l7NaU5zbKyLOfFAH/l9cXE1AHoI4AYcwwrqnYBRvEpyFNjrAowgkdwshiMgqRa3BXgyIUgU57wlMGRAHCk3Q67T+1ziFnxLgjao93JCgIA4bnBtQuIYfc/B6BM4ISCCrLFblwBaQDFec+g6MaqA4RA6up0PuJCBXSPS22fbWDgbFwtWbCE4JIrdkaJP6+w955ZMJDk6s1YJU7eQ3ZAWoMxPJcktQgHdNoaWZCKkfHR9EoGS5BAJIL6FoOaLJ8WmA/Ii8Hb+N3laI8AEtkBNACe/YmGLZ77QXBvY62cCvLEQD0UX//cKFBE4tlo9bfEk9pq/8flRYPT0pz/9VvLv/mDnr7x8gt3YwOf0L/46ric5/+7v/u4F7s9//vPvrn4h7xlrMEFCQaDoobG3KCheFEjIta49sqqBJfmbM/t2Gecb3/jG27d+67dePzUFE/gcW0ga1mytO4dj+EZj1ACpaM7W5+4pu0imi4FITd+5zx5hkFTSg/Xnby4ztAZ+LPlJZEuw2GGbds5D5OAlH4VH7uUTH8lq7Schd67mpRwhVtfXT+xZ397Ebp2tu6ZVfpsM9CmX8B3rkBMlajHUeC5/VXzDLkUb39/mksaGNfeKQLSWJUubC+Xkzl8Z5OEz98kHyDIsgiXFMGxdAtxnHbPnwav8rGbHNntc/rx6Iivf6Lttbmsi03VzLtHbuJJXWzfyy/fFtjwKn4y/5I3eds3k7DM221hOL3BAfkA8dz0IqZ8uhBnsb9eq+5p/7ud+7vbt3/7t126fMeRI/EPubL3bbOP//KL1L44g4B6wyI641pJCuYgOYdTmTz9rlRwu8YZLdmHpCHfQGEGm4VBzKzx2I2iJOjyX66wPv1HssAH8gI3yFNwVYwoydiGzjSNFi40uWGYc8++8WySIQffA957d6Jctdwfc+nAN/Cx5t0kHD+VrvAunaj7ydCy+wsaLiZtD4Wrfnxiwhb7Y1tzLd8szcGs5PBv2qkHCn2GS49O752Us9jUfXOTfy30bL/3CsI4xF07llhh5DEdke3hu3PVnXE5c0r/82phuidrvtrkrHjq2z8WX5pGrs/AqOoJTZBAfuINNDzbLxntVrnXxg8VMOQCmukrQlUcan82VvsKzzomT8H1YnXzLFelhOZl4x8uat7n4Ox1tU2T5d5+HO8ZWSy7HhgFySXPQMZxx/DZT+yw8TrauNuU3ZBPz8gXf7fu9wmHrRLK3brEh3uCgz+mJDjoXRtAr3F7fl7P6bmsxDSS5yJrpRy6++xnAPXABVPD1fcrcRZmco0iKm2BMpNBz7C5GMliABm4FyxIixGw/EwybzI0vCQBeRTdA5UQSFWDYQoXyBFGviPQJPquLNbpAFGQnkTafV6Ao+DZxsg8dSeycZ8mdYg/wcewtjoAze+4Ose8kQXq1foHBPwSexg7yhYzRM3LcQ176mbWCiG0lH0TpnANxsSYgBMzZAHkxNuDg6+lCYqFvyZMOAfWSwyWn5kIMAYNuomQrcXVZeOf0u+YBavfQ0hGiuw2aXRvw54cADcgFAFuASQpeATCQWqKxxI8PWkt2WNJDJ9Z0xhZdJmdrac3db+jzxi/O/CKEWFjS3XyNW1FVQsuGdl/SHzvxmT7ruMUk/mOXwfwaU/wnO9hldz6sE1Peu5S/c0te7dL3M1/plj5gJkK3TaFtTtFjssM+O7V2WZZ0brLgI2y6xLL54doSwf6GQwpaOwpsIPH4vOP5pb/JBhM6d/XOT5tDc5MvbT6B28iaccy3ZE/+OAu31m0tjm9OxQqfYkfNCo2e7Nll2N2qsbJp3iSjHR3r5Qsdv/nMJYSaGeIIxsDSvTpAzuoY/up8O3uIALKRzMlHDgXHucu/ZKI5m7+dtF4jnOkG+UMeEM/eK+bNI3eKo20+8U1Yw+4dq1EKD7aI5kvp7sUvfvHt93//9+92UGFnr37KiM43pjeXKbTIQ4e9hx9buJlj89JyBoUAm8ifiBRfx2HkZPjFJzUlNu8/5SlPua5s+pmf+Znrao+ziFq7b0yZg643r7VeVxglQ9jW3I3vX+vXnPDZYsvyuI61u5iNGue0v3zYWC77RmjxjyWqXTlSwxQxVgjwE5jXeHgGX9OIko+SG27gRfyr78Rkc6bndt7LucWBnXq22g0EudXaFG7rL/IY2+No7AL/91antdnGPr3xTVi7svGd7CkW4Vl+3/ea31vspxdFFT+SP+X25dNb3BkPHrIj7IZp66vyc/pMPrmqucUh+bcRsnFMNxqZchreSI78QmEubjVCOlduYIvFp+UtfNEmh1zQOj0hXu5OBuM++9nPvv37v//79awZusQrOm5lIzs/hbXpYuMDjwt/ralz94oZPJuu4SKfhGedj//ylfVPV4iIc4U8W9F7OoBPfIu/y8F8DD+Xsx2vKMXZyNX58rGxztyqXoMncqGc2ecaK/3tikPj0H3rUy8lvyum0zUe3lz0sJut+NrJe8QULGIbnA52+Xx538mL2K912bCwSYvL4HaLJWTYeoUNxQOMkBPTwwc/+MHbEx588MGPIQMCRdHbIEvMfG5RS/YlO2CiIAuELYhzI72CxThbxFoww2wQA4hVpmBZgiERrfI5mQJxuzacWJGANG9hgAQg9hwKUWqtfr90yZ9iDikHeAoxSc3rBuECE0cDrC4XNz+CoDtIXl3KnWcDDSCtngGhAOtVEHY8YsTJ6GsLEmQSOZMYtguLiK6eBccW3IJvE2MyukdMJ5hNNuHRJ2A2LlCwBoSKnpD8zuOTfHvjBGjQH1/i+72aE6AL4gVy8tFF3zW2tXcOYNYZ3oSMnPbZghZdiAnrk/yMrwjc9fSZ98CU/23yOmUG+rrSkt3ae+UxNt9q7Z0jVlpD7xtvyZmdg+ZDtksCiO/ql4xIHZ9e7CPTNg0UHY3V/AokuNf5m8AkVXHZ+WzChktIGpcdN47YsM+2AEHiJAgxQbdLPtJnCTwbKs5cRoZYdp7vJCK6R9jEJF2J801GjddYCgc4ucS+v2vuvOlNb7qu8uiJz3X3NYbSbzLb1Wl8OlndNZfLwP2MVXpe8rU+CY8RWrEFL7YBTN9wW/woFFaO/VtuWns4F8Zs8aPJvbq1ewh7kHKkQjwo1ryX05b0ZdPGqQjqHt3+ffd3f/fdLQZ2SNxSpshiczrDA9gTCV5Cu7Gw2LsFcOOdhXKNtNe//vW3V7ziFXdXPYhLPrCYv2Pwq527v7NT56Zft2XAxs2tYtIVdvys22P6jI7Z9cy/sGJJG74BYxur85Kjf8klTsRO6xXr6R7O4AvmFa+wxquY49sdv41Cl74qDmDsXkHQ/OnNzvRyFsQ9eeEvsu8J3GyBUyH/cCsZurIrXHYV0OYdRF++gT/yLfxfriN2xUDn4F9d/ZAs7e694AUvuL3lLW+5u6JK7CcTuWFn8m7hSsfygcIj2ffeW/7FV3Hh5nLrSHLuFTd4l4IKJ1vezSZsz1dstGxO2yKgzzVYFcsKiObFl8xJ/8kSHu9tBtakybR8RAzwVXjV5eKaCHRKdrlG4x62wTzxhnfwU3ZefXWsZpE6oM8297TG5aW93+co8bHWsGPhceyxOXgL0M0BOC4M243M5E7vsBqOyls4D10u76ST5SVwxPFqM/HKt527uVoDNhkax3rWjjiu2LCJKV+pTegF7vAPsSqfqh9wV8drcDQuriVv0C3+yGfkkeVI8b7wtp38zeds3/jhW//7ZRd5AsdorM2/GgJ0s1d7LV9bXqqmkwc0FJ2rxqATOjpxI5nUyLCvmFKfdvzmYcey5bmxSsdy9nUFwNOe9rSPNRCD2PGgEAlDAHgFbgAGKfQ9B0FsF8TX+TtPAwLg7y7JEn0J1dwSOQAApr4HBkiMZoLEBES2kOtcMimG1ghAXsLnfMagS0rmBJyl8xo/J2M8gOkcgN7nCg07GEusBLl1AkcAcYLZghhiiAABS0EFOEqeJWsFzAJBYyDb/CVi31iRHQShMV2GxanZeokysJWQkB6yWq+Es8mTv3VuxyNZ9MV3TvJgLLbovcQHeLawA6Dszi7W0fc617qufJ8/IZnIi6YVwmVeY7rMSDJc4JY4AS6diVtgzjfogU8DNj5fQbX3qQN45wFSa+i1ucSYTrh7OskjgfMreIGIiStxsvaCSRpR4gcoWhtAXVKJcKx9yEDvCHfv+RoMUWwg1goNRE5CU7TS5/q3+G7sSGljix3Jgl8pOOhjQZ5OEMrOlXgRvMbRuWYrOuXj/b7yC1/4wttLXvKST3rwnRgyt1hdkrz4ThfwBtbBo8ZRSNIB323+l73sZdd95K961avumhPh3SY+svBzmM//8lf3icKo5oJLMEKTEGmmN3gmF6zvwIbNB0v0NkfSNX9nf3LY5TPWEn1+iKQu0af7vmvntkswndvrrnVjewlNa37Oc55z+67v+q7r3G/7tm+7yK8GLtxpXk1OsbTrXX+CH3KVueVYcWRtiD3Zt9hazN1cyNf6TF5ebOwz9t/z4LXmmHPItPp1CwM8Er89aLQn8Iu/Ldr44MbJ+kjjw80K3h/4gR+4ml1dadJ8fjLNcfAImff5Se5hBGw6MV+uE2MIn/WLGWuFPWJL0wFn20JfXus7t6jBiyWw8gH/CRvEJcw01uZp3IcvyqsKF7EIT7pyp139bqEIQzq/q806Lj0bhxxs1fvk3wcLKkZxn82piqO+a246tgY6wP/WV+UMvpDu2Np6lpOxzxYW+xkdrf1wWeeIS8ewjfewFS6JX7mVzOwm7viUuMVdlms31jYYjL0xi2fCOvraz1em5Lap1ufWKQbxsK6oyV97FpaxYVHvt2nfODjV6ketoabx2lo1SzrX/eedyz+2WU0nHdsY4rZxOt4VTexpLfwDfnU8PHIMfmVc9oGzeA690iVewZ/KJct3NH0ar7XILTgDe+Oy/A52yx1qsc7fTY8zrvn/6d8wWh5KF2wlVhpLrPKJvsvGrQsGadY3pvWzU8fwZf6CRy433fVuXC4Wsxs8pjONIHa3KcOWbCdm5Ui4bw5YqJnWe7wGr+49jpHf52Nw0Ty4iZi5rgC4d+/e9RBASlM4uS8NYFgk4QGxAFpn1j0VUJuoGJ4wvXfcJlZAi1R2XMBdoPfgnDWuIpaz6OABlU0mANu6tsAB4sDdMbrnHIVCdZiQD06l8FMUCejGrwDIoXWWkGdjMs6Z8JA1Dk/fjQO8V7cChNNyLkDmezJzTh10gVI3rWKewwmO3kuICtPmODuzijVglg6RY4lBUkRIgB7dSN4CqvMUqoJEoge+p98ugWQXgWTtfV7Do0Cye8x3FQyKHiDE1xujfwqxJXPpxLrNSR6+4XsJuPdAlp6trXPWVwEIfwSUdCKRKVZ1iTc+rYccuqx2Bo0t7rIJO5r/Gc94xmX/fr7KP3MvBrCvuPSavLqbGpKruwVGBGZj9W7SeQAZP4BvEqWExfZ7GZq18fVNPPBo46Dj+SgZ2Uhs9D2wFouIBFtn03Qhjq191+0zJNXON7+ED5KQpMCeydBDLCskuxXFvyWkm9yKM8nl9Be+K57gLV3bCUTiNYo6LgLf7T896Th8gQH8RJMDlvd5tpKQ7Q4gCmKj7zvHw+jWdnIKecK4/G2bleK5MVp7l3cu7sN6ZJfekz9ZGnN9g37h5+bPJYfs2meavmKgsc+GJr/fJuM2hqwbQev8mgBdAv2v//qvd/dxwxY/85ScrbHj06Urx8S9fED//Iyd7J6wB+J3Yj09LOnhd2T3Hm6JWQS1S3D7/4Y3vOHuMlrzkg9x3ThQzJBtNz+QQLgnftMFDgRXNdoUPXxDHDRP/7/ma77m9uijj95dAQAr5Hq5WAOcfMkihpYnsBH94D/kIwffxNX4yuYY8bMYJk7sWCmQ+fVyKHmI3flTY7isHwYnjzzaGuRz+mgel+2Th45a22LpV3/1V99e+cpXXs1DO118aok6/zSHQtCVL8mzDyCEcY7v+z7bqzqTo0IDj6MnuWTxTi5xCS58TtZkw+PSW7JpduPkOFH+yO7OYYctplb/MELRKMfz8TZr/BShHGwsNmt+DVZXO+B0+F7jusKzselWTuWf1kvHmy+cl/01Z5LJuOzPl+m1Mdr1/fVf//Xb3/3d311XOXVOMsrBjbN5efl767RD31gaxVvPKFIbDw4uf/P96m5rAvmD/3cuzrT6MqccRy5FcePAyy1grXWvRmlcmAEHxIdc0ljnFXN8d+sLMauhKibxFn6lloL1+MHmNBjFBzQpk5HO1BBb+6VbvBXfEKMaPad9lg+KBRwE7nVu/t1r47WW9FOdpgYQ5zg+OcUIvIbHW6vhQss9nMee8l3zyP10CqvhGP3RLR1Yl/m++Zu/+Xq20T6nB7/Gta4rAB566KGPcSakGgnlQBIdhfqcUBw6oc7LDBIQuGwBYgxEVlIlQ8dy4i16gc8WfEjbgquCZQkIWShNIDCoBAM4BINkxIgCGZByvE0eiCynIC/nBgDb4UMCNzE0zrmT4dx1AiTCg7/IDKgWcHyHuAhkgdV8As7VGB2z4AsE2Khz2WHHk6QcJxksASRbx25yWdnTDfv1uaAHuhswgqRjdI9XfuC2wI18kc/6AS57sn3fs5MA7tXl6BKxNfEDyWntunJI+ObbJMY+iFiJ77777rv1e56IomQjaeieGk88kNl75GLnEK/iwzGrE7JIZBu368dAb5s7ZETYNmk1F72wyfqDeJIsJXj3zm18IShkTQaEwpgL0Btfu5sOq1pX89Ndf2/xjpxIMpuI+w6pERv8mS9L2GIaYCejxtxJWpGpxkIulxgisn1XZ7i4FlOOF7eaMJ3TfbNve9vbrp8rM56klJwbl71XZPQ5jNi84gooecKTvvkjGWC5uF57SrCNb0d/sXltKUeRdXG5X3Ho1xre8573XESYXyPf1ouIIOm+R6D4p8+R+M53bvNbu6f88ke+lNyKCHFrTD52xnHrI6c8tDEA6xVq4lDO9n7n2WZDOvLgJ2Psfeaty0Mk+TvCCC8USEiWtSAk8ujmfhgN/5BbjZYKMMSree1Wm1NzEu4qNhsnefxbf0AAO9fule/5Bn33us0XuLlYyf9XH/CZf7ukE3mmG7EUOXVVXecupuBtK0fyItxwypxwyBx9zjabJ+h1C5/lWzATNhqjNfX3YlNz5O/5JDzjr5rlW2zwCTKzU2thi85vvPw0/XQOGayRf8thy5WyZTLVhMy3rcc5/Nya6XE5K4xejF3Mgks4nfzkmNW3eTWd7PTB/WQt1/NlPHVzakS/5pwCdYuUjXHNHNiUXPucjt5nf0/yJ6/1ypu4TjL298Z+5xhn+c7JndiW7bIR/mOtxtm4WD0kT/rq5xX/7d/+7bqsG4bCPs2/3XBQXLMLvBA/cEcMNOc+F8W6jbM5Fxdq7RvvOBosSu/hGEyyWSIusoFGk1xhvOVZzddxYQm7bh6FrzAeb8FnrFmuTY4w/azFGnNxlU0WU5c7NV7/1Rlk65VNFPWNtZi6RTU80zBXZ4kP/AkvWD/CscS/HEQneLw41bRtI7ArwPj1NkrZie+kFzJYB/xePsbfcaa1C2zsM38v39wcDy92TenOT0B2fldD9YscbnORtzRZk7NfCrl+BQB5BHhAZB1mEzIwANZbCCFajrcgTkcQnwtSYy4pQmQEIYcCMJTCMQEdxSosJKYFcvMLFKDb5wguZ2mcLuXrGL9JvgRKUY9AAM3VwSqe0wEPzQoEc5OKQEwuziwRIZccch0MiPTZAtEGpQS+jRlP1jcHMsROJ4jwGaAMoM4nr9I3otRxp97YD9kC/uyRDNaK2CO9xmdH5AtpQCCtg085HhAB8j4HONsVRvoVVOvPjQmcgKkGClAiN3C1+7SgbDdlCRi98+mOjxRkn3Ypjbv+LNnbfQBudvXIwHZbXGzi4zPscuqWbECbTvg/gPSeH4sX3cuOA+JLOMSDmKNbvtn8/c3nFs/ExCYmPsh3twu9uMAXks/OFD1v4triCiZKcHy2sRCTJbyIFGwC+mQkd+PQc2Plmwo1cRIZVmR2PP1ousBNBas1KJoQMVc8dX6JMP9CWnZHVKN4YzpZ9nJLO8kKbEmrz+2qnQkvHYoHeGIXh+xwujU1llgV386XAB/vst9Ik/PEQHawg7X+ipiKGdi7zYHmpFNkhj40ndjTT19Zl7zJv+QI60gW321zm+52l9aDq+RBsogFDShxLA43V7fO9POLv/iLt5/4iZ+4LqsWt/yKbXrl58iNPA47xBr7a9LCFBjBx2EpmenBmjY3NEY+xzfgQ+9hHTznq3K0nGM+Pr3zrX9vEU02a4U7jycr2ZDWzbmRtX4RoGZb8m7RJI5dwdO6zacJLpfmA9a+DWF2ljtwCfJv3oIR7AOP8wWxr5CiO80Lc/NTvulzMdb5m69aD7y0Pt8rZPucDZfvNDaf8r11sqWcjG/ILeLbGHKnmF655Rh+xsYKQfb1PIRyUQV5n8u/y6H7TD7zHKflj2JRQUGmSP7mmMbYqybkbf69t3F07Ob1va1luTUfwOvlX5sa6oPFC/ErzuXj3QhpDZsHcNTFPNhPF8nlah7y86vlu8tJYIMcsRx1mw1ikG7NyWa7EdZnYoJPrvzWaS4caGU03/Ixcnde9shvWidsze86hi8bf3P6Nis1YzePlfuS/aGHHrq9973vvZoz4npvMZPj+A4+mCytr3MWd/EefrwcHxa5+oRurSu/7B/s6Fy5lQ/ANfyk+c7mGBlwZj5LduNubjjxi12XY3V8svXqpw9h1DbvyNi8/MFm4mITLtmYapYz/8IxPr96VcO5alFDYjfn4VVy0vtyfPLJDf/8z//88QbAEnKOu4mZYjiNgJGsHbuOK1kgkx3b4hMshVKYJKZAklSA0AZsi1mlSSgUt8ag8AKiADCnYmMJFSdZ8o9IArYeVFSXtXEkCkQMAWpNnm4ORLZriEj02j9GBGzr3MkpYS3gC/z0IpEBOsXDmYwEFD1torG+LcatB9Bu8Da/9QMtTmg9QE8iNl5ySh7WtEUEsoOUL6ES0Hxsfc1Ygl/CbzwJB3HjV3TmEmefL6lCtJYAAklAxieBdK8Kki3ezmSJrOj6+9444oEM/MW6k9NT6ZMdqTcOn+54lyXTT69iB+FKDvcXn4TRWiW+3p9XBfFdIMQXJI4F85XRXORBRJBU5MPOUrZdf2p8/q3ARpbJ7fjFliVj7ES3ABIGNIeicP0VmbIGeHgWDLAQaWRjMd7n4uIsLMWepHESDcnaHNa68dIxbjdYXIP7zkHE+UxyapzRkbVJbo9HApMFDqY3DZb8h12X6C9xWFnPgsrVApvA7S7wg9aSryDOCgc6XrzbHOBvmGo8+RB+wAc7fCv7NimsT8MQMUNm+XXfyxV8Ox2LL7lhsds5MEyOXXsi282HHPE7pA9usnNzyC/iYwklHbCh/EAHfJGvLqY6h100v1sf3xW/mz/4DLvCCbqmsyX5iux06J7Q9VOkqM/SjV9WOAswtuIbsA1GwRdx33v+Yg75AkZokiJ3vX/5y19+65L2GgDdeolvyV+dq4FktxaHYF94jxdUfLY2l1OfBbXCVSPKLSDNKX/x8Y4pN2wxJz81Tv+bd+O79SHCfB1miEGYsjxj8Y8uXaoOn5cH8mn5dH/5YOflu3IAboKTsAsfZsv8zK+KbFNlcYy9thF15sHV0ebwk8hrtMKPXuOdiD+7b37kA/Jzc51xYbzlXeJMbDgf57CedAMX4cLqTW4Xd52/eUOB5Wnyu9nCHtschwf8A57LafjdFjQwkW9kE3mC/PIHrCAHncIrsbq8QoNV3IgFvotT9blfZNkcB0c7Xg6lX/6AW69+xBBbdQ4/7JX+FNLi0Po73yYiDrlXl/lsOd/WJ+lwr0Lgr/xgi9WzdvSeHfjXXn3Bj5rzjNFk27ihA7lZnpHb5WbNysUXTWs1hgYE34CP+Gq2aJx8JnvKO+sbmw99v3gvjuRlDSA8XL7h171XvPNjOaa5+q41qVnwIzbZ8WDsYq2GX8d17j/90z/9f88AAN4SSINu9+AsshKIMlpA57sUbUmiRFeS/dmf/dnbV3zFV9y+8Au/8FLsEgmCnuNKroic4Ni5EVjjUXxz67hUuPd5Bn7wwQev+zva1fBZ4xZcAmdBB8BZy5JsBgL4WxRwTPdvOSY5OSsywShAAOEDVpx5DQv0gID1c2KBbAyOuCQPcdigkhAW9JdA9Hn60TQ4E7rzrdE9m2wHTBtTUCxBA8QaSwBE8bIBZO7t4kkQdMt318cAqXntKizgbmACOoUacNvEynfJLyE2r93a1q5jD/QaU3HYeHwRAe24BXSxCoCWgNIZ8LRmhK2xNaWAFTsbR/x2rsKebxlXkbiEl5zmpL/1WaBNJ5qKvecLYgGonkRE7ANz/oQ4KLr6np0Ry+zb/V3N1Y45eSROydg6ERN4sKSjz/pnDVvALIlBpJvb2lZ254lLxIO/b7G9ccLfYA4cVuDtTllydsXINjDhwxlD5CArQrkNoOTYON9Y45dLEtJVz2/pJyFLqGyNuMMXSWx9D2FZonoWFWJuz0+mfL3E2Ro0I+DS5ik+1RzbmBGL8LdzPv3TP/0il11uCsvXj/kau5O1ebuSzDMP6IBPJe822T/ncz7nylP7M26IPX33/lM/9VOvqzSQ05NYiFF4Y8co2SuuWkvHaG6ZY4lF9lAM2VUXd4oWl6HKiY0Je2HM4jT8kRf3Fa5aJz2LjS2EnvSkJ11LUSN3AAAgAElEQVSXa7Idf4W/Cnj5arEAnjuGLVqDohAJzp5hRu81XU6fbBwEXWGoSEY2+Sr/S2+N1/MZTixeP4cDSGI41ti956dyoxy4OLaYxEbW36uHk8FP+MIu5HYuDKDPZLGbTZ+bm2DsBZqfeMI1rqYgNxb7p/OOqQFBX1753z5/oIc33rt37/bOd77zyl27Ay6HeX6QHV6YKHeSgUyINjuSDc7hmAo/OUT+ES99rhFLlubS3O7VFQbmEJdyR3pzmyE+t83P5QknJ+04/NKvEiyXEJt8WCNobUknybFNZWt2BcRigzwgT4ld8ejc4qB1K3Tk/403HLwx4Ti/5pfyps/5IL5sjPM2K365PAimqg3kqR17sUod1NjJsQ1qtlnuKfcv525tcod5jdd7MSN2O5du4aTc0lrlffmbn1v/5iuYnQzm1mzFWcy7vM662X1rnXKeZ8rVkPSvYzRS1AbWglu5UkYe71z5CT85/cgteOyCu23zZutbV1yJSXkDXqfv3YEvB2hirM8t3906oXH4FHzvPE0bekznOBvcWt8S73xA3m38OMU2rOUeG6CwiA807r/8y798/GcAE4ASBIldNILvrorBG2x3O7dI2AJXkd3P/HTfgXsujbkFR7JINAIFSVxCCYg6F0ADMw6yHUnraGyARuGULOFz5nSga4IAbocRcEkEG3RLPvtegErQkuGZ+ACGol0gGaP32UoX6CyytjEi0SEOyMDaj+6tQYAJyHRS0ErEnJVDJYtGUQ4pQe2OtMJEQC0p4fCCWREpCUkW1mktgpn92ZD/IC93aPOJAnObI/yVjrcgyof26oEtshDpJbCrl40DvghkETpy8Ufjr/yKU09sRdS3S4n4iQ3k3/oX0CXNdocqGJZwrx34OB+UiHddvgMo/FNyMrb1sFvzkB8IilPkW5KFL4qiHRsYLklt3N5nN/4MO7br/EVf9EW3v/mbv7l8GomBNUgeEsEGHStWw4XWo6hUeDTGdnDh0hZrsJZf9B2yTkfIQOuW0GFicyKKEvTGzhYZzS/WNplvguQT1sOOdKl4TBaX8zemppxEt/JJyEvuS+AVGBXNG9vwBy4qrGA5f4Z3YZGfNNxix1UGCAi8R/bEl6e+S8Twkp+IA1d8LFEXuxWc3QqWn/VZY/a3OcS0hCzWrbv3fIbN17cVVn6Kjs8YVzEAV61B44cu5DfnLfmgV/6HcIjFPnebxhYf/MOcMBBpbY4v+7Ivuxodf/RHf3T3cGHEjizw0i594yTDFluLx+aBReSnt13bYh+babySQ96A5a2b3sT+NjDoaWNUDOATG+/yaMdrrGwBbA74CH9wCj6iIW1+cZasxQE/38LEMXRNVzjMNrmXUMM658OSzU3LF4yncHQ1hcbREmocwf3C1km25nK7DlJt3taaL8K59C2f8qNeNauNvT7Bb+AhLM8vnMsWO2YyJNviul9B2EJhcb15w6sv+IIvuD322GNXDPARc2n6m8sOMV1qIhnXVXybmxdvsr/mi7WKVbkyubaRnZ4UWuTYHN9nfFq8NxZu2PeP50s4Kp7ZmtQXi1lyT+tozJqRNTvTr3nEwV7lhGdaJ3xiI3lhebwmyRbyfF8xb430Jr+LrWTwk6KbPzYHbkOxNcAIOV2c83H65fuwi0zwhmx8tLHd8ghfOlbdxWc7Xr6HdWJOLGj442bLddU0/G55QufBiscrXBu/5vSv/dqv3V7zmtfc/uM//uNuIyt9aH7gCzaQxRWfZEey0KnYlUvhA5kat7W36Rzffde73nX30M0r6D/x05B7ezD/V4fgX+laPsoWasN9/kHHuEWHjJot8DuZt4ZcTNOQPHmNBhi/x7lbm2agpn7fmQuvTN5k10QSN1cD4IEHHrgeAsjRED5OorBAJjq2gS2MsTioyQEeoKXwBRJFW+cAiyWtgB6pW/DbJEUmRBvgSVbrUIh38nAgQSdIN0DIzREUPpKf4KI/CV8yamzgJwCBRMfSzwIFcmBOempuDorYrKwCBJkyNpIgoM71+px8wGc7TUtYdMPot3VYL7sswQX6wEmSQwqAOyADuM5ztcF2ldlqCdPaQLACrMYgt2bGdv74JbnTCZvwz9MXFkD50soD4BbEXYaWfEt4JCOJDxgmF1l079kcUC+Yrg9vArI+PoLsigOABxwWCJdQmZv/0cn5nk8hoY23BJvvt05PbJfcNCi2gHQ8nW4hbG195udPOtfVTO2U9cCnmo9L3uitXaPf+q3fuq5Q+rM/+7O7zixCfDYByQIDFHorr4JlYwrGWec2AZAOyQhow64taJdMGktSQMgkjSV0sHlJmM/4usadxCTJd9wSJb7vOJ38LWT5wGIDOb2ST5yufddn28VINpjofHjTsdm4RM8ucERMLGH3Nz1Zm+IFOTDfkqzFZ0U6OTrPjp/cuaSs8eSr1uNqHLFqV0DcyMfszO+RAYVsfv/www9fT/i3G67ZoYjZPMIXl4DsHMneFRuNB79axzZQz1zdORUhydH9hT2EaPFQ7jy5g7Ub2zwasIht4/tt8dYCyzZPImd2Xfg1wsYnt7DuMwUo2U7eAmv51OKyooovy6/4is+3CZzdHnnkkQuTwr/OqbgQV4oazU+fu5KMLfn6xrb8yrZicrGbbPQB98U/u8Ea+I5wNq+8TRfG6jv5Vl5BajevijGklU2Kdc8HUYT1urGZPNv0SwZFXuPubS7WsjyQzMsd6VR8ixvned2YEYcKaThQTqlR+P73v//iysh3826xR+/4SnOkDzmn82CPBzwvf5F/cbHlFctbdr0aO75v3Wyh2SJHsF8yJxMfFntsLs5wb7ZczBEXZPWsEr7IngpRjQZ+KwfKC7j1NrQXn8jmCo1kdzk3f3J/vKs3YLaCSY5erFn+Ky7xDbWUjRl8ki81XhwQ1rpKZXGyY+jPeHxaY4g/OQ5/oNuOl3fFND6zuXvt1PHbiBMbYndrn3Sa7toN33pBLLee7BL3+p7v+Z7bT//0T19X8WhawPxem3N9tfc9r8BV2hsP22yBTZoqy1nl/Nb0S7/0S7e3vOUt169EFJddjRDm8k222Lh2BYbGW8fTB5vISzB4ucnyYT5ljWLUppSY4efJg//jmr22drlGDLMlHLHubN4xJ86xZXP10MzrZwAFlF2uDMohe91kACw49n4vQE/ibsfaPJsQJTjKRcoVVJQBkChJV6jvl+AhRHt5hbEldUlcMK0jdAzgIe8SPt0qpM5adVs2gTISAwM6oMqZJS66RUg24aysEjznkATYwlUEgnBJt2CRcBZckU1kYpPjfofsd9wJ8NZKpo51r3pjNKbgMo5ip++3u+U+HWAsqbO3ZMs+AhlQrf34ya5X8CB9gnbBvmN6z9797eGUp94FOlBjX7Yz9wLFJhxkouNcFqhjDcxbm2QCRCU2BW9ybaNr9bIgs0SVzTehIb2dI8HQkVji02ygWNh7rMQbkoHk8GPJKh1Ljms7eEFG/mPuLaStlRxiqff703Cwqu9LCi996Utvb33rW+8ewoPgIhGbBFsrHBCz68uKE3NIcI2l4JTQ96nFe1xjiC1xjtx4Ty/0yh+877i9ikm80JfERUd2UKx5iesmtC02fL4Jp+/ZCEZY29oOFolrY/FvetRwXlJ1ytP7JdGwdwskJM3VbfybL3cszBPbG+OnfMhO8iFyfLnv2KcmQT+9WDEgfiVsOt685cqU5OrcyNDf//3f313ODIvgCExF8NK5Zik89Rwc+qCfzulvl1HzEbr3jBI5anWw8zdO/7taqUJWXlys5vP5ChvA/s01fIaOyAQTFETwo7ngo7jcnAcLNp8ai697j6SJJVe9uIKgudxOCMcUf+ZsLPrsfL+asPHavD38r/j/xm/8xusZAP2mvafaL74u3pw5LV0goo6Td2ATW7hqQIGlgbO4LAYa03M86JlPNx5iyVa9Vxyab3Fq89HqenMj2/W8pQ9/+MN38dN4rlBxX+7OD/P5/+oZF3AMDF1+gmvWvEr/btFDoOGEGDUGroM/mIO/ajbTt106GGi8xd92wfMvGNh326ynIziTvGejr/m3kbu8Us4/dUXHWzSIhc0HNTXyZ7eraNjyuW3myBPJ0t8KHr5NL66kUrzKvTi/PJoPKObh2OpDfBt/6xaxuZtvrVXMtMbF7M4lH3x0ZYJNC3FtnsfLFckO49dP+T07qDlw+K2ljLs4KNfBSPbDG/Zqvc6DR/DC+R0vbuXt9FAMFIcf+chH7h6CB9fUL67YWN7bGB6aDXfzkebl04uH28CAJTUAeyjqT/3UT10/+Y570TO/kMNcwWBD72zauEWuhvbrX//62/d+7/fe/vu///vudis5WU2pMc8WdCyO1t7Li+GdeqXc3ZgavOzHz5djbOOt43bNzoM3i11klJe9it3FwnwsmTRsrisAagBQfIo7ib4JNpjOSUzWuUv2nctBet0uLuF8LiB7rzHAiYxltw2wC1JkJNl2t1fhyknIB5yAhsARDCmZPnReJCEJkWHI0tjI7AmeHUuHm0g24AGtoASmghXx26S2TsRp+swx1sl5FRVnsupzepNc1867M4XsNYfO7+mUCuW+75LQCGyJjW3ToUBBKMi2RaW1KALSQR08BVevkmDyLrFrnAW1/u54xcqS0wV7P9MlEHtFCCU8SZ//AOwtBHTrgDyyi8AiEtav0YAoKJDoSkzwAzKsfMBPkK+tHL9dVH7qNYJ1dkcRRP65DRY67mnx/fO76XTbZ/y5Oda2AHNJIL/k+0swSiySuw44UJRIFALmp9Pm9RkfEMcS1IJltkNMFrgXvOHdmSCWgMC+xZ3+BsTiRtNVIbTzl4z5X7bbNbIJvbEHPxAPS86thz+0bgXjJh927nuEcuPX+rOjIgjGkRPW8QFyIqJiYXEkO9f9rwAR//yIbo0neYe7u8uWjty6pPmwzWZ5bq9OUPSSsTUpktjPWGJIjCLkSAh502fE4/M///Ovn1PcOZK5f0ua6aPz+j4ZeuZA3XqxA2s2dvvOw5r4BHxpjf1r/c0vpuRWuQHuk13Rz4fWNxE6/ouIL/nynRjNjxVb7A27yKaJ2XtXR8jdeIp4cy4dPvGJT7y94Q1vuK7i+Z3f+Z275xogrJtvYJocZ2292pnkI47NDpHX/if/8hdYpjDhO9auEQCn0pOHyyV3zyVK7sZp/nbO3FYCw3GZjqE/eNQrDgPz2E1uWzu2Jr5Mr3iG3IFr7XjpR1Nx8+3GOZ3yU4VDBUO52rMGnC+HkqnzXOmx+MZGMGYvy+84jXnF3hbuCqDFPJiaHvitGJMvyMRv4Q7fgwvWYBy2gJFia7ldY3Q8Pwo7ep/ed0d6uS18EM8whG/Dx8Vx2K6AXp3y2+VNctbyscbI/9/4xjdetz9VRG3+FoOK/C3G2T8Zs32/LPLqV7/6wni2xJXkl837uCd/EkM44PJz+oYZNsNgIS7Fzn3uu2wpR2yOXJk0h8IAt1ycuV3c4Ht8BybIAWK2z22YnH64/HX5I2xN9hrEn/EZn3H7y7/8y7smBr3CrvVH+NG8zeeqCHggHiqca1Am2zYOlsOd9dXWHWwonzYO/+wzvg8z+876awLUSN7GgTXBF3mqOXcTYRuVMCZd13DtKs9v+qZvuvzO2I5Ri521YN9rsPC55kx/4gyH772rfK0v+/MJeL1rSF7fJ4N4hV+wplc5We1Fj45xPp3juPifJlZrvG7JuO+++z4mwAwusBfkGJZD9bpJE4gBK2R7C1zkaBXeOHV7fvAHf/CTLp20eEXDXvpgcQoHoMjhenjSRz/60bsHDXI6AbekuLGQ2+akAzIy3jrpOiKw7Pgdh9MoyhVtnJbDWIMkzDHI2HHuxUT4JA5zKmwBzSbgJaytIT0CtL7zN8BGWARir+ZxPrKpQDIGu6x+ky35BT/wACiNrXjQBQNuipkFSj6kW7fPqlid7cMv+txld3TFhhKzNfheYLvkcsGBn3SOQmB/1muTyxY2/c3+ElTHdr9stgPEW/j3PQKPsEjgAHMJ4YKXhIH8NIdLC/kbokMG97druCBTCAeiv40FBapzt5G0uKHw1hARr+bYwoZd4A0c4Nu9B6Zic+ObL4hDdqK7ZEGI6LjX/lec968EJBlWTFpzY+sSuxyQPyLLiCb/NJ+YA8hLvBq/efaWg77feG3dEgvs8pRfsYvINxd/sIOpuUSvCtzOhfv8hQ0QFg8zdY7kAzsUkuYl+/oOGeEiWZewwIuOOR8qxn5sfyY6+pefxNviqrhA3FYH/LWdrvy4hxayHR3JbY1tLFjFL+Gmhjc88b3cuQ0DxEWjCw5uYUcGcQg/YYsYci49yIEKbLuK9A4P2JTeYBw9V8T1T4Ei5/Cn5BIbmjhspchfnE7+PlcUdqycC0et3zhIjbWJy8/7vM+7/fAP//Dtda973XVpPd2zqUIYlrAF3EDqOx6xbY5wSg5B+vg6wuVKifV5uUQzDM7J+ZFczebmbl5Nj8aHWVu8bE5MbmSzuTS9lihuDMNCNuOjcnSfW/cW7yf3WQwSz3gQ7OdPctmuy2fbJJEnkeGNMT7vld3DCXjZ8QoBDf7zVpzmgJWtr7k0Dpf/tJZ9z8ZwzZUR8sVyO+fyG76Goy7f8Dd/2EKfzhvHc09aj9sAVj+wwM5r8riVbIsJvJEsmhF9rplCj73mT/SUHPnr85///Ns73vGO2//8z/9c3+16N4/iz8ZTOFWo9hDwml1iCJ9aLFoeLlcYy3o1AmDT4kPrPgtMa+nz5U78RL5JP4pDOsWHOjZ58T04K+/IJWwLc7xuvGhYs0Prd7U0/eN2fDU5NAuKn7jKr/7qr15ivPKVr7zjLHIJP+Sr/Ea8un2i99ZwNgx7v3EJa8gmt8BruVZ+3boKvmsU8cX02TjutSc/H8EZ1TNyb6995ucTfd9VnW1GkQX25dN43a5386rm85njNBn4Wesyf9/VLOm75VIbBztHftUtEfJfcp1YulyX/psPVnZO616+RablVemQzJsPrisAagCYyG6IDvCCeMdw1ISRVBkI4ZWcJXmTn85hsQJoCwsAL1AtapOuBW0SBwScuXWcRNE6tqFg/M7f5Lgk6vxbgpDYgFQ63N3J87wFVMZQXCJRa/gldAByA+xMKECSY9IJEkEnuuWCGOB2/gbnAp9Oa8dIJuxKH8ZBvoA0QEOYS2q6UUteJW9r5Re9b05rb9z+7nhk2pqzhfMl1U2YW6z5vuMBgk58c++O1OnLS0QAP7IaIFiXBIvkClggBkC3UyiZGm875D7r/E3iX/qlX3p73/ved/eTl/RBF2IWidRYIMcSZZ+dpIQ/kUEiIQf/lvDFxZJgoEdHCBRfRsjFtsJ0iYACWszsGvgwDEKCltR3PEIu/lwJIFZgB6KzsdKYnqDOzvSHXCh4fM6XYYKdHsefGNs6mvNTPuVT7hKceGsM+oHH/EpDzTydo/CXhIytCbMxRP9sKYlt8bG7g3xEsbjJZmNbDGr0wXM+tQR/ddHfayvntU5kzeW2ixH0jjzRkwIGRtHlYkG7XV1pBOuydfYMt5AWPgdv6L15kZ8lqfyXz+YPHlhJJvi3eZGc5EsOJExR0LqNZU5jbizTscaD5nKfaw73HVshNHxZQ5QN4Lk5W3vPYohkueWmz+xykZvN5SOxCt+9dxxCw4/hjmKn8fNJDQj+vdjaWGKwz83Nj/gtm8ulfe/n9+itdcC4xuq/KwQ3f8Mu+AeL5I6O3eLg6U9/+vXcBQ1zOUG+TaYl1viWggeusRO8oM+Ob3fdJcK4z+ZbtuUTfiJQsbdxvrHb38ipmIWlfWejKRnkLv6IN7Bzcm3u7u9i3FURcEtOxicVSAi1deGEZxNJziF78sMSecTYy0E0VHFlzXVYgLfRx/JjxQ3bZwvNm/TgXDyED+EoWyyQ12YMn1ws6++u0OuyfTvYuBNfMqcCLXn7238bKjiD4gguKzBtbCi+t7Gj4WMuHAcu84vlIcnpYdbi9yw8twBt/mKHr+BvmriLX8vZNpblLDhtjWvT5SrwASaIOb7Q2Gy5xVp20eSTY8kE/+XB5uZD28Cp0P2N3/iN61cvuvpJodh5HkonX4hr/rScn7348eY2WMW2eNTuai8fgK30IQbxLPEkX7Y2jYjWhlvSo/wndvF0OE3/6sWOdysN2fmWeOUPuB3+ahNXHbjclP1hqfXwP3wpecQLW+GrzSN++xsXMmZrWz6BI5w5HYfOz5s3TO8z/l9jSHPAGPTH13tOzxOe8pSnfEwxtUlTYuCYCAFgJ7DkZ/IWH3HaZAFkGGMDFoHYpMuZBHzGQOw4T69bSJ3G2QZFClgSiYh1jEuodAERHgljSeISKc6me2u9AlBB3Hgn4fUd4glMOIfkxymRHQ6G+K/TLPEli7UgMgoNdqYzQOd1AWYTuGaAAGVHpKhjt5Be0i5oOwZALJHvPEmEr3FUSQRwIQ0Kkk3yEpedWXMpvhGWjmO7TV78UHIWrAiC4gghQyKX8Bi7uYE/P5dculz3y7/8y29//ud/ftesIIeYA/7OVaRtIbyg0y7+//7v/165A1kBcAhXYwATyZEdkElrXP9kS+tx7tpMA3Hj1lh8A1FlMz4KTIE+AtP3G4Nsnk4iBq961atuv/d7v3ddTrj+tolTR3cTs1jbpIikizt+qKhQUK0M9LwJkx5XbskWCRZ79CnhK0ZgW+MjTvBTAkaWl7TBBscC/cUKeLh4j0jv+em3Io6/ieEtKpA4vpncJSO6WvK6fqaZCHf3OOsSq2wlD8gncIqPN4b4Nf8SqiUkq8P1AURk5UmOYqvLlxdLNw5dtZHfueoDbos9tk2vCDu9b76F5cjKJu7+3t+zhpEIgbk2r8JExMIakCCx2efWH7EwFr25QknxRb7mesYznnH9rNB99913e+1rX3v7zu/8zqsJYJ1iIh3wVzre/JNN2VGO7fvOg299j1C3piX1eAEfoWtXtazN+GzzNHY7OM0PLxaT+Bg8UmTAyC1mkE1kcvEY0RZD8gfsgQO9ijexDEOsTa5VGLR2c8Fd+CT3s5n5+Jr8u4U0bMfx6EAc4i3Lb05OAU80kPp+8yNs5VOuylo8kg933l3rxjzsgP/yrTXQR6+K4eWyixfwT8zhinGJsAAPoRd4ijvA7sbnfyt3n2v+iH+8c23umOU/1rzcZQulPk/+biXpatj4hp8v697u//qv/7q7ykHRJc+wxfIO+mwH/6lPfer1RHV+SGd8W8FOH/iAuF+87ju3x7AD39X84mdsKd75FDuwMf+Sk827xRzZ4XVj8h3cUf7h0/hAn3dMOmUT9vB8EJiJI8s3chZuuJzEBsTWOOIz+b7yK7/y9uQnP/n2y7/8y3fcNdn4aWOSXcOVH9Hh+qxahR/SW2P2f/FLo0Iu3kbsxlzzKTx9jvNZKxkUqzZN+V9zFC8VsduMgd3Lj435ePXqaTe8NxldfbUNGHWNnApf+UH2bi2aA2oAWL1ccHFcbcAGcFxM0Ye8jJ/JgxoKGtwauHxubUwGVzbhV7hHc+ETH/jAB25PuP/++68rAAB1Qup2r0L81i6hlmw1IOMYZwHtJIG6iI5xDiKGEFigzwWDAhrB6r3dixbu/jE7GQyVYlOISzl0u5r/TLjWx5Cb1AVIcik6ODtiu2tZA52ByCCIj+/JBAwF5OM1PQAdRwPEOnbJwvklVsemi8hPRK3/CMLqmizbYRNcgpjTJv8WmYpCx1mP8ZOnHaNshWAvOJ9F3RIoOtddE1ibbM3DBksqAU2+0+fNFZjmP0AAwCChzRk53vuTtjECNBbgt0iiy/QekegyoE3AyZQMfWYdEqkdY77u842DbZ7xC3EkCVlr40gYm5S3cEVY+LyEuQStcVoXoIcFgFP8S/ALlOmmsSW9JWOSzeKANbeGBx544Op6d09XeqTbBVS68dnG1SZnOjEnYt4azK9QkhhXFlgGL8QB/fE7VwfxWbtNnYfo8fnORa69Ng/ChajRM90hoPmXWxf4zia3JcPiUgEBg61/Y5K9rE2Szm8bv/whd9D7+lG6LQF7GBDd8SlEywPl4PvqReKWO+igY/qv0LQri+xouMgh/NoakAt+GTa2c7a+DE/5kjWvXtYfxIfLbBHS5mKXvYIBjiFkCndr2p8b2liiEzazu6+JuQW7YzqfLyLQ1qfgUsj0ucJRfCgS6M9DC3viMqJsnXRCnvUp5AdxTQdu2/ITac3VZ54N4Rx+vziXPl/84hffXvSiF11PoP7Hf/zHC592p0kB2NUe2cRlzclp7I0xeLoFmXjhA71qrOS/2fzkCDiInMS3xIgcIq80X397gjabaWB3/vIaxHLxUE7m12zJN/EW5/IPGLn+rGDomG0+wDyNFboRvziH82C+/CB21982d9Lj5h74bq3khSFk7RUGnDlnCwXEORu2a15DfXM28r88+MyjuyOpqIPbGueN0999bv34DN/DOfs+/PewP/aXf9KjYrnvTs4C61p/t8n8yI/8yO3lL3/53a9T0aH8DQP5HTt23Gd91mddfrjP+pFvkj+Zzb8YkVzixtpbk1u8FoOWG8I39mwNPS+jZ6Lwo736oXwn7uwwr55wIDULzCYL+26sWz8+TT99np+0hjYg4LoCCx73fjkSjtCa8fp0xve6V73nLGx+Ll/2/IV+vjjOkwxwBgZvTtvaRzN39U+frUlDeXMCTOKjsAl/sZGhXoEvjStviRu6XL/oGFdPN4YrgmGiuN/c19/mwYHSAVy3fjn/jAlrkOfwXHiQvHv7I3xanMOT5Ahj8gU46RUewYuOzz/z2dbAhn1vE0EcLv8VM/tcKjyhOZZ7a5AtB2Un4/T+rgHQ5IxFECCEwDVoylmjAi7O0jktigDGBWRNmgOt83BkQMiIggy4bYGy4wJ24yQLpyEXgiD5J2f/AJwEsGRwE9sm5FWqhOY8ASRR9ZqTcyqgs44IsDmQpE5G5IluAeWShXUy8jlfwawDJAgFamDzx8wiWVIAACAASURBVH/8x7cXvvCFV6d4izdgucUwkONQyQHIgKcxkFoBjhwBQEThDCqAa4370CD+oRhj/y3GfEbfC1L9vZ1gNltQX+JCt2TeIHXcJkgAJTZ6HkXEMoAD6Jo4p61aA51JNkvE6Nd9aX23RQcf6TWQSRaNpW18AKO1oaS795TSk+8UT9k3m7gXbXcMALOkJFbZcgkoItOrYqPjNh6tX9MO8MKDEmPFf7L1t8u2xez6iTglN5tuXDZ/u5me2N755IEZewmXJAFjJIv0LqEjdpKC+ZDDJavii49sEkhuRYuGBZxStJ2+ztYagHyOX3fJcWQjQgeLlnjATLrqO0mLPl0B1Pu+a2xNWLGNtKeXJeDIJx9bstBcna8hvT4FB2AIPxMPu9Mih8ldEr94Y9cdC4lDaNcuchzSku8qZtmFX9ARMsLPNeo2n8pdGuTOgSlIkdzMLzU85D3YrjDZpind85vGsLPvlqwascUS0s5fvcpBmruIDD+Xe+TB5PBAxvSigSb/KnRb7/qe3I/o0LtCTl5dHIaJ+e2b3vSmy21/7Md+7CI7yVf89F2YsYUSUujeabmPPddO9MmPNr7FK/xvrfBSc2PtugTS+jRqzliQ13rFqZYo0wPs0DBYf2k+2ERGsYSb9Qo34dkS+z5TGLA1Ii7W4LY8lo7s7ssR/HfjDmejd2txTt9vsSHek0MTAyHe/A+HFGXwkvw7Lg5GB5svbWTIq+ZfmeQCPiW/bX4nY3kU7jYGXfB5XJmu+CHc3EJjcbXj2HExtnFbQ3myOFi9bu5IH/yQ//bKD+ArvG8uGNw4+GbjKDKzKb/h27B3fc9aFfBwAE40T3GqqJabYPD6oL8Vv+oM+catArgIzNoY9Z0cBhs2N8Ne/op/uLLAOfwM1svDzee23K7Q6Kdc19b8tc9cYbZc3XrYYHNCMrCX7+Es7sGPFIhbo8GaxhQbyc2uapQ+c+l7NmRTONOa99lc5uZrzYP/8cs+63L+OAqO3nmLm8ahAzxhr7JTw7BDuvbcgObgT3KS3CB2tp7iU3vVuHEdz2dssMnpOLqNRrxWrk1O6ySjpjvfgStynRzTHObvnObScGR/HK3310MAuwJgO5aUKJgUVuswkoLAo5zOXWP4PGUKVk4tQDiP5EVoigNKEsN23ymCszQWMiIBbeGLBCPeW7gu0ev7lN/Tebsfz+4GWTiYIGZsTiM5MDo9bZLZQggp73sySj7IDhkyoCS2Mm8io6t1GDJwEAVh66xYrNPdGJIGeziePhFjc/CLLeYFtIIRQco+21jp+xoQ/STHJiIBbu3sao18CXGRcCUbASqBAT2BxU58FZACH0Av8UhIiB+d8AdJ4/SD7P/MZz7z9t73vvcO+PpMF5VNAGSvSPvqPXtvE2QJ5xaAYhWINL6d47Un3zubAyewStL01LyK2sZ9vEJu17TkzNhbMEv+rZmts1lr7dV6mrOiBLGQhJaU050Cs3nocnfxEK9e7ajADKCZ3GvbLeqSuafjVtC4x7ljEYBdf+dtPG3hpJmzmESnxWP/NGMQ5+aRDNaHYYKiUuOmp89/3/d93/XEZT7WDq1btBqvBlXx11okFH4uxpGDJdlicUk2PYnH9Wtjw4nO38L21BuiaZ5e84te3ZNsTEl78Q7paY7NTzD7xAK+nezGT37EgQ7I31p3t8i45l2MgIMaR8hyx/AJOlME0g8dLm4v2YB12boGbkSmc605H+eD8FARs/lJEfJ4jactdMm1+Uvexx2MAYcUNmtTvqyZaf0abnZxxMASGf7N7mL19Leu3uj5GV3uTE/GQaL5oMYM+67v84H1I36/cSCPG7Md5PzhP//zPy9fb25Ysb4qfuXzvhNLCDndNh+sgVOt+2wG0bmcKL9+8Rd/8RXvNfzEhvnzE5yo8/IlmzmP1+TQyJEn4c8e29+KqS3CFLgnMbXJhJ/IW30u/umZ7jtWcxQ+9mrXXDwsD5EbFV0dk0zho+YQHtCxmk10jfzvrjBuxJfT7z60j9+KZT4pT67+OzebVSjUkH73u999d5XuFicKWrlSsXbybBhkN3i50+KJq4vEZ/aHiVsoLYZto4Q8sEUONB4f931Xf/ZQwO5hb+6VpbHEOP/vld/hpPJAfrY6hwu+V3PgBeJRrQHD+YkrqLa43iIUBp7+zmfFBZ/BfXBAm4P8AM7gRdt4OPMQ3o3bwgwxjbPhcJsryeu79Laf4ZTr83SXHGITZpIN92osPk2nHdPx1VRdUUdOtZh6c3EVHxdj2XMbRVu3wlN6gA1ijk3gYbdSXA/Be8IT7ngs7CcLncFOOGK9W2/KrVtgw4htoOAReB+9m1PukGdbu8a4NWjcyWX77B82hR/eJytbdF7v2+R6wgMPPPCxJtcJcyCQ4WC6cQJccAESCZMzG4fQgsXnjUdwScJ3S0AlNooAskhJ5+gcLTBKLJSfEiXVLQg55naqW1s7Y4888sjtV37lV+5It0s4G6ff7e2cP/iDP7jbUd4iBCmSpDmPoFbw0CcdAEjnZ2yAsM6yyQy49plCa9e1DQx60yGUONivsTZpAysOzjZeObLkQC4EWSexef3sEeeusxdJcj8aW5FlO4gCld4WAAXNpahPPJm77+mCXhTqgMX4e8sL0t+6kE/jIAQlrea0a4rYKrY1aDZGABv9IEvORY6sPTn47CaUjitWEXb+JLiTy9hixnoRD0kWSEsWFZ4R5rrPQG9t0BztDPaZYnlBWewj4gCSHswv/thbXG13mc6XyIj1jSHYhRQgyM0FgPubDsyxRb3Y5PuSnd+cth7F2jYskOSNMetOX3Y8JMuTBCiWdG+R2/UD8a1RsYTEcZo5MLRxn/vc517k6id/8ic/6ZkQzudzmi0SXutNHnpYTEJu2WVJhMTCJ8QogkjPYpjsfA2m5N/37t27ffZnf/bdT6OJ4WLv/vvvvy6F5Ferb3+HNVug04sCobkX08R9zZ0K6Y6HbcWUQro5t/iXj5ZgyEON0fHNozGAIHja8ca2/OEcPr36gbO90lcx+YpXvOL21re+9WqUrUzyLnywJrG0PqVRIDdsccGGnYeQaK4nB7y0y918GgD9TWcrT2PVuOi3ppcQJr+rdLYJ3Hh26MUbnID9bHXGY82Ahx9++Pboo4/eNWDTdwWfh6OJ5ebc4o8+l18ke/ra+fM5uMzOHefnb2HT3u7BX/EruKoRYh3sxF/EpBiSx+WXXvdnMPs+H3zBC15wxZQnULP16tMYcE/cKgzowfvNtf4+m10aCeSUK5JfgxbnWd3DGd8lJ0zts97bZVWAJN82W8zFlzzAbm+/EtfdZ/32t7/97mdXYeFeZr7F7K6HjOTaHLPcJv3y485fLtB3WzTDvfS0xYHC+Cz0lk/ylc27jpdD8WQNmebrMwXJ5pozHzgHPon39ZvF3f6GGeIjzOrfBz/4wetKHQUSvFr/kFfIhJvKAzg8jC8+6VNcwsxtzFtzx/B9DRObTTZtlu/isWJLjqfj/DKcF6P0o4HX5zZUNPpgDVwgf3i4PApGiRW5QxNpeRP7rxyK/sbxvVpu+Vkyh1+KfvrbtTl+bZXc8ac2G/qbvntoYZuNxuOvySFHbszLBeKHzdVFW2Qv5sNla7JGeNEc/GTtgX9t3tEY4MvyuhyOw5sTv8bFm8v6d3w6wFVhJP9mo41fMc3Htn7A2fix8+ELO8n9/VLOE+7du/cxQCWJ7iSbWBMkhyiR1pGkuIy0ZGwdgiP36jjJHonh3I7ZAoqRADGyul0nCgNEEaI6rzkf0DqBDBApDhgthbo3heM6BrCl0Je85CUXCa27D5iQHo64XR7JgaMLXLpoLvqRvDm9JIAEbBHcOEj4mUDpw9qX9EminY+0Od+8dLK6RzwQlI7JudMBB2Rzcm3TCMA173bSdBvd48nBEV4EnT07F+AnAx31KujNgXQiLpLbBlGy7vFLwE7iJvEhFuZG3LfgoWdxJMEki2S3oN8YxgEWfBUB1vlDwJZobGHD13pFjF3qlOzpPJBWPPacjz7/8Ic/fGeb1RF57Mgnh7XzIz7nWATnTC59L/nQY59JxnxWIws2aIogQzAIlnh6e4XQNob4CDDcmN24Y5e1MZA1F3IgnhDCXpeQ2UHgu2yPNPLDtbdCSrOMv/eq8wuHkAD+Zh1i6Ld/+7ev+z27XxLhgzeKsk1WroiA5WuzxY4thOgYIUXc+EV2cSkyfPGzVubZeOy8jlPAI+tIwXOe85wLnyPprZsPISbsJgexiZwCH87baNgA0eaLciGiZvd8yRR7nnNsXCefPEfuE3/4x9pmcanv6UPzhi9Yj7jenNDcyIvdLo1Z8SkeXJK4eUVMbD5S6C1mrj3NL3doAMCi9CiXbAGYbpLBU407XuzyR34EE9gIqWNjBXnfP+95z7u97GUvu+59hucIuSs+rM/3yWGdW0DwEbi7eK94E/PsDqsR+i242ZKvIo4InJhovQo2fzc3rBUjYmHJM13Fi2pcazhYC52RBSYbE1/BPZBS/ikeOk7Di718ZxefDyQ7v+Cf4rnvjLU7gOZbPBIvsBIP48PiEyZ1nOej7DitKb24fYnvrX8ujuJs/JNt2FyeludxS/61nEYOSR740Pj41Tb96b75/Bxd52kY8tn0rcmxcb35jA/juItrcFshjZvQM58wBt3w296zazpI3vQu56QfDYCa1O95z3s+6Z5oMbPxhsuRd+daH9aM5scK+G1QipPl7Y3RmJ7DJC+snvigTUw5QRPfhoYdajgvP6+tN74UmltzNe9iPbwXN42NK9nw8SqGyCtXi4u+V0DTk7nFeTLbBNJQz5fkMrnbefIBu2uK4F3wse9x483Ru+MtP7Brc8ip/S3e+Lic36tzkk8Tx/qtabk4PZpj5ZfX1KI1jVu/K05O/OFX4sNY7MDm8pi4cnzfa+TAdnLxHb63fHM5K79ZDMZpWncbrzXDr1sAlsRbpAl7LwFtQck4K/QWIqsEoMJJGG8Lxv5uLmDNKTh8MnDYJdoAs/NabDJW1DS/zpWdHoZsfokGGAqA7Yhyor47ixUgvYHDObeoZ1ygt0bvb4AmcOiGUwl+dui4PVYwk9UaOTQnJycdsm/3G33t137t7c1vfvNdl2p/W3fJDZIPmLc5Q/+czG443VlHxykca9R0bw8wX92YC4hJspJP66oR1S0aEpSf6LL7AAiWzO4cbOq4vstXJPxNPPS+CZrcZOq8/i1ZRPRcvugSRx3MLWjZpHHcl9scimB+L54QhN7zMwmRfzp3kwGygFRssZRO2Bx4bzJcXQIXtk0eMazo6JjWaiyykq/vNymL941/MvF7MrQOupJgdjcF+ANJxFrDA3lS2EvAfG2TATsCb3jkUkhxxr81Kpe8wk8JFEYqqOHnEqtdK1yxbt8lU/O5nDVZ+rud8rq85kVu0u3iGQxC2MjR+mE0UrNXWiCinedyxiUC8gb983W62lxjbQgAHIFnGoTIlqsw2ENMINviHLkjFzyyk9DnJfQuCexncTYXwmCv5JejltiLGTi7sWr9cs3a1FhIQnI1VlimQOV7ciQCI6bNaQz+mx2TY3dJ6BnmyVnwDebxMTGhqBDLe3loV8s1TvqDN/QrdhtPjtoClRyN2/9ygqeUl789mJae2BnGIj2wqPN7QOv6RXHe/Pmoh4UuqWuMZFMwZWfPQNAckN/WhnKsfCEGl7zBY/6HACOlCF7yKujS2eZW+Q12wji4nfx7T3Tn74MTYXFX3OVXGvZL/ptvm9X0q2jZJoWCYHEE9uNaZE1HyQOb+AFshr27frtlYnXjh792/K4bl6IT+m5NbQQV3x7y2HkeMKqoESudx7eXZ1rPXoKMBymWtjjlG1vsIeVwlY3h8xYw4qJj80ENvuSWc/hwa8eX5E8FNz/Y293kAXlCbja/3AZ3YL+YEtPJ0fjWyIY4kvzJl+T6jc3irF8qyDZ8RbG+eUhehbnWvgWO/LX4upgjz7JTcrY2zTB67FV90xrwDust1tY+5sD94LEirbHEx9YwYit5rMNcHYdLWetyD/ZtDBtE5l9sE29yw/9fzlIciwc+oAGFA/Jr4+HM8Kz3cCF5l/stXogn+cUDX+lSvSQG6RIv0HggD3tYu5hqHv5Kz8vb4S8ujUeLBT7bGP0dj89n81dr5XfFWPhqTXLVYlPY7dlBdK7RRubW6uqy5RFwvHHFJn2wg5jRGE4/jsVjOiYceeyxxz5+C4Dkj5g5GdAAYI69RNpnjmkRLmUAwpz7JACIrkVS1BY9CBllC95eU3wKRbIBJTAE1gi/LqigBkwCKMXorC055xx9tomNbMgD4Ngiap0BIGoyAErvN+lz5CWuZzLxnhMjvcmZk+lUcWp2Lcgl0HZGug/4F37hFz6JNCGfwLjjORen41j0wr7IkjE6V8FhXWyOdHHgLSQUEAs2C7LZc39rmq74MXkFMwAiL0KPUJkH+Avs8xVJBuCbcJAWfuSeOwG99+TSCWLAfo2nmYBwLqhapyI6+SQOsQy42Gi7g4qsJeLGR7CSZXcUJB9JlI/vGMD2tBfwRLQdJzGeBSq9biFOr+s/4h+hRX5gEb1IElswSZy6uH3H1zfm/HzSJjZACgskycZc3aZ7yaZYlIDc+kT+816x9YP1BbaEG+IMwfY9fIYP8HgJKFkU0uzfmnzW8W4NMyZbbmKCJb3uZWdblMgT/EsM8R8ET/Ek9pHxXq0jmZ797Gff/vZv//bucnTHyw+SJP2LI+TX/H0PDzYPKjidz2fNs/KnEz63vtua2VKOkjNgNgzgNx3vp+tgHXxiz973dzqRcyT63msuLlHPv+Hx/vqCeF6fl+/kY7ER+Un3XTLfZ+K3p3J3X/n//d//3d0+ppjchk4yL0lHcsX0Qw89dPvRH/1RolyXBH/oQx+6bKwAZQeXi27uQwoVlWTsGA3VZN5CHybwC88fkUPyR+PyLU2OjnFlyOZH5/psSbWY6DPy4Uf00Xd2j61v/XqLni0u8gFXCaUnpLqxavK/733vu65YXE7FxsioXJYP1izZK1/4o2OziXhYkr1Yknx4WMduA/HO0Lfb3TMa5AJcxRzicc/ZPM2HWs/yEDmATcQkjui9qxb2trHdDJD/XJkk1+BufBsuWiubwnr+nw5hO8KvMOBfcLWr2bKDNcAyWNznzpF7+Q2uu0UF2eURRaHYsoHW2rY5IEaW/yWDn1STX5ZPwc/NacvTyIuLL6elM/6k0bL+Jce2fmOcDQD5WlEpnp27OUBxD1/ESjumHkS3+mdfcShfySXmgr3NVQxsXQAH/LwbHxTnncO/bSxsMdhxMF/ToDWvbnFF8d738kjnJCfM7n3j9f5Zz3rWVSie3AinxivVNsnXWB5u2efiSN0B25bb4sfpu0ZlP8kqL+OBOITz+Db/7fiNL3lsMYPvL3/BLTUpuw2wAl+NyYeT3y9MGJN9F9tg9eqfrBufsAN/kKNhHVuyE34l/tgY9vZ+m6fyCMx1Hllr2N89A2AVQyEWx2koYok2EKZsjsbBBb5dPuAMeBVpFoNIIe1bdHKAJRKCJJmQS4mX0n2nSEJSOU4yOxYI7jmAGGD3StGbeCR18wAkJG0T9yYmev5/fN1573VnWfbx3TdhJKQYWlpEKEb/QJlEEkRFqtYBBYyAFOcKEqIRHBGHOIGztoqYIInWakJREAdUxohCRCNRVCIkJPomePJd8NkeXbl97uTO/u01XMM5HOdxnte11uZUjEs7Aq++VGTJUnAiU3PhECsbRgcw6Yu86Uubgk6fGzRV+tc2yN243NPxTRjNh1xrd6uYawtLvswfoHNQdsG5fLJJwCaA7Gq0Z9qXwCDFycT83YuISrDZi7EIgsDrDE4AClHJjgIeJNUqX99tIVuHF2DqV6J21unZfhQ6Ou7a5gWIWx3pPQxbgGq+5tx9ABNxYVvmLwB2XpGDLQl+7H8TUXZG5whA1yDL/a1/ycsSHrIU4Jfs7LZ2NoscSdbSAZsS/Dbh3YIR/ZFJn2xBUm2+yGz99PvJEQjy4+vmb7ux/rtX0N25bttscwMOH8x2JUL8YW1WIgQbzKNr4Txbd0xyTtfpgm2KCbAJAapdifsmDvpgq+kGua4/b8mF6V1vVXllBVsk2MZBT/vJjuhpiSIcZIcwiswEX6tFXd/frTaT3ZJd44LJfEHBA2bpV5zrPrsuGp9VZe3R114Pp8h3Cb04Y4X9lltuORJBMZTtnP1W/OZ3dl7wE7gMv5oP+zA3+E9vi/cSvI41tr73c57PeMYzmMTlR3/0Ry8f/ehHry8E1adYBXv049G9jnueX9v9TFdzQdjhpx1ZSLYYs3aksLb9IG0IofnzT/bTPVYZN/6v765tLEYi+2LBFgDxDzi1xE+BQ0xqLOFPMkh2ixeb4K1/7iMyCLfYwY8aV/f32FXP9fLVPpuTHZhnmbBJyZAEFm9ZnkEf5MIea9940oHkCQfjA2srxrW+mW3a5cE28IW+I+O4nLiHzxrHxmjx5Yyj+jWOzmdH4vNyBZgLx8UgfFusFmPoAtfkc+wMT2sMjX2LUstd+Fi6wJPFAW3VhuLjmXPa6Vib4u3GZTqDI+IfmS3HZ6v4uYQIZiyGsR32Io9YXrcxu3461zi9dLdj4UbHd3cgO+DzZNs17LJr8kFyhSd8DZcyP+NNpu1kzTd7KZ1fMuq44pmfSqTzPsWB2l1eDGPFfvGFz0ky4R6fhUG+13dFj7vvvvvyYz/2Y4dv958/9De8J2vcRgGoOW787m94wx4VWrTRPb2vxYuKzfWMAxuvlvNsjsb3+RkZ4H3Gtnnh6o1uyVpB9cwfYYPr3MeHcRu/OuC46/qEH3InMV0BnZ8vXyAzBRb4gsOcCyjwnTyOlyDefvvtxw6Abhb0VnBnQgUMasSLTIAAZzZYq5iMK6OTcC1ImjSHFgAAFRLHydaJ3LOCQfAEee11bdWlVjA415JCBrskkHIQok02FrwAJ+Fuxc11+rRlcI2ejAA48NMfg0BaN2FntJzFnO66667jLfStqkiGVexUhZAoyaSxMjzEL0cVsFffdIK0SuZtl0rnwA7pE8T0JcgB+k3G/L3jV2UUqNfwVcs2+eq69O6XDjZYs33EApgIxuTfOCQoKrStQvbyGm+oBzDAKVksoUwmKvn02TgBI4AVaMltbYMTSyRqn317Prjr6Zl+2IQgJlA0p65pDoKGhA0m8Afn+bWAWv/8gy8Lomc5mi9Zrfwbt2SKjxt3+itI9g9R4wO15efxJMtwq+/9jXjwKztNBKDmVJ+IzQZVflpbne+cghVsYm9sUlBBQNzHVzvP7skbiTMW5IHtr3zqtzkUVBBshGuTTLYDNxBYx+lwCQV90ynZSbBgIh3antc8ahcxMB46WLLcvc0zm013sPFQ8Kf/dZ9fLegQP1/S5uVcm1Atfm/MgM3kaO7ICNJlvnTLVxRkXNf99HoO/nx57fu8A41Oms+e40MdT7bGzc8QGHpoHFZq2T88I0vyhvdbqGR3jcdKEl3BAO3SmaRt/URfSxZrE16Le3xaslbb2cCzn/3sy5133nnV/8te9rLD58MmmEZX4hMdkdnGevJF9sX3jvMDfts1Vs/Nef2ITbHXXSmGL67vs7a8AGyTko2ddCAW7DmYA6/xCfYsHne+/wpT4npyEFc6Bw/JYBPH7oGh2oOxZx+A33igOe/iB18k/9oIv3uxZ8Unce0cC5bnIcfa5/sKfXRqpTJZdw+7kAjwka53DpZ0rHHXhmRXu+IqX8NVOg472bkYZ54eJzonL+yELSkeZfuKqYvDYmC2lhxwscZADrUlwRAP2Uz3dG9JeWO1W1Ly1udiMjsVo+A4GUo06LXrcDYJpdjVPM7JMNszf4Wxba8xKfLjAs2j45uA1f7in+RzcRR3UxwSi80Tdkvw2UP+Qi6KF5JFtr0FlMbX//rBcVcH7l2cJaeu68W2Ydy+i8T9eMLGXlgnjuEHyatxsGUcZfMMNsK/FiPhD461/gtj8Cd+ohhChuyX7fINdiIeag/H2bjUHOgajomFFhgUPti4nKJ+5YRyTLrUhlxNHBAz4NLKYTHK8c0tatM1myPCiN3NRw/6wxH0u/7dfNgePconNj9YXILjYlnn8IJsa9+J01jKXY4CgI4ITDLIGYGNARME8DSBNTTHBK5NUv1N+QQ33O9KahubiW/gFjQ3wdhxUjpFIFFeGLHkr79VF7XhkxMQuiRAEOm7KrLgwAC7Z5PABTryWbInsSIXyjVWQBOQA2+Baglf5yLO99577+Wv/uqvLm94wxuuW++QWDpEPpPzOkh9L/ByrMZoTtpABoCLYG0FGwD2nWEDUImq4HAmXarjVsI4G5tdZyUv4xEkNgFh4/S5AF/fbEFg7Xok4xd+4Rcur3vd6w7HMScATUd0twSVLBtrKzHPfe5zL/fff//x9mtkk52uDyHtm9gJimf7uRHBkZDV5mtf+9rLd3/3d1+JouDJp+tjd2Go1G5AIzPgvkRowY8f8wN9+QTAtob2HaEFqN2LwAIxuuP7EjOEAjnuuxUaY0Dukam1Xb5kuzs7plM65g/IdASuF2qRB2LRd3YOJwRpSZAgW6Db4gzCSR/8lczghTHudjq2oQ3jb7ywUyK3dguX4E/f67c39lrh3oBOXumKfViB3ASs8/q2K6Pr3c8/kQYrHHwefsIeNk8PG1DNKznBbqREu0to+DoiQafwgHxqi+zZ+ybZiEv3N0d63iCNNNGLwjn/Jrtd1aXn2k8PjWF1wa7gJXK5BJDt0x3s3rhknFs8hlfGtzYq3oo7xtEcN7b2HL+3+yN/sBExN1/2cOutt16+6qu+6th2+vrXv/54xMMqsn632LhECubAD5jPRsRHNrCElez28ayNaRLT5T3IWgsakXffJSBbMKdLxHbfqYKILwdie/jEGTcbB3nUjyIYW+UnEkUFLfh05l2+I7aLWY3FrjN423Xsnf/wO7xLgcXYK+70SxXPcBcvKwAAIABJREFUe97zrlxrcQr/6n7+he9srOrvJez8rTHD3I3/i22ShZUf+W+sFBNhgcRX/FFw7d62C7ew0N/J/8u//MsPU3zwwQevW7DFt8alzfrr+nZPKBjk36sDesxPGhPOsT5vLjtnempMy5MtqLlW/N244Vztwjaxo/4lzfgaPqxAUZvN4fwrLMuj2bUigeRt+TueJ5nlQ10DE9gYmeljfZ5NkIPEU98dxw0UvTomFmp7MXTn0vHtX6zgU41bIQW37P4KYsmSLSsOwUZ+AJfhFV3BTj6Cv7MReCgeaLd2PNrDvnDVlefGDn7anPx3bdfRX+35Ra09tnyRXdHRWT8bK8m2a/zdWPquYOYczsA34FL3eTQcxuobt4Lv7M93ceG8g5ht1s7maLg8ProJe/7gp5bJRp4k7pDp+iB73d11sL9zvT+jdooBy1vxy4p/PZqX3nd3SXLp5dA33XrrrZ9kXCa0yeQqjLIMlCOciT4wRqoYGqIHUBHEM3HuPHLZJAEuMpkwPRelLUKj+E2MGy9lrEM0/t0OBTg7vhUr954rsJzdeFVYznJZJ6dQSiQT5JLsuocS9dtYP/uzP/vy4Q9/+JiP4EVf5qK6CHzWGQRoc9/kTN/AXZIuQbGqD5SX/Cr0AE+r3QuOZIrQ65tDIh6ru7P+fedsgjVyRp5I1JLZ5vHUpz71eDFau0AkIOb98Ic//CDZVprJtbYF7Obe/+2HX5hP9y15kxDWxlvf+tZDr3/wB39w+dVf/dXDzgAReW4BSeDjS+nd9kzAiqivLvm09gVxvniuyAoQS7Dcs6RkSRDAgQeCGB+TEJFzxxEGuLJ2T6YS/9UtUAWam/iSbyuGyaciTX25h5/4zr8BfP4Cg3bVQlCt/cAz4oHoLtju6puxuA52IIgC6I7Bz00qegj6FfG8VMZ8d5z0jhR0DibVhkIu/+86FXtJV8eac4Gi+/20DZvuuk1Y9Q/jsmkJQv2wU3pdne4jA7UPI2oLjm9xYQNp7dnx0BiQNaQqWa1fii0bbMUB9gqD4TMMQZ4Wi/kH3JFMd01bJSsEbcAnv45Jshu3HSfIOX+sfUUf/q+NHU9/Ow8vJLubDCGgjbOfguynPT3/Ddf4mTijH2NurhLcJXHup9vFSdjdmM7FLXGJD3dN47SVVpzpp0gjqVbQFdjdZ26uJ3c2SW8bh8UNGLlzPetZUcvutcUShK8+N2FhW/x6ySBflIQsTiKbnTNGcZCNI7nGA7sVcvg/3xHjl6cZV35eO2x/EwbYrF33wxTkG2ZsYXr7lMCTlYQHGa/vjSkSMGNSIGHrdAZb7NLSPvzeXRnuhV1wgM4Q6o2rCuBbfBOnJA/IP1kh9jhqn5Is9r1yw1MbV3Z+3333Xd274ojH3uADTr6+s3q26w+fk0At7twI983bXJcv5Xfh6WIN/Ypj+CnOqfgHJ/h011m1XY5Rf/AfpxDvYffmHhYbybn7zVF8W9/uXvI3VraOq5qfWEQmZL/vb8KnyKtrYLn7tV/fbHy5OFxrLltsgFO1k6xaWMBDYLMdFp3DZ8RqeRFeLaEXq8nVdQqFfLB+xXnz28U6su6+/u9jEhaKxOqNE7UvpuLDHbOgQ0cWZZqX3RfZxnKNlRFfXHzRL/tkz6svixDNF38Tw7S1sQmHEYfds3FlY3N2tjaxHIQfr995L836BazXN7zhw7WzO2fEJhwbJ1DA6totbLOd2j8KAP0KgARsJ2bABrRkf1dlc/Q77rjjWBUtedpkXsBDbhCXNcw1PMqSJAtaAhCjYOAAAoAgvCYJFIFX9yE9e42A2/lNVvSL1HBwhGNXtRgC4i+YG/MCNIdi7MACyBiHNhH7ziOTig4r7zVmIMOw3QcM6JqhaUeAWkPp2uyg/1Wcej4HgC9ZrW3BWX/1z+HOgcj1GWjXSQJUmRubxKe/vTwNQWsMgaCX1ux23K6xPboxcpR+6q4XfKSXJdArc8UVxBB4+S7RkFyvEy7YLinseP/7neFWQ37gB37gumVMUrgJCL8DokgvW2UbAK/vgr9nxtheshU4tXO2FQC6cpBQAH0kyjbhBVEBGonbOdWOQJhs1+aAvuRxkyhjtRINDIE7GTWX2v/5n//549cserap8ZQ80/0CPD3WvkAMmM1xyTVbrn/+LSgAb8mbALfJw2KO4CfowtlNoiQIxg7Ea5vfKjqwh44jQny5xLRilgR35QbzEY0Ki83F7pZN5ATctR1/sxu211y7N1/1PCg76XhjKk6wDwnQrkZt4EUw+AY9IW/mYe7uNT66M86+8wsknv8iYAi2Oa290DcydR7P4v8m6vSc/rW7cZD/bsxzrPEgmUvKYTTfYxtWhcWXJz7xiZd//Md/vP4mM3tEhMWX5rLvzBCXrIDAM+MWKzfuIpdds7gJF/QFZ7TVvLJTiUd/Z0N+pnRxQRygl5UdP2Jzq3exjZ7pnczxGmR2bUsyzO8lG/pTFK+/nmFtjOKPmIDrNPfFaoUS85BA6EvsUAiBTbXhxVVs2tw8w0wOChZr++fEK5wNLxQJyYPualvBD6cyxj673lZlYzR38WrnxF7XTix2tIOkn6N1/7k4ctYV+7Hza7kS35MgKciIRXjnFhXFi+4Rg23Zh6cwYH0aR4RncJmtSQrST1ykn7/zr5+olICsDdYWjrRcsHGwXViwcZ3OYSc9khWbrsjX3/E6elXEoa8tZmhHwYSv45zdUyz+xV/8xWOxBX/U5hYLGguZdJ3EBc7x2Y2TeAA9dC3bayx2TGiXfn02R4/oLB7RMx/qHH1u8Zmfru0vBvlbbK6/ZPyqV73q+FleMY/O8LWut5Lr5cP1wR/FEzqGnbBo4ya77ZydjXx3fbA+l7NqCy/bIkvXbuHbPM73L5/HcxR78A33blw3Lr6Hi/EzPGTluvFwYzIZuZbuzbcdGBWZcSoxX5xlR8a/cxRT2A5fFfvrGw4tjxRvl8tvgr+cpTbs8pDvZicKQealb9/ZCGxfDiKGygWujwBIpBFPzl6jqkRuMnnGliC/+Iu/+PL2t7/9uiot6bMdhJI2KHeMQJAyAC0wGBfBmAzDEHQYJuMVLBCUPhnVgsGShW2TMLedrlV5WUOUtAraaxRAf6ux5tI589zx7TNMDBpQUypicibh5raETlGhtgKVZz7zmcdjAQV6Ot2kfw3GPCVYa2SqqmTYJwNbWbCT7lUtpufuKUnwDH3fBXa6YyfaYVvA3XeBBHg3N0AsCUDWd14CHgdvDKsb5zkf2QMw8jI+KwwLQPRCj3yocUhCNpA3bs8ldp7tIiwAoeNIy85xyRcbskqy1We2UXDquKKIgM22G09jr39jkFzUvpWgleH6MPvnr4oBwA8B7DtbZFf6ZTNLPJfgIMP56CaDAJIN724LsiGHw2A+HRCbk/cKLO7ANPrqemNWMKQT46A/K/qOw0W2axz8+iw38vJbyvAILuxc2ekms/yXzhQw2ZOVh40Hi8lLCu1aQNr4FAKT7IzH+FT6FfAE39UjwsVXyRcOkCU/RSjgAV3VDrtSRIAJ7BihZ+/dEynvZY2SN4ma+CBmuWcTQdiVzBAJvrMElg+ZQ9dswRYpQkjNxVzpVNxYHYix+mNj9cUuJVn0zB4RxY7TQ32GDxKZxq6IZbVDu10DJ5MLGRkDwttY/Oc7teEt6PWfbXast0Eby/IHuMAeEF4YC38Wc2tP8cDczUcCL+4oahinFeO1KeQa9m9yXf/ioRjVWLpWcbB59Z9enac7GIP0Wb0/J5y2WyuiwmM+Ix7srjwcQayDj+RJ1t27RejkomAhzot1S+a3HXzSSjBeVB9iRp8333zz5XGPe9zBJVd+6xtrC8srJSwwnAwl+53fIoL4gnuuT535gliPT7iX/6WX8IKcxO7koRAg1vOB2uq+F77whZenPe1px3ua/v3f//0YPnl2bf8Vl/UHW8RgO7Bg/saBxrpjqA3jTC8Pe9jDjoLVxz/+8aMv/gH36Ai+64N/hSUtavzZn/3Ztd3675el2nVU3xsfky2bE7/oyLjFueWCnRNf6TH5ru+I3XjMmWOv/thu89qFPxjYOHehES6wPzYtORfD1lbkTvhei2clnWIGu1mfOo9xeSGb5mewg+2LgfAbt4R1G+fYDG66fA3/oGs2WLyEGxubJL77PiJzpJMdm77EEXJWUNoYi6PVb/+2GELmtV3BsF+iWXyAXWxYDFdkwmE2l2CDZFgfW9jSJ862NmuumxNs7rdcQlzRjnPiC7zYe5oPDGULbEBRWRwV78V2hQwxqTn9x3/8x//+DKAAugIA4kB1kxrnJCFLRvwN3N1Psb6vkNehGuSNnJ3hnJMuDpHQkHYObgyC69kQGQWAsbpZ/7vNeIFvkxNK3+fkGP85wAvEm5yShcqaKtiCGaJFXoAFufG54CHgWZGpzwCn5yx7hCADME4kny4RZvIWlBiZ/jepTCYcDmFFSBAvyaxEp3Fv4UBwIgOBWPAhP6DNWYBz40XcyKJPhMM8zomfdtk3MrBOhtCSETtagAMsq5+1G4FQAF8QYAeur43z1kgFFHIOkCVcOw6+BNzNRyCil9rr/z333HNsRWwFwGrDBnxkjP+yXzKuPVV9ACzJsRLFppaQb5BAos+YsdcsHtGVY/zYdicYtCStMTWXDYQKWfpHLhZr2KNP9/uO4Et0ES5yTk67k2XJcee6T3IM25KxZ9c2CLLV9RHt8QdBxcul4CNSzw42eAmwAnz98FP3kSW7FaQESMFpbWf77n5kbwk42wifbIsT6NmyMbNpeCmZhbVIM1zpfgm5gL/EfElmbbRDoceDzkSnsUtu6RluNifEUXFmd9/AORjCRpewb8zwN7mbKztAbBVSSpzZl2ScXSFz+pac0L2xZati3uIXW+p+K0iImiTcua7lY/yTXyaP8Aq51wd8ZicwshdjZQthEsxArpNLetvtlulEEk9+m6y3UNF92SjfTlabLMDJ5EmOdtpsorGYbp78Z+1942djrc3mI0bxL9hPR+xrV0PNd8kzYq6wKF7B5e5Pdoq7/JLOG3vzX+5BxvwtfYh59IDUGn/tshMxdvVKXrDd9RIH+myLdH21IKAY6Rn7rhF/4E19KHb4+UY2KR5Knvk5fJcYsxG4S5/48HIFdgWbOteYSz4+9KEPPeQlhLiO/ulEMiLe1FZz9RJDssCh2Gc2U3/GKw6wB/rii+Ja5yW4EkHYBgP6DkP6+xGPeMSBgT3yhpOJ+bDfKnttNzaPx4lLsIIe2DQ/7XO3uisG1FZzszqLu8GFTerEVZgSrtZuGF5Bo7l3Lpk0dzKkU/YnScJzutZ81zfqL0w6Fz47vrZMrj7J8JzgGlM2wqfokf2wG2Neu5EjiZ9i49pJ58SkzS0Wt2qHvZD3xsXOp6t0jvvwaQkn7NzicmP1HY4qHGzs4xP4BNvSlxhGzmKbNmq73UuKWHIevkJm9GqRSMzcpL55eFs/HcB23BZe083Gka6FQWKB6xdTxQAcQuxane6CqVjf9fuYpjHRoeJw7SWHzuOW5ObYUQC47bbbjpcACniAULKJ1AGcTfIo5hw0ukbgATaEIalDxJFKAYMxdFzAIsAlwsCM8JEixBLJs72GYgSPMwGRMNfOJk6STQm+QKe/vjcGIOg5H/0L4hsIGCRyixQzaEGXk66cEaqznhjOmUTQ6xqjhGF1qa+V8QYrILvOaCznJI3hApElOooIAjA742T6b2ycwtiNQXs5fYTKPQiQ67WJcJwBwfwEF8ApqLLR5mOO2mLz50QMyeHsgsASt93Gs2PihwISHRtH3wWk/k4OwJ+frf90vvEEqI17X9K1RAdgqg7SsYRgidsGkbVFxI/Pmq/58ZvFCr5qHvwOKPbZmBBPNgHIjIU/CUL1rY2zn/MTuKNP40dUBAc4tOfpQUDcwgys6hpBXSEAiLsGMUHSVmZn4tI4PR8qWaud3da32EQPfJ2s2QMy3fHFZMS34638vvSlL7380i/90kHK3VuftQtL+1vBx9z2MRErHY1pMY2sYb++2WP98T2rjt1vm/FiLNwTEPkp2902Gysb38Si8RRcw3Bvol4dkhMb4p9sg90tAXTOuNj63rukT79LOpAz+NRn82H3kqDa9ghW8uc/YhhbIBv3d5wNIz2uKRHv3Sj9ZnD9bJyBs817C6+L4WTWp3izhI9NIU0wC2kmB3HZT76dC3fsEQ6yPzggkVoilU15n0rzyk6t9CObm/RtPLRSyq+Qe6QVzsGvM+/puGIMfFuOIpZ1rjmkV7tq2GznPPZm3Oxd7MTDuseOl2RQm5/zOZ9zvJUfIfTb3fSkOND33c0Jt8yRHyP3OA/ZKJ5IwNzP7ruPbOFR38Uf3IkuENpNRugZD2PTCLO+FzPgjcdekpV3BnSsfrxgUWwh340x2Qos5Odi+T7esXFteYRC//oj3KEbmCtBq10YLobBONeQq4KP+MCeOu4esad5h389JrkYJeZqw/j7vgtB/MbY4El97a6qvveyzzic3QNd2+NK7cBqkao5V5hovGwW5vDn5bWNt19mCrMeeOCB60tZV9ZsqGv9h5+4/LmIyXfxIzjKBtgR3O+7v9MB/bpv4wXf79zmMHgTjrG8EsYZ/+pEvsOfNuHGtYvlPSb5hCc84SH8io7Fxs07ltfYmr58RcJZH/yosfzkT/7k5RWveMVxu3HDFxxsY4c4AAcWa+Ben49//OOvvyii+IKrsf9sxjsyNibRDX3CqfM1zTNMxC3okr2snrtGbAw33AcP6rNxd538RX8bO+RHy602N1+M6AWi+dBb3vKWQ77sFC6zC3aCC1s47PGcmx75yEd+EggsOCJqm3z0N8NccFCdZuCA3fWMZ8kogXAigz+TqXUyQFff59XQvS4hq6rueCV6gqvxSWS07xN4aXtJCVDtWgGOIfnkDPUrIOy8b0S+zX/bSD/1sQ5AloCBUUuKBOHuQZYYCUcBCMYp6SAPNrCJJqdF6JD6Akf/27LpmvpDRANyQMhBkSOGSu7spe/mQ1YC+s4PEKky0u863e6iaHwCFNDdwEDOwAfB4fALGII6woKwKVZwvtoCqAuG7FPbQIF/IajAc0noyl6ST7Z00LazfgoyohfwO862BS/j3cSCHwMU1zYWRJqMJB4CmrfcIqiqrGRALm0V7C3K3nBONsid9jfpAsDAcnFFwNuxbxLp+bS1USSCbNnj6pae1kbhwmLWEv3+bt4IJrtUpV3SvgGEn1pFppOI2Rd8wRccL5JEED0nrWjUvcmHjTduOjEfeNV4kk3bQNuuqU1+k46f/OQnX/7mb/7m+vu/bL9r+JAY0afEq+KBVS3+DMOMia12vPkvUYU5reZYBd4ClcdW2AX7YhtIBlysvTBIsRWhFxMkTEt62AW7dw+yplC7WM1+053dL83LoydLHhWAYc/6F//vGNIAI8iT/dGjn6FaLHF/baTrVosXBxAKyVZtw+Xa3ecO+QxfMI4zdlkhZXf0uoSR3GtjV+HpM1nXDx+oj96W/rM/+7OX3/7t37684x3vuP6sWdexXT62mEVvMI68+d8WPTqnqGbubF08RM66Nv/zwrPsy+MSMEHsFhdqgw0ihOwnzhJWlAB1jO2K32KV8XSNoiA8jXjmL/gG/S7XcayxFq+7tznZxYKQslX62wSG7TpmXq7lq3QOF5HQruOjfA5eivXkXF+7KrjygNXkyyZ9ktnGVYtabASxT1d2IDUWMbX+caI+FQfwuvMqJ564Y8GxyEsS0Ny7v0/YVczOl80/u1Kcwd2Mb3f04Cnpb4vFG6vJq8/mUdu1KUbubgEy65xEfHEV/tcWO+drYk2f3lMB/xWWimf9y169IHYfZyG/TZrEd22KPVtoMEf4TK+4Mmxh82ImHW3OA9voJ3nzFzFKkgePl9cretTH8l78BgbULlsQv+lz+SfsbW4bG9Znls/wP37QmCvmPuYxj3lIAT+bCwtgztrlci9YDRtrN/lmH1acFYrjgGKN8dXuxg12g6+tzi3CnBPvdC9OZef8BG6xQRgsPu6jV52zm8N1ChG4yC7wNH58E6eVL+GEfAi/YpP8mz/5Xpu1hR+K+bgIzk//7Ba3e9Ob3nTc+zVf8zXX4jx5imPLzSwAdk16+8AHPvCpnwEUhBklw9oAzpAWSAlOMNjvTcJ2/E3iFoAY85Lx/pb0COZ73QoPGKzRCm4CKOF1DQBYY1vyBrQYvITAdwRNsEGUnGe8C9LGsWSNg9YORz4DxN7HEZLpjQLdgmC6qDL05je/+XLXXXdd/uu//uv6DBbD3qpg7W2gVTXealLtJ/fa7nmxft6JsSLDC1KIkjkhB32nSyRsx7SkAKFHbLb6So8Cpr4bX//Ig8Oy4yWASwy0t3ZmSxp76hPQN58d15JVIA/ogBHfUq3clYFNGtl8/QXK/YsM8K0Fl47tNqZNEMiyBOpJT3rS8asDVkHqA/AIkis7wCPAIQWOA8rGzSYloGylayQ956TcfNlqb1BHAJAnOiPzLaApCtD12h7f3k/4ANcANkyLXO1v+ArKZEKX3d8z4hH13qjemBYP6d79EqiebY3Ue555E2fjZEPpA+7QJ1ks4WpMSD0iC0/YXPKPWPDx8Li/rWrVRttXf+3Xfu3ynOc859DXYswm5fUF07OdcKD///Zv/3YQERVvft2Ysr3mvf/ovk+ksjEJlrW9gU6wgtNw0S+uJK9IBkLNHxrvJiE7L/i7iQT7ct25vyWFzYdNI8T131izY1iRTPan+2Cm+Ykn3dtY6rvx86slQ2IpYkYfyL34QmdIj8dIxBmxlu0bq4Scb6y82M+NsE08777+7zP2dKWP2lTMgqE7j41jdINb1HbPSz/rWc86igB///d/f90S7VrxRlzYhFmBQGxOf7aNexbV/MypsXbfkmFt8tvGbIz8rXPdV7sSgMVHfiwBS7etWlacaeVz8XfHrRgCf+FC422s7dQpqXrBC15w2B2iKO4uXqwdwVw+BFfpdOPd7qTwc2x8QDyC+/W375XAXfCD9IRzNSe/+tCxxkLGK/8tTq0fd3/fFXU21ksgKni04vyJT3ziwHvJnOTu/+KrzYv/mAOcW6zumAQ/HbJDvgabdj5kx+/EO7sc+i5hhmdk1ljY3Po3+zXW2pA0lWz33b2NkRyME1fZ7/iO+J5M+YaFHfjXPHH+7PpXfuVXDih78YtffMX85TlsvD52ZT//3Mdx8BCcMzluDrBcv+MSHhzOmPhD9ysu4Ah8Bv/cWN79Xc9W8UX+Ai/6lBzCQHEPztZOttijFmQhgXSNsbBlMaq2xJmNrWfc0Dd7c54/W+FmX12Hf7Cd+swvxKfmRs5njkeubBk+JX/cYTm7GI23rDw3F1Ngq327/zbewT/6hNHsCo7pu+vt6CYTYyczdrgFsWw5rrq7Clzv/uXpZ7yzc6JxbbFh8Zbv4R+4LlmKX8mh/O4///M/P5XIz8tKxZ+uVSCUN9dX/DWdvvOd7/zUrwAswSW8DRaMbIM2I6DsnYStdMARWBI2Ymug+uyzifVSwb/8y7+8rmQB0yVHggTgaxwEuwknAXavrRkpgnMRqGAjwCAtS3AEe8CIuHFuW7sZKTIGsDg6eWqn+W0AUCUHXCmPfGsTQbQtLCIOSLr2UY961PF7yr2FFTmSJNDh6sQcBVSySGaNzdvUu05SZIxn3Uq6OWhtpVcrxEiC8Sg+0GNzqT+y4VAbeBCo7rGi23WKF6pgqqrGIoht0KA7dqKyqagjwes6QZl8JC2b0K2vsDH3LXmoPwEKEbKrZYkdXyEHBANA0ucGDbbUNTciG3RCXslliS27W/s0ZySZDOlfUoPoAmMEx8ow2z0HRtgAV3wKwBJB/sm36J2c4ABd9ykQIGjOCf4bYJHTtd8lB3yEvcBJWMCu+bodMPqmN9iILK8cV6eILZKOxCDIErUzDi/GwInuyeb8MoCKfUlDOwDYGF2ZI53CxPC5wmLPkCEl669dV9sIIfzumt5BUiGkILr+ZLwCHz30iXQsCS1Zas5+kaRzzc8KXmNnO2trijZsnP3AbP6FAHYeQfFJ1rXluXYYqi+BHGmX+DaunmvuGVcFkNXV+juf6N5wqethKdxTEFz7rz3YqNC4ySysgA/wy9hXlv2dPVRkqW/6qQ/JSscl92sPZCDesl39INQ+HSezTTxrKztN3tkP/Xg0RfFkCxfszlglU7gD3JX4ksvGabGke2Ggz9q3Mi2h6ph7ahe5ZjtWqRSCG0O6TL8l7Y0BhtQOIir+iZcwaZOOttp2vkLAFl/hO54npuEVYnPHd/XfPBfTmpMYYKUKFtO9pFRRt/NisXiLo9mZB+8lk7BoibWVN2MQg4yPTNcXYVj9tl02GfVze/CBHOmntnelUPKx+tffYgi/gJUWsVzTp/Eux0bM2QGZLi8VnyQy3d9951V59xjrcph+cjjcee5zn3tgpKLV4s1yLPJYLpBtwEu+7FP8X77ZGO+9997jN+/718/0FmcWI+CtdsVRRTkcCp+QkNEx29rHQnDUtQO4b970jGvxDXGg8xX7KxZ55ppNwn++yL/sLOlT4gXD+BJ9J0uxOLn335zhx+KzpJ/Pam95CtyCo+TMXjeZhN3dwy7h1Vn2fFOcYo/du4tKW5yjp92JojCSzCXR7IxscYydC3yR+7A5MeecZ5Ibf2j87Jw9baHQHPievre/7oOpknfxRR6wWMGuyaG2xKwteLlucZ3NwEg+QTbmslwDX1rezZ/tdNi8tVh6LQAwImR2g/wmNAhz1wmaOqZ8n3Xwvve97/KN3/iNxwtSlrjXfvcJRBvoazfAqNIiSQLI7lnw8fcSHMatn76bvARhyQdjQFiQCcrZRIFsXKtt7TFG40JCFSA6vkkn4g+IJJqAYkmv5CmdSADcb65rXAIAvSJq9N33jGkddytTVSirlHeeM9T32ssSEXLbxJJjAyFJLlAxfqAtaQCCSKf+6bHvig1LmCRanIdc66/CVDJ5psH3AAAgAElEQVS0op7eA2ErK5I7dtaKQavn73rXuw4CbKvOGVDpU/BHohqrwE4HZHQjYgCId4V9kxhAdiNitklq4yxoRSqt9nYPfZMNG17w7RyC199AdoMKgrE4UfvAXjA9k6bmt1sZu1/FWWBms3BnCQbbI8sFT3qULLpWO3TrOL9VoGAnCluul3h1XWNURd6izvqEYLUBDCYI4o2VzQgqfFpCYY6LV9pp3mwFTpwTwJURG5JQIJJLCIy3dpHwLebAm66LGPnd+/o1h66RtJL7yqP+b7/99uNt117Ih0zwKdhC/oKepNRPfhYjaq/CZ23kM3YbkDOsOAdqY2Tna//kyj5ggTi3iYmx88tNYJeEWPnTBr+wWs6OEYS+b7zYWNKcssklhORvXgjcYisyRK6SEPNDiN3bdYoWuwLZfXSH+CaH/KKijAQWDm+yYx4bl/3N7415daetZC/O9rOVz3/+849nTHcbs1gmWUxOfJufsmskHS46v4sKEodkgbjytY2J8Lz5WPm3YGFXiwUIvsaWjGdti42IF93DjnYLOwwXDxFAO9hgxpLIMxGFaRub8RCrfGIfXJFcJRdYtgl6fegn+/E4jDi1MsBZOifJFFuajyKXBMU2cTFDMr+LAXzRqlt2Xjzv08vt6k/Cikusja7d8xt+wucVS8mwz46dd8LQE6yqXzZfm3CerYjDCgc4KNuzs2K5KqztXi9UrFjW3F7+8pdf3vve917e/e53X392j4y0KRZ3PFk1f75HR7W93JR90RPd8LuS/p4179+3f/u3X38ekzzDEguGxrM42n1sgb9uIoS7ScrFOFjIpjsvAcWfzHe5AKzonMfYYJE8pXbO7wCRyBrrcsLmYFxsdq/j/9rA1fDoTV5rS/zeQql4qy1z6l7yxPuMbWNux8yPP8k9+HFyYLM4KrvXn/iN3/PpXaioDX2Q9+Z2y/HJRPtiAL9gC2KxgjdM31yFHGAP24Xd5t9x+S377xi7Z2v6lj+y1T6b7+YsrjXfxaXlCjhJx24kd3yc7vXZ/OXA7BMXFhNrs/vztx69ffDBB//3JYAEu0GIUS1IUqzALWAbCKAqcepZvTvvvPO6UrQE1mCRH0Lte+Su71XEAZ3A01gki4710zHf/M3ffPmRH/mRa1WUk6+BbDKwZIIxLxEUHAQ+86K4dTgOGfi1ssN4PB9Ifh1HsAOzwH5f5iLAmyNHWDAB8hyb8WxgPRM/wWcNvmsCuPqyArCBoPF1XgGg9o19V078LWAxYNV/oMtedtwLbPRlflsRQ+CB6BJ3gQSA0OUSWyDQc0+tfvaCGwSG/DgmMOh8z0Z//ud//vGSmtrTDvma2wYp4GKMEgrtngs7yByipR/zICPOKzjwG7pd2+0cGwTakrq+swOkJxtgj3yLDdKD+1xHn1tUAKCSagnP6iJ/8rOPgLLPJZjkyaZWhhuoNkAqbikcIdD8wtj6vqs8CB9/BvT67LiAAPvocglc7QtsSCzZGwuSLhmjsx0DgrUrQea2RVd+tHjY+RLk//mf/3lIgXDlTw59LnlsbnBqSTA9L774u8/F7eZnpc/cup9trw9s4UNgFuzXn+xe6Fj4WvHh0Y9+9OXpT3/68Uz4/ffff/hzjyVlV/l3PrWkiu3CFnPV78Y88kEo6KxreiSn437KSVGkY/usvPYEZXJaEt1c4S776Pot7IorbMH9K2dEAQ42V0l8ckeIFucUfmovMiBpR5phIbtHtmCO+fWdfiSeYhzZLj8Qx5C/jePa5L9IzGI9nUpQOpfu+7Tiyna6RgLHT/ON7GMxgdxcb8dOMiG/tU/YWtuwEY6yK/Mki91ia7WoMewL5sT+ZK4wfcYJScwWWvnqEmrFGAmcpGNjLJvEj+qXHSRLiWjtwuezHdZuL4j8zM/8zMtHP/rRowAnIaPPxrxc8RynJIqwUoIsAe37xgnXI+bmwTabg4UL8UGb9FNfCrtssHGng3NCUfswFpHG2ZKHhPdGuOde9iD2NPbkqxBshw19N4a1EzsqbFuWGNA5DmAusLJxmpcESuEBRuhn+TKO4cWPcJPM2b1xbEIk5pN58rGrM3yO0+sT3pCP9sgB73MerxAPN6HbRRNxmG10Xfd+3ud93mGj/Vxcc5A/1F7nJVfsfOM3znCO4fsYT+OHlbW5CX1jkfP0t/jSXMneIw84AOxUAOOL4gI8PBxkXrJ35mH02f36VWB2H46wPJ1d4UJ9t0Oi++QnO2ftiDfmdl5oI+vaUBzAaXCp5EVu2fJyFxzW439iVp/Glc72jfnNg7zFPvLY3Yi1IZ7h32zcWMXGTeQVdcQUWKeQks/1CNvb3va2g0OIQ2K4OZx5iVi0uSefXKy2q4JOb4Q/xth8ehfE8QgAA0Iwlkx0A2W6DtgipI4zio53XysCnoFM0AUKW00NRFuE3vEtDjBIoMD4JeT1kUD77A2gFA6sGA1nokgVcd+XnCz4kgWjNFeJAlKrIkPZwIMsGM468SoKGCLliBCnqL0FYobOkQA8UBNEBGQkoHkwfs8nkpWV6119IjfH6I0cENmMm0y6R1Ws87blClBIwSb5N3JugZf9sRVj2Ll2bhMXwQIAdU7QpzP308kWASSatdt1qwd2TtcbFLrPC1EAALAg5z4bi0CwgQapBvobXJMf8uc4G0IS9sUmQFKV1jgFO8mCwLDJvLk1HiQCKHY/rIAPm4iwNUHTSqIAsm8Dbvy1S95kdsaFMziGJwKm8dQfP6udM/nJRvdxlq7ZBIP9Kl4tkG+QNTa+URsS2sYCWxbYgTGiKHjzCeQ0P/MzNP1dH4IQQgGr1v7ILVkXXLyYbOV4Dki1DW+Q5a6p34qwu71eOwhesoKJVsF2ZZKN9QnPBTJyE6g38Te35mwOErj03fsUXv3qV2/IuXzkIx+5/M7v/M7xXob0wD/Jf7EULkiy2F9jSJ58RDIEUxpDhYd+agh53MSKrdQ+H7Vz7Ux4+y7B7Xp2KrlUGKAb+MfXxBpYwS8RWUQAZkkU1ob7W2xCjGCIVYJdRYeR2vB9CQWsNA7vQKBT9iIBQ9QbZ9fYOit5qPjsMSm+aYxsmV/BWHiomMLWGqeV+eRjJ9L+NOTGY7IXc/XDlmE44ogkswkFBXGZvLeg2j03ItTi3sYjMUKcXcIucVJoa34KzbCo8bYFvGvDBzph33zGqpFYJUZpW1GDPvoOd9MNgq1/cpQcbVLUGHyX7CG/8JD8+k4eK9MzLm0iC5PJgH+zN9xSQr+8ZGMhm7fY0dyWA/sJPTjVdYj5mVPAm+RboaIt8r2R/VWvetV1W37XiO8SJMlQ/So4+VuMgMnNm2w7l+6WX8EP+Ns17NDOEXGU3BtT52pnuaAYqlCDx/ITscTjLTiX+MeuLCxoG3dZLDff7t3xwWw4xwaMDVfp8Ye/+Iu/OArkZExmOAq+A58VeLbowrZhEPuvX7pJB3yk6/wCB7zYONq4Ky6/6EUvOt7VlD1WqFwegbPWlljDp5aPsRtcB3cQO3DZ+uTLeIRYtP5CTvCPv4pp9GjuJeTNRfGRrMRi4xMjlgfJTZa7N8eKgYr6jR9nWz13T1gOHztX23xV/tg8uqZ2+YGYvW/83xyYzIxdu3izdySIt9kmngdzuredMK985SuP///wD/9w5XV2DCVTc2LTfK7x81ExqTbZBe7VdzGGHOElW2AvvW/meAkg5wXem3Svka+DEYZP9+hkSQsQAjgEusEAiC3gW1VZwkjIEr6E5o3QBTaJMuIpMHMAJIQjIV1AfhMZhGCJPLKk+MHAVGc2mRFcgZ72BI/urXCRswt8WxkTUNYoGJTAoo/mixQANboTPBzXFxms/ndeQBxoIQUZIjkDiNrseEDP+QLzgK/twuRPv2SikEHGCFRteVEPsmn8kibVO05Q24J0f6/Ddg/gyF6Mcws3gg4CJhgCWi+NEog6LkDxHSAKZLQJUMiGbZMf3S3wIGn0A2SRk44r8JDBBpYlmOxcMsQX1+6QBAFNAF0/4Lv68SlAKvwgcAiPfhaM3AuQljzsnJH77VvCqmgliCF3gr6A4V5tCdCSIHr0uWSTH7L5JSd8WSLENrNZY6BH8xRgybW+gPbilX7hZ/ZY37tjaYkisgZXERAJ4pl07KojXcPHbF0CKCHrGuRSLBDI4RIddq0Er/kKcivXLSIt0aMr84E3YWVbv7/3e78XXB+fbWv9/d///eNxAHEn7EDo10fdaJyNoXbZA9xQNGNX/HvH2Vx2hd058YotdBwurd/AX8kPWZo//N7CPLzYhDzZNt/1AX5uTIgs4tfupqc85SmXP/zDP7wm3o0RDtnFIq41Jli5xDF5m6c40TjqrzasuLNBsQx5qU0EimzW35YjLOnkO0iYuW9csZK32Lo+wT4UbBSorH6TtTizxUX+Lq4tQTc2XKHvYqk50L0YA0f67r0S3Z9u2QcMxZX4IN+1Y8/x5A9va98jYZsYnwuA5uNTMUri59Eyx7uuufn5yk0410bxk7P/KbxtsclYd2diY5ZMwPD0tRwr2bqOf7Op5RewCVfl27UF39bfcRKxme7whK49J2NiNFtgg41LoaSCzM/93M9dXvOa11x/t14yvi+/g4NsG0afF4m6zljo65xwikFsf2PqFqe6n6+wTXGPXvFB/LL+7XrtWn4j3kmccA86wR1tq9/kdLFQQqN/cxBTzvmJ5JIfGQ+ZsJ09T8bmunrDL9khDIDP+W0+Vxwik87lw6973esOHtwuZcd2UbD36txzzz1HclghO36KGxtT/m33ZMd21yReyd6NDVYsTxGf4BsZs2c4Y+5ynOW7XcOnz9y9djdGnPGX/7lu7QBO4qJ0CMvxNfzSXPgrG+GrHSdH18rRtE1GYoj5i9kwK7sJQ3E0vqrwYPF5fatr5VS9cPmbvumbDluwUIE3LS7iC8kCD6arza9xHXYvx+GXFhbIm4zEgXZt3XTLLbccLwFcY5MoUcISNYFOgFhnNvDz9mXXMoR1LqC17ThGUSYN1Bk3xxcAKRLoSkbWANcRCISxLugzsHV2xxAehKnxkR/HWJDcii1CVhtVgFXkOS4AX4UzSE6+CeAWRDZAqEIxIkayBRty8knPfrebUQJIcxLE6CHgu/vuu4+tXj/1Uz91fcNmq4jduwQL+PVCnrZitXWXYzJoAVf7DJjzbwDYMRmvdpBTjg7oyHGLTe4lr/SgbceQV0CB4HFidr5V/yVpEsEFJ/d2rB0yvXQGofLOAis6zb+3tUfcA5vv//7vP+zHOBCjDdibMJAfAgEc2SS9AnbJkPncaHW9e6yIkpP7lgQscJG18Z63tLp2iYCkwNyQMNiFsJAxjBHkYZk5dx/SVlsKTvwjDCupQsbpfAOOazeQwrH6WbKfbBRr+LPgINkUOOhz8Y89IvWdc7/AbBxbeNCWIsO+5KixerGcMXlUxG4ZmLh4v3JrjlZu19bYVJ+ro/5WtOGfdmX0XeWcb/bJbhtTj3udCwB//Md/fPnzP//zgxwlS/KQsNauLbdLiJo/GxND+uy+PUeem9Czv65rXP3ySm/kTU626pqfuKVtcxNbjKnrERhykBh1LyKGgIg5+52sYR6sQQq6p7Z7QWy/0vD1X//1hztKfuGJAqbY2Dw3bps/+6gfq2ZsyI4/vtfKULpOR+yicYVzCgzNH94gP4vb55hNdl0jmTROCQ1b7LgVRxyHnJp349hxdf3avz4UffgrDOxacuuYZ5sbo6QjecJXNqm9c4JEv+086YWbflaz+3EKCwab6Jv/GZfYce3Wd4Wv/fUTJHt9Hd7V5sbBjvdfoiO5WsyGxXjSFi7pojFJZLc4CPvo3qp6Pt71ZNPncoAzH0gnawc4xXI5RRDxjR7wBHxC7FnbQe6NFzYuDxSDyOasH3Kv3/XT+rUjrE9+Aw8V59Zu3L9+5DrcMvnhHebMd2pLDDNu810MMJdNMnCdLcr0Nx3DqeXA8Mo1zrmWLYr/5scuuh5GwST8gp/Udv/ZK8zg82yZDmGAvvvOx9kC/cJsc4d9imzJvOetezFn/+JvHVu51Ua+2Ptx3v/+918fXyPvnY95rw2JVcvnzkUXGN+4YRoMMd+NR/yEz5IRn+4eOYuiG53ZuWj8fITNLUdbHzM2uEvGeBOMIw+fdoWxWzZhXt1nF0G4tzaWfS6Pw4HFX5iPX+IWFiV2tZ0cjIetrt2J72yLLvZz5yVWmFtcYxebcWV8s752EVQMJcs+cbbjF5xuvvnmT56FsI0yeAIBgsjnOkTndiI7+K3SSVoFqK4Dbp1jAJ13n363KsL5TLiJAdPapCzHGTxnXtDbOXP4NbRVGMMSFAGHsRtX5xGMBarOn0GVQ5NZ13sGi6N1j8rRzpWcnNfWjsvYAKlrOK3kVmAVlM8EiGzWcRtLz+O2taoArd8NgoJU5/o5jde//vWXl7zkJccznEvwJCoASH8SMIkQfQgwtaFwAOAlNUtUGvdWutmgQLT3Lplo/OeK6xmY2dXOe+W1YBJIRvwQJ9ubI3oSBjZpbh3vpz/+5V/+5XgLezte1i75H8AV8K3mAlAyUzG0BRIwLkniq+RivIItvVg5Wd+mq8aPcCkO9D0ZNDY7RIx/5wRUycCcEPnGYQVxCTs/kgCFBUBS8CLf5mY1vOuWtGybgoAA1nXJ0LO8xs/XBUArA62GLo4pUMKIDZBLpAXvTYoF+yWccGID344fMeu6inPeIr0vNMrGYRP7lHgu9jcWuiYX5OcczNaPJJoeVdnVSPYCpxVQyLmxfcmXfMnxYtn99xu/8RvHz8KVzGhPYqRvGCPWsKfFyuaDiHq8xHWdg72NB04ZWzrcAhmb58v8RbyEt0t6+JIxwWykBL71uX6JfMI7hIYfr08iBBVr+ztC1JyRaAQBRipm8P/mAbvYebZUG9mTf/CULTSmVjwrcIo5CioS045bYelcOvA79eIWH4YLbFIbMGzjrYRX3P3/kS4EjZ4kmLsQgAwjup1r7goCfTb+b/u2b7v86Z/+6fGISr7BhpC5juEudMAHFArYUfNpzpuk8G2P4IhtXSMGsWc7DXASPgbLFCiWw7BR82psinfwlLy9gG+TwK7HE2Fh8rTKp7BN1h3vb49lmCsd64ufbcGZf/Gd5m9ObJmvwVP8r+/wwlba5TDNVUGU/Xd9x+xSXN+Hw7Bu/XN31OBYZ7+FOeYrTrBNhc30Ljkyb4nf8ublVOaiDRx5izXkUpvi7Non/Ns2xBb+L7bCrNpaPi7GJKvl/nR65n8bq8W++qLjc8zr+kc84hGXJz7xiZcHHnjgWoTmR5uP1F792aXW3wr25sMfFeFg13Ilsdic8YzarXD9sY997LCX/alYSSLb7BOPZ3PwHOfH78y5T/LkvwpH7vWugs7v+1K6t4XIxhE/gZHL2TyWQWbsEl9ZbFwOR9+uW7+orfoyl3Ci6yXW2fU+xmgeONAWuGu3Mdi5tbGHv3r/C13DI3bVdWL1+uvaIQ5B95tLkDveBmPEGpwWf6bj7sOltOeelY1YAyt3zmd9GjOfxGf1JaYd7wB47GMf+0kEUDBK8E12E2sBVtA5kwvEfImhQLRBWVAheIYvUBEyA+ZMBLhAv2AjseCEiM46BmfrWkLYALtBynwE1wX4+jVP9y+gbNLfPBEw1VUgDfg73zlFFkbSeLd/5EzwPTtgjtzWoSUjjYvOkCIkgAwYyHnburlJ3gGOcTvPqeiDAetXxYlB5qwLkmQEPPbcjnV1xY60jYBsQFvQSH9VWb0kjW2ug6/zcmD2uQFV3+zAZ33QCdnqB2lnp1ZeltyQHx8Q4PkKAiawGEdzRtDZJVJq5YD/AMol/Ma/JFvA1zfdIUYS5Q1O/GvnKsFoTgjvFgHIWcK+yQsfTq5WCfkhm2ErfUdI+BvZI1S7HfKMHUi5a/s0V+SKvCW8Kzfy7Bgi0Vz629YwuuY/jVfSjIB1brHmXKDjo/BSQtunYwgvew7fvYRHEKaLtTl2Rz9k0hj4uMSCDfJJBNr4EShBni703/Xd27g2kArEZMyeSzKTcaSuN1w/9rGPvXzRF33R5fd+7/cOYlUwg/225NXHmSwiK+xX3/BDDGgeS3zI6RzTIiphCtIg1ilebKA2N3LtHPs1z00uyYBenFtSJ9YsCaD/+uNDK9czbsGOTRzJTsLHP88YXPuuER8QDd/dm+zDvSV2ZMC36jfb9LLHdnZ0zSaW/JGMOyfZqi+JMqJmHJswisXwjf+YCwxDiMUVRE8M5r9dvysz2UT9FY+bU7sfsstzAZVdaU8h0nwRPivtcAnG8SexVrGOz8Ld7LnxkZPrxTX901Xjwh22UCEewqjaQWbrG29zDK7BeTuY+r6P2En+xdDF5/psfLC5Oa/dibn4DR/sOFLPBsSxXdBy3epY//BM8i355R/wIv1vgiR+Skb4ooUEGCBudb6/2dMWheH3yoYta5++FVfwD/PYZMC19df1FprEVLagbQWIZLHXN2f3yg/4AZmKE+Qvid3xsRk2TrbGo1ACK9k8PIRt4io7UMzuxX84qfGwbZ+4D33zu7WhbIB8YVyfu0trE2A+urFm7eqcq+iLTYlduBvfbN5snA4lv/QAT/v0SwtsDcbUT/N52tOedvm7v/u7a7EV5skLu75/FnnYqnHARNiwNgdnVi70pR3xjU/w5/Wt/t65yevwCLZT7pPetWGMyY79sEF+UFv0apx012fXaWeLHd2nf7qDN5sjwUixTnzmV2wSF2HviiTkRKdiCBzc67YItXwQDht/9/bukeMlgA0QUVBpWEcx4LY5ZixvectbjkAOFJHCVTLFd82CHUPaAMtg9MmQBHrOKxCscS8JMMkEYlWTcXFYbVJ+irXNRWK+YGkeS/Abzx133HGswu4KCgJFXsYtcQOsEmoGveR6ZbUJxwLmkpb6FBiM8QwUiFDXLpEg702GVxfIGBnoF5Doh/y28NGxJW6MUfsIL7sjgxK9Vvje/OY3HyvDq2v9qxhzWno76wgZEozZFee2ou+lWYIAh00uFQ363gvR0oFfTmge3dc1BW0AvEACGLu240ue6RkY7jlJg8R+gZX+zIksul/1FLA3HyBDdgggQKv/LQTxC74EACWFEj3JrGSEn7F5218lMWxj5716W7zQ59pb/XhUYPtKNm2R7ZGSngPX39ox4tKcEX8k4jyPrjWW2qhfuNN4N4FEUAC3JBKB6V4Ew3joGSFfzEKqBS94agz62yIIrFEIMGb9IGTmy5/gMqK+NiNAwq1zMsiekyX8VahQZDu/7JX+b0S46nsxjG0LbOafn7m/flpRrp/u7X/B371tP293kXbhi2eY2fkSbX5An7v9UeHFNQK8gI9crF8h6WtTYgu/Y6+wAjZJcLoOLm2RQX/Gb8eCRGS3OsJBbfMDcuWTS+iQEOPare0SXbLgxytLfSV/q4gwcOMJe9xECaYguQh99y0Rq23XikW+b3uIGrznK4h1Y5BkkTUf047YDd/0V9vw2ctNFV2TyzmeSxbYwV6jrz7FR/Yslna8YxJFSVB98mV2616f8BSxbtxk03w9HrSxefE6PdTv+aV3Z6wVI/CbtfXVGU628ZyfeqyITW0cOseyTe7o7cwzvE9AgYfcskn+CTM7Ry9wcXfC4E0b082Lv4p/3vVDjsnbLgPJJgwlr9qNX/cp7ok77K0xJgfcDYfp/PrP/o1zJ1Nyqt3d/QFj+CUMtvtJe4uDuIGERF4ggaXfZB9ut6unsVQUs8PnRn5BppI9dstH+RAO6bp0gJfhPzCnayTk9LCxia90fX+nv/SE34nbfF6MFncla+ZDFuI83EjuduCdeTTb7DgsKffq+uWqbKpPbYhH+bJddskRZ4el4k7Xr40uHxKDzN05fBd+rl5hNK6y+Nf9YgX/NI4KpgoMsBY3pl8y31i7hZvF6uRhKz4/a5yNKw6fLDuPS+LtxgVj+HqfjUuiL4fr03jhJh9ZbIdrm2PwX3adzvxjP41rd0vWtnbpAw8T1xU0FCfInb3LzdpJfNOtt956/AqAwXBsIA4MG9xP//RPHz9j8IVf+IXXn5rqPHK5gYXQgeRWKQSxNY4dAyFv8EFEakcwBJzn6wiEYzOM2jgnyZwnY1Dp6nqJEgKJxCCgnsWgBGTFPDmAKto66AI3QCEncgBUtb8r8443bpU84CMokBW9LAgZL5Kx9wikxseg6XW/r6NsoqLvZJ9TAyxgCljpQdAl3+5pda8VPTsZBP+uJX/ydGyrXQKAoGncgprAxA73c20lm+8nAHvW/j3vec8VZM/2tjYA0BAywQ8AGJuAYP6NDelGInZHiHkvQNPXmeg1B+9xQPCA9TnxIAtbb2ur/+lvK6nwQKK31Virj/qoTZXIVm7zLc95212kncUdYGxetnOzc6CbnKxmZUetCDe+trDxSz5B55IxgE7ngJ6/8gtj8F3g6nvjsZK5welGSf32ow2kUkBBTvTJNgQLgZDMEX3BgJzWttgJ0rd4xmf48JJTgQ6pQzA3WBlPn8lCQtA12UKJkGINeSP7grwEmv31KVk0PrhFN5KezhfEEeVNcDwj3HOXPU4jGHeNucFoZAUp2qDfMcUVmMZ3YI1rmsvGB3q1EyQZSsLpmh8g35uEwCAxtP6RXSRXDFwiLibw1cYn/mxM2EQx+0hGPX/6T//0T9etsnCJLSKRdLG6EZMRtPq1NVlcpG/+6NoziSWHtQ++3LVnn1iewjc3eSRvnAIu6V8cUSTfghHf3Z1L7ucPYkz9+ElFc4SLiBki1qfn/heXza9jG/PpouNiWTJpnooam6h1XfPJR3pMTPzk72S837tGouN+mFE/fBIeiGddqyAheUTQ+QsbT3e2NYv/ruWL7M18zgWk+uCvxiC2ILbwCbdbYty59ef6E6P5P95CPnzN2LSBnIvXiwPG0uOO7QIJl2Bd5zqWjsl8Sf1iib6113c+AEvZMC5HdmLX8gN+tbGiY7gy+y5RT2/F7x7tFIP14Z7lipsZ4p0AACAASURBVPXbdX5Fh99KaNlD90jCyU4sEbfgNZtqjosZYqn58BGYvPkGG2VryyfYCN9UMLCzofknB0WTXVTa+bAJchXL+Rq5KUzgDZt8ww3tykn6zM+3YLGY2N/15yWByyPgH9yGx2zbp/Ouh+/ii6Ii/dB/Mn3FK15xPGrRwp1CER6M1zbf/sNIu8DwBDazP4W43Lh76eg8p80/us7YYbpcpOuSYf4df3Pt5gXb5znekJHHEywy6x/u8NHGkfzEI/3DcbIXAxcDVr58Qft48M67c2I9zi8u44BsEG4eOwD6FYANwkuCVkA10opLDtCWS4CxYMrYBRwdL1ichQVUtYOwbd9rvMAPGRYQchCC4gACxRJEz4LsPBm16wXnc2BjzAWMJaOAZZOBJWwAT1LFsICYQgYQWZIjWaC8vgOtNVxGDyQRntXtkrD6IkPtISMIqwrsBtL/q5hwo2oXXbMHFS7yMN8FLLrIziKl//zP/3x9r8OuZBkTkk4+nApRQTTMbeXBoeg5x5ZcNtbu7d0GJRICFltsnIGYbZ3aqp90Hxh2/xvf+Mbrm3EFEvMgy+4NvOurqpwxbPIiYVgC2hgkgebFB3a+O2byXfsv2Lerp/cyNF4Bu/EDqz6TNUIiKVEdbhxIYtfyS8kMWwBeCB9Q73g+xb59hwPIuPGTHcAuQNUXcFsMWP/v+BYvyKH2BK/1k87rmyzSudUyJF872qYbbZFdtiGJa27my372GTi6FUwFvr4LzOSerjxbCKfMVSBEoqwOszM2230St+5BQNi+vhDqgjXMW+xCqmujPqyMwhz2YceEvsxT3FDB9oy5BKLxt3ok6C3BRYYlhn0a48aaMwFaPe088zs2x7ZWx+xsySndw3HXLCZZRWcXjUeRqv43udsklf/DP6sx/B9mwNyuz7/1w3boyFiX2Ho2+1xs0La++Jy4X1uIqkdfxDjFdckgXxX7zvGytvgH2WyS2HmrY/AbVijA0Hd9iQP8vLYqHO7btsWw1Vvj8o4P81aMZUOSM1hUO7feeuvxrpsPfvCDRxLuXrgsbtUXGZhvY1w8qX33kUtyTmdWULu+a5J7ftmKYW+c7q3j/YvwuoYd0x+sTW5WhvnDrszCKLzDeJdr7ONPsJ1/wlEFy+QormwbMHfxzjG+YS7nRHDtimy71mNYsG55wBkXukYiqH1z32RWEiY54mN2GSyeLWdTZFp/gtF8SfxkYztG2NYxidNyqO6ReODV/Ns8Nu7ABHo669kiDpl3r/HiXeJGj6FWiF8u0Ln6UDDxiySN37zqk1zIqmP9Xb/1ly2yWcUNvih2w6zmojiHn2ura2CEPsQvscn4xQLfJbL8Y31VfOtTzOi+xtH1jaNCEA4AL5azLW/rfPPlg+yNbZgPLBTn2J1CEh63eYhxkx/sJA+2sHGxa2tLwcycvvRLv/SYU+87wRkam3GL292b7rOP5z//+ZcHH3zw2FnrH733iVs35s238J5zcUtcMR+c17zoFddgJ7XDn8SR7t0dH2x848KZZ7ATut/cit4W6/mlubPXvi/n5VfsQvzXT3hrvP3dOMJ6frI+zQ/g8rEDoEcAagCpo2BAlKBsj1gwFLCRGs5GMQgIwSwx4Ww+BRSAzzgNvoAWCAERxE9Q7zgiY5IEpG0EzVyNi6CMF5C6b8dKJvrQxvnaTTgYgnsZQ/1sRcbxbWsDyJJxiQjAWSd2bglh55fwAZ4FP45Ojq65UeDtPmOnK8F9DZsTdq4EN6eumkzGKwPzpzftboLPPmqXAwvWa5sLeOxTIgokjZO8BTTOJ0BydIGKzo2dXbOJPquGtlumf8985jMfkphtYGKLfe4/iQCi1piWIOlzbbxr/EyhuRm7gI1AIyh02/enPvWpl3e+850HIQY2kgtjM3cBtPMFtI4jzwu0+axK7wKYa7ZKv34JW2q3eS2YqyAjqsZGRvxVwBaIa6u3nvc8IN1mk42x74LUrgaxDZi2idwSmoqKXYvg8A2rIZ6/dw3ibJ76MVa4Ro/mAqMEYmSUL2zwIbPO7eqtIMvfG2MJioImm+i8gIfEICr1w+/YrjlsHHAu2Xe9FQw6Q0pbre8N+nzK8Wynn87513/91+tKfnPpOBLVmBAicQAWkKdPenyIs81Kv+OwOr1+3dd93VEU27knDzGJrsgevjQHclLISMZrn/0N15NRc+o7MgNzYHn3S574C+yHGWyCzMXu9CyG8rstmjaP5pSswgAyhDUbf2qTDyFk66OL5RsDFN+NSXzblfIl1MkSua0dc9/V8capYE8HPs8FRX5C1r1noF+hqV27rfhYbSwR27ixq5zZRd/pLtupkPva17720HW/ivOBD3zgiqnpdsktm99n0ncetZde/MwjG0XiFK1haoWx++6777jsu77ru47H6OA+LDjbjOPLoZKrl8zWFhtk00ug6xt55uMSrNq0S2G5EPlqm02Zn3i6SY1E1b1bKFdESX+wDdY1JpxgOQeOowAiFuiHjHdXiPHy/00ytxiOd+Av3bfceJMo/ZEZvyRjCYokuLb8nS37j8Nnj8nBCmV/G0dtSujxA1gOm2q7omE4sImWlfPGS5cdMxa6MlecezGy9hQH95ETOuo8fuIxCjZBZvjM+oJkubFtvJPP4FLNf8cPY/CX5YNbJKgv4944nP7hu3i3elpbZJu1uzsVm7N4YZxkCJvgN3xsvrXDl2EKzsSm+IAxLyeEGeI7nnFeVHOdcZJL14Xp/RN/Gm8YlD494sCPFCz6rPha8UpxCKcUe8U6vK4+/UoLvmZu4shyG7kCXrM5x/JqhWmFgHQntnasglbjbK54Bl01b77ZOMlHrrX67pziOJztfvpjE9oRe8hu8xx2vyv+nYcXsJovNCfz4huNp4XNmz7rsz7rk8B2VyAMAAEHDhyEYW9ia2CAdYXuOpMnTNciGj4Rh10Rq/0MLmEBN6CzCZIgBYSbnwohUsVoFvRUmjqm8mI8qjfmba4IM0LkOPATcDiJYEyxrt/7lvhvO2TStY1rK7Pm7LiqIxJfspMhI7JbKesaBshJATEH7NOKC5kA4uQGmIyXEfa9+378x3/8WM3/3d/93evqJdAV8AAQ29hgLoghhORq9YVhk01tALa1qe7zX0JL9khc4wKk7GoLA2urgIb8ayMA/L7v+77Lr//6rx+/6Xr2A/2ZJ/9Doshz+0E86Mf4dg4bvMiD/yJIZIJECICNhVyas8Dpvk0sACRStQUK+kcK+T1dAl86FzQRjT4lFZKQxoqkNX7y2USGDOuPHAQKyWJ9my87IU94ILm2suJ5MSS59pM58mk+rfgVLHqZDkwzF+C9dtg58lvf71q6M3/yQF422GwQ1F9jsoLF9pIJn9/xSRQRCvbUtWddkjdyQofmJaDxTf7U+Z2LpAk27coPf0u+kYT8u+f8IxOKP8a42Fhbm0TAecUW341xV1XYC2wxr3YefO7nfu7lb//2b68rRogVuW776z/97dcpxA6rkPBdIrr4sCsZ6xvi1MY2+iRHMjCO7LE2+l1quhB32O3iQcWOfhbwZ37mZ45fVUhPcJy/IGpsKB1sDK5d9pHOJfvJsvcyfPjDH34I/nY9kgb/0jVdwkgrYXBvdx+QU+PIluIM7F1S1niRaJyisXthJBwXz+kZ3oi9S6CRP5xG4T+b+cEf/MFDDj0+1u8t882OdT0SzaclEWwC3ovLdiE4j0ec5fTkJz/58vKXv/zo+8UvfvFRoG3stUPnxgB32IAV1i2uKsbZNYT/NO7s+8u+7MuOwnHv2+gfHYon5s1W2YaxSGLSnSRmk3lY0X2Na98tQ1f0SDZ972WhxV5y6loxAl7xBTYOV/BGNr9jxFn44RY13S8ekiOsF+NwMDbKtvTTpySjc9lo/5KPmIGfSuyaCxzFxSRya9vtDAkPYE7XKBh0X9/D3YpjH/rQhx5SBHZP7UneNwFm03ykscWFuraffIbt5i/2iI981K9ASJgW+8RdNmvOOIIiBVlvgk9nrpXYJtf+WZ3vb6vn/LCxmh+8wVe3vcZn/OR+/hUm8XHjDltOr+Sw9kinbESfuM3yt65VGFSooZOw1a42drp44Lrlbfjexj5jhCt2wbiGjn2u7539Tf+bw4lp7Hs5hvGc+QiOsVwAd5LbyQXpRp/iFn33md5659273/3u66NUcIx8K5QlUziQzX7t137t5U1vetOVp8Kg5STiqDxNPJWnwmw20CcZOEZu2iJjuN6ngrO8pO+4T4/83fToRz/6k0CgybRCtmBJAWvYOiBoCkFed2sZgDABBgZkz8awJIqDclxAKqkRRCQXiBuBOC95A+jaVZnkPEAXWQIijIKABW3BjPNyyk0ObMtQ4WR4iPs6H2ABxEsGJLTG4FpkkuwFT6DZ+V2xMZcll0t2EDIJBABZECZfBs14u6YVu2zIioWEzDbUnEUgodcz0LEvhNzKz8r3DMyqXEvsjXkDsCoZUt45BLY26IPtsMcd624PAuJsgH7ZOWBZPeljyQ0Z9rm6RaDoQdKDPKxtb1DYKjgQXOBAVnd8/GOJg7EiPoCZ/AEoORhDn+S5vr5Bkx+uvZ/nZx78hc3Ri7bpy3cJO3JlfAJ51+cXjsMAtrcBV9K/18IcWInE1O4GF3pnd51L9lbFzljUd8mOJFwSkuytPDW+xt/n/mxW87DjwFzZk4C5ZNF4Eaf66n/+Wrvdo/ji2g1oxquSn/y2yLhFHLJgA/CXjmrDo1wCtQSz8fW3l7XVD7tmC2IVW+17+NsqKF2vba/Nwgh6b4xwAd6vryNIZ7vrePPnn+SBOLDfMKSxbbxb/0X0kEWxiX7IVVGWboy/z875aT52isT2mS31H9H+rd/6rcP8f/iHf/hI1JOV2JB82KVVk/RVOxXJ+scG2Fv3wkFYwDb4ee1aDWOfxshOGkfXRNAlQPyG/MWZ2nN/x9b+xHNYsqs37GOLKewVpkh+9Um33pUCw5vHIx/5yMM+W2XZ1SP6TC6b9NY2rsQO6FL/Z3/Gu5BvePCYxzzm2GnXf3FDotSYui4/kgCIhfRmnmdZkKU4UpL4y7/8y0fBoZ0Uxl2xp/gvOeCHfSK4fBRWiicWocQ9pFec6jsuhUdIgmqbf1lFrh38FmY0r50bnrXt4qX8Fr6vjODD4hn73nhFzov1/BiXZdcWtvhNY2anzemFL3zh5RnPeMblRS960bFCj1crRG6ihV+YV9/Jm3xgrzn0ue+O2PgFX/ukJ9iIt0iE2ObyfWMVP2AlDFj7EIdhPOzFzfm7eNFxRSrvoWGv+hNz++5Rldq57bbbLt/5nd95PMsOuxurGGQsvuMOYjnOvbjATtgRn1pusEUxfHu56nIX9y1/ZU/uWX7MrvA38Sq9++lKY2uu+sfnYBnbhVu4kOOwqULP8573vMu999572EaPBfRIQDa6O6SMX/wzr+bKVtiiOeAFjcExfs4H8XPxij+QO74GR3bnnZX0YoxfUlN0I1Pxytjc07zlOpLtio8VfWEaLKMLcl9+zK75E4zdeKGd5SX+5m983v1y0Xal/eZv/uahnz/5kz85CtLHOwDaAUCplAl0GiAjXCLD8Bj5GaQNtInurgLC3CR1DWsJVvciiIwSyUEKkSyB3XkJqvMd3+odZzB+xseh+66IQVmCDYE25x3XKlnlVxBYYidh617ALhgANYZyNloEALFBymzDBtABnW2RQCaid8sttxxV8TXu2iAHQLdOxLEYfuduBIRkaptU9227SyTNA3HRb59IDzAVUAVvYE5nxoesdp8VHjYk8G0wX6ADdsmifwiSYMr5zbFrBJcNgB2zyoeUePShFRJ2Wz9blFmSrAJs5WULALUfyLQLJjuSHJPbAkpz8s4FCaLVxZ0HQF4d+HuLP44hrmy7z626axuhUWBhPxJKNmy+dEUHXcf/2cImerbMeh5//bu/N2ld4q4fPnojQkffBQS/dqKgQNbbDpKE1Np6XB/ryzAEprCdroOh2UtjJ3vXboDTDgzqXHLchBr2KtwKCMaz84F3ZMgHN7gIvvwGVpGjwFpbgpCgtPiMbOxP59EvUi4OkDGfJ4vOW4Hqb8lNY5JE1VZ/93v3rT7xfYQS6ZfUsmcEcHFxsa/zjb2+sj14aN5ijliCqMByWN99D3/4w4/dDf51jgx2nOdt3sbKbvicIsEmHPRCxvpvXMmwx5Xuueeeyzve8Y7Lu971roMYt2W9f2SQD0gcN0biBvVvjIsPZE423mNSG2Ife5Ikw5L19SV9klU+bZzmvBwChuIrZNt3/qUQiqzxM2POpyqGNZ4KSXxcHK+PxuyxCeMRr8h/56AIJQ4mj66TIO2YEFWFbePKBu1SstPE3BcrcAK4K/FrPHZE8AX3SygkVDBy/aB7vJlcodAnv9/k78yFmm+cpL42xnU8mZLB2qtx1f7u6NzCxBYdFNH41+pg+Vv24EWC8GPxEe5ICsl0F3rIHC52v+QHjsGkXQyiBxxVQY8u2DDO8a3f+q2HbHpfTzIQ5/AksjMOfrkyaGz8B8az62ypd3195CMfudpk1yefrhFHOsb/NwnjR2RjPCufEu5s5eMf//gV+2pbvMTBNqYtx8kO9iWzYgCMMy5y9qI9+Y1PPvf4xz/+8PHwr/HuThi2z6Z9V4hPt/rbuGyRiKz7zm4UKDqXPOG4OTY+fFl+xMZhPQyDn+dCCT1tsri4tzGZ7OEj3Ge3jYsvmf/ywdqt6PjqV7/68pznPOeY51Oe8pRLP+G6WLZFJwnv8iNyhKGbh4if+CH7NU+2gwMvP11MFyfYKa7TOFu8/Iqv+IrLAw88cGA9jD/bl+LR7qTYhFt+tbEcjstR8WP6FSfohQ7EUzkzrqM/9pM8PEoHM8koWT/qUY86Hksr1seHuqYXrd902223HQWABrCgypnqIBKVQJYUrWNcvfjTz4ZyhK4BnoLHBkjHFkgWmAT7rpMscoDu2QCDaEmytr8dX3/v2CkE4BLsBtP+lnwx4vqRpOz7CSgwg1JJpTwBjGGsbASe2vVsMgewAr4OQi+d0z/gQhLIJ8PoWcSnP/3pl7vuuut43rbxeYEEGQga9Ky/vksokBXyWdBdp/J3bTYOBQmOaW7JBsHccQPWziOSElhjUehBIAD6VtEBEAcEwmTDHvq+9r1BTWKxVdq9nj2xV+PpeMEustaWWiSMfyyJ3cozwNUv8F1Q24BUe1Z9EWe6RdgVNSTOkk+rdh1n44iotoCkFRa677NjfIG/IzWSpNo9J6fngEV39K5vQXL73iLaJgp0Sf7sVpDcYL1/r1/xBTiw+MCWNwjVDj1KKtiD40s4+I+xIkqIHz1JuNjrFjgcs00RJiGJ9Zu8Hve4xx3bub/hG77hIS+BM/6z7SMggpJkjC+w+X3Bm7kKYHwYWSQ/OtuAz64EZbpcjO/v3RbfvAq8bA3+aKP3CUQsdzVQEN17mps3Pe/YjO88FtjtE3Ybqz7WR2EcIkX3G6PqL3kq5q3tGqNi4cY8GLJkzdgV9fip+C7Gw4ZWat/whjdcw+NLX/rSY/dWZKH3LpDhFlCRyMbkb/5T+5KsLaArpLKRxoecsxexZ0kqrgAr1leQZP6nbbi+/AUue655k0Q2XXt2mXS+JKgXVPFd+paUiCcd9+6V7muMzWl3T5yLSs2xdq1eLs9ZDCMTY9z4it8YD/tr3nZoKEywAzixsuq+dJEt2BXQ2Ngkm6JD2NM8b7755oNM9neE/6//+q+vhcjGR6ZWhRUUJMLm7efg6kNcWzuDIYuji8Xmw+Y2gcK12AM90lXxuXcdfOITn3jIC2TFx+Vq/BmfWa5I51aZxfrlm7XVeX7C8ZJfY7aC2HFcrntgDj+DH4vjm5D19y4u8aPuk+wtxnoEh3zpYGMhn2WTsHR9f7FdfIWH2myu3/It33J5//vffzxiIEa7V/GcPB3HMawc43X0s8dhKrvDn+UR/BGPFDtg1+IlefGhLWriP3ITOF87XnSIy+EG8hR8qO/9bUVZG8vB2dByIHPpcwsIbKJ2zcO8ls8tdpOXMfZ9Y/7y3uas0Fzf9Nyx/lcoIqM9D6dwTDlR45DUmif+Ujv5S//9mglbtqsHNjbejcl4CTtqbGRPDstJOwa7w308eeM7nJEnK8ooZMI8Y4Lzimva2t1YfJtNri00V3ZPznhCY4GX/JStwp7aFGOaTzjrhbTdc+wAqABQ4xyJ8iUB3dRzbK95zWuOtzeaDAAARiovgGeD1ZJ0pLj2BeIl2/5eoFpgWUAV/DmncxLDDSacQVsqkxsMU4aKq7bJRcDpe/8RMEoAMsDcPAHVEkp91l//PdsqcBWMq6i1ErNzEMQ6VvX9bW9724H7vcCtJFq7nATBbixVtvp5vQoB5lZ/nMJ4NwmuHwm6eXJY81zj1l7jWCJrPH0CD2M1J8CgXcYvQBiL65GHvrM5VXC2aJ7GLKif7QV5YiNkITCQEftiE5sIsgf6Wj+hZ0RWP8gqmTtfW0suFkgAM5BdmwC4xkkOxrREgk4WwGtLEFj9ZY9tjerZQb96gAzRuSIF4BR09mdu2EXttRulbcbnpGiTMcFGkoB80g9fNt/OwyPHAKVAzK4ECASFrtcGnFufEGTIXxJeex3b3T/6ANDGzf5gKKyFK2esSY8dW5KzBIwNwDTt9RbwKvJf/dVffeiV3QroxldiJFAuOVJ0EKzFBvORMPEDtnnGBjomx+bSNVYw+16cYVvrf/S1WF9QK0h3naB6xqG+1weZsvclVsZb2+xWO+x7ydDiqljRvT0zW+LMviVgix8eXWDD8KLn4vvb/Ru0yWFtFJGBdXyezumCX9NxtlmM8NKm2s4Pbftvbm0vbtWyf5tY1qaEaZMO8l9cNOaNf8avMCEmPuxhDzt8piQSXyCX+vd8pbnhKV3j8QkyXvJ19unu/8qv/MrLC17wgssrX/nKTxGfTy9OLNbCkzBL8d7K0har6lP/zXMxc4s2x6TmBXo4wGI3O1uyDGM27tQHu9piILyzgGAOYpo40ucmtchv+mT7Yu0WbBZrN64qcNRv9/eC1ZJoejD32pQgwamuwdHEQDhdf/DJdeRBRhJWst94DieWA5JJfdg5xI5hGyxwrbmufXX/+h89NN59r4QYssnYFiI2qcf5Gi+eIgnmV4pNyaq/63dfhru7xvhk7XlvBBthd3gYXlGxyzsc9JHO4HzjVYQkH7bU+MV6HG1xSxLefRITvhPe03HtrK3xYckU7O1zEznXsTc4xe/45q4+4yzLPbRPdxt39u/aqf/sX9LZvPu/fWjvzBeWEyj6izl9L8fCkbXBFulRf2TafIqfxRB6oTurwnAVr6uN5tGjShV7u89ukcUX9smumrNHxvYY32ZT9LYFky2C8PPaa944A4ykx96nkh23I8W46BaHUOxgG/zDryKlg032u253LmpncxO4xX7ZzHIY9gNz6kNxgN7JmZ2KN41h5WwhDh4pdpM3niMOKPrwc/OjR5hb//mbmGustXv9GUAgx7kJp+9WBlPCJjzAycCcIyhkXNDeZKTB9b+fsBG4BHmGuwSXgtcYBQOkwtg5GOdh+ILajm+vlSQ5xgAFFwEFQAgmwG+JJmLs97Eb/76peLc/Ai46QCw5GQcWBFzXSn7PavbvCU94wvVXHBBMBscAzb/rBTtzWV01dtuVtrK5wNj4Vbo3GVCdAlT01ufKgqwAGaO3NRLBsr0bCaML5JZNAeQFAAEVWJCHJLh7C6I9PrGkloM3LwBr7hvEAekSTzJmu4BHcrW2ugR9AaS/N2iSL6JUH17+yAfJha0LpOawfqtfOkI2Og4Aa0/C2Pl+IjB933nnnQ8JfGeZnuWo7Y6TazJoDgpLS+7Nw/Xm0TW249Mx8BV4ACsCQ/ZkxO99X/0C0/pvfOx/icaSV1hjxYmsEHQ+yAa7d4lk7Qr+qua28dIhfdhhQSfpwd+SB8mgXSDuNX7ybDzpxDNrtdM9999//2HrFQoWp+i3sQvU62OCPb2xH4/BbEFCQEzvWxTVRy+g69m0ZN+84KAgyV4RB9V6hSeVbrt/kI0tuhm77aO11VjhCIK6xTt4yb74I2Ij/vWdn8NTpNa95xjTd4GerMjJWMUXRSAYK75t0mBVxJglgWSwONO58K/nuNN72zUjgskGvkh4JCx8QMyyIiU56LpNnODd4iH/3ySmdulNnNWH9rre+OmpaySB/c2nGkfzy9YRsranRiZbfSwW1R5MaPx+f7o+2vEYEddnj2pErskahvIvZBc5873r6Rxf2TgM0xdH236aPvCLLS7AHWSv++2kIIvFO/3b6XIjjgRH2XH9WtHiGzgRvNm4shhk3lt4g6lwzeduZcVHzGs54HlBxnglOis79pHM7HLhL/yqMdKfGLFtiut0XT/4MJ6xyerG3sYPA/jrbgVvLng0jKC35TYSiU2w+AG/2BiAn8AtMoGzy10VbvQPj40D3ogh/MunJBcXIp/m1lzx1mSFe8Kf9Mp2yJSuxJ21Q3PEI51rrI3bLonlbDBq4zj7xdX4xcaG1aM5kRE86b7OtRjSjmi+KT7iMl3HL8lJPtEnnktv9Ey3+icvNutTQYYMk333VLzlj+f5sInaiPNWMGgRpoXGP/qjP7oWcbpO+2yCrzbO9Bt+VpyVwy2/McZzrMDl0vPu8hCrcMLwmn/VF7urXTyLPteuun9fssv+zGd3ucBtfYtT/ERBj03KT2pLjGXHfSaHzrX7sEf6rLI3dhhP/3I/eZbxsUnyIy/YyObFWDaEH7GZxipfggcbUzdmXR8BMAiDXQKTMlTsBLE1EKCPICY0RFAgAMw+3bMGzRkoVSBjuKoYC1ACOCJK6UDcJ8fSP4K5q5MEvmCJAHGADfxkwUkQ1DvuuONYPXjf+953XRFMninDvLsH8CHvkgbXIraCCvDiWMnDb6560y+iWT8b9I0V0GzQRxLJyNYl4LOJLtIL1Fb+W1SoLXpbEO9v/+mRM7MVIC8IIi0CyZ20jwAAIABJREFUi/sbi4qlayT39c2OliwuAXIeOaVr897x6dN8OSF7MF+6Igtza052iCAuPuuPrhfsAojuD0zYzl638jZf80OybmRzSxaAx8rLmHdOL3vZyw6b/omf+ImHvGCLXfErgFP/ikSAz7VIOX/TDx+GPexcUQE28R3EReKF4EkC+Jp+ETK2u0SN3uqLTNgF3fO/c5UYyK/uyDMiXZHT2BFchAVBMnYYQgZ9en8DP+0aSaNVGraqyMCXzr6FvCkqNJ4wpG3gybu319rCJ5mpTb4BN7aAyV/Y1RZvNujCjvXf+oDFu42OPcGkPhVpOmcVjo6e/exnH28871EHK9fIqK2VS+IQN74nyeh4q2HhqccOFlNrA65toqUdJJ3fNeaNE2wSodh4wI7ZX/PwU0lsdnGHj7OZ2mweFXf8U6DiY4sT/a2I264AP/9Jzmx04/D6cv2m3+wFQV//b/ydN0ckUcxnDzBrY4Y4JfYgNGIt4sae+QbbSE5eGmhszbG/G5edJ9rnh5Hhkv23vvWt12IDWbIDcmmuVvuTS21s4ouIRbKz7XY7uU4iscSaHvlDslMIRg6dE9NgJPxorFvUQFLZPr/dGNw1bMHPdm3cqk3km32L6XSYHPhZfTR2Y8Rr2IaCp4KXQp5VfxgmgWt8cMR8cU143fhqf2PFxnq+IimiB3yRXzcPCy2KhDgFHIQ59JvsGl86Umzgy2JVnxWVkm/tSCwkDnCVrfadrzX2ri/+eoRC0gEPGmN9Z+Nd2/3iI7kb3414bu00h+WlW7w0d1gvxnY97OSTbI5PdRwmw0K7MMSy7lGoU7SoT7kHHPPOFRgirop/tbPJGjnhw/wTjuzOivrqkZZnPetZx8vSnJNkrzxwZHKBkfyEPUpY4ZPFzuWm5sBv18c3J+DjXQ+j8Sz5GYyCJdrcvAgGdIzvZVfsHA7DBf2xafy8nQMVj9/73vde+Wv3KszwE3MtrvYiug9+8IOHnYlp5gVzyBBGwV/Xw7j1kcYEg9j7JshyutruvznC1a7txX3F/f7zHza5OQlc4QvaetKTnnT5oR/6oUu7LtudiO/DzI01fJt+dve4OCm3ED/pgTx2VX+xCl53fXOBMcnTWOipR3BuuvXWW4+lzq1QECKlAHyCAbQLdAu4AjgjQpBUZQVRQuTQn/EZn3FsM5bc1L5EkJK9YKFzVaEyXgIUIHYsDEYgUZkzRiQNmW5sfneX0ACteRCygLLnm0NA3ziRaONi3EgkZzTGDeCAwecmZoIlYxCIGztSVN9WxZBz4xVoOIQX4PRdUYScBKf6krQCaXawSVtzBXRL5Jd8dj3j3+SHsTN+cgbYiLt5cwrVtGxliUP99B3QeSO2FSv22TUC1TmpsrWP/Bs3O9ifdzGnM/Atcawftk4eAs06vgDLYV0rIGyyDNAav2BFPj4b83klxX21ubpen0YMgFfjEHzWdpGL+tt+kEB6E4CRE/bReS8Ia1zeOWI+cGIDmrnxsU3Y6NP1ruUH7AxBQKAEauQFmeG/SyQlukgXHxAQYJAA6Lug03f+uPoydrJBKtlyxzfh9zIwAQEWGDv/1S6fYc/pREUeFnbtEqDs8Xu+53sub3/724+teLbqI+bkqQiyO4cEcpizsSBS0JvKN7ghqK6rrYhD7y1BwiIeXtLTGL7jO77j+n4TBVXFFlhiHLWrOABH6Y4+NqFyThKKOCmi0N0SGDqDmcbNZ1YnbNu5rpWQsTGYYXyLt0uM2Jr4uQV4WF9/Pffc9vv3vOc911U65JqdbjEJNpkPrlB/KxcEP51IbuGFmLBYtONVoIP1kt+Vy/oj/cKe3dpNTnAUgWMDcK22+Xbju/vuuy///d//fbwECuaJqYrNiOX67NmP2WD9h2XeiA+jxYQlfriBMdOxZLd77UyiG/fActjiOIxBgMkBRigMiCsrn64lU+PGRfq+Sb9+0j/M1RZ7Ehf5N5te32cjigPaVfjmYwq2/Ogc9yTysNj13R+WfOxjH7tiKF0lE8VpMb727Txjn3AZh62P5MjXrMbuSv8WxswJVvadXLMLutkYxe86b67O8w8xYRN+/qi4Ks4rvJ7tFkaTW/eTCW5oW/X6VOfgYXJR/GOntSMmLCfBNZMZP17sTRYK4Oxqbbnx63ftCg8Rz8hawQE+up999Ob6isgveclLHvKYL53DH3KDHWvz2s53sgG6w/nhSG3AH9fgkGsTyXb5mXmu74ovy9Ma2yafyXjjyd6Pn/En9kjWO085gAU5eC1eN4fO7YvG67vdV53rsWa7YupHH8bDPmAknMcl4Yi4jteIUfKP3R2yhbL63DhPpzB0Yx05rF5wwOVpjfn2228/fvngvvvuu+avuJo+YIM8RNGy6ywsKUauXMXJ/0fXnf9uu17jH7/3H4GEtnQ/e29KDaVmSpDohEYTtpmGagkxVGMIQmRLaKWJmiIkpdUG1Qqi8YvQiuwOqKJVpCGRkPR/2N+8L319cuwzz/dJntyf+xrOc51rONax1jXcm29hYcdlVw3j5tKQhFGwwsWFvlc7P/7447cHHnnkkSc4rYKOkoB3g25CJBxn3OM4L6DbZCW4dyxzbeCfRJsCNqm0rd/a7W2o//mf/3n3UxMR4q6aNq91mWMVAOQkG8XBJnZ/U6CkRT6fAKIxJF/bdIqTvbkCgM5TqCvuECbkW7MEEUAMATzZ6I2MgJmON5j3ijnQEIASugDwsprT0azLJ/CiW76AJJDb88saOs2zz83pyp8A0PfTbhLuXlHhi0C9jrkO3tpJ8LOl5CBw9koE3Z1AIEkDBmMKRImXP2zCEJT5ApKrkwzc1s+dq7Otm+4Y627ObZYBC7GzYMv3++RPwF/88g8yNc4W+tYmqQDq7bIDOD7pk/3gCrBvLiSEH7rKBiTZje4bc4vejXn6aAxNk21g0AmbnOSDL5Ob3prbmH6zPHn5GQIpWVqf8SVU61XE9V0iXPIk2fB34yz+Lg7ADDGqYee7/WIrPSg0JCC6y57F0ute97rb937v916/IkKXi4vbQBVT2wyCc4hJ40dMe/67cfwXs8lIf41dN9uVDr6fLSORMAzWrC3+f7FH18kqpuhhY0bBJz7MDefpUpywtcJxb6Omt/VdvsA2iE62QWB33WJGDpZnGxuO+BsRsL72p/M3velNF8z2GNnmbjiXbfb5SeQo2VbX4luuWb03bvOG8TsHHZC/MVy1hDHkFx8KwBNXm1d+5SsIcz7b+xXyL1zgzPV8kb8i7fIzbOs7Ao9L7GNCcmTHnfrZnJ+snc/H+RT8gsdnQ5YvKa6WxPIlvruxbRsf6Xt2zQfgJEwjS7rAVWBl5ylWYF/H278coe35neKnBkjr604ocy2fg63xtuK8xh67sLfzltMsue34lUVB1tjyg1jSZDBv5/ILMciOjbONbtv5C1/mGy5EwAbHi2l+vPsRfzqE8fiBY9Np8mhedbwrzB3ruLU5bgan8Xt5XP6Qf8Sk7/mpixyt0QUlx+EcxVp+tZgBsxaT0sfmVH4t55HPcd0BpVgqJthS46zvYpPftq/1ehzOft/FZ7qDj3InHXeOq6owbXPncmC+s/l6Y6RjxRpcwfXZR97SuLL+1qRJcl544ePyB7zdO+m2Sdp+eJZM3gXT3/S+d0SkQ3dz81u+CXPUKvLC8hLy2uZus41pcdE6+TsegrMsV4ILHUMW9uRXy9U1p3FcXEDsaPxY/+WcH7nQuWtJL2Kcn2kqJBNZxRNssV3DzdjiZy9eyQ0wB+fjOzDZXUAaOubEOeXO8yLMNlLI9y//8i//1wBIkA2+TmZkzrjgvQTGYBxpiaMARY4kImSQktsOpMyDEHJ0C0RG+uwqRh37DF1Ho2dZupWjZ+g++MEPXoEHZMi5nSbOtQAkoDlN8wRwHVsS22SnkOnY7STvc1873zqIRsB26TiGxCUpkwn5XOdEOLerS8+SHce33Tz7Sc7G26vSAJA+yKtQ4B97Oxt7d6xkST5FwZKSjgE4u0YJlvMuYNIJ8nQCC4DfpIc8Wwv/RBobs3GSoWN6sVEA3FXPLWCWIJB3CQU7I2OuCFrnNju2SJREjMm/yKRpBMCAnUTMhkiA2KHr5Db2JpBNyuLPenzS85Ifsi8x3+MkSkm57+lYDCF0W3SylwaG+F2SxrZbOLc2ycNVAfOXFEvunpETV41tfUg1oL+fLvk+e4jTTf70SjetFWlDhhb32IRe4SCyw+dLxshAY0qeSOduE9cKMEXoXhmDr24vjWz1W97sI15bj7szEEd6Xhzng/CiY7aQQMSSLTn846tLZPgTrBdvO3br5xMKQXlp/QuGbJzyG0lcMcEuEvMSHb7CnsZtHYsnp9/AwjNPuuq1ZGTvHKAXiV4jwtoQBMVkxyuGyYSgmYPOevlfPuFnypZMibf7Xb1qDXIbGy3JRD40BvghnbABHbLfYo58hhMkW2vMB/u3YymU6WTxvHjPz3qWXxwg3nBYQ9zdQ5vb2X7XB28Ry/TZfs0Aek5WmCd++W7r0STdPKIo7vj1NTG3eIAUNm+8p+/irTH5jBgjl/n45MkHxDM94DRnbNqP9yhi4W770xWZFap0YK3wWWHUcfyqMfiC48mvKMdbN1aak3x9Vnh0x1Dvt8BVcNTlMnBpyfoW1eyiKMV3YQkcT9Zskt8pTs4mUGM1T35SnNHv5lO224YSvcI7uWoLGDgsVnznjysTTu2Yxpdn+NTpEy4UbUPCOzPk/lNmenc3gcLLoxDWw46bZ/c5bMfdu3fveoHZ+sPyKNgMxzffKoysnZ+t3+AHySPXs7Ox2Exe21zVWO7kkWfFAM6zsSne4SdfUkA6dnPI4v8+IkMOGLCcF84vTsPi5f8wy1o3H+M3rU9Dgb5xKGt1kYQO99079Al7+RkuSr/OZcs+2YoscB+eaFYqqulgL4Bubl9c0rhYziyW4H3zaqqzSdtwJ/hMP+og8zcf2+K+je1uzo73mJqx1BStEX+CVXJ/x6grxSA+CYOsIRne97733R54+tOf/gSgo/wlNcBUEAuKTV6I8AneSOpJrjf4lqAtoQb+jLNAtMULR+/ZvV5k1L+ex+ilPQiHAFogSMnGXpKm8Nh1UrDuC2KDpHC8LV4EekbahLdFZs62ZJizJxfDuz13AUOxAPTM0To4JAc7dbrBw7b0AsDpbRM0ULKNrBzMuVuUJXu3PyIK5OVvOrA1WGra/O7v/u6TrjSwi7ERXOs0F9LqpYFAArFHRJA5dtog5ofGUvg0B5K9d23QHXsixpLbFhliZQOfjV05RSi2sEM0EVZyrz4XpCUF65Z8+NLpp/TYcfyerpE/65E8jAncNk42cW9R1ZhsLo7tTw8SGB/nu0tYJUkYtf6NePJ9Pg8nrHsLDUUsQs6fN4msb/P/tVuY8+xnP/t6ZjgZkPDFz45XEPFnfrzFvvVsYkgvHfOt3/qtt7e85S3Xs2VAv7HW3vyQDtlHIvO7xRJVstIpf+JLMGeTDl0uMUd+6BX5YCNEw/Ydg78jfY3Vi4ny+dbokQa38lmHOO3TXUXigt2zRdvcRbUkDebTE9mQPsQA2T6TNizfRqbiYJPtJnY+39UshSw7L9lMttbUMXwZMVssQ0gWH60dZrClcRRksKDv4mvnkLfE7OlHbC13GaP1wAKxJNds0a7x0TYF+RbeuMHGnuYH2yFpSI68wo9xhyXl+Evzd1yxtI8NiCVjmkvub03W0d/8gg0QfsQVGZNzxCe/ZB/rNDY8apzm4G/idmMJVpGB7RSzGiR9l8MaT4OfL2xR17EaGq0BiW5sV2FxFjnO2Mu3loDKs3Ibe4t9xYRi5MwpMM8FDbhlPniRPMsbs++znvWs6yXJv/qrv3oVc+ev0uRLfH0fI5PL4E3H9R+m8PH01TZxkQxws3VYu/zZcesLuJycIV7hbJ8ag/TW+t2tYqwtFJId1rRdw2PPl9f5IXwRB8nj5xmtxzGKf2vSWOZ/J1dse2N5+ab97Jee4F762ppDzjBHx/p7bUBfyZ+8GitwHNdZrIaVsHDlXu6x/GFtoUkC02FM+vEOkm06thaFrLjHCTcfkRX2KiDlzLY3d43cxmMXeXfrgP7Gh3ERMSJe5NaNq+RuDcYWJ9ZIZ3IRXKLvjm98j0jKl/LdNmeMuY3j5WObC3AsPp2tG9sjB/AKf9VsFWeNlYx7B1drVA/CpLbt3S/LHZOt/x0r/swnVvIBd4fSb+fwH/qDEfjOXoCBBZ3nxZPic3m/8eEnmfizc/gKrtBF8rs7AJCUDQKkncNI6JKjQGVMRGuJo2MynDddExg49n2JGIPr/FO4+Y3P4TNWndlApsDvJ028PV/w9nl2rCWWlRfgayw4X/Agdsl4BoFkbT2cRKJEDsgiGNq+xFwCXOegA0CxJNt8yOsSsPYp6szn+LZvB26JGIfPMbvTordbct4FHLpz7gYufdAposb+PYuavTQJPNdrrD63sSBJLugABPZy7iYtYIYICTLAw+f5sbUvCURMG3cDq/UqRJaQbDGADFo3G3bu3na2ILO2QTZPv9+kJzlIkJpVyboJet8LoQgpLjQANtb4pASyV5vZeQkvArAJXEL3uAdfl2AVosh4cgAyupYk9z0B3lS+RYZzSwYlHu+2YO/kIzegR94UMAiC2LW+lamGVWN2WzqMZDuEZcksO/Ebx4iLxmBvvrGNoN4r0m/bL/Fegihx98nHELwtqBaL17aSs1iSMJK3qztu1bcffu2dLYvh+Z5HiKynBNbdWmJabIlpz3oqhMR9xytYuqW7nxrzjw2TR3NOcls/pmf7vHFejJ4FBZvvPIpOsbBYRu9slk9ZjwYGf6Bbvr3rRag7VoJPho7dIn0boY3HL5pLvDeW/Ar3+VnHKOC3EbHzIOz5ePOtzRsHWSMLv5MT5bzNV/ChOeGVZodcbL10ivwiWOnGO3rY1dx8SvG2mE3fyZdPd4GA38BX8im8YRRdsSmMSO8IpysvHYtQhkFIl2JBboc71mkNyelt1nQnr7CPItOaXIF3XnLBJzlYI0LuVKQkN7JOb5sHT2IL76ybL+F+bdd4sNb27V0J8M+5HXcWtO3b2OhvZN4+vkGH7LXyI/bp5qGHHrp0G4Yg6OmHD2+DAlYqGBTYOMPm8va52infJWtynHKzQ5/lEb+EJQ7FwebS/t67/8QOPFseIwb2dn04uUUT+enYWGyTT3QnQ/HvWMU1/fe9dyp05xjf04yBk43vcQCYhj+yDX82937CA7ipoF7M3nGcC/Oyw3IFmNHdneUjdmr7+uvimNxGR/IevSzOnMVqx6gd+pte5G81ydrB3+7GoC+1SPuzzTOf+czbP/zDP9zdAYQL8Q98CO67SNH3jqUj/DR/bC7rwVf2U2NvOTq9WdtimTnCeXxsc79xtkilE/jWuJp0dCHWl2fBoM2fdLIX09hTTk8v+aicjufEu3pHkXEX48jtXQhbJ4pHeukYNQ4Ouj7eufI4LFuMpE95cy/28BVzyo/7Th/5Wx4Rk9cdAE972tOeENgIw4IcIsxhUyjFJaQCpm0AWjGB3G0BSog+Ff0crm0b2P5GriXeEitAppw9dxNL8nKoLdh3bEkSUJ7OXQHcOD3/2r7W7Op231u7IKcnDsG4CJGiXgAKUobf8xjOMeuIEoZ5lyAKWODJhvTX/m3anIkEgXEemTt/kzCCsvMJ1k2gydYxbr+ib0SZLoDxFjeCeRMn2ZPT2ILCuXxmbU5n5gPWHSv4BW3bNEf4GtKjiOycbWIBJzIseTBu+5Z00wWgWrumMz65MbT+vAXJkmrko/m2e973yL1bFAGNoogeEBCEUUyvnG2rC925ijRX6+DE+r+ilN7FLL+0fwuWxiEDfWyisTY2RTLEjsS+JHETsuPXprAsOV314uMdF3lozeJezCKSW6B13vpbx+arO+52qTsW6S4+mkMc7j469Ck+Onef8ZUoxbxOs0SERC+pFA+N/cM//MO3D33oQ3cvRmMP8sMOxYkCQULvO8LENxA2duQjMCNZPduvQVgS/ZiP+ZircIN1sIFtxJa4WyyVaxYfKgR7X0zni13koG3in275n6J+iczq0R0p64sSfHEHR/kG/4BZCpH040W3i+H9rbA4195YMIU+N2cjVfIwgopI8UV2XD+D92Qx95Lu4rGiQcNPXJmnTwUBXOV7net4Y8qbigR4Lp6tg//t2jevL3FcsrbcYm9RTvfykXEcS4fs6OrY5ni2bRs/kI9ha+P421WsLaCdJx/DdL6mGIKf6Y8dxQaepbDUDGVLOGDtxsIJ2brzG0seYAd4woZ8TtOdjMvP3C3RPhdq4MjG9tqMXy+H4X+KEjGxBSEbFbPhosI4XNGU6fzNb+LaWtZe9Nm58Es+cRxdwYv1MfZNf8lSrMBKPuw89udXcDJ88Uy1uLKP7Fvs9zfZFDc4/pmLbccDWm9y4Qd8tjGzY49XdCWxf6278dzRQadiAf6LWT6aTL2Bv4K8cb1AMV/Ff+iwseTFzTX4/PJq+NI2d2jyw8bW2Nv4IiuO5fiOgQe4RcfuNkUmXVunxiEOJ58kn3ng3uYpXJqsbNV64l39es+jjz56ca9dg2aR+FB8s+1iAj9Z7MVfyJf8dC7/J4u6RGFqfJhhv7iTu8UyTiJf893lBS46pYPlgvyytXc+nsfOy/+N3z4XO/jx5r+Nia2P8FHbYCfclw/IIn+Td/kD/8xefAq/pZdtMPEPnAw3pXM+sfWLHNA5++6Fvm/ev3sEANBRhsBaYkZhOwBFNHnKRW45LlCX+BBbgQ/MdYc7nvCUtoRtyYi5FIBLbBiyfTmQ9XAazmF9fe7fABN5rsvZ1WnvAGguty1v8rfOJXTAewMHsAObLfqsdx10A5/O6dC4gqfvvV27uyA4O7IETH3StzF0wpbQIUsbKJxx7dmYS3Tok435mOMAzybPDRQkQTAhJIggm7n6wS8RUORBgSgp8RMEz/yNKyEgN5s0BM/GyAYzu/ABIMs/7E/HdVoFOXChc/MgAY3jCtUSgY7b5KEBwl6nr0ucfUpUfK1z61C6oiV+Hdf27rDpmeGSAcKVnjQTVu4TjJDAJbRbuK5/t0bJLLme+9zn3t773vdeb4FvXOSOT2eDxu+8feEYP7FGzRpNqAVbCVbc8yVzLB5IJksewoJ0s1c6xCd5ycE+sHHBHinMRvneWfyIu+TqmD4lbsSOrHQtOfYdcdk5FQSNhcDB1o7L7snSPiRrfbXtigCEj/6scccTW5tzNFKaq1uzERf4Dc/Flthv/Nbk0Z/2i7dtssG3tQGZjA3L+EX72Rhx1RBQJBuPv4rxxWT4xe4Sf+eK34r8/i4G224Ni6ewGv5YqwR/zrO4ilw2h9gUM0v4O84VDceJAb4Bb7eQQGSsEfFma5jPb9h3cxbiq2Bemy2WySer8y0UGzO87CKB4hY5TD53a6UL47odlM4qQNYPloPAa9yAr9veOpYYNs4WT3AJL+n88nV3t/SumWTXXENYN+fB2b3LhI3ECyIKL2A2PYj/jcHOdXt7+13YwZXWt+FP2zQO5Iz2af4szshnnWOutq0+5Wq5k491Dh9ioy2yFdAKimSo6OiYZPm6r/u62x//8R/fPfbR9r26yn/go7Xw4+V18Aa3ImMyKxDYK5ndTaLw7zi5aH9Bhp5hQueaC3az/XK/5pKTFh9xE3G0BWLzt353aW3MnZx4OcIW1Mtn8YSNZ7HVeJuLFZeKYVzCuYpX/rYYuNzL387jI4pHTRL+ZR3rY4tb8qTYpaPGxRmWR8NUtjh17/z1TdiFq21e25zXcTWnaw517N5V4i6vxt18uXXGvni2dXXnS7984SWNy2vWf+mILJtP8av0A9cXE5zTGGRZjsbu+Y34ggnwij584urL0embzzeHolgs4CnL1fZv+m/8M8Zx0dbmQg0/2XFd+DOnfEln/Kw7H72UfmXIf9Qkcoacs7bES9Sw/GwxYOOOfunO8Wy2tumnae/eASBggHIHLpnk8ALF/jNBIKYKtpRGOY2h+FTgSUIAawFoSUzzJI8EssDQcZKbBXLIfdEKWYHTksTt6gFfV3J2DZuMER7AjIxLREAO8dlCh0HW6ZE4gdV35wos+uVMrcHLIyT89nW7DYBfB6HH1rFybRKgy21MNAaC0Xb63UKGvEu40hGSsCSATiVExIysSLYA1Q12Kw37L1GNSKeLbpdOBwtUwG0TdX+fVzIROkB3du/IvUBIB8BAcjJXMiIwZxL3na+f9g2082F+11yAdYGSfyRvcwEv5xlfMS62F6QRFoUs0l+3+Y1vfOP18zh16SV1tgPobEJGyX11iDh1bvGFqCEUS6QbtwZDidBayS2Wt7AVN9ZEb7BLIZdOFDIA0m2Cjb9kTdHUOcB4m0ebLDcJILkKm0h+bySHgZKPpIKgIQ7mXaKLQGzRpxjmczBpCXNjap7UqEj35u1vTYDssZgGj7ZoVHQvDi9BgtH0Ctf7rqG2V1rJsfnEtmRJNi8PajvMEofuPNEkc0UGBssnyaHRDL/CixoOdOXqIBshFkg57ESk0ou3S7dv8ZI9xLcCHkbAQvlP3l28FxNIrTy3zQqxBoP4A5vCdfptjBqQ5Yf+XgJubuQHVvAXstLH+r6x2C6f8JJBctOfxkrrEO/Jz5a2aZ6x4epBTNMrPYvxze2uIpkfPrDRkj4YAl/ad78CQLw2H18kJ1kUhOaTg/L/r/iKr7jy4jve8Y7bz/zMz1xNgP79yI/8yIUTHqMp34nd5oKxG+fpQBHGJzvPP77V/AosBDLZ3G3zKZ/yKVezVS5Jhnylf90F2bFdxdOc9NjWEu+OlUc88gkDNF1OXsWWCHFrgd2Nnfz4ALu0XZNH7NE/fpcuyl2//uu/fvvGb/zGuyamfNU8mvGbn+UUcYbLynsba+3DIZafJlPkv30aTPC7z87T+GxtijbNgXRBH87fGFZAaBKJzR1Tw3Ljj32yJb0vNyIbDlEMK96tPFv5AAAgAElEQVQcR1dt3+LNfjjiPHMmv+fKt+mm2cRvxI+4EqdwCK+zZphnnfKV7xufYX6xgcvyncbqBeL9othyfHkansLE5Za4MU4BG+hGPDVXfOd5z3ve7e1vf/vd78XDH3zKOhf3cOvGWMyjazly8xA5yN54Yo8v5uPJBHPFl/2KU9ihvmq+tu0dhcWS5unJ5+Q7nzgUv6fnfCYfqWiG13zcOWTNlo5b7spf7sdLyd/x97ur5byDwFhiOzk7JhlhP/vh2J1jHhyq8/I7F6noFU9UT4jJ9sMI+IkL4mxwl7/s/sX+cGTtqQb/p3/6p9sDDz/88BOKjgU+RFuwC7YtciRZSZ/zNSFysJ97LocWrBbRdwqkRESweSQDnVXBTz6EW4KUDBSWZF7iRcYlxuTbcQTfFsLJhHQWDJ/1WZ91BcVf/dVfXQlH4kK0llTTN9n2eRJgAPS3ULXmBQJJacnzAr+EjzBuM+IsckusJc6e7QJeyd3fXnjiFuiVgdOtzugfQRe8yaZhsnpdW3NUxd9eqaUDdqIvxyDxwHlJXsckd/bhY3yrcRzLl/rkG33SicDks4jtkjME3FiblPzdMYJ6A3cJr04wYF0/Xxu1nz87trXt4xZsxlfoF4ApkFuHc+s2f/jDH757y2hjAKm1qeIKaeK/ixFiDzHIt/cWNHanCyAMEBW0CBr9KfJceZL42ZjtgCHijMie/iuBtL/fee1nUyqcml+yV7ArBNmR7eBb+vM8GQzjU8hYcchmnqlENCSMPtlPMbD2g0XIg/mRKvaRXGGZZMYHzIHwwLlkdqcQ35a0OmcJ7CZgPgnzGqdtHdPYyMQSSgX7+osmgJcaatzSUzLxK7jCf7JBzSQkmf7hrxjb3IcQkWWxAFGEA7BHbCTrkvZ9ESP9yr3OSSYv30Lu5Do+p1GTLHAgOcUHXSj8yJyuxezmJvFuPli4hIauFhvZl4740vojv1tiuRi6zYSOcfW4sZZEdRdehbGmAd0vntJpn54p5wObB6x9sdZxi4lrX+uwNoQV3orP9Ud+xx/hVfn1cz/3c6/8WpH4yle+8g7q+mnj3ljvDg1+t3cuJRdsUyjDkORr/G2UwwK4KPeJwWQuNl7+8pffXv3qV9/9LGNjlTdqTvzKr/zKJWNX0+lyc7X5+Zo8CgfNhU/2SR/LTbZoxJlwCP678YVP7Tw4gXfGNKaCpdhhF1cCkyV/6Xb2bIJrwSeYzEeMxyfgIRyxnn08tjFc9JJXNcNdLaRX58FVxT7fpIfeodRjqSsv/+zY/MAVbbi6cbOcwthic/3c3+IdPso/+E/nbkOs7eUxjQy5SVzTJ27pSjdMXMxtrsUpOhZbsMo6ycoPcRT5CWfahrW7RxVMZ32zOax5W6s7gZNtfy3HWjpuH+VrTf38anekiEeybJ7j83iueGn76p+94FHfxcRyfDiFm7YWeWJxH06vz7M/ef3KScfC/MXZMx+o++i+/eoictMtX5GD4Bz55TR8xH744vvmMNvIS0etPzu1X83K5vRjzXgL/iH3wis6XDn9jSfxNXNsLMISMQ+jGqP/mm3sotiX//iLJnr1W48b+onOrW8km/LMAw8++OATFMQIgMyB7e8foEpwVwkBOtAF6hKBABWYjm8OAMwwlKhLLXGtUyJbFoz8dw6Qt49hyc+Rk/WFL3zh1e3rJRqUzegd3/r6p2PWObpDZ3OBIVtbt+6UfDu2f4J19aAT7jyBz5hIbOcAR6RFYdun21Ccx170aR565bTIBVLRdkVYY+U8rhABXkkXeHNU5H0LUk4KdNnc9vUzL3RCTJFm462PbIfL2Agk0DaHDjP9SeaOU6y7ygewETgJhi/xwbVDYwPm9R2+j2gZM5LR362pRzQAkFji2/TDL4HDzoEcsYtuppiR+AQ+30BUO58NEb0FemvYxMOHJeItDte25DQnPaT75OJrW1QgcEBzbS0pkBfGpEu+q+HQmIpKel8isQ0JpKFt2T+/bw5zS26665IPggLQmxM2wlIJw9olSH7bcbCBvTU2JAx2p0e4jLjlN8kmmZJB0U9exHPjUFyLsy3EJBznb+LkD1sk07OiTSwrEBDF9Rd3MexVEjjWeGcnvm38M/s0V9jBFmKHH4hr2I9su4radlco+aEmFPIo1und/GwsRuA1gqMQheuNs8RmSefmWDm0orBm0Y5jH9xaP+udFN3JgJyI7fUvzQGEkV6sgV82Z8e6WrHEgtx8Nxu1TUGElMGmLRAQJTqRk/wk4ZJ/+XXX/+CDD97+/d///a5BhvB5vnav8mfX9jcmn4IdS7ZhxRat8pmiZrGXrdg7+Zagwo2NdXkDViVHeuvqVXO0ru4A8O8Vr3jFdbtu/+hZvmYL8SxmzQFHxPlyBfqnW1cFm2N1A6/M1Zryx9e85jW3xx577LLBHs+OeJiCxVVFumgceMsm4qljFI4wQ6HjToj4CB3y3fT3xV/8xbe//uu/vvS1Mc8X5b/NqXJ72+TwfmklTvj7v//7t7e+9a13d0ix9XJIukzP6Wv9TM6GxWxB3/xSnqMfssMaMdx3z2DLv42Zj//ar/3a1bRxhxx9KnA6Hla66OHupeyjEdpxmouNgZeyafP5W64hr/UqOn23PjFC13zVdk0BsjcXPBHjHeMxlrZptOKzuAOubqzmMH7nwU7r2fwGX5eD8VOxiGvxn40VnEds0E9zqSXclbP8mH8s75XrYFW6b/zWAsdP7q4RYW38ig4aw08qtq2/PfKzul88WLvD8mTTgGwc/9UF+BXfk3fZffGXr+Ag8i7fEFv0zh7yNbvgd8u5HENuPEFtx07GkLNwGXbhF+JWgzpZYSnftja5yH5YtrVx/iGeYb98J6fAzOU2cgJOIZ7FJfys+ddj6xrh4hPeNeY//uM//t8jAJ3UCc94xjNu3RagsJTgKU/xgCgRbBPeFmYWpihhDIm3OUuE3sjLIZAEziWwJSVGogyBvMUNADXmkqPk76cCK/4jTo7pE0EypmBte+Mbx9oUqBJh27eIpEvkVxEkYfW5skqgAFn3DOgs4VqjmkcQILoK4NZRc6Lx3DbDbgva5l8bIMKSgGTKPmc3apObYoXtNvmT1fk6pQIDUGWrr/qqr7r99E//9GUfwedWYgDik+0QDmAkMUpySN7aDmGQwIGL4G6s9n3ap33a7SlPecr1E3DOB2BLEOiTrj75kz/5Vuc+krHA2/5sxsf4IjnEDn9szv5ewJK4gcHaaxMc2xoDCPJ9hQMANgfwZwO+tfFPB+xtTWzt3C0mlnQDXglFnLEd+0gS4s0aNvEu4LZ/kxTSrwCVoHSCd039zY/FirVvouEjyehOmfUtseyZ9U1G6WcLC7ENd2CwRKWLzD82Fre7zl/EBFJ1PxJiTgnIXHxnSTTfbd8Stk2cfFaychcQnF4ZNk6S0V0ZOtrrR2y3uE1mdhQ/Sx74g32II7xhqyWQHWM+2LUFllhiD82bbMBnyA47zmb4Jm/yG7c5I+uKDHG1+vKSJ3GELG5RkXz9h7Hy0N6ZJf4b29Wtir9v//Zvv4qN+ACd0Sv98F1jaBT5vnGwuNff69tLguT3jV1XNNfOYjFZ3JrpHGR6i0ZxaC38fhs6SyrTh4JSvqcjRQjdJ//6AD0g7giY3JRtyyXdov6mN73p9s///M/XW+rlsubZBhJcgh1yJ0JLl8tBxAYbKVaStfPdedicyCw8xefkSt/FkHXAVqSV/y6O4oubY+3Hj+RmhVvj7i3i/KWx9qodnHTFbmN5fcoaYUfyxkNf8IIX3L7lW77legSj982weePiYuJ2MUWDYnmaHMfP8WX6p8M+FW70LT7llfQuRvmpvN93b+nv780Bqye4Re+NvRfM2KB1+vnALVAWV/iZJpSC71wrzmVd5HP7dHZwJxP8E6PtY//FLHjQZ3KIEbpvWxy3OeTTdLIXHOACG/bdWhXVdN74eEbr6ziNEznjjDf5WL7dxt82yeA4fDAXu+2azLWNANjlU4ywVbotrtUNfMidilun4WxikGz4zPLBxV0xxhbqNNhDt5r9ydgV6b77NZ/lvGIYj6VbsSoW5bXVkZoDVi73JedeWDZX+2AWLIdl/A1vgO1spKnH1jgu/4SRyxGaI//qv0d02NUaOp4OYQYOas3OsU7YsH4Jy32q4zwC+J73vOf2wL17965fAej2p25f/6M/+qM7p2kw4MCRlkAqOg1MMZK+Y5d4N5fj7t27dwVqz2wLfmDtGF0o560zMAg5T6K2ytlEuYUicmt9nGQLjAzNWMnLUECkblpKbb7W4cUP6UdgCqpkdTs2mc5kLUk1niQHaBEuJBTANSZwppfVZfPTIYIieSMIwCMZeytrz391G8mSGM6MxBt3icrajl0FCRKwL6ABNJISfSguPvuzP/vS/7ve9a5L992u2BrSu+Dka4hW47uqwJauwiXL/QgKEEa23bJrjRsLxUpXavLd5KXr0wbNmW1KrGzYsZIOm9yPMCMBSALC5sqPhN+npNU5yV2Rya59d0eHRC1GxZPzFX2ICMKrMWFOBQidiMEl+ks81/+QaWDmSgRAzaaN75lsSUdnVcyysbkXB8Kz3legMHvJS15ye8tb3nK9yHOvLrceZEXjBmEDuskL1LegoJONbWRr47Rz1z82UUgIiImkB6Nsl4TZhR020Vm/WJCA6PL8ebHV1yb2ZNDp9kwfnxM3W3BkD4Rrr0ws1lkzf+H/xm2/n3GV3E5MFiNI2BZ1cJlcnatYRFDohU8Yv/1kRYIU72LVujWuYJbCyHmeiRS7YkCcGU+hyof4zR4nlsRqcsI358Hh5CITn6br9OVXP+Tq5PU8oqLLGEhldugKfbmtn4HdghmOLF50vkdkcANraD6xIz+Jm8VMNrVW88gpfI0/LVnrVyJ+4Ad+4PbjP/7jT3qXhZwjvuU9cb+FlRzAZ8htDDldQ4U81oaw2W48eAD7Fic7tgsh6a55i7mNRz4nb7eP31k/3FgiKP7Zt9i0bfHsxOxeSNjVyuQRR4q0XWf7cK4+vUdli2xFJ84DU9mz72IEri/+yjNidPln57l7zgUPcm4BpoBfDifOGqP5sq+itnUvv1quwIeWH27Rp3DtOHchujUcP8RpzbdNgC1gxCoemBxiEN7JA3gQXOAfWyiSEy7QqWPxP3l5dekcutAg5EeKjL47X9F/Xtjgg8bqeFcqYZDx5AJ+LXa3GG58c1o/3fJ9XH0fhdw1iR+5sji/37+OUyPwXfyLfV0o2YIO5rF95+6azws998vleESP5HThUj4Xh+KYLthz/Xd9Lv/EhTUE+s7ui8/8XZHc2BoH/W3N5KZ3duuz9f7BH/zBdUiPEuEW/LCxxcw2wlpPMq2v8//Ggj3JCw9gJSxaHaxd6Ww52voWnOCzeIucvPWpRpML550jduUFec1a5Lf8Tc7Y3EHPjscrYJr8ZE3yAdxsrGSUj6tN03uNw146e90BwKGBPaVSMoAWJO1H3CgA8AETjsUB1kkVQgqydb4lB5JgY3iuzbEdd79k1LxAT7LYTwUX510w4ojWjSBy/r4rTjUFtggD2AG+OwvIuMUC47St/TltCXfnR8JdLVQUAS36XqBAxthvb9Hs/OR6+tOffvvABz5wkWPAxa5AqLEDmW5DlXROeyoMJdotEDmphI6YbiLcxO/4vQMA+DSPQr5tfW/c9CI4Xa3hi0BA19OnYNFBXL8Amq1H8peMHdf2j/u4j7vuoNi7KCRB9kTy0nUFZ/8F+gYmokdeICVZAY0turfLSub0kL0K6h2zubo9uHP8gsUmUEXOJuJ0q6EBjK1fzCNvwHVBXnyyKdIJDM2vmAOkMEHRxg4ncLMhPaxuFuybl49ErruK+Ru/8RuXHfg+/0Fis7dkJoYcj5hYl4K8/Yr7iKPiFA7CKeRzMVTsLoFEmjp+i8mNJXOKA7hENnglvrfgFcfitjEkh8XbfCN/gsd9LjGAQ5uI+fY2NuEtvZrfc6vbledfjd15EqH3JzR/53duRWlyw/H8B1HYJNs28bS2bI7O95OJ7MXn5TiYrFDoO0JLX45l/2T7xE/8xFsd9r2DQYMLXiwpVPQ0Rn9vTHmOdskHvcJ8ctKRPLiPOaQr8bdxRYdiUkw13xZj8Bc5NmfrXw4BLxrHo3D8mo2sZeXVCLAmPu9TPMDFs1nv3TU1/tZv07d4ao4ll/LQNmLEfmSpPE5mPiOmW0Nrjdim531sQ/5u7i2K4Aafgdd+7rGxNQsUEJo8zRFPEP+aC66ktp0fL/4mf2N66zxckFc1GPhKTZ/yW7pS1ChSl7uIM1jCfuf25YBwHfZuviB72/CrXSuyDkPW/2A/H24f/cgFcJounA8fkXD8sfPxQ/jNNxQJ62fr987bBg1+rViCcezXfK3brdrW2RguJMF8NuMvfFKMy9HOs1Y8BL/CIeRdtpITt9CjW0Ugf8NNYUr7G0eBJ1fgZ+K378lXnnGOsVtP/7ZpLY7gkMKG32g2qTWSz/oaLx1o/jsnPW6xz55bxJ9c4GzyqglgSWNsQQ8jNGlwHv7WOrrLtXxRfKsj2EwelEN7IWfvqoCvODG/Va/x3335XMfEFbs9XJ6mez6zzVpjiG2chU2XO4rVPQb+tYYwrubsH/7hH97e/e53392Ria+IGbFMn+bgm3xYbl9uQic4dWPg+z7hq7tRrHuL9eZS+8BSXMfxHQObd81yGqykK3yBXeUCF7bMT2fqEJgpR4lV9m6tmu+rQ81KGFuecpG1NVUHPvC0pz3tiSVeCjskRZG+TQDBKagYfgW3TwHMaBQFDDY5MFZzAj/FlH1AR3JseyTO76kCXE4MAFqwpGAtAgAYUvAWYp0vYJco6a4x6hYiQFlC6LM1SQCbgNN38/rtU7rkRNa/OgZSAiQdpufP+IzPuB5rYLvOARrNHQHoFilvyV/5FpTpvnk8e8cvrJcdt+jYQEZQ6X8TsgBCHDZ5LXngM8CYvIqWTaBs1ifABNwSwxZ6/LL5lpTxq+zlahY/yc96U2wv3tExtIaCy1X3dBVIv/nNb77uqPmFX/iFS13NpSAG/ktqBHrbBLJtbG59itgz2SHL1sfvrct8yZFttuAG8ks8k2MJkmQncYoZYKgQQyYlWr6o6dD5AM748KNj/HpH4ynUAKcY1zQA6AqzJW58gG8ubpwNFt+TtTj5pE/6pNs73/nOJ3W34aFCTaywL/v4vkm+Y92p46qFONGZh0Wdr/m1RFDRgyiRmR8ggPBV3MLsitOuBkue8PdMvkvu6BOBIfPpU8lQfFQIeSeFWM927evOjIiO5MWWcMqVPProzeQvfelLbz/7sz97xVfj8ZeOhRH8bGNeAm/bNmxgbuOYn97FM33wG81AdkXSluC3huz7fd/3fbcv+7Ivu331V3/13d1u4o5dGocew+X8CdnWaHHVA3EVU9YC8/jH+qJnPOG0W5W3SGsf+cUi7FxsNsb9sGjJ0F4t39iE2/AvbOwWUD5AJpgkzhGuJVeNRea2sz8c57ewwNjkUbgpoLYAlWNhbbpwpXMbFjDTuXI0HCKXdaRbHMuYHVPOkF/5qhdsba5LL69//esvNXTlzHxudeb7q5clq8uF4Ld8rDjm/0gr7BHj9JWO+ruXMn7oQx960vPA1i3PumXe2GIAET/tuM08vo6rNac7DJKx7dtcluPJxxbrH5pZ7CLG+SEsPHNFMe1qaUWMghf/ouvWrQAR343Z8bvmzaFiEK7Jo82XDfqXj3R3VOMsL9e4xU/5hZxAn2K0sfi2IkteWG6s0HdhpTtCyhmaVZ3DPxt7OSz5k0WsrZ00zciy/Af3K0f92I/92JV7//RP//QuV7W/NcMADdUuyiRbTSu8jF7lLnbYonH5Dp/AZ/vcnAEb7G+88lGypme33MNN8UxPNdW6Q+k//uM/7vKX+ekPxigqzdV+PsrWsGeL5fw0OWBdfmNsvqrY78JQjVI5Y/Mv2dUVYgkmnDlwc9vyUr61dYY1aZD4vrWDXKR2wEE7R3ztxcrGcGfW3pUOh8jL53w/fZ/+W/dHf/RHX/av0bL5yONS+BbM2/imS9gDq1oP/rucZOXz9xb/8iIflof5dp8uXMCi1R1O2nrFdn9f7wB46KGHrpcAcmCGEGSSL0dbgrrklpMgZxSDpGyyViwT5n7HUF7HLuBLCDp5C0ZrYMc1tmARBIJog8c2gd6xihuBKjA4FiPR0ZLHJWnOl0QBM7DiIH0uuDUuu7hixkEAratDBb/3KSx5W9np0holPE6jeGwOV3/ISq7GkIxKCgo5YyNiSNIWyicQ5KRAiyzbTV0wlgwlFXZt3r2CSg6FD0Ij2UuSAlhC4L8AxlUi63Mlz3j8js102jWMumrZm577NQgvpwS2S87ZapsQC9Zig82MsYWEjvQmhfTv2eG2O2ZBmX9vzPI5+hYH9APs+QWiI0GdMWC8CuqSYM0ntutzn0kDjkgwW/IJNluiDfg3gfPnM0kis2SHP+J4MSBZIz699GoTBh+GHes3yFm67jgJWAyemCg23Ja4hfWew7/5GtsrkhUVYiEbIN+wabGnsdMxkpnP8pGKMzZS9CKnfJD+xDobS0ibxPhvtv3lX/7lqwnwNV/zNXfPf/Iv2N3YmiTJlX+4QwqmKBzE4hI1MkjCZMye/YoFnyBX50qe23SFE+Jt82Hn8E1rFRcdV+z3r/nYzPoWa+m1sSKSXanpb82F9dct0F0xTA7+KF/uca5684eNafmRDzZX+9NT59VQbx5vmae35nQVgW7cYbXxs7jP39it96DUqJZP6bN1G8Odb3LS4grshSMwKP3lK0sm85/GKBbFH9s5Du70XVEOJ+mVn0aca9j4ubBtTrNd8y3GOYa+jHlyjrYvWcyW6bbH8byF/9FHH722iXk5Ejlvrva5qilm+d2uZ7G77St3+4zJbggkud3dgaDCHLikQCNL58vzpw6Wo3WMmJcjPvMzP/P293//93dFKP1qlolP49I5PFhf6RjrVZBq7Mq9jVue1oigK7pN3uV/xteglY82HjUwxLWGBL2xlbGsReGQDK1r79yAl3xvfWwLeQXBNhDguMJncRW/hJ8K7y3YmxN/8rie4jM5cFZYK4bEctvFN/la33d8x3dcP5XXv6/92q+9u+uWD8s3HdtYG7/WjL/COQ245W+NczZw3ZbPbn0uDivGm3c52D6OuI1MOoqLaYrw9b34kh4Wt8iJx6YrfkK2YqS8UZ5Zfz7rGvNpFJ4+olnaWOdPLncuXNb0kBPkXbl25WPjdOEXSU6+tw0q8XI2x8QnXfOlrZ3kj+x53qmDa+O6yZXNt4GwzV3jhvGNZR/9pwPcbJvni/0wxJr4qCYBP8Bz0oOfcre+xtNM4X/y18YBedPB4izeB/9gHp6X7B/84Af/71cATuH3YMRFIPVdwXB21QV0kyyBsgBB0/mu8AG9LTSRGopeoBWQupwCnhMKOM4uESxgC4C2Aeyds23IsWO3O4z0OW6V3Tqscwk/wzYOJ91ijNN0LrBqbTlJz5s//vjj17jI19rD/AC2feRA9AG6RLlJPT2wpbEao5cT9VKiBfD+jgT14kbyrx+07XRGduQHbCGZKnz42pIwdiUXu1tP+wWUuVu7sRYw0oUEmAx8BCEUWOTjm+zZdi80aY5dx3Of+9zrzoC6autryBI5JX2A5BOpBVCSW+dL+nx0kzD/3qsUiIJmhJjQ1JAwG09RAOiWAEn+zbeEjT1tQ8LIuY0kia3mVGvtUQT2gRFsK2kgmn3fRgN7KDiQhtaxhH1JyIlFiu37FR1wj58CT4WwhNf4EhPMWyKxeGV+BTi7ik9Jf2OADfh4d/Z03t/8zd/ckZH10f2bj1iDT4/fSEqu5iSrQqNPVwTFBqxb0ixut9jWGUeQEBe26NiaQOktH1himYz8n3zi1nc+JkaR5PQihjQytkBfv1gSxXdbH0yEH32XfCV8eEIf2c/LdBaL1p7ugmADDQ1v9c7/XWHmW640Kp40EOin42FXNvWYSzLTw2K4fNk5jm+b9fX3+kzFZvbxSJoikB736jcb2iff0QGfkWM3N5x2RmDp1xg7x16hcaWHXTpuiRFeAK9P0kuv1r5YIpYVNwijpmrn+P3qJbH9bT4xmXydp9GUDZItvbqjhS/zRflosR1hbY7WLmZgjRwOe+UdeuYHS5zZbXWneEe46cIa5PYtjMjLhn1XVPA1duwTjufr8qF4h0d+3aTtvZzvRS960e1lL3vZ3QujHS926UGsnQ1rxR65t5BrX98VOOwh9uUluJJOkPblE83de626M2Lv8BObWzC4sKMpsAW6nMK3NbZsN+fyJw0hfGkxTIwr5Nir8WHX5iP5Z3WZftxFtPmi83Gh5ciLu/wL/zhzE6zTMHjOc55zvcvjt37rt25/8Rd/ccFZ+lo+BuOWj63dtkkNl+i4+bdpubgl5hdPt26BSwrVjsPF4RMsT0+bZ/AZvoaf4VPGESPwfGukbVTBLrjR8TU600lj+QdvYIc7MuhgedfqhjzL/07/ogc+owHJnzr+rLGag33gFXxIJ7Aa5vD7/eWCxhVD+LDctPhDx/meWIOr9IYXnHm8/RsX/N67c2A7G8tvncNP4FTHLl/iI627deyvcsAomOYCBQ5wxifMdFGcT5KH39OX9fez1tdLAC2AIp2w5A9BldgQO8G9ifgM9I7dbnAO0ZzrpEh846VgP5kBvADKLo68gIwjA/vOWVBCEACQwE8hXdXueT9dlJOQL9E3n2JUoCG9C9DmtFbr6UpLZKs3zvophy3+gEJXS3pupp+pkczJv8WEbUDBFetz/QuiHZuuG8fvY7eG1St9IxTNI6iAwQLJgunKdIdGH/mDnJxxfQG5ARRsz+fMS/9k0zwRmG7Lb44Fan7Njopz3/fK2a6x8b70S7/09v73v/9aRbc6Ax0v2hPobUeIJGo+Lt50BBf8+rv4iCj2EkYgtSRUMSlZOcZnACTe7hfL9Gz1EVwAACAASURBVElWfqXQ3YQg3m2TDJF7djWmuCHb533e592+6Iu+6Pba17720pXipf1svldeJYQ+u1rclTaJHZlEhtND/zUT3U7LvhvD/N5a+/7QQw9dV7tdbXRlRSLgy31m32c/+9m3v/zLv3zSM7hIFRBe/OCvEgk8skY/bQSYFS2IZ7LWGUYkPOZ04gTbdB4/X5/qdrbf+73fu0z14he/+O5RFbjceYrVJSEnyRbPZzEuUZGfHyYDP9T02cKT7/Apvo/sGTc5EHZ4lpyaDtusWB0i6vQNn/MZSbqx+b0cxi8RkbNYRUwcv/lmsUh8IX7k7HzFeNsUVWIDxrK7q5HItniht729f8mi/LDyy2PINr0iF4oD2Erf/EmRq8Dq10wqzjYOyNX66RLWwX0y2Q/T+P7moMaRJ+CZAnWJFtuzr7XiGptzNDa2WQyzsk3jesmsJimZFODJVR7vrpnuFJJvmmf5EV0hfeRzlbs1a+Bu/qQj8bZxIlfJdS5GuHsKJixJln8UFr7zP/mW/Gxu3rPgEL/iB/HuOFgtl9PtmU/E0OacM0/Gk77wC7/w9id/8ifXbd7iiK83Bpu5gukqLK6yuuvvbUpZh0+5lt3ggMYdPJFn4B0e2RXZ/mVTd4GlB+cr4jQ5+LSYI1/f09f6kmKubY63xvbRTb7adjnQ+lvTFkAwZY+DQ9Z35icFqrgw5z7zDweTQ/5mk41HssAdvt77N7rD1LFkWv4KF4u7/KLvxpEH4Qo54B1+LKbxbTjITzWyOs6+5aybL+W75RpyJp2JKXEOs+RaXNTV4cVunIscdINXKNSze+efvr95bbn58uniKJ9dPpfP8LX0B3vlQXblz8Yzn7FgrTsk1zf4Kr23r+Oya5/0xX5yI7s0hzrEvPmli62bE4ztIo4Y6JjW3nxytvP4Ed6wubq/rQUGbhxmW41O8tCh3NZ8/bO+PptTDYCrwQT62IatMeEFf4HbHdu4/Q8n+8W/6yWAEoIEoKsjGQPGFgpA2uZqETKGmO55HL453DLWccCDkKsA4KZjAmAtZOW1D0ivcSkHEUEoGQdIZPAaAD0T4x/ysFeCJFnBsEDZmHu7iO9LYiW2PntG9Du/8zuvrnYv5ACYZGvs/nsb9/50GKcX4Jyz4zfYOO92DTuX7ju+wqZbVnsmE5mSkMjU94hO60Mc2QuQIK2SI8DbooQulmxu4l+AW4JnXdZLj+ZkK3MnpyYTkGzdQB5BaR+Ci1AJnubXxXde25qzgqpnMX/zN3/z7qUyunR7Hv35bA4gKNHxUcDnWOTQLWmbODZZsYMkCxjpUnwk9zaMELQtSiQdfiORAVRkrf3JHYisLaxhSfpP/MRPXMTnVa961aV/VzzTw3lHBpLS+RW+rixsLLYteTpX0uxW/fzXLWjJ5+rS4o7180OJnEzO5x+KBOSo7a48JiN5JcK+K0phA4LRWJ0rOfKFLaYX3xAU25Bysdv5SDU/5iOaT8j3M5/5zNsv/uIvXtDW7fdiuHVJBjB1Cy2+YRwEw/fGUwzR6RKqjkOCG0usKTjWN/u7MdhLkwee7faTULDXFpORERiw+UN80N+eK4YWKxaP4SMSxBcR5dYF2/jUXuXcO1c27hQL2RMBbD9ZvfyNP1o/ncnbYtwYbHKX1D7iM/kJQqLY6ZwlE3RJJwp4c+1jGuRcXJJn+K38THaEBnmCuxsDSF3bPGK1BTsSxIaaEMaAjVswpsPezfD2t7/9uposhvhkx/Z3GP/f//3fd+/tkY+Q3e6Cq0BBTt0xSD45yxpwBzlkiT2+tMWGbTDY/JsXXSixTa7Fa/glkik25dzNGezvdl36gLF0LAbg/voae5gXmXXXVTqgh7UV/8Ql2kev/Ki17R0T69uwVkG48bh+LJe2NsWKhm3b6C0Z5UfrXZ66vqCIgF1iPJl65rtfzxAD8ljywQf+vzwK1uG/ciWOIZbknY5be7ENDraxvnFojbZt7iLzebFu+V3HaKpus2ELO7kCNqzf4zonr0seeWg5rZypPiHj4ll/7wVIOUscJY9m9+YCOuBnGkRsIMcq4GAMu5El2ehVPHQMbmQ9jQfTWr/HTdRGyb0FqtqqsRq/OyqrG/qb35pDTDZ/9hH3Clxcd3Fj+YbcCDcVvcuXxR/OU2xaJ3nsa35cGs7jcFsQd7w74HAZF8LEJ26Ji+IfcJkdxEQFtMfA0sWOz5/wOFjjAlqf9jWe2N5mAhyDYdbuLgF23AYCm9AXvKrp1brLK71/qu9/+7d/e6c7sshr5IRxcqvc0ff+TgfiFK9oPVcDoJcALnAvQPS3t9PqhkoaQLdJ9nZ5znYm58Zy9cCtGMjwklwB0qdmgyS0BYnFUgYyBKjJucUxpwI4jbHgAziRYUAt6BZE2qbg3yS9gC440w9yKHAEV05Fl1uMAlGOj2wDRgEAYF2JXjJRUGwwNpfEyukA3JIDtgOQzdHVWG8elTTZDaCQGejumgVKuvK8i6Di2EtUgdm5rTk3AJEbnbHO0wnejiBbaMxs0ce+EuYWihEit09L4GRwyw1Q22f8mqc1s6lgl0AXdMhMJrZGFvu+SZVO2m8929QRV+Z3PkDYR1A2fpKDL0rYK78CeYHLmJsk1jc7H0acyXkTVHJsMcm3FN+dq1ghJz+wvXPSYf6l2G5ucc0f+P7OAQfoavWZbOKr276f//zn37rymRyrS80BMb7xIZYQICRHk0Ocwy867vsmt2xrHwwC7o3tWczGkxjSx5d/+Zdfz9DWKNGIXd3yNUmPXeEwXIENitHFLs1STQ2+yb/58PpvOktPrXHtQq+bWNlSgc63+JvGRr++EVYhzLCWbfkhG/RoQs0sb5xWiLWfvegc0d78Iz+RX4MADiIa5ECW+dySOHjcPPJLc4mNxQ/PJyNFHacApTd+jBQaF5bJ647fYpl+yAnnkFF6L6f0X0NwG4AwtWNtb469XRHWIG8Kx80LS7g3x7LPNiTSFcyWm+T+xvn0T//0u5flsnH6Sa58oXO7MwiGL77gJxt7EbUuHmw8yafiRHFK/x2LCK5+2V9uhJFkoaPlKnRsjezDxl5YSmZxBGvIrSAjO51sXli+QBeaKPxjm53ZZbEYf2nuXRPCDkPECOyQe/BTaww3Gmcft/E33+CnZ5y2PnhprWzdp3iGcbhU+nO8XK1hLV/CXmukc/s3vukRl0kHXmzdceGSZ8jXRuTgC87HQ8gv98j1ZF8uicPi6B2jIQnr2tc6xV/j4rZ0Yy78m2zirLGyWTLKD/h2+zRpkl0eXdvY37nsSdfpKBnFk7hwXOPJt3ImXN9cvbKzvXdtWU+6c3WWLHTYJ/1peuG/Yqm4+LZv+7brTey9J0peTZ72ycN41cZuF+N6TOJtb3vb3SMG7feuKbm7z3QhzumTbjUArFGzerkmbJA/1kfTAQ6Gcy52mJ99xa7mymLpGZvyEL1pGPPpzWfW2/o9/oAvZufm7WXC3b3bL0FtncK3ktFFA3rRYNPox6m8A6F56RZ359etMft252U1BE6hOdUcsI6ePK7dWrvryXt42u+nSeUMet76lT5xNY89wNAucmsaNeb1ePfHf/zHX+8A8G+NllEQBEaksD4VciakuD4p1NgLckuQJY8ltQIQ2V3AAj7JCwz3U9BLVAJgZXNuc5qXfEiHIOa0ezWQA5nXMcbYsRbI/C3YT3K5iUV3R0La50YRSx1E+lobbefPeiVVwdb8n/qpn3p73/ved5fsJCoBh1Tn/NvIuHOYj7xZVnKRCARGgfDYY49dnaw///M/v07b29uBd7KwEbusjddPOP8mFfMhFhLvElpBJxG0pvYrDLdg9jeZNpluMbfr5jt8UKfauXQrxpBTZIb9FVBt3+KO3SSaHadYfOSRRy5bbkEAZCQ4BISs1m87fYk5IMjeS2y2yGz7+j1QbtsSpyXkipXOdcsafbpr5fQribD9iy10s43KlVWsKbbc1ijRSmAKvCUy1tm27jb4pm/6pturX/3qa72Sg8SDBIsfhGP1SoZNemTl89btRY5LfDfGyNknfUiOS1I14xTcJ3kiU/Pv1SlN2DMeFvvsSx/poUcresHMFqNuq3ObKMw68XFjHvltXfB8iZ+Gy5KP9nscJ52dBTFCs/MglflUifdf//Vf795hw75iV2yTSQz6zv9cUdFs2cYrUgOjybRkYn1udb1+0BpgIf/a2N8cJucuSTVW4yAzywPOvNZ3d/4oYFtL9m4t2Rzxoo/FbVeB6JL87MRHYMaJremBH9i39mh/8rkaxX/wEeeIE7miT3eN9fONEfsePVqdaUos10gHNZsiVV216Z/CsX1iMnnYGg7TtyJo8YE99i6W9pObj22jankKfiAukMQ9X/zz32JAkQ2jd5yNF9xE3oLVcqU1rq/2N4y3dph36kSRpClKjs7DQzS24HdrdNVtz8fVNBjTGa7RmrYBRhfJ42ohrtbYcqaYbp84PXWSLuQSa0+//b1NOPh9v7ilJ4U3LJNbWxt+y7bbOHEhwzZYK4fygS0SO4f/0Tusxk/EIPk0fGCLmIQlzhcD9N92+KBpx1dbq0f7FJlbaMMOcbG+Si7z4jjiETZpMie3IgkOwITGoNv1bzkYHsDhxlF4eRxnaxLFdr+i8ZrXvObyP7/soSHTWMsBrcOFgOTpv3EbY+/eol86kdv3kRN+yKcXR+k2eTrXe2bEOY4jduAoXm3+fvEnHJXX2r4X08Q9zrEc1fpxynLyww8/fPd+gOZeDOVr4uiM8X4pIjm666t5Oj87qZnyBc1KMb+5cusA8WFONuXP8LM5m8/7ltoOZ8UcnXinDJ7asXSwF3c1otrvWL4nDpMDduKfvZC8hkS/UIRvpNPrEQADAUDOBOAQFmDX8f3teRFGIqjCRyLnwABnnW6J4G5n3CW1/ian4wWhJEU5ZwKiGElhCVD7tlvNCQQa0mJNZFknWD1K6BxsHVYAAxdjbpebE3FCgMPZllhZ7xJJQco2dMNGSwCSB5k+gcC8m7gkrebTpDG+QpADVpj2grw/+7M/u4JOEiPX2pdM7OnYLXLM53zgjVxsADUO8ocouAWxfcjXFupLAjrXGgGLjuJJsppXs6Y1RyIRljp5rtYtcG8B3bm6g3trmGP4rqRFHt1UfsgX+Ctfl7TZZwntFg/9LeEC9CVeYl8xkDz8F3nYRhNCLEmcmCLhb0Ji03SWnOlvyc9Z7AJkybcxxcn6Q+voal0vOXMXi0J9cYjf0B1yxxesV2Ljr2J98VC3eIle55UIisX+I4hsJxEiBMYX06dNyVOX2DsD+hsB2SYYzDQGnEOs0xGi0bjIxRLLjU/xhcxXfHe+n2Sy7k2mfJefNV56cOV8fdm8K68xO048bLNn7YdsI5+KJnjF71prd7v1H2lZDHeXG39GMDTo6JXvNf5eyeFn/FjDDTnLL9vnl1XYRSMBbvAt83eOuCPDJ3zCJ1xjdQu789LPWewgwitzY/TPy+r8RrdiWBHARuxqu9iFo9vkkFvYFKkyZ/u91EtsaYAtWbRv4w1Wi+vN33IMncn7bXe1FNlaEi4/a4jBaPJX/PcTr/3U6+te97pLJXAu23e3UFizV+boi82QRmtpDLklH0nmzVmwbsm9Rt/e8ZYePcsL+/kcnKF/XItemo8e+c/elQFn3aK8PAseuMODj2k8aoycxWtjyO3yMTvzD7iUH3s0UtxvXrUeOBMmdkvtT/7kT14vl/uf//mfu3eArK7xL9yKTeAdoq2wbvveZbRr2CvjthdTe9eocTQbltPAnmwlPpOHjZfXWC/OCKMa34vT5LA+G7tPmNS8/GzvjJTjYZYcUUwqamD42sF560PwAi+xLvhnbSeu9H39lHxwz7zihi7g1fJz/n/qS/zgcPbjvn3fuzNxCvGpPpJ34I3Gg/HlsMbqsdvv//7vv/3O7/zO9ZjIXlw7/V7Mt6b03eNHndM4PWbSu8uSSTzyU/bV1BAjH/VRH3XlGcUhHTtv41mtsk1MHNB8i73ifXkoGxl/9SvW5Cbc7rxQwbfxkcZwzsllcPv2wxSxjPOLyb4vh+54OMNuuCEfJX9x68Ks+i45XTTb/MEfybE1x8a9/MDH8Nj17+V/8q1mozy5HKg5w7/i9t3vfvcVEq3heglgDQBJaImiAN2uTwveqysdIxApab9ToG1LXpagUxQHYbQl74BCMliSuCSTQhCzPW6JNzKyRAxwLvhuUgcQFNinLllGJzdnRd4A+IIfEF4SZL9PgbiJ6CxoVh8CfBO69SEmyem2twU4NjLnFnE7huDiH/ZtAdX8S4w7xq0xHNU8btuShHYNOwdfE0hrI/pZIDBO523xLDDoA3iTR4FPHn7KN/nwJhhEo33dnhW4V0RIEHusBEw+5AJgkheB1kjRoNFkaJxIZm+Ir9jqJVRkk+wVcMhCa9jOcnPwWX7Ejggf/+fT9NR5kj9/M//q3jj8CYnQsLHu5tX4AIJdae8ngV74whdeZFazYK+msT1w3mdH6dIaOiY883NrYmlB2TNiraGxFP385Lwjwvo2RppPM4e/aUCJbXp3O6TjJCgkApE2PjyGa+sPcPB+NqYDVyfgj5+7YVe3Ukueiiby9F0srF/1tyTIxyX+7eaTUaJqXr+lDEPbt/63hcvG8/0IQPIt9ie34h1udwzsExP0uURW3CJBrmAjLc7Z4pR8iolN/HSsCOqYvdsC0UQOkKmOY6fsE2ZG+hQvi381MH7wB3/w9oY3vOF6wazYRGrEFkKXLMiQKwidk01apyLSOIqW8Ly5+kRel+AttvAHc5/F/OK8F3o1j4sMyaih1LlyQdvZUV6ik+baOPB9catz5Oh06N/pVwhi2zXVOjecD6PSdfLhB8m9OVjB6urzYoa1JB88ZZPmIIs8ofg+HwlZPtMaNQDwC42w9S14ujgJl9joJOZwXEzCR/Kww3KX8HbzKruIK/Fkja4G8yu5Ltn631r3VvFk4Jfk2CKjW19/+7d/+zLvj/7oj16/xd6/fbs+HciDcgMOa93tF9P+XryDg8uTHE9+eU4hJe4Xg/CbznG3Wts0HPJJHEVjmOw+O3cvjKxO4Do7474wku9tM4ZO4OtyPvpbbG3dHZuek529cRvnF1PJDDPlWr6FY3cMHtkjqT2mQ6b27WNjzb1X85ensqU1y2M4FoyBi/wSprGTnMjX4dj6NV6iqcZuHetFsBo1dNR4Z80Et3BNMuXbFfN9epE3myZHa3JhM1mKmwcffPB69GCbGhuD27xbXih3851ttrYGsbkNaTHiTuIdAwe3FhcB8Nf2b70Dm/DqdMjmcA7Xx1PETPnMS5c7VuP35G38l42tRbOEbcUJvoCHqUE2FnG7zmmN/Iif4SCd4382O5su50VOfuecrRPFlrnl3tV5dwtfjwBs0HeCAG07QOuzWxqe9axnXbdy75UUxEgg2dc4Ka5/69wUQNmE24BCWMm2oAuUGXkVDAzNzQGXkAgQ5Pt+pJQeOGHHnIC3crR/AaJjAeV2fSW/1sW5kTPbEERFwxa79CEx36+gSC7Ok/wL7kgTvWzTA4GTeIG6dZtLF5rjsZXCrPX0d6RIwFirgKPzTaiOkagU3/yDvyD5AHeDFhHgB0BDoG7njZ/bhqC5NQip4i+IlduYxYY5ARMA38TCfwSt5AZoXAVA+vkCYsrX9opVoN+bkSM3/WQOPThn41Bs2cfuCxT9jTRIfop6uliyuL6zcaYzvDG0pJZcW2xtEqWTz//8z7+KjN68L4aMIwmtztdfJD5624JsfcM4fF+iRcrcDbUxIM436fBF5J++Nj6Br7nMvWRziQu/Y1c4t/7OZmRaP9r4XYImUYir3Zf87HrGHRxq/o6hW3kCNiGmJ4ZL7JIy3Sb7rpEvwHzyaO4gagiHO9HMv1dMGwsuSeb0jeSe+t2EnN9VcCdzxbC1KeLYRDEF12AYW2/+6TGS1vJf//Vfd3lUvLWGxuZbdAgX6uT//M///O2lL33p3ZXMjtnbQ/lN2xESNhf/bCtOEKnORZz73Nxj3D7l/GRFavjR+o1t1r+E8vRnem88MdrLK/Obrt4iv3QifugeptL5KQdZNPHk7I5DPvlG9lFswUC62viz/o7PPxBQhNDt4ggyW8kR9LF+RQ8IfOdG7rPxFiNwlMzkdIyxvdxt8zUdbiMWZ0nfWyRZI2xcuzkOz+P/fdesxHk6NhkUQbiVuN3xFSTyFj+WF2Fp8zV+v5TU3Rg9jiFW+Evr70WovfvhzW9+83V33v+v4IXXFQzpPQ4D6zZXt01hJc/1uT5K1raXx/yyVdvFTDaDueJLjJpvC1kx7Ri2diVS3kk/HkvjJ82DF27TwDkaVXxR/IinxnMLsoJoOfRiy3Jl8cJmGo24qZyOjxmH3+Fn8D4deG/LYoCLW+LZxRP5pGNhmga9fEnXyS2f4SfiRr7QJIfRW9Dht4t7+PLySHneWOJx4wYWywcwerkjDnryIDm1c8nN5niSRwJan6bbYjhM1EA3jjxqPdbfcfsopDrG7fWLEeIMz8I7+1wuyGblYHiWjJoP8hrskgvg0v3wA2/ZpsfGldg8OXtzion1SZim1hBPfFMtKtZ3HY5tLvmFTXGXvXi0zfSVnz/hOsbwXTxuPr8eAXjqU5/6xBpU50kXbskY5yAQpW8i4oiNeb9bgHa7ZAFgJM0lGkuMAK3EcQabxXJcAbyJXpLs2K6qeHZvwQ4YbKAtqbJ/AUv3vnHM9w3f8A3XbRbvete77hogkvVZuHMOALUk9H4kQaJZ8tKzmF0ZKgkuoQEkAhL5kDwB/haJbNG60pHGwRbYSzj4xhbcuv7stWS5uSW+LSTJAlw7t+BXdABjtiaD+etu9qIzt10CVgHQGoG+tbAj4HcOwBTAGwv0Y36BDMA0vIAtEN0CSwCbV0IUF7afV9DaH9lMLz1L1i2NrXe7xsAaiFn/Jjj26Dz+mNyAmp+vbc8CUWd740Px03lngdAajcGvFXqIArssmRQfkg3SuP4i6dnX+JKPuAT0jtlj4YUCdd+KjHzTxfrdEnD4t2Q2uXTAkWH+kt46R9NEnBlTsqIb+ly8kmh2jXyYDukaKULGz2YIsgE/FHqbmJNZwnYFFQ4lP/2xP/lOIkJGPteYe2Vrk9WSFjpeIpmOt8jmg/INe7Wdjsm8jzwsRlonW5yxIR/xXzhnTnO1TuSIvdM7TIArYgjG8dW+RxT7LN4rZmrCI+HWA6caBxHqHHnScQoKOat5do3ZYa9aIyfhDaKBhPHHtvM1RUlj7hXsjWcybSFz4nD7ut01rINv8iJ/tAbxyfdWp/xsdSGeNpeLH8Vm8rClOIH74kfOhK/GgEtLms+c71g6lNPJJj+IC2t3hc6cuwY+1DHpxL/FCDkaSVQww5T8w+MrdCFvJOvmw85ZTKJ3+KbxYY5do7wPt+UjRQF/sT9fcieMvNYY+WUx8Z73vOfumfJkcudB44bl5N7iH0bx08VJjRA+wF5wAUbiiScXUUhsk0jBshdZFCurD3o88yesgQ0wqLW5+2HtQVac1Dq9dR5n6JziDG9hd74opulHPt7mkJrBXPwIp+2cbfoaSzMFpohXmM535Wf+C0vhLtzEH+gfvovhtm9+3vHYkJ8qyOkB7iSjJiH83EYGXrH6X74nn60v8g35DXYsxtCNz7XLYs1i+nIlGOR86+VvzkuH6jo+s+PIMfJ9eqlpVsw1ZuvyyAsZ+YG54M1ymeZyh4y43zouGcgmxzd+F8N63OrUsbH5pIYsbiGmN/7lCdyrOXFi54lZOZiNFsvoqLk1nMzjeNy7Yxpbs8iFPvHOj/gY3yZPsm694rjlGDBD0/d6BKBfAVgA87dPSWK3bwKQwC2oSXrjYi8ESiDEVrArOtu35HOLBkmL42wSMp/FIM8UVbA3l0AVaBvwa+xN9pyFcZe4chRBsaABgDbB5/xdrfm3f/u3i7wgWEtUdZGaT2GwgE9OpHiJa/O7qslBO44MCEDHnUVA+/wEm6CmBzqQjPtkQ9s659zG8QEK/UjQOseuvtiP9JGT/AjHBp8rCuY4i7DWCXS2a2YOxSr/Qh41wDo/edkKECyhPX3EORLGAj4/FIw+ASBCZ07Av4DIdvkFUolcSdbt0/BYcBVfxlgfjDR1dQORArJuEde8Wf8BvBKvjrTEK4HRFzK6t70BVXJKgMYWczBmm5OKj8ZAUPkdP97mAtCXFMRu57T+fLKf+6rB1TFAVDEDk9iRT9rfeP2DaUC541uzn9TaIhluIZ6td/fDK7aSROgSjiHWbfeyMH4uBsTY2t34cH31vbG7ftQc55WE9ntemz/Qc+M0N/82Z/rpPLbj73SyV7GXIC0BomNyw2WxISbSqTGWLMkfydwxfS7hkOjpjH3hkEQu7vnI+gR9LcElF8LdeekHWUK82q5Jo3llzR7d2vX0N99ovr3apJBq+zZjO2eJeOfTVfKRyzmKasWfOchhnXTRp7uk5Cy+CHv5avMqVGHNNjw3T9BD2/YFW+kL9ijKFpP8zYaLKYo75ysekmvvAqAjeAmzW0fHRUDTS1eX8YHlTIqjJYXGWlxfHtDfXflvf+c1F77TWrZQ6Lv4u99t30tmxRsfhAWa6u3vOeHG6T0Sp134uviRO4yH46RLhW46WbvSgzVZo+bU4oe8SYe4CrnlNzkYD2osjSx+DUvgx1d+5VfeXv7yl99e8pKXXMcmb+dtASO3LLmHceJ6C0Z2ZSv5I7lwDtwOjnc+G5/59Mzjja/Y52vG2fhaf6e78x0b64/+hv1wUfy3fjqXC5f3b25Lh80lvuCbgoVsy2mXW8nj8h1M4i/WjWs0nhesiYXVhTWx++KuvGOsjt3c3v50kUwf/vCHn/TMuDkWF/gcjFh8hXswG+5sjJNxMZPvwV75SWw4x0VX2M1PN++tPytga6w13/JmxancoN7Ai8U5H+ixjO5qMyY+sbI1D93yCTmcT8GKfVQGBhkzW7iDQQ4Ug2zivyf+LgAAIABJREFUijqO2bjwHVbKjfTEPtbWdvELc9li14f380/4ZZzOdUdZtoEN8h9/zNfYAGYvri72iQFxw1/wTzGzOZF8yXs1AO7du/cEBXHCJTcJuqSIIyFGkj/wanudoIoLxZ5zGl+HB8gxBCCQJCwGibS9sWowvP/97797poNSUuznfM7nXEV33SAOzGAKbQ6zgAU0kmMLNcGyBNOaOYAA5+gIYLI8/vjjd1fjEWDBD1CBEzvQP6LScZ3zjGc84/bGN77x9rKXvez2zne+884uHNS81keHkssSRbqQGDoH8VwCQ0eSTroBdvQr4DgicHKlXVNDsuSEAAWB4FNskbwKw91H7+xOPx27XWxyKFC2abFgk1xbwCMUwFYAKbToce0oSQIZV/xWJ4Btf3poySs/4hf0yi/IiWh3vJfJ8U9JDKApvoEJwEMgxCZbrA8D6G2q2S8GJLCTwLQ9eXdcSYl/AjY4kexIPt0i0eYRjz43gfKDHa+Xq3VXDF+VSPqsCXDv3r3r91AloT4V5OxhrWSxfTvR5DG+mLZGuEdP8ExspFekRywuSZJkddHN0/ol6MY+8RgBJ7MkJjlsHIgx/qYgMMeZhNdfYYZGleKJD0jY8gSMy7fEzvr3kmfziy065LuK6sZum2Zjf7d++Ciuds3ik68j6Hxek8sc6cC+xt+i1B0JctnmmS0YYC57baEt18Is9tu8m8zOlSM0kxEWGC3nyrewl62RMURlm8qd47ELcSEG+u59QOYi13nlp+0wtHUlu+IV1nYMX9GcViS1vQK7NypvnIoxTcu+d263W/eSrC3m+Spc4f/bxELGrAPO4kX884zT3rD8yle+8vqZzZ/6qZ960s90IpTpmw3YqvW5c0GRl1xux70fL1h8kR+agx23IGBT+tYAVZxZF4xa2/S4Z82MsJOtzK2I22bcORc84BuLHWsLc9K97z6XI8nn8GDlZ1f5oO+L9bAh3ab/xi3uHn300duLXvSi29d//dc/6cWwLja0jr2C3PiKWrl2STm/6rj+w3mchj6WY9vHt/kFWd09xrY+ra/jt8HnQgddtNZ95rnvchzuJYdo9PbdvMZxoUGhbX66Xe4O+/anzTSm4IFGcOPzH3e3rHxyX/OxnSu5sFhsyQ3yjbv46Ezsii18iL+2FrgjvprDLxJ4jtz6mk+uE8N4DH4gxpPfvJsbFpvZYQt92/j7YgAuvPjC99RWHY//bc7GWaxXfBlrMQmW8mmfagY22twE27eAxU/6lFOXg8LY06eWD8Id+QJ3V7v1XfPFy0JbE/wzn2YjPdGDJqxCXOPb2rbuExtbP7CzHIvbicHVh/wg/y2PhAd8EldRz9K5c/qOW/CpzZfLmfv7egdALwHk6IBHgAJJnZZNZisEheQMObsXA0mgSC6yAnQQ9gUSgbHFHUUiJL2HoJ+V6xhgRIa9ykve7bIC8zOpk3VJfuMX3H4Go3EWQDK68QQd45sz2W1LD4gm/SmSOYXzENGO75iaKu94xzuu81//+tffejZSQ2GvjCuyt8tGzxzktEe6EOzrgI11dgHXYQXp2kogIDFABaC3rr2FUfICOvu8EXDeW9uaSwLjnwg9sr6JT8EqMADJFrJslwxbGN+PWK0vAjOEKNmsX0whCZI5Yg+M+AOA3oaHYsk8xmQXxVbbNT/MtyTAeWx7dk7ZFPg6DnhIvBI8cAHwO35/ry9tI6J5nvKUp1xddLf08ntjWTN7ncRS3Ej0Z/feM3XJ3AsZey70h37ohy4iK8YBKcyABQq4E2ARFL5hTfCMn0iSSz4lXIkfAaQnOhYn7K+IbLuGhmPNq6GFdDbmJkHY07oUlmwsCSoY+bViYQmRdZHjLDKbH6Yoivu+GMbPl/iK27OgWIIDb5t7f9Ugne/VRT6rsclnW0e+5ifCloTRm3GRaOtcYi/5yw/yFExHIhS66yt8WpGzP1On2aLQgIN9GkuMWOOule/xe77JF+AdffHltrOPfLzxv3dj8IXGNs/ZyOI361dsQF5XZKzNfFu0biEnZuw3B3n5N/+EO3S6+iKLfUvC9kIB/4RpSCrMgIFhS3J1hb6rx72otJ/16je96Qapg+3iZnOQomg5UXPjBY7NHhXk+fEWuduYgv3WtvPDtpUlefrP752PUyHEZMN36HKJbjLLOeyKoCaHvC2ezUX321jaIkXswAQ4srkJ3lr32fQWE5tPl28p4PCKzd04p4a+K6x0K3donLEXHkc2epdrxZ8Y19CDiY2/uHvmR9jVdg0anEbBkW5tw/3IbfzlYvSOo8EHa2J/2KeAaix+uLxq7c4n1AfLoxRsLowkKxyBAfTsu1y+d7/BKfJZjzzffi+P5Avk2OYYvMGr5QF81HhdbEpHyYp7Kkrlw+USxoVbfIK8ja+4hQtnYYk/iB+Yspi4NoaJeDb7iCO+rrkD//qevH7JpO1ewLj4ww9x0d7NUGO4OwHkdfqS25bz76OR7ihqbRoruK/81TwuTDT3xh0eAtOMlx2ze1jdMewJs1xUoWu+zO9hz94BsXXbeRyMW9vzX/ZrLnLwRU0fGJB8mhCNydawj24WE5vTCw/F5/IptUPn9OLwBx588MEnDITENAgCACA4yv2ACaj12QQUup3KdTwL7jjOoXClBItHiCluk8oGg8ABDJxoQV8SP0FlwYCcnIFuGGWTCcAC1IyVDB1PF3QpSJEwoI9EAg/nbyLqqsbzn//82/Oe97zrlrXusNjuJz0u+RHMrnIgx6urTRALoGtTjgx0Oo4u6ZlO+9wmCxma2wtC+BDHROyMxcaA8SQtgqF5AIhzFfMSL9BpuyKILSU45GiTOhImcBEGBY4CzZjm0T1cEF699bfklq9L3nyIDc6EL5lKWAhV2/3EYPu2c853jWku8jTHNsyM2X6NmMaURNbufJOeJPElI/7mK13F+67v+q7bq171qjsdIIB8gZ6BKn05Dvgh90t2FVitye+qplcvX2q/Arlx9g6PxoNBrQWJWqxQbO0VYOve29XWdnS6yYn/KSYkSgkBsZbotinG/vCRL7EpTCE/EoQA+lnCJQ7paN8azrYS/cahKyr8HB6W9LtqWHOnZotzF6/JYl1k6FjFyGlXOARrlwgqXNKjWwubQ/6Bc+uriweNDdv4+fqXuNrGl/O3yINrin7FDJ3DK2vjp0so6CuZPe8vbuWNzSPGZH94tCRhSV56aR0eYdiiR+xtXpa7xeESe3PBL7hgDWRyNb53svCD8lj7vXtn8yrM7NjINQJuvGQQpx2rkbmNjM7tO1+D18YWY2KU/eltiRZb052x296t491l0N1DyVlDIIKZTOzl4sHmT7lMntz8peCmE4+A8KdtIm++h1vs4Hjns12YmK/ycdiUfHunVjro2Igk0s+X6Mk+ujFnY+4VzyXB8JO83Z3ld7nliM5XFG8ubP5+3rKxI64KD/68PA+WiG92bF18yz7n0YX18bXlYjB2/YK/aMaKsY5Zgi+P8EsF8R6zRSR/zS7LS8jdNnx941xzGNdrn/yBGyt25cNk0iTNruE3HiG/wojVJVzEvfhtsnnEbrGdrvlXY7mD0XE7X2PU9OJPsJ0O5F7xvkVu2+Ax3+qz9TUmviWO2EfuhRvs25z4uXXwDf56XmSCnY3NL8RLa19btV0dsO+uSJ6VgbyLFXykedyxxR9hJ7xbHPf34srecZbeOy8sEA/4mLwsRjUQegwgu/QeMjkV91YLWDv/c9du87lwibviCopqfrINp2Tinz4Vvx1XHur9aP36R+u7Xx7cmMZp6Tr9LDd2QUXs+o7vikvni/U4SnWbBmvrTRYyr47xHNyFvhdfFu/Zu+OKG7X16nxxpL+7U/5J7wAwCaBANgGqLg+FN4jFCyAkQAdU8SAYkAe38FDOJlfOzUEpwyc5U2BJoZ9c2+JbApZkJV3keDs8CsYlToCegZG9jgUsS7wXCAQrYuw4OuXA9GQOCXQThUQteLcruOCyoGU+wGFf4wtujsa+AEpwLznqfLdxkW0dla4RRgRtAWq7/P5GDJqLP20SFxQ6VusLSxaW+ApigQVEbGen5kRIN9CWeFiXYyVcQaf40CgydmuQyPkUmwhmtl876Bj3uUlCx1rScxUNkQAydIgMLIFnT4l/E8pTn/rUi8iKH0l8xxMP7M/GbLJFPDxwjuZO57q1V/dz8YU92iaRNr6Cc0m0gpms5oA1HZsN+IEYZ1PHSzZIsbmRSjZN9tU7/IFxybnrZD8FjCTZeZsMO06T0N+wZgudJXiIAgK8vg2nN8Gy/caCxGu9kaISdz8bp6EFK5P5Yz/2Y6/iJmICd5Y8dmxJp6LobW97210SZzP6Yi9rg8vs5Xjxnez0nlz8DTaIGceLRdijMCRrn0hGf2+zDoHJ9ny3t/X/7//+793VLXY03pJ+5A1mbzN9E/wWGmwjDhBcfktGSd+5bF9DzS3a/R50RCpyy0bpk4+3DYniH3B/rwBr+MOI5qIn+CWXyP+wqP3ieMlGY/Q/3VYoJ5MCf0m6ghXGklcuZe9tzOANe3cB/EjOxsA1OlbRAvcVI7hN+9O/uFIIyAPyv1ysicgHG5ffKaJgA/xZfcFpzSokkk1gNlIKO/licyVbL8H7u7/7u0u3flbNGuUbYze/ZgCi3KdGlpyyTS6x17lwNhnDBISTLjfOrVWxkw3oJR16ZwLuId/jaMuBFG3Zk55bW8Vrx21RR5bWJB74YL7HV42Pe8A9fEyjjN3Pom1z+64b3soNzefuGboXh36OMN3wETZw5wc7N0fyw6nGgAt89eRE6wdbuJG3/cZrf/LZh0MrEvFV3GbzNvmXH3ZFuPzRI7s4cGNns9ZEz3Kc4khDahsZcHI5LV6GV29OFpNrF7GQf4n1ZNg4p1O+yDfhnwYzjHN83xcv5YR06xdC6J+8cuByq+VF9AyPGtMjbvJK8lg3brTbxC75NJjlqGTRJFKQajYbdzkPf3I+DOMjySrul2dvTpFDYT19iD9xpj60HvroOPmcbPC+fbg8WRqvOGOzvueD/F7c8S12YXP4Yl7j8CHNKLjNXuxa3guXNTxxh40V8eEceC3f4wviXc7ij7CZPc4LGGJKXi0mrzsAdpH9DfgpXwARKEEF7ia1JZnOZWhJkPOsg/T3F3zBF1wg0bP7S/a3wFyHTxmAbgsQQL5BDLQ4g2PW+ZIPMQUqFNn5WzQBFs6yScCYS2YVIMi1ZK4gF/DsgBAjos2tsNrOl+PJxzE670wk90vKwMLaJVC26RMx5pzI3xbGHJYe2FgBhbS4bTLSyhZAqXH7L4kAF2tRKJ1ABxDsl/A7fwkYAowU950PI4x0zL83+QjCXZNbDRH1jhGM5gFKrdfVHj8JtAmR3wCWLRTYQ8CL0c5fUksH25wAwJvszetTjDYuXbRPASYONtmLr403dkdeFpg3ifb3Xp0VK5Iwudh6/RuZM142cnVYIkPqxAe/bvsSbXGHTJPD2hqPnygiGgsWWIekr9DR6IBXfNx6Gn/1uw0KxHb9vySVL0sWS/75P6zoPMdLGMXdK17xitsv/dIv3b3w0BrEAJ1nf/6DMO+Le7zld2PdejbpVRR8z/d8z+2tb33r1XmnW5+9zb7tcgoCsESHbyfT+ax2Oq4psbZIB9tgZJd0pIiGn5IhH4Ezil0x3X7Jesklctdx7CLnwTDNnm0wwQA+qVO/jyE4ZvMgQsY3O9966R82ayLCZX64REI+Xvywja4ax9UZuAZ7YAJiJi439hXb2+hIpvWxxZ6Og9utb/UID7dgMI591rvYwL+WnG5+wg3Ez+KkbXySDqzH2PavHMmuaKT/jRm+qVlFD3JIunceG8kpbF+cu0LfS/uQy2zmkRekkL/hBXS7HIe/bn5YbijnsxNco2/8TyNu5aXnM487l99oSGx84lvyj++do0FinenN7fqbTzrXlbxkgDeNIb+c+cA8bfe8uphTEJC3NbsjsfHcWbd3hikW8EY+To/8d5uHcEmec3cbma3flXQ2yC/iGc15vrto8ZrPNk6yiq/mDffxcXbDGZfnyntyo2bc/d7Fsjpe7D0LIRy57YpCWCs21g/OWFxu4+9yUrJ6Fhv2knvxj2wwZuuWxqNT+XfzpzhJnz/3cz93e8Mb3nB773vfe61DE5MexAUMWT7FlusDzSP3iDPHLTenD1xh81v26d/eQcyPW4/Y2IIxORvTufLuXvCB9zBU81kMGE/MO44u5JqtJ5rTS9Q10OTZ5cFwDH+W8x2rCYNrbT6jI361fpDPJDf9nbUen5QT9jgYoZ42jwYzTknfZ76B/50Pv/dY48I+HEHsfvM3f/Ple9110Db1QzrJVh/4wAduDzzyyCPXSwA74ARdQE+JDMbBGUCwOL7jBEz7nJfzbnLhMAnWy7j65QCJeoktIkSBHMZ87QdMSA5lChjAba1ktjbJou+S45KB5kas287hNghtV0Rx9OayHgFPZmsCgFv8JJNOlQCULLaIAACbzNhAMBkXwJxgtGR5iSf78Y2Ve8ERcHBaCZ0fJMdznvOc6xbhbptsnHXmE0AF1BZnbLbgmX4QVoADBPb2RYFLH5uIJNO9cq8DSU9LUPgFEKT/xiTPkj22QGAQww14a1N4rL/0d+fwVaQRYPFxiRjJU7AACEmBHOuX9MH29rUO4wGYJUYdB1D8vQ2lZF39KC4BZ+fSmdjwnR0B8saAOEBYnCN+nQM8kQh+Z02N41gxRffGdg5itqQJMLuyTLdLQOAcG/ObviOD6XlxE1bCqy3YNslYx+KtdRjvkUceub32ta+9veAFL3jSrfYRPFeMk+mMH5i0hH8JyhI45ID/dOWn5PPd3/3d1x1afEPxkt7Nt0SAL60uYMuSJDZwHMLd/HAJduVz4dcm0i18lnyaY4kEv+MPPerQT2+au3MUy4szS2T4OzxrLLrUqBRz4oDcxpdv2y4uXYG2Zr6mEdT39e/1e0UDHyMTu/L3vQqtuPFJd4v7cmLr2/g6GwHmhbXy7pLtzt/z5Gnzyvv8ru+KwPURtteEh6VwXfzBD8VLupDPN5fdL5+svTvH8WzVfldlio9yYfvKO+kqPciJzZttI6DswHfoo7s+unsL5uA4/H75mJeYOXbzdX/DdsUbLtHx/Dx/efjhh2+PPfbY7cUvfvEddi355qPwS05dXpNdmkfj1p0Abl8mf+uVa+7Hf8QP7qKgw8NOH5GLkpduxHv7vAkdHjUuH3UngNggu5yLF21jW3HknOU81qaoqbHKB+XtU0b520s2W98WF9ZN7uUwbIRz8FXcQDy33eMAdO9KKW6S7doHn+DGFiRnYWj8ZFL4NHdjtR5+qaHYcTW18u+NO9wHx9jcsJxfXMM+8maLYlsxBKOWJycfHcMkeOH78js+3zax3nprvH/Jl3zJ9SLwHnmC0dbcJ9xaTrZ1R9u3yWWN1t1+d1Phqn3CjMWA1rAN2/UveQGHhbvwUs0H1+hzbQNvO4avy2nkgXGdryGmmUI/fkEGJrE1TBEH6itxUPw616NYm+ebE1/zN14o5qyBr7MFnBbL9NT5bNEx9LXHwS4cYOV27vqfuxc6r/04Ee6023A96+Af+Xd33hQ/mjbyBttUb1+PAFgM4Rl1yazkwghIKAE4/glIyC7ytAEnuXA+zg4UEQkJYYurVaYxHed741LaJnwyKyKQPccD501EmxS28NvAdXyfHOYkCoCJjKvPJRudB4QAgMCSsJErettndlwFkrxXF2QAZktc2EJyXVBPPiACuDgc/UiofEggtN+t1WRhX8SGPBzUes2FCEu69N04iBWiZ42b6NjdFT224Vcru5ig60h/t0gvgLSmHWtBA7izjYTDX/icW9X77l/jrK+LNT5lrCWLkcGuADU+wLT2JWj8DWC0b68QiOMlT2zr+Tnj9kK/5O95L8frcC/RFPvWCMB8pwu69qwUMrXgCEw1pDQU6HF9RXHduO4MkSDoQazzSbhCRglscS6/9GiGu0AUQGzYmiXmTfLNp/ssCTUevxJvG9M7Nh1l73y+u6baRn6JOjnEcnGXvJEQeIAsSlqI4Pqw5OYxjI5xezr/dB7yypZLRhX6W4S53TgZYWGf2dPtofSjKQwHHSN//D+67sT1vrUs//g+/0KEYJ2jnTrNTmmlkZKZJZFF2WgllDRRVlREWGRChNA8QDQq0ggNFgYlJakUDZZmpWmWVseoDvQ3GO+Vr0/XeX7f3xe+7M/ee63nuZ97uO7rvtez1oabW8QhF9bXufzNFsi+0yTcsZGAxZclAn1u9xYiBKuWrOw45k5v1gd/yG+Xg4Iz++ZDGn2u/sk/bMBmm7f4Id9aeyF36e+8LQzGeCYEXDV2r/QnLvEGBYFmjHzUGporGWB849d88nljwa7FBziiyONvtqzKtfxanHaeYkEs0AU/YTPyd063FIajdtzII0gYn+t19U0+nKL3+9BKsSS38XnkVRFFZiRR7C//WFtYt7iD3/TMh+EdnM7fFWX8NPvICx23Pisn9QtMH/dxH3f9GpHzFRXwhv1219TmAzyCLOxujUjxrlkx0ByuVtdEieD6TvMGhst7W7zgGo0tjrYI4COrG1xorwTmv5pEy1OtaXPz5vjlVY7RxBL3mgs4UzKfV/E2X/H15Sb8QIxqMrrNZvnNcmnYUCy3U9PtHR2Pv9EreZuLD/TZ7npYzsjntwHD9+jCMfhvOlYIiTn+IXfw8cUAuUpjhW/DWjUGDM6G8Q6NYnMsN5FTNkYbbzGf/ugdXsElnITMjpdT2rXh2SYaFRvvxoHv6d0tumwuX+BdmlcK/uStOQGX4Z9826u19rcm83LX5ap82vgdt00kTQM1mLjefFwuyNfkJHbBnbZmES8aAem0NfZsqZe+9KXXzkD5gS75KL64dtu6T54kW3P0Wb/A9rd/+7d3xT6eptm8MYgzyhnW6yJLr+oDec86ySIu5FTvG+v0KfPBLHxeU0PzJbzM5vlMur5+BeD+++9/P7J2Fg5Nvp81UWBLqcCUEy+QCmRBumSn42yXMqbAtGAJUFfIeBLbKo6xBIoEL4gBFcUD/nsRjeQwDjC3PkSr8YAgedapkQCEzjGKBcULB17SIpmchezqNjk4AadCLBRIjteJ5YwFCufVaSKvRAzAOSUwOwsZpACosQlA2GS4ftD33gPTbEYOyaljkLTkByDWaAxBAfCAU9+70sBXz+3UiBfii0wI6I4PLCM9/fIEGXUyl4hu5y4d2z4kuVnjEpslamJkidEmRqRMbDgumfvsEz/xEx91Gw1gbwzJgW4kS8Q1eXdL6QIgUEKkyf8xH/Mxt/e9733XvVUdwx6SrXvgybmNAHpXHKYHBM4WaLLxSwlGjHY8IEXy+AI78V3ADl86vvNdfRMf+7A5Mq6N9m/FB79P33QlVuAWORzb/G2D7/2//Mu/XIlFwSD2m9+TvxfbktHVEQ0o+LkkSbzkh5L62kKDpeM0JU7faz3wWpzTnbmtiX/kR3yp9ZtHTG0yR+507yUtSY3fIpb8UrxuQSXRiXV+Co/W9zt/8xj7kBeZ7pz0nd94gE/yn1fFYRqfUHBpXvQePphDPjmbCWxtrXIg/S754qP8XnGk6Gj+mkW9lvy3WFmy3lytufPkz8ZyTy79IK4wWmxuLG6euJf/s6n813sP7dxcLQ7oFh6wL10jzx0n59IR0tpYS9bkLutaEghz+47NVvfLTTpPc3GPwRkQTRxruQOSLVfvMcm9NqXvjhWPfW88cb92Wpy0Fg08MYFYOlbc9X0N39bfHM3J1+C4ueGARiHcaazzKnHflS+2ibWcBRdic+va1204tS5xT1/yZK/J9IxnPOPC2Pe+9713uziTWd6Ea2e+glfpwVXvzdH0b15+sf4JT08f5sv4D38R61tswqnGImPj8emOtcODXjdXi0F4CBt6r1nX365806k47X1228bsFnswReG5XMPfMMF5zYeb8i12FLvW0No0W3Bf69+CUXNVgWiLO+yFXfTA1zd28BA+poawxs1nH/7hH357+OGH755Tk5zlCPi5eLDNWjyQ7WHeFqfWp2nKB+iI7lwM4nP8h3/L+/iqmG18vom3yTewgC74uXygAQ+fraPzNi+uzWEq+zUX34OR8KLzNKzgHcyx0xJPgO+Pfexjr59i/Z7v+Z4LX/AZvoUnyHP5U3/TOfuSf3G0OeNqXTHHlfhatUFrcpuCfLn5Xr1Fj9tIMx7sYBOxLh+zY8eny7XjNljEjhhoHPaFs7hyDY37HnjggasBwEEVlFs4agIgyQKGIAg/gzMuordB6xjglVACRaGCMCIkySIxWIzivVeLfMxjHnNd5SKfruSSEGAGDATOSfIXJCRfVwUEMEMKpi1AF+h83xx1YfZKnCBTQC1ISTa9tpZ0FlHee2V0fQAGw0vKHKtxgdrKs0lrHau5thgwbraQGPkFIrnAvclYEWEM5BgA75rPhE+PfAxhWQCTPBUiS2qsgWx8gZ+7tw/4SUzJ4WoxoEAgBfSSy3PXCnCko50PKAFORRBfWBK2gGl9Z/yl14DnSU960tXVS25j8O8FBHHVZ3TH/+nHHIhLxy3Byy5Lisgmlj0FmG0RbgkM+Sdfr+mw+ZJ/n1bf06L9tAxC0TgRs97X8ZUIxQG9sX9rlrz9nWzI6r7yH3aCR+I+WdfHJGnFHv+ANeKKbiSviviSlYbHxp9YhcvkQ9qaA0lEdNOD5C3hdj5f6Dj3wikwFOqLZetnzj19vs9LjMmfbEtIXvjCF15X5l7/+tff/e7xEnXJVfwgFpIdPUuCmjzyD3Ijv7CF3SdiDUbA8sbtOw+52jgik7FgufewmA2NuUSeXTdfdjz8Zgs+3LlbUCye0O9icPYmJ38QtxrqGhflmR5ieG3z+wC5F2PbqIL/1pluO674K+bKVYiDtWhgy93Wo/hY3908sDmX/xnT/IoxRe7G3skBGkOMwm+7JoxHP3xKXBhri0dYhNydhLx1w9p8yLpArqf8AAAgAElEQVRbowJJ0cE/2CudIKHlcLFqDHpQvK5exJbvtsjb2Ns8sjlk/WwxDFauDtcfFPz0ohjy3gUi5FTzxXFbWIjdzZPLm+TnzQ9bcOKN/AlGkQWBZ1e5pPOe+MQn3t7+9rdfOHuuBS9Kp1ukyYP00fhwH4HGTZY7iOH1v/Qh128BAavp/8Sx9c3G4AeKPDtxGqe1LScm416U4AdyceeduE4/8gF+3br4Hc4AK+Q/jUz4uzbZePM3XWleLH/Dn+At7IC3dLX8Blb2mbjji2JnOTq74QHskR8Xn/w/OWEeHwkbuyj05je/+W6u9Z/kFw87jzlcaBKnYkgjvPfGox8xQt+9xo36lRVz0BtuJt7sqrTW1S/eIR75HWzCY9iHXfH+Pldv9JldI3i+PI0D8GO5Sq0hp/EP8SWvswe/tRZxaVdmuyjaleqCK79ofTUKvuu7vutqFPh59+TUOLeWXu1SFEMaNbhl8iWbn/Xlo/SZj7KhvEMn2cezldRT+AOsowf1Lf4A5/lI64IvMN08MFjjIFnzp/5d3ODxj3/89TOAjEuIJVeIk+2SBOopxE3s8wy5ICNBbGdwCzfJvfMU+RYtUAAA0k5Wi+f4LerzPu/zbq95zWvuHvYCWDnMNhJ8tyAFNChxDXoWnoy0RIzMALbxNtA5bOtGdASXxHCSDk7kSqUOPiCkO6TrBFpEZAsc+hBQSIG5JDskja4Ug4o3tpEQFJSdJxkgYKvbE0has4TbXPcquHpK+b//+78/6n5y40gCgjZdLMCxywahgOHngJj+t+DSYfMdna5egAIw0d1szl0bYpKs7s05bd4Vu54+7p+YSo4TJIz/nOc85/ZN3/RNt6/4iq+4K8wRZAQ1GYE7EOYvCyLnd5uY2XqbCAoT+gUwCALdKMA1kTa2rZGuFBed+0Ef9EHXmjTBJPUSTXPbmkkXncuXxeJ5JQ9Zcs52fiUUcSFOtrmAYJWASzZLVhVM+QAg7ko+EIYrEqK4AdbZSOLmn2exS9edo/gTr7BkfdgcjZPMNRH53+p+kzVsRT6RQetIZ2Irm/d9cV+s5r8S1ZIctzXxI3ZgL1eCt8inj9ZHz+yKmMkLYhNpQzLW1+AFHWqqNGe66cFXcllrhfXNqWGISBqDPFtUuVqBPLe2Tfpw0hy92rGUX+vyf/AHf/C1HVdDW/5NZ/ykv5H5iMtTn/rUa6y6/L5z9ZCf0AMiDgv6HNlJpv6R5cwd8jAfao3JRP+bz9PNzoWU95nnEdhRJX/AgcaRv8UXgti4rbV501X31pOXD68Nd0y6Xw4EC4xPX+yFzyBuGqPWJublguRDJhEwMvBz+t6GAP6Eeyj2iwGYvDm5sdKp5ikyq1DcfI5HyDHyYe+TYX3NXPSxmATLjCM/JXNjdIUMDrAbsi0XuRrnIW2KfP68RVxrQLBhCB32HexO3/y7RnGNLIUEfZ6NKrGMk/EdPg+r2MrVPuviz26b2XnsvKQn/ki3dIov3SX/Dzw/KtkrXuJAikv25nc41vJPXG4L0p2LD7d2/6xTw4s9XIX2Hm/L5uU3uKRA3cJyx+YjfYYruF2ETeBHfto/nJNv4jb8b3nWNmZg2e6c4BfJcRadchx9LPdR8Fo/PoXXKNAcZ/3JCjPEbnLTkzjgb8vzNM78esr6LP4pJ2pcLqbBZblFLMm3ayPrkivFF34Fg5cPb07GucW7XKyJhtutzvmnQnntrEjON+RFsdZYu8tNbmC/5DKWBkPx2q6NF73oRdfDGdWtiyPwFwaIFU03a9u6r2P44XJcdjT/1hYu0sFkHKlbjdtFojkht4QffoXJ3Mm4zRRrNxbu47af5XMd08+p3vfggw9eDwFUYAM3StnihYMD8JzSFQJkeQFukxNgJtx2Z84kjdQKvt3my4GRCQRQ4iI/IF1gAMhb8HL6JSfrwIBoixaBt47MUehLF1QQWCNgWQDbYyUpV1AVH0gYOykWekVeEFROKOnQPYeRKBqTo7sS2Bidv4XAkgROJaitS9GO9G5C6e9+bi5H7OFZSCH/ENQSLVsgdp6qDjQFlIRvrlN268snJAB+sr4gcNK9JEYWhKPPbQ8HqkC07wQ7XS34adIoKtJhMqcPxQ2d87P8Wue38cm2a+TH+cq3fuu3XoXXN3/zNz9quxxZ1+8aYwve5Nl10xEM6HWbafSazLbnaQjkR/3d8bZxaQR0Xt8rRl2J5VNil28t2MMoCZBsS0bTUcAa4VNANacCOR0gEBIiEqIRyJbJCTjZD5FecO781ude7ZM8ivPWIgEgivCDbdaHkBSJbXH5LDgUE/QmLvg1+9Ih+/ANsQt3F1NgiFiUVBeHETSYJE73SjF9K2I0Dxq3NYYP3U7iysX6m1haIkh2toHZsI1/WEs6bt2Nb50n3uTL7aLpVh8kVf5wLJ1q8KXr1Sf9eN18aAwNlNOXfQ9DNw7EOl3Qz5ILmCYHwVk+ihQhT42pQU0nyCg86L1cpMkjrtNxf/c9LKMPdmguJA8Gy0d0KMdtMSQe8YUl0a42yXv06b1xdi0ION3I+86Baavn7KNwp0O8ZXUsNzdW38trvYrxGks1f7paB3v5bOefOQ/ew5OObT33auJYCzJp/CWE7KGpAK9XL2Jlc95iyeYDfri5jz9pdsLmxXcyNhb/d+VOXpSf2FVuNB7+KRfCv9677W7xkz9sTrdWul9cs850g3tuQ2n5o0Je00ejufE3f/GvXncnifi1e8w5rQVu97dmcnkGNq3dk9kWfnaHB4p8MnZe69nnJmlo8pPWaAck3r+8Ug6jP0U334MrPt+i3/yai3xBc9U5ZJLv8FfNqnQn1/TKplucyUkre58ZY/Ebl+3YdlBl/5r7Hbs4wVfEwOlf/KOx+QNZxfnGNaztPM2c9fU+bwt6zR845Nj1fboQk8tn4dbmoC1qzduuxB70+Zd/+ZfXXHYnOk9M9IpPiWM65btk5T/siueIUbGBU8iZxmE7elfbyeeNS1/szQf4HbzLl3ARMd25yyPOnCXfdczanL41RGAlvMKdnCcO5QWxsvW3gp5dm2M5q9wi/vqu9RhLvjRH32VDfImdO69boq5bALaQQjSdEKC2kECdoXtPQMXBJrs+A/oIcIvUmfbdkpc1ggTgauluAU1BuoWbxHWQloBv4UX5QHUTeOcAH6RpGwtA3jnmOpW/SYJzAl1ybfe7dXJ+ya/jluBkwL7TMTL36WyCgkzADFE8k8ES4k//9E+/fdu3fdvti7/4i+9IsvPJByzO4OTc1rKJkK4Dn4qyOluAsPFd9elcRSE98QdAh7QCE4QwXbXVNeDqZ8XSU+e4usl2iE7ztBZ+SY8bGMCEvcVC63C1IjnovONbS3IUVIBBYiPzbvuRBDsWUC/4C3x2Q3asZ+2jadC63R7SeeKsYwGj8xu/Bl5b3czLtgCs8SSAJX97PLIhkS7IbaG1eIE0ANMt5oxtfXTXGhXl2SA7st0mEk2adK3gbh3ZvHlgV36zBFPBQd+SFIxpF8Jv/MZvXCr6jM/4jDtCQJ/pQYOA/0ia53qNCS+AOvBWEIk5eJgu2AaR6LPWUnEB6NeP2IcMW+AYYxP3R3/0R19+45c6Op9/ihuxq+khGZGNXWDHkktyeEWe+ILkTIdsB1f4ivOQuWLTseTZ5sX6k7zTnPQnDq2B7daWct0S5+SSgM/tzWTV1IUXi13G56v81hoQLr4hP9FXa/adNdIDfN3CEek+/b37pJvTb8nLI/ugM3O3xbK1iUPYj+x6CNH6NxJjazH5lxB3Xt8jQVtMIUkbU1sM0zUMU4A1/pLlxnTl1lXwJexbZJy5QRGAqOI5sBk/OgubZNqmjxy0/GWLCEUgG5FDnhSH1qbRQafO24Jm8zM5dzeO7+kv3chf1o1Mk7VxtrCAhcg37MBplpR3rF0GbCtHJcNe8ZMrN3fRyWJL89CpuFgMhbOwBAdQmIhPTZLFKvlPkblFh3ndMiOW2yFbjOAk61uN4zgFpgJHnPEzP+vIdztXsd+a5DL2YF/8BafCS8SVZiu9npwIh9hime/KCc2R/eTL/KH1Olfe3wYLv+Vf6XI5h/X3evrY8qDlX5tPNGRhiwsQ1qkOkevZDxbjMp0nVyymOk/uWU5uTnphA34Jq3sv19GNcc7awdpgXDpJLvktucWrnEsH+LZj5JWzBuObYXvj1oyXEztnORrZ2YK9FMrbzOq7xV96ISds7NUc/B6Gs7MawSs/lhPsFtkGKP9rTfscCdwWHzQ37N615C/788fkw7M2v9IvGVfPeOri2eZBMbM4bxzjNga7u3Cz+Wt1t7HCD5cb9QDpu18B2KDcRbRloi5YWxCBH4flwDpBAjrFWJgkuQX1JkjzNrYAlGCAbp/vYhh1HWBJJ3AW2GSQGHMU965KkptcOl+Q79ySDQM5RoC6d+jsqje2AFXcS4YLvhl2C7IFLA0ASYMOlhByhObYgF/jA1uNnuTo5yI6Zu8lssaOt8UIOdhX62AzDQHOTL4Slqspm7w1KHqlT/Jaz47FR/hNgPWHf/iHl0jPetaz7rbOIDRsIbkBnJ3XWn1nLRIHIsOnG0sXv/FtexU3kpl1nuAJjOhj/RQZWnKyICa5byADAkQNwQE04nWbPsldU8YT/BdonC+et2lmLZosjXOCeutzpXWbEOlXAQDUl1S6Uk9vbNx5Fd9t7/38z//8q5GEQO02RVvV3Hu3fiqmfYYMwobkat59UJpzmqufKX3Vq151+/3f//3bT/zET9yRriUpNaHq0pONXy1481+EAtlErCRMpHmJVudqiEjssEWTUNNT0pZ0JDrxqcmwcdtn3b//pje96SIAZFibITirGzglTrdYQ3jEo+S1TQdkHUly7PozP2Jv3y1G0Gnj7JZPxcb6VWvd7eZykvW1Fn+ffkS3m+dggq3HYnLzGyK+xD9dnTZAjmALQoogVlh0RbmGJ9+Ccwoe5An5sga4j8Qh7l3xKicq6sX02oDN+1nJRx555OIEcENRKh+ELeetgbsDAEbK1eRA5qxniZm18rf15ZOEwTyYrZDouOzejpOe9u/75R7LH+CDWxJOLmFbNL3yCXEo//V5a/rsz/7s6zkt73rXu+501xrXH/EJuveezhBs2Nnn/I09PEdFLCkIFBdbdG0htNjVuXJV4/Yff3E+vYuJZF0cX7JLdxv7y6kQao1p2NEYYWu3digUYCH/1uBtfRrFHaM5sjxrc3+fw41e4a0LNThu72GzOPBKT43bcXaB9OqXYNwnvLnyzI1kpCecmC1Poo8X7LN5Gr+5NMLXTpvXt+Dio+ZTDNLdxh1eAos069hqebgcv7n+5KJ4PV9f7sd+bAw/PSvmXnHRuv2TI2HdGSPLy5Jxmw3mgkt2K2p49Xl+Jv/jSGTOb/osTGULBao8GXftVjm5x1jN7fZGNdDme3Ju44cu2HJf+fvGXfjstmI8FxZu7tymk1pJk9qcGr19D/fy+wpntoev/MSuHxxJ7udzm+e3sc5f8gl4JF8u9vQ3vZqbf7uQAvfkrMW21pKOsp81wEaY33tYs/y58btg3vrpDHaIO37uPX+D6Yt9yd96+YC1yblyi4t1MJ89z7HkqOsZAHYAUCKBGcTn90qUWxBtUgbkgjrlLMlbcmSrc/MgZC1gyTNlIa0dy1E4ISOZcwsLyQIZNt6CDdJ6FqEAwPgAHkGkJ0AoABDCJSLNT2fbYGAQx9If+VoLMFmCwekQCGNLumfR03G20zvmJEr0tvJtQ6P5s5PgQl4lNuRJcpMwdPQ5Jyd2XseV+COVax/Oz+brl30WMXjd6153e/nLX369AkU+Bvz4tSSafJKVholi1pV6TyvWnLANTyPpO7/zO6+fHiEjgEUGJaJ0JcEgUgp5JBZgk7cxSwK9uqK2x5oTcIgHspmbz7Xe5o74du+PmNikINmsn24BkO4B94IPPW7Cd96CFt9y5Q2gLsm37T75XTlJDz3bo7mf+9znXrL3t58IWlIL7BcwFVzwhc8trgBi/pEP2IFELyXsmg98DOaJq3YJ/Nu//dvd7VTIV99v4w/hFHswxdxLYJCXs2BGuLeQh4WuGvN5+iK3Tnjr210riGdyaKakW+/F+vooHCQHv7IDR/5A4hS8CFPfP/nJT7699a1vvSu4m4dPbD4yl63j6Z/tdwdX63cVKpvtjjE5wBrSL0xD7tgH7nY+H1AQwN4tBjQ5xQafsgOA/2viyHliv/mtx2caaZ7I3rzPfvazr0Zxvy8Nx/k9MoPs271XvMBe+u1Y+Q22iGG5RN5GOq0Rvm6jZDHJ+XzGnNa3OkmOCKN4M6YcJDeLJ/aUa5BBjVhXNq2ZjmC+nQYuSoh1OqdL68FFkgfZRUTXv/0NDxVofd7aHnzwwStf9D/bibHk61i+TjdsCRdWv/CVDsjDpuwGWxpT4ZQ+PagLJixXWyKMW+Bki02NubxLM5NP7XoQerFhPLhAB72SnR/YXVfDS7zBjzBXQxieWwvf26IVGd7Y9Lfc6UGSzkOwHbc+Dz9cddwcCt81FeDIcq7OsxbcRqzIL71XlG3zonHP9Yj7zklvPc9EfBjfa7vG/BSntbKvWFjOzB/ZCp4kR9+5ZYDecby+j0v12lb2+AdfVIw1Vue57XHn2J11/JzfwYQ9ng4W0/gif+49HEgGRbDx6KPjFPviT27amJD/Nnb4hPyJB3be8jTja2LRJ93L/c3rQiLfwF3VBXy/48yvgSS24Ck5stM2P+BlYyqyyZ6uGg+nUAzjI/I/e+z5/EEDc/PQ4qnaaePZuukknVofWeg032IrmAwXew9zVq/NBffFuTg1lrXwJTr3PaztfH6gUab5k4zkNI4YNp618WN8VUzyTcfh0/gbHxDLG9thQuMl3/UMgB4CCFQoB3lDchZIOb0Ez3BdnYuUKGw4aK8WiFgppHRklmSY02IlKMes8wAySVARZB4L36to1rjERNGOcJxyUWTncMpzXZQOHJC9syBrfY5BPBl6g4BDLrAsERGcjNl8iq0FVYSVvRbgl2Ck573qglArnjZAEBsOu6Qx3bMDPbK/8dnYdrHG7qpWc3p4mKRIV6sPYOOqrURkjQAuX1zSu1erBXvzBBjJ0nkLnAr59S9AyA/I51VQ9r11Io3pgb3M1zGdY5eFWNQYyy6u3jp3iUVjKqqcq2gj/xLHbLUFCj9Gaio0ehDJO9/5zkuuTeaS9Pq+mAD8/It+xRTwP8kTG2080tNua/M3bOpBiV2FlLyQz8bh12JdfNNVshmPr/BVNtvkI4ZWr5sc6LRz+C1f6rtsiyjCMePTF/8mv+RIF40TYUvOdABX+lyykVBgjPg0xiaa/u6ZEd3v90d/9Ed3D89a8rRrSW5xgOTC6G3yWA8ckICte78Xm46hM5/nG64ki23JUHxtI2r93JgIQzpBmMUj8rSkBfmgQ7pTPNI3X3K1E043nzhUrCwpkz9hJN9x1bDPOwZWksfOiebh35uPFJDOpUNxCMdhN1K6uWKbD4qGCnO6TxbkCV7xC1fIYcbeOrS73zRZxJvCJn3KB33ngXCL//0ND2GRuEIGxbx100PnaggoRtniJEjmXEIpLvgF3W9RhHfQo7WSwUOouvICm+HIrnOLFaSOfXvlC3yt+VyA2NhU2JARHiD4sIZP0E9Foaub6XN9prUku1y65HR5Dcz0/Ah8aAsD8veZWGk+WK5YgzPiFjZaj+26OJFCim+7Yonwb743xmInPONb6w/8AL/dfCe34QiwKR00Jrzh+8ayY058+Z5M/Ies9AJD8OCOV4TQReeKxW2eKI47Z+0J43GsxpGb8+fziefyOxxTJG0h7UqqQr75ssnmYT5Kh61JnJIJxnYMm2zxrhBiEzZy7HISY5IzmeA2WTTNmmNjaOfub78IghfhENaiuSC+yC/vwOL0rLm9DVscRf4W4+LB+b5PXrjBl9eXlhfgJ/gofMc12X5rhc1ruFWyxCXCNg1MPijOexXbbCPPuPCjKbuYw8f4FpuTNf3CRXmZjYxDr27/SG72cUuYPM03dp7lUJ0Hv9WW9CtvL4cxp9whtvjeNg9hHQzB7eiAPdh6ebUcurmXnpuzMXfHwvUzgB/6oR/6fkZBqihHcl+yIhEt6PS9bS6rcH9Llgno6gdiBmAYziJ0RhnS8ZLsgoFzbb/0foswoLCElCEk4b6z3VXnBpFF2BEccmlQbMEA0JGRTW6OQ9T+fw2TTW50jYhZ+xIY40rIyPDOLWA2kSIDHM55bL4gYz6OLFAkda+b7Mm8OwBaG4emXw0HhRC/OB0eiCdD81QUdWzNp70Hegs8tl+A3ySrOOkzjRSESoCtvwIpCXwLmeRaUoCE6JQih0iMwkKS2I6h+DGeOCIjW61v6+TapaGoci5777wKo44NrHrfVZXT79gXYQZ+wKXPG1dC5EPwITmBnbVtcbGf8QNFaGMj/4i54827a5YskCp6QMrEfpjRmj0lGiGCBVtoS9xkXnIMuMXtFiB8eMF4ddnTnfOprtYsFiFIZOj96nTjmQ3X9/gn2/eKDCMfEolkeMq/eEnfSEXHaphJ+tYqJviQtfN7xdGuJzsgfekBNopL+m5sW5PllMWm/oaH7LL4rBgWP/nV5iFExXrN/5SnPOX2Az/wA7cv+IIvuLtyJkean822+YjkIEKbu1YvSyI2wdMRbEE+EE4EsXW4sqvY6RjkavW4OX51+LznPe+6MtDvpjeeOBBP/GGvXvNDmE5euk8WmLUNAD63udAa6eLMA0ga/0VUFSB9vwUYIi2ucQLFnQsKdOT7ZNuCBx7JIactzzwKI7ZBtcTZ34g1excDyaIoW77TZ4oEMUgPfJ4NxB89wnufwwY22l0y/ITO1hb8lbytswKvc1zhxicd0zmbYxaPlm/QsXwsX/AJvoA/KHxwys7vM9yx8+0iQ8x9Z4u1dYtJfqBAPnMsfLQGxzU3bCW3xn126wJHOuqYxrBbpXHwKH+Li8Zp3LPZRia+j0OJw9aSTZ7+9Kff/viP//iaEx44d/MgHFle6XsctnUuF9t4aOcmPBD7rYHdyMc3vRoD1mcjDQa8qWMVmf3tIY+wyZXV1tXugmTsIlJj88fWIF7g2eZSclojDmbtmirNryBr/OZ+whOecP3SSuM1N75ibXCBDhTndAmH4CqeiK9srpWnNBg2t3YcbOIXdAgz5cBe+a3Cf/P26uHMox1HH47jd27d4WM49l4Z77PGkCdXNt+JYUW7+NiGKlykczHnvVhaGTvm+c9//u2Nb3zjxW83tq1/9V4MuP0Ab6Fz2CbfLP63jm2C4BEbt2IbxnZMc1krf4LP4qnPceiNH7wPNvIr2N155ULcPh/qIt/dzwAuoG/yWvDtGARVIrmXIQhvnHV+itpEYkyfrWMD7MZcsrQEdmWQBBboFO0Klz3GOAtOEgqHFLRryD7bxLNbXpc0n4ZmGGvkLMgtBzAGcgZgjcfgirZNBgCvz8i8jszJbX0EMs3tHAmOXk65kATrYR/klOPueEigRL5NFr4CHDgugtT320HrfbtO+q3xfov1W77lW+6KB/4HZBbsXbGjX4U+f0lPXfVC0BB8PryB1TklJPqOvAUsglDQ0jcQ2bVtQaxQaA4/h0YOxfaS68ZnFz7O3p7MLbkjAPyNntMpP0DU14aBRrdZVBDsz0vxV0mSn4pvgLoyir/1JckjXyhhAzUxl46Tz1UUOJWdPMeDPyESOrcacWJtiSn5Gx9Y078Gj7m2KG8ufkhfC758zzHr1+nCcx82NpeAbDyJoXTJ7mLGmmEfTHObg/g1P70uhiZ/evWZV7GMYO/6lgR2HPsaX2G5VxCtSZyk70/5lE+5/emf/undvcsSKfLbObAN6ZJz2LP3/d2aFSF8oHFsJ4U7djnRjfEUQ73vfNvcG9tTt7PbM5/5zNuLX/zi21d/9Vffbdmm370CvbnUejaBL+E39xb5YhT53ZyLDItbBE6cwzq+3OdyB3zP7uRhv3QSgfv6r//62y//8i9f91vLC33+dV/3dddOkbe97W2Peu6ABvjq1pph9zaE5VRFOnkVaPCOf8PpxQ6+1rka9nzFMwzoiX00sl0B4Yt0i2yy3caZscTBmQsV6841Fz/tveaWhhk/lV+MYXfPeUGFPZ23OYQfmx+mbQ5XNKTnxnLfuIfabq6CKezHbxQNWzA2p7GQ7mLRM6PwhC2icIqVT1NuC2oYuTl3m8B8W6GdnLsTQi6yDleIFWlbfMARFw7oMFnDg+y3GNrncm1yrI7Yhi/Ti9flZ3xDYaUIV9CJHX5Cjwrg5Sn02UWRX/mVX7nctdsUuypLJses/21sLS9IBzARHxFPmzPEKMw2F19fDsm3xJBb+VovTm1t7NT4e6Ft8RW299qDTFtrz7JavijmraW53QbXcXTfuHAJB1iOinvzq8bp+3jI7uAS96tz6+vVeb7HReiWHC5obEOrc73H23rFLbOLumTjl87YQizgvXJ543T+vdbfubBGnG19qLlFfg18c2ie8ROYxNe3/oO1e4W9+dUx8ojY6/jlbewPQ3CaboH9j//4j7tnVMk7+BNfEP+4JD+hR3GkLsC/6T9ZklF+Jq+mDH/WtGG/xbpk08DEszveWtQZ/BIfgjMwnX/BKOffNQC242UQhATYIwqCXeKkCIrcjjfDOwZ5BGKIFmP3veQJnBOa0i10ZVrDCEzJRIAtORLgEs2pNIDryoD1LsBLas3TeAHAAjSZOIPA4VSSvQJCUHf8dvk4je65+6YEtoBA1ASQtSU7EPbKoRtz5+Msxlh7N84SMvaiO+tFlNYxOS593ouUSEZ2AXS+7tuCP5Ayfvf3fvInf/L1kyXu+1nS5W9r5x+NuaQBIC1QSX4K0T2GjvpuQYs+W4+CQIFr3Svfkp3OfcxjHnP7hm/4htuP/diPXT7VOeLMPGcMSSw+F+z8tu+RSYlBbPNDBTBiQmb+ygbm6HPr4eOSlbhlw87dBxKJPw/VaTd9gKcAACAASURBVC7km/+IAbpCUJakLwaI2W2SwDRJFRgDP3rRuDu7vRKCqy/iYXWCAJ6Eb4uHxQXJX7xLnmtn4O3YXhU5zc0f6V8MLmmClxHB5qiI7R9slcQ1KdhbAjUm31O88GlJ2C9O3Atn6YmvZRs+QidbmDZ2t3X0YDbFLf2IPT5dgdEVtX5SVMJu/H7BoIfW9qDG/vUZYu/czTWSNxLBxpIyXIWVHZdMzR/Z/N3f/d27rYBLoo1nvYsRcNbc1qp4SQ9wiBzszlf5JqIlb7pC4uF7cHLxCvHwmWO2IEcw85fG7Jh+ZvSVr3zltdNK8XPGRHKsjyueeoBmP0/6spe97G5XAX9E8vkE34T1cp85YRUsQ5g6nn/uehFD/uCqPp+Vy8WC+4IbV1MDpnYsYnlym+ULsEmM9p3diTCOrpakd97GCGxvXjZZ3Fsizf8W97YQaZ7+F8vhQs3zxowM99pcZ6MtGdcX6XBzeHOI7cb9tV/7tSvEXvKSl9z+9V//9VGN9FPnfL05/B68YgD2tHZNU/yPjxiPL7k1wvd8hJ+mI0WKwoDf937H3WKs81tjxUMPecUNjKEIpePWhdDDdnEm/jdOOt+23eVWeNd5tX59B3eCCc3z0EMP3b7sy77s9rSnPe325V/+5Xc7SvgTvxBj9LrFCVt7oCAshOf7CxL0gNfDq92Rt/LxVTre/Cn+lu/IR4osO2Hgcu/5EAzYvMAWZy0BpzfOxKcmqbpGru+9vIWvakrBCxyDreXmzdl8Ra7GxTzvCafmezjXcuw+4xtiEM/h5+Fdny0m4XO7fviH06o12I39YSHOIF7pafGaf+0uA3gtLxtH08G68UcxzPY4vHWJRXlBnO1ts+IFN4Un/EZN1Od0Y16+pnEFr9lB7CxWyjnhIfss9vV3c8G/xXENvZPrLTeHHYsldEy/6eHk4o2Z/HTYRb37HnzwwbufAZRkOQunWqK0RIcT7zY6BuAQSMx20pbQcRgADJwUR4rkBeQFfkqwKEGuw4j4cSBFDCPo1JxX88ghQBEVugFKAneTIuCWeFZ2ehBwxpdotxmAbAg6c9Of5MIJ9zignH7TJVCSYDh0n2/X29iAoOMqRj08sPUKWk5mnRIAB/W9YE9e9+33ywM9MM0xxlT8sRtA4LxLdJZEb+NEACqmjMFGiO0GiABuHuCBdNGVQtP60tsC9nYg+T9ywr99Lukj7flDW/a+7/u+79qmJJlIHtbPf5d82waHxKWjTfJbSEms4nKBiU86F5hI+saRAPnnXuHa8flQn0UkJOwKqM5xbzyfQvroHbHaeF+AdPXAevkDH0dogOcmZs271kaXfADRF8caD+ToXDLDHYlSDPK1bXjAS34pedEZArpNH/6+sWQuPkJePmZumGcMCRlx6Ty2gGdexV+yZKd0DZMlW1cg9hw+RFfNLSdI6vyKnPRRUdIOGl1vdiFD9ux/T1JP/+3+QVQao6ZAOnEPcz7XDgc2grV0KfHDSvYmD38QDz7/0i/90ttXfdVXXb9I4bYjOukYfstXkWlxlIy2siIycGKJDizyJPEtPGC+fIfk8aHew3b+v7bZfCPvy1Psg4SwO9kar7FssRV/i2lLWHr4Xf/bjkw3CC1Mhclkafx0uU0rn/EbOhMvySd/bUyIF/EhB3uFF1sosh0ekbytoaJW3qBzeLCY63yNxX5loV0VZ3yIE9i6a1uixxbp2jbhzX8bv/xkSWwy5mv53Rd90RfdPudzPuda9i/90i/dbROvuUMnfJ1uvFfcipVe+UXPjvnpn/7p65TiwzZbO7gUJbCT7zZ2vmRbvjF7hXEdowjjb+K5V1iPj3WM+RbPFVTG3vhZ0p2+cLHsEP7VyHr3u9991wCTi8UDzOTDnX+Ov5iQzPBCTl1e2bEKfBiigbdFHR/jOzC3sXA/fkw/cKJjmyOOl/+uDTYuzgKjc5LZeHi4uLZOmNfYfGu5dnq2a4eM8pXbvBSHm0v6Trw1x3K55LbTs8/ZDz9Sc+BAdJBu+ebmVjbCUTumfx4KTE+bo2ET33SxcznInrfcUa2BX21ziJ7VAnb8Ld6uXvBGMaWx4aLC6VedmyzqBgUj/SqAO088wi5Ybc12JshxZBe39M8fjNf3y3HkpWTIP/1S2mKifEcv8pMYaz0eUgmDxQCcxCXYke6SE2fi92IfRot9tQP7y02aTObkg5r6YnfXDWP5jDmWI8gfOI4Ysm56aT7rcX4/9Xw9A2BPOjsenH7JOMcsSBiVwlOecxg0IW05AQwSSk+h7qoPcgpMVyGb3DgHRQGYxs2AyQm4gb05KaCxFSOBj88R8TVu8wiGxtkC2PqAfDqQIDvPGpZMAA+fATVgwNkkxdYDzADhJhxOcdrEOcmO6HJ0gClBdeXsPe95z91vpXM4QILAL3lBPpCmXc866BZKkkPjLTnpvXvxALtA4ScIa7K7iqMg4If8bhPh2ggRaIzdzs5W/ALx5MutYYtd4y8YbhJJ5ztm8wKQ0158WxxJWK0pGfseOUbsAOySY/P1mSS+/o4wsJuYp18dzZXVOeJ3ffsEa77vlwsQjyW0HVPB+YpXvOL23d/93dd998ic+Odjm0yXaPEz8S9uJK7FHgWDJJZu2BJOdJ5CxtzsKvFLnpox5nTckjo+I2FKbgoTTRGxsMlOoStpSCJ8a+NHk2T9yvcR1bq7cHCTSp+Jn/y08yO3tuzSAT/YAlvSbwz+JrFJRJIWArVr2oJGI2yxF5Y3tytMijZ+Cvs6ls+yC6KwBAg54a9yQuM1t8SILIstfsv3nN/YrhRkWzjV33zZudtgoC85hi6X7MFsWMe/YAS/Yz9+ovnA99ndqyf/7q+JbMFNTuRpScUWIGR17ql3BL9zxC+biqF2ebRFFxazhzySnrb5iTyKZf5wEqolR4sF6aYGilui5KbNUYoqY4th8bS+YB1I7On3dLj5i+0VNGLkJGl4hIaLeMG9+Le56UTBBCcUVCtbY+QH7TLrZ0z339d8zdfc/RzsiUvsr1HTeQrr1RObN34Y38+Ipnf6EJPZWUwZB4bhHWLtxAY2s345WV6kpw/7sA+7irPuzd4Ycv7yPOuDE6e/JiPuyl5i9/ST1Wkxsk3T5XdnntFgxmE1thUTcIps8MB6ybE7fxYzrFcOYhNcYBva1uvYzYX4kQZHx/S35ktrLJasey8ILb9xa568qUDHFZfvNwf+uevcHLYcb3nDrtvnLjqwpTGXz/CvXulmawK8YL/rM3jMjzV1Oo6vO07eb374I6e5Qi2/4RIax3JzPwVrR8q9xtv6a+ul3UnJvrA72cU6jgiXtphUx+yF3ubgC1tMb1xYk11RZ3Oj8XBguCsnpCsX3fZWSv6y9ZlYkhM1G/hruiTv4u3ysXvVDrAbFpPRMz2Wh8MUOMyPF0vJzs/FDG5B93zSLic62ny2uLS8CWcic3L0/7oFoAbAElkgw1F73eS8BcMJiEuEkQXGR2p6fxrjXsSSIhwvqIAn4yHCiP0qmwMDs02g1gzEBAhQ3Kt+m8QWNAHhBrWiaefc85fwbDd2ryDtll/rFHxATdLXmUWINljpIt25SsxB6Y0+JRlEFkHeRLDEUKBwzCU+QK05BaLkcSYdjkr/5JPUATfHvxeR19DYwFqfBuS9Ai7z8D1gvkldUeB+5iW11o/oNd8CEBIL6JJbcY4ELfHkq65Me/o2v1dINl5bi9InW22TZUnsCYx0vEUNP1LUVXi1FtvGW+f6Av+DCQvSG8cdd4JQ35e0IokX+HyAQCCuigKYYWxzbTGyBKerax3TlV92YV8JgK73ezGjkOGjvQeS8Edi2gIyWyC+yHrvJXtJlX28t/1rE8JeAYAnrrDDYHihqC6+YNomq8avSy7W2GJjjd/2WVc2IxK29PfZ/ue7dLAFJ0xY7LcuNoIN/EjRLXkt6e4YVzU6DkFojCVcigN4K4nDS/FibL5zEpzNd51rjv5m3411tuMXvSLqdKEwa+z9B2vFWn628vB3jc3WLmZdTaFLumksBJMvsLPc0D38PWCS7Hy07+UB65Wn6XevVMBUhAIeygHO3RzDbn2ncQC75CW5h58hWdtosEsNdsElmA4/6RtOaW7Ii33eZxUCuAzfZYt00mf0JH/AK/YTs6dekExxCNeWB6x/4UPIMf+nT+fzK35J7s3hzdFP42mu0oO46ILLT/7kT9655V/91V/dfuqnfuq6AswX7DDgj173qigcxNPkqfyl22O+/du//fYlX/Ildztk8Cl2FD90qpili7VfYzdfON/aNfwdm3ywJV3wWbi5HKWx5OSNa5hFMdaz2Mkve3WVNFmKr3Y7NJ8LG85fgg+jzQWTFg8aW9NLPpJPdv71qfUPRSQ+Ii+Jj+Shr85jD7oUJx2zDe/N0fK8AmdtKFbcKtR3CuN0s3luOcTmZTtG+mx9Tt6jF+fDjWSEcXILnFjumhweNghH3dZG3uWZfJGP4QZyJBxnV/4HR/gE39rik2/aISmm2atXHNqFSHWXNe76YZsCmW+cdQts4VutZRvL9Nbn1ouTw+t8Bg7g1TXewg/12DaX4Fu48IY3vOGueYEP4KLilox9jvss7jc3/mV+/gvL+Mj6LF/HCeEbO5tD7JPn5DjLQZ1Lz/y5+fd5LnLjciLn8nV5yfr4olheOZsHfqgHVkf+phdrSI53vetd//crAFtAN8ECxlksS6JAnEI5ONKyRPQEjSUPiLgFSMRIKifjgMnjd5EFMuUBI8QQIK1TUT5jIeYLcoByQW7Bk0Il1gAPQWYQwbck2d9LVJBVACPolqAggwuUzdO52xRpTiRJJ7n1ORZZNM6uY522vwH3SUQ6B7ghaey5ZGqvMiFF7LLda3beAm+dXGG/hIQNga51aAZIEpJy8jofcDdvxwd85ziNt1uh7pWsFrAUAWzJhtZGLysDWcneHBXI2brv2Fwyd3/cqYf1G37OF/c7hYEurYKBD0l+sIB8W/B1jDht/RI6n99185OO2+QlcekS05H4OsFRHLAV/+61z+6///6rwMnGZAd8mwA25oxJB/AD6Ivdk2Raf7GFiCuW9hxrXF8Lszz7wG4lIG8tkms2PwsBBSX9kI1M4lVC7T1yssU04gd3FYLGZ0vfJ5uHJi3G7998UpLynh6WUC9GKcDZaTFH3kFYF6saT6OGbyHIm7hP4sDXFkfN2TyaNXLQYvjaiv9IwIhcMio65aslgI1h/Z74zp78iJ/nX/RGF0iHPAK3dofdkrf1/8bNb10pbMyuljZmv7G+ZMJ2SfG82HySZFhN7+JCXkVim996ECHxAbesfXWdTdiBrTSXFSnG42/iaZtGyeM33jcPr/75tHF6v42L5hEnrSW5GpOPJk+5YDHLmjX0NpfgK83Tua6eKpb4IV0adwnv+oK8zceWzDZG2/S7hab//fvRH/3R21//9V8/6sG3i8Py9fqmOITD+EHvK4Zf/epXX2N/4Rd+4aU7WKeB0WfGwwPWHnwOZ1Skkqvz/SQqO8vFuKc4oSdFjCJksU4+U0xoamTXmsqd61kwfIW93NLIP5H1zfObd2CCmNDMSA84FIySm8JefLfzxDy8Su5k9TA6+ZxOXYzjh8nIZl53TFwRP2ZvOl5uhtfBv919uOuA1ex9L36Jj9GF9cuD1ms9ze3izGKL4q/jt9m8ficubM3fYrZxxbx8IO43Jy3m0p/1FcfZg5/LN/gYHfJHdtCc2JpEwQ/jcExcofebb8Xbchl2Ms82d5JNXQDHeo9XiHP+IMaSvbnt2oVNe1VffaTRUAPyVa961fUg3W6JshZrWL4ln2/MuBB4Nl/JvXmd/9Bl7/G8bcLwTRy9OYq3//7v/75Cl5/Ja3zDztHGlx/5BHzh5/xrn1Nivm0ENtfmrM3J4hq2bRyz9XJ8MSGn8vnG79x3vOMdt/se97jHvR8J42ApExiaxMDnRBKYQTsXAUJ8FpQp23GKiIRbcACakqUicAGYvEjngrzzdF84yAlevZeYEN4lgRlJ4qEXjr7JUQAu0eaACLbEApglC3MsmVxj6Xz6DKiY0ytir9htbSeZVyBxtNbMPuRa0k4nxiEzJ0SQtivZd4BBEih4POhHQJ+2XJAU/AKJjRAbCXT9ROAs6AouwItw8s3G5xvAfXdV0CHdr83pid9ZFznIvH4JgM9tvOJqCQu/oKczeRgrmRSk4ojvKTi2IbCF3cb8joeEbdwsUCWTOCfX2k/TIrtvAyc5n/rUp95+8Ad/8Pac5zzn7h5uyeyMe+Qs4tpVajgkBpGaJTsBs0Kh1y2m+b9khmzAwMc97nHX9nnj8t/Wq+lFN4qUJQfrA3x1/WDBW3IRO/Tf8RoFMAH2rG/DsrPpIXb4DQK1hI7N+sztMHQN843T+mxPp4fsKM7JgcAuftAR/7ZmpGIbAEtY+I/4JIvz6XRxqHkRDckVubFeNoF5fV8xkW07l7zFCzIGX9nHufBco3CJmMYD3Gyefkbwb/7mby5sRE6R0vSLqLRmMZpOYILv0327NewUEwt8ZX3EQ7zggBjtmH7d41d/9Vdvv/7rv37dC26eXv3qRnrunzyxOKjZIUbklLUBu/GpZD35xhmDMJp/KQDl9OTrb3aA22yOdC72mR8ukAEB3zlhfsVsJHBjxTibW/tbw8TPMNJTMhV/2aq/Ycg2GBQci+/WttypMbdgaYzWIyeRrVeklB/5rHMQ3MaLhIspPqtpmDwIM9Jrl1Dj09lJdounbOfXdJB88eUKNyzHW4yDB8ITOWH5XmP0zI+wq+cy0BMswlP4zGJUx8pLfa7A3oZu8mfLbo1qLtvWYRRyLSb5sJ/AzS7Wl/x2QCwu8QVcW/z1XgyFQ27dUdiuH2QjFwaMndytOxnxbf5q3OSFW6eutohYvrd2EPPwbfOedcnJjsUX2JUulz/Adfyl75ITbvUqhpfv9nk22lvWNC6aX+MTJmSPPt8cDt/3Sqw6peP6fBsAeB29bOOED8vNfJ6enOO1sVxoWR9uvj73azRrDxxSQ0Qe6Hz4iFvgAPIJ/VqPJroYk+etsbXDEnlmfWqb8K3RvOeFlXYI9Itd/ZyuPNecGhC4olzSmsSw+b2y3+bjjTWcRf5erMdrja9ObKzip/c1/9K7te262BoXxLXELt+TN7f+EBcbB/LR6lts7a6ZxU48Iv3sbTX8obGSx0PqNSeSuc//4R/+4X9/BjClbaerhVLaFqecA/AvGG6XgXKWQDIick4IACUQSh46K4yzZM2Y5KVwwAEEt3hCiHqVZJaY+azvKbjPdlsQA0ncjLgESeCRBaFGdvs+4+zVP8GEMHi/hKS/dX92zA3WbZAgTpzQd0smloQZM7klGfrZq9DWTLfsA2AFJKd3JQSRQFiWUFsn8AKQwIVetnBSvPuu+Tbh5msFcPebNmcPG2yeTaDrH43DD5tng5B8kg5bOt4VAIRCwQJQJC72E/RbiIoXfmOOJUhs03jAVQKUyCVa57PXEkKgsQ0QYL+3OnSOcdY36eejPuqjrk7uC17wgutJ0muTTZQSLR9urc961rOup1D/3u/93hX2/I+uEFqg1tj9j4whS9bE14Be20Qj7RLdxqS/YUTr05xr7oAeYT99W/LgK/BLo2sLG8llbc0/jcuGrgoaf/GpudamElBzd1yyNodEulc71vYdj6giUAi9ZKoQXXyT3CSvTVxwavFo8V7MJ5MGDHk7DpFZPcKAJXvifuOPHja5LulRbGXbdoYgcfDQ80aQLj7I3+U/jTxYBJuQRmtTQDSuq+tLPq0BQd21r08uaexz90bD6uS0ZrrcOBU3iOTmHUUYEs4PKnKTP7Ijl/Uqv5oTeYBDmkZstfm8v8U9XbtAoDhgQ4UKsiKfI4X8HKYoUjv+vALTevu+c8iXnvrvis/iMf3AX/6gyE6G5StkbS3+GVe+xHO2MBIjW9Skn7DqkUceubsVCi7xx17lULjD5+gF+QuPu6Kz+B62aG4h+uxui7BdJisbP4L1sBseiUX4wLeQdscvBslb1qaBIDY6lozL15bjOJYc4oWPKsIRZjwDDjeW2DWGmFYQ89vFV9xBI8BDSunMsfuTXea0LnG+XEuBAjetWyNALmg9nuPB73Z8n4nfdhEWz24DE1viA2/nq2Li5FF9DpM3L8kH1gTX+AV/kJvo3UUI+jz9SK7b9Zirz/Cc5UXyvos2cGvXKN/wL3jgmF7P3Mr35feND/Zx/nLXzZ/Lw3Bj/OWUM/3iNPRGBq900FqtCc7wKzGyeESf7N34/P9JT3rS9dOJfac+wo1drWbP1pMNtpkhPluXXCSG+I+12yWrqdXni3l2UoWpxuLTOxbOtutwXJ9pGBmbb6x/WYt6k2zrB/wUV8dHk02jV3zL6esLm+fZEDdMNrl8YxqmwS7Yxif4F/uK3bPBg7OwjznEYuffNQAkdcDfwYxIaUCu9zoiAJ8zEXbv11Z8btEomBLSwiR+YzseOBLcewSrz7cAkpTI0nsJKVlWDoHfsUsCljhZ2wY2GRjYGozjnC2ynM/A5DIGQ3L0xkTW1inS/3ZyBC1QUGDQMT0BSgShzwGwAKUfQAFMBGrnuOWCX0jk5tnAzSldvWEjel5itk0UMtHHCa6KeA0nQEqP5Og8cyNy63dsxTc6H4lVsPTeVTYBhNQgyfxNQdf3ycZOG3h7ZYz9NQ7YnZ/zTQCzySSgbG11J121YHfrNy9S4TjzKvx6fxaf/NcakkXSAyj9/GKd3LZyIcFICcLB19bPNgGyxxIRsRQO9Lcra3bW8AvY0XoV0b7rPQCFP2fy3wcVafTxAaS68aybXTuvv90nSw6kc4F5fRRmKNLFlie8swM/gl9wg67of30ZSeKbZNgiYQsSa4HxZFJongQcMZS80o9zJcfTxh2rELVWuuq9hhhCfiY8RRZiAzeQEaRzEyRdFR89Z6LiChngV3YuwE3xa36+eMbT+h+i8rznPe+6gvpnf/Zn1607jdm915K7qx/JCC9ciUJiW4cHU8FkMvC9PR/pNMfapDnIzY/YBVnn44tbmhbi3Vbik+jxUSSJzvpFl9bVbQTrx+K/z9hGLllij1OIocU+eLYNK9gmptd3rJt/+Q5O0OUWNJuDl7wiu8hia+SHp38k87mV1Fx8D87KnelldwXiX3CU/VunWGp+Owrkir7nT40tV4gtWC++8TY+ySa9LpY2V/LJTcuBliN1ngbNFgJy9xLhM+8tHjZPsRXH6N+94sDuF9xKPGQ3OwysG/bDRTJrQjkXviH2xYOCCCeCmXxP8WFMeEwONvYqjy+PYLP1Y1dCu1KaHsQ33N/YY2u+qNDJThU2HsK4PK75W9PyOPy/1403HI2/NA5Olw6bN3vg7HYl4Tkdjws0r3OsQcy4iGKngy3k7Kd5KB/jBnIP+4kvu574r/iQK+Riut2mTN8lDx9cv8J1YYscot5Z325tGrjJIbaWk8JAcb8xxZ80IBSLcAvW8wF4jru4ZYVO+lxcyKHG6rWCVhMxGdsd1k+3fv/3f//d86DgsnH2uQV0qwnXe3gOp+CH7/DtxUPrYBM4oEZQJy7HlNs08czDbzZHiltccbGNLt06zfbsghevvy4PY8fFjtWZ8WGk5qwaBsaQ33G9XwxVG2ZjupNj1AUeIL46sFb5+LoFwK8ALBlfsEIYABPFA1GLphwJkvNLZsCO4iXqPV8AAbSuTvg99FUAYACmAozcCGafN7+OPmOYB6CsERXdq3ROA4QlVPNbG0fpNUPoCAPgjudUW6hJno1jbZJfc20RypmB2DoyZ0AOkX6Jnj4UqNl0ZRdsAlPgIghkWnBaJ13iIpAlkcCitXHI7X7tFhu6JrPkmGwCg1yaGnS5iX0JXvIvcHRe9yK9+MUvvh6A1AN8WtsWB/weOQX2a+O1l/XyMcUfXTmffdcH2aNz2WyT5wJE83f1vHF6mrZYEdRI14Iq+9GfK5adg+A1t2SjcDGvmHCMcTypnS2R7SXk1r8JShxpbLnS2jhi2HdibUGcz2+ziN903j7t3Fx7TuSqOKxA5Ce+b57FOvEq4e4azY+IKB5g1ZJAMZV84VHfOZ5eYWvHagzBx7a7VmzyL/h6Lwzs/GTKPoqw/m5M9kZm+DByBg/I2zx+ImqJyklo2XkJioJD7G7zDhbBWcUTUh4haV52afzGg0Gbb8wtFtjKWAhL37duhVU2gM3wGtFAKjqXL/KFvut/RX+7TcQ6/zXm4iVitEk+e2x8mAcxdMVB/MKMxWPxjoDJFeJtv5dnYJ2daOlj87yx5AdX8Vu/QlrMpwfHnU+fhxt0rmhrnK5OypN8bv0FWWFLYygeyLy2QRq3oBMHfbYE9CwO4DMMXkxOFvkIzuI5Jy7gIvyTX21eX/JOJ82PvPv75CuLq+IeTihK5GP62hhgd3lSLuvz/hanndPuhOTwC02+a3xbzjVaYQm/gYsKr8VwRBXXgHlLnmG2vA3Pdi2bR8m+O1/gywMPPHDdOkZPSLgYWu4FkxvbT40lZ+O6NWyLTrsoYJQmlViCR+K5cZJLw03s8/WNczlRU0Psba7dxq05FJjyIaxKti1cxVxz85Uzt20cLfb0txxpHFyMX9IJLBS3fE98rE3pg+xylXX2Od+TY3t18UuMixsXnfgufIYzGiaKZPpRM2gy44X8DPcmD320xsVYWAFT3BKD0+ICmloarp3X38lDb2JCcWlMdl+9447Le/m24/gR21dr1dB+zWtec2FdDwotdr7yK7/y2nmppsBpcEVx7Hv5rXHTX83hhx9++C53sy38xSOW78s3e2Gm4+mNzyz+8Eexh1dsHlxO3t/8exu3YpGcMPnjP/7jrx1Wdkzho/xfnPW+c/jl6mXji/+3xs7x0G3PBepYu9jkInko3abXblXlF/wOvvZ5fmVty0n4Qjs/7nvwwQffz6hAmNIQJYuUXDjROmUGoBQFHfKUUMgAAG0si228vVKzHUlzmFOBtA8GWecXzNa0iRuInYlUzLGfpwAAIABJREFUwnUfdfJuIWVOAOJ741E6JwAUxrCedXaOBKyae4G4ORUK7sekOzoR/OQRGK0HaJ4Eer9jJ05CL5s8OM6pM2QeMQfCikdE6AlPeMLtv/7rv65t+LaYS8KN2ZokRsAliLZxwZ4SluSK3NMBMmP+1Y01pOfP+qzPusCt/2s/MSCZLCCw35JFZKcxdi2SRIVbYxXgnV8CYxOJaZtNfKc5/Gf/bRoBEPOcV2rudSzSRA/0jUTzHwkSmPKHBb39DJgvwSaXc7a4MQ/fFx9A3o4CvpXf5F+68gCx4xcwycR264v8AildIsLm/LJxahIUf43lqm2fIx6Nw+aScfbvJzUjnH5T2znIDR+CeeTh860JSVwSrzDt/J3XWhWbiyEKDQ8fVPDpcPPtxoQFEhbyskU/nGTn5uKvMMn5bHtiyuI5/yL7JksEHonh787hu4vTSzrFlu/5FMy09W+xfLHxJPF0SUYE3XrulQt9BruWmNHb4vSSqeSCLY0Tbti1wuaLPdt8YBc2VBgjsvnBNkX4lPjrvR1DyUR3itUlzNbReBoBHefqJWyzlT2Z5Pr0sZ/LNXJLY/LdxnFlsdcIqyuF9ItjIM1e4Tvb0xtMgIsbx/62vtbMp2AAXrBFpO+QeTHGtuICVi0u4hOwIPnNIefwKfLtOdbHntbd3AqKjt9CFWeRa8RQOnIFD5nlB1to8S06JTNOxjbWTR+KH7ioGbq20yBrbFwA3i+vg0t02pjwEtH32eLVXgmF5+bapmcy2/mlKb4NJfbCm+XDLThgL7npBW+i/3Tduj30TyyJk2LMA1nXN+UNMSTukhevzX7NxxYaM8snmx/O4O/0C4s7z84lRRn+D7fZTu3AT+Em3FWIktfnfDiZFUl2SuEPy33kUf7X+fxVoc8/xFK6hSnJ1T8c29j8WCGoKKfvrSn4dPPgHm6hJYMaanne+oldRzjO5qfFLVjM98So890eJVfTOxvKueK342r6detIsj300EO3fk74D/7gDy6c3YsJcNZa1CrL//h1PKpdccs11ZX0bZzFED56r4uffUfXMHnzMJtZW9+1fhdkxSefwVFhN1+QU4uHnlv1lre85e6XkpaXLLdY3mQ9Yp7cMCk5N4fLIzgTrIb1ixl8WIMZjsKn9V+Y6ju6unbs3X///VfrV3AsGaNAztpxjC9xWYRkaizggVS0aAruFcFqHIlKIPRdQkuinFrgM5hEZkscQEeyUyhAQJoBjQDaxEwHS163K2itEmPz0JfEuQSXc9IjkgTc6ANI5ngR065IJ+cmNgGECAs251qPdSKz2+nSIWcjTkz/1r3kF3BwYj5Avl1v62IDAPkJn/AJt7/7u7+71gQE2UCwIAX8zFwKEwG9RA4hV6AkZ0UXkrvkm10bR6JS8GyXNVLZGAKaTelUMYGUkXeBxXfZ49M+7dOuh530r6cuB67p3PhbbEmkzYW8aHIByrY196+rMlvwbSHlfIRCglVoAAogs/HBtwDGJmc2AkJ8h18iP+mzsflja9kGE1supji3V4U5IsP/aoK4p1HSte7WDH/4ZeeJLw0NW/WWHC24+hwoi3c4ImHQPX9oDJhQw6fv/QySwqW4Fhs1Cd7+9rc/6uFu1ks/ihJr5afiD4Yq9nTkER/Y2fd8jk2QHr5C51tM0J3Y6ZxIAGymc3G0+EeP/AjGwuX0mH50+H3OhmKbb0qEiMaex4/IQS5yb8wqPOms+cQaHOl4ZF3RwDZ00npcHVrCujEMlxXL9IYgIyGLMfIa3ONnjdU4PbHf1czV2Ul+kEIxwP/pZHOLXMT2bCXP85F00nn5FVJLBrih+YTQiWs+DU/gg9jYYg5GswfZG8v4608w1JzwHd/gF51LTwqhLdxxDLi45/cZMri8AfatfpEsaxRrsIS96WzPPXPW5ljx1/FL2hdHca7G7rh00hiKmr2qSIfyglhtvOYqj4qDxQLkvXHxiLXvcqd0JZatc2XXMJcfnLt+Q4bmW47TeJ2nGE0GRefmjs73UDzrUPixSWO7pctn9AArxLmYNNYWLVuUsVNrwXuW75BR3hB/yw3xtdZptwF74s1ySq/4Jc4qPtmfr8jhcsziNAxiJ+vH7ZKJnZxnvOUhciXewF+2wIX3YlYeFYNy12Jkc/l+cQ/mwQ+7kbZIda51szF/w93kEBguVjSpOg+eJ3tzvPzlL78K3R/+4R++42aaAGtjsbLxJs+tfVYHLu5srpI/5AoyykHbWIaliznwSUNJ0Qs7xK4aRHxt3K9/iZuOz/cXG/osXtTPk/7nf/7n3S4JMSCfyHP8YRse8iZfg92b05rTrS07/3IB6148x5XVkx3DVxxvjD6XC5Ov54y1Q8Lc9C7Xsa2x8baO52/0xd/gPn9Q6/FbXLC55Hg+gnsZu/lg7zYkkuv6GcAaAJI8xxbIJm4AwYgUIfprAAEtCDd5CwZB6wrDFpYAb8mTq8ZLTgECwwFlCRlAkc2cnLvjdKi2CAPQnIODG1fwcpA1orEF2SYr8glShj3X1Pdt725bKWCnC2sQ4BxzmzRLkDqenvZY6yUfWRTXSwgEtfuJBB/QoRekINncH2sLHdBKp0APWC/BRlgkDMC9VyuBHue2BX0LmGTLtn2WXI3bGOszW/Sxl4SFsCWr4lOQsaP5FfJkbS5X6/PbN77xjVzmrgHQMYivuRt/72mWgBA2xzum+TrGrS18AJAouhWBja977twlqOzABzZh5CcAGqjyxY0PfsonED/Evfk7XgIRL2wBewD9neI+8CAifkqGLcLXZyQsCcw2wHRUg6d/NaPIi9jBBGuXyPoejiyB7PvHPvaxVyFrbfxbPKwP0Uf+kWydlwzIwcbWbu/3eQ0Ex3Z1KpmQS8fAw9a4vrNrFGeussJ4+l4i5Ts4xTZiuXOQ9yU0S+DTWVvlX/KSl9x+5Ed+5ErQi9NIn1hjZ1ccGutMeLDRrhr3u5FncxXMpf/Glx/6Th6io20OrI+493UbDFvswBe+6L3YE7v0C1Pg8OIf/cA183RfZg81JMOSasn9LPzoQnFou+niHtKPrGwsJycb0KU8KVYWz7dATv6alukuPdM1cuVn1pqj5sZ73/veu22e/BE/yJ/9EsjGDCza18178iWZN1+27uLRk9thR/qlNwV938FOuoMLjiGDeOx4Fye2gKIvRS3/1pBC/pc0iottrpC3cfrcrU/W3PdiFw6KzZUdjvedHCI2Os62cnPjfvAAdoudxe4ln0g7/S32yIt91zgI9OaiZOnWvZ4/8/rXv/5RP7OGsy3no2fxkvwIMh+URzUVFwdXXvkq2RT08EZRjkPwAxjNDnS6WLdFJTzPH8VNurbzbXNq52kK9b1GiGJfDPTeA8vYnm6t1YUGvuK4Psff6FAtYK17ux1etBfs0lc4LZ9qZMAj+pevkqlx2IlPWrt1aVI1v+dGbFNki6v8U/Pf2tUVCiS+bKcVbrf+RF9bKPZ3PKAHIv/mb/7m9dpYMIWtYWevim1jJ19ynUW7OG5ddkJ0TtyBL8s3fU4ua5SbFw/gM/3DruU2Ynbzy70wVV5iO3VRNrOW7CRmepX/1ZgdSz7FsfiXI/kEH1In8iW2gtmN17xrd7hyNsO21l2Z2GYLed/3XXO07ic/+cm3N7/5zXcPZd4cIo6WUy4/wA/J63g8Dh+nt22MyMnrQ3xeHufbfM7nYvad73zn//4M4C5sA+8k2YjJFo0+8+ocDsaxNAc4oIRqsYICgWEozsEZKVPAbLcTgEkw61xLADeBA+s+26SIUCGGvpfcvXdVSZLc5M6gyPYGiHGRLcaVdBAVxkO6TwIKlNiEfFusSkAS1zqYdXDq5NgCSdLfjlLHblGJQLDJXuHexNFYEgpyq1Dr/dmMQBAQI/YVlI29+kBk2VSzozVqCgCyJYw7Ht/Yzrf5NSAk9tW9YDZ+26naPtW/1772tbcf+qEfuksK/KBxGrNzbZU67el7ICgBA4fWwb9OMJB0+DIyoBmwJIEdkM/WfMa7ZgryBCuM0/uKlBIUUgLMxT2/FicaEWwn+a//dyzgJBdccD5CpGCgC+RMHPW+mF2cWmIlqfE9Pq15Ialm39/+7d++feM3fuP/Pk31vvsu/5U8yQuDGrdzP/ZjP/b2Mz/zM7eXvvSlt7/4i7+4u5qxBCF5OlYzTeGk8JH89z0CbC30sMSQv5GFzI5d7IcZ9MA+9J28kru18lUxSefPfe5zb9/xHd9x+9zP/dyrIJJvxExkjD082KbvtkkpX0j+e1WF3HKI7+hU0Z+P7H3qm/cWOzbmlhglg/vy26LbWhRDiyv5RutAAhFiRRibdM5e/SQPueGbHMEHl2D3nQdlnr5v2zCf3IJGHqUb62xuRHKbf0ie/KzZDLP5BVxnE432ZEZANneLTzhhHsR5MVzu2BxrLLuwHMMe5FuMUtjgJDB3mzLJCidsoe7V3Hufqs+SpWLL/Zy2rzZPYyN6cm66qrHX5273awxFoaIYlikENt74RDaTp3zfZ9bUenAUsQRn5GuxxbZLON1usT6Ka7R+vmbrsWJMDuHDy7f4Hh8Q8woB97D2PtnTbT9b2b9+RvZP/uRP7n6iETdoLXYBypEdz2/Z+sQ6n1ufAgZPQ+zJSpd42W6R7lx6UCjjr3B69SC/4ReN3S2Kb3rTm67YXo7M38WrnMO35E94lvy7Q9bntvnjBjiE5qrjsqO5FKHLG5ZHwU26XY7iOIVq/qKxwc/4OU5zcnByLG9aTsuG/LvjxQA7+jk9edmV094v58O3vIp38WYOeNmV4NbjohMeFYZoLq1+cE51Egxnl+QSD/gmvcBG9cXiofXKS8nhNiq+vQU7P19OqvYS3/JQa5Vjdu7+bj3LzRZ/m0/RqeFA743d9/AvHdFXMVUtAifEDnlg++Y9esdf+OA2NeiLv+Eye6EQ/8wn9uIZDtEYLrCxZbLbwU3WbbjA/dU13Gp3RM19/N4FB/gpJ9MbXIf5m7/pZ+s83/Pz3l+89SM+4iPev8UX8NdNAUoMKigp/wQyTgsYJXYF5gJLxwDnjmsuoNB7wKhDrmu3ZM0xjUNZqzSFDeekMA6y5Hc7e+lkr6LtOpMTyeXQwCcZK4AyELDbZAIEEF7rd2WGgTgu55fUrfcsznzfXBsoHB9BW/K/hL1xkS1OSFeS6m6Ts/7O04TZgtA8EiUShNzSr+Axfw+3eM973nP3AAzr71VxowBFKpb0IbYCS+Je0GCXLRyAnWRpbH4lke86xAAiSQ6NjgCsq59teyrxCOq1JcCiR69LKCQhduVbC3b5ecV3c7ENP80+4rdxk6XPkDbJrPGXgG4C4P/iXwGuYJZgSzYe8KXAMz/CCWMU7Uv2JRY2FgfWxA7pMrAFbM3bLRaSF7D1Kt62oNiCEOCLeevZuIIVALyn5vYb1PxfrG388BcE68d//MdvT3ziE28ve9nLbn/+539+Jbcwz/Z6YyMaCnBEQ9JBHBC0TSrWvPjKFsZVXDiWvvmJBgQc54Nwc8m6RGrdxnJMa+uf4n/xqa2Bv/Vbv3V9X4Ogc9hiCyPr5A9n7CI3cJFf8tf86v777798MzkUjKsHOaJCw66XLVCTK5zuKmTPNulnLJvPFSjxZhcXf2htniOxZG3jl7/5fokZzITXMHF9FAbBUURQg0Exmrz5UMcp6pbMkrnjkeU+c7484tzG2cKRHegfbieH3ASj5Ze9KKAAkRc6RwNMzrDW1RG9bZxssxFWr9/Cms0Hq2vcR96BIeuDiJgrTgrfztEAIhvdbYMcP6ITcQp7xbA4lf/pdwm/nUPrQ+yJ28hry5H47TaIGt+V4S1e+1wja+2It6xvKobI02t6aQz5mb7l5yWyZBUnFVm/+Iu/eGHF137t114PwYWPi0F0Y+2wg+46h+0VLsstFuvgH/lO2TW8Ok5uSrcbq2zcOui4dSr2zoYLLglH+a445NftEmi36D4Yj3yNrzgmG2y1S3H5i9wslukAT+g9HnherNkc2Xfi2vie1wH3FwOTiY+nM7wCD9E4lJfkv45rno5LZr5ld5wGg6IeN9v8JWdq2MAynBFX2JijF83vvoNLsGfP2wsf/DEb8Vt5bLGlcegKZshTzZv91jeci6PBWn7iAcBbc1jj8mtyw7TehwHW4HN4uU1ghTLuSy9xNA8wtnW+cdV6ybYPS4cpGgE109/3vvfd3f4llqwVD2odfMbcW+PJcXxPDsEr1btb18BgmEyvm9OWT+Vz1rUcXE7EJbJfHKLnoslt2bx5zLn1N0wkOyyyMxtOyq98a7mb+poekvtqADzwwAPXLQCcA8nVNUpAgSEpC8Ytthqw/ykho/fEagla8qkY6n4Jyjce0DqTAWABiGRcAmDeTZAMj3QjphugEgAHYiQBsXMJyFXiOoW5yQv4zEFfgg4YNUc6CtQaW+HUeZxZMkmHCKqAJKvxkV2G344/B+tVkQPM6BfIIEl75aq5AC3yYL0SrqA0Xu+3KbAFApkRita0AaYo5JuOP7uf7M8eZ7BYy66fvEu2AGryIgxekVI+IWHx7yV064eIkyuSC/LiahtqjkcwAS3gRTAkrgXBpzzlKdc2665I6xIiAMjI4x//+CvBttWWPtinMV154r++C6T7yb/f+Z3fuf3TP/3To+7x2q3RawsJmT22yEifgaDOKtBTZJBX4l1cQMrFYsVWD5n0LxkkvrWlGAaexkTYyc5HjbEJQlxpwOz7xtPtVwxsvMCCOr09Ufptb3vbHXGQBPgVctzcrgTsVRJ25x/GliA+8iM/8pKl5gT/sg7n9Ir0ItjsIKHwxyUJG+PwDKFBIpE0OlkiCrv6ruNr+LVtsn/Pf/7zr9dwsB0xEjk9d/wSDdtA4RZ853s+F3fJERnpPE82ViDDtM2FmkmaswhqvguPkTpzr7+QH973vvMUbXCo19aV/9fEovclq7AW8XVOa0P2xRN7KorYbO3bZxpgGgKK1sV1GO5cOX/lUUQ1Dn02N/LauXsbmbjYArI1Vyj0mV9/SCcIPXLamK4MI/f0Co+XaIvz1gY7FF9ygwcWNk5j8p/kqcCC6dsUMmdj0rN4VVD4HLHjP8gtnFhexXawQMFMVy44bBzCSf4mV649tiEE82AizoegyjdiNJnML9Zbk7xHn8msIOMfS+iXJyicF+tPf8eD2K08VOz1z+6b/kaW8SP6kMda32Jz43VM2NMzNdhXY4Pd5Eg5Dl+jr47z03fiwznwdXcjid3VJVnxT/hhrsblH9mFP/eK8DeGhhzskEP4y+oe35bjsoXnJDSubfDLiRdT8JPV+4l1WxSTk0/wJ8VT8+A2chjfw/XXpidv6335opqlK8ZhaBjhwoM4X77spwI3ruRRTQjzaELAXPG1HG6bGHiTBtoWc45bXpoM4kaDCE/RUFksl7edw8/lY7oST2JMYSjO4aTj+JR4kTf7XAxaG//CFdhy/QTnk1fImT/kY5oFjR/Ol//UAeKgWjI5YaU1NDa+KI/hNjATRsphzdM4fEtsdbxGs3X13YlNOELrEMswSu5Zzs9O/BufiLPmq/FwfHNjij/IF+wjFtSG6oB05lZp4y0miHf4llz5Zg3U6xaATfgN0AG2JEhqDMy5OBElAdGSZscWhEBM1yohS6gSENDk3AJ2CRBjkYvTSsCKFnIVMK5sCiaBvcUhRQnmdWCKTQ7rA4ZeEfJNjgwlCC5P+wDR3WBb4sepet2r5QqSdULjSrj0dQZdcypazcXGiqLk2SJHYtnkzyk50CYf+uq7nhZaN7rfw15AWJKyxIBMxtjkuVeqVn9sRxbkYwmx5AH8jWueXS8wWvvqaJpjg3LP3aCnE7YHPgsukrBjNDGQRzsrABiQFWN+DsRcCootfPYeRqSj+RYkjL+ACChcjegY/uS1Bxh+7/d+7+2Vr3zl7Rd+4Rcus5BxfYS99pV++bOC1LZac7CVxCj5LOgin5Euce/33iWMJW8IMDAXg+bUTfaerMbiy+k/uStMxZHiQ3LX3aYbx8GZ5lBc9PcmNPGavP1L3sWFjl+8kfDM3TmbSJLbFQproX9xZC6fw1N4BTP5PXxfPCK3RMffxD2ZfL+xgvCV4Nu5UkHewy3NL1bEGr2Sk3z8Vc6QJMXIkm1r39hPRuQXieY3fYcEyj+N0X9NVHIgO3xtibeckb0UkfycPru/vdhqi/OrX/3qu9skEB55hi7ZHpElp+3t4gn5WKxlJ7rrO/EPL9zqwM8V8IofPikHpQfYZ41ya58r+MwNt82dnN3bXdOq/+SR1zePWmtziyuNB+Nav/cKErhcPJ0+Q1fpRZPH/bb0zq9Wz/L2uUNOfDQe3GvOveqDlLXOcM1tPwoAOMguS+5hb/NswYMDrc8ijXJG4ylGOp+d5RxNjLOgtCafs4HdXJuH+Gy6RLw3H/AlukG+2WHxGl9prMaALY27fAL+NzeiC2uWj/geDncMfaWLbKHgNv7yUrrvGFyEv8ME28b7XIFAJ461e0jsrG/QT3I1plsbjLH5anH6fIaM5o98Rg+wVG5xHN1kB/EqL+FGMJTd4XOfN06ys2tjsFPnb+OAnzsPrq7f4UliF5ZV9CdjD9+DP+KJf3glg6KKLuQ1toeJMFu8koHdfb/cmE3lgmThyziRdVmvhni6Csv5CbzB2dikcbp6XM7s4dou9tB/us/+8ubmd/x4czj7LS+AOctp+LmdYcsXW+/mVg0fa9MsV3vwu87xbIblf+aHdafP8UXzNK780nrhrYsnPsOp8Ej+hKuJ260xk2V348IXPIO9+rwmRvrkM55RsDaASR2fft1WplZ1Lo7uIja+jVfgrvwVX+InMBLeG89uocZtB8L1EEAK4qSCwiIRTgtakrMkVFB1vAQJxCRwiXoTiL8lMWDBMJQOLBiII+saIZgeDgfogNUmB4EFECRDyYLiamj0dwR1HRHACUBJYpPMkvgFyCUEDLoy+lvALpkF/utcJ8EqqJARgUn/dLT6VyQIKKSJH2zgAPctPnuAU0Sp/7pcfIQNNSToQUceyCCUkim/UswiB+urWyyeQHz6MoDZYHSOtZz2klQ0L6x9t7+mKzIu0DS/IlVi2GDkZ9lH8G/SEsi9AsLTjzcpL+Fdgr9zt97dikxHWyxUiOQ7EaDkSb4ectPPoNTgceWUPToX+bAmoERvAB9ZR2YVN9v04RdkEgM1JJMpWbpXylVCnVt6gjfJIGkhOCsHPzx9CNmi28YlnxinN+/hkliDS+JH8cF+5kweJJHOxN42o7ZRsYRiizsEvrH5cfMj6Mm0V4y2MN4iZAnH4mXnb8FkrXyTLeEL/XqvQ52cS57EPRLBRotX/NlcS962wdLnGhtwxbHWxW/pdMkGYtkugUglHZ3EyVjsno6XuDZ2OnVlXZHB7icp6/NI3c/+7M9eu3iuzvx9991tB+TbGg/5k1iSo+l/cwcC5ioSTOFrCH9+4Teq13eQCMWR3AY3V4eLB3seebaZguSID1jZuAqgs/D1nl+xO5K3xdAWLZunV34cQpHS+NZTYeFhVUiiYnC5EXtqmp9EWD4QN/Quh/e5BsrKKe5gEPJH7wr8xW12o9stwMSNNW7zHEbzSfjpHHm895qK8Azu91ojz04KfEXuWR62xQfSyl9gDJ9pvLAX1tA3fkN/y7n6WzFHvuWv/KtzHZte44zllMVo+j4L8S3O+Ic1s0M+4XZQvmsd8gZ+gOTTh/zCXuXc8FOx0XEKN5jOZ9hJA6vP2avxcGvcBo5sAWX+dITHG6fvlvMny+7c2zgVh+nGNm85mbxiYnOzZoh4wtHVDnyy7eFd8fevtSzu4ms4KXtquog9NoPncuj6MXx11Z+fWDueKw/zLZiC43nf9xvPck/605y0nsXJvuvqcf9qmPceV1g9wAa5CIYb68R262k8tl4uASfVGvL4cgcYov6jEzZmx7BCrMltbAsz2AQfozf8CKbyT37Hdxp3817x49i1TectByTz8j68fbFxc3Lj8euNjc3zi694BRuRp1cX+/JNF87pYP3U+uiUr8AmdsJ9YQs99vrud7/7/54BsEkC+bB1U5Ej+e6xHOMuCj/w1G6KkGAoGvAYM8G3sQDAJNydi9GRyhxri19znE6QLB2bLLr1JwnjeBwJeAmuc510g0gwJsfgSOQHeKcRT3K1SQCpQiTIZs4F0U2SrjALdnNwDs0OJHsTlCSTAyLtzdMxikddfqDFZpI7HexVspy58ztmk83qY4FX8kNwz+LZ50B6ZQA4/NW46z/m5Qf8V3JmN2sEEnTnPIlhyZ2gQ7T6bolMutgm1RYh7G99ydWcne9vdiOzeF3Qt77VoyaM406Cmdx+Z5kNJVF2ay6EVOFDFwt+/H+JPNIlTnvfnDUd/DyMuGse+kMMe+3++Z5easuY30TOt/x2swIt3zhJVrpcX2JXvqKgQDLEYN/TH532nbgD0nBB7CGjG5/77AVj8E2FTecjbkhNY+yc4stcsNRWcL4MP5YInjgFGzQkl8jRDb/TVCAr34ex65c+Q3bMu/6ZD4i3LSqcK8aRrfX3JVKN3bib7G01JPvZgBYDdNVrfuyKNx/vc+QZeZIz+JtcAROQAgmeb7DhYpfcxF+28UlmJE0Mwv/Nrf0t/1lbOpFvtxnm+20MrU2NxXetmxybK81pbTvn2o2d4cPKsCRQHjp9vh0/fle6OdJpx8BL/pUtYAiesLch9N1iw8qPOO4xYmDxcB8OJf8ohBuP3TeHJCeMXRmRS+vZ5soS/CXyMPm8+r7+SX98TUyRrWM9oEuMIPfyfsRZ/oJ9eNfyM7HTZ52Dp/C5xQm624JIwwo2uP9Y/lYYiQ3NDr5i587mezsPwoTFJxiSPSuWGyOZsr3GmGIu+yHt9Ahr2NZ7uiODtWyTIzkU12e+gL+bZ5PJ1X+5izzsQdedh6viEttkYncyKCSct40RXKfv6KLXmoWdD3+WG2jIb4FpTfICH+c7G6f0pdBrffwH71++Ks7EPezM2Oq1AAAgAElEQVRlD+f02jj5lB1feAsO4JYfOtFMppvmlQNwHevkW+zCvu4LX1tYG32IfZgIj8XjNjutQw7mx+qlbXbgLLjFciv4zHYwXS7mZ722ppqi+0BK+TzZ8X5NjsV4jfjGCfe6kNMOtxe96EW3Rx555FIBO8jB8iqeuj7N75IJ56LHXaexrM+uGJiG75x8m/835jOf+czb3//931+72ZurYzV7s39rE/92b+GNnY+HiNFs43ucrONw0mTq4oMLqesHcLLzYBDfPjkQzD/5eHP7rrHf8Y533O77kA/5kOsWgDPJUOpe3dsJl/AiCJIwYAAGlA2wEWDdWErloKscCY/DmZehOhZQKRT6bIH0JJ+UYI05rp+SAiSIzIIcstKrgOf8DAvAluAYy9jkQSp6mFikpo5ea9mk0jGICiA3tnE48TqJZJsTfuqnfup160VbhiQzTkNPAplu7CAQzEDI+RzR90BTAjReNmZXjYPOsUZ6zPELNGtzjIBNz/5m8z4Dps2he8YWfY8cNl5r/aRP+qTbW9/61kdtYee362sIjofmscGu1/GAih9LAnynNbmqZMeImAO8fBGZB2ZsjHhu84del5RIGoAFkQCy9MtXJAKd4iWPnSOxKEzYv/M0icSfhLmg7nikhN0X5Ne2S3CWgEl8iLZ1KfjaGfDP//zPl18hGPnbz/3cz91e8YpXXN+le0WGogQpgB1L2hUA1gdAkTFEdItl8zdP5y2II6ibfGAAP0Ac+Rt9KUqMl19YJzKwhR9ioDiFWXTNnptk4TvyxAf5lKRr2x7i4nhXvM+CdYsWu7yWsK7PWovYWfzpb7i1Ol9Sey+ST9/yiriBm2wgD0jUCnikEvng+z6Xi1Y+xQs8XWJg3o19cdcYS6L39qCOkQMQeLHWGp2HUJtHzHTlaBsii6dsvfptbD+Tt+TMQyuRTbHMN+U5vgWn+xyBdgy/lFvhEuLGp8XFxhNMEyOaKDjLxq1tsYo749GRV+tszGRRfPWq0OTf8N5VQeTZHGLWfeuu9Kbj/EMzQA6W1/jRxg19wReEdJtOfIOfazCIz8bV3OrvclI51zyK4MX8YlqDgL4VZduc4UtiZoscRHTP2+ISl9gGq5hcnKcD60TI+5zNzUWXyaWxgKeyk1iQczbHyj2drwECW/AYc9KDuHN7m5yS3eVSFz+Wk8IBmM3+e7VeDMGDbY7zN+f1nYZN82j8ij+xzrabU/goTkR3mtBwDOfAV/EruAQjYfvGD9zEeXAtdhHP7LycAF44h+46N1n7XCOnvz2/AX+VK5ZnJnP8M6738MMP/z+/BiCHtib6SDb5fDFrMac51Dpsoxhki+U48FINIW7NCSOTp7X5RRvn4d7si4eKk70wQPfbADBu3ynmjSXG5Ac6kadhGAyGFXQDR3uQ5wte8ILbz//8z9/tCuGjOD+cYKPluR3D9jgEzOm8bS7Bi81zcEVjUEwXs2Q2x7Of/ezbG97whguncQIYunmCThoTL2k8XH/9GQ/mx2sjnB1+LDfkezio9+I1eWo+1zzA05aPL++3zushgN0CgAQDW463QhJct1nhIPkjjxyL0pGmdWbJl8NpDJzzIYOAYcFp5z8BhZIYRkA5jlMKqC0Um4vjbNBSIIdJH75H9DkqHWhWcBrbZZCNvs/YimUFCj3sXN3zU5PAlmFJXtAsIK7uay70M3QV/y984Qsf1YFyLnk3OJAdAOEYgGXtkRu/ae4Yybdj6Rxpkvj4Ddss+AGsBWnH5dz0Rd/sjZDRDZ1sUZvc1mnOZOocwahI8v3qh9zABjA0l50s2xlsjJIAEoFMiQG2XkJK95Jbx2w3j1/wW8AvyZ3gAoiW1BhjAVMyXxuJW0Cf/rb4SgZ2kCSax1wSniv19L9rW7xZ319SLiZXHmOt3y1QltCf/vSn397ylrdc+t8re+bhG/wL6ef3yDDQzM6uQiKASKKkwEeMAQOXnC5uipe9os9v9kqwLWHm5Z8IfPZzdWMJ9tmgWD/h90uW6FU+SHeLB0tYNdj2Xj64jnCbH2mQS2AIvGo9GgSScHOzqTjdeN9mA79FyJccbmMVuRUD7Gbd5Ddv51pLY3YVo2O6FQW5PuO447bptcXcNrya09ZEVykUAmvfM1ch4Ij1Qw89dPvMz/zM6zkCi0lbXMrR2dIxrUOhwpbslBzyfcf0t8aG3KYA3eIKCV/9Li/Y/AofFDHGhf29Inr9TfaVEQ4qzDpOwdK5/J0/7PxwyjzwbbGlOTcXb1OH78DgvZruuz7rAch8Wd7V0MnOPRjKz0BpWCmijcOH+PmSP/G+xfzyETG4WCDm8S+E0Q61E5c1DWFX5yvSFIDWJgfLD1voLPYvZvJx82pIRGz7J04WO/kVe/Objb3Nh+kkWzzjGc+4ve51r7vsajcZn9Ik6YqwIpzNG7fjFPVkFgewgz/BEPl/ZRe7yws3/zQnG8IMc/N5uUUO6XO8V+yvzc25RYafLlN4LX70md2HdNBrfDR/iJMmAz21vt3V0FiaEYpm+O3e6o11Ntgx+JQGDZ3CK7kChojv5QWaCPTETvKfPI+Hndy4z8XlveqjzR1bT+AwculypcZpnfJf7/kJXfGN1tLDg7tvW85prDPucQhx1Zgw05jsCH/4EJzUiNNk9Ll430av2IIl8EdOkXdxY3mCjug7Gfxb3tdnyZP+8peOa6xy8D/+4z/ePf+DXvFZ49HPWbfiAD5ffzgxfRuOybP5m1/gMqs73BIW7drltM0FyzE0Xta+5oI5+EGv8rMLrs6/Vz5rffnFdQuAZwAAZYUtBXF6SQLx4FiKCxMteSLwGtk8LUx3bAmZ4FU4euUU6/xLOji1YLIVj5Ioeh0DWFIywwJpsjaGIPofuu79ZbutKuP4s/+Ksu12uz0rFqRhB4sokwpNK7QTIqghoUYHipRIfyhCMjLINA2MMDULs6KkA0mm1dbcorUNDVMrO1h/xI7vis/D5eTthZf7ude91pxjjsM1rjHWvNfdMTIBLgYQSFvsCjIOvwEpOSabpkRjRAYqqn0vUyefDgD0mQgBsSYGsloR9OEPf/jq9rPTgtk2DzgtIF+CyvbW3R2E5rKVZwkKOwJcvoDwLegJqj5jHwR6CQbZFCNsu74i6SEkxttECcCBtnkFMVuQeUmpp7h/4hOfuH0SuES2+jmbV71fAoXcAS7+RQY6UQywG/8TU+KVTcSEpNv5yOkSLP643WsAvHPRn2MLfmcsLelDXvjoJlQAxG70ewJc53VdOrctSkxugmscBAzx2kaVcd19Oceg467ZgnvB87QtXyQjwtJxd2dgUkX5d33Xd9382Z/92UXyybN3ERZrxLs7i61pyZJx2bNXfmB+cmlO8vnmpru9YwnDGttYrR827t0FRIwcq09xLf4U9IjCrnNjHUHbpEn/68vJ6e4EjGhsRMlXjegGxkvMS24lYcRR7uK7/GHJnTizPnGKJInL/EEBsz4hxuhz44utEDsxCru2ICAbWzWf70Zbq5/U7XqEQOwpBPi+HCBOkb3OhxFI7BbX8IrMnbvNjj7nE3xMPkXuNufQdUVavyRk/GzNh/EGuEHWJY58fHUvhuEw7CUv/OKr8IIdlhfw48XXJV2dK69Yt2vEK59f0t9n+U22a+1idJsgi9P97Y6vRt02xVobzG6MLaKWn8GLzdvLmcTcEly+x5c0JGBM69/t1jjkiTXOby3WsDaQ89amfMExNhRDZM9X+cvmHXe/F68aY78mQm84heJ8c3vX80P2VYSdPJAf8VP4Bqtss7a29NdYfo7zzGl8bx/QuV+b4IPuVNPVNnrghmdewJi9G7+ccQtpMQnDFGrLV+UPc/fZN3zDN1zPE1I7LI9uzL17ykfh0/o+X2RD3HKLK/mscZ3Px90Fbq1wQk7RNJEbNIXEuLhLN3a+wUXNIWuGYW604q9kO3NmjaeebWD3aTKREeddnSWbrfaaIprJrmuMzZHWYZ1is1e6UEyLb3rjr+KYTyyf7rP9qrA8SW9iQQHeGP0tf7KDXLF++YIXvOBqPP3hH/7hhbHL12FuY1nT8hNradzixs8vb+3ROvw8IRyxtpO/LMa7wbM5cTmy/EHnfBmP2p0Mmixbf+eL5GL/9TF2UCMvvqz8ydm/awfAfffd91ADL2E8F8ABBfMqa5MIwnh27zJEiaCJe6AJJ1asUNwCfJ8FBIGfDopFLxnfIJKkGE1iAQjJ0bXbrRR8ihHXSkAKUPpZkoEEIpnIDmLBeSUQgIl0te7G3a05gFcgI5aNsV00OmlMOkAq2UcCQ7TI0/wLfvt+CelpD2SwObeYAgRk7JWTS7rN0TUeTkPPQIWtltQDbHpGjvz0Dj0uMQM0WyQINOsxJz8HhsCn171jsX7Xd9D7Ob33vve9X7Qdl+0VdQB3179y8mG6957exEY271/2auxA1Zi99nmNHUENoFrTEjFr59d8hF9Lxqf9G7/i23jWwOZbNC856Py96yFuxMaCpb8DtxIfucUkgN84YmdkSRHADq1jdcC24r3rjSsuxXHnIHa9woxdu78BK3mQKzt1Op7NasJ94AMfuGxJF4uniDoyCRvCA11d5J3/JlufsT1CDrMQVvpcPNytiRIQ31g7atQid2KBn1q/uTsOb/kWAr/FtxygGGM3OIEg9MruSD7s2zhF/FdOPg5T6I2ONynyi16XKLIzX1RQkGntbw3buIFR4g8Z7/iZczY/8F0J//TRLTr4a7K25iXmiNhpF3rvtfMVLflMxUCvcLHP+cQ2LuEystL5PZgrcsaXVia45W6bgrGxk6+17rM86LpYWn01pt0IfAsOsHGv8hVsQzZPcoffIIf8Rnw2H58Tj7ACMV08lxv5qzyMpJ85jk5hEnxo7OVS9Ny6PDGcDegDXik+G7Ntt21x/tSnPnXZ0bN8PJ0fJvNHcQUfxYTP4aGY73yNN9c2D+7SeeTlm3QKZ9ON78z6vr7CFgYscZZ/lgOIfdgPq+T5dIJD+azXLWC6tvMaX0EiNk5/h2EwvfPkX3LxQzblr4pFPGwxPDuXczsWTtc0Lq7owwP1YBNbKywXc5Yr4BT40MqGW3TONgfZS6FlzQqTxUFcdLlGtoNVjVFj7+u+7utu3ve+91262pyGe7Btc9hd6jPFqfm3AIRX5pTzYZk8B8/yBbmqV/N23sYa+26O4RvNZXfjNq+MJ9bwNryejuCI8zuv/3ZWsPHyEdxWDMEgfi9/yQXmwmk33hfj5DK5F6buPPAFrrOtueOidozgRGKNDfmUWOCPyavhsjxx69OO98DcagCc2NxqRj+nno/w/9ZU3Gw8mN/OItjFJ2H9yr+6k1s1BDfmcYHVrzyAn4W/8V03//icGwds3zrkF7I1Lr1s3bf+kgx4cXPjFHC5Z2nd9ehHP/ohgMcQS/bXaC14k5WAAQqc405KesITnnB9x73v2PgHmHX3EJmuv++++24e9ahHXaTZ95442waNoF9isiCh0FxCsgRc4twEDsSN2fstFiRCZEPALFkEjIpzQZo8Ch5A1WvfzwxIliTTkwQF7BAUgG5+tgJYvS9xGHcJxYKtwkCgb5JO977zDFAL8OZUfHQ+MkffCOYGNyDawHcenxNE7Oo9HyErH3D3gw9uMdPcBRPiwH8E5TaeTuK4YJDc6aF1A1FALomyDR/YYl0Bt0VO5wFqf9NB81k3sixZdlxnNWKXXvyWMb9uPD+tZs3nfEBtfVsDZ+NXErkN2nn+hSQMB+hQXPOFlau/xQSC3Hm7qyN/decIYK9Pbyxbx9q98cwhOezdBrYCkAiPu/+AXVGSXSJhxmTHTUxip9+y/8qv/Mqb17zmNbdfJeozvsYvxMzqaM9DJpNlEz6fRjrOYhVRoC9jbqNgfZW/wpS11ZK/TVJLWpE+DYvk3t9ub/zdFm2ejUEEX6z6DCZ7fxKZxRw+uxgHI8y/eU0ShBtsigzwG7kE7vCNXhtjbQMbyLl5ZpN0vq0YZK8tHNIZErokzDld43PrhU/I7eKo4iLSZJ18mYybM8UU30QMrWsLfvOJSXpCrPkQrFBEbUGdLhq732WvufqhD33oip2NXQSmY/jKNh/lM/pkCzjSNWTaXNz5nev74Pzo4Q9/+LUDAXbDIQ/wQw75KO7SPOJr7wD3udhgj8XZzZMd3ztAcqS1dy4yKf9pOsFUcd8rmTtH7l2cMBfMEDeN5e5zdsNXcBu+QxdwX/6ypq6zmxG5LYdpICSTZnG6g8fsxbfkwMZ3cwjpl3s0AXoPT/AkGAU3Og4H4BhfZyNk3fjWJv87zzjyJR02Xp9p5IhhMomxxtlGpzv5fZ7uWi+f1gDA+zQo0pO5zLPcEH9bvrec2zX4JsxaDta1fG3xLtnNnRxsCEtw6fUjMa6o4ddyOTm7RjNQjoaR+LS724svikk3/OhYDqIbMbwch10aIwyRr8Xicgzn7lflYACbpme+hNvC8c1z21RrruKEvuECX91cvXolj3nkKvlv/WV9Qa5h71757eINLr7xDXfUSfJq2OOnVI2LK7V++VZTER5XGLcTIj8SQ9aDlzUHPlWdoyj2yxD8GG7YFWB3FZ2RNVnaOY7XNffyMP4j5nuF93SxPGI5Lay3I9JYcqp8jOvYzdcYm2PNvblZ/jTWchc25UdivPd///d/f3PXvffee+0A2O0Xq7guWKIucUiIAJNAFR49POH973//RZqdj0BSlKQhiQMiDvCSl7zkurP5tre97fZOxCZMf7se2JN3wcXazgQnkKxFcqRwAAfEOK5xBI+5zvddr1AmL32tLMiN5IVUnjreZNXf+0AtBUbzCJTtklrTFsTkpfvd/gb8ESsOuiCJ4AikJdg5pe011gHw6Hn9DvgDWIUr/0EugN4JeFucbTG4DSvOvz67RBjB4YMB7zaG2JBOFoAbx/oV7ZukukbXH0kwNjshtslJd5LfmTTWt3wm2JFrMtlCrXDrPHfDFIBIFn1JRHwCsPFbY2+iA1b0LG7oRdHCtuKm1/0PyLpOApJwN1ZP8rK+ukWM5AuDxFtyiAeya8D1vvh661vfem1XfP3rX3+5/toO6ViffPSjH30VDiUhxXm6ZP/WYU6Jx2dIo4JYTNPxkg5YsHerlkjRRZ8jr2LXXWg2bnxkCTlCdJuzgt6DzCRjNtomUAn7Oc95zs073/nOWzK7d0W6ljwKEzEFW5H+U7d0lE5gAVJmqyI/o78dEzGhyz7bbjqCw292/dYsRjq3uZNxx6MLvswG9M/erofVe/4WV56rAC8VDZtnxL71LEkSy2Jm88GSNzjefOyz455ykkdTja7oHf6snZZ8y6vLLciI+HgvJhDxyBs99NmSUdteEecw9F3vetfNT/7kT9587GMf+6KbF/BTMQXf5N6IYH/3efMZW/wippu34KrP8Cb40JoQ3W0CsMvmPL7b/DCaXvmorcJbsCG7ME+8wK6Ob3zwe8WFAs955sRN+O7mdH699pa3mzd9iM2Ow2H4rSCHKRu3MHpzZ587jtf0inAb11dgOo6f7pzJxJfw0V75Nd9jR+R8+TD9wSIxR++NL342P5Fn+Y5r+Atu4hkFHccZtoBgcz7Fx9KTY2wgfyle8LzWoeBZ7Es+jRL6ZZ/kgX/swzc3Zuigz+TZ5Q34QuPhPYsxZFuezI5sYq30j9vjdL3fZxGwM2yWC5eTJGMc4Id/+IevJ9eX07fBx++9Ls5vLPR5OcrPWtIb/NqmlVhvrOYuxr/whS/cfp2oz3e3D863uV0+gU1ktsMm2Vov/g3zkmtlw/FwPjGPk209Zk7Ynl08lDtd97WPnrmxc/RV5x5OjufgNzBmGwawdZ8l1VjJHlbzIb7KP/CPHUvNuPKLzdUNLnQnu+LlrQ3WmQPXEONsYxw+mx5PbiH/ihNYx+Z2rRiLv2ZPD4WE9eKUr1tb607Gngt3fQUggU6SQmiKARic4CQ5Dd45P/IjP3IFzFOf+tTrjj9lUPaSX2Mv4EuGnecuiYeUAIW984ZEIGdAU7HTeGeB1Lx+91XSsf5NnIJxxwZwC5xIm88ay+cMlH6W3HF681mbMXRsAKWksN16hIGcjbWF2SZhYLAAvESKvQXf6kz3tfMBW3MjoquTXSdHXGKs+EYIzCtJKhIAyZInazNGnymEdu1siehI9EsCAIZzEZXm5eMLGggiefYzvi1IEQ46VwgusbCW5u+hcn3Wti+Jyrkn6VuCL7CtbwnNkgF3nlybzrZbv7IAYXZmW8QDgdgET18SyiYMPsqvjOccSV8iW5CUlBHcjQVxxe6NI8EvkUYEYI3Gx7k+5ERxDFce+9jHXjssSv7Nv4Rx/R+or39vUS0GNBjSBx+HQfxT86xzkwNm0q/C1Vx0IHasAfaml91+DBfoZDEdyTRHnyGPYmDxjo+vLowhQcND8dg4iDPys7nAuroOsUwG61Dwm7vzEGkYRZ4l60hB17XjytfRkmUbDkiQ7cKb6xYvrINPkEcTQ/JePcu1igv6bc5tHPJHd6b5vuISSRdHfb52l0/Mt9uYdw1iC45a6xZsciriwGbyTtfAuG1MwS7+feIqOfjVEqaVcfPq4kjHkTl3anrv6zeR55e+9KU3b3rTm65CXjy5jt2Wm1gTH7RtdDmAr8/YHUe37tpuXoYj2yhT8J5xxH/oqfe7K2njNhl6Nsp//Md/XDqQdxdf5RIFCuwmy9qPHy3eN25r5JtiTM6WN/gKX8uPI6PIKj8Qm12viFAc8m++0piaM9vEWGww395Vw/vET+O0m+Ozn/0ssW9/HhJn7Q5leHAn7rSFEvvu+vGIO/EZRZDYgEn8ULzCid6zCX9LRj4gttZHrTdfaKcAX6ZHvt5r67MTbG3Ruaf8fFSBcn4Oy/kGLhav7lkGff6f//mft00Z+bG5NC/UFDAax9imSMfgJ5l8XYRuNg+KA00mPN9c6bjxNA7xCLq1DljU+Z5ZkN0Uy9t4ELe9dg7b4Vvsy5eczx/Ep8YN7m9XsCYGjkz3fM+zAug22bZZw4adz+dgOp+n461R5G3Y4DO1DXyiT+v0gElY3U7VflLv937v927ztLy3DTPxvNx8cwYfPvGObZcbn00EeULebN59XgZbyEWbw/Fsu47olw5hpubD/qKcHLN1IK7bTZVi9ryBAafF8HKxzdfJLO+JT/OsfU9uhROHiddDABsIaVMAMIwA3C1mAIxxAEiKytgB7gMPPHD7vbAm1Lmh2ARsHA/8ULBwco65QeWOiEQouQJERmyOrt/v+KSgAqo5ASVDCnZzrxNsQmRMhgFU2zndpGpcZAZRl0DuVIR1rHVGXmqgkGnBv3U0dg68WxQBqAYJHSBEHIFtyQMsNzELKuth8+ZVmEnewLTXxuq/7245t2ReYlAAIQUAFyFWtJxOK4kiqGuz9UOfb+Lj8M0h6Bf4jOWY4hAgkakxa0bZzggYxYw1LElhPzYH9tslNI7PJABFkhhwDQBs3eJyE2vraAzALyluM2GTj/GQh97bdshHFBSNrSAVy0vkG4M+2VC88gX+uWReLJkPOdMIQfIUH5IEMmFshCQ77zmA84xhNg+0S/SvfvWrb9p99LnPfe7Cj1/+5V++GjT9dI04Wt+DW61Fodwausb6Iukd0xCwfgkW0aan1qDISD7Jkk07hsA1h3MWzxxjDxgFMxFHc+ZjsF6yXKKyCXOTt9hCLsi1MUcWxVkyr73ED12KdXoSFxunmmxyj++tdw6iyJ/FXp/Rh0YqvWhyumYJwZLlJZvncbrkw4uzEvOSQTqSp8zduHatIQswQgPL2OtDYsU6l5wvVi0+Id+d6yf/4JhmA3LhOgRXfPFXuQh+sY2Cs3U1JuIjz9I1Agc3Or46ZkcEFGHGXXrfVtB2Hq6sCJVjfKD3indYRmeIPnwQu3DkLIA6f/00/1rivti3NkXUlgjLiXwGvopHPg4jYbMYaMwtmjd/wCkFAlLfuloDjpQMiOlis/NxDfrZgojf4HYwB24kT88kiBP0Gdzko3CTH8hfuBGftW45kF/CCQV459nNx44dQ6z5h3wrjtIhbN4bVxp18mvz8JvG3BsBiha5dxtl6aAm5D6TAg6LucbdXXiL980vVrsu28W7umZxTfzJQa6TO2FSY/HrnWePWY+Yax6N0ubZ50oomGHZ4kr6x3+X67EpfxILGkZb5G1cJNfy2PUdOKXeeOITn3jz2te+9ub5z3/+7ffCxW/XwSW24n99husu50uPYl8846RiWC6DQfTW6+Ld1hvyyDZPmgcPXLvwbzf4toAV83S4/ENTnU/AveagX02NznFjdnlgMuXD4qbr5Ff26lr5Qc6S/5a/w1e+2qu/YZqcAMfNwQbJq1ZczHQTpGP7cFLxjz/xcfiR3F/1VV913aCraOZPizNiaeXlR3xAntuvO+Haybv8QY446yE1F5+DQbjTcpyTJ5IHxlwPAbznnnsesmBOwHkMtkT9dHRK2ICTmLuunydKaZICIJQ4KFOhSRZzrnE53zYndi7Bl4z9d20OUeH2bd/2bTcf/OAHr20nS4J2bsBmK+IWha3R2K5hKICdjD3opNfPf/7z1zw1RQJmT1rtGL0hNXs3F+AAbgmvc1tHwfaMZzzj+nm/xhQ0iDviwZ50vEWDIFTYN4ekvsWSIri112UO7NuSRH7ggFAAibatIWqclJMj6Oy1Qb+kncOuzskIDAqmHUdyFignuLITvbM3sPMe0WHn1am1bwJlU2CSjZaYIEEbPx3bO3MCk0+RCQCSofdtn2r+uuyb0Psb0IlfSc2akrF/7CPZk239DpmUsBEdcWpdyBtbNPcWEJJQsixYZvv1U3Fr7RsrYnHxaBNr1+SjfXWI3X2+JFghKjl0XYVDT5Xt3ytf+cqbj3zkI1ecdezd7373zRvf+MbbB2fyHXpboCdjCaa16BqnC7pEQiVRxfhu+eZjxjvJMQzscwlPnG9xIrkuWUDu+ROCrKje+OcLMKnxVk74u3Em+ZORr/meOuYgcJIAACAASURBVB+BPe7S2MFBv70WHx6Sahy+mEx7RwPBbH30Bk/4mCSM9PIFd98UO1tgwwAYDSOQLr4tbs87+VvErq9snjWHGFxys6R389KZH7xHXDdG6UYR5bPm2a3/yUdeuNO4sMPdtyWaig1229y6WAaHENolsvzdKxyAYTt21xdfvdohIsfwrc6X4zZ/wD52oAe+9uQnP/nyqfvvv//CWL9EkP7Or8iV4zpXTiG7HMWmd4qnxSM/N5ce5VN6ozP24/uKqpWfXyq0xQabyjX4BDs1xuIlf9s4hD+w42yoiq8l32IJzvEhmK7Y2EJcfPI5mLA+lb5qUMtzbL5EmxziiR/t2ny2Ptrn6aJi2lef3DDyXVsFPtt3/fJbftcxmCG3N6cYKjfE3/ziRWu2ZZmuGgtOunvd+232FkcVsz/wAz9w84pXvOL6qTgNTRgj5jQy6Hy5mWP8XEEiz8F1se9aBU3nw/It7vBm/kR2GOdcMXn6h/il93xi+Ub6a4de4ypckzkdKKIVTPnKt37rt9782I/92M13fud3XtfwGz7tNTlwuC0+YUv6UkgmI39XBPKXxqc78sm5mmy4CP+Xt3rF0+DJ4iisbjw4vvyueVsDP4JNjbH5GQ9rzVsH9Lc8sHPBFlxMfMm7eIE4xoeah57wj8Vs625OslsP3+2zrhUrm6/W3/EDO2j4Qj7av2KPDOs7Jx6mfz/D3nnNx6fFuq9qda54MZ85NKisn19vMU///E4siB34r47GpU9Mx581JOlIo6D3Dz744M1dj3nMY65nAFjUmbAFh0SzE21BgmgaR5CfxKbznvvc59685z3v+aIELaj2fItfAEFye/XTWFsY2MqJ+AugJYCAwVxk5uz9ZFeKesc73nHbBduiA0BwlCWbHXMnpYCsy/uXf/mXV8HenUCBBlA4pwTHAZKfgzQeciBoBbv3kv+SjiX0xgW6EsISDcDV65Oe9KTrZyLoqvW7U1XgKQR7TdbGR+iWtK18gUbnSJbJumRQwlxytERwfROwAFTkN1usLwvGZPeU+bO4l8gAK1+UzCRvfrjJWeNEIjF3YzoPcPFdREzCRerpCmFrXp8hgGcyBQwC2xx0K167XiLZZCD5SupkaB4A29/Iirj2YM6u30Qi3pbUNXZz206rKCYrG7EpcBMTyCn7m8N7pE0StEMDdrHrPj15iXOypecXv/jF1xOKX/ayl13JoX/ZKiK4+NS4iCT/E6/NJbaT304EDTIxvUm88xSN27AgY2S02FjsIJvEw+9gkkRItxIrObYJJ257hZ9iECbyh8aDhXxy7zxLljWmYA0cT2/8BXmnR3dEkluR4TuC7pIg2hKp2NMg6Hh/ywsIpcYLrGU/xEZcGLfPa7R2Pp0vxsNa8rgrT7eNl2zk7nx3Odm98exqQWY3+RvrxEL2RRSR9CVJ9Mz2Z3zR+a5j/WdztyKpz61TPCajpz4jHPAIH7A272GbfLwE1fgrH7xjGz4FT/inmMuv4JFGWzI0pkIKaXra0552/RZyd2Fd/03f9E3XdyMr/Pl81yPw4miJMhnlsiWH6W2L2N4rCBorX61o+7Vf+7ULZ/iinIpEnnkU9rG7eHZer+JODpcL+NDmEvnLWpc/yY/J1v/kLD7sptMAkb8b1x1VjTU+KY6WtPNx8So+F/8br+Nhwtvf/vYLq7MR3JUndzdN42oy2JUil9Mff+0Vlm8xkN35lEbtFnF0imjD3Y4rALOzHV3b9IDhOAufWo67uL1FAaxWzPzsz/7sTc2rGgEecrZ3lzfHyGViW54km1hlT1yG7hQw7IRP9CqO4Pjqb/M1XBBXm1PShzlgNx7Ye7wqOfOvbB4OiXNNQXmhsa0Ntsjr4kURxn64MFus38pVzSc2Gpcv7LliAQc0vwYF3cuLxuZryalQFbeuhYl8d7Gpz1xnDrrceKPn1p+/wgyxt77oMzxt8ywfkDvYGtc1Djt23u58kS/5AX0k62KT3EP3Z66zy6F5Wi8ctGY8Vz7bJg38kfNXbzip+fnJaROYiltYj3wtlraJJqf9f9y+483PJ+RzuQT3h9l8TqOM7GwgHj796U/f3PWIRzzi+hUAZA7pbJAlEJSxhGAFpjxOKCAAPYfgWAiHwEMgEBpgswUd0Cjgu2P39Kc//boLzqnWWbtOkcrJFaabVCVtDpWyeop3xKBCQoIljw79EvndrruA3bV+2qhtidbIGZbE9beiiSzWu0R2kwQH4IRbXDdeeqp48JMi1pJtODkZOIWOpDvY9EMGcyEVChdFvTsT9AQAgPKCscJjixVEDQADe8QRYCMdqyukWscz2QB/60kXdi+Yk+9sUS/I+2yLA40fQInMd0ciErn/kLuHPexhV+Ona9IFoNyiaNcmqdKX4uokZhL6JnEgJxFJ5L1nN3G3iY0PSODW0XvnS9T0Ddicu+DjOsCjc981/d1XQdqFAxusf4nVFgzWuD4IpyR9iQAmbSLtOiAJE/gvTDB2PpJsSySdkw7CBA0562vtjd/a2unT68Yp3SAGmyTyKd10/qX4k7DFK7IrRiUFftX5fD59bKG82LJ2hmP0uCQiedifDy2WtkZ+tEUjnNmEs0RpSQDbKsrMs9jVOPBFTkpesbIxQHcSMBzhazDnxOKNeVjf6xaUSz74vbXA6lMmOoIVzuM7iDxiCJeQl11nNtT4VTgvYbtT03sJZn9r5NGZNbEVwk6P/Ci5+m9bN/9uzmzjbih90e9iIt3TCZInx/vOK9nWZ+FBn2n8aOikk9///d+/fmHo5S9/+e2zOsRtn3tA0vpmdw6L5z6jh9axJFHjjf1gmVjjt+xGL+vv4ngJ9sZsxXRFtRiCJ3RrtwMOpciiW8QQrsgNijA2W24ir5yFF3+DEeLGeuWY5sI3YCr56G99bPNrY2mKOO5cOAR3YCPOVh5//OMff/OP//iPt18hkO/Iw8+8dy2u2dh7k0ajG9fZGJYb2XebhLiIbdTJDpubU5Oz8fgNWfkJffPLPqdHvr6FeJ/BYBxIXs3O5R+Ff2MunjRX54jxxheL8h9/T470BY83fsQtHz99o+vkyuazo4C8rlu78MfsqyjD4beoo9/WJafDmsZd3gmz1DI4lYJy8yN8cc3i5vIn12Zz+LSNxmRenxZHHYO9MBy3lKPUAHJCx88Cmr2W422Dj64aww4mNzM0wTzp/vzlE3LBza2f9u/WGIf71V/91esBq3FftQifU3jjgo1JZ/2Nj/Y53WhwdZ6ff9e0VZ+yNb7HNuL0rE82r29c+xoaDHWeRog61Lx8Fj7x5c7Ld+EVrrk+sDxJnG0zESc4Y5E+yCbX80Frl7s1UfBofAEG8H++Xo17PQMAwRSQkgJDAQrKsggTewXiDC2ITqdAsBShSPBuW+LgDA1kGMSrJHcn2SRSTghcgbNgQb7WKa2JDhDPJUwdC0S+5mu+5vpJhQoH50k2m9gE1plkAb7iivOZGwi4XnMFaEoUS7YUE0CmoO863xFTjKSTRzziETd1g5A9ILoO17WcnoNZm7H63J3hDcjGcWdRIAkU165OkPe1MUBhq2TtZ6MqrhtLADbPJgZBz7clL37FB9kNSLtzgZwqgBu7/xKiRIR8tw6kEIAv8Vu9WFNzAITWwi8bi9/zZf6OkJ4FSMcBQa+ti783nobN2oG++b8xt/jje5tsEVbg77OTrAO4lZnN6AvRjAhnA/Hjzg5wbIwKhbbx/cEf/MHt987EDBKsSGgtbLi4BV/o2vz0p/hdkOUjbAgj+Ju4sV765A+IKfyT3NhFLIjd9S1zFPOLr4oBxNBcCOX6EuzK1yJaCPLGwhamjov7tb1ionnganPt7ip41LnWAlP4s7hvDr8VjhD1mbuMzWHnkebMNkDESp+RwbxL+JFBWCs5bk7q746n520uwA5rhh3szaesVV6FYzsnMubO7WItHxYvGzd8ZPMTbBXHjeWO05lL2EpjdGNCHFsPX9r82FzpuOsaiw+bRw5ZWRBkfr3kLZsqcJErBAf+bF6WNxQYffbIRz7y5s1vfvPNn/zJn1zP7BDLe33XWcfm5OU2dGEtrc/f/EtOJlNz0BP7bj7iS+nMGKtfHGlxSn7HC2C43NZ8PWdJzjYf3XRdXzv87//+7y96PkiyFqPW5L0Cc/0Y+RTzOAbbwPgT0yo6arLLu9ZM9/QHx8Q/PZ0YYteWgpSeYBmb7Z285oaLziMHH9ek6LgbYI2twOxv+CiuYQSbn3mATuCrYhIOKuz4zjbG6YfP0vP6Jz8jZ/PR4+YvHOxsmopZfEBMwCccBHY0j+aGvCB2YJK1yTd8aDGcfrOLxo+vQfA9zRc6l+/JuOMnr1zLz9icf2xNA0/hD12JV3ZlT7kNjosTvMgDLhV5dGMNGgPiki/efffd19c9PvzhD99+jW45Ll3innij/MuXcU0+sztD2KU47BfU2hHS7ghY3ef8kO7kFByPvmATPS3/Cc8a+3d+53duv6Intk6bbf3Sz8Ffd57n6xUwZjFVUzlZ/HqCOo6e5At5WU6zHnm6V7Zt7dVCv/u7v3s1L6rblgM0VuPEj6xfLJKJ7HycPxoHV8Ox4TeOthxIox0+wWb4tEU8jCyGzjoAFvAnOtjj4hrm1kS968u+7MseyjlWabtwhd8mIx0b3X4gxaEkf4oQlMD/vOOVQLpx5tvOzxYkjM64fQZEthhKQRJ41whW4L3rFajbIFggc/25baP3JeIf//Efv3nVq151FdceiLKkt78lUEFmfMGlK9v6AT2itCROMHEqzrmABzzNKWGkAwlG0DReoFQhjagBMKDLH5KD/tx9aWyEfBs4Z4LuMwWp8RprC3DAw7bWvUGhEEhfSzJPckkHmyAAh3UAbgAkDuhmCzpJYgkhAKAvMXIWOcCH7dmu76uXrAPoDXhxovhc0sMmClxJh775PTC2VnelrZUsmgVAbMfxNFOEQcPCegGi5ALAAYw5ThuIN+cvbiQ3+/tcfCMSyVXR0BbQ5Pa5xEhHSyI0wgCk2FoCY+2aD8aRgNOhrjnfQbKQK/bofTYNE+AgbDPuyqSZZ26+B7Rd470kzkfgSb4iNnbL2NqVzhS4vRefkpQxGlfhIS7sZpHwNkkt8V8MZxtYocHS3Ol1SReMRyRgt/havdH3+t76j9wkhrpWDPe3u3T93fjNpai4E8Enkzhzxyx9idvNV/CWD9GvLdTsAvuQrMbfIp6fitPkVMwhtOsTbEMWOlzCiezQCfmXKCdD12yBBcfpTi5tPF9r2K81eTgdWRQRW0zAcv7c2H6Kr/E9WTxfVOCszX0vvLnEtliyro5bK1uTc3OcfKn4XFvDac2ndLONArHEx5B0HOcsQpoXB+Df3sNV+UQhIU+7s6pAkUs7Hw9JX9tkag65m+/Rl/xnfuN2Pdutjzu/YzCuaxUuZ65Z/iRHNAcSjJ/IM61HQd742apcCS92XeKDHXen1vr8knH+Y6s4/bJD+uH7y1HZA9Ytd1teiTPQnfwFX+TH1llTOy75qU996rZZqtnWWpoD94OVKxMZNh/A373RxWaaGvRPBxowcK5X9jc2HcJKeiQvXNmCAw7j/p3T3HZiNIZ45RsbB8mRjO7c5gsda87GWn7D75IbJuEV8iS8T66+pitO+KAia4tleGtOmA4v8BBz4fE4WL8o1LU9G2zzJAxYPMTrNwewiZzT/GJHDMsbzdku6W5Kyjm97s2Drk0eduD3YWncavknnaY/NcByFb6JG+Ihy0satwcse57S8ubkhUu4FXxqPuP16llCjQ3zxNjZQMQBtz765m/+5puf+qmfuvn5n//56+fqt4bU9KFP18FtsQtvxJFCu+N8tGMnVuAh8jzf6JUf0K8cxU64E35DxuUOjR+WpCPcwwO94RF/uHYA9BUABELgEXrBfsn8SVoW6Am3pNK4KVFiEgCK45xVEDIaMM3hm1PQSsiAUKAh2Ahr42wRB3wUbkBpFYp86lCSj/LckUIOG8td4+a3fYWBt2iSnDbBJjsSq/OX3B07O4nI3zZWECdyJ5fA7XpBKkAkgJwK6OvKKgLYHbBb6xJx5ygmtuslONhPcAts28IEyAIg31r90ps1sA1wFkSNL1H2lYu18wYYmZeUOxeg8GkkoLnNxz81jPiGhCsgyYUE8n8+tMml+RDrbcCchV/ntUY+wyfIv7oHEJIInzTGEoT77rvvSkwKs2TzHTI+iiyIq14da02SJhmSCenbWFvCi5wBxrV/47tTKrGtT/IbMdB7GLH+2TUwRCIBjrDEmtiU7cwHwyTJzocn1sgv+c5ij+voSGyw35JdZMg5W5xr/MAlMWGNinokhP9K3MmtsIBN/AShaz1n0UDXG3P8no/2ygYSpcJfYl09wm222GTJpjDCHL3XtNII2MSGRInt9bWulch3PUsO12/2LhXs2mKP3hDA5uorP8URv1mSvHaF8ZtzNVLgx5kvkHHFJ19HBDWnJHg2kGsRqY4rdtIHW4u93VEgn9A/mTQY+DqyErbXoOsnn37lV37l5r3vfe/tb0vTCbLUmPnrkij+o3nVuUgdf6Gz0578liyNmzwIXuv2k6t265nPOisGunNuXbCWX8E2tud7/BSm0vE2weisa/hMtvNsFFggX9BT7609eRQp9JB+kkczkh3xOtc0JzyVA/auFplW99ZNP8mqoJRztrC1NrFMX2y4OEg3zoFLdA7/Wns/5/jsZz/75nu+53uupmqfwV8xfvJVmAo/5SrYmfxiqDHov7/ZCn+CEVssaYCdTYXW0U42+XGbTvgX2yyX2NyHuyUH3fNJuZBdNYTckNtxrKt55ejmXt3zHz6UvPKlGPM1EhyC/uH06bPLIeUMeL3cTv61XnlK48fdbRzV/I3Rtb6qCu/5UGvpM3ePNdiX1/Ev/KjPcFNxsY1P+E3GzYXwQHOqOGmsji+vJt8WpDiJBkpzNn9r5pPpE2+VHxSGim9x0OcKffmnecm0N26NwV69rxZrF8/mJr6MR3ttfdYED2Dq5my7YviTBgfeBT89d8t6G4udtk5dP3Tu8gh8Xc1C3s5pd8Tznve8m9/8zd+8vmqA62av5ZLn+vmtmIWhGhdqB35Op9s8cK28Yf7eu+GWfeBor9tgXF5EL/gATtoui57f1ue4O5/Jr/jl9SsAdgBsNwYgA39Cn4llCQZHEBwLygwjyLdwUMjU4bfwe+655+a//uu/LqDfDhej9iqRCEpE2HEBtkC0xMoagfd2fhQryI6xl+g2LuBAYIDtGpmROtY49MwhHe+1cfopso9//OO3HTjJYzudEq6xkGzOgig2N5J/Ou8pswS3hGjt3hzADZHj8NbQmgSmcwQnOy9p2+SxdkIeTtLVGG377y5ADwHq31ve8pZbgEjG/MhD2wDG+ia5FpzMvU+/3bVvAAtM/qWAte615waxdYshgOec9Vs2U1DxK8Rkm0aAZImm69iYn26jrPkR/TqzfQ2k7VBiRIIHgkj1kh2FBdnNYwtVrwhP464/rs+wxeKCtYpBciy5QeiQNf7YOc3rJ4kU4o2VD7/oRS+6+a3f+q3LT7aAXsCHD/zF+zMZKUaR1jvFNUK1sUV3iy2NDdvSM11v4oOBgXxd+nBSMddnCJOmBDzmM2zCLh3fIoROJV6+J0nuXR0EyNq7RgMCNi0ui6nFgo2nTaz9vQ2C9bvm8KArsSvGe107InJIGP/Z5Ly+hXDzIX7LrvKacXYtYjrZSubyXq9L2t1RQ0bPHLD4zbb5spiINCwR2yaa4lCj3YOaei2fKhay//5snNzBX+ix83zn2rHk06xwjN90fQ+Qfd3rXnfzhje84XpGj7hPTluKu55viHs2VxDzJzIrcMWiwmgLt/UxRKzP+QdZzM8G+XDnlT96Zo4cSx9y0vor3NKAcccREYb5S8SMQ1/yCMKvsAmT+2rDJz/5yUt/iDx55drFSfpTmOIUbojIpzBLbm4M1+RnzQVL8YLk3MIfTomHxUl6UTw3j0KPv2y+YjM62bzfOvPdtuz271nPetZtIYtPwk0Y50bKebNG4c8GYtg4YmV3Ti13dddZMSkXiD9fZ7EDokKjnZV0pxjJ13wvGw4nUz9P1y9myVewpXNgFB4n72vgKZg7F56LEwW+cdOThqbceeI0P2d/2Jbs4t+1y2XILOfhMmHW7ijkt8tl5EccRGyIiebeuegTZrdOfrw+Dsv7TD0hRrtb2jzl0ubP/+NC//RP/3Qdl0/ZabFHA2a5tM/FnueL9L456QW/EhcaDdbAN/GAZKNbeoIJcIZfnz/FaK3ijA7wRD7Fn9U/y4FxEJ/hIenHHWdcAd7yoc6Fu2IwncECcUpnruPzvdKLPHrWaHCRT1oLXKqxmy3E7nKy5Y3Oh9nWZKcE3ck9O54aSR0B05ffWpPdImyXzvK77sovj+K7xY/6K3k15MSK/I3veBbVcvStZ/ORj33sY//3DAAgjogwTINzMo64BLLzgeUSeonXYiVwRgLwS676O+U+85nPvB4u0TaNf/mXf7l9uETXruNv4pakjbdAwnE7xml3XZSyxB0h2WBfMn4SFwDtfHNat0Ba8F5wk0Ay6uMe97jrATccpKeS93Cjz3zmM5cD9A/BROKWBC+JkoCbV5ewV914hGqDGqhJMGQWxOmJI7pzxMHpXWEJ5PoJje6qALteNVzYjHySiwQlENknOe69996bP/qjP7r59V//9ZvXv/71tw+FEsjb9et8xdD6oWS4yXWJeDbpH3IAWNiSj5zX89NthKx9+K3YANrOQWYVVRLZxl92BZL86PRBcWueADAQEdsAjLyABLFHGhufvzdWx50bIVpSbg0+79U4gAxgsueCEptvgbdkQFEJ7JATcumYkwn48WFEPaCNaPEXjcfVa7HYcfZaAqAji4zwDcnD2iQ5vrZFBL0v5rrLAT+QIw0oCQZeNM/e2eg8JJV9l8iLNUmMLyfLkvbm9RCexuu/h1zuGpKj8yIAMITOFO/mSBfwSHHlHPqCD5sfzAcv0gEi1dy7FVTMSNqtS0JEIuEju7bujQ3E4dRJ8/MnsW9LHvsuYdliBobBhF7ZbfHDcb7meQa9Vkj37znPec6l8/6lv2RS9He9Y32+5L6EzzZdc+KF/MhvFD6992Au64YJ3tOp+bJD30GPVCNOnZOt3F0yvvin35NHwPI9vgSVzlvPYrXx+R8Smd7Zw1rFFWx0R6dr3SFjE7EofuX8zi2H7cPSOobgka/x4JWCUxwjzsZSgMA7Y8NE+dZXFcQT/mVO9qZjfElBxRfFj+P8hVx8S5zKj+SAs/DXdXTG5+C2O1F4DFySp8Vi6/WdXDkMRrAdX1Q4yX9iNNnhGp/gB8sFNBPWp9mY3hUPcrCm6HIk17hDvdixBQd8Kzb6WboeZtlP2jWX3J5McptfOXFDiE6N2bztcmlNjWOt8FMh1vj8BueQf3e9bLHxuTxeXu8YbsDvYSDZxBcZlgOn08Y6Y2FzgdrjtAe7mEcc7M4GPs9X4Ulfu+j5Id/7vd97+5Pa8gc/xb3kT3aGwe6or1x8o9cTN5fLqUXYe/FsbcqOXsXi3n2G/421u1M67vk6yV6+Lh/8z//8zyVy69y5lsOeumYPXE+c5Cdw2TX8qs8812nzaDJ2ze5aXN7MTzQe5WSxxOc0u8m0MufTi+dssXzC+b0Wr3KE8ZaryXFyoPzFzo7jONvowLH4uDoMnxN//KzjcZP0FP9Sk8D35IO1rmGPrXv5onm6Jp1dOwDuvvvuhyR/4GkbzIJWAwPyTapLfju+oN+CJE6OswlToFJi19b1fsxjHnP9dJ4t6uazgOa8U2GHAAB0xFJAW5/E2HFjbQEKiBYY13hAGzB//dd//c3f/M3ffNHPdSSfguUsRGzD24bA6pQzpZ+v+IqvuO4CFMBf/uVffv3Ga8DeHQJbhZDirst2nfd3f/d3t8DDCc2BVAFgNtqkswmw48D9/7tGsm5NgH7JqGYBPwCCglpQJIsE0pyKTLYXpAVqZICPAGXn0fnK1Rzpxx00BAD4baHr7yXR5No5gF7zubulkFR8IHwRBdt0FXdLKvgvYpUuzE8/SJP1ngTVuIAvmZKNn/Nd5Le5xMnGy2lDvipxwoNdxzYD05F4Y3vJreOLJx3fAntl2vMQ2fR0PtTSXCsf4LPmXecWK7r8iA35FkS3oF7w93dzSWTk75olC527ja1NLAoD8eBrRcmgGSE+t8HReMDfeverRAgtooZEbbHELtYC/5I9+8KNdkysPylQ4Svc4m+7XjGAkEtmSxoUFnyBDzpODvlCkQfHT2wSp2Js/bu/S651ysXWEjz5YAu9jftkgkX5jwK747ZftjbJ9mwS8LFekWykQY4U/z0rpIct9a8GgLuHfJ38dMpP6G8xN3sih7BaXBln8UtOb+zkE2fpZx/4ujhJT74LeeZBTcbWs0VtcshNfFKuRHps+8725GajjrkTunjFrvwANmmy77qcI05hQu/3mQCKZPHVfIq9dKYwQ9LIxlfZToxtUcyvFbH8TK5jV/wEUcWnrF3jRpGM9DZec1QIhKP//u//fvs96i0UxZ085v3Kxx/E5GJaf6cnTUJfKSMv7JI3kqs1+I6vv1uPYq75+K/Yge/wh6/CgzDHzkC7S/gZfzGWfMa/GlsBQm8KW/h+8iscRhzTjTjEP5eH4Ra4yPq3reHyUa8bQ3xH3H73d3/3zf3333/dQFNYn80xD95c/q5QUpgktzHTj3PJ05jiY3Oz+OLbMHB3poh9eW/PXX9uTufguXQFU52TXLtLhZ863xxdB7O7GfB93/d91/fB4e3mVLmw3Nfxfia0u7RiBuaKVXEvzjc3JZst7mzW+fJ5f+OI+Hev21jpPczpfL7upoQmGjkU5s3dWvBP+Io/bm7EfTe/ssnJh8WY62ETXPC62NF6NfTwETFuN4AYkaM2PpNFThGTZJZ78C72Yx8cAp/DP8TT7hoSv9a+r2e9Qz5xsjtN6IQfbr4pI+3n3wAAIABJREFUvuxOZOuuhWlyIt9dmeSqrqdPY+15MF1+kHva5XLXPffc8xCSbYEuNoFCSTILUBE6RIYjJyhieBbsEqMEBRglW0ZEghFaxRUAZdzGX9Lu/RJHAN4a3JlGgtY5BPJ2eJp/CXvzSvzdqa8wL7BKpHXTkJTGZYh1FE7dMcErYQoUxlmyqZhLHvpecsdOQEOSFJTsSpYFdsEkMJb4nMRx7/6yJQc1B2LIZltc08868wZyuhUcigiEj89sQdJnPcDQb46v0wvs1Svg1JigN3pdnUryvSIWEn1ju7MtUBcAgV3jWevqeRPMaf+1Oz/RNSXnJp0N6j7fwsodHbZFIJpfvC7htdau08xIvrXJkqz1J7pjT4lKTIqlbWggMuTcoksR6HrYsGQW0eIr4rlzkQLz8XlJTbHFfs4nf++3iUE3HXfnTjzTYcf7+lJJJJ+0ra9xvvRLv/RKvr6eoinCJxX5yd5d0sZq+2hy63Av4V3cgw/wCVFCypwr6SeP9fCDzpHMxSESwadaj+LWsSU4JwnY2Ehv/BnGnYmc/eQb/ipG2Jmfd/1ivuRbTIh/JF1cweUwOzL3nve855Zg9hyMz33uc7dEd8mt5C2WEIrmfNSjHnU1XduVRK+Ii6KmV1uDkZ0Tl9fH5Bk2bDtxX31KfjgM2yriagpvPqQjdyu3OLSGzfvWh0iK541b+mafJVkKFjGTv/cdy+/4ju+4LZxhONuQUSF08g842piKB/jDV/LRb//2b7/9RRDFQsc1F5aAadAg3WRYoipPwTdxLr/AEDHTe40KMVr89neyVwDzeUUGLpW85IN5+E/XOiZ25YDWARfYw1zhaNe1U66HyvGhjrnr1rwVxdnCnWIFFHywbvJ57VpNq8ZTMPKh5PFwNzpqTPL1at18gv/wU3gInxSyfAR+8xH5QQw1rzmSpa9MPfDAA7d+hCtpPvAnjT3YBXvYDXfgsxvndgJsHuK76UhsdfOmpl5Yg5NuTsatrZkf8yHz4MdwVzPDDbzlVp0Lf7ehgCsqWPhKx/k5vBC3u6sKPvTMpfxJIaX5J8cvh6I7/CgdxePywz6TY92JDd+Mg4OJW/xy8/biFNzvevEsjhWBy5k0QTpHcYyDFuN9RfdDH/rQ7S9+yZls3nuNkc7XJOWv8hFbiYutF3Anvk5OcQ4DxGCfN36v6X11zn/5u4ZA8sI5MtOPNYkpdieztcC3vQt9p2Yhfmd865KvxZD5xB6MZGu2TK/nTiA+yj/wKvUCPkcGultc9dkW0eotuIKzyM/wDx84OcNyHPazfoX5Nq6sg49uHMIm+Azf1CJbB24NsjLw08b/xCc+8X8NgA0ICtEJFeAUCmw4pcUk1FkoSKoMiBAvoAgACUCwdZzj9RmAYggkFQgifTsnY2zBuUWZu2xL5hgcoEhQAKzrKXqJNENJmkDFfMg5vUmmvTc24AIS7CJAF6gWeLpOkBnP2tlx7Umvjkks/UxJIF5jg10VTslCJ9a0xZ5OMdKuwBHkS+YaW+Izt/lOkD5BMNkFTok04t3uC8GxOzk2YSFS7o4CRud0fZ+x9xIL5yA4SB4gtkY+2WuFXmDM1+mM/4gjhAfBIBd/WmLpHD5G5zrhfFdM7RZO14pn5F0HEqno9Ru/8RuvoqavWABnvsceikN3a+hErMICeuefdEQPkh3Z+cOS9pOAJItCNDstTiiC6Jc89L/JBSDDlAXo/pY0YM/q2fibBNtO2Ndd2qUTIdpk0BjWZhzAjFRK0hIQv6JDyQ2BorPOr3jNFn4ZAZ7CkMXCruMPkjrcTwakSrLo2DYz4N76guKWH9G7710q4OwA2AaNxL9Jb3FWE0e8OY8tt7nQZ5J+Poj4ulYM8xNjd007AtLfxvvi9Jmc+bRdSksSzGcdPnPHI93KdfCMzthOTLWlt50KfN3vO8MKGC1H87WuR85Wx3LENuO2mdV4i8N77RaDjZ/v1UxZ4ty1rS05a4T1Xl7ub9jB58xHbjajF/kRNruj2OfFXD5Vzmoc3zNW2G0BYN4t6vbui7yLy+QTXSNOkwMmaKy4My1uyCiWv/Zrv/a6G6uYgTGadgoNOvMQyW3ibS42z+I4n+dr8nLr8NC+9F9OguPLZzTt3bjhl3iOufCTxcts3zMTcLwt6uTU1l6M+Mf/en/esVob8ElNHTs2mt8OSDyiY+XbHu4oxy8XMtb6ns/ZhF/B584lz/I3PgV3cNCOu4bPJFPj4kO9t5unbec19Vzfa7Ir+M0jl67+F/M0ZOCAO6xyt6Y57MGVrElTTM4Tj5oSfQ31ox/96CUX/mqM5ctyYtd5AB8br+wbO4rQ5pTXYATc2OKZ/8Kn5SfwU55lV0Wv4/KXtWjM9Ln8JQfIveJ680bna3SZa/VzYqUGOlxvrOWSxl4O1N9k2PwDL9aW8voW6HCEH+Mrm2vliOSlG7a0no1dxxT7ycJW+J1xyCk/7Hpx3+Wx6w/4hyagGO+cMEf+h9HJyIdwGJwJLu268Sv6Nh9uLP6WA3SstdjtCUPWt/iOuF6e1FgwWV23zUV4uDmua+RCPI4vyKuaTtbLX+G8OGXXfPH6FYAaAAiHIlrCZ0xBRnlAzvuEQoYoy7USVhNv5xJZ2YfOLLE8CyULY1hKZbRVwBbmHT8dDQksifhu6xoSsZFYOW2vgIfR1gnJhsBICLYOnsXQkiwGXeJL7g18IIFgmuskp4pAHdlk99MQrdVdTNfl0HXJ28lge9M2FZACwYoIIQMIwPoSPW6zxnyRDY0XfqToBiwCbQsp1wsItuk4INptxkueEL8FN9fRtc6eh25sISqg+eKSHgAg4Hqtc11Tpa02wDW517e7TtJf/1+5jSmoxSeg0rgA8khp+uDrqyd64AdsSC/f8i3fct197qGAilPguhhgHR079ZSObKcyPnwRk83XOftwoGyOLKSPZGRr/iEpKvAQXnqSjLbpIU757ZI2dpQs9/rdbro2XhKIXGo+IRTeIzxLPuEf+/Drcw5kLBm7fhMre/UaEVdkpDNxr3A3N50udp9zij9EAq7B+U2YCEivxV0+H6mlS7icTuCAwoAOlkQqApE5P4HFv5I/vWo4kAWZpQN3wfr8zDvZQ2NC/rDGjS0NUqRic468tsfoVDyQAdHoOF+WG+BB7/s7//d1As25xllyHVZ3t0wctz6/TY3kN0bfJ257q2aU/MXf6W7XZ13rH0hZPgRH0pNtpZ3LHn2OACFd4lDR23Vwt3XDicXX1oQM0dGOszkBqd2mo0J6i1D5TN4V53LpcgzFlAITSeaXywOSHyfip7DO3XGFiyIWriRfcnX+U5/61JvXvOY1N8997nO/6AHIsAHZ65r9bnn6htPigA/SM7ngcmPJ5fACRoiBzkleHE2+XoLbnWzPpLjT54o5+RXpxa1co1AgJ9zI95PB8WRKpy972ctu3vrWt15NjfSRjNah2MDpxNZyVD5tXlxF7sFjxIymYp8nm2IkTsVXkoMviqOuaw1hYue1u6udMf06RvLTpWu9sp/c2XiKDjHGB2HQXru8sPPZVs7cnC0uN+b4XLoL0/2UWI3IjskNmg9023XnHU25S1GDl4gt+dta6dM6yQo7m8M63GVfbNqbDOxp1wN+gUPgFM0tFul148CuK/G/OAnn2F5u2cKx8/EAuCsXi9Hllbhc1/BfHBJOLn4tV6KL1tM4ni2EP9I3eRzfGPP34uxyvLMxgqfYfbQ7jXDHXYd8xn/gBL/dHLU/FYkziFt5qPfZaPMSmZZb8UX4wrfgs3ina7mRXHifuMVh5Xo4jBvTNd+Va/BQfqyJ0XX4JB3RmzjHGRfj2Vrs4MK4nBt15Gns6xkAPQRwF+3v7SQgnZvkbNECOr13B4VjUlICL2kU2AKHkzlvCwsgziDO5bQUmeIlLIlyyZliSWJm0CUVOtVIFPlbjwTgHCBmDRLarl3AIFOrR2SF4zXXGh4oS9RkaizbswGma82nAESgFrA5mARHv3QmQE59Oa/P3TVcciHwOGLjR1IEP5snS7r0cIsSI4K8+uFXABcYKzgEByDYQDMOvSDyxhAcS2T4kzU1fv83gQDeQGvBnS+sL5l7AU3gWkNjVLg9+tGPvpoEm2T4Ez9B7OhKAgYojeU7n9bF1siNggLxU4Qg4AswSzr5uO1O1maetQ0ioMg3zgKihARMO5dNNvbXjncCwwXLBWa+6C4EkCUb23aeQhnQn8UBGeDP4ljXwyNxg2BsIevaxRd6scPDOHyV75Hd+RtXYnT9qnHsjqCfxU66llRWbmQDies6CXpjgayK5i0qNND458al/EH/dC+p02eN2Yqhv/3bv72alnyC/TTM4OruYkAkFrv5BvKOEC+B5uOdE0nXGNaEXL01L1t2Hczn87ByfXIJmth2vuvpdcmQeRUs/KAxkIqNR2O0hp4f81d/9Ve3sXWuvw9gTmPIof2NMMBFtiGHeGx3gobPFuDrX5pBGljJ3bnIkhhjD3blSxroPlc08iP+jcQ33jZB5ViNBLnIHW/N8MUo6+0YnW6BBEu3uWQdityNe89uWaImtyOj2Sy5e2Au/fKlxYv9nirZ+Mnb3va2mxe+8IVX0ZC+Nw7Jt0WFwjC5ltPgfwqdkx/AS3MoOvjYFhm7G2NzxuLS5kvkX0wuP5XvshnugPe1vq7ZXX4wHn51k+PBBx+89NP/vVbu73h2lbvFCHnXD/Ab3HX5s7jG0zRu+Nnm9js9pFccLEbD4/St8Ucn5BXLeKvrm1eTEVfhq9ab/I7BmOX9Pt+CBp+hP/bDzRq7xkFcpx07vpYi/tfvGoN+t8CFmXyCLjvuAXf0KQemh3Yh9Us5uBvs31y8OhAvybY/5QezbLFvbOeKK9yA3fhj65Gr8Ry4SkfbqJdXl58uNjWPWqE57EATc+wgL2q0WCdsxtvcqNg8jkO1Ro2RZKBHY/O1dMUP91lYXbNywRO6gmsw2hiwmr01POHQyrJ4oR7El9URchBOhHNoZGzuwfnNvfbcRjuf3PzFvuIk/cHwjQv4us0vmLTz8pOtn87ac7mi/IxHiqWNHzFwfQXgEY94xENNYiKKZSjFjuMMhPgAl6c85SnX91/7/V8gSJE7PpLR9brqW3hI7jkRJ+AcFt6c5NFZJieAFHAcFDhyfgri0Ioi6+s6zgQItyhcg9BF6zBOsi5hEWSbSM0NYLdY4izkZeQFEKCABLjeTz65y862O/6ufxMf8HHursd865TWmHxsB2gAwRm0Jbt+zq/vwCEuSx4Bjs4/vQra5PD9R0QEmRasax8BSH5+5BwggKQjZJo+q+dkkixLLt1d00llmzMRLClAKNeO7qSZd0ExWQHCFrBAR5LoM6S968mpaAd83THZLZL9nb63YF/5JTnzaKDdyY87JmYQDMRo3yMmkoNkswUl0kQWPr6JAg6IcX4D9GEAGczL7l3Pf5A78yLGbILgilnYZixjJ5/u9xk7khJsWPJNrwqKO5Fecbev7nbwGX4F78RO69iC1xgKJXrY2OPX8Bn+Jbffr92ip8+RjeaH73wHufMeieTfyRdm9L/vL9ehFrvrV8gbvFn5GqPjS7rIDRsW42EV321tfQ3K96KNBaMlUo2ezSubQ/u7a5JNwSaWxDEC1uve5Vhybm0d8xDGLYDpjj8izQiGu6Hyj7zbeulIjoERyJLcuvlDroAxYbkHZLGR8cLH1pwuN2dobvM9RXFjbt5XnPW6xQKCvw1TMQ7DxQNskWfYNj2VJ5PxN37jN66i5Gd+5mcu/0V6T33gHFsQdWybIuIPzssdsMo6ko9McIFd6Yr+7SLge3QPIxC65lrOBNPgYOfBUa9yH+yVW8slXZc90ll5brHFzQX4Ix9s0Ul/8nZyb+FoneZe+ZwLI5dTiq3NEeuz+UC29TT9PQ8GVIw2pq3EiwN8YwtbeoX3vcev+IDYwNVcn652l9tyJtzYT6l1bTvw/vzP//z2++MVz9lgb+jkG37GUxEhhxu/c57//OdfTcDPf/7ztzsptjDln8nuDir/hv9yU9fhaTgQn5MH1kfDPVhL77ANpxanYlxjML2IIfKs3TeuFMOa7p3np9hqJqc/6+uVr+IJsH9vbMnzYnP9US4lQ2tnD7grVviLQkwstqvi3Bks14mD5ZPr3yubHCJPsA/McLzrPeGeLpJZjuJbeLw6qrXxazY0Jm4Ge8UorFv94FF0L28ZXx6lP9iwnIW9zEtfruWvixkwsHP8FCUcJyd9rl/w+f8Ps+jJNXa97Nj0RA8+29ykDiN7erc7TC6XK3aHqbGc4waxOTcPkpG+2POf//mfb+669957r68AcDDGXKMj3buVZJWHuAkMjpKQCgxAsIlHAl/HWpKuc2wBzktZwKVjnKZXAW89m2S2gEph2ykWqNa/ZDGZFWJds45nPZv4lwh2HDhuc+JORT9nANBk6Dp3Q2z9TE5Ea8mFhE7GJd/GIw8nBgIL0uk3kEIYzdG8np69iX31xcHJJ4iaD1gK2iXndFwybH6gJIglD0lT0uZjW0AqgM+gWyKxQcI/N6AUYx2jI+DDXxoDUd27BiepPn18E0NjZvsSlaesK8jofe3J/20JNLZfRuDn4s+Tj5E1MSPJLmFA4q15/WcBmI3595mw91wEJZ1kUySTvQHwxoQkKJYk4l4VZWJcQaF46xWxQ/7E1ILvAj4SlyxbbPIHx12D9C82NK+i3517BYjrFzfZvXPhHiyDye7mKwaaH+FxB7PnNQTmS7jhg9jz2W6B5IMwg89us1LMwUtNuY67ni6aS5Er1otj2+PkEWvQHacHGEp31iz2kB3kgd8aV2PFWrfBwJ/Xr+Ff54slssAeWMNX13eRmuJOgcCH+bR8AisRHrFg185iERnkFo0UdieT/KXIN0ZrqSiHR11nDP5MR+JbHCOQxhI/cNr69ysY5x1Svuf74V2rQdlnCHev9CPmxJMcteSfvyUrjOOfJ9nk0/xfsyOdeRJ25/zQD/3Q9aBC+aifYqMDBRzdrE6W3J0+ReZdEzyj98bsbmhPaodfi6nG75X/N976mbWzr7iCNfgEG4tTuaTrrGmL3c01+ZJmPZ9mS/7V8S1O2ZhOrQvGWq/4pW9ffXGdWOl8a1JA4aJ0g3vyJwUQPIUd/L+HVPZVR7lQY8jcYk3OVMDhf/gFn2xc/KNzfA43W7vmqsYPHEtm/ty1PRCvZ5F0/ElPetLNX//1X1/FG/vRBRnZWYw2Z+e3s/CXfumXbn7xF3/x5oMf/ODl92KPT5s7/cBqMSOHK072Gjm9c+ikY42TXLsGfrP+uF9BpTc5UDEDC/gpnBEbeE+vGmu4QccU2Ju7+QGZ0occKx+w+eYbvBGPSDbckm9sfmPv5DpxznVyAF/dr63xefOYQ46kAzZynMwaKZ0Hw/k6ruYzWNnx9aW9dvnu6oV8uDj+szYX32zCX2APfr8FauvKR/AguEkmeM9HYM7u2li8Iqe4pBP+S49yrvXuPLgfjFj+gcPhEdZkvq6BUXSEn5AFVi2HgvF007mtdfPY8h9rpmO+llx706bxanpfOwBMyLC7+CbreN+p++M//uObn/7pn7553/ved/tTFGcCBwwmJhAhN7GZz+Jsh+2aDf4tnCXSDRDEb0kDUEBYe0hW32sGvhkBEVjnEkhLujgPY9DPJuxkUKQr0ICtbtKCBmdaYrBFj0BEptpd0VamQJpzcYZNJJzodFyFlEBd0kJve0eocXq68ktf+tLr92k7n77crdpgZA8FsXNbh0YOx90iYsnK6RsAqeOKPYWxY5IDP13APDv4umu7zs4HlkDe63YBjbt+DXQE8kls05muK1ttQbmJbImEmAKQfFKi7Lg7ZYhX73tC7fvf//4v+s4kP9hiR4Kjuy3MJayVk7+ZC5ExJr+lDyBKL72KD2BnjcnQ/8bItz17gU8uyDZu9l/C0VoQIWTZ/Mgiu9Bnr8Y/kz5Caf3ihH8toHctUmJssin4xIhuu+PIHB+FQYrvxvPdYutZwuNY24b7KaOe1yDB0xMMpHPkLJlgfp/t3QLEmp8vYUpWZOEkKGtXOkUY9xVmNn7j+X4p39lzJdpe+Vj2t7NIHPcZ/Yvd9bmNZyRV05B95RtxuM0y5It/sRmsRQrvRIy2KahQ22YOPYsx5Cw5s213+chWkVJ8bFGuGdA5vob3rGc96+btb3/7F+34yE/hGd+mc9gkJhSMcpTP2Y7vIradvwTKPLgAvxV3SwiXP5iPb68P8gV+BzvpjW12901yyRf4R7LtU9Urkt74xjfehla5zk6qZz/72ddzFKwtufPXriereMBzepVn5C/4vXlaLnRXik7Yn88nv6f1Ww87wJbNHWKh62vAtE2ePelgZV2+Bkc1FruuWOt4Nx62YSDPN9YWbGszRa070z7rWjqim7O5ks6bG1bBBWO1TuteIs2H1x/pxLHO0UiBIfyr+eQ369LwgEHmXTyG7zXxW6cHAIuNxbcteBsrvTYHv2KHxsgWX/jCF25vnGigiyV8ln6az53sZPrqr/7qmw9/+MOXT8MKuCX2+KXGhQJlC0d5uGs1EuSXZDBWc7QWmLUYSZ9s2GfudtKlc/jojqsuUA+wQ+dsMenazaXiSt6BI8ZIDl9Z7bp9Rsf6rVpFfNJH1+AZuHaf0bkcopkiF2+8b2HID+GMmD/zE9lgOmw+b4rxOfhXbNGnmmB3X20NwzYrC7n5NZzdXAmf6BO3Wl7e2OZVIMuT22Dko8lqXHJvE0r8r0/I/3zSTTZ+wl6b57pezSHul0svluOZdEqv4mebUnikz8Rx4/nf9asjetsdPzhb129jF9bxk8U+61RbXs8A8DOAJueYALIJSiQf+9jHrsB+3eted/OmN73p9mfQFN+cg7NwyCVnFEjxPnNXah2MEjp2FtDI2S5S8CA6DNR6SqBPfvKTr++ULhlJxiXXwArRzaDPeMYzbj7wgQ/cAiggFJCMuwW2oKRDSQ5BdK3j9LGkuq2JzdXWu5JARAHRXAK3ZImjS7CaGOd85KNviVHiqXubrHWeG6sn7QOQrkFWBBln5kNLUPp7SVdrbR4OjiT4HtMW3cBTAK7t6E7QLoFGahBUsifLIx/5yJt/+7d/u93RQZ6uB2J0CoQFYOcCBetCHBagSiQ9Db4nYHfeBi7AVAT0HgnRpTtJg67iJh8FDp9AzsizvqzI63WTjHUaw7VAdrvIbLadaDZAxrZBURwq1Iy3JIW9JOTkWgDUMFidA1Zxss0gSYEPS7SN4yFqiAe/4qdiWlJnSwkdyd8Hb23smot8ku9J1MmGGGzhuD6+cbQxT/edi9x4+B//7TjCmj3geWv03h3r5OMn27Do+t4vUcsX2G8JfbLAQF83oRv2UXA1ryfg7oOSlljvrrDWImnLHZKtz2CnxlBrWjkaG2H1M1UnGWYPeGEuuLgFu8aJa7aBIhFns+ZwB2P9ynoQW5hGh+sTS+rkQ9dt0d4xd7uyXYWDwu/0OTmIjayR75q/Md0Zg9XkEbv8m79q9i7ubkEibhdnxN4WqfiAQm25hSIWDtPtcoFd05K35NziARGq0dKd1r4Taat71/WAO78KkXwV/70mX3LLWfBh/QRekvPEWNyHHcmfTuWkPmucV7/61VeT7yUvecntV0o6/+RB7GJM9lLIpxd3pPmv+Ol4WKKYgxWtqec8dPPEmvEj+UMuWp9GdK1ncyq52I5vw005QQEAj+l3mw+tbXWMhzWW5hlZ5HF3yGGQr+isLy5uys8wtPhyUyOZtliQo/Ga3m+uX74p5uRPzUm20STZmNzGJL+TX+lBEU02mMMvloeKya6xZjG2/oQrk5XfiFv5tznlTXGOK6kV5JGNCTIrLMVqx8vfOJF5xY8cg4NaA5vhqmzAPuIN/sICPkmXriMzm8FPnKrz5Q2vuKwbJ7hfc2vOda5nGPBdfm9HAL4iTtYu7OGc7Nl/zxQ4cXFjR6PLDjK6x2fE8+LvcjSFOg7h/MZpl7CfdaQHfsdW9IEXOC5n0TGOwS8XM5dHnuP2GXvCKGuhN77KX+iAP4rtxQAcWp3B9/mC93ASjuPEfDbZcAZ+yD9PLFIn8Mv1YzjAXxpL3MDOjvnVu9bSuv/hH/7h5q6HPexhDy2xlNQlcYvqp0Aqhl/72tfePm16DeV8QW9hHIbCF4RsYaR0TsxhOICgSzakgMIWBM3tM9cD1C0SFDeMKPgQsYzX1wn6GZ8aAMCfUVc21yAbnaM7RQ+ChMOmc78PvMUV/XTHv+9tsYcxFVUSK0DczldyBCoSlQKIfDrNkpHAAjAA292OBV/Of3ZuG5uet7jfRAFw2BuoIom2lepgs1fybUJmX80eOtpx0q/rEICK8sc85jHX77iSEVhnw91uzZ+XEG3CknQlwGTiSz/xEz9x84IXvODmmc985vVAJ/blC5ssBXLHtoDepI4wAfM+EyOKHWOS251qhZsYEnP8d0FJ0m0M3+sVc+4ONJ4Oqq75yn3GYJ8p7uko22zxwJ5rx9bIp8UMYr8E44x/yQLx2jHSIyDfIm/lQwQkk01edCaRafA1h++DiqFdUzKZu2vyE6TGPOSRsNh8i6A95jtnEkXFbXefHvvYx968+c1vvnZqdeenWOdL/AeZQ/4QM2tdPyVP5yre72QvSUe3/07FL9vQUec2LjK9dwKSWbEmz/ReM40tbFvlW7tWcb+khQxLAKy/eboerjjeMTHscw0YvrO7iOBa18O6M5/a3cE3+H7XePL5+h7Ca8x00TbmdoXxx22eSPxL5uUgmAMT2FN+SJbG7s4jX9kcQffNAfMRTvnBw5LgrDygiQZLe9Wo7lq2Jv8WJeklXBIHfBNus/PmCsUkXdbc7utBMIT9kFGFr7g7Md+arQsJplPzkJ9OjXOS6x2HHTWZujYe0M+x9q+vKsjFfZYPtp5+uWdxVy5LT/B/mwViAIfgm8utVm9wozmSX562uw3R3sYg2+B0yzXoSpHMnuyHcypc2aj38rHzPt8AAAAgAElEQVTCTCNwix66gOXWt3nEblNFi/jufXF05qjlYdYNn/gEX8b9NmaW8+wdUWtufA0KDUv2kePoUv7PtuuP+A4uJr67jm0cy++WCywHN+biw3Kx5MEN92YQbFquz+7y2/IluXljR7HUK0xpLjEhPuV3fFzM8w+Y1jj4ilwrPhS+OLcdVuvj4plNew9nNy6Wk1iXr3d1DZzvtZjt11ne8IY33D5MNpmSo53W4W4/xfyqV73q5vu///uvvL65iL7gBQ6Ah8FkmMvH2RMWscVyD3kexotjMS6niilzijlziT26VHTyxc3TfJEOyMf/xZ7CmSx0bqxzPcv3+oydHYfR+BisVmRvTYDHru80jp0fYrEclQ7Lf3THDl7xLr4MV9VH/DSZxdI2Xf3dujUx88nm3ngQmzhLNkhetrl+BvDuu+9+CAitIhMKKHKoJTMWR6lnYhQc21AQlJwLoeeY5iEPAwPGBcslBpyQfIKWoimCzOaVaMja63Z+Oj+D29a7Bk3Z/feEUWDamIzA0Rg0+ZNNEK1e99h+T7dzVq41KscJNOq29eRqwSzZSRrJKpHmnBoKHUv2iBX9NucSXvrl8Aqf5GI7wbSdNMWjxAAc6IGelgRJVMjIadMFPYRW4Hz84x//ot0KjQFMmrOGSP90ZBEZxbKEnbyd052h9EJufrIA6q6Fuwh99vSnP/3SXzsotqvf3CWz7AQk0pcEf8ZQ1yqk2EuM7trX5v39JV/yJRcpTF5Jji0k0iUnEgiyv37KNq2zXSmNq9GxBG1je20n/rfpIckDuCXse/42NTZ2XScp99kmFPHiuBgQS3QZ0XK320Mlze/u3oKxh2t2DZ3DqE1Ku4YlPsgQ/yFH59OpJORctoGZe2cCVlln6+u3pbtT+OIXv/j6nVeyGm8bL2Jtk4bzNfjgyMohmSoqTnw03vof/xCrYm5xXCEAL/buT3IrFGGTO2SK4+2Os595t8hhU366hT/MlqwRNySFjJoWihi5ZvMd22vWLIFvbg2V1f/mvK5f4r4FYiQy3O875J3T3ep+A71z6Mma+Tgf4gtIzRJIeL7F09oe0cMP+ALSC2d6X57JNxQmcoQ8AzvplO95z7/TrZyoOQUPVqcK28UDY/EzBB4pauy+4973wRHO9RmEz0PFxKfCGjfh12KaHvmaXP3/5UvXbcGePOmkX8T4zGc+c+1GgLm9lp/657lArcmuBTmbD5CDnI3Nt42JbPIP9iJHuliOsNwPTsCxzVeIOZ/SLJNnes8+zYWfkUuuE+ewQ25t3bCAHItz1rl8RDyLzSXaeB954TW/wBu34Gg8X5/i7/Clz8od8DAZcSh3e40tjowN69YmbtjBXXYQJ8t7rM98yxXsksAF4ATbGdd4cKpC+R3veMfNK1/5yptPfvKTtw3T5kpuHLA17VjyL0wjW+9hU3N6ICLc6cZNTbver+7X//i1u6Ct0zbpzaUalGygOM82/Z3sG0++ygovki1cw9f5COygy/VtGKHBiU8uD6enuJsGQDdc+6nIYt/nMFt+EjfsS4/iiC3Ejq9IaV7B3NU/+dhPnse31FcwRLzy3da7dYq8TGcKeTf6kk1zn7/DcpxbQ44PwLXFKNi0nAf+42dbD9Ad7CC3c+maL/EFvtZxPKlxk0mDm0+LGbi//sGn+LnP4Jtcaw0+3zyXDOqH9Un21HDJZsmWzssb8fgHHnjg/xoAwAexJjRHEGgbfMjIFnWNoxPBAQQfITmuxTTOSUwsauXyt6IA4QL4jaO7fjozskJ+69tERA7kgdOTX0Bx8r5n2XbBj3zkI7fftWQoZNXdemMKIEC7xAiALEFh6AWtrkluwZN8+z1aTrCEZAOW3QDGElbkZkFEAS6oVk8CxauGRuOcd7jYz53k07ckNYHEF0+9p2N3387kya703JyAYv3miU984kX6/uIv/uL2O1rsCnCWEJxFmeTccYFtLq/p3E4LQAmg2Khx1o7G49utp/V6T0bxyK/MCVgBGT2JESSQvZJj59q/kSVjl/gqOPrekKSHRIkjurAOicF5gA5J9L65dO4XTxzfQsYa1wb9Dawb03rphw/3qktKh8ihddrh0DND2oETnhkPaeAj/H1tBLu2MOk8P5OzOjbu+usmiG2m2b4ladhxAEParSTpVAQE8O5kiVnJlT4kT18xYS+6WNxnU3G0cWxcxZImE78/i0k25gfNl3/56T1+3qtYgY/rw1tYmFvRAPPP/NI6dOuRNImW7mEs30j+xQc+Bjuts1eNwMUDenY3xF3LO2Hp2hxBtna+o3FATr4vDvknPcPjxWA5anOMNfLhPtMkW3Jh/Rt3dCemm2tjevP3cgC6gfea1MjZxhzfW3zp/N2Z0jl2NS3O8YfFJLFTYzjd7V1GOZCPaVYoXnZsxxRg9N85+6R4+l17dsxzfZboLXGFM/y1NewvvvDD4r5dhcmzzw9ZrrS5fYszxFiR5msy7r4iyV0vnptH/uL7vrePZ2gaaNwstxOzcAa2b8y7Uy/u2X5zr+JbQ2Bzvhy7u2M2lruWb2jqrZ3EauflHwi+5yQsVsJBcSe+ccnlI+tffL01KnTc/d6iRLFqLfLO5syNQ/Fi3nSPyzgPdmysdsyYbLEc6O677755y1vecj1As6+G8KO1G6zrOjpubfwM/zx3tMJcMSJexUDH8bzFf9jXMXps3Rp3MGsLTDqgn40z9csWt/wTfuEXfFOcySfr6/lNX0Nuh96f/umfXvm58+UrvtVr85TP8zGNj2SV++HW+pD4Sn+L4+IQx1DPsOcWqHiB3L51oLXCvcV363XOcgXFf3bOFuy63GzjhR27Dr/X/O2a3XUkzvFqeCQfN9auj53dNW+dNVeT7f7777/Jr/tlss3h8tJya/XU8oBk7H146VxxQQ48S34Qv/LHxhhZ5V952nMG9saeWGo8+Osmp/juNY7Vc91e8YpXXOvtF0LuevjDH37tANjk0/uUYOtMk+eQkosFEjiFS5CIr88AwILqEnRJc4NngUrB1ytApUBzAHCdE4bh7NaXnAAIWLmDYxshgtjnOnfOpcyO6y4Ct2QQHIgrAk63nElQAv4tiJYANWZr8lR8TmGcDWrBQCedY23OBxj0I7muPlubQqLrbMtF4Dj1AosEbt2Svp++2UBEEPmDNVmLeYDIWbwAcOd13ZJYYCy4FpyBT0SpwNKBBZonOeq4/7p/5s1OkpxEtD6/vsC+GjdbaEkmbADcNbPoFFHexGxcALJFJ3+0NnMCL36LPAJk74EK/SpMAJ07e8YR5/xXAj0LVYSGrrwXw5sgsh2yCeTJkVzZz51ecnaeO4cKgfTjqcMS5d4dOONKAkGKFjM22bQGpIHv9JpOSgTuiCAC27zo2HbnkS5xwO5I3D4hu8/cKYRN9LhYwQfSkZ/ysqZkpzs4xEfEtuvJsGTMMdiyhXfyaeh1XjrvzkZfh0GyO9ZnfBe2Ws/GmeaJn8JCPugcVoj5kzD0ua8KJGfj2f2DWIk7eQbu3YlsITwInBhuTcmokUEnnYeUIjhyEaLTTiM2gbEbg9n/cY973HV36rOf/eylnhNLYY7jsKtzEQIybbxsnqR3uoQpS5xPvGMHfk4OsSKfN6Z83toUj/xq5aD35QpbKJlLrMOtza2wMtmzS89FyO7rN3LHnrt8gW3Fo/mytTxpbtjV9Yu31s3nG6vv9GdHGAd/kWT4ryBHzs27OQT/ao2eWbA3Q+h1d8XgXQqqxsvH5OW9yQAHNj8aEz5v86mx+AjsNG6vdMpWsG8b1nQYnuW7Cgl6gtnea97gIvIp2cnb54p3uLFjbcw2p69PahApSlqHdSZ3zfF2kbSmxfLNLWTBaeiBXdiWT9Kd+DHWrhEvsF5jwdHG2AatfCX+4cjmKLkJNvUep5PzkjW7WCvfkF/5umJLrMjFGlT4SMfb1dR2dw1a63V3uLlPXtR1sHq5Kz4ifjRNtj6hbzpZrmF9MB6mOQ5b2WKxj2+Qv/dPeMITrl9j6F9fzfu5n/u5268SGIP8dKho1tRYf4CPMCd55K7GOT/Hx9ib/Iup/l4+IL6yM74iltZP6ZVPq0dWDnUH+WCp3HxySevdXEQO86gb75TX6G3zpHhhr3br/uu//uv1P5lxjfUp3AQGLfdpnK2R6EYOF5fLa8Vz8m0tbU1ysIYBTBGX+bI4sOsIl9qa9WlPe9q1g7ldOumynTRve9vbDH81PK4dAJJyBtkEusl3nQ+hEWSSp/ccSNCYEelfwqDQltCMQSZFKCV0bef2uQYF8PeZhMjpBbq5OMs6q2A9i7iVyzoBvyASfI3hez+Kfp9tQuo8oLMFmHMkJgRKc8V7Ntp5OZ6xN+DP7T7J34N96kYGRgvunDN7e7AUvRmn6xUc5kX0l/wIeHJu8lng2SBO/r3zRT90YguWuyYaN84Dppt4+e7qdQkmneUnPSSwn1QDRhusgniLFGMiUhGGkpgECwiBBrkAkbUrpOhKsDsfMeQj7sh4oNvGorhjE8lXHCJ/uu+NRc70t0ldUtqEt+P3t+LaGAAKWPPFvWusEJVUthhEFk+ig5DQpVhN54j9kiR/m1czSBw3T2MqRMTs+jQMtAZ+lq8s3nWcL2gA+B7Y3gFaMsfmfKfXJcrizHlbpO46F1eRh64Rr2Rl201KiPpJ2BD1vXNGL11j+6lCgYznnTYFvhjbu7WS352S+TZfkNgXvvCFN7/92799NUT76hWc2HwiWYujH/3RH70e/vrRj370KqAffPDBq1ELQ5Pfz512TKHcnJtXEEGFztkoIAOCxaZ2TiXXNpmTz50GjbyOrU6su2NPecpTbn7hF37hCuF+J1wu2DzJll7F+d7F7O+Ids0YsrL1vofdGhdb5G6uYTuYuLnV3czFTTEt1vgxbII97Kjw7nM4BhvpTVxvnGieiIF0y6bpBdkntxgSn+vXMGAL28Uy+t78wh8U/81tzvCKDXZM14hPProF3OIlvuM6dlSkkHtjEE6JQ/aArY0lPtgN3svfCHXzwF2+bY38gs73ZgN56R6Zla/SCd612Lk5e5tvfKPPu1G1z4ngG1t0LP6Z01bexWS+z0bL6bpODm5eOUTuU+TDY01Jcds1/c8XakyJg80h9M0nt2ClH1vexQId0X9+jCcvf9sbdpq1bhi1tnJ6HNHPy8pLmzuX37OHHXNhaufiaeJbXlLUaWS3jnDd15g6X+GPn8BcazO/3MV28InvpVO+qnaBz3ha+vTsFXEjNmCfa+nCfBv/y434ZXM/73nPu76a1793vetd16+0KIDX3xWZzdFXLttlbEx8YDGXPRSci9N8wvV8sutr9il28Zjlqls/wBV+KEcp+vk4Xgavmmfj1Od8V/NH3vOe3vLbxRxrU9hvg2pxx/weLkhf5j3Xs7lr8UoOkRvkpNX18np1Bn+Auxsn8psbUMuvNRLgrpjJD+U+eYwuYKmb3+ZqrHe+853X13T6Kmj/ejDju9/97uvvHnjbboBrB4BgMDhHsRCC9IpwbGG8xHmTxxJpgu5YPte1sFDGXAB0neBMNn8z+EkqkEDEmmPp4iIrihuG3fGWUAsQQbqO3zV9Xpelv7sLtN+rN1fXcEjzcmhNjU3CCsTdEqZ4RsTdVUNK2A952i5TutBtbUwJXHBzyNWlIknBtMWiAACyzmEvHdrmkSSXcALTdXbEcQvR/t6io3kFEZ0uoZDQN2lvIAJOSSXw9zMw2Q4Q7B1s/qZIOMkCPwPU5F8CqViVqK3fOWy/xJRuOhcobeNAbCV/dwi3cNiEzb+XhJh3E6K1LwGU/PgxEq3g48tiekE3+2ysw5Et8hAfBAFh4o9sbA0KscZCjBZbEN21ORkkdr66Y8PAtVnjIk+NSxdAGRiLC6+tJZtoBIhDehWnCKl4tcaOr36To2OtnRzG2jhaoqDwdHetayUmJKzPPFwPFknG9EdnOs6wdGMPkVycXKxMRj97ZndU8vEHGNJ7x+GLh+uEqdv1lqPEnl0X8EFDlu5tnWsOSVOCF5Pimj/Rea9ykphbbE1Xii/+Jw7E9Vlokp/90rN46VxNgrr1PdzxB3/wB6/viNIRf12yQf5k3SYu/fa5ogZpga/JjZjKM7tG1/JV+MKX+Qkf7Dz5yZ1XREeDRTzBAI0d83e8u9tth+WfChj4kByKUP5EtmTJN+WCxqBvsbd5jBwKUzbdvEeXnuBNR/LoyiBP4SNr386HLbBVfmSj1ihvKL6R0b2Gvh7/+MfffPrTn76NaeMopBQGm0vE2/Kdxus9v2dHWM8/+UJyLl6duwjIh0OKxS2g+LVYZB/xhl/y281vfGPxd7nQfrccfrH18gFzrb3lXg0YuV2epoNei7nsJeZX/+FX/rB5fseAFzhwr/ERjX7XkufMfZt/+eI2MuVLvAfnFPfWnK465vvw8qF4FkNrB3OfvFqet07c5eTb4pQMnS9fNAbfl29PnJZ/6ObM78sFrL9zNHK2AIXf6hz2giNdT781ncJpv9Rlnb2Knxp+/dxodnz5y19+NVZgV6/4qrVtrtdEbj7ybJ45sSz9nX4q78ApeLKxhxc6F8bAsnyiNdJ7MtdIUIstH24dydD5/VtM6/3JX9k8GeATjsfX1t7yDPn55+ZPWMFW7LFFNyxqrl2vufiJRqR56IhfLC+QIx0786ha0W5a9ag8KBY3l9CZNamZfUUAzrFF/lEtWkMNN+pYPOJRj3rUdUOkZ5Tdde+99z50BijnoxCvKQM4NtEmXE6ywA28e70TYG6HjRIQfwnZeAAa4V2C6DOFuwBcI1HCkgGFbWuxXd1TsznSrlnSSJFLuBFpeuvOeltKfAdc0Pl8A20dR4Bbs88QhwW2TWxs0hrpRfLmsL0XLHS4tty7hcnbuUAEiTdG61eMA/ENMvpobk7tc3MCtS1GFthbq/WSFyEDHusLChFJaNfKz7apAaAEa3LtXR3XIDuulUzNk4z8extXrav/AS1782nyS5R0wabs2LhkQiIBqfk3roy7RRdCtklJUwbZICccaBzJcmMYwQLo5kYCkDfxgfh4uu4FHjc3FyDp7huLjwPLE/RXJ+SjLzKK1W2yiaGupxdkTcHW9REdjaclMuzPT5DhxqKj9b3Wk4941oDv8UmUMGnxja/BB0THg92QtN2h5XrxHRZHLhHPxjq/trI4wvbuzLGdRgFivHGxmGD+LY66RjwjXxIkoiUuHG+c3UJn7eTj7whZn8McSdF2UslaEeNzfpd8tpeKFb5jfI1K+pCsex+Z6Xxr4f/rLwgaH4WBZOaz7CbJK4bodQlRx7YIZEfz9+pOoNiTj+kTJrvmXDdsF49rHw0B+Ms3EKm1EQICmxdHXGcun2kWKIwXX/zNnza3uNsqF9MpjOl9dyKLC/p3l/NOTbQtEJLV09hhCPngYGOJseUa62+Oy0di2Zpf9KIXXV8FeN/73nfb2OO3W7ixl1yiEKF7jfxIeuckV69ii19qnMApBaV4o6eOu+nQZ609PaRLc/Ixdt3ca91LYvub/uE7f2ysvibUVxjY1Xj0Kb/yf3gDz8U0rrF5F5+AoTCi48V1OWq5kwJgMRMf2TUowMm6dnJtcm3Bxj+X3+AXfh5uuRCfd76YMOcWFHSFz1mHuBRHOMcWoda/fr4cTnyQrZyW7ugZb92vcmiS769/7A5BNmtORbCfod6fkYPdYlHzFi/AQbYY3ry6fALHOPGoscieHm3B57fuirMVTlXDzV1W85wYJn6Wo1vvNhlcv7WRIrUxl3dsHC7n4C/7/Bb8h9+3puZtvcZReMtRcgfeJCctj1qs42NdJ0bIbBcazOy48eQ8Y/FzzZNt2svL1qG+qNitUaZJCbNwbLZUOCervNZ8dn9kE/Jbj3hl9477rr8bDssBiwuNYflBHC7HFm9iEB/ly12jRm3u/otNfiAWYY2arfd2QMAJXAufaPf39TOAQEExo2BdQbrIf45i4C2W/L2ggEwsUdhkyxk86ApB6PyU43tEC8qchUJ7v3fpJFhKA062HHkPnNse0Vasrks2zgHQm0fSJRP57gRCnMd4vs+xxO4k/s2h02t9myglugUH5yGwWxg0F8fg1Iok4EVnS1TYfRPoSWQkduNLFEB1C1MBvQnaecBE80ZAI5t8cu8YAvl0k16XvEiGZEcSEHIBA/yWsAqMZALK5/zAQCNJYaghguAhYYCBP3Y8X/M94eTrM+QGUdGIWlvwRXHUWJuwgPp+NUZcmAPxldQAJL2LMTqlT4ncnLulkW+kPz4qYZNPUiH7CWadx3eNAyAXe5A7/sIeizHWKoEBUuCoOEGCdh5ysf8mgdbUuiOLik1kotdNrvyMH0oe1u8uUddJlvC0cYB1fqCRyBda6xK3jWn6WCIhxhfP+UWvCg1r4du9rt8iu93xCCv5Lt9he0UEHfSqQJGAOwfWpdP+bv1yC/xYzG8+RUnH+Uzzdpwum0Pjix/zx42NLYasbYmLO0PJ4rvA4oW/0WNzn0SFL7EJ+cU4vfdeXCIqzS0vw1o5C54mV/Om34on41ek7fZSeWBzDyxh3y1c+KF5ksVOqMbdInyLk902ym577uZ8tobffDjb+bUReXUfpJcujcn/5CCNTf73v3zd+ev9a1X+8X3+hoIzOFRkYtrJITUlmyg7JyRIU8tU/MUGKSswrAz6wRL6IY6RZB3KEAqhQ1BZBCniMRpMqchKysQBreivOPHc9dhc3ry/3w982O/9Gu573Wu41rXWa9gnNvBHtqMXOfrM43CIjukj2cXX+jg7tW+xZ/MKjGjuSORP/uRPXt773vdeH8mAbZpofA2+Wq84W+wmD5yFcfudfvCH5Vn+xsXk6tX35vTVCQxBTjs3GTVQ4DG/ErvJQ0/7uZxvc4H4XjzUSM5H7JeT4WTz4g9wG/+Ay83phXFIN33jWI3TuvLZhx566PKnf/qnt6YyPZ95iU/YfmIjLrO+DkvaFkZpulQYh71f+MIXvqQwUOzgtjDWnYpy915EYAOxw7YrT+NucUoPCrN+UrlbicVT28X98qwtGGEAvIFJxsgemnaO4QPZvdy72LZ3EeGgsHRjAt/dJiNZt55xpRefpheyuCDj++b/xRv5BL7K18Y3t5jw2bxqmsVf/sW3O44d4K6xV2/ynxyJj7q6zsc0I3Zdis78HY/G0dh6MZKMyx3Zu7FcnHARQEzU9HrRi1509aUe7bNuvtEcCnu5k1+y0zblljskCzzVJFELKaJbi1/nkofYjz6Mj7/RZ+vT3GtbLxXs578feeSRL3nBuJwBZ3e8jT0xBq/W7p3Df9lGXdNajI0X8aWTs6tFe6H39R0AdzmMBCKQATQBJWHHUTKHB3QAZpM/JzoJiQBuIRS7iWnB1Xib6IC64ySpjnEcA26yt3+JgDHoxropnKNYX4ZB0BRiCDeCt92ZjOS5boZqrI4RbJxmgVtBseSF/GwlcSXr6k9hYZvzyM0uunS6dlvU7W2ACK7EiSwYz/yK+eSSYKzDPs0VICpIfedXbg9FfnNmYKZxtb7H7nS5CQdQIT1uaVoi5grJBiQfAuI++d8G7ZJUvtNa3f7T+n33d+tw664kJhnzqTP+EJnm02FXnEiugGYBgX4VTZvgdh/d2ib+xCqdiJcziS8xkHCXDIunrnr3t9++5XvWtwUFfyOTZIR0rYxi45R/41yTb5Ow/cZCjOlSobZXlpbw8DF23EQAD9hncWp9aLvX7KsDjaw2hth09Q4mIYaSDl0iL2SiP+Td3QEI/envHe9t5PxniRMiiqQlT2N2Zad9GgfJvXcBwO31vyUXYqG5Ig7ppJ+0YRN2FNdrm45prmLd+tzJJofx4c1lS3jsh1GNb9z+7tnZSM1//dd/SRu3u0WW6O444hoOusJ15kK+5Zdf5My+Z4tkglVnA2HxSVGw+bA1emY3H4KV/WLK6173ussHPvCB26/ebByR3bbOU5wic4jL5q+9ise+SO36c37Ch/iK2BefZ45X5CKKsAZxdqcHrOxKZjbrPH6EtMsBZ4FuDusX42s7OocD/Mj8vvM1vtqYuIVczxf4gLHlVPHUXGSib7LSpaaWWEqObZw0h8bLrmv9dPOKnJ//9g+5xhvpcol1tjjvUNhGP511Ll3IT9Z45rQaYT1v3Tjvec97rnKsvrYZ2ro0BBoPzrUW+RmGmS+7VYT2Ho4PfvCD15iTG8VSMhlP04AMW/DxyeTQjE4n8I/PK3y7ytl+b96Xx/G5LSJxzpNrk3HzOV62hYicAQPYcTkp+7TPOyVwTFdG+Qvuo1jCcztOvoYV/A1Hh9NyPzslI3lOXk7/J8bCGf7IPo2lIbycoHFgl/mM6aLPjsmfkt2Fy/UFOdQcMHpznvHZFzfqGPHDH829/EhOaBx25GvsD6PaXpz3rgH7+JHktXzBOO0zhuP7jqvgEhoO1rD8gF77Wbre7fPqV7/69piXdaoDYVPjbMOGrha/Opav4Et+TlttBTM7zkWB5VzqBjGhTiH/2i/9adK9/vWvv9r9scceu9VeeBY/aM7+py/vYkieXfPWTp1vzcUNflq+Kjf3kj9cZy98sI9cshy84zvvngceeOCJLTIogeIpbINSIpJwgNYWO3slRWBvkpa8JFVXCjnbJuotXBfkJE0ACmSRgxPYGFXi2oSJzG3xeCbExhP051yIm0S4QC7JAhjOajtA47S6OciQ4mOLvCVg7AHMHK9xACyaJ0dVeLAH8NkE1j7FDkCxNqDd99MH6HjBig9JcoIPOWFrvmBu+zkuYrHFJpAjB8BBQK29YCnYIuWAR4ecHuiP//CTBcb1ZUmWLysyt1gUT0ixMc0lQbd2svMl+hBXS0aQdYBELqAtTpBHCQ5A2M6PNX0ADJtJ2HyBTKtngITMKaj4qwQPCJGDgDO5K/pdAdOdRKKsYwuWxQDAR3/tQ/rNy77iy9hsgmjcRaQRZj4j4fgUE77zAXbuszV13LOe9axrAcVmSwqTqTnIsD7Pn+hjouQAACAASURBVHT4d07NI4lKzPfpNjTFOf9hlzPB7xo2WfE/hG+vnDeW5CqeTpLrCkXzp4vufmlM8nS8gqFtkutJJsQ0vG8MP9dYASeWinME1zlb3Pe3pF+y5h9IJNznr644KUSWVGm6wMjGvu+++y5vectbrm96jhiftkSmYXjn7N0QYgt5PosUeL2YIT/DQ7kPAWosGLHxuJjHvot/nZ8+I2mRRNjvPPjW2MsD0qvHn+SEzuEL+AXf7hhX7hTF1tQx7vxozPa7Q2rxVT4VX+J7yZPCtpe9Zpse1XMeAib/uKMDVipOHWdufif2zwKCXsQb/1KEkLd1Ls9SQOz57MqfcYXFZ/nUePIoXfe5zcctDhQ5MMY5YoHv1HDqnQx8ys8FOh6f4rt0KNbTBX6zPmp8eMYnT9vIOXtxpJjuKnnPuPaMdVcT5QI2zZfz475nT+8FgEfJuw0gumcXsbfcsr87j/3FZd/Ts6aaXLW8cn1LvNP9Nithj9hcrob7pDu4RgeKAPKRbZub6zutT/5ujnQEH/kvHdDp8jLFjXNwo3Mty63CFjoqrhU/zb/Pxq/Pa+TQPewmE54ij+06OsZPf57z0S8MEivNTWeKWfZMH+oCMdc+eXL5Nb+Vt2EKfbBl6+pO0Wc/+9mXxx9//NaMpWu+hi/IJbA2GT2GiBP1XeGJb7Sv7fusvhhcX4ERsIR9z4sLfEmDXa7m842zL7Q2l0dEvPNmx4XfySOvb05p7erN9m/tKW7hJNxb7iFG8R+4rq7aJgb/oofGSX9d1Oh83F1OwAuM1fZ0If/5e/2Xj5gXBvF/Ns8/0kkXy2Aov9p8Lx8kA/00Xy9Evue+++57Ygu9BWDBQyGbQBgAEHFAJJtDc6IleJs4zdd+V5zPADsJK0KqCNKhV3T2uUG3QbOOzCklkTXuJgGBDxzoSxDp1AJIBKDviFHrXBDWKecQ9EdvgGfXTi/r/JoJyI51czy64tyIm3k411nIk1VSsl/Ru1fsG1OyQ0DNz+700PcAv4DhmBu0yHHjCARgyo7ADZilA76AeEg4CEA/05Odu30OIEq+kiSycSa8jkvGti8pF4htJ+9eodqg3+IN4ZQgyCNoJZFNcnxLgAM22/mm/QCFX2wSUEwvUAI0hW6yuLqLmO+cHV8S9busHetFcsiRdawMCIHPCFv/P/WpT91e6rmky/o2sQJ825BKCU9yXCIOl4zNltbGhxHaLUKMg7DT0RY/CIe1IjHmlRzcCr+FiyTJn8lG3/xgsYGvLgGgU+fBjo0XGEJOuAB/YLzvMBJ+acbCxyWi/AkhksQRD+RaDMExGJgvdft3zSBJXxODjtiJHelh8Qx2Gb99bLZ4umRpSTnsWjv0d1cXKx7ItD5JH65swUFyLnmU/JdEwCBXhuXFJbLpRHOj4zWM0g07wip4KxbYVY7TBKNnfsTHjQej4fJJ8K2r85On52GLZYSen7MTAgYvN6fyWw2X5tYwIJ95NBGbs2MQQ79IchZT6/f5Y37WC5JqiLORmGdLXCEZmwO+yOt0pKlAR3IeXsAGrR2+iK/VzxJZ9hdD8Nz5m4dWl+LDYzqba/jSkv/G7Y6VGuPLyzQnm2cLLxiDsK9dG5cOxM7eMYifOW4bcXiJ813pVxA0DwyVv9KNdzexGT9PbjxtL1i4q6GxNJVgtVzQdz6YzCc/XszxktHFQX+LFfyl73TsLi16ghcKE9xh7+ZqjXLB8r7O0diHLfl3dwrws8aHi7hlnxX7/TpK76HY5/k7L7/o9+r5ID9OtpqcxU/yNa47u8QMHS6Pg1f0jGc997nPvd7+rfkUl9AQxSsXB3AsRf3G7eZ8/M5z2GIKl6VDvoM7dp5mNm4Kq5erpaPGggPuIIXhMGdzNbuyy+Iqe4hZj515cWQ6OPPX5mc5wTqbqzHiV8W3vKY+2pxwjrt3w7pLSo7dhqGXNFrj8gp5kp37WbpwqTvJ5N71S2vZ3K45cfJZOtKkUgPArdU9+7CvdcDBcqpHGpdHJIcmrPyzeRY24HRyLr/gV3K749Pn1rod5wL4NWCPf/h05+OT29Da5gH8X/yWo+XTjk/Wf/u3f/vfXwGgrCULihqKFiwWSRBA2XaOJcA4OaE6NmUjH4pVSQWhWgDlUJRnMZxXkCvQkAjyd7uW24kpCjCfZH2LAAlJcbHkn0EVdQwEpJZMcn7yA2G6oV/EaMk7g7kqumMsIVpyY1wyIM4chv22AAFudObxhAUpNgX46zNAUhHOnoIc6LWd45NPkYnEInJ9d0W58/hM8tO3bQvK9Jfs7IH8LxnaQFfcLCgJoOZy9WF9jq8Yx21qOy5ZgNQSNXNpBHWs9fA1vsM+YufsZgPvJQX0aW3m5rMwBqFsv3nFSfpjA/u2qNP15gtiECnvnCUnu54FfsSUbRFD49Kf8bYo4mtLbthsCan9CiAdYX7dHHdhWHrk864adI7k1rjWvYnXuAie+dlF/Np+2g4Wr8/ASz5GhzrYS1QlUQRFRx65Edtskhxb8CDryH/HW+cSZuvkM75rEIrBJd5t27UoZoyxzbvmTebVMd2Zg5/QYefwJURfjKxe6WJfnHg2opGE1RcCy/fIY2yde7Zu+8pvnXSwpMUYXZlsbjlRMYmANKfcK5bltfzVr084fsnvk5/85MvnPve569jNUzPWP3mhuBdn8rp1IThuk4ZhDz744OWd73zn5TWvec31ZW7W0mdrIQss0TCSk8oFGhzsTp7GII+Ykg8RX7mjc2Ev35F7FI9kUjyIqeUPm1fl4mSGx61foSL2NCjc+cF+chY/VIQ13xZE8JL/8qGNA/7GpsuRXL3dgpgtN68sD4HXdND4iG/nbEGTHjpeUSAnJqd3OMEA+1ZOfkCHsASfZK/2y9tyGH+BWeKK7mGY3Mxfdn7r7hPubMHhzilX0k+/g5HLachHz/QJn+GRtVur85K/5mIFNZzl9/QkRsjafo0n+hYP4q75ttkj/vC0Yq2XUH7v937vdd6HH374dgda54UNFZ9nsyf5u4OmBkPyNb+55NC24w7kwUUXC5sXR6enxuiYzZkwc/mtix1imF7hKhvLga72r58s/2lsMW9dZFB3iEcxcOaezttHZ8SmtcFx9hQj4nWv4JqL38Do5Tx0jyfwD8f01vcaAB3Xm9/5QzHdNv4N0/E7Ndj6Gz2Lm+XkMLdtrb+r0zXyW1/HF1fdrVcDve3Gxy/w35UJR1ZfkHkviLCLIhrfWH7LhubEn9PRXv23BnlOXt48Rh/ygaZw8jePQr4xGn8bV+Jz88pZe/BhMtInv9dQ9dLCzZOduxf1liMsZjvn+g6A7gDgjIoyTrkDADMACIQ57oIOI0qmkh4A6pNT79+UwcEkpH1OzPwKFk7I4Eggx1pw2IIMuZIcJI0UGOB1e9sme84hiTZua6YXjo6EtV0Qko2zLmAvQPc3MsURnMsmEqREzzGA3SYdQb3NEQW485A73znHKfNdSUtyMqeAPW2RPb0ngN/whRzZ75F2nmIbsCFQS3o0S+hz5dhE2bolDkHXfmMbk60ahz/zQeDhHPKdwb7Ehk8qHIF/wetlReKF3t2KqDhaYN94OJOBhAvM/BTNxhU/lVglpfUp63JXwiZCV2O2w5zcawdkbX0eIQfO7LQJmM8bm741Ada3kPb1XWRGTCWrdcIP61/bIt6dD1OQAbHOnxvzJS95yeUd73jH9bd8v/jFL16JUbJVTPUddvJhJHr9QgKCFZKvpOLKxklON+nAKTi3YyxGneQBGV478R2Jbq/gmzOc6X9N1CXKK5NYbpuYosvsIgmSXSLcgoRO+AwbIvlyAHxMrzrpxukc22C9K2NnkeDqn9inR0RKzO4jAo7dwh7ZdH7y/dzP/dxVZ29729uuOkOOk0E+knfgr4KHbhaX+3vznmPYm+4Ua+ZElGCiRnJX9vJZBYTbbOEC3bFX82xxvXYjV8d0dac7rbr9GgY2hnm814S8G59LRNeHrBGe7ZqaQ9GF/MBP+MVfGqd158d7F87qm8+JEVi0ORW+IVSLpZ3/4he/+PL2t7/98gM/8APXxsoWMfSqeFyMlzM1ABp337Iu37Ntn3S/chqHXyKkxk1GmLk+hQ8tRsEhY4p5WI0rrD3hkosk4k8c402da3zxJKeSnd+zFzuIZXiuiaBoc35z4AjONec+xtTxuBK/PR9hWZn458bl6oIv8u90kC3bbpzNF+nGm8OdWx6HeZ0j1ypY2gfDzEOPmx/dQcBPrZMcv/iLv3h5wQtecPmt3/qt62+Eb8zv37vmxhIrcoj1iA/2Vgs0Vj6xnMg4+zgPzr05GP/ho3xf0cVnFYrLa9hFjtuCEwYv9sTP4mI1Y7ZwXJzGKa2ZDsTByUezZefQGf/FbT3qJs7UNnJo+oHdLqIq1MVTY52/SNI47W+cfc7fvOKZ/Dgpu7Nla99HFejLeXyRb/Y4UHeglGPoGC9iQ7xITCi6G3Ob3WKYLDueMXCM5FTfaI5v3pDn5LPlK1vPwZWz5pL3xJf1uqjW8f5eu+ASms9yTrLhK+Q1N9nUMPIZH/EJb8UI3fHBPl3goFu89jOf+czlnnvvvfcJicBJS4htW8Nw9BVWMHBuoLrOskWk/ZTm+yYDxGUBHdgBCMcAdk7JKRgLEDE+xSF8jL3G2jVYlwTseIClyN5ELuFvAwQhcvV0k6uxAQzQUYBxQETUuAoHIC+JuUImeDgTHVp7x7vytSRwdWou8gIJ9lo/cewGkCJgCdQGP8clG/t5jtSaFpT8zWYAe4H0vLomIaRr+qZP8i4ANmZj+Bk35E1A8qvGahx+wC8F/Snrdhc79rWvfe3lwx/+8BU0+Q1is4U32TbJuHW6xxv82+TFn8yJULjKozlTTETg69JW4PYdSLnDAUHZwnZBSLytP0jUih820MWk4/OKoKKVT/bdVXiA55gtONkoGZZw9B3p7oVKigH+ChglDUk7uT/0oQ9dVft93/d9t8TmEYj0dTZs2D25FKZ0s9u2IOxvxA/28KOzMXWSPT7Cp60bdvJtRM5xaxPrRwzSS/slur674klHjdsxCH9rXN9DBJu3c/gCst/21owAaPyQV+HCFm7NFH/mb959XpSPJZfHVPi9WESgkeu9EtuxyKIctaR984/cmIxdzfrDP/zDy/ve977Lo48+ervKCM8UpPBuC6MlJta/9lG4wRq23JzV+OyFEC9Rdu5iNF+jM3kCRoonfiwfdXzrWtLfNvPTERwT7wgtf+s4eCJ/i3mFG38TDwrwlbVx3DbbHHIJTGwdkfv2yW2LMQoJsmh60Jm4WL3w9+SL+Gb3cOEVr3jF9bZSRK7j3O22eb6/NZnEbN83zjam8BD5dHW4uCU+WnOP3IXn8H7lZxt6YNPlKV2d7vzwUkFt3jPXs7/4gQXNI3e4iiXm1z5wbHMW7LCmjikfsS9c4Z9ijIx8KplWfvyKf3sh18kH1r/xJPgu9hRVOC6fXnxXvKy81mSNcrT86RGI9rfPIwcaQooevGO5PNsoOOCAXNWx+WyNsd6XEA6nn/yQ/GJYcbiYk57h1+aDttUYz/+ztTVYd/PD3i3oFgutf2V3vnP4U/6Q3HCeD59NFpi6XBKPWP4OB+TrzaEnJspPcoj9OPmZt7fOgEGNL39qaqqxcGR+Bpv4roITLnS8hoJ8t+twHr/kV3y881ev7ReL4qg58xUcpLGSN9lOjrePEsDTrR+XR+O2dIcHw4TNU/wcR+Hbah4xDQMaG+eAr/Awua2Zrc1F33IjjLHmxicDXOMLYgjG0pecBivMubm58behlRynHzoGz8XVxSJf3DhtG91dHwHoZwDXqRWFW5ABaMp0jAUIKI5GKWfiZOxtMAjqE8zNqQjJWBZqPt87dp+BAlaSL2In2BnG7RtbACxR4zTr1ORauQEX5zM//SAOnKpxFVSNDZAVMcCPHreLbxsb9Nn6EGGgtwXYkmXFx4Iwu/m0bnIn63kVT7CuPiR7cyNxHLV1uLWl8xpXwbOJUMADFL4hOe0zSYBLQlbkARlk6y4f32S9gLG6pIu9U0HwCzjNHODeXOl3H2+gyxJu53lrKEKCHPf9LDR2DYgPe7SGiEtzewu4KwdrV51jiU5iSU5kGglxu/iCs7VKrgtum/TEiuMbszeVul2w7+mr/d6kLOksrgDVjQUxZ995JQouiHukk22BeGMCaT4LnE+MaIzk7Ta6l73sZZff/d3fvb3YjX6RQjGxBVPjIyzwkO747mIfP5EsyQw73GYrJtu+xbMxJettHu38iCayi4y0XezQUcdoEjlefqA3ONC8e2UKcVG4mWcxd31xMdNVDnpmz8VevoDI0JeEqakk8bkLJ5t2hbb9buVGjk7diGtXQZr/LNJgd7bINhWZ8kIyiQsxhfSJB76L5G8yl0/YVMOFbjevIOh+ZpLOfPJvfuk7UsKH6XgbmvBhf196jxeriGf6QuLW/m3z4kix4pyKTFe76DRZkFCYujaBJ22D0/TcuebeJrTz22+N6XmvDMOlbSBtXhWreFEydhdEx4d3sIWPuqrc8XsbqtjhuzC2YxDwbO6xAsc1TrrSrF2CnZx0T07z5POd4zb3xZol9chvzdKOL162qFhCuzjd3/wZ+bSfXK2HfbdwOEku+yhw+KVYWP4BA5a38XMxCGvZXIHC/5eryWt8XGNhm/rbZNvj5GnvOlr+sbyDjdOHvN9ay+ndhUpfm3dhp7jPZxvfLdJ+RrP926yjH3GM58hHy7PkSAUsnxND8o/j2t++ZMv/ewnhf//3f19f+Np2HAknFPf0Lka3sCOXMZdTiN/2uQLd8Rokcq4rwvsYC/3Tl7sktkklf6gH+BuMaYyOMY8clR1abzi0t9mT13iO4W9ijQ8Zbzn0Nk3Ezsq1Mmw+X07AxvbjSvzMerbYXv7S+emr/Kbobk04EBlwCP7dd/pdOTsPTvF/Me/iKh/pWBcEO0fBvTXN+gXddj6eDZvYQQ0Ir9hN3MiPuAF77NjLfYyjbnWeNfJhusDJcAX8ynl0xW4aPuZUO7KLnKNmoHf50wWUju9dPfc89alPfUKBvEba5GHyTX4E4EiSgWTHoVf52yhIscblzJRxJgnBxtAcr/P9dI/byHVbJEyOaHvnAFCgy6n8viywY4SUjpghNcZTtGwAbGAwhHm3O7REVpDSsXE3OBgRKC/55vjsIuEsQGxBpIhFqDqv8WxHCjbh0lvH6tLpgG4QLPmSIOoGV/wC/iUM6/SN09yKGmvk6AIXKNEJogd0yeNzgVVQSWbNJaDJ5Zj1FX/z7c7J//pEuDuvtdIB4tIxkpXCxjYgQ5fWxHYIpnhJJxHNyDK7O0a8saOYJrM1iFuASH/0RB/imT9Yz/reFih8w3EbS60H8UWQGkfRuclVIm2cLYY02cS1uIInjSe5bmyeSYxczd0cW+C6XdOVJjjQHBqRyNT6paRpm9g945S/8+Uln2RO3o038Wy97AM7V9+LccgOImxufr74vcSw7RqP/LA5XM2RaOxTtPETDQLzwFoJzNrIj1CecY4YtiaY7kqpffxHfLg6tnkFvjVvMdsYmnCRxv65qqEBoGiXnJcU0KsrNwoBMsCxxVy6Z0vn5h/b3NxcsHcMsPE25ztWg7U5YQediB++yN70r6lBJtutB445r+KiwmQLA+fC7eUC7Llxuxhru3kQ0sXx1tdVaG/s3yuUYmcxvTHhX7JoyHSsmOPfcEFRx66bN5asLc6Id/aSK+V8tnGFnz86nt5gtvzL3zo+bvJd3/Vd10cK/MQUvyfXYvY2r+RaWKEZ5nzywxpxpbChw40ztqUHcSUH0C8/tL85NKbXX5wn//Dbtd9ykF2TvJAszceGm/vg/OLgch2F3sZ6Mm3DRX5emcS5lxAqfuFhV9XDlzilx/6STyGCI26TFQ50F1H5SJx0TjlprzBuAza7hV3eEQQPFFR3NXjcFSLHeTxHHJGTjxljcZ/ftWbyLFbyFc0W/kZH9NqcYkMzyPfNoWRbv8+n+hUhFxiWD6SH9oX37c8W4l2N0VjilVz8gy8rRJ2zudga6QIvoadtyvGxxm+di4l0sPmjsTfXKaY717tb6EJsw8Pm0tgWz2RMtsZ2LjssLuGF8FthDEP3Lh52TS9hHRyjW/N2bn4Sd+3v7px0NwEOnixiFbftO7yWJ+gJpxb7+G77zwtwuB6uzMc1FuTjvYABb/ijhpLYhD0dhxviOK2x48nRfPybDbYeVEPixDgRv7d2NoD1sI+++uRbHYvbutjBD3tU73oHgAKXA3DQFGUbIyeEgBCcFAeQFW/GYdT2M5Bgsg1Qb0EjOdjXfJIZB1ZEURISRFkUjrBwNE7V/AEucBD85uTEKRGBs25zAvN13l2XNWmAIDlIFfJHRmukf8CUnpPHfNYi6O0DghIZ+5Ss6si2HWAALI4OFFaPpzx01zFsbS0LqPTUHDnrPseIYCFonFSQLlADR764nUJAu6CxxV7nKFrMKSGtja2JjJuUAKRx+WHH9mKT3pQbmEWOK8o1ozpu9czuyQSw1k+ALb/i2+ItORCktu13iWjBgm1P0kouyYntybJEFngbl9xIeMe6Kr06QwRaEzkXRDs2vyQL+Tfmm3uvuoojdoQl4jI7r003KbO5tbkisTFIXxufEo0Y4INAuGaPx0NgBz3CoLWDcbYZ2vFIm+RJL+5sggUSr/10gLCSYZMu/WeLJU/rb4ufkn9jOjcZySCukWcytN4wpmLtqU996uVv//Zvbw0fSVERLW4XByStxRskDAaKPfqSgGHj5oOOWcKg4YcANHa2+5M/+ZOrGL0Mq/iFVWR0Bat1um1QsQs3+C05W8vGRvs1/joGZi8hQCrElrs3+mxf64EdrlrxVSSWTcmxuUFDR+5tDZofrWOLE7Hs4kDfi3MkdLGdry0GsRO/QlKWZGkCspkCSwzDGnnGFXA5Z33jbOJ6fn5l2nGb0/lk3CJwC8ZtAKSj9rEF7OS7WwylezFCfx0vfyskFvu20IILX/u1X3u1f7/bvDqh0+aIw2SbZDOvwl0BiQyKOXpvnH08wbjWZpwlmrB88XrH5T/kETv50MoNU/h3n2J2i0BX6uAbP6dD57TdP76LF8njYtG61kfkh22qNR78Mt+51uWA+MlyK+MttuzdLI6VO/DbjcuVSQyYd3Oiv2H25l08dnMVP8BfN+fLd44nVzrFq/q7c2Cw9S/fXe6zv6JCtwpiF9jI1LibX/euovbFudKp5m368hK+XkT3+7//+1d1vPWtb73+0kD/FF9sjdd1nl8FgYW4heJNwQarcSt+y/9w72TDMcwtD7cPL9kc2ph4Y+fQZ7qn080h+YIc4RHJGjw1auUwfqfGWFngohhNPvwG3uEBeBNZmlss2qYBK8/ieeahU3eSwbTm2Jjvb3d0bQw3XnL5xRcXfGD2YiQMkx+SaV82K2+2dhi+58BjNTK9iT93I5s7ueRcfrXjyZuNIw+fMq5tGt84fItNN/eom5q7czQqNAnwhtYBc4uH2yMADbbAARQRCUkPiVqyjLBt0l+ABigLuJtEdagoRWAChxYBIChnnXaNIuFITNalgyWwlggLPsYxBkBcsmO8PWYT/QLGFn/m47TJzGhIwSYBuhBEW5RZ+xIJdnJe+toXzhln9cdGC/IcuX0aBvTAcQBoYwGiZD//cTprX7CU6IxBLgDQ9+bbrtXaFjC5ZZMPnuOyl8RFD4JKQic/EGu77uvGhXl067aQ22RmrWdstF1Ru6SlvyUVYMfmyaTgl8CNuzElRsRbnwqFxt+O8xKZ/KQEynfFA18Sq+QGMM39nOc85/Lud7/7+vKr9QvF15J0ayTHxm3yiAfroNu2iyX+wbcBcLLz013riWlnIlyQ5iMA3PdtlOw85OWr9MSnG1vDpo697jif3HjonOIt+2oIwgj2gA9th88wVywveUOikBHFCGxEZhZvJRf+oQiVSBABxRqfNVb+1s/89O+hhx663g2zV/7aLpHRH79o+xZQimz4yKcQqiVw4iE5ev60q8WuSvFBPqTQa650/v73v/8mryt5cAfW+m6dCKICfu2xWMxfOg5B5k8bp+y3uIHA85eOlyv3ai38VqQk82kfOrSeE7fhn3WRp+ORyy3e+PzmFW/ZTp7u9sqXd61sy/7sSXdb+CE3CJrGEX0mk1vzxQt9uTtN80xOo4MtRlo3XIN3xkXq5ZS7cjDMa2wyIsXbkPRcLrwRV2y3cyUf/ZNdPNIL8oi4Nk6kvzdsW0eYk/73rivNaXkDPjUO/EHyjQNjTm7Fz+HSkk25kA06RgFrffwKP9Bg2vmag26Q17MY49OnfBtf9M6GONvmQbky31UI8smNqS14yLcEHG7DSu8WUIS4DZdfnUUBvfsUm/gQPfNjTTUNDzLvhTjYobmokenc/LPzrJtNNpfRGd/hm8aWb/AX58IA8iqS5Gbr6rGBT37yk7cGFpxmO+M1r8J58Qdn6/jW1U+Svutd77pO8+Y3v/nSW89xqbUr3CAPnGidyZCuFtPpZtfPZ8nTnQfhoTsrYLj98tXyOOuDueSR71rT3jm53GebMI3pDlG5vrHkdmsxNyy3nY7guePIQS6xJAbaTg9t4//0K3fhcHBGg2O5NS5q7M2vOBwMJPdZ+Mv3cjbZlvPJScnusWyPJuNN4lk84XUukLjDKxvQ9+qKHppf45iu5I+NGecuD9xt4sXFIPusC4fgn3C27c0jHj/96U//bwOAcjkCQF3iQfgNdkC+AQ4kNkiW1AAz2zhm42+X1+Ld3sOJGFtxkHE3Adh+F3gIviXSW1xsklqQR1i2IOtvBkfsGAApltw53uqVDB0D0JGvPd8YCzZboGxyIL/AMN4muQWC/manJSIdr8BdJ+qYglYC287kBtUSJkTAi74Uaetb9NsYpzwaTsbM3pKXhL+FJycH4tZl3YpPfqIxtMEO4AQ+cKWXJbDb3ZRE2aTv3ihr2/plstbBTpbuzGC3nLk0ngAAIABJREFU1sP/gSVdI3x9l1AVUI7dWNrz6FccKOT5IADe7vMmkCVUbm36+q//+qvNPvGJT9x+23UTGRLD3mIAwCd7t0v2noB//Md/vN1xtOtbsrw27xhXB+jAfPxsSaG10LPnBdnX9r6LMTp2hwodeWdD61KobqG560WMJBvYx9eXnJ7EYIuOBXpJsPXuXQJ7ZWj9GMk0tysp1rG+0bHp3NWEZFp7kcO62BQB+57v+Z7r7w53B4D4lXjoWEG0hWrzepSAPcX94r5nPjevyDuN15pqPEiqZGcneK1oiyw1X1dMkK/Fg12nIgapyC8QGfM0hsZAeu79EX5VZnEv+RWJikexszo2nnxLl82HwLc26yEv3EeMkCnYwicQiWyjCPJ8uDwF55rzrkYDX9O882w68tM5MBB+Kj5hccd+xVd8xZU0V8gu1m8ORfA1EMQIcoUYm08su4ojT1rT2m8LA36/ccQW7pzYW6fXdnJFMi0G41j4lLHZyCcuBCM217rit2N3B8AznvGMy8c+9rHrkMuvjCnG279+uDlJLJ/H8CV4ele+3yIJ1sIzx28e5r/kSg64RE/kaOwdizy40ha2y/OWgy3PwA/MbV8+UgOgO/robYtGPiG+11+scRvD9Jwc7Mb2m8vIjG/RTbIoMGBC+yrO2rcyLk9pvOVJuCp5zdf5+c4b3/jG68tL/ToIrNgrvuJsc0FrxqHxg/W/YgwHpPM+YZj8irPAQziyfi9WYFJrgRHJm6ytpZ8gbfz2PetZz7rmrviJBnzfmxfHgBPs0bnyaJ/uWPBeF/gqB6gV5JfGwSutQ/EuH+Kh/EO8dEdpx2SH1bO43Kb4NlJaP5yzPo0L+trGkXyZrHIaH20becS0GrFjvE9heSPOyMbs2vkakBqjvi9vxeE73pxyvzXLJXgubORvuJgxlvuJHetle1zA/sbSXBIzcIcO6Eccn7wS92Qza6NfdVmfxmqfmGvb05/+9Ouv6Vj75pbmJb+cxlfgEt1tkwgusff1JYAPPPDAtQFQ4Dzvec+7fPzjH78m4AVRityF2S8oAS0QoKyOcyWGUyCBhAZ2a1AJgKMav7Fc9QV4HB84nzJQOIIu4HcO+yhuC7b+XrBx9bHtDHEaQLBxkg1cyWuJGlLCWSQmYGkuelgisUSHo2ywI0973OpAgluwtW0DBFFojv728yaIO10IIqC05BA4tU3SVXC5xfMkD+xtHHbeoEUGFywQW+f1yTcUHgi0RIIcKzqXeN5FLAQVmdwiy8aSA+B0lWUbV8lUMu+nZ1orwFnStToRj3y1OfYqPmB1jvgAnJ4t4ksKJTZJHk0e8iNaS274w86P4C3Jbj4y7N0PmjU1SdJzj1IoFHTeWwNimG4QQUXv4g59LFDvfr4hnpO7IvdnfuZnrr9f3gublsS5ZVriWX1L7PQiTrdRYO6NWXGJ2K5d4WI+0jl+alBMwws4vAnD3/QlifH59HpejWj9xlKE8eOVWdKU8CV59u8csWw+61tyRUaJdQlTYyIq/BBZWmKp6eORLWMuKUwuuuKPMEvy3DuH4ENjbdwrosS045BXsYEsyhFLzOAo8nlXvmybqw/8m/6NtUUkuaxx89Pq0d9wcgt/dkFA5ci1qfH5Ntm3qNncywaN5ZzFz8VrzSX6dtWeHvw0GDIITxrP+1bEKgyHLZsDkqX/biV1NwoegYApGOS0vsNA61Y8LV7CAbi4MSkfyjV80Zpwo3SoIOCD7VsfhfnwZotZRFNcij244bNzFQX8bPELQVe0NZ6c0efZkPH2+LUrmziP7szjTpowLpts43sxh4/DJWvSeGZHnPHMiUguPOOPYkARcpJ6clsrXre5WOMlmYy3GAXjl0uKk7Xb4sTmOflGLswny5GLv3xIoYlnkok8y8PxCjZim2Lxla985bXQfeyxx26PxvBbRQX/Xe7PR5LN8XTbednZr35o+K1P+BuGwqyNbXmKH4tZfifuNa0VVvyJPvmUPGu/uIF39O57x/EfGMC2e4FquU9zeffI1iXWa5tcp2Hazw13a7YXQJqv49Pf+j3/2SISn9jYd5waAl7I1e5Kzs/6m5/AL/ZefdHN5kDH8z2xxOfxCDm4+RWwG6fsKWY2Zxrbvj7lLsUun3eBq/0uOGja0Cfukh2Xx9DjchTxV7y0Hea0Pu/6OBtyW/taP/3D2dXr6sO6rJ+vbH5d2/OVjlv/Wv4KZ5r79isALeCrv/qrLw8++ODlD/7gD27dH6ArWRAImK9g/m6svYVig5ZgArBxOYltDLSBchKOvls42VK8AAcMAtcVC0ZXLCo8N7EveAB9TiYwmocDrk4QW/MCMfI3zzYtgKfA7Pv5duT04MoyUi8pcUDyLxHkiHuVpP3/L/0K8tUFGyzotU0CXOfj1EtAycupJeWSWWDDj+izMQQiwF0QSdebaNMDAEK8Fiw4/hJg5K1xAFNd17rGFVzAQ9JrDUvEyMPuCAhfIV9zIgf0JBb40cbPJn2Awp/Exl1FQOd98zd/8+WXfumXLt/yLd9yjQFFKL9jk8hCc7d//fC0w8bANlYQVTpqrghld+l0ju49AtT+5impPf7447c7XRrHyxMjgGtrcZzObGcDBYY1biFGt2TbtTcfnS+hy9fqtP7e7/3e5aUvfenV94Cy5Ljn9Te/WD/sbx1+iSP5xb/40VDoGIXPEsv+3kJw49taddoVNNuU40+KfTpJDv/olAxLSF2hal4kKH2l77ZpMsGtU0dIsytTJw7TDVIPJzV4trAS13IGfRmzschI/0gZ+STBtiMHxlsywj7dCVATiFxINXlhJH3AvM4nFx1KtIsjWwTwjyVXiCgb99k5kQvj7pUjd0sgVLBI3C3xW3sXT3KiuehqC1/26nOvJiJu/DP9G9M8ax/74JC52Zh+yS12+cPi9xZV/GbvvBJPvYPi85///O2uA/Eqjth4ffDMmVs4wB4YjOw2nitifMx57LGEz50D1tzn5sfkUaQ7T5zRt1hWBC6GpDt2YyfrEsvlOS8+7hjNi82N/JJPKu7cIdJ+viKvk4dd5ZjmEGNiE+6svDBfzrEuPNQ84ojPauY4jq1gd5/7KFx33XlRLzxkB/KQd4tGeXjlEJcwlu0VtOzsnD7jPmHNvhwyGeU52MDujQHvxVX7FAJsxd+ShVzLi9qPX9Gt4qMcHvblw/vCwcUQutoGgnzdcf1aROOX0z2ixBdw6M3FcJTu2ucxkM1X7Lh+wG/l8y2i+D8dwAy66FGZ5OqnD/kQ36Nn7xFwbsctjyPz+kTHwIfFRuedeEKPxX+yerxzddo61SnsvTzS/MuDl8OKNzKIDbbcHK7RTZfm7lgYsRhEz/KkODfnyX/xws0riyFbwG+N1Zx82x3IGytiwt1D1pZOW0s+Ca8Xi9Sf9KmZA39whT73rmc4aZ6944x8+JJ99CYHbh5Kjr1wyLf40slrtsaAU+KAzyezOg12u5gLl68NgH4FgMFSKgAUgAJEJ2SLMAElQRunT+SM4jeROJ5SgMMC/iZ6RlMcK3Q3OAUT+U+Sut83mClTUrEmScMzc0B2nYIRJcMl2uQBoJI5EKYDet5gI6sxyLbnCEgBvUFifeYEugAU+V2QFQQLxsBlndZadXMbm29sYCBWCBLysaDR+Hs3h66aLidgQSrXRguCgBdwIrWCQPCuXheEuvvFG/XPZCNYAIl42MRqLL4BGPg8H2OrPm1TNDUP/wfWS3TYdMkRoO/2+fysK+gVXxEMV8UW4MUb32luSVinkq2X+KyfLDhax26jg/a1pgr9Gizd3s9ObUcytuDnpytniVgBRG5+sUl243MTD593pWTlS8b01afkwS78wBUM8bWYQ7fiScNLstox8q/0vT4ibuCbRC8GrQkOAHt+7Xv7XVkrnroy1y2Ei+GLW4s5+7cuuXmteeWxpvXbfEXyXEJ/F2Hf5JyfJu9iCJ9uHs022xb/2kZvEp0kaE2wVxwpGNvvFnf5LDme9KQnXd8doBhQiCFES+CSz5XovVOhcTw7eZItd63QJ4JiXDEIF+GHT/i62McH5dnFmnw3v/Om8vblc+4AWnKu6IBDSzIUawjJ4hRfXyIiRyCOsHIbYAhcOhE/fAOesgN9pR+4Iq7Juzlqz1sMlg/3ytzJYdjsbPqYbwsY69zmyOYV5ywf0uRAxmAY28szyCm90g25yCnPbrGzWCVPb7NAHOFddLC6lfudv7lCLt9bjOVFOLP+sM231uF2faSXr+0ayaSBxvfo1HrSWzmm/YoJMQE3bef3m7thC57SOuUmd8Km2+WMO/7mVzbbn2WkK3Y+C7VkbPzmLI9/9rOfvcZs+co5fXrsSe7TELVGfrHjb/4QB8tV+3tzljhz7D4eqTDenHLiLQzpmNbTOT1KwUfXdmtz+Lx5ZjkSDtb5/EG8k0H+W2zt2OU1nVO+/6Ef+qHLn//5n19fqonDKzjzzeyRb2uWuOskf3V3Hr2xX8fLKTjNxrK8KfbgBEzkh/ycXbcwhMPGoCNxI+7lGbx5sUSc0ks61azZPEs+uWhjuHXh1Cc3EA90JeecvKs5+cBedGHrHZ8/aqotF29teOXmadhmG13FOeL7csldTaLGhOlyRp9t48vJlC80brLKyeZlK+vOrnykOa1JrUNPJ67jOTgOfnXGsdiQa+DB2WTDfTourLk+AsAZKB/wONniKIEhdBYkiyXmHbsEcMnDksQtnsyHYHCmlYPD2ab48AnIkSUG5vicrvPvu+++62+Vtg14rRNtUaGLvjIqksh5Jl7gss7BwHRmreQS+NkEcWPcJSsKkY7fq4+O7VOzISfr3xLMzmdv6wcAnF6SBbYd11htR9yQdHprPYGs56U4MMKDQK0/LCHjewLHOnQPJSB6EpCAQKAjgeY3HlDcwN6k2fz9R1IQi64aFMDuXLDuBVRdYwXoXlFacpsu+k5mMq4v8Ac2UmRobrA/39NFTnakjY7OxNo5itEStUcPJDV2ZwvJSzzzB/InY77aVZXm4ved1zzOV8DTvTX2na4Q+r5L6q7wWTtwlvy3iXAXEd1tbk/UoCQbPW6S5UsAGx5sN5k/i+uK7+4mQR6WXPe3xsxZOMFECdnt+sgRskZuNlJIwRiJhU/1qcAiiyS1Sbnx+bTkvA0K/if+xEjnLUnZeFv78ndFeHOJO8lPkYEQeA5agpcrnLfJEE7AVfYkr/19ivGVD1FHbpB+ZLA3SrtDSA7YhsxiPx0spm8OhbN9RkaKnXym7xUzFQByKR+E0Wtn+L7xme3CKARhiz1ytW2vwq+ONtfsdvGY7xtzyQt9Wxss40PW0X6FGDkWn7YolTPoYpvpG/OaLu6O2Lhl7yWczbEN7M1hSyaXm1jXYmrnwUzHbg5tG8zkR7CEv2y8ZE93ZylaxTtbi3u40zgb68mHnzk2OcJMdx+wsRypmdf2LZKNzZdgEhxZzBRTjl2OtzLBgebEEfj2you3ySX4HHKueYZH4GJ998hZcdDf/e/4ilH6h8XJu82K4q+5ymXJys86Ph/KJ7fxYW3Wi0fCD3i/vGZxx/Y3velNl5e//OWXV73qVbfHIviXXP9t3/Ztlw9/+MO39+Qs52p+xeTGk4JZLLE5HgT34Xmftils+OLmj+agazG+PLS7ETsvedt+Nu/ZfPOv3CtnWbd56Xjxs/PjMM9//vMvH/3oR6/ziAc+Ye5s0rbioIsl4lOuxhP4nvPwmL7DwZ2jvMDnOra7O1pL7zGxPpizXERTRz5pTJwnO2gCmRM2Lr7hp+Jqc+U2CpYnu2NJg8QjzfyN78IJvId83S0eZ7Q+eYIs26RUI8IKnG3xki+kM8U9zrJ42jY5pzmyOz/MhjC1bXjn+j1uifdsPUQeWNi8Z8MFTqgxizexQWf4JTssx8cRfS6+LGdWm+2dYPzGeviA5s3Oh0vjCvyGLeTmXop5+xUASjnJyxZDkh0C37GrqP1uHAGw4CEpA3wO5DatvS2x8xV/igsK7LwlCYxogYBWUmLw1hQIPO1pT7t2AXMmiX0DCqCSnQMwhoA4ZdgCh/LJtiSmcSUiCW0Jky4vsHaMW8eaJ10Bl/5OJs6xReIS4rUZuda57ZcMtitpbYIcsTZOOnvkkUcuP//zP39NZPuPXAKdrptHoloCD7S22bGkSxEhiQIL9kSEAJh1LAEEFMZgS75JLkTOWAsigMW5W5R5DolOrQ/pVODTv1uIzKMwoTt2bP9d5F7yByjisHVuEwUw+Ux2BIdfL6kD3I0TESzZfuM3fuNVBu81YA9EoH38eQm7xIzUbdISLwh765UAW5vuNh9qm59TUizDF7GByPId8/Krtal96YDtxDsf2fjiS/Sd3HBQUuZD5uML999//zWJ8te2ayDALv6ypBFhWPkXS40vHpbgtpZugfyxH/uxy6/92q9db/tUULORpMJH+bVihI3oVaGuMQK/4QefRW50s+H0Fn3yBT9G2OEOrOi4Jf39zUdhLDKxheoWGzvv4lRzwIWaxBUDHVthvr5Ez/xDwbHFBV8QG3x9mytwCoHpWH6+jSTxyZ6tswZCLxnszgV6lujF5gtf+MLL3/3d391+p1hMsftiuBhCTjzOgQwt2aNvx66t+KPctbaBl2xsTHrkA8sn5Ju15eZ7csvjuAof6diIuSZlmJXvLxbBVGPAsc3ZYpoN1m/IrVj3iEbne+GoCxXiObnzG1i1uW59vr+b29VpvmcuvnPyLvuRSniyzVzxaN3Lm8y5P8FIH8Y6dd85OBdMoZvW2Z02PZ6BV+EBiCtfW6K8uCBu2y/3eKQsm2oE0d8WVdtAh29yuTzDr5ZPrI7OXMpvFC3yLHzbnE03rgbmIx3fL5e0hn/6p3+6+WRzupvIecZc3bmAIp5P/KaHPvM1d72lR1iAN7YNttqPg/jZtn3EkF3O2N2XyzZ2a3GLOz/rnNZOfvklmRbb4cpyMD7Admyy63B36Tb7tkmY37FxYyvelh94XAQXXw7Ft+GUGDPH8kE2OPMbvZFb/LKDxrtHM3AyF6gad/n5cqWtk+g8v5NvYErrlatxrPS/cdS4xVrb+tncH/mRH7n8+7//++2uVWNt/uA3Gx+d71hrlW/FP4zEc2BusolDfpNeenwlXN9/+BjO59PY7J2M/Gr59M4ND23bGqQ5+Scdst02vdpnnOWIYsy5fAYnPePSGpej4498Qg7hF/J7c2T/dJPMt3cALPBL3JS+xqJ8E/QJmCSDkygIMAvh8I4X9FsMAmZJZImlIp5cZO/7Es7OZWzEHVhQ7pJsHRxBvcqzhlW++clofoHOSZpjuzTGEHQbeJyBDfqOKAoWeuTACkhrAp50BsytCyj4jqwiaAgqOyHWCBV7S2rWy54Bf6T5C1/4wu1ZxM5BUNircSMCHbf/2Gzlp+s+Ab0irHGas886sdbTZ/+th31sX5+IVNWscKcEnW/DaPWrUSWQEfZk2i4jGSXAlQE48I9k71yJj76ACQBBmq2j75LTFqj8j38sgRBffepgnmSanSTajZn1wW0Kijk2kJyW8PMr+8Tkkk5r5v8bd2JJrIjTbSCZY22cTMCPzyLR2wnm18jcxktz5H/bJIKBndf4kSuATKfWwxfZruMkHT6CFCHuEuYmk87LZzUC2UiCShZXD5ATsdC+H/3RH7384A/+4OV1r3vdtXDkU3RJbhij8Fy5FWTJJ9muf/MXcZwcGgXi2W2FnX/vvfder8oYt2PEY9u6At/+9Us+BONWl3yGX+1aGk8MiwtkZxNuv7/+6KOPXvpVgwqLM8dI/OI+v/D35kU5kW3lvC3aXHmA35tPkK+2IaCd6+pmDZ3Pfe5zN4KxGBFp+/Zv//bL3/zN31xJEqzYPNqYmt3bzOH76StdvP3tb7/ePusFjFsEI1Fif8k8X8hnO1f87dVRpHtji635vvjBPxb34By704+81Eu1unLl7e41A5LlXINcpYmCl/ikW9hObt/lDvgkn1mz4lnsm0dM7Pct3lt7tnn1q199fVFb62n/+tISZbi6PmY/30TWN7dt3DZGeFYR1CNFipflLMm7OA07msMt0dlJ7u7cYtlLzqzRvNsAx5FgtyuVMIKOzen45vK3Yic9lePxh+VNYnafyd880Dl0hguy4+ZZ2CGH0xcf9O6j9i9fDgfhvHmXL7MbnD3tzOfbD2vCrPT+x3/8x9fduIXCoWJ8c1yyws9kY+O7fIXsOCO7wBSFnDhln87LJ2qkKkLap8lp7c6zLjnW9vXpzt882xxbENOVY+RGdzdswWVdyxtrsCZr/irP4OKNAS+3sbe5hS8svjcO3OD3+Pjaf7mSW+L3PDaS95Pfe57Wlx0nd6RHMdl4+IkLHrAMPliDPBG//4//+I+bv8jx6aBmdO9WELPLkdlCAwm+42F9uptw14nj7nsZ4F7z+PnT05+TV5xunjfvXrilEzWuOII12wCUo62R/tiOry2fghMubIkxuA8TcJPNQ/gk7Dq5jfjepoZcyYfkL7K3/XoHwH333fdEO8/nVyQswCCh7IAbbJwEQDqe0+yxCzaOQ2LNaxzBlkG2EaBbh+AtWJwdWAa3+L2qsuBCaQIKKd/GwhKBFG4sc0gsW3x4s2bABzQ5JgCzXnraAhAg0YXEwhZuidb9A6qCjywnIHM+MkjkHE3i48icdBs/W4BtUcqByb4kM3284AUvuJLJN7zhDbcEhYzRJbJFN0gmh3fVWpDyEQmdb6wt+FuftgObrr52RdaVn01oCr8+N4EDDkWu5Oe7eTZ+FJL0DQwk0gXGzuPPCjHrQm5WbxpZQBzwra2bt+O6GmAtdCchdD5/2oTafiC9DQfkZJso1pwMniHchp+EsHHEX4Cqoh2AWnPyta0xJM8lskAT4G7Di1+tf/EBpNL6ySEh0Ktn3GDSArmERj/wTpwhuUtk1i/NyZfEed+bX+Ep0WxcNuaStsVhPtmdB8985jMvf/mXf3ktgrZBwZfatg0F2AlnHccee+ubWN+k03m9JMpLH08S8t3f/d3X5zIbh134FPIqFszpmTy5RwJMLwh1Mbw5qXld1e78/q1/yz/J0HFdmbt2yu+55yYXEm3NYs7Vms1JZBPz1qZxJtbpmp+t7Zfgwb7O20Ig+ZIjcgX/rDt/i8i67ZUfwhU+AkeXePKNX/iFX7i+ZPThhx++4qNiYcn9ia2LLQqajoF38gV/Je+SNscj31ts7tU8duS3joMn7JDcsGOx7Cu/8iuvDeSIbXrcmEKW6UXc+glIseGuDbxhudPGrIIPxmxeW2xiJ7mnvOn9HmcBS6f8o899jlbOJitbW+fyp/V1OZZti5nm8nx4spEzvbjqyq/3Kuhie/sVYXLqFij7N8yF9639jH2Nl23YdHzrdnt2/Ov0fXi/+dE7gfYOMHhHX8nM3nCe37JNdlWIya+KlHyErrYZt9zCOc3TGuS3jgmX+qlV2NW4GmVdWPmd3/md6zO+PVoAK8ipmHH3BJ/DwfkjrroXKxSyMElcGmMbI+7Mw1c7Ru6TI8QtzBaf/DE9uVW+ueMsitxy1xZUy+XlSTmT3Tu3c+Qh+qYj+MF2fI484oc/yAX47vK8k6fj7/DZY7TuasJBxPLm/eRI7n0fUtv4Gn6lkQtT76q/2re5AZ4nOy7m79bJx9INTIEzcl77+snF5Ovn6/guP98GB11tfudHZMPfNFaW14pZx8hRq18YvDUTH5Cf3Q0hLjq2MfFwvijPwJbO6xg8eHPPcrfW9/+rvXDazaGN65do+A8cW59rnrPegWGbX/lBY3W8pnnbP/OZz1zuedKTnnRtAAAXzmmwJpLwtpBCaAC1AEJEGEeAGWMDiXAdA5Ta37F7vCDs+H4nOCDvGRRJNQOZD2HYzzWKeTiDT47ivO0EMRAHADSrF4G4xGxJiL8FGFLLGft0RUSgIboCBbhwVATK831IY/ooEAP4OnIRG8CBuG0HsHUJMEltiwvnbBLkH+zLfwReY54F4o7TbTvJ0HxnEcVegIfOToBnKwCqqBAYQEogSgbphb8g0euX9AEkFcLskzz996wuYmOMJfvWTNaNL77OB5dASOiS8JIsft+81pGM+8y0Yg/Ro4uNLYBA/vaJyeblm8BDMY7YsjkyRC/NuQXOJkUxxEZ8eEkKYPTsv9joqh1/QYoRDySSjEBQAjkbHNa6iV/zY/fxxb1SkHzI4RLq9OHWzo5JJi+SYltkdhNe87kV1HYxIQ7Xt/klO3huF8aQebEXnm1BtLHOTxB3eLgECGHli16C1zHI3kngTuxKX+K4cc7b2ttvG79pDFcNbOPPyYkUaljyl+Ih7NN0WhzhH7AjuVfXS2yREg2GzkW+6EmcIuvbPKQ3a5c3kGjntE4NGWR88yACvfiPDIlbOAPXxEfNjHShUOLjHb8EJ1k9hy6vtu502ac3hbevuRFldoEb5hVf4pAOyJmekVQ6s2ZjJBM7Wi9/QHg3j8NEt+Cni+ZwG37fXU1yXkWfX4AQA2J1uUQ2I6e8It8iaut/zQVHm9/VQVdgNXzY2/o2lyyWbzyuvyOLfPMki2SAY+yEoG9RAAvWDnx1cx2MgjO4otiUH/ZZ1s0vnc8WYguubq5ZvGtsDXr4pXCCcWy92M4O550/6//8rZfxVVwvv2MP+dyx68fwQ07Akc5zO641dCdEd+W44IKDLc9uLenJ+6BaR+tVFG/Rw5fb/+xnP/s67d///d9/ydV8ds9mjeGnZjens3VrhBttE+Owg//3PdmX+5LTWsnWGHIh/9ix2Uke6dOFLLGCtyzGLU7iz44v1vvfe1b4ClvBVM3c9ityGyeemu67U1UOJu9yXA1nnFVMqI/Wb+hLzMNkuJJsOF7jtX56lDuNr6DDb+Q4+maT7NixYk6MwN4++49z0Q9ftC74Qvf8qeP8PJ6mV9vkljMmNJWSKf16DCr5G1NzBy45n79bB1uoleRS+Z3N2k/P/G75D8zim2qA5FvOznb2ry/s3GqN9K5xpeEAi/lZc7ylAAAgAElEQVQGG5t7eY8LGDhxvnDWlS4Aw0Y+3rH922aqsdPBJz/5ycs9T3nKU55AVHdg4AUMGGCLugy33SPJq8E977NX/BTJnJcwBJTcFiwAhsSzt5EKErcVplhEY8F4xzsLnMaXfBDnDT7yd1wGlmQkJSAjIKxFYqA/a0c0XSllYEnCi3o4XscDf0X7FmdbwFo/52vuOsVd+Vk7cRBOhewCXWSiebaIQHB084BCxwOmk3gKNscugHF4wbkEXKG4RIh/CnZJC/g2N6AVmICA/huPDfh4455ErLHJTE766GpRgNULJDe42Bqw9x1hPK9WnQkVACUbcDl1Srf2I2BbVErKQEYBRmfI/QKB4gW40flZ8PM755IvOVqfOKJj/tJ3TQLJLX/kd5KB8ZBXOlEkIEonYdiEugUo/xDP/BqW8IOTPNNdx/GBJcj8nZ2NswWLpJEOl9AtPtGzAhfWwJZNeuKB3s67eyTGzmFPvrlkjMw7tziw7o1rZEj8KI7WRuKnbYt/q28+gjzSIV+SqBQ7G6MwWlOp+bolPVJW0QZjtgDhi5oJfGevGMlRZLE23+GcHESP9Ksh2PbGKtk7Nvk9hrEYtjhTAeBFShsf7I4cwZ8t7vo72zQH+8E+nxvj/KfP/q+fwI9kQ67FIsxrzORpvo7fZjMiZUzjLylu377AyVxsuldb4YG4F0tk2jyhoBVjcnjj+dUgsSGe6Zd+Nt4ax1hyH7+Qf+ANHSBa9q/OFgubR6G0/m18ZN13ONexcnaPMeT3zY2PNAdfWMLOHngB/gD/8DV3MmxRy2fp1zniW14xNh/ULHrb2952+ZVf+ZXrrdOIN92mB/wHH2MLGKIhyp5yxXIgOlTEkKlje2yhxz1Wd5uvFEw7vuKzTw1m617+cvLTjTcy2WZMOYgvnnl6x+Cf5mx924wTf7AcNrOnIrBbo8PH5lQo0kfFWuMr/BS+8DEZ5ANc6OQwjsEL4LB4xU/4Er1tXNM/3KEn5+xYbVMsbiHqWPIsP5BP6KQ4gdtyGJ4iX7FN59RI6Zb2//zP/7zqcXGGXpfLd66Gb/tPfth3PtB86bRPeRa3a31wv+MViXS9fGSLYmvpeE0i+oAH8HP5PJziS7jT8nfYZZy9CLJcVP6kTzLjx3CO//adby2HXhzERWGJNefH6bvmDl+Sg+VUTWL+LI9vnuVDW+92XvbeK/0wEheXU2B+3zt+L1BpLqcP/kjf4r7z3Fmwsbr4KE9tLaPWkx821rZOkHvVJI11bQB0B0AnbRdhA9nfgIwxCWH7JqtV5pLrM+EuIGxwMbyA7ruXijByv9/di+be+MY33m598pZaSUnx1Tgcp33ImWDc7ynqoYceunzkIx/5krc+IzUMkuwL6neRqOZlGODMcYyD7NDNJt7myAl7diy5/GLB2uc8T5IDcoI9+XPE/kc6zS8oNti2EwUkkV7jW69g30JJwlgfYTeFaMdzaHPTzSYD9tIk2CBGvCT+1kzPm0Q3YQv+bTBY0+rSPACfzhEC618i5xgAyX83iBUpfW5RJRlvB3YBu/3AYhOVsZe08LnGAl6Aa4k9m22BQX8L/BIFMijmF8ySVYx2vKZcNuo4tzV1ruIVEUDuJBFkhCxkd4XEmvkmn0IKWnP/tghcnKIfPtA45qBbjb4+u3W9Y7ypnc/r7CoUJDGFACKBbBZ7ydFVnyUZiLHj1tcVUWKKrhaP2bRx1g900xGIjnO3QPo5sai5WgscRcbF7hKJfEGCXL+X3CVSxdL6nThjZ1jqSqH1n8QFBm88i0/5Q6Jb8mE+eUHShLUaLxXwFSwwgp8lB8KBkPI1V20kW6RIceg4vozM810xDW/Emu18Y+3Pz5ZkWO/6Bz12nMcddj/yYhy5wjH8GPbDYvpZYmfd7GH9zaFA26YfHGTL3UfuPt1Zss3IjVuEK1/aAqhjyIv0KJibEzl08YMPrFxuBW+9YgXen/m8+fat1DiH8ZZYnmRX/qO7jaGNLf4vLrZxTs/izHk+yYvnKQT5GX4Eg5djiJvNNezmeLkkmcKFr/u6r7tefWaDxVf5vc/yhMdPxdbmS7c2L08Ri+mxMVxx7Bi/QCRfyhmtn4zyzsYajIOr5D053GKQY/CPPv1r33Ki3bccsrvaYM4WjvJDsm6jT67mv/Bl8xtuQq5tOtvHLxcb5UxrwEnk64178bW21GQlEz9mLzG6sQ43cTc+kHyuWHuE467xVsd7gc7dP+lPXLUtGTWNOxffas2uYGtosuHaQuGGH/TdHUptW0zF//xKwMakXC+WXZjxfesDPrwNC/bmn3Ted3f74o9iEE+iDxxgaxu2xmnYig9ZP+66fFEOJi97senyvV1L87vLoWMV0Os3cKb51Q7NUxM97PJo0vOe97zrizQ3L5Nji2S+khx7F5kY6Bw5TIxsLQAvxIH8q+6gc3FPB3tRRn6j69Xl+i09hIXy1a4PHyXf5nOyN0bzdXdTf8dl/+Vf/uVyz5d92Zc9AYB1HhasgcGZ8BQDGxAJQrAziVmQYNoiYh0S2RIs7ZMwJd+OKTlzdlcRyNLYJYKCauXfpOZvgUaubpnv5Vi/+Zu/eb3FW5EpAaUHyRaY6oxtIbEBuUG6iQyR2WRqLKSjjudP/MRPXD796U9f/uiP/ujWlWVQCUEiFzzmaTxEIeN/zdd8zfWnWawbgCJ5iKYEIVAlp7Uj3W4hdga9gG17cnRLlYQHoIA9PbEz/SJwwOguOxqfL/i+Y+VHv/qrv3p585vf/CWETiGztkG8Owf4WRu5AadEm1wIyxZx7d8G2ZIyQLFkOtu4lXx9TJyIETbatQILCc1PLZG5/UiivzvfFQZFQNuQJsBpfW4bdJ6x89WerZPo3aaL/G5MKAyTIT2KBUmKPhbANgbhjLWQUVMPAWhc+MEXFdX8t3W5PfhsCjSuF+6dRZ3ntRQHEpMkym/YqztHKv4DX3bfxxwkQom0uRurmEbYNQzF+8b/JmVkzTwS0xJ8cmuUwABXvrfbzi82SfX3/jQYwrPxwOb7iXgs1kuQZDp/csw6NODkhU3SfEYxJ842V3VM+9dP++5t2zC84/iiuVeGE6v4El3yR8U3wie3bhGoIaEgUdSKL37ELq1nn4sVq/Z3vqJIPlGEw6zOMQYCsUXqFrrwuU95oP2eg4Qj5EaO6cJaO26vMJqPndhSEdka5Cn+T387/56fnvtO38ncuF7AJm/ybfFkDeyoMJHb6IAfI7k4U2uJO8QZFnPlYzh24uoWYifXsq5tfuA48gnsTU6xAxPlqy1uzYdziNm2uwopxjYfwhO44+4ZubNC1q9kaOwhv7CD77mLZIuYHR8WINXmlAv5hDts9oou/7gLYzQHO4avwYzFYzmADzSWOw9ar8cr5aDlYs61HnKsPHROH8mAf97lD5qGCoXl2f2tqVuj2kUiuQkfUegsZyEjrsnezRd/VgjDAv7FnssLYIjxlxPS0+bY9du7Cmwcgu1vRP7/GtcKKQU3n4c9qyt2/KZv+qbLy172skt3p5DP3H0+97nPvb5MtSv+cI6tXNzY/Lm4I8b43+JHenO3tHPocBunZJbH8b2tezbvw89tZK0++DRuhwNoKLlQAvv4odiQZ+SnbQQ5trtMvDdFvKqPGre5+RnfUEPAZjGlgYr/KGT77o6glRU/FTPp7cUvfvG18ah5BGOWAy7/Zf90k++EteWKYqkXJOPTWxf1Nz9b/5RzxDpfYHM5gO1huZzlePrbJtP6tfPou7WKLfwsXcJo+Nh5vR8k/pntb78CQCFOlmy3u7EFBOImKDdRcHwJBmgvAEqC++nvU9GUIvFyIo61BR7SplBErhWFZONgW2wL4A0+BExAcFwFqeIZCUcKF1AX2AUgJ0ZMAbrnEjkKe3Q7W8f23oPm5mj9jYA459THOp1kxxYc8S5QWcLPvrYtuAoQyYAdBR4nZb8lZnxqHd4Va+DXedmJroAacqGQlHjprO8FReN1jv1IMlttwlI4uH3UsUCfLOKC//RdE43tydFY22VmD/IHOEuK7TfOxtrGyMbTafPGduVsyZEEjhQgepLpCVBe9IRI8mW2FP9s3PGu6Gg81eyh6+RU5Ipz5AaouYrAVxGL5naVoHXQeds06dI13FFsbNNkrwDy6c7vrbbJUVG4hLC/EePWAyeTlY+QSQKBCX4yiZ1gE19cgrg+LukuOV4shU9tU7xIhIsv1p086XTjcOdWuHjD/pJt9lXYNfcW7Zpc4kNRskU0PSMDNW4V34uTSLT54Rqbbbf8LDDa1/niFXFYLFoMgdfynIIC2Vt9798wZBO9cRcHxX74U8NHXCzh5rPsCMuX1PFhBEwsIE6bJ5YMIWfN0Z03cvBin6aCXGidciQiuUU6e3/iE5+4dKVFowGOyGPNq4HJj63PlUv5go9tTuNHnZv9IzP9nU+IlSW61r4FjFucYYWCfW0sfuinY8/3w6zOu9oUeTr/saGX9IWB3WXHL+HnNvuMgXewpcaEPAdrfbIXfW1BgVfYRvcn5vIf+U6OWB/WUNDEST6FhPhWpNERmU/+AhM7rsIyHqNBC7NwtiXka2NynDkYeRbDW6zCyj7jUN/6rd969csupPADRY35lwsbi98v8ZdLO+YpT3nK5ZWvfOX1olG2x9HoEM9JdrnXfJoYxoNN8Ho5pyJ+/ZWMyZ3/JWs5Fwb1CbM1MdZeON3i0Poc/ZLXWviYAlY+31xkbHjsCvvGHd9ozubQHDqxGweHR+3nZ/xkz2EDnKB9/dJMMlSwyhf0n6z8ZXM6v8pPanLVYMF/NY3ZynYxzf7GpjM244MnRi5W2dcnjtl5+bOcTUY2bx3uuBSTe4Udjiqq+cNyT36HX6++3UUkZ3ceDtnxarO1z3JUnFvsO19O9O4eeAaf+Nj6FfuaC07BXDir4ZON0lNjknWbYo7TQDNnv6LTS3DpWgzCK/o6L5TifWpQnAOnarvH+JY38Q18GE/WpHDXgvP33I7Jtj0CxafpAY/t+/UlgPfff/8Ta9xd4BI6gSd5KGAoUzJhaGB1AjJFbeJnLISbspCStruSwskl+zU0IBBwKdZPjgCd5l2Q3WQOQCQZRkCczNl2zinoBQOHkUyRgOQWONa1hZfEIxE0h+Brn+JJMlJ80ie9mE+QNN4SXA4lKWzzAvCbD7C1nb33vJXVugWYcxQH5gGOCGDbG4f/ACy+sL7p753XNrYBPsZlwyWVrgCvHRBf8rVvu/4CcJtIiLm1Gs9nc0smS2wcD9wlBr64RI4dN4lbC1mBEV/kv/mMQpD/seP6CVBS4NAlOfgy8snGrk773v7eOeG55sZNR43r3R38wDbHSNgaPWRJJ+bZvwO4imxx1+eJScb0Qhm20zTg35vkrLW5ttDr2H0hEkxAJDZpd+52bMWTscV6euZXkvASLX4uLsUxebdY4HOLpRv3sG1tjMCLUWtKhnSnSOxv+5bswCh+AluQdc9gK+LpBXEyb/ro7eY1BpAT9mytcg+s26RmPev7sHALfTlBPBgTPjgHKWh/d7q0Fg01VxE6dokxzILJ7HViD/8T0+mUT8AkBJqPyDUrBxtoPiCGdCXX8Y/N3UuqNHQU63vFj/01pPy6QA2Nrvq0f/FzCQuOsDaxdmSLvq2vzz3P38jRNsuta4msPLeEbH2dby6/WaIu38BJ+5Y4wRxN6s1xOEq3vncVMT3JQbDbGpNBUd627sqrseCn/Z7xjGdc36Sd/2VTV3hduWPD9Y3lEmyjCSkP7K32fEWuOEk5HNrinb3lAQ2B1s4XOwamySN8GflUzMl/jocn4st+eMS2fKdPRLq/Nw/CyOTvzoyOyzb99FUFoDHkecWHeLS9OSsav/M7v/Py+OOPXwsrvt4xranGUDb86Ec/eukur89//vO3F+KdvxSBD/Cd5TTLKxdDzmYzbNxCuvUkR0VqxB7eK6r5/fJCnE3eXP7nwoTCAkdbvmjMtQ8b9pl8q1e4Bb/ZSIzx0+Umm6vxLfGUvOJ6C0/5tuPkLvG8uC7nru84V55gE/hsO91bEw4Ht+hBTbKxx35iZRtMMEIDfP3DHOnU3ZZtc5GJjZI1P4UTYnzrKjiHuyVfTYXeL7K+ItbpejmI+INnydJ4Gt6L+XKjR3SWE2ysOc7do+uv5tnmYfqS3/AOcsFf9uVni2Nt8x0Gri2XQ+35zSkn8QX6Zod05i4LfFKewmn5uv3bKNjmJL5BXhgqlhpXc3HvaN66C26J93/913+93PPkJz/52gBQYHIIAbNEd4kgsKUsYA94OC7St8TWYgUX4NnCQ9eHsDm1W+vIhkBLLJx1CeI6kOBq/77zAHjsC9IomtEpD1FYsrVG5JDpTcefgwsQwIuUds4m2k0wS4Q7Zu98IAv9WWsO0C0sEZFtQFhTsi/oStAIm3F0bgWQQHEu4NrE7QpPchvPfo4pQJbU8Rs+wUcUCfTquwRqbPNtQbDFg+NbC+K4V6ps488aTrvW9okTV1XpEqEARuwmTshnHeQAkvmk4O9T8QQo1mfEFDDZ+FlbLFGSPBWqJyHoWD7YmshrPQjr6lQBqZBJ5rbVdHPLG1BUPCHPbd+4kfDo335Au+s612+c4jeylox8lY/RBXkkbiRliR87IwiSX2P3/CDCs6C+eLfxBJM0IyQLwHwXCeucJRhwg318Wltj90/sbSzBFrhhTfBYkW/NMHLXlk0VwWKajukNFvl+4if9wBb6d942fpassRv/5UfOR8g0XE68RxDJ03H9M57io3Ek3BKp9zQ4lg7oU150944iuk/yizW+TWfyKDstSZW77iqU2WTXCA87bwvTck8FQT/N9Bd/8Re39fJDuTNZ5Vg+gQOQC16Xf/lR5/Edum3MLSTpgc8tIeNvcr6YUUgigkvE5WnFLpu5dZ1t+IK1wdi9lV4Dmk345/KYs3iQ05tHvuiYdIL0Li9qDjpTvLLX4m9FW+OFm/3rLhkEj53EOMyHz3KzNbYeZBFOWBM9Kbys+Tx3daLI71iYLD+IpT6f//znX39WVNOUfBoY5lYgySt8B99bf+Aj6cIVOTmG/uXn5lt+gVspuBWDHi1S6FnXckZ25s/Zp58sfve73327wr98jc0rbl7ykpdcGwWtlx5hKlud+s8v3XlCH+Tru5eDbUMLv2i/xp2YlJ8cn17cDtx5bXe3KdvjJfbDgLbLmWTrxXhuIVa0809rxrHZGW67cgnXxffmZzlEQbfFN9yXP427eQdONvY2IdoOcxf38SexuXpebn3iCF/Hy/H85dyaFTA7GdxZuYW6ec64Ji+8gNH4J9uQnQzy6uZXcyyuayb0Ut3uKPjUpz51e/QThxNXMFrupE821uTouG6j18Dc5uDimLtU1wfFEj56NtXbz65wXk7iq+SSz+VweYiviENY6yIkn+mTP8NB/JR8/FH88B12wWvgU9/Jhz87ZnPd8gAYxa+3bmrc9RH+hvfgweSRhxrregfAvffee7sDQBByVomk7RkLqEpCwHc7dvYx9JJRf2+SNIbEgIwAuF2c5MAIAFoi6tyUs8mVs3MG8jXfXQ6yhvSMI9LLuAq15gdAHAXIS67Ws0TfOtbRFKNAhVMLDkRAQNCPInyJOBBROGyCOAFlCc8WX8BeEuZYQACBcj69IcYb1J3jxST8go/xOeMuaSHDBuGSvcbapo0CaJMR/fiU2OjI9i1sk8HzgnuVo3McBwDITz/0Qm+Op1tgtAR3dbKg2naEmj8Bgba3bckugtxn+4AIwtZ4W9SuTIBkYxR4WCsbnwRRl3PnXPvyabJai8RhneSxfeN9SQjfJ7PiDJArPJJ3wRWQIu0AF/ncGOLHCDWZNwEo7CQePoDwbezSZccgr80BuyQSCZsfnFhJr5K5NcEZYy4pgd3sbwx6P/VpP1+pmdjtk//8z/98S17hlZh2vIS6Mdo+zQx5gn+SR4zA7V07PGXrzpGXkDhJdeXuOI//8LvFTnjDp+nZsWSQn3yePsov+azz1p78vznSW3NE6jefLFHc49l1Y26LSTkK1sOA5Hr5y19+fd9JVy/b3j/74VPyeKfHYlc6reHVlaSOESOwoPGf9rSnXd7znvdcXvrSl15xxa/V+HlUfiUHy5cKFLG1BSsf2Nihe74u5zauRn5j0mfHKxpgtny6jxScfgdPFY197293L20zdvN7P03827/925eHH374S94YvbmzoqkrLulTXC3Wa94svnuEZOMEXvCHvotFPtfV6N4ZdDZ02n82JPj/Ekk2RlDxnc6HebiXOzTYhp+0HkWKWJPntpHEhnt78xL0vaUWHxBz/MfxMNFx/MHV7C2qnUMm69Jcgjt8iV96UenyApxluaucKyeyjXk7pyKJbptPHl3+Qufpp78Vesm1eIr7NM7mTz5mPY3BZ9wdm0zsltyuKMNuduwzn3zssccuf/Znf3Z9nxJ9nbgH4/qExckA2xqbf8nDMDhZvINAjlpuwVflVPggnjcnekSBD+IDuDc835fwbdzSN/2JRX6AL1mP4+GDnNj2dFdsvvOd77w2lLra3nHyoavi1gU/Ty7AP9ZHNUTEJd/AoTbXiymyNV/+FTY1JnymM3jVd+sWt3zNxc5kbp0vetGLLn/1V391Ha/HxT72sY/dfj2mc/i7vzf/sdHyTrWdHCWOWqe4NqbGUccaF5+DrxufJ+dd/XQc/Ic7NWhrrvdTodskUFOwW+f2f989Agfo1Hd2kvfgzXIza5aHYFDrbR48SzzhCXKF49uer332s5/930cACM6hBDVSwakKykBDEHA6SQToN17/Jd1VCJDmfBblk9E5OedXzDD2ud8akHGfOo66UEv8PCeYTIoHwdd8dX67NQ9INMeSyQ12x9DFArUg6XOLEEani7OAMaZuDjsgTAjdFlicebvG7KoocGsghzbOrmETjP3JnyxnAWNdC7zkWLuSf4Pei542oS4pl4QkttUfAnAWHvxWQGwC4n/8RdJAwPgZ/7V956BPZMy6kE7JKn07b4lT5/cP0PU3v+x4t83xYWDlPL4P3CRO84oZekT+TzsvqLLXdpL5VfP0tytoC8Jk4suScbqI6LUdSEusQNh4jc+nGi+cyXZLxmANuyFOigtXYoEfnfapiUK2xmiOgLkr+hKw2EbklgiwH2yLvPWvWDL+AvMmg2QsYXz/93//lTyFKRKoRL3Jlux0y4/pILkQjMUzNkxWt8mdcSgpiAMJSFLoUxOhNXRbYHZUZPOhJW3JIH41piIBcGYbkOJN7LCjeNvmKp+yXjgoLpBe8W5tMGdxG+aw9WIafxY/yUC/27RqjIrl8gaZ+IiYba35hiuAS97OBoQCzRzbwFzchCHWnY6bDyHjA8msIOt8z7d2vsY4Et6c/e/FsBWm8LXzrH+JpmaLHNX83ar+ile84vKOd7zj9qKnxkGK+G1yl0vzh30MDv5pMMCeZHDVib80rtwPz2CLgh0vYTu5QkO37xvrvsP8zV+IWPZ1BVW+NB/S223fNVsqiGAxrBGz4iMZ3d5KfnGCyLG9GLVePAJ+5mPhWC++6sW+HV/cveAFL7gSbg0wekPsySZuxTLSqdCEHRtniurNQWxOP3igGMM7jC8f9wn7+fDGqfy1OAzPzcl2jm0Oet11bV7vWGvETeURz0WLtdWVeE0feJDzG+85z3nO9RGD7h7iMx4bkav3auX6GBvDfPMnd5hTLOOm67f0sOetzPIVXBdH8Es8sKc55N7kz56wtOPy916U5yXby+v4bue70q0QUzwur9hiF4+s2dzzy15kykfkytbX+OEs3oALij/25BdyyXIz+HRiy+KB/Cg2l8PAmbb1WFQF9N6FJX74W+O+9rWvvb5k/PWvf/3tpwXXhxf3G1djBjatzPhla918Cvu3oYSzkqVPjfqNr/wzf+vzxE/+ml3OBoPvYj/b7COa5zuR5Ag+Qn6ywBKxfGIL3eNencev7uI8nS+XnPGxeWXjFO9uvC22v+qrvuq6Nj8Dvs2u5afbPNoaTNNezPIxa8I/NS2WS5J9j8VNkzHcidOuDpqHjJobfb8+AvDAAw9cGwBOMLAAEvgNAjSAyTpjytqr1pKxxW3yktgE43bcgYDCDxHo+yqs+fq/gK3TIUECeSDDAbb4Q5IkKzIBmRTFKQGvxCWI6IZ+2k5upHST6jrrBpJkAqyQR7pAjIAakBYcgnu7ssBFYC5ocUqguSTwdDTHtq4A2k8JplMkZ4HalRMgo7u5jsm3JDv2XV/iP+ZfW5K39br6JGkAgw28ZF+fQPz5Enn6PBM1EiQRsBtCh1h3tbQmmVuBV48d86Y3venyG7/xG7ciS/Jkp7PgYNP1bUEMIICgRMa/rUd8N5fibgkD8sVXESd+rjuuqQQMkYfTb8X3dmclo2RqOx/V8LCW1nv//fdfi2TFJPDepARftrhnEwVSneeeq+15Wn7H/nynY7fxtiScPlc2sf7MZz7z+tbg973vfbeOOYxanGk9jfne97730m949wbiXijjZxIlH/6TnGJGMlo7KpQ3kSMNi2vWiyBuMSexw6HsnowRV5ijKJOslqwuPtneeRLRkiRrQNy3CObHcLV9GhHihk/yV/jMf+7KIYsx8g6MM8cSBwVKc7gyrwlF3m2e0v1JuhWaDz744PU3dveXDMSUK1Iwnf3lGYRHbk0e8SQ3iofkYB/6OvN2+muu1UNrCy8j8eZHIsUDnO38bVSIFXgF/xVube+/u0749V4coDfjypcbyx3jHE0hczpOEQYzrd2cxnCeXCC3839rhZPiqOP71Zq3vOUtl1/+5V++xuzqp3E1pXCiJYAwhu3Fsfg55+XLiOPm5dZIX5unFI7iFt4otsUdTLJm8QPj5SvzwIjWpQhEiJF1F1fwoL0KiAspzMjcvBqlxln90E2fHquhl71LAk4vDqZvvtE5YX+FiHn4Rw287lrpCmXvHXEO3qHJoWlWrGxjkg5xRpjc+OcFDbixdxjIU4vNcLJPV+DZ6Lw63eU7XUkAACAASURBVHmavJs/NGnhec3bL37xi6DhdmesfI9HahLwR3GTPckoZnFNuoZTvWfBO1xwJYU/H5T7+WKfeOLOk33KRfIubPGCxc0hy6VXxs0fGxti/PSbzZ10yr594oMbe5vvOsYarI+Pyod9b21dQe7qsTi3n+9vsba6E9Nivu8duzVTMjV+79S5XuH9v7rJ2DuGeMarcBsNYLqVn/EhfEOcWLuYh1v0BxvlIvbAHRaLtsZiEzrA+fB1/IE/b8Et1sV+MRwebJzRyTYOFN/8fPGKXWGmCxt8bf1PHmcrnPfkNfDBxbBzDM/1J8deYLwF9f/90TxqWY11vIHc9J7eWt/1ZwB7BICBBBqCIYEtqCqaKH0JnqSxZLNz++5zk6sCwvxLtiRtn0BKIAKeNfppCEG+iZ2BzUkpwEqSEVwIW8etXpZknsZAQNpep+8f/uEfrr9NqUCW0ACu4hgg911nrDn3at5dOm7bBgl5BKQAVURuob63NUpkGjLGRJwCrx/+4R++/PiP//jl0UcfvTzyyCPXqQAYHeruWV/HWBO9LSgK6AU0RDOfcMWErYzLz9ru6gZQstbO7/++P4Lt2QGgATjEc4mYoDePQAVYmgu9BK9na+hMEC4BRlg3CUmOir9t4lgvwBJzvkuUiicB3nl7dWzjbUHh6U9/+vXZry1K6BqAij8vpCKTuOZjfJHv1RDp2TJr3uYCGyETncMHkAMFG73DA2uTvM4ivSvuH/jABy4/+7M/e/nIRz5yI0xuP6X75Of3sGlJwkl8YOHePaThsAUNDAD8L3zhCy8//dM/fcWDOuxrs9byDd/wDZfXvOY1l7e+9a3XfWRp7P6bT5JGPhb/+LHYIgNfWpvBwcXMzm97VzLOghS5ZUdjsUP7twiCZdmx5Lu+xQ9hap/mkzCRmvyJj/F7fo4QICpwp/2N05jbeEQK2B6WynOt31zIXHqHl+TeImVj2Dnmp+Ml+rDKvpXdeUhbxy7ZgykIar7ffrkQafHZ+Zs/O7biH2YZG2GAnXI7/ZlX7PJpBTgdiHl24k9sYXx5lL8gOXJ7x8slHQs7l2Dy8c0B1kV/5l8/ax/fFC9e1Gad1pMMYeO73vWuy6te9aprgbPFi2IZftGLGN2iZuMNRoq91VPb2BP2bN7T6A7Hlp+x+RYl8FS8IKXWrUDhT+y083XnRnZr7fghHZBPXGxBsNzDdrkfqVYotN9YyxlOf1TgytPJ35XX8ssSbfitOSPOFUu9tb9HNrp7JSwml1yw6zzxcflrcmyTr33wMJ3zA/PzK9thTcdu7oAvq18+TK/eGcB3slNX/qyh48Ou1qeZy7+XW6QjV2f5QWN3HjyCI/ySvsSpPN58+eXGt7Und3plpxPj2Fp+4bNtx3+tlQ5wEnpq/OQO4/gkLNrY3vze3+HP3h3T+Fvz0D2869Mx6UQcic2Nb7punv7OTv5pkvIp2IT7wxXHa0jB/b3gas62JYcmA/6pYbTFPT0Zd/OGOw8WK3Bycp6FO107jv/wE34E03HmtntMBzakf2uS52Gj+GdHsQZP2ERRnf90Meiv//qvb3cHlVPoffOXmISdcqGcISfLhfzUHQ+wcXOQeIYPHq3bBhE+uL7Ddo3p3MWjzbOLm9bFnskIF9gu3V85vzsAGJwyBBslO3HJjIBAIFZZBFVkcQJJuk+/rw0Qdb4YmDLIsM0GixL8W4gwFrDxfYGewigJQBjXp3UDG4SqMYGTtQmujum8gvD973//5Q1veMP1mTwvXlk9LcmiszWmpH0miAXGTbyCRBJDkABa+xGVTTSrY3pG2vveOdn74x//+PXvnnfsbbcAYkmxoGidrh7wEcG8tuFzPhufXTqO7BpJ9MsGgm1BvvN0CJFF+lVcNMdeRQL0gEozaG3eWMAKGCgsABG5luQjZgJZQnSroEJHsitR+Ak95xhvv5dwPS/XGBuLCGLybCOAPpsrn+wW0g9+8IO321cXsDaOxdomwk1wsEG8IVxuIVy/W1sBbi96Sp/N4ZZBvmDdOp3pEAk/Y6dji7/0g6QB0tbN1pvA25Ys2YSPLBE4CxDr3IYZ32mMbsvt33d8x3fcZEAQHYd4lKCaq64sQrwJeUkscuNKC/xcrOZfEn/7nCeuNVw7P9/qzot+oit7IXWLVdZvn++aA3e9nXebm+JiE/rajf7JzjYwUGOkedzps0WlO1OMw8bwFA5sfoEB+2xjtvM8ZFfRekFSb/h2lZRv9Gl9bLU4CM/kMaQCMUKIYSGcQbSdD8uXFMlLMAgGyq+tcRuN8gAfoHdxmO78hGfz09k2mMyFgG5uFK9eHMVGYr5z4YOm3eLx5jckUPM92YvhcK7jxKQ18kf6SQdhhMZN2xfn2Zyet1gQe41hnQoEJGo5jLyoOGUrOCw/8klz4QKKs/VNumrb3rnXervSWl7Ypg+Z4fPOKT7WVv29vuaqISxXeKTvfjIv/tLzypsLOt88zcHOGjets+ZvdwreZXs5gV8u3u7VVmva9TZHsRi+989PXZ6NCURY3MF93KDPsLmXZHbL+RYWjesKePqRo5Bya2JPMuGN7d9GGZ/BI+Xm5XGbd40DW2toFwPyAMzvMx7duz7CqO4u80sF8iN8WWxIjuVZuz6Ng8ZOzxq44YNHEdb27NW+tisoYctyRDF7NmsX6/g8zrQ46c7axkx3e4fwFqTW3HE4Vjrl9/yqT3ccimFY1LyaM/xUDLDj5vuf+qmfuvz6r//69e7F5kynCrvNQWJdTOJ1HeunHLsDwhrkQRjreHgHczbuyb01FH+ARcVPa5VLXdE+rzTjAKvT5aJw9uQh+ZcidzkS38MfNq+Ru31tV1jD7+X68ol8unlf3QnLnC8GcM3GC+eaS97rmC5y1vg1Jh2cc21e7Vi+2nzkgz+4WP7W4wPLOdgYx8WVYAK8Ib95ccD253P+7VrCjhq48BB2Xx8B+PIv//IngBES03dkeYk6Z+dUCrLOo5gWqTspyAR3nx2bcLpou2DG6nNvL+s8YADkKWgLyv7eRLIOadGM0afkqzFA2QKTMcltnT4F8hpJwhWUikMOuQUt0CUnZ5OgkUsNhiWcjtX4AHSez+EArtiyj8BSRC9oSAgchZ2tv3NypuSIhLDlgtsCJCKWLICQ3I2heGNDybU1teb2803BtPuAyoLtEk7r4SuCCDHu090FW2z5m88AqHyWHvkt37G+1kJ/daOLhf6xhwS0xMdVacQX2VmSz25kQ7oAE/sjyJJxeuQDHUPHwLfP8zEaNkw/7UeA+ps/s2PrSV5XqDc++ffGTfLy68WWziOzRLSkldx8BaZke1c5ShY9frFEXYzDBZ8bj0gW0rb+ohBAhjzTmW740yZIvlVS+dCHPnS9ov8/dN39677/Pcfx8/s30HdfJsywmWGI+rqYhYQhFyVNoabEQpbCtvADiUxbWWbCXGRjbNkFNhdzGRYx0TCzMaSUf4Hux3Y7e+zl7VOfzvd5nsfxej1fz4vH8/F8Hq/jOOs8KwjodjGDz0iw29SQ8MRDuuxvcWEcxVvvFfZL/Oga1iCSWyS23TnyaBurczbBb8Jbf7BNlk5gBryFYd6LG3aUHPmM4xcjF6vkHkW/8Zaw0dNiEhsjcPxVfFkfm8Kgxkds+aqY3lwkhymAJWWN3o5lS1iGFPOxzVVyUPIqSBvD53IsQoyYsT39NFcx6lacjU25ik+ceMBHGrPGZOQUmVySw/fE92I+HSHs5IZDMHMvRLAfDNrGnW3SdEg3yH5rTRfJSnew29rhC9y1/o0Vcu39yGyoub33uybzaSd6ME/jF2c4kPy52Amrxf9yFPlEkdh4/A7hlge3MMdN6DW5+9tPhjVeeoXlva/5VVOyfxpg5JWLNgdu/oXVYh6vbN10YsebPNXnMGFxUa62u80xONjyvs2tZOy4tkXnX7YC91k6cL959oSni4/mwq34BwwRc42nCO1vV9I3T8ibrrrDUI0E2M+e1tJYcHmLEH8/61nPunaZtja8zVoay/3Ymts4DazpmNafPB3rNs/dHQNz7ea0VvOJFXyvuZa/tUY+3vwuXJy+zjdOfozrqh+8P3NJ4+2OS1iO867cOG3r7D8fTQ/8XV6EubsOBVh262Gg//qv//oBD1zln7uLVx4T2+TbxqY8Jo/CZHkRnuIxm9fVGHZWwVqNmtapUYsryIvJACdwXLjAlmpDuIqvbQ5e7Jcj+M/GN/zfJsDiyzaLt6g1BgzsfLGk4Ss+N15hSt9Z+/oFbNKYk/fhy/rH1lzGpWsF/eY3NmJT58MN2ICPstfJM5NbPirG+Cmsc768jrNvwy9Zrh0ANQC2ADsTjuB8qNBZQSh5gxEJWfJtMUtOfbaABYCduwUXQkpuRlnyCWiWBEr4je3zE2gLGvcaZUSdeuDG4c4CcAMRGdtO2uoFabG25OaEu90R0HXudosE1BY3AmIJNIIhubAtR3EO/XXuykRmx9OBJOW98xReAlggmn+v0CHcrfssyBVZkn2EJF1sIYrUs0cy6PJZlyDkC0sAgXCfKWIVvAKxY9jgLLpcnVqQEezmjSz7aSfkT8MBWO0Ve8CwPrYkan25eR1nXoVBsvkZQXpiK7bI5uwBtHy3BUafsQOfX6Dqe/bZQmF95kzQSCKQlXSQHbIm16kf5JuugJz3Ci3gLjFovHTcEoB9Bkhj2ZbXcZKPYkMctl5J1DYzOhGbzb/NIvNL8tkMtjRWf9saJoYdq9kg8UoM9NTciPQWjPAOyYNLvd8iZxMkOXfss7mFhLCNglac8XUNusUDc8EiY2ho8WU+2drskrAOBGX9hwx9tpgtzmGsHAGrNJoRtfWjTd5iYmNFDuPrYnqJSvaAMYrvjj+vZsM8WExPrvoUzx6qKXbPYpmdltTxIb4oxsT1Ehy62pxP53xw8zI8at3JYktn58MSxKhXeRvZ3O3TcsUW54ixeKX7xV7yLa45bteBZLkyA0e2QKZP/qopZScY3dkBJuaMtTxqeQu9ItD0JfcpmBA0mO14uLs5SBFCl3QuruRX/iM/IuGNrSHkiic/7jvFrhyzhLa/FSj9Mki3L9FB88oD6098kk3FsFzt2M633uU57oMXk7DNXHic8fjTfq4xw+c71i7B5qT/vjcuGzX/6h8udaxnH/APXLArrBXkzmuO5rPDSv71ujlz17W5Phzopz3bqXX9jNcjj9zv817OS4f0RL/GlUMU762nQjfZappp6G7srb8bdzlyOscV4KmYt0bv6VX+NJ78LH748xb0qxt4BC+3yFmupbbg/+ZJjv7JGc2zdUg4XWFfsZQO6UCepJ/1peXgG9NiEkdpjGLw677u624/+7M/e/eLvs+WZ05ariLP4SFdBOl4OM/X8R/5L3mTTyMIJ8j2/aLLc5/73OvqNF/GiVv3cgK8a3fFib0+83PMuICmxPqNHHjWTvCRHrMtnfEH57DjOcbm/c5PL3vbFAxYXcsl8HfzFD9Z3JG/7CZw/uYw3JctNajhkhqtubLVYr41wKPeLxaoGbf54Ri4wCby3+rtne985+2RJz7xiddDAIEPEnGCnQUwAIfSiUCQOk8XZQmR4wEORS5R0KngXFuQSBxLkJY0Aj8EjjEoQtJi3AU+sgj8M8n4nBNyKE6NcEhe5Kf0vu//OS5Cz7kQFjqWlBQmwGSLrgV6CZOtlnAsWVtitI6YbrrnsSdDt31ZcHCwBVF6tubeA2Gg3HeAVXJA5tmxYz3NFRFpLPaROBTpS0CRyz47m0x07yrNEhRzA8kSdYDVg1k2CSOtfKb3EoBAWmBThLCfBtnaZQMQYfSwo+ZGtDaxKOr4SboE0MbYYsQaVo98nB7b2twWzUCA7RzPPzbmkluMia0lV4qc5JYoFEJiUFJbUPI3f1qfR0QXRB3ffDrP5F4SoLBkC4RZgnT+NhCQRrgiaWwzoc/4HR/bIkJi0fw7Ca+G0pLF5M8Hn/e8591+5Ed+5J748wtJn30bD772N2K0hFqcnkkQBvUqDiUdNov49bNxb3jDGz7g9h5rNGdyKS7ZjI+IR37IBq1dnlgy7p5HeHjustjk2FjJomniqjyMXbItXhb74AosJ/s2M7aRyE7JgBQjgpunYPMmXg0KORJWyh/bDOr8/vuZOHrqmPNqgnWdmMsHxJl8Cu/Eya4JIeb7i7PGl9PZ1Y6bzQdy25IRf29+1BRCXmAEGeUJmIvwiNuNeXKJ7b1apNDIlzz/ZRtpm4/NKZbELFn5vkJvcy6fRuT6ruP25/5wqnSkcN7cBbdwpG048tdkJCfchf2wk5/Dr+Q3prjpu82hydZ5rn73HdJ+xrH45JuwYP0Kjoj5fB8W8k9xAC/O2IH3W9BahzXCw+VUcI295DxXaRvDlVTniZHsYj1kV+Qh9NYpH/ADa9744w986OTYva8YkEv5uXX1ufEUGslXnvi1X/u12wtf+MLr1gVrteuWbmHGYk1zNL5bWtrNWSwvDtE53bXm1tA5fFGjbDm088zLTptzFhuskw+Yj+/1nu7EipwlP8BBfso+W0gZ11j8vzFXx+zDto2l0dhny035Yr7dv206PBTX/IQfic/W+lEf9VG37/qu77o9//nPvz/Phc6W18A4tiM7nS433PPxjcVymC9e8sNuLar477leyesnfrdhgN/Siwulm4+WI+O9rZufNradCfF+Y7CLmsPFzeWgcgL8g/d48+Jg37Eljt5xxUnyaOqu3Y3Pf+Q3uQmf6fvWgN/jpN0m1c4Z3EYM9L34WH5rPjmEjviJ8Y1nfclz1jtigB7ze+tgez5jPVcD0c8ANgDCAoxy+iX9G6wS8pIAhgCmBD4LUk6JoCo4EKoe7NI9CyfwJgviILAXaLZI2XM7FtCfiYRRBekm4yWwlCfg05Vz9jvjC166PImOpJGRJZ51uM6XAJCGzkH+u7rsPlX6oxNBs8mRkwJtDkNPkp6H/nTlenXBWa3Z+rzu1eRNdtaENJC1zyXY1VWfL5HLvrrMyRhgKMI48haYSyxtc6JrwKhI7X1z2aZft34L5eYmJ903v6sGAEbSFXDm6b3iXRIBlsBIcbC2X8II7DbeBD+9bYHD5qftJCbzSwKbxLdYFrPkWhzYK7v8/SHQBDy6x+laHJp3fQBosQGSJA7EowJHIehqBh/lQ/Si+cceSAZ8Wgx4yHZk9B0f5pdn4cUu6/udu/ItfvHZ/MqT+MULHfJ1cSyR9B4h468wqjngDlIt+bm/dQk1vSWP+03Flvlh0cpHJsfyhSWhi8diiR/BbXoQc5vAkI711/6mh8WcfGx3ZtA7sr2Yx6/FqbiB2wiNte254h6ZdPVoc8zirrE7D9FRxK6dlnyv3pB5epMP+WXH8oV053u2b/12kvWd3Q/8FEbJH2JVw0AzVfwtpoeh/IYuG5cPKMjlSgSPbcgj78GnLeaW9LqVAPlGTpO9NbIrmTUCYDZdwMMtVPqZsyc+8YlXgQUj4CeMFHfZ3L3o+Uzzbr5RODQ++7NHYyUrf9egwIvgIf/yeTrdZyw0h+aU+TrX9lD+dOar3osxhQS8WduJMXlzYwN5FZcaa1sUbYHAnxWdfK7PbQlnm3DdFTOxxs6aIeTuVR6A73xAXLQ2frN5Ur69A/T7L2bIuYpVMiyO8HVNBk2Z5bSLWc2xTayNtc09Prf+Jfw17uPHmjfwVOwsTsDCvS03efLZ173udddP0zaWrf7re/7ewoHvsl9z0Z/6wRqzLZ312jj8BUbik/xiMWRjDtYo3JbzLW/Z/ITfFWPN25qTUf1hlwteID6XTyVDharnMYkleLa5hc2SsQJRzqK/1S0ZNt80lnzQsWITrvjpYT/FDofN26smMo5Kb3S0NQSs2AZncuEzYmQxWu5qHOtk/977vtd0tDsqN76qM2o6dNGt88nCzxdnyWy3gdpLvahQlqe2xrArbfmA3AgPYceul05huVjbvCM/OmZ3ivH7zZH4CjyXW+BB38OT5ev0i0OKob0QtLuIWg+bLm7AITa6PwRwiTKlAk/kGUlGFiwQIEgKtgIC5tOJgCryvKSVAU/AXOKMGCxJMuY62ILHyrh/I7Udu0RDoFrrrrk59nNJhZ6WUEtkinyG6XzBLWEYlxOcx3AW+jrB1doRYfaSrJCJ3tMXm22ReQY7kGFH4yIKnJ/OONzptNZlHc7vlS+Rgy44/BKmlcfaJBGySTb54hIToCvglgxYd3PqNEv8ZATOdgFIHApEPrnHAbIl04DAeevT/HbjiY80FpmWvJmX/jbQk737OAv29a0FSUmIb9gqBQRP269PsRUd9cr2iF9zLSnrGDERcNm+JmkA286nNzJao4cRucrFVxASpHX9VSLle9s4YFPnib9kMGev5PG5RAi7togF5uZjP/ZiA4AstnuPPEiMrrgjEx3brpXua+2+w+Q9Czi6cP/hEmJ2E6/iGG733ja+Pmv+njLd/HzPuRvDG7v8UJxt/IkLWLRNFLZUFCqq+E3jKKh2TEXQFqhkQK736v7mGbbagshVBDZIJ83BV1rD3hdNLr4gbhTB5lui0pjbUGx+uLIkYnEMxtPdieetH0607g//8A+/+wjf25iGC0jEYrXGBHxEOhR47NaaFNmrc8TefLAxnS5JaRw4L7825+Z2+Zo/KkLItvkAdok99k13S/g6zsPN+F274Pqsn1Cj68V2uY6/wabmSD8ewiZOkEDN622Wk2XzDi5hey/8UdA3HjvgGwrixa3lXv3duH0Pu+Sd5XZk3hzpKj4ZGyNsgOvWv/hN72v/vt8cBo/WJ5H51tqDuLra/Z73vOe+G4mNYU/jw4n9tSC+AftwhNP/6XrlSvYKlLZFN7f10bvmnTwJM2DMcjG2l8+TF06wCQyQN8nYGt36IJcuP9uct3wdvmxOFtOKh5ot/RpCVwH5xXI5OLkcYPm5fEPmzhVHm3MV2Z3robz9/GhNDDiFBzVXf+d7+IFm5/IKPkp/qxufOZ+++OHqyWeaN55BRFeOpYPdkdA8sNqzSRZ3+cquEZ7DOWta/ri57YzfLox6xhEOia/Axsa0mw0XMS/Mhc/Wl23c1qRmoRNxwTa4Mezm18ZYDFdLLpflV/uMqmTeHE/fmydhB/z2XTtZX/ziF9++/du//YoVnJ8c9PJQPSjPqsvwpeSB8XjGxgY8wCftymgNdje4ao/jkQNGJM/HfMzHXD8XbL1wjJ+51ZT96AD2i2V4wW/FQOPCqs3pYre5r58BBJbbIaYEILODnsqUVCRuJBkQGAP4cUyGZ0zjAk0GMs6CDSNIjsi8oCGDROF4yuMgxk4mChVcCi9ySj4LDBsIFOt75IGBOdOSL2RguzYe2ua8jtnAluzP+5WAwUOF6869zsyuJVw258R0KJkbf5tCEraGxAbPBq0xkPPkecYznnH7iq/4ius3ll214ewbeJ3DN89A7LvsAvQ6jq4aS7JAlB6SSZJAiIDf2g1odr4taP1NTjrhK2JCgULP6+t7ta7zJDKEos/EABkdhzgqgBFcgY7wKFpc0aUPHeoFM4mITsUGnYuLTWR9t4W0dW9BtYREAdtxyWCNbLbgbx5rXzDnR8CP7FtIdIzfc9+YPkmUpCIG4CE8syPlJBF0x7aNm3756iY18d0xSwAWh8y7BeSSAH4OT9NfRUi7BpaESkySjSTUWGfzho23OUAmxZoikA75GDmMQVax5viOgyW7tY/+xDeCwrb0L2bJhSDS5fpUekD6YQ67LcFuTPmm7zWikom9xTafsr6Of9KTnnQV7j1Jd/PEFoF8mR/7LhK3OZD8sJNPy22IVHoRX3IAfOnzLarZvrU85SlPuR4QRp/b5LBGOmCz1marv+P5CFLhc+8bq6tUPQUblsq/1oYANj57yrsds/m574vf/Mt2W7Hb58mHaDV342gOdA599B1S1c+0VoDAx+bYpkS2gF38q1dEmP7Z1tV3V2o3T7vf2208ydc6PJ8FWc1fxX7rctWM3/fKB5N7+QHfdmzzizXxae2IeMfSm3y1mA9/5CdFyeIBTsIn2UVcecid8XEHeRTZxZGWE+VP2aEiMVvJgeIBhmmSLp6zFV+3Lu814xD85Ti4HD9sPgW4ObLdG9/4xqs51JZphdP6GF+H+fKnW/3YffNmcpCFrOtjCqbOtXsr/3I1GMazHQzWqDs5Ie7SeW59MYa4ruBMlgp757OvuOEb8q/c0HEaXq3DlVg4lZw4G1t0jpiFeS4GwNhe3SJD930mD27u2GObdxtgy6f4DN9o/biY9do5BZv5sRyzvFY+0yDAJ3fXDmwR251jtxI81Thfzgfn6ENsyDHL1XaNcrSY9t1ihb+b39X8vR1PrMubmjVyurhMj7gUvVkTPHCsWkP803c42Hc9j4A+8bTONV67tV7wghfc+gWG/A2O4oryIFzuPDmIn/M17+Wj5vXwTbcOsTv/d+vU6mbzNt8ORzpW3Mnf+Dts7nO6UJPSt1jefMQPlu8vj18f2Bjt+He/+93vewaART1EwPYkxtkC0MTAqu/O+0MfKmz6DKHodXcOMMgqe0mgzxnXe8dwwMYVzAJjCTgjImNLlBlEEjXOygxkGYSh6ASRkPwEryIMmUC6JBEPA1vg3KKw9blvnsOQy3tzu7pk7JwfmRGMCpbe1/nu3rCuKgoaHa7OE3j8omME3RIMY7ORBMIX6q73dPT+Pe1pT7v/ZIYE0piNl/z0BgjIb2zAzQfXjo4VVALmLFIAFjkRK/7Sq65yr+6RQmAkbccvMeWfkjO/2ySIKFsreyGkQIV+6BpI9d5TbIE9HwA67IdMrn1d8XEu/WxxhdQjf86HC/TOv8UFXwCi4mSTa/OINWv1vvFsUXRFgb6XLG1Ssx5YAIglbOsExGy0CYTPmL91Syzbqd+x+t5aFpT7nO3S7dpvcYHN4OMS4/Ux62CD/Lcx2xHgd7E3cdL5JsQTX0/f6srxXn3rXA0/zYjGbe7ioX9Ii/gxpvWLjz63bliyOQE2SpDGg/FwEr+iCQAAIABJREFUjJ0X+82FFFmz9zCBrhEzdux7RZmmAd9Kxv4//elPv4qA/ssf6/fbmEMa+z4s1bBx5QjWLTYtIbIe9tqGAT/gt4rLbI908BtFF4KjAGndCKx5xa64gWenXRbnxO3p97A1neAOyCa7LWbtOAgYfIQZdMa2yDb/S0fJptmCTD322GMXqeSHMJmN4B4fsV7FXPORnU9WKH3bt33b7Ud/9EfvxLnxv+/7vu/2wz/8w1eRiHQ2vmaTZrU80Ku/PUAWPi3esCcZ+QMdkWubQ2KtY8xry+rm1cbcK+kbM1sgkXV9Eo+jH/eNr/8pGsR8V/Dc7smXO54/y138c+1mbjm478QQfdORxpBc5Bz+06tihU9rCKxPhImvfOUrr6uOb3nLW+7PT0iX+HNzaFLidngP38aj2Iz/a9bAEvGyMdHf6dbtiHtld3N9vt7znLrSl03FOR8mW7qR05cvw51k90tF7AZD4Dh90j/b4KXLjeX15bTWh+/0naLYLiv8bnmCz/jprhG2bJ6zdscr3HpVWML85ZHJv7mG37gibrzwquK1xhXZ+DwcXGzld9l7i3M4DC/wH/7bmvjn8rzF1b0oCseb77xwCPv2GMUm3PAdm5HPHPSBP/feXGxP9q23jO/41lX98xM/8RPXT47/+I//+H1HqZggb+uoDmp8t1ItTmswbVGtKcvfxJ/Gs/jZeg+GLHdZ3S428Sc+SlbcWb7hbyfOrY+rE/oMBmUH+tw8IL8tb4Cn5oLf+M3b3/722yOPPvro9RBAReAGjRMEucUZeJUl0IHGEpN1pjMYLQJp4CQUxbmXgAEurx1DcQwnCXbeAvqCCWe19rNZkLP0xFW/zc25krW/dezIKCjXqM0vaBZQge521+k5Ywo4hGcTCkfcYoZ+gMtpO0S8NXMItrYuNlyQ6e/Gst1x/aTPjQEABfJD4E42hUL3ALWteLtgfEyiWWDhIzqq5gZ6CABddHzbzkqENTSW2FjrFhZrP8VIY5FFQG7gkQ9Ray3NCyBcpei4xkEy+EWvkb2uZm2yXAKqwyq4xQbZjb3FkmMav6uV/R5zx/fE2X7bWWe1c5e40N0CySaG1iU5swcd8AEA5XPHbaJZf9mYp4O20ZYI+qchtrFAJ5Kq+ACQCoFkzU8VdGeiggFLvunuvCLgoXySxhLDvbIkjulBjG+ihl3FlcZIx2lw0Il44g90KJ7Zhu8uGXbM4tHawprZU/GRjekATtFj52vwwrPFcMn9LCjlmIhkSVsBt7gvbuBba3WVp+PpfckkvSAHiKxYhTWu/rA/mcmBuK6erS+5tiFjzHyOnTY/WcfOucTIWuRPZKFj5BVyIaxLuOGo82FJ712JFiut05jIau89nBXBlBMaa5sX60ONuaSz90ixz21T3ys+jbENVgSbjVzdXD/teI23tSWMR/QR594XRycBE6N01nuyiRlrpuvWlQ56Vbh1nh1LyW9cuoz0V8jC0t4//vjj13MEOgYmbG5i4+bRXITpvcJaOWUbKfw8mbfRs0SRX1mnXRTsATusX1NN4eOVDnYNMENTnE/jUIvpG88KKevFIcjdeB1TkwxmL2lmu3SGt+B+YjdMfdGLXnT7wR/8wUs3/cPZNPA8ewde8ePmWv5lzXSVD8iZbO3+Yjyhz1tPcijcNlfwLfkAxi8ObEFYLtzdadswFQfpU06BW895znOu+Hzta1976UAzYbkxbgcb4HbHLJb3fnmCpi+e8xBmazTJ6fv8EbhDZvPBm1MONt7Pz6vZfAIfOnc24DRsCbNgijl6v3UMfrkY2Vjsa+35hmbc+t023PYBhtYur5l3sV/zQI2znJ3O+NHu3G2MjtUE1OwzRzpojX2/W9jpDhbLteoGtRScxyFWThzsvKAsbvAdesedYGPHPfvZz779xV/8xf3WteaTA+Pz7TLzr8/tKIO1cmK6ZxNcY7kELPSgWLrEH/lbMolJ89LNPhvH2vELmNQ5G6OOYwf4AAPWXn23u0GWS/B5vBCW7PgnbtPJP/zDP7zvIYBL1gRJJzEQZ+AwAMjkvT/Jvu7LAsmSU464hQbFbpIWHOQ5E7nFKcCWKDGQY1o44Gcg4wr4JVWf/umffnvNa15zbaHch2JJEACo90gTQ3A6yafPbQUU4AAWkXK1fhM0Q9qSQz6EevXCmVqL3wW3XSo5bMvjUI6XHIEM2Y29AWpehLu5yNb5CAAixlfYdPUt2MghMTUmJ09u+m5sfrYAzb6I2wZaV0T7PsCgS8chNn0OQAAHmzaPYtP6ALpEDpTXp/iB4sExkgXw7z3SU6JHYunVPcd7pW1BZhsMS6DpsAbWS1/60tuXfumXXrbpalVNl/QLEFf/fANhWJ8Sq9ZAdk01XdTddSL5w44lCgguXWwXts98j2Ts/dbiSoyThb7PggnemF/sKdKWyMAhRd9ehaGPJROLHWJpyTTfNxeS2Wu2f9nLXnY1gNrGZl18iR17LwFtg8LVa7G7JEasSnjJkc+GQ9uIEmMaAAq9LVz6TNKH4+JAY8sxCofO738NHDbeHGAdjkcmkA02a03IPn9iI2vbIoCvaTzfmcL77zVcfOtYOARHYJf1NUe7otzb7bheYdI2TNgMSYYtNTz7rgcfJQN98nPxyJ9633euBje/Amjxr2M2//Sdq86b82BS+jC3RoC55SLxAYf4Fzt2vvGQFzwChsKBJdpLVOCVOOPjvW9rZ1vA3/a2t90LLj4ghq2NPeG5onJx3VzmkIN3azV/O+OMb8llOMjyoi18mz/Ze8BaP++lYYCM88d0AU/ojD18Zy7HZQf3ntObuIGPHWsceIIY8ldxJPY6Tq7p7+VOmxM7n79ufMFIMrEJTDFm+ldI8QXxtKRbUwOPNL71sBGs4pd4Vrd6XFtc378V3VzJA7v7u/y5PiAPsO0+P6W5YTkcE3ubTzpuG+V9R5+d5/vzYoDtxOJewyZZ8AKce4vSvls9szW+uY1KHAtHYluNnNUjniGPsIG8APeNxTfomq+xL1xMnnyN7y1X4u+ahMvZYBN7iQn4kw6SRfHd8aefi0F8zDw+twPD2GxnBwSe0Q7Wn/qpn7rVZOkBgTgcfrvNCbi9fsePlx/yL3P0He5Nh+QSF3iyWFxMXj7deR27/NLaxaaGCd/H8fFfa8ONe7+3L5lDjMHrbGLXAZ/ZvKPGk+fxI025LerxqsVbOumz1q85CkPWxssXOy9uUrPWBbLNxeoOud0tPOxkffgULsKvN27osGM085bjsbPXxX8XLjuebswFD7bwl180YGAOzPBA0OtXAHoGgMSnKECIGtR3JuQsgmsdznkUtskLweAAtj8iUZIYpS1p7RiFLJkkEgaVpHNaBaliEaghewscDE5pAjJdpKi+rxvtHEazNgC6hGwDnaMmV4aP6NOPrqu5BSzHM1cy6DJzLmQH+NHbFpbAkw0FQvKtjQR8xwEael07n7o2PmBfcreJZG3W58gBwgi86J7D0ovzAQGbcXpXf5fk8IMlMoJHcbjjAy+JUIJfwsh/Vl+NycaIDaBEFprHfZuIOps0T36xW/Al1O3YO35B3bqXlGSDQK1zJaF2QfS7wSf45d995p7TTbp8mK22KOF7kphj+Q49dA4ZkAG+J542MZUoYcgSL8fyWQSfvbeBuY0b8vC5tc8WrYtbG0/8WvNFYdq5CCj/aF3WC6jJ1XvFUPpA9Jz7zGc+8/ZP//RPV7ebr/NN+mL39csl0Jon8Fn8rR6tDXZt3NIN3M2Hwqq16RJ+cjoPLp0xxTccz94nxrERzOtVZ58excM2XhVyEuzqBClzFa7z5QTrRFrpVzzzd00AekfOEEUNOPltY1HsiN1P+qRPunbe1ACAtVswdS4ZYYgr4TUg/v3f//1+VXrJG9mMxb6L3fxzMckYiIFCQ05DpFrrGdswehsJ4kNutm5rRfTgELuK7+Ua+V8ywybzsQeuYo2IobmWy+AGvjuxDQYjTOt3JyldTIbZm3fotzk8Z4VvmFfxYSdMcUZGfpct+yWC3itk+8xtXpoqSKi4se7dcbFjL4/JDrhSn8urYpOv7y6cPtMI4asIf2PxQXZyS8renqYow3/Y1s6i5Wt2XTkH3iiArE3cK2IU5OlHjCe7pj3fI6/4UAjK9b3nzxoUcmZrbH1uf+IrvXbsFn7LjZqbnNZ1Fhl7RT65O04ewpXJxa/kY0Wr73svZ564w9/kIjs9XfASk3IHf9uY5d+b4xUwuGvjy1Fs09j8D1Y31u7G2KIKHrGjZo08JgbMvfG2nAx/UeDKmWJHjugcOA+7xEYNgH7C7y//8i/vV9KX08AE2Ly4BW/pVhEnjuDv5qJkCy+6BSU8CDPUUGwK97dRs9xs19nYm/83n1tH+n3yk598PSzyzW9+853zwK+O64JSfg47Fbh7wRLvVsPACTl3846cxP81z+UW6+m95sPWC3yMjGLHmrKfpp3cDQvEApuvz+I1cJePuQADu6wNH1JPtEYPdW2+xu4cv+S23LZz4AXZ+Ap/Si/9LR6XZ591uLjkwzDz3gCQ3HeQhOhzAYgwCx6TLLHrb85H4a5YUCAnBfKEcvwKmxI4whIYTkBpAr8xjMe5tnARAABrnX4LE3MhBu4vsXYEf8c714eYcIReAU7j5DhtzY74pzPdK45tTYpLxNmaVwfWsySNngUAx3V+a0+G7pE8u797DFAEMjqsgro5EQTEyZx0ojDKaYEOJwRyS8DJLtkD7x1PIJx+iFzSxY61QcR2bGmd/HWTZro+O8sSZt+5imCMHZN84mnBmv+tDjaedm0AwRYySQJRsTaNsmTpH79bH2ksQCtRdbziFOgswRBXgE9cbbwhCeujxmo+xSj9iPnP+7zPu/32b//2/7lHns463m8WA0928p7e1sZ9hjTxIRglLsliPImxz7vyWmfY9jPx2xjwUOHpO3GBcIljfrn21xT4/wgIPNvbljYGmhM20ZWiU5Nq7cuHjHu+b2x2Sq+SORyGOebgC81dIkOmI5G2rSJTkjS/QZYl7CWUHvwWse7zbTgh87ChcbYQO7FQAcD3EAONOL5Kr87fHABLJFvx07GuvrHD6X/m4zPbtLMua9irD2zUa8Sv79pizm/5O9xkGzmL/ZJHQdDcCgmfm2cJW9/l+z2lOILLNmujze9wAgk0dr5EHoXXYh68TPZtqC2m8DH2aa7dkWU8vEE8b4NJzCHesJ1srrpszCjM5A/kvCvL7SpLL/3breTynsKEL20eW/y0ZVcu26tzrSM58R8FNN3umvA28/GRJcmOV2zgOx0D39LlU5/61Ov+5XbMiXPjbWMaAV2dangkO3/qHv84hjxAj3hi+lMA0I2YRNDlWJ8vgd5iQk60Npjf8TWUOhZH0bzgx9skoEf5t3HhOyzYmBB7HVPc+Mm4Je+N5Yr/ytd4ZINV8ij7J6sr5nIFO3b+Xk3Hq+kS7uIr1ul7+NFrOPP617/+8usv+IIv+ICfK0wmOYbtWhO+YR6c48TPzs2H9/lg4qW55Wk5aXMbP+yV3+GPirW9eIHznJxIsxiW0EVx167IjYM+o2M1EHmTDW66ymzHlXPk3b4vn/FZY/i+cVqDhp3GkGIZb/f9R3zER1w1g/xJD/xxC+DsY367hpJvuS1/wU9aqyvaHVcOKO/0XCF+S17Y0Tmw/Ky3et9uqC/5ki+5/fzP//z9QYzwSD2wF/WsGXeCxfipWqnXfL/PN6/193JR79U5J07iKNtsEtP0u7i9ORie9Rm82jySvTT881HxYdzVw16g4KOLl1tLd35r71lE73jHOy7/FUfWIbZ3TvHV+e985zvfdwuAAynN5HvlC5FByBinV4CwyZJDGAsgMPgClWAQHIRcADa2cSRVzrCLXcDYeZAHhnDOkoWTcAK27T6au888jK/PcgBXS3Q5t9Ayr+9an+6xwqExGhNZ63MFIr0AE8Hc6+qj45ECSWgTvu+SH3nmJIA+GemOsy4RXgJ6Oqs5zbOB3HkKn45jV2Btjau3tbEu/DZGFvwkmcbTvQfW5BDMfElSFTh9vs8LsG5JlD3M0SsyD9C32AUmQNaxm7SWNNKfuBBfYkdcIMob4EgD+9EvgkwWa0beFTfW2nHZb7ek8qHOZRNFX+tmz+TcworckgNyu4DLntaWPjpeUfEhH/Ih19XTzhVjEsOOK36RyuSzdTu5t8EDo+geISj51uFvzu6T4v/0LQHo6sNG/oXQb/LYMfZ7tmMf2KULvL7Pz+m8V1sTGz+i8Smf8inXwzXzGQnTeYvvSJIrafyCbjdZbhIq/tKXn25cMmEtMKs5dNs3X6z/ImXJj+guWeZTmwv8vTriC2RYTFo/oU8YIAFvDCfr5hv6ExtwHBbt8c2lsBMvEjuMo8+9paX7Gkvo73rXu+5zI0XJDDO3GEM62VmxuKSer7CD+y9hzNpFvCV/MiZPxIJvbhwjwRopuAK90ckWBn1m7Uher0icK+HidAkTzIC96QNGwy5FxhOe8ITbq171qtsXf/EXX/lt46b37JBueu+XQmCDJmvjkrkxysuveMUrrh2B3/qt33onmXxOI3gvgshnCoPmQPK3eBIzyCqsse10GwDb7OMP1unBe3LN+j6+0fk4Ah1kg4h6cno+DAxt7o7bhsDGYDJo7ucPCoKOUTjLGWR3zF7VVtTwyW0syinyBL4jJyPdvV+9yrUuUsCFzalyjCaVWGEDMjfnchq35mh0pUM7YvBiPGl1dxYcvsNH4AwuIS8lV8fwYTEkpsWk2HaenAnTl3fhm62hC1Jta+/fF33RF11rTYYtaGAEuylM+5wv4Y3iqQYHngsLl3PDYtwzvdPp8hSxlJ7LzS95yUtuz3/+8++YKQ7lYxyG71gLn6DvPucPZFjM3tyIl+BNiyVbeHaOYtyx1iXXwDe1BT07j1/Aw81DfFY+E+dbKyz28unlkJv7YB1sECe9JiddabisjhfrHaeB0xraJdD/f/mXf7nvcGscjSv+uoW5Ji9/W86+vwCjAagWEp/nRYHl1DvW1iawNJnFrdyC34pd59Gh/OS43reGeKSHMm8uWRnkRBxIXSB3d2yf7Y6PPmsHys/93M9dv6TWHPyM7OJdHMsxfKRG0v0WAAHJ4IIXoRYEQAUp8D3lLXgZE1AlWKCZMfanRZBjwYQgS1J9rjvX37Z+IP7OR3ycxymAU++RrnXajjcWZffZdrzNYb2tKbL9K7/yK9d6Pv/zP//aoimI6YOhBbVXJFdiBcqRl1/+5V++7h9s2zaHXjIC6BbwEfEt3Nemm4D2c+vi2EuW3Gu1JOosSIAp52u9yQWg6EHB8RDxXKKMQCIw609AruP3wSVbNCIaHbMFz/rYkl6AVYDRJ193HN02hiDUoLFexRhfAu463gvGbARk+QgAWB0CAeNaE5/u+0j6Jo31YbGAxNCLdW+h09irbyBPN2yHGG3xZ03FKYICS07ZzWn9S1I99VshKnlLnuu7fbaYgcCRs2OzV4XF+ukSuk2qxkMCWj+A3673YoXvNTN6bz2NbczP/MzPvH6KLVuRhb7NJ67FDPIscTSvOFVEOLbP84H0X8deTCAbfLpX2M0OinBy+dy8i6sbv5sEz8LG1cD9RRMxvTkG6adHcb0xSp9Iv8aCc9bft6nETnyaz8NSmMDPG2/1BkvSS7qtEGo9va8I3NjpbzsfxDF9kgnOWdsW82ydXdcP+aArXwjY+tiSH1jS3M61riVF4ondxLSxIhdtNU1WuxsQiGTpykZPF9/8T9+4g1hAPmFD4yBZnfO1X/u114PKdocDHSCF/FieYdOV23eRzY/7uI+7HsCHK2xeRILpJ/m+4zu+4/bTP/3TV7Ow9121lns1yfCX7Nlx/FD8LPaLHXiFlPG17Lccwf33ijX2RigVWsbdixhwpu+WyMP65QnO5xOwfXNQ9l7ymKz0qPCjO1cqxdL6LmxWTCl0rHvznwIMNm+h4bhk3wsD1rA6oVcXNzTOxLXx8T+NpPXVvrNTZ8+zjsaI2H/yJ3/y9UsAuFyfW3PP+2gXxXIJFyc2RjvHbS59bkcJrOgVl4K9zWEuVx35tAYJbMIX+MJyKGvja+ks/tkOhnKmwuEhvojP8ef8I510GxsZXIDRyIRJfNoa+O/qEV9SKJLb2t/0pjdduv6zP/uz2/d+7/d+wIUsWLr4vjXFjiWPbg6AI8sNxDp9tpb1UbG3dpPncBoYkF4e2skAXzf/Lhfob3Gv6cPfll9ufMFceMnfm0sM4yE4JNsuZxaD5uuVfvi4hjTd9Kp20ARaHiZuyW6c7Cen81scBK8Q+33fHO5rF9caGXikz8UQLsBufZ5uxCYfpSP5qnGXT+JuMDL79Dc/gYc4V+PsQz2tz/jwCy9ip9UR/yjPdZvY3/7t397z8GIkfZ6Y3Oet9XoI4GOPPXZd7rDwJXWUAzQ5hEAGThbBSfq+/y26e1ZacAm19xlQN9D5jStJWTCwXQAjJ/LCiLo0q7wUJsg6b52NMwBA7znVdq84+hqqtdXIsA2wYz7jMz7j2i7cP0mYvICAPCs/0iBAux84IhKB2Yc+LWFT6AA660O8rCsduN+YPgEd4gTkHcehc67k6CFyX/iFX3g1N/puO6NsA3AQ9E3Y5mGPbZCctt6Ezh8FoO8Qhe5rTz86xY3V2PtQEmtBwPm2YDfm2eBoLPcuWq/GBz/VCJNYFMONGdjtA3yad5MSEEQyrHHjrXHoV9G330sEkjNd7jmITGsJtDxV31rWTyQuhBuwIp4+F0did4k1X5ZQzgJM4luSBtjN79xNNGfzS1wt2WF/frZNiy2W6DU/QZ6ApqYKf2ltnesc/iLxS3SbTJJDPDQuLIwcVfzzF8fwI/Gv6agQMf8WOktExRMZ2avzjA3DvLLZGa+bHCvw+om7JdfW2zj9nUzJWUc+3W1TzHliTpEkMbOJ9dEV7OhV02Xxjowwj98obpEXmNurHR5IMvnpg+57dZVNrPE18SaZOteY4h+JWwLQ2nufnsIF3Xw60dxWcC5uiYPkQfpao/kWH+l6mypicH2bzo1tDCSlNbTNva2L4kqDaa8+anQgJ2wOVxYTxdISafN3fA2H9773vRdPWLzjD+y6zZvmk+PsRJDLjcFevd+r6Kurbi/66q/+6tsv/uIvXv6MOO2uiyWu1k3+7LIPiOx8hTJ/hY3WsSS9v5eQw+fNMda1WMOPtkEDY/lA8SZHsgeMad626Mdb4mUdWxNGobJ+2DndDxyGdUyyKcbh8JL1bfa0Nk2UXRtsNA59wu58rTH3gYZ4kLUgzvCv4ze/pTc4t/rCg+gHd8JRT1wlG/uRo/H5iUK972oAdAHHONuEEVPJ0FX35CvWFA9srQmjKdjx5EwO/gHrkxFX3+IMhsFEsohJ/gyb5Sh5EBfLB/jaXsiC5euj8G9zjqJqC3/cnX7ToRzqs+T0UOtkjc/8+q//+gUN3/It33Lfpdecm1foGcfoeE1auICX4fx0Iz4XRzZPyFeKXj7sPJjqfJgCvzTDNEfs5PPMizNfip/lA9ssNj4ZxW5y+c6c+G6fu9IOfzSk2g3U8X4yVUw1fjuhWqdbWk6941b8ysMo6UxjiF/KUZtr5ZLkC1thQPLhA40Dy+hZfLajrjX0SwLGkt+Wf29zSq6BGebiKx5mHP7hP8tHnH9y82TDE/A4x/Y5Pukz2NZ37MLPVoficrkG+5sPHqqxce/Wdt0C8KQnPel/FOScS/JAGlbYJuCMEjAhkSYB3isDrgIILDATskVzaAYD3MZd8gVYBDlSu0UHItKrBzBIthy6cZa0936JkOPJjHBGkOo+9u+P/uiPbt/8zd98fzrvBp2ELfCXJCGGGioAv3Nsu5NgJHHA7srmgr5A3ySJ6JzEiI23gOVcjf2CF7zg2oXQvy//8i+/QBaB4sT0uzoXxIBQgrZ+a7V907kScueT+QRTNt4rFNZs3k1GKx+9JYftis2NZCACGwOC23fWLcnyiQXlJayIQTLyCXKwR68BSzGF+PBBxWyvEsrKt+sTD1tIAwi6JYcixffiULzzCbrtc3IjWmI+efg0u60PpANkoe/F+BIj8c03zEX/iIrkvPjTXH2PrNAP7NhEiJQiUUuMrEHS6r3CUYGDGK+NjcU+GlSwqnNrpr385S+/Pe95z7swov/sjzSLk46tWdM4utfuEZVIGlPBIxElk7gwNr2RjT3pdxOo9cOr1uUBNb5zVc14MHSJ5Ekalwjyj5VnyfCOs4VTx+y91sgvPGAPMbAJV7LfImAJB/9YfJf485fmZf/FmiUObEE/aydNEwSFDmDJkpLFZLqAV3ItwrqxCS/ksY1r29n7jgximJ+IIXpESPgw3Fi9igXY4NwTx2HX4jzcZb/0dvpWvtnat6ErP5EPPmqIrY5tA7dFlOzIGR3Y5YYorX3oERlHoJd7KCrzH/i9BWhr5D/LMx5q9mTbLdgXv5cr+VtcJg+dwnakXCOC/1gf3FIA8DP+2HFsSzfynu30Z1GgAQhDN2+eGHQWiMmtgGabzkn+ijYXkOiQv8hDHasJ2N9ywvqnRhteYT3LkfqusZMlGRUY+Cl/lMe2YITF8tnKIS4Q8NbY1fZ2kP73f//37au+6qvuhdrm+s1ZimP3rHv+CNtaK7s8lK/keEUg+ZfbiJGVA1bg9nxdweViBr9e7sZ/5B02Exc42+ZjmIYTy4V8omZqtmknFh6djPgIfLa+5Qf4CH11Hl8wr4t1u5vx9KUtymHT5lhclo6sE+6V55unueFU54gF520OgYvyGnueRXhjyuUegrsxpojeWszaK/Brhv7mb/7mdUsILsT/+t7P5m3zES7KBXzFbUx8hr9uTGwux4nkH1wxfYg/tubjxvJ5Dy5MXs/jMEbHd9W8xgZOwe+WT/OjlZGfNEbrX+4Fqzf3w+nlFnK8PA5n+c/aEX4s98GLNqfws+ThK2KND/H/zSPXLQA9AyChduB19CWqTQTUJR3G2uS8hEKhgHtLAAAgAElEQVRAABiC9+ozDtZnCPwmty0+KBBoL2gYUxBth3TXYWzEbRMBXZR0ADmSmLy6W5HyurwFcA/NKUEVxJs4KRvgmdcaASwjCTBO7fN2F7z97W+/EoXk1Lkr9xLJs+snAIHykrWVyXgaAF/zNV9zHdpWN1c4JHe2Q+wQvQU94NRngZ2HoSDjCNsmCyDFv4AKMOv7bRT5fAOwv5GJJTZsw2eshY/2fv1b04gdFQbsJk7yg4AGQFXEuY9yCZnjkUIgg5iYB4g0jyJt4wawilnyIz19rxjsvHy1V7sSFqBdZQUQm/w7B/FxZXTJe7swFKvWtAUxn4ARq2f+kyxsJX47zvd0vSQnWQFo8+ooA2vrk3DJsWScnzp2/QywW+t+R8YlMfDJ/Gcz4kM/9ENvn/qpn3r7rd/6rTvOWlfHshvckih75Rv8UqMAgdPMWrJG32Jo7QBTyKwxJxazhXvzxCW9kXUTPdyH3ZoVfKdX/yVYjbF8yi6nzScIEX3Qj+S+pJtPyQdixkOcJNS1/cYL2eQs2GwOWAqzFqvWdxTsrpJtoY5wrl9K1q767ftN6ObjUxomCiHH8j2xj1DxIZgnx8DNbTrKw5rN9L35nA+IUXmnY/ZvecG8i219tgVq3y3O9V7zZQkurMjH+G12DteWsMmfbJJOEKNzazf/XZnYnt/BQMVyx5KPbbeAcN7JWxaHNl5bA79rPFvCm4d/7JUuVwmR+I1B/mq9CkhkEqeR97coUPDyEfypcxVC8qyGEt9gewVK8+JNfKxz5JfTPzRsNFDF846rqGnHhiew28UltoyrecQGfmFGjpYzxMmJx8YTJ5oedJSNxGLHWC8/bB5F5GKqJkVryY/7ed7f+Z3fufiDYkoObaxz6/Sur/nFOzvQ9RYSy5XhrPWxP/wR83JfftffLv703jkKtMY6d9NpPIlFHJSdtxGCF1lL4+K5fcfXOgc2aX4sp8HdncvWYltOEjdsC9O2RoFvncNnYfpyRDZqTJiU3RfvNC+sg33lHrySr8eTFdjyavK4Cs6eiyedm5x8cvmYGCCTIroxl0vteO38/Y//+I/7z+OxTbpd/5RL5aPlXM1HV2xjzfxqax6NKxyF3eR0vAwWaYIsxuH45IIn6kY7nRuj+fxiFh05fjkfH8a3tx50AREfdIwGFN7Ktuwjjnuf/DB/C3X+aS1il7+2/r1lyBytRY7CBX22/PUf//Efb4988Ad/8NUAcIC/OSsHRBAJcRa6yNqSAIJ7FUzuo5b0OKukusrkOJL5ysGhOcwS35Wz4xCRXnXyd9toskjEW5gC8RRdoddYFfubQDmqtUsCCkzJG+iSTbDQeevYJ+m25s7tMz/jtoSWkwJJ8wIUQUbPgp2zr1MgWtZekm3bcvextd69unHKQL+cWjLdJNJcSx6N59h1co7PvtvcaG4BuQDDsX23jQTAj2TyqR1r/cP8khTAQ/JsfeIDitDGWCKIjDWepERXkqdEw0aNYVyATkfr73wGgaF7tt3x2wpVQ2LH6Xg/KUO+9MyHAJHYRPwkH7qkN761Psm/jOFcJIPs4mfnYoN8v22qNRr257Ik5RO4JbHOl+AkDsmnzxWZ6UHRJo4WWK1vGxLNTd/IN+DnA7s1UNEOn9juTMBwz1UUGMsP2ZTelpSfhEtRJUa2cFw7LPZrrNEDeZcMObfxWuMStE1eCMEWwuLflRO6XRlOH9lcEBb3U3p//dd/fSdbiwWbB/q7scy5V/82ucMN/sZ/lghvHtscwweQC7Lye8k/e+0YdGJucZ5cdLhEiu/Bjo0Tc/RarDSPK7GwZHV0NkL6Lnto3LDJrgFuuOqqGUhHi/9biG++k5PWnvy747bYTiZXmeyEkwN6VYgv0VEYsEljNoYHGfLtzlFkwwV5uu+Qd8WvRqr43iJhOQ8csGaxivM0Bzsg0RH9mvp8I1n7O3vAteZPTgT89D/rccVa/OAY7N161u8XQzRUtgmhUeIz6/F+iyBrhzEds3xNbqCD3otLPrScobH7p8nJpovjMPuUjy8hxmyKbyzXoo9dE26TH4hHDSE6xSfEKqyhU3l6sbL1uRJLtzsu+5Bvi9J8pFtOzW/e5Uy4DN/GWzcvW9vyFDLKl7u2PsNt4MTyLFxRfihPdxvP1g6bg5t3OU3f4Uh8A2YvL9qY48/kwPNwJmPyAzHHv2oEeeiovKwhoKDcQnR5FrzZxge7iQd5Dy675VmDqM/dyiXWFbCdi5eQF56s3mEDnrDc3HnsevKhjj1vqdn1kl/MLQcgw1kIyzmedyWeNm7JQXb5Td49Y6Pv4TyfwTWSF+6tLGTFwfms+suc4n45XWN222M8WV0I3+04w3mtV3xoDpJXPtz43LnkSLpY/sNf6RqW7O4oPiH+Ogb/02zqPX/tePxHY6Jzeyjj9QwA3VCFMQX1eScWGIJkuw8tZLsOiI6EuoG7BIshAP0mJwqQgNcRBcwC7VnEdfySnA3aBVeAI1kxmsAJzCq6K/oDYMDIMMknmAQ7YF0ysoXBkpMt3BoLgDEuJ9EsQQTon9zOXYKxa0ayJI1NYo0hWM717ToFggBbB6d/Ae478nVO33m/9kQY1p5IKwIB4PmP8wXGEgf6p8PWDIzyY8loC5UFzPW91VN/dxxw7nVjwhrJLJGwYWug63Thv2QgMW8yRoh3zg144KJjyS/oz5zG7FwyiOt8q+ZOr67GApPiHeiImxPQe0/HS3gl8b0Ke5IJpBGYL2izbZ997Md+7O0XfuEXLpN2S0r3LS3JRVycA/jIxaaNRSdIB111biS4c7vHdbFB0SM+6RF4Iyrwyq6itR+Si4xu15svwCw2WgKo0IeXYrpzF3+XeMFgzSsxhtCJ5cZw/6+rDo1/EnxXDfiCNYkf6+37vcrDZzVEYAnM1AwwH/stcYShrS9Zzwfw8QEYRHeLNY3f+iRC+k4uz/uAG2STz+QrV7kW85AS/uGKQOciNXTF/3rdqxaIymLEXgFb3Z44u/ZgW8U2fyH/notgaaQtQUgPi0mKdp/3XhGzukLwkW95SE4mh1zQ3PwXZiK1Fe+R9Y5tHDuV4ARch73py320Hd9x7VDKb3t+Db/yXa+wkzxr1+Ufu5sMzm28NzYSTv6O0yh07ObbbSrDELsLXZ3aHAR3Nr/KAfB2sY5d+bD4E1ewmxxIop81S/7+Xp8UH3x7Cwn+qqhdfGz9re25z33u9dykGngd35Pmf//3f/+6/13ewQXF1focTMNPNQQ0vLZod9+xXM9f8ByYwWfJmBxbWHXcrg029pq/+QUJvgNX2IRv4DrwVp6Qa/iI9YshediOVMUHmRQda8czhzxUdJFXM1Ici4/mdXvM2gaXEwd9l6+lBzpJRru8Op7OnNt7F7rYWQ3Suov9xXgFHN9PR/xMblDM4xOLmY6xNsdYF5xyHK6C9+HeMJ7/kWcxBS6uf/Gn5dHyPju3fvi4hSPei0taF9kcK67ZxXlkxRU6n6/wSXqwTjmFj8BHtrQ232++lWMW632vSOVr/OLUQe/FAT/C7+CqfAHHjIEb9X55U5/LFerSvneRNH/soe7d1s0XW4vmqIt+fEOeX1s91BSFO41p94F4pIflm3yEbGv35X1yvfjZfLQ+IyewIYzMJ3uI7yOPPvrodXkcUZO0LCxhEUvObVDf6a5vl8Mil2Qji32miEI6fSfINrgsiANukYPImtt3EqaOljkFYwZPiYDmTJhnAFuzIo8z9XlOlKOUMDUGzKfYkIjNQ+fWu8DP0IhXc23C2AYHMFRUIPrbMWInOl3ynx3ong/0XteNA7fGfnolW5ewt2DjM+xjHMFq/LUV/XYfXICvsAPGfc92nB1gNf4mAGumC7pmCzs76BhIAsfTV/i7zt8CB30BgN3+j1yQA/AZp3OBLKBc2QEBPfYdwAcgJ8HYIoefAKJNFuYR171vDXQlkXeuBLFJZYk+sut84IyQiX3FnQSJFJGBHbODBqOxNCV6voZ/PYyyHSkSD7uIeXZWvCxIns2bgLAdBewggWzikjSAMjms3zwS5sb06aOSn1i0hpNM8D0+ZGw6XXmXZG5yIAf78G9XN8VY5+gY+y6d8VFF18aJc/ndFqBIyX7mb/EqhsX/+k5/S3h0vd+LryVKS6QWw5ELmANnHQ9fkGUJUvcfZiWvbaZ0BBvlgo7poUPdz9uvwchp/JJvwWj4Iz7gZTanF/ol72L+2mMJz/rAxvOSdYRf4a2QaExXVa09nVizOa3JFS2+1lo2LpPf1sZee98xi3t7m9KSlsX5tdcWFZop9KTZ0TjGhXlycPK5ArJ8g9w4RLpD1thM0xSWw2hXWulnG26Na+7lMEiYnxDmizUski9cag3WkVw9eKqxyS9Olqz6BQ0x51h5wPrtqoALaxOYT58Kh+U7mzNa9zah6QW/0yxqzc94xjOu36yusdPfP/ZjP3Y1Bf75n//5vgtCzhQHiG022Stz8GFzHJ+A2/jOyV/hORwhv+cSwZxe4fbGgqKgOO9CUa9iV6Ol4xfr5SIY2ff5WMdsLuBHZEt2uVGxjxcl39oCfu5vozeH+5XpbG0MM8grnregyE/aEfqUpzzlat7AQ/PDEPrX9BCb8hT5YRn8pNvmbmz+qGl3Fn2wje3xneWk4hSHhv/7+eZSeY3+FZjiq7WkE2vwfotpcderXOSi6uqXLPCGrTWhyLWxjZdlS/68PH7zqfPFrO/oG4aLzW2qykXJhKeJF36zfMd36o0TU2COGmHnTjfN/WVf9mVXbL/xjW+8N813azs/2wsLYpaM+On6Is4E6/G29BxWuuVGnPMja4HZmog4v/ijV3luucT6kQsHG2v8RxNVnttm8uZkx4sxcQpPttFpHeQ3L7/DTbut/GoAGBxw9n5JBgdBGgCJ1wVeRAr4CgbFAUc4iQvHkLQoecfeYkei2ePMSRlL8jYB160sEfVze9/5nd95v29/SecCMAKlaAIEElLj9VuMr3vd6y6wBtjrgIISmG1C5aBLgpx7Fpyrtw10NhO4a0MOTvdb5JzJ0PuO1XlFYCt2u0KKyCHCa+sFB/7UuhAopEiHvicLd/9bBEeS73g+J/g7Lz27KlFiO8kYXwEKig6JmF/wyY47ibWAEpCujNFLY9pW2t+NtU0suuDH5lxdrK9Lfs3j1hL63sTdPMlaw6SnNiOWHSvm+KXvNvARlO3C0s/6PfmXlEg0Z+Khb0RbTCI7yAngJQ+Sh2gt0Cryki0b9wDKfuu3n/R60YtedJHjU15Jq2cvRC4bd32DL/GDxvye7/meWz/N1zp3u6t1Ixdet6hFjhU1wFhC36Jl12YMpIFN2QZRAvywgr7EtJhwPH9um6irhxKvIgLGNPc+YBTRQ1DEGaynj5NA8Qk+BM/ECV/g62Tf4xY3On6Ls7XDNk3J4dwzjyAgfHBxZHF7G2LIn3hO5m0WJgtckCsX5zrvwz7sw67nPLzhDW+4kz9jWFeySs7WIbewcfPk9x0X1tKXorjXLSbot/EqRp72tKfd/vRP//SStwfVeoozEiJnJD//FXPWxLaOgWH0ws81DMTfxuXmO/ikmOT3e/4SziX0coecJS+ai33JJhZOco2Ia2o1br+083d/93d3e7FJcyCYcqB5xcl+vjlT4w4vWULacWK/1zA/W5cLm7tnhfR3Oxbadci384PGgwdbCCfn6ppekoNdxTgfXtzYAvoOrMcfcB+O8w8cAd4t7vtOLmIPOFQR3ZbbHi6cfMst+SGbi3UxSzz8g234K6xR0Ctc8IpeNT7pRMG3xZf8xX/5hLXwezlE3obn3m+DROMMR1ySbp7G3aLXzwfyXXjV8euz+dRepGPnLcw1tJLNTxX2vQtM9IBruxL5OZ/zObeP/MiPvL3yla+8cENxKheya2uXnxRS1gXT+zw/h1291kBtjH5GENaxjUYALNyGFv3hfGRb7sdfFGg4H/84/arjT/7DpnTVfOYkp7jw3q4N93dbF/zrOLgsph2jEEw2z5voeJ/LSXgwDJJ32UPRL0Zwo8bpmC0o+dXiuNjrOHGT7d07L+Y6Rz7hOz4zBhn5RfOFAb/0S790+8mf/Mnbq1/96juX9VN54qRzyScuySNe5FBYsr4gv2STfQgzXo6LwrrlXPIBTIfjHVMT99nPfvaV97OT+GMHvs8esE1dga8sNi8f5W+a6JsH5RZ4x244ipxo9+ZiXOst1h75oA/6oP9BQginUFR87k/3AXukhhAWuIGxgjWhcQHygseSQQbcwLQtaI27jiq4l7xEyiqY+ikIgdD3raeu01vf+tarmAL6rjAgbgsuXf0uKesCUbIkTcmKYwHT94wGyDjjSb6XJC8A2S7KgI25RIg++x44Cpx03N+uaEgsbC1YJRIERyCQdcmgcxAMjmZM/iRo2VYBBoCBD10CJOPwte0cAz7gsklEQuQ3bAA42NODx8ghCFdusgt6fr1kAhgLXglfgbXBT4/b4JIss00y+LmTPt8OsjUjD2xoXWvTk8hsYkY+Vy8bF8Z7qMDcZEc3C/7iAOFjw8bv74C33TZbvNjyikhJsuKw1/SlUNAQEVNLEJEDV8EAfb7fTy1FqvnM448/fsXP2972tvsDJWGJcZZ0pDeFdLbdJgqbA/xNIHCFPjc+XP21hsZhc3HM7kuq+qz/1smn4YEYUrQhdsnMz8Uhcrd+1DFbLJKT7jqWXyenRosYOEn7Eo+NM8fBPGuV3Nl4iQ3b8LUlJ5sL1hZLkBcHmsctAZK/+ICvfADGIGPbGCUTnIC/m8/ItuQxWfgRfS4Bg2FyUfbuf8Ug0iK2rdc95PsQuSXLSy7l47MwW4JpV9sSb5jM7xb7kCa47j0fkItgiffsKXcbW8FJboRvm078fQvOJYrwZglYx6arnhTdk5DlWtwCxu8Wd6Q9f+cXzbNEEZauPa2lNSa3uMR9kqPiJ37RM1niLG2Tj2v813/91/XasR4yrMij47MI1+Tagi559sFfYrk4R8b5+NqIbumDHy9PEr/kYRvF5+YIvEGTZIt+cyXTxob4TbeursMg5zhGM2R3OmmE9Jl7dcUE+y3vgGl8TjOKzPDJ915PjiNucei+xwvkX5i3GGi8zZN4Fh33HbzpO/yOb50cCYaLdfnWHPLOjp9O/Hxwx/F5vJJ9NzYXXzufLuV5MQhnF6fzreYIk/kJefgdrMEXYRUd82V4zgZ8EAeTU+QuMSN+xbgmh3n5CT3yQ7ZfOTX4+qyLFvhjssA1ebj5+dfyfnKKk813bAxf7MLe/NM8GgTJLLbZcuu95lq+ylZ0xgfZZn0MBsoTayfYIzbxnGRJ1nysWuz1r3/9ZXvr2FwgBvsMf25OPIidkk2tdHKtjVfyyWWnnvkRHXgVc5povU/+5uwC5jZm+7v8qdDnk42lIUgO9t9n0Gn64Un0sZyB3zY2bMQLcZiO0WBeH2vud73rXe9rACzZ0BlC8jkkw3Nyn3NizsnREbgtBByjUDMXpQCmkxC1/eijP/qjryfh9x1ndNx2iSTq5OyKmK7Mdk8RcgCxZBTZZpxN2ksyT30wsPmB235Op5LkgqfvJBjgxOlWj9sRBJwaE8hVx/dzFxU+yQIkdw0buFtkIJibsCXVTWwcGcHjYL33neBhe8maXrarbhw+hZQAFkSRTlZOSUyR0XrprPEAJT0vaBt3m1nZIeAuwCWczpW8jLPJwTxLlLYQBTT8v/dLGvkl/16AaM39I4t1AkX+1hraKdHzKyQ+xIB8QHR1IIYUsNm7+++7QuZe5kBGI0mCR7CWYNO1+danNSusZUkAey4RZ8Nk7p8rNwvwS+jEVN8jHuxBH/yLDpGo5tjkbix+2fv+pw++KZHtlbjtzEoy7Le+29/IWWu3XTP98V9N02Q1997SskmXjha76Kzv+mnPl7zkJVejyVZCumicZMlf0z8cWYza5HraaN9vwcDHkn+3KEtQbL769JnE3thyxTYYzCl/ra7pVj6CuZt8z0IDHi5WbYOMb2zRRE/Jv7kScVpSvQQUWbbWExebV4FCd57Eba4tAsQjHWyzb4lw8ywBp3cxRN5e03lzkk08r+0QEj67OGzs5QjGQqLE4K4f2UmGsCx/D4sVhxu/zmscjQ82aU394z8w23uxZ13Osz74IXbpHX7Kq9bc8bt+OChGYSs/cfX/qU996vUToT2s1b+3vOUt106O8ncXKdhBDkovkU7Ej8xij69aP/zYAgP2pidENfk7pjXWgGhXFQygT/lruUZj9bl74q2jY/gp0n6Op7gPe9y2tLrGd7Y5sX5q7cne52JBjnFRRuNOASYu9vjNH8YTtxrBjeMhlWdMbCMKXorx1rkFFK6o8S/vwx9NHDbH0fjV8pLNp3QP32ydhjnbaFYgtMZygge5tTvgVa961e2bvumbrqfBG8vWbHHXefxBnocx573zzdv48id7LAeQ76ynNdJDdUC7ReU/n5uPr58Ptdym3fqeWOAHJyeRj7cRiCu21vS62LjF3u4c3ZzlvNbO1zVicGJ1kAJeDt9cwudPmflEvtoxcuRiGD0t11n8x3eMzb6OX3nJSh4cq3M1qlqniw24BdzvGOOZlx7Ud8beOtX49K/4blx558zNWxMout3CJRdYz+YgPtNcsIAs+LfbYlZ3/Z0vFt8wJ9k0YPrO7i5rbX5ckv7UgvS0PGV5d2O7SFi+dGFxmzXyQGu5fgWgnwFcYoIwbaLoMwvoxLMQWPKn2EgYYLzjb2KQkDnnktk1Xkml97b/WvQmFiAJTDiNY1YWIMyJtuOzRSxw1wToO0leMAB3Otq1cETFyhLETaYLUDlFY7ZWDiCQgTAHaPzd4iuI7yzi/TYgI3n2+wVvwaNZAoz5BJuw8RahS5Q3KQqo7VJL+FtMSk4Cb8dOp+tzCxQIBiffDuEWL+zPd8go6bKB5Nvr3p/DBkuek79/J6FAUCNPv/u7v3vdHvLud7/7/tBI+pR4FogRao0DtnKsKxnbxe185NiDe3Z9mwwA3md/9mff/uRP/uT+oBRx0lrywd53Vaou4cYLfSMRG1/pCEjxb3KIK8SODV1NYhckR4JEkiRe53W/bGvuyhgCJ3H06mc6Iy/8H07xFeANM5KtzxC9zuNP7C6BnUX+vod9mpUKc3ELByT0TRrIN1ngitfGQoqcL26Nr9hd3AlDP/dzP/f2G7/xG5dLKRTICDtgDvKraKlI6bO27G4y23iSvBA9fkOHSMDmlr06xVeaU/HfsXzWOulXTIoNMYEUnASgsVwRacy+733Y0ncKw8Uvfpzs8sVi0/o1ecSz+RXzsKXz89/WqLBbWcXImdwX961RbhUD/FOB7TifL66JiyV04ltBZy3nVbt0nd6aJ8zha7tGpIa9EJmOgWN8RvGAQPK/MKitoT/wAz9we/Ob3/wBvwCzmLDrXwxSoJCPn4t9/q9YExutu2M9WBCJTy+LrQgdn05udtO0YgPNJ7KE8flBsfXCF75w0/L19/d///dfDdhkMG92/L3f+70rlsUJ/a7frm35iCvQrqhtHFXQRkbP2JKrYGRr2iaa9VrTXjCBJT3sry2ye4VsY40v4X87h3Unlznk7NO32cD5sKtzd2uucTaOz8/WZ7fJtdjSOXYR9berl8aFF/AS1xIjy9ecs4Xa+jGOumMtD5LjN+bwNzInD6y0XpgpH+AuFdv9/HS+tlfK5fiN88YkC7zse5wKnvl5u9U1/O8888gbcl5j8yv41DF8yBgaAh2L69I5/BLHuGGfa0zz5ZWdrM2rYNeI2oK87zx7gS42Zpzb/OJva4jk3TpD3LHdcni5QvwbpzGa047ZLaA7f3nGclDnsOP6OFwVu+besdhBzhYvfDk5NMb4Gd3RB3t5les7XmyIe2NtPjGenLDcB/cnMxkALtzZeNwmrzEV8xu/sKVzlycbGz/unHajV9eFGe0+S6c1WcXk2rixrEkcySsdB+vEgzxmvj6nW+uFx3L79eyVfgVggZQTrZOvsSVICxRQyFXHIgVrIABOcEo0niBfsKFUBlSAu4cDsVoSpKuoyFyjCHpzCgLnU/gG4xIUBgKSgsHaEUDHceJtiqyDc2j6FYC26zUOwtZrzqOYoEeFd3MJ1mzXdmvOsXLu8f7e4hcQ0z0ClW72CuCZiDqevBKNDtSST7JskjwBJ31Inoo2RGCvwLM/Z98kyi8BwQJM6/Xkb4F2BmHz9JNjf/M3f/N/rjovAdmg3MTVMQFGBPbf/u3frmDUBNlu6AaphF1CStd1DvmqAkWHT/xIMoCSzyGDfFNB0OetveZED3PkewvQ9M+n+u5MnFv47/H93b3IL33pS6+rWl2lahy64TfnOSfwn+CMzPEVRTr9973GVYXJzpltJUXEf32yMRfwnYs8wK5tgvLLjrU7ho3FAh2tr5PDZ4p1eJV8rnD0t9hsbHJIAOZhG5/DOfHR+21CbLKAI1sUrC8ZU6NmY1xi1AwiDzk3PsWX3GBt+YFGWwTRgxnF2MbXkgEYC8NhgLGQH7iRTOwB35NlCYO5YD6SidQuLiGJpw2Qieag88Zxvyl5+onVczu/NSEii31kUxSIDzjpXD7LBzZON88vUeT78oUmHJ3ScefnJ9ZoPHpabtD4iCG8I7scsDHJXnwTie9K5Cte8YrrYXFd/Vv+sETM53CEn/KZzd0wl+167ep7ON0/Y50NITwBx2ADhGqvaO7VamuBzY4rP/Schor5r/zKr1yTXn/3zJMaxx4IqAleE++zPuuz7vneesQhX2/N26hdP149J1//81F5AnlXVPGX9KkZtsQab1h9I5zFZHG92I8T8Wvxvr4nTtlk/Yey5O/kxCH7TpxtvMBcRe/OuViZ3owFH5KLbK7u8mO5aQvYOKqifJu25hFLbktY/rH+wn7mbA3Wuo2JXe/GgJjuvOUd7AvTlrM6h96tHfeSs6zB2Pgz3Fvf6ZyaCvlCvMO/1re5BYbwVc0h/qUG6LVz5Up8h+06vnySTH7Zp3Vt884FN2MAACAASURBVAr3kWM7Jxl7borx8Ed+wKb8l/6SO/16tkHf49f0pMEAP+EqDgcD4a64hhvyqhjEz3ADHEjcsQd8tv7eu5AJ0/j7NnM6X+NCU43M+JP8A+/Fs4fsba4Qb4ubbLDxLH4Xx+hEPG/zRFzLm+KSL9Fjc+HYmi2O6Zx0Eufu7x2L3PmpW1TMKc+ICeugV7xKjsm3+rv/HhrvGHWfxs5yG7lufaa/t3YTt+sfZG9sOwjx1fuvAFisiTfAJTdXTBYwGIqDdr4taQKNoQTEeY4Aa1xkBaHdjhhSDgAREccaFxgvIbAucwmcztmOvYChbAnOeeRjdASCcwJRIGQeYLJXO5ELetGh5qy+XydmTAmYoy6hZwt6ITtwIRtQonc6EnSSGXkEMmLpuF63i9t4gN9V0d1KyR8AjkAxvgCSKM3Tca4K3bPH+69kAp98gg0bz/zGoGvg5Rjbd8gmgbK3oGNfNgHcvucve6UHEVj9r58tyCs8znkAe69LaPp79dbf/GbJIAKynz2UlCQ1RA0o7pUbumluhTbyAlh6sEsP2nvZy152Jx38SYKQzBDlTQQdo9FhjtUJHyRfY7QTQMLdBKJrKymYP53sdlOgGQFIVnrlc/Qq1ja2t0O7hQf/Qxr4LTuJPdgGa7v1osZJBQ+8E8fJ4eFCEv9iBvvsnH2fPvvX8xDsRtkmBhn2akrynwUn/SF9ktaubRP3EiUEMnm6PavXEu7G+uYBWGZOmK7RQ35kFm5bry2anW/ujnmokEBE9+oJDF1C4PwtBpsHQU+2fK7XOv46/Mm4ftvaYDHf3Py0elh/VvAsAXM+/ZCHXhFAtmKTjuOLycy3rRHp3mIBEabjzZ+b9zbHim1FisKFnzT+3tbG3vB1yRWb8/3W1NXrYkXsLVmXi5Zgksfx1kd/8jlixn8aA0E2nrk2hne94k7OgLvmrAHQA9a+/uu/ftPa9fd3f/d3X7/VvL9W4snVuABu0biwqs9gD6K6hYvv6bCHD+YL/cLKchjxR2Z+2Hl0B8dXH323ux/yrdagubDxDGfl0G1UyofLEfFQuXl5BIIvr8t37AgfxMNyyuSnDzbtVU6XHzb+jAs7jOtCifzMBssX9u+dLznseCJTPtcT+HteBfskD70khxx9xkBjbCG62Ld6cQy/gQt9bh7xjZefuG285tTkEi/pse8rysvVe3vA+o5z85WO7ZkYbVVuPM8Aok+Y6tYfjRN43UWIl7/85be/+qu/uv8UYePber3ck13xBZxmuZ7CWpzxXVyoY8nA95ZnLZ9cX/T3jiuPi28YhEexV3ylBoe6jAyOc758zSdhnFdxvHlpubrv+arcQPbe27UqJuUXc8AFOaP32cBO2t5rspHjzEEn7m4+xhk1yOSo5QPGXZ+m6/X51TvfSO5d/66LL+D5colcsFgEZzZGtiGxsuF2xln+yZ/kWvjaWLDojK3kxFXe+9733h55whOe8D8KI4uQmBFSha7FISfASFeFsSRsiV4wKXwY3Xh7vi1VjOJ1kxGnkzRs49wCjuzAYhNLcq7RT0OuYoGegKNsRackAoTJcMoieXYeUoCIAbL0IbkCHrKuIRkauDfOdpo4G8ctEBXhe/WCkwByenAljh8IDAFsLYhn78+Op8DkzGSU/Pka+0hom+Aks012azd/s41kLbkaWyJny45DLtjJHJKCgFyitbLu2iUc20WBBBDodR/EQW7xsIWrooPu2VixCiD5Re+RIlsQ2cJ6+Sg7WfPOuyDH/5HtvULIPo1FVmDpvBJBPriEdI8hH1Djf4s3tgiTYYniJuVur3j6059++6Ef+qH7cx6SSxOGv9EbGRVDyLAmUHY39xL51tQxnb87DJJdcSmei0+fsVO28eRc8lsTu4lh9+FLlD5XQGqaIBvWZk5XTZABSa/5im1Pl0ca6f/EGqSiedlyr2I0rsJiY2vXH0HpauUf/MEf3O/9zD41AOzk6v1iob/5GOyDveLNuvve/cObuBEKPrBkYeMbHrDHFuqdo/Pvc2S279bPYDcs2XF8t/kBJsKJ9VHxL8Zg8+bgLVCWzMq38jbyhhjw9ROHyLE5rmPyJ1cP6IPN+Jb5XV2FgXCyV40JmKrRBlMQI2TS1ZjFgI6x1Vb+xzt63xprnmmSsTnswwPoMXtoqItL5/BpPtWr+4K3sG8Mz0mxFvdTy39k5YvJmSw1iZ71rGfdnvOc53Dz67WdZxUvFeXpye0WSw7JvoUY2eVsOTEd7tUiHMqaxQN/E/Ou/C1H4d8wnl9ptvBxfEGBxCfEjGKEfeXtbJftt4nR2O5P36IUt9nGTPJY/xY+sF9s7VPgcVA52TGumhsPdxX7zauAsQ4NAJxwOQ8eq0hq3sZ0zuIDftZreOkWjc6FzXBBw0WcuTKOq3EuheHuJEyfjd8DJ63/9I8+X/u21rNZA4+aCweF1eSALX2vUSqnyLeb3+CHsRWVeJFz+avj2jnUT012m2Nj5E/NnQ/1U63dTmQ9W0wXt55RsJweh9pCjGzyM5uwZec0Npm34PN5x4gx+RofYIOVoznFT/O0c+k973nP/Zk9sGBrLLkH1+ELMBsWZtN2rPbMEVyXvU6MXns250MXSuDTcgR6pBN4Rm75ZXMDW+OH8gS+I1bTjfOW428Nslx464LktytCDqPrfv2iYll8w0y62YeT0m1ji+s+w7XYwBpwBDLKt/S59SDZjQ2HYYqaBpav7dIvXiD/Xr8CUANgCxuCWYjAUiAgZcBZccAIgoBytxhD7BLcwjdB9/cSB+c6luIRGp/v4gCY1w1cSRjxIk9zpjQFnMCmC+ctQbBOTsiAm0A4cw6CoG7gGE9BRLcAackC4wlETRhJgk7X2RH6LcQcx7npW8KQ6PfqkODsu00oW3j0+Rb5dCfRmUcCMtbq2t9IpWMaa4MdUG7S50f8cRPDEmyEaH2LjGwK5DeY2TXQbY7k6UF7umnIIZJrR8eSmy3QgC97JS+iqbD7/wqD9RfBzB/4xwI4m1kzwsZeAGWTvnOQtGQxBz8FmOxFFlfXES52lShWZnIii1vwrO7oaQuK5ilhdUUhoryAx9/2lc6XoPpbEbE4xx/YgX3gBuDVgCnO+y4ZNSURM6RITPOn7C5BAn8xYs3s0jwlo/zu4z/+4y9yo9jepC5utqBUDNKRXzOA243TOvfnfcQUGeGIXQI+bwzHKqY8i6IrVz/zMz9zbXN2LzMbbo7hW3S85Ie+kWUJmt9JtPxbfCA2/FvhsIlwG6Iaq2dOkrR7RULWZouJ1rTr2WbdFmTJJ48qbvhAMm5zQT49SQj/lhOblw8qWszPX8Uf0oMgk00e5BtsIZ7Fw/ruzsXH5VUNs912upiLYygW8IDFYd/x98XNjQ+kXhz33njy+JIuRFEuETud0/rELzL7UDNUMQXf4Ayb2bGiiGqMdJHNewZAT/+vYPmET/iE2zOf+czbm970putZGxH7SFp6KK7gER/bAsZ38nsyLLHn0xsbsA/JpEfPyWgs/slnxD7bGGO5FQyXi2Adf2CT5uk8uxr4zWLkFuZ8n7/gT7tm69yYZzu8auWCBTgkv1xuszmJ7snFxsmA82jAng23zbuLc7szxzjJrPCj++bWTMm/u42o3Ee+5WAVhn7hil0bOz/SYF49wA/rli80thQXin5zNWbf4TvLfzvG08xxNhieDB7qJ/fwocVLWO+8vT3WmNbvIknr6udQ/YrG6sWzV+iNr2uClFthKnwWM3CVby0n7W8xofmxWMJ2iyvG2/HZWkzK15oKy5HlRX4C3/Ev+bDP2XM5jfjh++JO7hLbvdZAgZXGoCefW/fyd7G6+MS+9CjPLM/A+Re7l9/J1WJfXtiaQO33EI/kp+JdbKx/O8btDGIWl+t7F4a2DqN/eEPP1uLzxlM/bG4Wrz6T+7YeZdttpva3i1eaUmoJHE0O7vyrcfToo49eDQALAHCUth19AhiUEIiBwoCBgUrnSaYE2WDfwAJKfU/hSxj721YTny9xk6AFH2emVEHK8Eit7flbuO78jLHJQILtuHXw7VwvCd2ibIkcY20htc6O7GxgSVz0tM7ClkiQNa096GWLjHS2xZErubqn21AwNhBgN0UlwKMvV5CsaxOFcxFL3wHGk4DumlsH8rxgUXL00xySqfH54CZG6wCUGgjNpaNGzrWN5LJJmI8hhOx22s97ALhAwWZI0wmWyBng4kNbCFgn2fhi/tm2zwCA/OlIJ9o691X8rg8D3a4qR+Ksm08Zm9+sHwK1juGLSz6WmLVNtqsT2yShMzZdwia2XEmANdYD45AavuoKGVyBIY1H9taChJGhcQFrf9MDMgofkgcZdU7jIvJLEPmmzyI3kZduD2grqHsp97aiJfwIySZ+8rBh66IrNpPMEX2+3tge4pR+XDFSCMM/BAaRzaeSwU8hNd4WLhovxukeucir2NB8RO7kGsSisdJ9a0OSxJE1nU3axXU5bElin20DBxbwky0W4Y9CRg5cLEWS+cbiW3/zTwSM7RGiJYNLAuALzO7ZGz3csweubQPUehA0tkUgybc5rM/Ed/LI0ZtXN5/gCdYvvncO88JvBHvx32e9bu6W39hf3NMV2/CTfgGn5+CUA/KLfLccpBkBd5ZDuCJJH2KDnvlXc1ovW7KB8davlh/li/3XNKwI4q9+7ahnERQHzSOH7ZVPa1y/3NzBRq6O8x/HWLvYSlb6FHetL32EOXuFEfeTm5HYdjIkdzKx5xYMdOYp8jgn2eTf9LJNm220wdXkV4DDct+xnc/hC57Hj2A47ODvybO3Ncmz2xSDYWzdObbtn9i/Oa3j08n+/ChbnLi5/uy7jb39THGcXFvMLXeQ62A/LGqtfeZhpGeBbW3LJfzNV1pX6xQT/OqMVXZTZMnxdKB4cT6OCRc7vtt9PFfI+PxtY05htnk0fHzyk598+/M///PLPTSrm293YLiKjPvh0/BA7lm+ukUmTOdjrVfel5N2TdYJY/no5ovNe80LV8X0+plcBp/FYefBVTruvfzIjuTvlY3624WJxYDlfCe+8zU8CScIi1tbcbDcDE+lG/moY81PNr6n6MWxcI1kVGgvNoub5QCtsXE8P2g5z+ZmGNy4YpmviFfjsmWvews0fLLLY3VDf2zDR3HOzXV0JHboo/k1hNgdd5fH+7xj/v7v//59OwA4RkGg0OD0lLhEcgVkVAoAtCcR0qkA9By3gHaPG+dcMoEsOG+dAehu8iO3INpgkhQAGCUu6RAECPQG6spFHs6FXNvqwZk5sU4PZzjltM10iyVJUsJpLlvJbeNE+jkeGyLZndOYnFdRhKA6jk4UuxJf61J4bTLmyL6zg0BSFDgbEBIYYOIjdLwBi+giWICz8U47NA65rbcOcD8b2b8AZ7dK7Rbuc/yOS45+fildu6IP/Pga8F8Cgrwkiyus20gTI40lWbEHgmQ84Ek3EviSK1cvFXJ8ZxPizinRdFzzauwglPzNFSu2BXh8uvGBkTn5OT+iJ3iwmIGkIBebaJyvGYFYdCzSt+sURwukgA4hghmNkV32nrP0kI4RV/Muoew8vrD2lwR2zXRvjRJ1n+cf68e2jq3N070HVMI+BRw7A3lxlP3YQ/NxfYOc7Lg+S1diW/w+hKMaIemC/8N1CQ8ubP6AAQoNZCZ5uvLZLzX0d7sbuuJJh0sOJHjjey8HwEFFLvJm7vTB35MNfvIFvi3ukGI7Gfi8fLdkl/0bQ/6QL9mQLyLrSBcy6T3fltjNq8GHAPX9FmGN31ryna5i+bdYsLmQbk/SaV44ukXmFuTinT7oWx6El3AusufnuWABGcSXW2yMvaRXrLATXcMsBLhz0kP28RNLjYfcaarAkvhHVwNPPWzeFzd8iW3ho9xOB3s1yu0KeAIbJE/P48jfOz7ddP5jjz12NS7SF+LmAXoaT3BT8UzWbRjRobwIM8zf+Io/HICPIv04EF+Tv/nsFldIJ1nEW7pJX7b0ywf8gn4UIooyeLQ8Sg5cjrJ2RZR3a/+nfdqn3f7wD//wfmGjY7ZooNPWqCmzHFZs91m+In7lh87HueBsMu8VSvxabNkxQp/sJr40bvxqQ3MouvDz5VeawLAfZsh7MAi2m39z9lnoJyvOSE65QsPfeGzge7LhnbujhA68it/FKxgiXyhu0kEXA/YhguyA5/BJu0q2YGzdCnHN/o63K0Ixh4+0jtagISU3iGXF5K5p8wfs9b3cderJ2vHGXneczvvjP/7j2+OPP37f6i/3y3c43WLEcvy+P7mNHKpQ3PfbYFg+iL/Q0c6xhbb6SP5wXq9y2erPeGy9+QWmrL9u3vGQUfHXGP29XEDdcD5HApaIFfUAjFCHrC039vgfHs/n5XO8VIzjRafOl+eyLR3inMtjF/vFN4zgT3Ji8Sd3sUPHfMCvABhQwCAyS2j9DYQo6yQlBBA8SDYgAzbbPWlMWycUKsBVQmpcxJMDAGjOLTlvt24dh3I5FYdzPCWfBlkn1C2izO2+SWzmIXM6SkbE07wSHEfZLtqSemCIsCAHiJDiUxDQmcIDUae35EG4tggm9+ocgAGmdSbzI2vs4RXgsi/b8iHvJRvOvCSH7jeRST7m2UBewpbzt62y+8Rf/OIX34EVuK/d2WTJOhsgKEBLvAjSUw/kEwNihK6N2/eIDdBZ4FIQiEdNEgXIEtqOsQMGSCF8Yo8fIAl8eMn9+R1y53My8bkFbX7gM7YzxjbW+q73jZcvbiwgahK0xMFuiCKf2HiTlBRI220V332mSAbeYmKvUABPcczf2E1s0A35er+Jc/0BtvTZXg1HDOgOjvbKv5MtPbGneR27hTBiusl4MXsJDXxZ+/AJSRDxR87J2zz9g9cI8N6r3bGaIkvazjX2no82TseeVwURKYlxcwE5+AB7w2U5jO+lAwUDf4F9csruhtjY2ERNJk0Scao4hBtsv/i65GLxwRqaB1YrVH2XjHZX8FtEjq/Cgs0NCBJyv6Tm/BtpQaIUrIqcLXaMy1/piO/Icx0nBheDxJU5dw2LD3RmrTBbA96VXY29jRM+YZ1rCzjDD8V38rMpPtE4Gt+dZxu0czQZYLCtpNlpiyY272o7/Fb075XMxluuwV+tEcaIe3hGN0i93KOwMUfrSi7xZE3GJSe98R3rROLpqeMauzHb0QBvFCvNVzH5iZ/4idfugR5OCs/FvYIGoebD6XgLVL5JP7BdHllbwJ99Xf7bOvj0jtvtTK2jhlGfyxtyXOe5kryNquU6MKtXssnlzmHX3vfdNs+ch0eyhUalgsucZOv9NnS2ydFa5JPGYXfYrGEHQ8Xm+hMfkbvSn52ZZOh8O+XEyMkdyMm2yyMUjulF3DUOW/kbDvJjdcVeoNnzxLZmcA8Uhedi3ZrhOTnlKPmE/4l5+NQccqC8fzbY6HnzMmyUN9h37eo7TdeaiTURNYbYZn1gsQOnkO+NvdzavBtHeAEOb+14LO5rPDrEz9kHlvf5/lrO2h7P5TetdbE32c/P+Hjr85BZc/QqzhszXbVrrNtmXCiANe12bNfJ6nx52/qwGk8xzn/wYhwIzsEDHG3XYVy5a7l98c9fxeVyu81b9Owz+aGHa14/A7iEi8NJ1JIFYrlk0mJ2cdvNPAnSFhkLGIBvBbWYfq6M8gG2YitZORUgRAAVKZyYrJuckJLGZWyGWafdpIQ8dC6gpBOAKfg7z3waF+bsmIfGpQMF40OJBgE3HwBc0qWA9rRVyWplJSd9Si5AC2ldne6xnNzalmQFBrulRqHNJ9jS5/QNeJfsSc6S+ibuXQ8bAxQBJKlFqqxR8iI7UNqr8whOx9h5sYRz9QIYH7J5Y3dlpytzzWvubT5IBptQAKv4BKhbTG0xJr7EoMJ6CwONI0nfU2/5qSTLtjuXBKJBwT/oGaEX2x1nSyFirZBR+PdAnn7j+xu+4Rtu73jHO+5XWDa5pCdbsvdqS+OvbcQWG6xvJTv9KKL4q7gRIxIin4R9cE5BmP2Ty/bJTVidg7Qi4BoC6cn38Anuwi2yLw48hJ/Jmgyego7Ew+3dZdAckuL+DXMQUvpA2MTi4m9ys5FkKnnDpcbZX8FQtCKbYkZzyJiN5zdz6WpjkX9JiIsH8pZkt6QVwRJ/bQltB0KdcD69sosR50nWi9GtuSImG4Qv7MaOjdEaijOyyFXk7liFq882hpEv2KswEEN+5or/0xXfakzElY41N+Bhr4szPVujXVD8BQ64ut17xBpmw0NEe32X7y9+yrvZgf/C8LUf8rzYvbmWLOK6777xG7/x9ta3vvUqKhFjek5v/d+rhOST07fY7TwFFVLNBnbfbK7b2GALa9icag301DxwDua4Cox3yGEKzY3VxlEw8iPYQ+/ypTk1R/Gf5WLw1RVjmAHn2Ci56ZNv8yUcZ/Nb5/W+77qi++pXv/r2mte85nroYfKZFx7TYcfDCraEPeSGo72y6eZb8i0PE990BJv5vLXICxon/NHVZNxGHsy/3FayxY+GkzxlzWfTTPzSM2wzlvxl50LjwmRciS+KjT6HX8vta9Qsfq89+ZL1sQ8fWjxsTDl/izZFoRyGy9T0ct+9mOMrjZXc/E9M8EPybG5gM7yZPsRdctDF+nU26+KaWxnFCWzTkNhmAq62xVvH41vbRNp4bM0V6PBvecvGnzVoguEwuKpcwy+XM8EWnG0Lfn5Fn9kreRbD8OLl5esH/s5Wcdsektc5/XfRhLzmEXudgzPJQ3xoY4Dum4vvw2H10/ryWbviCb3iGsthNk927v4ChNqotVSD/ud//ucH5G81BnyTN8Sdz63Pzu/N/TiCZoI18QG+3Dnl49ZQg0Lc8ot0w3awDEbA2r2wrDaLb1/PANikvGRnDYe0pTRFZec5hqPpgi8pW8cFfksOAK7EQrkbzBbNsYFL41gcgsSwxgE6Ag6R47CKHUk6hQsY4AwsBB0icDqkRN0YdZT8DBS9LOhyMnMJTOveBAtAAZF56BZ4CpQFX8QeULVuhZTjyCDwzS2ozIfEaoDQqe85b+NKBoByGyMrv0SGhHJaTixovPJFwAAEAAbQYudNzHSgcEYU1h/JKdEoivkn/SXH6lRCX52wzxbC65fGWn33946NFG/BsORATCyxWEDlz9m8MRAWvkiebLZPuwdI8AERViz1PuCpAPG8iABPkcBnFTD0Avj6ucDXvva1l/i/+qu/ejUA2q7Z/f5iE6BK2mzBpmyMsIgDsvOtTQaSDPvCLjjR53x2CfviAp07FmnZRMCG1is2tyBEpny3sdJa+DoiZ17rtI23rnWyKvRgoHjdIuZ/67p3VmurK4rjx48gCiJEEC+gVioSEtMIKUSwELUKChYWooh2ggjaagot0liIlWhnYxPRKtgqxEsjFiEfxPDf5HcYLl5feNlnP5e15pqXMcecz2Vv04hPb2I68VdMh/tu/6dX+L9ETcJFhPgZXW1cdp5CHnHYQo7+3aYJR5tX7BkPFiNIyepN8hIyzFAYdS6iRk4+tjknfXp8REGxpHKvSPH3JWHNB0u3oM1e3o/CRzfHwdmNd7Gt+El+2LN+smuGieKCzhZTFJvt26smS3KMD2v5BvIpLvku+2owOp+/wN10fSM83XwKF/n+FgT83PF33HHHpYGBXHeuoqPP++677/IM5OaervTkL2KQ7vkae9tPB/KFsToO3uM2eywcFE901vZIqGfEK/bFZzLzn32PgRy5dkV2Fz/2MaHNw47hn/yE7/M1c8uX5GGD9UGcgm9sfBZb+XwFB8zrDoAff/zx+pnsLV5hc7qAExtLmxeab4svayGH/OgleGes4I/OWx5xxre55EKYKp5gwFkM27/FYWsMq8QIW7ETvJC3l4PxTRxhCw8NAbfgt97lhZsTYb542UKMDZyP+24TZeMU5xHTGhTsLT/QNzvw9Y2HzWm2N658hrc2Jv0UH/KgvLzcSGNenMgF5LFd8dZ8eI0cxs/E38nvcS22gul4d3NtnmO/5ub/bdtHSfmHWFeL0FHrl5tWV3BpeS3cXV/bfLc4sPGA18uxNfB6bLarycmxhTbso4PNI3I3H+QzsKJx+O3iq9zE37YeIuf+CtXJcXE8PqT47lxF+nLGjWs5dh8hhi3Ls3AM27JnFwm6kL115WLpxgbOR1+9JPbTTz+9NLOfe+6560ck1Wq4iXyV7vob79wGJ7xujb1L6nIHAEcC8pK2gGdsyUDybn+LXICV6Djggn/HSrIMQ1kAyPlt58z2Cb4F4x2n/b38raDx1krK2PGtV+Ev8FMacmHcNXCytZ9hgfk6FWfN6HWOurIh2I1pjMajUw7JKXT4Oaau8wYx3W/xwSb0umDX352/BMFxW2QKSl16dlhwQagAa+evzM3Bb4BMV9tK/Asoknm66k3u7QOMbAYc+OeNgpKvplsdeLbbhLGkfRs+G0wIGlmWaApgBMB3yeeUvTlcgWK7kyybbxs14sC2JYCIrHhYcr2FGF9u/HSG7PmeHP5HQPjOJmBAnT93vrjit+Zef5PQt+h0PNs13r333nv1ySefXOZ9+umnL1djI4LFL3u0Lxn8isbG+zZtHE9euk4u8WksfmSslRMJ4XP28RXjs9mSRvGs+EbOJBT44soUbIKRfea72y1e/er0W7fzknl/pq3jYFTjISNwgq7Cyuy5t91tbFqzq4TbjIChbG3sxW/ynTipQbT22ALG88l0C8PITUYkuu9nY0jMs8HahE42/o0FH2Ff4zSGmKFXzS1rW9xCjBE5czv3LGCbQ4NjfWLzquS+fg17+DdcMR+8PvHQ8fnWXgG2TnlODNA3ey0uW4s5N14VsJoc9L3kFIaJu451FY6/i9czz8p/J9GRe9iMbemnz/NnI8UU/+2YLZaWFNIP3yIff+eP9ImssueJJZuPyeVOtG3WKVzlmL3YsgUOOcjn/SUIpXg6OQJ9sYX1I/3tzz5y7R5/2fh/PkiWvWhirrBNLpAb924UvrY8i23oqXnEmHiAfuDvfgAAIABJREFUQ2s/eKtIl/tPDrQ5nO62WY5AK4rZEU/anHByPLcPi4/2wyr5OHmy5eb49mnCGZ/f9cnnNe2SSezgDL/306h0BAeth1/gK/RFP3h3eaP3toh1dpcrjc9v3HXQcb3o8uWXX756//33L49SWBt8U5AtrvKzrpx3cYDe6UE+cS5f3AKen9Bha1oeRA45Z/k/Htt4NRYrnMjXuHwRrolPcbScgmyrO+uBpevf8iodm0O+ESdyC3nwE7Xc8hX4s3mocfkUTthYbNp+OV/e2LtJ6ANX3k+4I+7xpLW9i7jLGcjsPPGwzZVdLxnxmuSVp9u375HhD/SHz28Dg9xwpHe2dFwvRZVL8DO6xBc86gL7zeeCDxw4Ly42DizAe3t0+eGHH764Ti/5hXXLwRYj6CHZdnyPEtHn5RGAW2655VcLBXRLMoBvEyhyOn4JEILB8QGbwNmORvt0tTgxo5+Aejr9EiiycDROxaBAX8AB7xsF2yYEhTDHZ+AtPBRgfQLbxt/bLPp98g8++ODy81e//PLLdRECbBGK1qSb+Ne//vVyBTR9ISCN79lBekWEAXSfyBEwEuQSAxC3DnpRjCwwpaMtaO1bArdks+OTMR3U8CADAszZJfwFSgTHHApYvmQ7fTmX3AAuGQSOwFjgMc6SNwQpQAFqQA8Q8HtF2RIygIlwmnfn14kWoIDfPGIj+/W3wuUkdPx6mx9s7liEWXxqcEnIErskhzDQCZ32HVhKzI8++ujFj7uqtsAI+HfNAIrMm3wVenymxk92qzFUMSrekt3jAiceiZn0zua2LUZswQpj2gavEFTgjaQuWPsbNip+6L51rI/Sl1vfN94QvPScDfKp9tOd+F4fhYHJ0f+980hy6fz777//6ocffrhuUIqTTdbGEmOugsITV/FcaaMXNhPHroQrELfAoR9606FHLo1FZ1skhSF8lL2SpXMji+RZW5y+xR/kBbiXL9VgymcQ0yUbfF9s8EO+vkUevF5S5Txkb+NcnpNbEFcyLhb395ISGLN6pW9xLvfdiGCdZCv99A82GHdzL//bnAG/0h2fdy7yJA91RSgS1k/ZsTs9Wis9iYPFP7l6SZVci+SzhxzIF9ue3J17zt2+zZ1s1Ngd3798pEZ069yxxR/ekxwKZBwgv+B/9HQWResDzdmvsfT8++ZWOJT8uNLKjh/wffi/eK4J2Jr4Mn+TSxF9BBd/qTEbNmW/JaONtXeJiJ/k7Djy0PtynMWjcN7z4bAofW1csSGdunLKJ/mgtcNd/s2e4qnjnIu7bK7nczjrXlncBkXjsqE4lAs2jsljXTBH3G3+EMfGa5xs4W6rbYgmc2P86U9/utw6/+9///s379FprM37Cg55o7H3avbmavFG9/w6WfcOhc6vuScfyF+al+wOU+B1cr399tuXIqaGf/LjD4slbfP+GFy773ip+DjzJa7GN8SvMawb/rUfH5fz4JBcbb846q7eHhmDI/yluduWLnBFmEEOuW7zan+7EwhmJL+LaScGWwPd8+WtTzZX8LPl6/AD7lmjWJJz2GYLcXwFXm09Fe7XGFq+Jt/LjxuP7WPD5hCDsC450k3bNULUEGQ6Yw/XbZ7l8OTlO9a2+RZGLWfbvP7ggw9ebN+V/FPHHh/gB4tl7I1/wQmcVe6Sd8WPHPf4449fvfPOO1fvvvvu5Sdit05Yn5FjYQfdyFP4nTskfv7556ubbr755l89/yNRUAqBGYmBElBxJ+g5ORJikUuQU6ZkoYsjkCSnJR+bdI27RBIp2YJkHY1BlyxwEIXCEiAyIDTAEakgGwflTOet1e1/5plnrv7+979f9eIYL5Uw11k8pN8Atp/4isQDIfOs3hXXS3zZC0CyGyekhy3SAMsGCkKUnK0JIVgQEqh0gsghmts9lqwERd81ZqxNp8z5AlUQLGEkHxvyvXNcoLQAtuCik9g2vuEcPteabSPD+gobdhydJDsb8Hsg5qcrxZjGDkJFb9bdp1ui+SH/EzNnjJEFsO556wPbkW+7W5o2rptrGws9Hwf8/Z47IsQnNScQiCUIfJR9HcOPJaEtCLdI3lgEqM5ZjGFz+9a+ABeWSBB8ET513BLOJWare/rKdnwDPmlgbAJU4IonPma+lZ2Pk1VS4rt8I3ngIBuLC0QHKUZW6KTPJboS//oNX5Jw+a/1ro0987q3YLKvJNTYbM9/yUn/MGKJHN8XJ32XS5bs81t2UkwnR88qprfL22//f/cV+U9iID8sHrA33yp2vRmc7WDGrnEJlmJLbMHPxVP+bV3ta54etdn8yvbpIZ11da1PLwhbHdDl2k3e3MZh61CsyB8aZoiK4hr54M98ZO/QQ1bOHKRpCu8UynCi7Y5pHQoYdtmionP2WfnFA35Cjs2p7pqR684r7K4swvrNY80pRul0id3JY+SG1qRZ3t9dVerWTlggd28DNLtm/xqwjZtdxO7KYf71N7G+XEh843XbIOj4hx566Oqxxx67PJaVz1Xs8TWFEj3CN8SczzZm+qUjuAjrFCTJgpiStWM1etgPbsA/9odPtos/ayJXts3OXpi5ONQ5GhjO23jmh2JPUx+2NJbbleUvWGYtjedxAH7FT+mSXciAqLuDEuY3VoVoF1vSMf+le3mNzTVx7G9ea9omVvOW2/NnuZ0ettB1PhsqJL2YDB6Yly8nf1fQ8/mvvvrqNz8XeebtdNTxcklr2bzAzvB+5VycUvzTnTG6myBezv/6FMebs1cX8iNcJYPc4Vixj1eJAdxHnVE+6pnuvm+jDc4oevmJ+dkXZvDLzRcaCOaCzT7h7jbQlr8tXvDpnkOvOQoL4HKf3eKeHF5eKm+SHf7SgYb71pywT24mW9+Xm5BdzpQ72l4hTpfpn682bxixL8/Em/iL9dtOz/RrP9wkZ+vv2HTOH7foV086Dv+mm7U9/bAlrG9uvwxj3ebfT/Gc7pZvutjEz9t/eenqPgKwRSHHSZB95kGCbv9pqAyxDQFJj/E59JIeDtk2BadtjIeIMMyS0S2WOcof/vCHy9taA8cN7NPB1jmbn/zG4ficmeO1H+hKwMCwNTdO5yQ3kEHgOdOCPpLcvl27hC7pLqGTLIyrSJFgkX5gtM7MOfdcYEYWgAoIOJZibxtACmAyNAY/SBd1e7uCV/dKQez8ngNvX0Sjccy7tl6/XIK4QL+EBJBHmjxywF/5ZJ/eDIokSHqunmiYmHOLVr6zZKoXl/WyEHpFAtZW5uA3igoy0KXbstmj4xU8SIVExT9dmd2Y5TMIND1IjEgX8EqeblsMMPq5HT4JZDeBdK6Y5h+62YgJwt4nQrMAu4AnNiQ2tlr9d66rA+svzmV7fkQ+vuK2SPZzPOD2ne0ch+xJfsnElvRAbgUZP/AdUZBAYA4cRYTbv7dnmmsTz5LSlRnGIch8rzngSPIgPvDqbPY1/iaq1qawYD9jSM6KEo21zuGr24xk8/SBNLIPfHCr8frb+j0MWxKwjxFZP5lb/7PPPnvBg3/+85/XbwAW65sY4bfY4GeOWewTg5vH1reQOcdtHoC5Z948sThc6UV5/aypcTbvwIieFewOHTG+DS7Hry+SswKzYoI/w1sx37kITvLDRYWx+dgi24QfkcGIoSaT45Ewd175aSaybcziDl7C2lzIjTuE2IdfwYLNVda/xRfugNj1Pdu6tR4naTsfV+jRwZkvxbi1pq/FCbrld+sf69MwHAfwPguNbPkAPptP7t2GG6zY3CqGNz8ojprDYxv2iyOPjIgvpHrxhq+I//wAAacv+suG+0y+2HLnQ+tUCOAX+NnJS5NbI0gelefKaRUH5efO5wfkgC3Lz+iYD5qXbsV8uhEDGh2do+Cnd80fjTO+At+NAcM1GuRQOcjP8LHJjm/+xSDxwc8VXW3f+OwcTTFY15yL177Dfv6JJ7L58mG6XgzymI958DfxJd7E3ub6xtufj4SX4r1PcdBxMEue7O6kzz///Opvf/vb9c/O0u02qjQyxRa/3rv78IbOt77NG4pkeZjNmqcr5nGs5bF8nB3UEY7hr3j98ivn4pLmIhccb8zVUdtbq3pJjMo19Es3OBCOD7f5Mb+GMeJn+V9jdn45u89tWocBbRPD7kbuU+NmebE6jQ3Kl+X6Dz/88LoOgWN0seOL441rXAm+sqlYkMeXy1n38iRrWG6053as9TZ/OoIny7n5sGb9aT9r33haTsJ/rKOxL3cA9AiAYONAKVowZdx18gYQSIAqAwMrTgMAHNscW/woppDmJRtAxAKACzkkG/IiHn3eddddV//6178uL/lpnBLWgpFkciNnzQCCvrm2ONIhppd93qrjGJghnEtHiMA6x4IlYNUZY3Dgw9FWn4KIUwMFOgU6CBWw5oASwSZvJCQ57V+HBcjksG+DfXWQHvoJvm4ndKVUwObMNWtKyrrcdNl467TsYT7+Q/Z19v4ukEr6e3ulMc0B9MlubMW39S/J6xzJNX3SV58d3zrIAjwW4IGp9Uh8YmPH5jtrp+2Cr56XJDXfvkAFqQFQxgPcChCxXme6dXSrEx9a+fjG6QubnJYYLPFcYrJj0qPz4ExrMd+C7UlM2VLhvtiB8GnaLYluH1ssPolXa+oT+PIXWLD6O3HP2AhtciG5/X2Oy1Yd0/j7GIR4Z7/13yWce7XUYw4IFCxdUrmkd0mDtdjPP84rWPDnjNn1AeTW2iW+PveOAVd9/KwV/fTpb/7kKgcsog/zWrM52Ro+LoGW2MUsP22OiFovc434idf1oSVYS/5g02LX6jK5xfPOrwhlI3oXi4tHOzfZPTIGj8i6JAF2JQMynV7Is+TDsXyHLdfe8qkiY3NQx7Wm/EZcLiZk83RL5wgsksNOi51ijgziHifgA8YSu+Iv+Zb4wW846vvGMxxSXCSP+OpFdt9///0lZymS5RP629hfvIMnMG+b9dahiBcDmr1srmHYfn7HTvDCsX3nk5oz2/TefGF9bVNMsxNyuzyGPdghufu74ltTkYy4GducdobHbE0XCPPmys2jCLTj+p6P5ZthDV9hW6S58fgLXxOXYrLtW/BswZgMYo4t+7532KVPfNXYyxHFUce4gomfk5e+4IFcZd1sZtw+Nw/InW3PLu4sak53s/LjvTBQo/Duu+++vKzXSxndHWTu5UN8LD8hu7Uvhxcf/KjvmuH0sc0p44VzLjSI5+WMzaVBJTe0norIN99883JbdQ3hzpVvOkd+ayz5NzlcRZVX5B1rg2nwWbwtbquT0tv5mMP+BOPvcanV4+IGTr0NID4MhzY3kXHzh7/xRHaBI/bj3o7jf+2HXWdMNYYXTDs/+XrkKhuG/x3TWNuM27zob/UpudRIYq4xs3F3+hlPwZ/fwRPxLg/LUzBL3DS+8+kN95PvYNFyffohl0+6kd80nLc23Qt2bMrfyLB1ssdO+CDf851ui4f+p/PrdwBsIUG4JWgUtElyhWgyoEQRkuWSS8FlPoTMnEBBguC4EvUSvFXuAk2AlvJ6vmgV11gn4ZNQBAa5dmzndCy5TsCmi5wkx2uuHHoBXrA6V7JwBUxXeEkOeYABQiiY9rbxM3gFheDcYF3HZx826FPiVHBlFzri4PSyJHfJF1LPhoiLBsep4yV/yCP9mQu5WLvRa+cLiD3fG5X50PoK/yMLYPg9P0SK2QiR6vxAp0bGAl86W3uyBTLH5gi69dH1grlAbnz7kR46WPklhLVn463/AaS1kQTuChBiuFd16IG9t8PvfGtBepGuje1NZidwGWd9VeIXO0so6bljEKYtNpBVILoAuaQFTnhxlk4wXRtHs3DjId2y5cZH525RQC7+A1vEMCKmI7+y0xOfRVjpZIsnGF4srk42kfJRyZ6smobG28dRtlGSHrdDj0CyNxuxNTLeeXslZeN4iZUk2Th19ivE+R1fktw6tqZfuomg9umYzTVsCTP489nIabx77rnn6uOPP756/vnnL1eLlsxvPqIvzUM6FsOIL0KyxUd/+xkfeAwr+mwN9MN32Fvh16ciC+FEtJDoxXh+1LgaBm2TYxbz5bctuq0PhhUn/m3xv/n/xC6+06fGu0aZ9W5Rs+thO7LBxBPfy8fuLoN3cg0sJLd8l82MB9uSAyljd1jD77qdl33kUL68RSPbKXL43/IK+tyrUgo32M6nFbaKvPTkAkWy7X5X7fijnCCG4EBjsy18opd8TcGkcW+ctTd9svvmHvlhC+bOXc7W+fnFvjh4c6U45ot9779iMR00j4s3m1eTxWMG/AL+Lg7DqdbLt3YePOeM0Y5hczmltWqEwcfFfmsXv/ysY7tSv4/eyYuKqo7Bf9Ym7Cw/ymcb/zBeg7zv/S8WG7/HQeLTvdOqf0899dTlVvDlJ+u7fMg2x4mlbWDgqWyUveHUXgVPHryJzha/6ep8RIy/4zjykzkaY+8kSl9yDv+QOzsWBm5cypn7GIimLSzkY3gB+4sDV3/NSS+abhoty4fElbv36MMxvhsLzi0HWl8TO8svYWX+19X6//znP9fvJ+BDcGk5CV6U/GrB5tr82JrLWXhO+0+cVBRbE3xlT/aFofwdJtCBfEJnsKXmfnPE3dMjXmctMHY5iXhe7MSjNHbkLfnJOOx4xjg9iVONQxyRXGpB8SDWumjXGsQI/Jaz6NZ5HRefuen222//FWBSDidd8rRdG8EDKE1KaRSjU8PxHJ8Q23kWtBxvjQfkORtFIYHbJWUEpMl4iph1fElUomWgJZMIkYJQobDr6BjrX5KGwBlvkwynWDJ3FkACqDmBDsLBSRB8hZFjAdIpD3ATkJyk8/yjB8nfmtcmjtlOqWSPzCLKZHKbJ0fkTwif5ApMAKO5rJ1edv8SKuPzPX4iaCXvTYBLJjcA+RGfo4MFE39vQPLZtTP95m/NIUkj2pIwW++6t6MvoSwh5Qfiip/zbbpeoLaW9OBKqvhZEmYNgNg6dT6ty3GA+SR/9KoBhByYc4GtY9d+4g0uwSmkYe2RXHSrIJIAt5G2NlX0LClrzO1E+xvgbrGIZG78tS53vMDLlX9lXpLQuI0ToPdCHbrYOzrar8G4BTfbiIfmFceLjYs17CIhwaSNe764xJe9Ow8BSUd7665GweITEgV76BEeI078c/HfeMZIhwhAc6Sj11577fLsct1/+N/xNQ96iU8vWZXvNAjYGi4i0p1XY++RRx65+vrrr6/9ij3Jg3z6XJLn2G2qwi42WWIGp/gB31wSZx62OouixmsNMGJJ5pIWpGqLQv62xE1cdJy/2X9zPD/pc4mateMTiiD+1Jj8D+EU82tD9uKbnnHsuznMC9MX52CsXLN67O/FbXrvWGvevCufi2Pf105kxwUWr+AILFNQNJd5+Dns5Uvw/eRCexx56Cr9hIcVcta6+nQc/SPUiCzbru9aA57UHD3yKMexhXiQG5bL8X3c0TnyEv3v/sbR4MDt4Ih8Gv9oH/sorG7UkEsG+EpG48pTdG798GbzYmP3fx87hMUKg74reGAdHOMDpy02b+Ci/GzlYge2ggN9pq/FmeYQ6/xUzuJXfQ//ul3+rbfeunrhhRcuQ7zyyiu/eR5/Y53fwQV2MXf66k3+PU8uB7A1PfAPTUG5YTkUnZhHjml+V+oVW3gc7Gs7fG1M3/kzn4dBja3R4go+P1i8dvxi2OYncY2XnXhmfvi58QKzzIezb2w1nrGtme23mcenzceHvGfGOvD71vzGG29cYrs30m+9uHdVWo8i/sw1yzuao3HkAPoUs+vfYrc1w3A+y44acM5bPtk2dtgL1Xfeeef1r1DV1KqA3hxgjs0pbVucFUeOad/mgOUWy8FwjeTahtiN8FUc86uOWa6xOCdvkV3OkK9hQ8f1M7g33Xbbbb9yAAbpe4Pu7acWbkGMSRkSxibJxnBLJ+cgGAeWAAnIoSm0JL+3XjqPooCVBNF4Od4mjMZeIiCpIB0MAFxXweRY8kmJiDuZdlwGWlBZkmC8JdJn4hdoCN7uJyMQ5bj0ucEmyAS0RMO+S/Yad3UJQNqO6Es05qgz2N9u40S+2Br4nI5KNwrU7WTyyXVkduWnnFtisI4loOv4QKL9221nF/7AXzRv2NUVBeteor9XXOjQ3PZtjCxwI3p7R4dAdg6goZclHvwQsEsCiKvY23Vbc6AeMWyfnwJMjm0W0K/1LAla3Ztf4pKMjZccYkzHe8mDsdzWt8SEzrfY2SRh7rXdYg1izdc6dxsde4VbskDEOmevyIl3NjJW243fOrsK7cruxrnxJUjrXjIhhuhn51xf4NON35xiHC60TZzAj9XVJoT+hpOrry00rEcxh2CzzyY/V8fOeMzf+nWUL7744voxnzPJktm4/N6tbichl5/q6Pc8e9/puWN7JvCll166euKJJ66f122NEnDHLLneHEIWpAoROYu1bYS4KwJuNh6y0r70t1fc6IgNTzuwmeel+ROis5jLB+UCsWwMuekkqlv0OFecIuGKdWMsdiJ+4nx9o781q1pjMQ4nk0MTUqNNTtbQ2xy+/ASm8Tu5Zv0RoZXLNKcXN43T+RqHcmr7PNrFLo5vLV6cJifzl8Vu8ctHYAps5FOwmp+zw8bQybXalwz7U64bTxpBrcdVVUR6GwTbLFwe0Hns0LiKII0c9oC3cBEXEwtudeUz2/jkv46FVQpIuu3c865J+xZ/G0esrD92jLux0gs9k9269yIW7N87H5Zfwtje05EOawCcTUDjW09yeHP4+i6sTcdus7e+vVDGD5cjaq6nV+8fcKGNf8nN7C6e9yIZfueuBy8wFkfNyY8VMriGxzrEfuMqirIpPci9uI/P5la4iwW+DMdgH3vLv8mHFy3eyFXGg110AIfhPxmbb5uVjb8NDXLQlyYk23XV3Jz4Pr009xbl8ODMKbiB+MeZ4YK1bWzJa83hCjCe0Lbkzn58ZOe09r2bqLl7QXl3UpVbtwDmu+JVfC1vhx+td30dj3Eu+9KR3Gy/c61v45q95XxjsbF4Zfvs8frrr19e1t6/J5988ro5unUF7NwmhLsYNp/ixOyy+V9OEytr0z1P7G+TUk5Vi8DO9T1xgMNkH/zFcWoYOm+u77777uqmW2+99dedcMkoA/i0b42LGLQNiOtsClyJlHIkiI4DSJuMkfyE9fIbTuH4HUtwUaD5KKbvZ3Jqn67vrlli71bSOpUIFmdTzEluBR5H6BhBRdESLfBEXMkjsNcxGdu6rNVYdE1uTkrfgAXBEwR0J2EBtNYoUWxR0vkKCmsEQMZKlmzUFcsAoufGOZugA4znuZvsJZDGDTiT2dUKZG6BnM8Cfz6FHK3dgC0SRn+Sn4CnL4lKcNoO/PmCcQWpRMLGml/28wHrYXu+zR6KBp3stpN1x1q5l2DQK5slN9BvzgVcCaHP3sfw3//+9wLS25kUm5ICIG4eL+fa5sr69sYivfl0Dhzoey/oefHFF6/+8Y9/XP8eeGO41ZmuEKwb2Y7/WSe/2wQj6SEojQt3gOwSFv7ODshCx/Cr5pEcbV+iiCh3DJK2yU4cL9ER0x2XDlwVAfZ9noklOTT52LttCCLMOhtSMG3x0Fiad3x2r7huXmAPvry2QARbQ1eWiu/Va3qHVRvfS0oUYmcuQYhbU3O2fsS574ojv02/RH9xoGNrIkTivSS0YxUd1rdNWfjAbuJbDCGIfIKvhXMRKni9mMpX2idPaRr06bb9vTuIPRUFG/9tg/sKib4jjmRmS7EDA7PBNn3sl1vlprbnG17GBguL63TYfOXWbiHmS9s8XW4hnuRVPp0c8gWZrEXeXfxHgk5csma5Y3MxLrNXjOgCz2DPJYdk3ueT+Rd/VFjs88XwZAszRRn85bPyF7mX5Fk32egM/sth/Fecnvqk42SAF2JOnCKaMG+xanMarDJH+oJLbCB+ranP5m67n4flc4vTjZlv9Xb5fkFpx13Sz7a7beOVHuS29m3B3XcvkOXTmlbilnxiofj286V7weH0t9bJN9e2bCAPkZevbGyKddwbBvAZHGAbnotLuAn/wzlaYzLVrAgT7U8mfs9HcAkYoknQ+RqJrra3b32kn5786KOPLoVY2IGPNtYWo9be1ermLYfw6T7x1f72+KccuTi9MvNjjS12hC1iapsBdCcf4ACwumPzlzjxjqMY5MM4vhzOt/ouXvguG7GpOeWFdEzXfLLx1RZwQgw0/uYW3N8YfZJTA3BrENxbvbLz7HrkjrX3yVlgx4lDbW99xt680/azaU1X5F6uffLomhr53HvvvXf15ZdfXnCG/tmVv4kv3HXzI45zcjKYJkdu00z9uXdlwfm9aM7Guw7+6o4yeZ1+6ct4mgF4sLqld3lc7gCgGJNJWA4EAopx4OztrnseJRhziTIHthiFiuSEgOriAEO3cwlgzgIYBQRilfwID8DaZ00Uaks2Om4TLWUBa2P3TGGgo0jYQDvJEydaQEGk16GaWyECLOyX0IyNfFizpOzK3HYVgY1zz9uXtohC6BHo7WABGKC0ZDDZO6dnZD/77LMLeCuukrE5S9Alj22W0Jt1COTGSsclTn6IfO+al4QJ2vUP9kKE2FYSJSMAtqbWwxf460lW+ITjJD4ET3IAFmvbG9lgQVpSb05r5KcAhR4DCgm99S14AR3kTCFuvY2PlCg8JcolIatnCSY5tiCHE2Kic7zVtb+NQZ9kWD2KkWwfMH/77bfXd6LAkD0ehqRbV/SWYC4J24ZY+kBG+IAYQprgCpmMm34UsYiWu0LoZkkxGWGiK098bRMynS+ZgYuOQ1IbDznVPNmCxVVFV1ytT7EnTtq+zSJ+JoE4j/+bF1ZILJLu4qm/N74W/+Gy/UsO6F38dKyue7am+41tOoL74khOWexYYspnkZnG/stf/nL1zTffXPyKPVZnm5Thn/gzL5vLZQoLuFfD9I9//OPlLgh2EUf0vhgFexFipEO+qNjoVwB69CHiK3/JI7BjMQKBMrZjyMoO5lpSlMzN2b+IU+fyg8WutueH3TocnTt6AAABw0lEQVSabl999dVL/MF2+LR+TIfW1nid03w4x8YEsmdtG3cb48kaD2iM7Op4cWbb8iHH7Of6cX9v039jzdU3Tbvk4r/Wjbx1bC8w/umnny56gsViAMnus+InnOyXjtgKqV+ybT0aLEg8edlr8Vkcso8cIcftC3IVRh0LM8i9P3sLE/mkBgB54O0WQ4oRRd3G3+mP6aP5vB8EPijiNXHwETh+YhRbWHvH7fsxxEPjK0isBU40JnzYxpBz6RpeGMfcbA8nVrebG/hFx8lbsEy+8311t/bcooKssB4WdQz/FXP4nHwg1+5dOwq35kue5T3mtfa+//nPf74UYt2h5Y7fbVRaU8dmE77dscVCn8uBNrd2bN+LPfGy+QI/g3/48nJuvi5PKL4UsnCGrvACcrmLBP8Ue4vBzbe51zH0JZeJcTi1uIvnWQsfZxvcVA1EHvlY/Hd7+AMPPHCN03Itf1tOsLnmbDCJVRie7ehy5V6sx9VhqRyGI+FaYkS+sMb1+/7O/jVi8Gx3PzR/vtz3coJx0oXaiV3FEHxb7gNP+LO6YGN5uStOEAdo7urJxt8G1OYg2G98trCd/umD7I6nA7aGQTVM/wd6KSWcU5Y1twAAAABJRU5ErkJggg==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data:image/png;base64,iVBORw0KGgoAAAANSUhEUgAABAAAAAQACAYAAAB/HSuDAAAAAXNSR0IArs4c6QAAIABJREFUeF503Xnwvv1Y//FL+75vlhThxm1LlJAZtI0aGuouTU2ZpG3a/Jd//FEpM8aYoiGUxqRmJCpaJa0iRZQoEULa973u3zzP8fjMy/n79p35zvW5zuX9Pt7H8jpex3Eu102uv/76G//nf/7n8t///d+X//3f/728//u///HZvz5vcpObXN7rvd7r0jF93njjjVfHOabtzu/v933f9z3O+8///M/jb+c3hn8d/z7v8z7Hcf1rX8c2p319vt/7vd9x/kd/9Edfbrjhhsvf/u3fXl7ykpdc3vnOdx7bO6bPzvuAD/iAy3/8x38cYzV2n41Pho77r//6r/9vruawFvI5973f+72PORqjz/41tm3tTyeNS1cd09/kaPzkav500r7+0/euwfyf8imfcnnLW95ype+2m79zk6F/zUuG5PD3v/3bv10+8AM/8D32tb9/fdJPf/veuWxEV2xC1sbtOOtj60/8xE+8PPWpT718zdd8zeUd73jHlQ3JZI2N2//+pYvGMp7v7J4s5GOH5HY+G5gjXSRP3+nKfG1jj9bCZ9hs56EnduTbfJFc/C+/6xw66fsd73jHy+/93u9d+WfyF1v0lwytpc/W3VgdI+aM55O85Ow7H0pOOrkKsMvl0EWybjzzD/NYY9873lhicO3UWGQUD+kkvXf++o/j0kXrEzOO2fXxRfL++7//++WDPuiDrnTR+OkOBpkv/+avcCR5i7WOXzu2nuYWg+3rfLFr3RvDH/VRH3X5l3/5l6vYNUZrFe+tn15aZ2N2HJwU62uX/t4Ycn6f9JUu6GzH5cPNv3aHMc3H181BN8lNh43dGH3yqcUF45A7eZqjtWUfdtx1dCwM5g+LdezB3uQ3b+f0v+/NtXHsXHjxsR/7scf+8kBzZqfG7X/HFGfWwO4w1PxtT7fN5dgzTtnO3h3/IR/yIcf4bJ9u4Du/lifOMdp3eALn6GHzbNv4xeqazeAzzDFf58ilO4axrEdMLr435gd/8Adf/uEf/uHQIWxwLBusrtJ9NitemwO+kYNuN6+07o1XOLj+IYbgOZ82NxvCqWQwl3MXc2AgPIN18gody6t8b+cns5ySzTf/G7M5xBr9ih02dp54NLZP69q8JBbFyOa7zmOztssncMK4Ys2462OL082VzG3DCeXZZBM3sLZ4/Kd/+qfLv/7rvx7Hf/iHf/jlb/7mb64wqnmSpTHlX/xQjJA5LtG48Z8zN0uf+Rh/J1/bPvRDP/QKZnEJc8BjviefsPMtbnGLy9Oe9rTLt33bt13+5E/+5GrN9Cc3LR8840zrsMbFdLlZ7IorvtzYYermwcWhdNpcZJCjOmdxpjWlN3G/PmdOscEf+Gd56/a3v/3l93//9684Ks6B55h3ucjaNF0ur8IB6Bh3c1yf2SfsaJzlNskLS8Vx89NTY3/CJ3zCce4b3vCGQzdsJX9sLUEn9Iq38unk8DfOlD7Fsk/8Idy77W1ve8yZv5zHzQ5wTV7E8zaHb9zKma2Rf8oXi0vymbj5iI/4iEtc5ZM/+ZMvD3rQgy4f9mEfdnn6059+eeMb33jkRbIVI3hbPtUa+LOx2Ewg5UPNzdfgGt7Q2MkKD8zFt/vs2PSxWI1v8vnqu+///u+//OAP/uDlpS996RUP6Hx6oyvj8Ed2hysbJ3zMGnB1sSEuko+s1pRM//zP/3xgGjka21rxiWLnNre5zYFX6Xh5i9hfO/rbPni+vOgKyN7NFXFP+V6+2jHYMnuof9oWXwmbt15qnPzmJre73e1uVAz45GCSLgCQtICOAD0Dm2SvYIpUlBDe/OY3XzkDR0OiOgeAcSiL7PxnPvOZl0/91E899HL/+9//IH4UCRzPAAHsU6xEIDkyZONpEHAC4CPofF9SuyQyo2+ArvNzxgVRTglgkl8iFUDtE3QSI4fr/JX/nFCSZQt1JJ29yLcgu4WUwJJs1x8kUr6AxN7rXve6POUpT7k84AEPOILGesylqGt7Y7Q+pHrJjiBOttYtKSwxKuA0PiRdCUCAt/7+bl6kgx4ESnNYW8dJhmRujubqn8YRksXe6c34QII/Ai7EVhIBnvSsINiih6wLmmyUnIoOQLrJEglYQrD6FFfiWHLko87TZFBQ9BmYlFT4HB1Kan0Xa9vgkTgkZ+sCdGRCqpHstiOmCK84kMw0U/gLUo2EkXHX2bnXInD0uPHF9xT+yAN7sFXHKeCTNdz6x3/8x8OH6AS5cA7MlYDNlazZIYLTGACdXEsWxcAmDbimEGN/erbOxk3mjuOP6+987UzQluzBRdvWtuLeusVzvg73mhfeka9tyH/bGoduG+NmN7vZsdwawvnjEnpr3eTIJ8hKV5Jvn1vokFMyFWdiHLnTtEE2kxX+Jm84FJHIB/76r//6/2scSeyNoyGVzZunQhzpWfwTB2IEFpJ517iF7xJp6+d3iLwcqphen4LNZN4c+JEf+ZGHjbKFHAGj5ArxaU18EGGyHvLDAngsl8pbimn2ZuPGoyP5Sey3LgSbbhZXjAWr+dDOJUfTB/yBgfSzBZTiormtn0zyGV7QOvOBviv+4Gbf5Sm22UYe8go/wh24tZiw+YBfLCZszod3cKZPtjc3XS7JXD65pL2/4QE/gy/FW+P3H77y621s0GH+lv7S9a1vfetLjYhf+7VfO1RzxoTFJT4n14XVFU7hiXiS91oHPTZP87VNI5SfL1a0rpVtGxF4prn5EV6wfEHB3r7lbZt/6Yt++Nry8vVF/EBeav6aJzVB3vrWtx5yG3NtyMbieZt6cOQcA3SOh4kr/F/O6Txy42eKNvOlQ/xu17MNSjqAlzBDEbocEBfFr9UgmsfyUvuLO7iDf5/xA/44Tk7ZmBc3jbFrXuzb88W4msi68IvOa1/j9r9GQL73l3/5l0fu6bjWiYvBDjI1vsYMbBFvjf3xH//xl2/6pm+6PP7xjz94vePZc/k5Pgb/xM1ejEn+5NEw7hh6qkZsjmSV7zeXLIfkKy5A4XqtuVgWw2rAZItH5T+bR1pPx7iYhC81l3zsmOWXMJMfhh3J3fyN0frUQPxEo2vrTPFBhtbP1tvI2LzU38uLYQTbwAY5y5rULHAmfdzk9re//Y0cWvLQDVsQpuAlIpTfhClWJ2bJRYuoaGjsFgfcGLaFbFEFaCVVhr7f/e53OOLXfd3XHd0MDngmuAumHFFSAiAKHQAGlCiOcZNLkWqtnFwgbWIjM4JA9nvf+96XN73pTUfTwr8lnjrtwG0TFdBfgth+czgXoEjc6brxFHFAte+u0rGFIDkX3JwbSC9JBLqAvzERX76iKEd06A6p4uDAyXmKEfsREzZId/7exot5yIQ0KXLymSXyydGdFhHtEr/usgCT/NiMPW2X7Pi9onKbCXwKCDSGAGyfbqL9ZBdnW8QESHv11THZNvC0PklQIpH8+uTTSzL42Cbj5tXYECeIcvMEsuKr82CGtZ2bKXQF/MS8xIf8whFyKgwbjy4lauTYOhWPSKQCwnm+i+8FWHaRkEqk4Yzik7/BSD7aea3h3OxYmfgvEGe35hLHe/w2B6677rrLH/zBHxxJy90F18LnxkKUrLfPzovQpVeJzHHksAbY6fu5KcBHlwSwyx4rjtJLfvJxH/dxB/bxXWSYzM7dxEcv/BApc2z2CFfTzV/91V8dCVf3XT5SqJTo4OQWwfCIb/LJ/Krj2y9PsTECt2Sg4/oOi1onuVtH5Lq18ic4pRjdxt/Nb37zo9ndvy//8i8/sKl/Gqbilqwanc1dfMp1S26tU2zmR+kG0Xfu5lSFGWzQyBEfS8ojP80tp/Fz/vRTP/VTl4c+9KFXV3LgJz9DIjsPdtGlJpGxrBtnUUjCC7GzOX0JPozr/HSlyXuOYQWQOzvgslygAUR3S4T5hnU2jwsdW9xs3lU8Jk++/MQnPvHyqle96vKMZzzjqjDSUBbfSK4x2Zlt2Bs2kctarE2eJ2PjIu2d2/HJVBz/+Z//+eHniktXFY293Ilvro0aazHPd7lJEbV+Tk7jtH7kHLb2/Vu+5Vsun/RJn3T55m/+5qs7nZy7vrnFIH9azsGXy6li1tzJm54U0Xx4x7Sfj4r3ZLjVrW512PPtb3/71d0VjeViGZxKBnyoOA1HFU98uDWLc+tr3/Imum4bW+I3dIcP8xtjLQ/1N/6keOVLrZ8tV6eKkI0XsbwNC/GGx/JJOUdcJwd84XN94mDmlmv4Y7rqiicOLp/TQevBv9smBpKrsdq2hWzHr535I5nkaLpkV00X59OrGN36hf35D7lwfPysOfEtzbD8FnZ3Pk5aLdbfrmovj9HI6nj6qQHwxV/8xZfnP//5R+y3nQ34i1jlY/AJH4OZPmGdcRx/9jc8Y/k2/9vcSdeOl8/hK27nrr3l3HI8bF3e2Vz8Ci9dfo4bys3FIv1v/unvcuSLX/ziy6Me9aiDs+zamwdWqzfPuOSY9X/6Z1vrFIdwwjm4S9uTuSbRTW5729veuIUep1kSuEl3gdnfAGSLFUDJiSmSAhuzRQH8HcN8HL/vQE2AKOaRhiUIDOdKSoZvfIS3ORsPoApsiVpBs3IAAleVOTHgsx46ofzkC/QDnopyDsZY7Rc4S+DXKYAncmcfnS75AO7NpeOkIOr8rkaV2Or0LoizU2NzaAG1DgTQ6PPcrGAzgM6fCg4NCevok/2vBRoFUx39ZF2/BEKrB1fvNvglDY6PMCGEfe/KlcZUoKi7j1Sdib7xl8QCtmRcPa6fOR4obnBaR+NkywVO87Nx+9YvAVfAvl3qxm8tX/ZlX3b5u7/7u8uLXvSi97grhMzWKSEtac1/JI907l+23AIf2GUDsaYo0mlmMzoCqEjS6lMsIy+tUdEivvgunTWuxtaZgPCtjfeNdXfwmLdPRRm9dm5ErO0I8Pp4viSmFY1bdCItyX1ObObLfohw27aY6bxit2Oayy3vGigwpO9byC2GIgxL4jRxECFrahxXBGAK/cDRTbD8x9oVMmzRWCsr8tcnX9gcsHkCMZGnmqO18DckBhFC/sRR+5M1f0YWrNfa6MmY7G+tZFiiKkdubtHgsk18Ka4WT+A9kpp+H/KQh1y+/uu//vCRRz/60cftpfLqNrRaY74p/mFI8q0vtnZXGhszXT/4wQ++POIRj7h8yZd8yXE+H2i/ImGbY3IsHBX7cDS5FOzm5+OaxulK40fOgHXshOzLCTDfPEt+jLvHwoL10y1+5V6+SR4+Kxcbk4/KecjiEvHNRWx+5kHyHDzAPRRH1i+Gy8+PfOQjL694xSsuL3vZy65IqLnECf9jN7lrfRsZlNP7bj7rVlDgOOzLPvAzG2u68oXlg/TE56xvyS7Z88O1J8xqXHfOsAP/kjP5CbnYu/W3lmRMLvmDXTZ+rA2HggMViTXdcBRzb4MbJuB+cp5cJk9qGvCH7PcxH/MxB453qz2MEzsdd7e73e0otN71rnddPQKXblyh5AON7ZGHcgGcTU44pynhTgh8mx7ZTgOCH7DLmeOwnTjwXU5fPOgYd7HsHQV8E5Ynb2tRmNJVMm+D37qTzRqTr++N6S42umc/fA028Mm+wyG8UP5mN3lekxvGdt5iglokGa07+/kn7ulLTljupX5Il+YjHx4Jm9nNBaHF3s5VHLN3Y3du38XW2gx/E9PiJb3Ev7PDNppgO/xwV+jmYT7Fl3AP84tZdwPAKb6J31mr+BQztmvgbn1pPfDcHV8KZWPAYee6AMF32Iv+5YP0aSy5W67a2F/+V/P0Z37mZy4//uM/fnnSk5505bd4BqyCadZXjFefbO23NYF6I/tqIsAn/sWvya+GbdzjDgBdB5NLEoRirAVcC2awxkAaOk930rbOFfQ61YKSwPZvsAo0DsT5trNLrjNBTCbBgVAzUHNSmm0URD6EFRCuvObKAIyg6FlCRV5XxTj6BgYisvIvOWhcNloiRac6Wiuf7nsgHACzAyIAPNmPU9EFWQDFdvbNs3qRDAG89SG5ZBRUmhpIzAbQJnpBBMw6DzAvsaVnxLDP7KJz3jxsJVDORBO53ySBLJ2bM+Sml13XBqvCCFFH8sylwAQyAn99CIBLgnUT6/DSQ1ers7erEoqNQOe5z33uYdLP+ZzPOUBEwtw42Pjub3ZF0tim+SSSJbt8xbmSmU/NAwkMWaEn/o9ssQufXEBr2xZ4QA5mpZsaHrZvEugYeMCH2Zc9EMf202N/h2euQiskECFj+dwCB5lw+7rkvgmPPlaPQNuYbhNezPK8tjXBH80BRJkdGgtWNZckXZIvXtJr/5GmLdiQH8SZf0r6S2D4sKsIkjf/a3v/mx/50vjYu3DOyT6Z+bz4Wx9hD8WEW/BgAplhKT9HXBXO2+3ni+6g6Fh3GiD822BkC3hHX3ybrenN3TQd1/+Kgx6l+o3f+I3LD//wD1/dUgi/5MElh425+XgLK3KYr/jorqf86bd/+7ev7nJgs45DsLMbnfE7xKwiNX1Zl6bgkmaYTQcwTiEmV8Dujl985Dd8BOZoWmgot18jqTHZPdn54Oqncc3VmOsP/Biei1f2gZtLrs3hvSXk4a84DBmscXFDLpdvNTwrRjUd85X+aejL4fQHy/jG5tyO6fxttsFScbM6khO2sUyvYm4LJ/wKNsLT5jWuxot1LGYshzHW6hh20bEcACM2n/EFsYX/OIavs3H6chu14ilfNSd5FNTO65y9NdujSO3v32I1vTS3u9rkP7qSJ9d/ttAUe/S/XI4/n23Cr/gETg+zFAP7eBU9wQw2JKe8wn/Z17r5oxzmOfTzhbZkkZNx9bbBic0xZ4yGszAkXRcz/Xf1m55cfFIz4Gzk2yLz7HN4hJoAb1XvwBLcqPnz0TjIjk839A8vFZPLLzVi2JI9Nl73jqFkM3/b+7c13foynYhveE3/9sv98pXayFVu47fW7hL4i7/4i6POgEGNK5cvD9i/8Ywznogbc2+8igc6gSF8Rt3Dt8SYvJBc27Slt7bRu1xLN7g7X1Dr0JH96/c4K//s+z4mJ7cubpnPue6qbm24k3oCTyWLPIynySNyJvsuTnfn5NEA4MQCekkVosWpFKNIB0dyzhIT461iN9i24HLbJCLPCJuUOIQ5ySB5tMhVKGdJkQg3QGQACpIsFDGbuJYsC6YlBO0X4GTiLJFrz5WZm1wSynaBJIjWRG/r5OQF+BwdmVXot55e6vJpn/Zpl+c973lXL0mRRLahAtB3HQs+m5CTz5VWDi8AnM8Oay/A0DnAjm8BV1cegCuQIStAARzr/PxyizLyIcTWQQeSyCb2ZONPq5dkpWPHdJ55kYgle45DBIE/u/bikGTpliBrbJ4KO1eD+Zu40G0mW9vvcpe7XF7/+tdf3YYLDEsGt7zlLY8rCu5yEE980VrPgME2EtUmeTLxS2NZL/siZ1t0IkJIlGPpiN/5BGhInQQtEW8BWvKt6fG2t73tinwBTHHteHbTYFLs80WAyV9d2RVfPuFU8i84A354RxfIx86ztxayAxxp/l529OxnP/to5jzrWc+6Kgrder1XtmA5PBYDYgnmisc+kQkNpLZ5mRe52VqSEttLFpcALvkpbmtSJYMmkHhaOa/A+90FWnHgyoOkyJcWn7NtnfKOj4gkGyK4Md7cfNX2xltMJB+S0PHtD/MqertCuFfls03r6zEDPssP6CzZEai17+pgsRcWkK2XO3VFSXOGL5+bunJaa1vM4ctius9zoU0+xE0xwn82L5pXDMNtvr75YM9ns3MzRCwr2Bsneein8fufD6WT9kVeFLNslMz8aXWLL3Su/eK1uWFQ57vqyM8ax/7N/RHN4g/HgVPJqVGogIHV8tripvH5yO7bv8W1uE0Wd71tbj3n8jN30PTb/NHcmgMdv1e9lyCTX5w3hqu8rZmPNMbKxD62s/O5Gc0+OA5/WkLObnx6L47AiC1+2M56k0Xzsb87f5twcL59LjDgenJHOoHvjasQZ0vrgvHirmO36Mcn+pR/4ANOmF5xC7aUs+Tbzel0QP9weHXOfnyufRqcsNBa4CVO1zniHs9om6LN2OJv87P4F49916xd7D9zBBexWndzyXeNo3Gx+UxM7tx8qHPKE8n7fd/3fcdjxatXdQgZ6Q/n3Hy/TQB/swX8Sh/wXH6gI34O53H6zal8hA/Jx/xePLQd/vGLjS85zG3wzmt8NlAniYHlYPxALODS8NN6t/mMI6RrseQihVjomK0dN0eJidUB38Bj4CJfdqfM2o0+vfjQudayMbOx1H7817rkOjLDrMU4mLkx2Lib59hra1acxHo7pnl9t39jERaohfgn3ctBznGnTGMejbI73OEOxx0AncC5KEwQt30NtYs9O/WOhSxu02BJ4pJyJJRxEH23L62hybdgs8TK/vP8W/QCOklgE7BED+gpkWxAnIwAhw6BReuu6xN5S9Z0o/urE9Z2Ti2hN66Ch6PpYjbXNgc4ZmMoJNpfN65iqPP//u///nC+5HFbL8DaRHYtso/M8YElQUBh178AySacX2LmnIKUzyAfjedZKfLZp8BHYAWV4zZhdYx/C0x0rmu8vmAtgGBBmt8Dpk2SrQFpXl+SLAUv0Omz5xV7U7Jb95FOJNw5S0D7GygIemDOVxCStYuEZmzjAL8FJHLwc/6sgYGYid9s5c3obUuvgHzBfd/2K4Ek47WK+S30jHUuwhGnnYt/7y2Eim7NSSQGsPKNxRgg7tk+hJNPt18sLGaxyZIb5IgNtrjsOKTcmjtu/b4Xa37Hd3zH4cqf+7mfe/ViTL6OvBu/9YifLbb4yRYR5F0C07itKbLwf91WLDc0lq67gmyLXTIZZwt6Mca/+Cs7sas5JN9zTiBvxM7tpjCV7ZcwGE8c0wsCtVe7ydhn8yNX4ro3QedzNdngf/tat/zDTvBV/MAy8QyvOi4Z2KQc4l0A4sXjSsgbe8CrPl2xFeNtOzfLYUvbFTP8aXGs4zSF+H362tsqjY/0IuAbJ2IOlm4B3nleouSKrDjoM/zIx9JTjZianv3tThLkcpuW1scPl0zCr5pHPZv58pe//PjlFkXAkm62O4/jpVMdu81UPgVTNIXgL1xUfPCRxVzbFFrGR+xXPthhXH7SWmD75o71l47N12pofP7nf/7l13/91w/OgGec/VNh23h4hRfDLieSe2H9rrn5xJlcruhNtvJJmFGjR57tExeDGcnQGtsnnvjd5m5/d4dNc2c3TXbcprHPpHsbvWyzDQTrVTzxdZwCBsAG48vRy1EbX6G+c+TPYVtjNp9/cAS35KOLa8sNFme3abw4vLxqx4fNbEgOhR+uQhb42HiLwWf/thYcYLnhtXARbljr8is5e/M8+fiqXCHH8hXnwkq6sp9/4RVwhM/Bahyp/fbln33PR3Be6+A/rWNj1/xip+9qJLI7fi8gyk/WAaNbX+d3IYiul4fgpfxOvrR9OQ7bs+vyCn6A07dO3L3j/INp1sIubbf25t4m3M6Hf9GzRwz5Ptzntx0nH+KNzYOr7Hnyx5lXb91HH3ghDBXPbMJPrRfe950+Nifx3c0zy7c7B7dRk+OkvcSzWtOa5Av6V//iMr2U+CbXXXfdcQfAFoQIjIk50wICx3QuhetIINkrvAKpxQNyzijZmItDSKDGFUACou9AV4HtHCSs78CdQYC+Y8lPWYgxWRUCjAXIySOhInGSLVKEnCiCOQAAIwfQIN8GlOBhq/ZZf3/f5z73Od6E+2M/9mPHXQclDQEoqMwP9M2vKBBYG2CSJ5vs2pfsrn8orptPkFtbQb3PzXUe5yQHIFtysOBBPqRgn3tDGpEivijpLciffV2zyrxrjwU6iaG1KCj4G2KZvIoVgc9fWq+rJggOm2yhvaB5LcIHWLYRt+Ah0SxYsBN9IpT0ZJ0b9xLUAip52laRUkdxCwxyWBfQ7PhNnBtr4mbHJk/jaaCVTI2/8d7fHd+Yit/1m9WnOOKfEjSdmXf9fuNNbDuP3RbcgTO8lND4A/zbtdCxplK+cte73vW48tythXyWXNuks09CQ7LplQ3WFksAJUdjwws6YTfkQwHWusKbfMC7EsTyxtLKIXYldj6qIQMDYasX/dEpHW4RVTHXmvu/BcHmIWQPuW9tjb2NIDnl3IzYpN287Alnt+Bakinur0UcxPCSsOSXI2E0fGEvNqLHbE6H2U1ciy/+RH9s6Hy5ka/yobYvP1ji2Bh7FY/NzhjWHPwUGZbzFUdImuYVncJTb1buTozIzute97qrN0pvc1BTgg2Xi8gNYjfdVBR2Z00/nfVLv/RLVz9ZxX6ucu+46QA+rr96ljl9rX1wk/Ux8YHoboG3hZCmgXwip7YGOlnMOec/ciRbWNUjIK9+9auv8s/u71GxGgAV3vK+K3j8FEGWt+585zsfv3DRu3rgNt3J48WlW//xMTkbfvPz5Lz73e9+cBg/sXaOL35GNoUUu/Ateml/DY7HPe5xl1/8xV+8/OzP/uxV/uDvW+yJ0+xVjLu92bxsBVfkJbwEj3CLPV9Z7Iap7nTCLTXUa8I0DwxfDrvFCUyCxfTJroo6fIiNcOjlpPiruN5n6zseV6MrMYantob9R4/u3qSv5Xd83VjxIm+Jz9f8jZs3vkJL7jWvY5Zv8Z3Nc3SkMY0/OQZWwU4xxd/WJuJCrtj1y13JtxdAlivD33zIuPjW+f1EsLLj8PBkxCPwH80CF2MWi/jB1h58aPkNn6Wbc/NGQ76x95jG2otkW2ssxplTfoGHmmOba3eMc4PaceQjzzbC0v+5gG+t1rBYrhbUMFBnZYu920dNB9MdL8Z9Lv/lD7iH+bMT3ocPnRua8v/mNf7QuO5ssVY4664IctLL8StD/Qwg52AIxTan4vycltAc/kyUJbT2nwOL0hegAQAFbAGicN3EUiDVyUJEyClhbQcQEQG2W5gDBus766HxGOp8lQ2JAnBLhMy5QbXBSgeAl+MzGFLpjoC2K6yQRADIOQPCCEzG7uVOEfESKeJGTkkbYLolaJswOFpWAAAgAElEQVQJS6itAahJlr6nn473VtHGTxbP3fEZ87LjgiVHl8TX1tl4ixDdLXJt5063U5BJmMlHX3RtXAmNXjsHiRDQrVXwK9TIKFj50MbCJgJryKaN3xvMewa3cckkwFfXbUMmJC13emy8kN/V5E0I9iEpndeYCoz1RwRA40tCIQOMEGvtX7DfDrJ42uSMeLfP7Xvk4f+KGMRfwbBvcYUZQLZjWt8WMUu6kJ3GMDeSDmPEtEalK4Hsg7TwHUlabNG9BERHzu+75CLRtm1jov1sg1QlX2MX2zCr+N7bufhhsnQ+vCEbXdqervhPcyJO4qQ19jcCQld8EzHqPMXmFpp8VAzybXHCn+CD23D5OHJCNslr8WtzieZAxZxb5csRFR5ijC8nSzLTX+Mg7ksmdPE7rzHZZnPJmZRKztZJJ9uNJ4/iwl0rMFjOQQbJDfsUhEtO+b/HODY/8AHFkMYA7IZzzm1ed3OIM3lE45IvG7vj0nc+esZAhLN1JJfGHBkVVXxU3DSXKzv8jl4XI+DbkrjWqKmz+cQxdL240Tl4BZxKBr5Izo5rTf1efY25Csq9+s+35Qq4xnetZQkjnqRZtnkbmZcz5UkYj2AutrRtfVae6yWTX/EVX3F5zGMec7yIDjbxudYKS7ZgbD8/3WZDa/E+CO+hoafNf2zfufu45dpVIdW2ivXmU4ht3her7jxavZ7jD9/rnGzZIzs1FiK/HvdAolu7JhkMlzfEDLyGU/AYjrX25trjNs+y8/IIhbVYa9/mUQUxrJUX8h85iD+LBbmXPsiJ38B+jRoFPayBcbgQXfFt8WdtfcIzfrNxTnY5FkaQH8ZaG87Ax53PjzVLrGMxuTm2UG+fmmWbPHgu/GdD8UqHG/eLWXTaOH7ykZ9sDULmm970podfv/a1r72qK/iR/NZcdLL8tTEco+kHo/Hd5TvWgMvgr62//22HI2xu/Y27+bbt4s8c/ObMsVZ2PIktG2drGr66XNK8+IKcIEb5D9vADzyQv8NC/tH+bRKTiW/AUDx916Xm2SbWxjc85FvWs3mPHOJv85j4Xx6Yn2newBT4uHUj/KY32N0n7DO+nE2X4eDVSwAFg4WtAgy+RJjTAR4KRMqAk4VyMsqywC1mgP0ZPBfcyEWhCK8AQZ45iuDeAprRXRGWQJAZjmlezoa4USRSzPnWSdu3568cm7gVFYDPcY3pNk9Bu0mUDAIdmWu729u8RAKBEVR0uMCxCWxJwBmEBI5EsIDN1hyZTySjJHZOlBpBG5A6obZJQpLmFpQSdt2v3rfwhje84eqNuOZfX+AfS1L50BIewKOYOpPiJefW5Nh0grieEzJfcyuZgN2EKHiTx/qsHcBJgEgD8qJgEvR0IKbEOR9su+SZ/NuQAGSNIaGJM74NaNvv3RC7JsW7q1biVjNiY2ZtoqkAN7Yzngyu8K4vS8hLXnTKNyEkE+KySZ7/AvwlGet7S9Qah09JRu76oIeNB3JvcbCkiJybpPnAFtOIA0zoUwMMiWgO8YUAmbdCrWJnm298wjrog+/w841P/kQOWMNufSK97SMPfExWuNSaESy42JoUJ3xnk/8m/O5CaayaI41P3rULH1u/oX8+fS4ilqggvottGkXkW3nbFvHriirbbwLns+tf9CRH0jFbsT2bKhb5ycbGErbFji1S8itX3ZFZV7Jbe/vEP4yEwcnqKpqrGNuw5Yt7N85uQ1D3Vk/xsmTbvEgNeXGTvTKj+IcZq9vmTr5INEK3etlYo2/+oWnWWjSPyju9/4HMbVcswRG6Yzf2Wl8U97BWXOzLR9lyySH/2QYETLIu8ZtsvUfh+uuvv/zmb/7mVY5arqLZ0LiN2RqyUed2RdrV6m1S8le5ZOOF7sUzmfCGJbV4GbvhV16AqiF3ww03HM2L7gDB2faWdvhAz/KBvKoxkmzyMNvShRiSR11sWhlxr+Wnjks/ig6FgXglD5tvLC2h73wNoeXnZ53KsRpT8o95jNN+HNsx/M2xYhM3xAHYlN232FkfTBfiapsFfFchujmKneA1fXQMeft7eaD55UmxhbdtLneniThYm9Kl9eHfe7VXDMAw+X/zS9s0y+UBPk//yZ8vV3g5Zjm45upiAd3u+vhYDcjuvPHYm9rKGuimT1ikkF+OY2y2li/xz2I+mRbXxLpjdz04rmJ3L/byN7h/xkZ+0twuEG18iLnlj21bPru38ONwjZccrQUXlQPpTewnk/pqedjmk/U7/stn5EwNdY2xzYE4kUYVbscflq/BM3xSXMkR9CQXJvvilTzjfE2Y8Px4BGA7qZKLARhkg4ej9Cng1hGWFJoMODUeB+co10oYEgXA7TvDUIg5jWk/BSE2CNqSIQ5D4YB3yU7nI6cIpauMijxgwJGXLCMtCKE1Ibrm3CJti4HWR9eCuHk5Gj0YdxPMPpu5a6UDjsf5WydwJxfgAxDsZP+5WFkws0aO7lnJBYr1n+SSSHu+s+IEcACSzmUHAEJfyd6/bTzRD6Dukz9uwazwXV9XmC55RKx2XMSv9bq6H3nuNzYF9bmw4rebfNhasAIjRGmTZPOkz+SVyOneOI3NBsAUuV2CLhGwD7Cls7OPLhHfolx3NXmBIxIlLvkamyF0zrGGvheHXaU5k8rAbpNz8rlNcO1MbueLHz4H3xxXZ77/vURO3Hes/2dbsTfQ3SRLDnZvDmQWNiGfbNI5kjMbukII6MmOWBijz3yuwlfjZOO6492mzcclzU1q5hWjmiT52P7soLUqkPgEu69/8XU2JjtSD1/hD7k3WSJzzqVXvgs37njHOx65pd9Pp6vW0PnIY9s3j/APuNr87rRAVqxv9WOfHLMEC+lYnFwsaJzNZ83NLsm6cUteuMXffUeQ6VnBoCiAia74LNnbPKqQ6lMxhSDBXX64vpPffeM3fuPl/ve//+VLv/RLr95PkZz5DDvIi40hHyui6VKswVTzLTmX48iLEMLJ9NxdH36/3dhwbeOD38g9+zOczclPNqfLx423FxXkCzG88rG3uFpdL/dpe+O7k2jxTFyIOQWH4qJzxMnmMdiQrItrmnj8htzyD07Fl/E3+t/8eY5teKfg9t264byYZ2c6tG6YKSbJ0ksxa7oopBbr4KiYF4OwbGWAUxt7+GZz4S78Evdgg77T4/q3MZJrb1d2B9tyZmsnQ/I2vnwqV65t+aDcs9xTE1gMuZNAg2z9qL9xLHqxRrer0zkcgh/izbr7XCxq3dtk4yNb8MEy69lYlrMWG3e/CzLW6dErMSTu+WBr5U9tk1/kY/4i5rd5BMMa48wx+JWciNOIq7azbfvITfcdh4uoh+jjWnFgfZ0jH5JLzMIutQmcZ9u2L6Z1XnqQ4+XXM96LF1i6+XDzrbyBw4ojWNf3sB+GNA5ZG9u6zY9rsX/HyqfwXPNZ/OC/y31dDFIrdKw490ipPL5rJDc9F0twBX9ajiVW+Xr7+vnPmjV0gdvhyJoWZyyyzrY3rpzFT/v+f/EtvgkT6Tl5+t/jpMdLAEt8Cqp2tMCM4/dUKX5JBIMvOSMIMAgAutX5TW960/GSpCXRAm5BmKI3gTUW8gq8gMkSwfb1T2cIseNkgGAdtb8lJ6AuMJBZBqDMjstZvFXdmsjScbrom3S2iGWQBdEzMRO05NBdFBzmW7JoH2BFeo1l/xItgSKxA1REoDG6rbYxu4rlCoBbqTk0B2U7wGZOgMuG9Ez/nFPgGW+vDEXMt9A0d2O48oJsCRY2YCd+0XcBai6JuzmSM52cCc8Ce/vO62YPiVMC11xxPP0CS3ICKeDUp7hQ/LKnc4EYna7M9C1OkVDkgY8sAVyw6fhzchVr5CCrRhebJxciIRGu/+ZDkXXAuqDeT8u0vYL87BswAfkS28C7cbbZgUTwCQUO7EnGuunXXXfd5ed//uev3jQsxjrPFSK62ausCJ1itngJ7JcknwsXa5XwADsbbhG5pIPfsCP/8NgNDOTbEqPC0BVFiXHJ0LXucJLolkini8V9GMJPlzyKqX6RpOd5ESuNusWLjUNxAx+se8mRvx3rSrR4MDa/XFK5+Lq3UiJYCnTPf7MxzJYT5ROydJ6GFFK4eaZx9g4RpGzfacFm6RNB5R/bMNr8xw+aK9v335gKytaGgJpDTt+4LLeF8+Js8eRcMBS/z3nOc44YrQHghVfwH/EmH/LFZ1oDEqVYgS/ylGOsfZvJSCYyeiZMChvFprhy0UNepQfYkLydS3fyCpK9BSLbyDHwsHUgW+4I20b15g/nbqFGHwivcRUZfDKZ6MG2GjOuQMlZCLXjYVq237xFbj5Np+szYks+lmfoTdyvneEDHyWXc9g3H/KrHpFU5NinXNl5NW1771G/pCNm5Xicy9oaX46Q3+Uldu5c8+AifIZeYCnfgqEKPLqBFc27eZB/pw+PaZ4xlL/xy81FnRfWedTJRauOrdB4+9vffqhW/LDRNvbSXf8UxXgfX8OH5TRjdJzcYn1nG8PxM5dj57V/87iyLF/Sb+vZon0vWomF5iqGYRROxDbwSv7QtIHfHU+3HSsW5GHFOf52LsK2AFtu1/nL5ZYTJfvyUP7Af+Rw/ionyZ2acXuRVkznZ43vAtHmbzKoUZaTn/kh/xHXGzceEYDbuAiexj/IuzmLfo0HA9iHDp1DDjyp75sL4XHH85V9hwz7tK2mYZ98n/zqCGOTCc7I8TgybJPf2U+uVv8tdy+fllfpBs6kj45LzvbhmprLzbn+0dzLPTces2frk7e2NhHP5oN/N7ntbW974woqUSYgQrhA14lbVCDhAAQZY7g73OEORwMgoSWnLX6A6yoboHKSLTA4PyMCd4DZdoQv5XkBAuc4EzBK75x+Mq1n+l74whdeEdzWtUWuZCiAOQdypXlyrRcjCTIFCnIgsZxBgm6chxACXIGMzG6C1W0GZIBrdcuua/9Nyo3f830/8AM/cNxy9+QnP/l4gVBXt2sGCHzALiDov/H7O1DqbfeArOM1agDCJhyEeYtGiYnv0X9jCnIAtITH33t7FuBku8bUOd/b5wD1yiihbDJDcq17CZr5N0munOLN+hzHbrZrflh3Mm3CSA/Zy34gyUa2L1ibo/PE2tnXABY52y+xdX5rRg4AY8e0TWElkYtVINQ4e5WguRqvtX7DN3zD5bd+67eO9ySck4HjsimSI9EhLAgxsFzC0zlb+CBUHcuHYdUSik2KW+Qinsj72rex6c6tp5v8FwPoBYaKfw0MMsEL+1tLets34G8sSgj8fYswJH8xRCKEdfZJwisf8sT2fIn/dWwYco973ON4udiZ1OwaVz+SHr/kQ+wKu/aKlxyULGK8v53DFq4aLLGie7biq+cGCp9HBszDTxTA24xorB2/Y7NBnxU4buFDIFzd4VcIccfzeXpHTPeWXuRTLhTDcgJykW7ol2+xbePCzP5G2uU52/ru/QuLSXKKl3Tlm2trzbde9lZuWdyR7xeft5iC1+RHnujVy+Y6Xx6GRXsLMi6zDQ5Fi1xs7GRy1QZ5E0dL/Bd//L35iA5ggHhxNwQe1HH8QP4R0xurMFxskl9+IjfdbH7ZXOZvnMJ4nScWt3EgjpMRn+scmAFvK3Ar8NrXOQpe2N+2yHHzdEtq57kYxdfkHHHLV9JDv6TTO4/6STf4DS+3ObQkX4GuQYA3sdPyMD64WNtx7mJx7GIOrikfbE7m97iN+FMsdWznVSwoJOh1i1zxKf/uPmuFOeIER2ZTfgtLrNXxcnjbOwYWbvGtqUCH5mx94UKydx78wO3obZshOGDHtAb2WT+gL80rsa4QxA34TDjc347jQ2wi7tijcfi+uIM9fJv/8Qlz46bG8tkcXdDoYoY4s+7lY/LXeXzz7N2P/E9u8Pgl7rE5h281DrzY+Zdrbgzgk/QvpnGtxbXG44Prb7vtrFv75Jyz/9HH4jsda+SQkZ957wuOhCfgAfhWF3xqlJ39R5OJrtSHdJCecW3xJG+Lgc1f4hNvwJ3h9G5nu3N+TgaFfcf0nZ/3iXvB9uZfvKNndttce9wBsFcIdD8XFBm3iShIgLXN7Yh91oGsOFQUARuE4JygAANjc/YNAucq9BRFCBzCul1cCcqxlLJXWiRShW7FRv+6nbGClfGBH2NxWGMiu8j0tUjwkgEA11yAqL8FuEBZws4hN4ED0U1SgpnTdLyX7iCtgM3c1oF02C6IuqK5z9UKgHV0Dsl+nDKfKMG/853vvGoAAMbOZ1OEm5Nu00XCNvbOYR8wEoyNy/YA0Bwrv/PoDSDzeefSNUDZpNwx+0Zj9utT4YIksTmARlZsR9bbz5/5H0LRGncNneNngvbK6gICUJbsW4+k0d/nBoO4XF9EJiUCPr3+orCmx03eGhatQ9JM3uYH8q07uVzh2KTFz+ly5UAWNknzZ6Ra8gCazesOE77YtiVjdJh856uB9JE9JGL+sYmpeb0cre2N3zxLnhH2zocDiIixzokV2TIn4gkXF1uXFJuLj4fpzeG2vC0akuEcd0hq88NIeqIHpJGfwsglU3IMe+4xis+NGzpLD10h7NbzX/mVXzl+uq0CUzO6ORFkuaPv/MWVj72CgsjyW37MP+EzPfEz5FYRDL9gPMK5JOGcL+ASXcMA9hZftrNf+pBP+TassO4laWJEHnc3iDyo8OLna3fH+JQDEVq3Rcrjbb/LXe5y+e7v/u7j/2te85qrOwo7d3Oq/I3EIeUb5+eG3ubg/mYnd6eccb1jNJhwAMXYFoLpkR9lM0W3Rsu1yC+fkQc2R5850+YRfIHt9k5HeLh3E+6VJdgAE7dIZyNj7Prwqs1jcLwx+Bg5xWuynW285JhPOs4LA898Tk5ORrimYc5mdCZH9Mmv8MrOEecuJnjskeyu8J2LE80ysQsnxSX/z56ac7CqOeVh87AfefiZ3Knx0XGb9/FEY24Ro8CzTX5anrVNTnwcF18+gSO1TmvG3VozPA9DNcy3+KrJcpvb3OZ42aWx+BsuKQYUG3Qu/yc32eQiGEpPZDbH+lc6xB/I2346lIM1DpZXrZ3EN8y1TrkTb03/ONH6LJ5If2KHfNapWSJn+Znk9osNWIJbWL85xM7mf/HOV5tHs3nHSx62ZhNcSl5Jz7gOzNi56IjPbU22XKRxYeVij3xGxzufmF7uZ72NpTBfHKdjcsBDRTXeAxvljGI43VTTdU4/j/7Yxz728pSnPOXyx3/8x8cU6hDcgK76VB+p/8S73LucDw7imNtcbh5x7Tg27zsedr5AudzMuJuH4Zz1t0+NJdfitRvrNRmPlwAKQEQZsQR6ghxwIiSKoCVS7VtA3TGdhzQoZBK2FzilBL/7ClDOpN/CmxugbJHQGMgWgBHUS1h175d8fuEXfuFBJPopIAq09tbothpkctff3xxui8cl3nvVUdAv8ecEfQIB3aAlDgJFgEqYjUmn3kravuTWCTXHGbAF2iZbQQ7kzjKsbI0LoAUgW2yRZ96b3/zmx50ExkDGtmEkYVmnbhpiA3QkI3df7C18AM05zQ/QNzFuILKlOBBQCrYlGmy9QMU+61sC15jWZN3iBqh0nPWdCRC7JA/AUsxvYkPmnG+Nnbe/gbyFscS2voqg9BvR3SLv0SDJtHH5PrnFePvYRUKXtOEBgD0TvtX7Ni7oUrI1jpiln7W5YqnPxQ2J9Fp65+/0ZgwEX6EiXtnd8fQqySKWcEmRpjHH3l0xP8D53QmaHHyk8eGqGMteNek6R8KmDzjlJ/KMJ5HSnzwgkfAf5GjJzxJRPicRGVest98dE25N5h906lgYIk59kqmxWnO+WAOgf371pO2LWZJf2139pntJFVnnvwixNe9aFENk7dNVMkQGwffJr+QxDafWaTxECYbABHm1u+j+8A//8PBbt67D5Nao6YeswDVYI162KSB2YKW5FVgefeBDG39LUJdULp52IeAZz3iGYS8Pe9jDrm7RtNGYGy+bh5qbD+5aNFf2Z7XMzU/gWOfDsmQtBh75yEde3vzmN1+e//znXzWF2NkvGciT1if/J/PiB5/LZuyIf5yvNvIBa0GcN75gBj2QC7nn330qruCr2DjH1NrF7eLIJlsihvkDuWAJGeDIGT/pqPn7j2to8jivOTTEO07h35x7tVg+cPeIHLdc8FrYbBz+jj+QQ/6uWd4xe/WP7Htn1xZD/oYpMAD51/jYuGretvcpR2Rrc51zrLvh2FjeZg8ytC4cRs5h481BMGJje7FAftn4kL9xuOZKrnSGm1vz8u628d3FDM1uetm18V8xBAfkOW+7p68zprIBHKUvutm83d/eK8R/cbfloApBTR65FjeBWfKfnNk6FaQKcnzH+uQ8+Z6eYJVYxLf89KT8Ko7El9zC5nvhgM8k7/7KjGKZT5hzObNzxf3ygo27xqB7a4VtXmC+NY1xcHx+1LnLW8Xr8jq4sVxLfLct+b3gD36sXvubPtNf7xHpMU08K73I4Wo+MuFadKf5yI6azh6LFovyN57c5+K6+NR0g+lyPPy9Vg6W5+R8sbc6TS7v4VHvthaPcR98sUcABLKTCQpwtyjbBKTYpLxNwktaGaQiP4Vv0bPktO2uxDC+ADwTsw0WwSkBkpuyl3AnqysADG1sa5NsAaQrJYoF49LbEjiPHGxybh4yMdh+5/Dm7XMBtfm6TbLHEzrP2P2tyCFbOmh9dbsi2+d/bMRhgO0mu+RFxPubLcllG7Bsjr2dR0CykcAyN2CWHDZQXWnpXHZrHrY46w/g8Fm+Sr8IINLYOIIBCeGDAvBaOtN8cHVIQpMo+V7nuhq4RFkSEAtbdDlXcpEogCcbAfy205mkB2TYsU8Aw357xZ9PZoPGQlKQota7BC7QuOc973l52ctednUrIELXPHTZOYEOH+kYz/N3u3Pz0c/Zx60FyU6XyRZuhAt+FkpRgBgC4m1ELoax6xZACPvefg1o+Sc8VMDzyY2d9bv0sF1qfiRxiFfydK7kssWlZEoOSU+i8LmxzO/CV3Gazdx+u8l3SSD/pfu+I0hwVQxp5J3zQt83uSWL4ic/4GP0j1i44ix/wL/GQsTb1t+9EFIRJoH3SNJ3fdd3XV7+8pdf/fwj3e2VYCScrhfTJPO9u8N6xBvscCzCsjkq+yEpjdXb1psX4V+SC8PkH7LCdb6AlJ0JE10jioiwtYsPfivW+R3itP7O1/iw34xvDXJymNBYS2zFPi5Atz2b/aM/+qNHCDzrWc+6/PRP//R7vCSs8/gI+fcT9mzeR9itxzrl4cXLLVrTkyKntdc86gVyr3zlK9/jOXnxvnbhM82hiUTOjrvVrW51PMbR86XsuuM4VlFyLoTgbscVu5vr5FTbxBKdyI9iV/EGn85x3hyLixrIZGTfxlsCD1+XL4kNMRzm929vuVbgKyjazydXjsZVhMGj5TNwVG7LJ8ME3Ed8dpzfwobDcN4VYlfg9lw5z5zkVjS0JnEs5yV//xVfsKBY7o5J765ZOXq5cX7SMZrocvuuEU7iHOmm9S4n6vhuY37b2952xKO7M5IpPyp+NZSTQazgAstJFxetr23ylnFwLX6+dxvaZ5sm2OKKvICb7DphqotrNRCf/exnH79W8bjHPe7q3SJsJL6LyXTTP1e8+QPMVcjhVZ5h58PipzH26jN+0lx8gP5cDBVT7Gj/3gWyXJEPb03FNnAVb9x6DLcRSx2brC7k4Hpsk1xbl8hpyxu3XoMljlvObsz0iHv0N5s3Fx4l16887cdtyQXLYcvalQ6XZ+02NpI34Rx99ckHHOsdAJqA1t5x/FA+JBvewNeMnw6KLxgGszb/WLMaB7bSS2OIDdwMh2YL2KH2wQtgZcfxLfrp2OWP/NZcxux7nOomt7nNbY53AGyB1N+cn+GaoEADXGtgV36c1+AWBWiASPs4b2AhkDZYFTjAW4KSLCnadgRgi44NIoS1/ZxZx45CgHlj7lUaczBCn5IHoo1QcSaOxHEEOAK7BVw69dZ4euQ8bCI4Gmeft+QQ1i8o256dWgfDSzD0wkaSyu4nv2OBAUAxrpev7DrZuWORgeSuiMvhFLvmA9ySbt+B1BYnCBwAlXDJL4gFD4K5vqb4FyRkpUcFWevhl/ylY/IVwM0HBDZyRK71RYBENk0OiemcoDQJnCeuBDm/6JMcPvkOEJOQ+TG5llSuj3Se55zYV8PO2hE2jx3QPRm2sECQ2qZDDhPIJN4QnsbL3m2/053udPne7/3ew12++qu/+nhua4FPHLsFfBOLdYm/TQoL5pKCZNR5S1StG9huslwQ37jn32cbL9lS8NLHfm6cSBbwzxol09aSLTq/ri490+/GzBLA9XHrVaisD0r0cKBjxen6FQwX+55Xt2YFsqTY+0Q6thfEdgy/s7+xax5FnLtiC7/FGFxsDCRZIaJIEuuNpVhBzppTo7Pj+8/njS2P8ZfW2PniSOELexVV8Mzaz6S07fvYjfW3ltXv4hudJ0vr9MhGhcDDH/7wy5Oe9KRDj0tkknfvGmBfpJedEczW3fp6H84DH/jAy/Oe97yrwhS540/WiDRG2nuOG9HOJ+nDmuhB807ukI/65Pv8rt9u7xEyOupTEcgX2FTcIcpI2uYHnAamk4Et5R3YJWbYvvP4kjXzu8bwngG4YU0bR0tAFSJL3vlb2zwaINb4hAaBfKkIUazC8sUga3IOzEHs6a3v4QP/Z3vfm6u4vM997nP5uZ/7uavmyGIg23ROa3BFf8eCtZpBmvO2y2d02Gf2l9/5ys4lFy+nXNIuf/EDMi8HWVKOH3snlpy/3MnfW1The2vrc/HPX5fLJZ8YsxZ4RtawoxgNF3FX+ThZnvCEJ1z+6I/+6PLUpz716tG1bEAWnDE+2fnLtZf/r27YwLm71s01ODK+2Ke75fgbTgED5bLmbh09ctAa+vfgBz/44LP4F52pUeRjedydIN6JQ5+aJPyRnGwt7sUwX+xTkxonpms5DjbLA8aEWcuJ+Co98me2IG/nmE98LPeR2+SqjoUl/GXvvh7qPZoAACAASURBVBUrfcJF48LwjW/HsBlZ+PrizTZY4aU1b2wk17lRI572Zw1hFv/HhRdD1w/oDCaSeWtDXJG/wH1z7F1IfJvPa2gtb5ZDW1/n9jPkNeTI2DyttbXIF3QjD/YdD1t7ktEaHbcNGPZYbs1nGgu/XO7B9xq3OyCOnwEUvIy/XSJG5kiKF7fIdA7yKOAbj8ISXPe1v5FsilgizhHIAZALfs9Yt0/hBgAUpOfxJVRzCWhd4L63PkpdcFLcL7BxrnWOHGLvWmg8V24QWQHKEQRbY3elpHErjjM6IsSh13E2kQOcjpPU+5RIkiFwlUht77urXRugHANpWMBTRO+VaUTS/NtFW0DihMBNQCzp4hPIaDImD92ur0n8Egg7ZRMNFIEkCMgIFDsnHTiu5CQBZYs66Bot9AYksoc1AYcFgo7bZG1ccZD8/GDJqSQgvpAXga/ooOctHoEvYrXASDa+wfZiBwk2Xp/brUTA0q14Ep/0y8c28e944oAd14b0siApiRUbL3jBCyzn8uhHP/ry2te+9gBYjTt2WUKrkKuxtsWzccXfdlJhjZhYLNyChH2RjOQQK+ltrxbBib26fLWYdzdJt/AWXzCXT2xiJztSyr5wVLODTYy1yR/GOHfxHxYix0iR5k7j0fXGweLV4i5sknytv3MVnemH/c/NlY63JrY55x4xKvmJOfHt0Qc6Q3bZWOHXdrdIk1dBvnHJHhu/8qAYkHT3Ey5uMYocI+caEnRr3sXv5kgHHkW6733ve7w086u+6qve4zl7uma7bPt5n/d5l5e85CUH9u0dIuKcLYqd4q+r25vjyAM/FXWNF2bWgOKjiFD7loTIx80pBpew0Su5946h9CJPGBO2GYOf+M6H5Ky9A1AsbC7UiCS388/NHuuzHnks2+Rz2bLbphE1/EjckU+MwqfF5iWryLPY0VSxfuNbp7hGEFfvchc8EwtwAnZtsWc+JLhYqQFSA8/anbfFwv68Ipnav3cZeOfHYoqxfCqKYRTbbfECK1bWnbO/NaXoxTiNay62bf0uVME4fgm/2o7PbDy3Fv6djPxJ7Mhd9snF+aeciaucOe/yUzEJa7tT9PGPf/wR/g996EOv7jqAe/C5Mdxmr7Bc/LEmtt1cIm/TMx0uL1QDtE/c0vHmHufiBe3r3ArC/KKmP0yQ1/rE39OnOWAVvOSHOEM+e7vb3e74RRrnwW4coO04IZ6pduADMJxu+MTy2n28zJrEU+e5as7nxXHHqiHwcnrFxTtWPFirZjO/0rgg+xb9jevOF/6QDttuHH61jQi5zzr5NO6yeZNNcN719+WH6pqNp+VM7YddfHCvoIubjqFTeoaxyekxHTjL78S6ePV9ecTZR7Y+kY/C/DBtOTZcpbe+q1Ose7GKrtkddtEr/6OHdMaOy5Xg2HI7fMC+48Xsd73rXW80ACUTbLsNa7Al0sDPrdESyvmYFaRjGBuQ6a5SrMAyjqs1HHQNvM7Y325h7ZzG8dwppfpEmq1BQC25opPkPL9Zfx1oSUZz5pQcwxoEImIqGQHuzqlr2XGAOFs4zzjAh04XQK3NVQhAjUgABYCs6SDpbGENEJACclprnzq724WyPqDXPsAlqAQtHay9kUnNAjYXRIoTAJOuCjxgtFdgFMWKFsWh28A0dZCIBUDBKGj7RB6a27OE2+xaoNqGjXE73/GN150R3Y66pBCR25dVWfsSgY01MZDOAiIxjdhqSmhWbdKwL793+z55gKLC1jrazw87fxO02ERY05WX+vG7xtFU7Hg+LrFnt/TbT4t95Vd+5YFdN9xww0Fmsi+iJRGQxd0EYmJJCHuI945pm0cjxABfTofJDbD57uKkomCTJp2JLbKks325Ydv58jnGJGU+uAU4fEmOLX4WD8SXT3ibfvrb83BwgZ80nqsyZLNedhIDrUfhzg72IV7pwj/+2pybmOkVvohVdlgCYCzzIEbJivzBATlr7d3cnhWEPY2/t5KmXwRN7PODjvVCJzZD4JvPumsi8mlXWSR6mCz/LMl0ZdzYZNS0ps98NcyDgetzco981nGtefMObDY3UiAuFXkb10gQXIJTrrzxIXEFkxpTXFpXuKe5YJzFSzZ0fGO5Ki2ukpFviqU+/awxIpdOs9n6upj0eB/fNJ9CZbFNTK4eYdxyCbehs4N3B+1twfxW85b9lptsPC9WbWMQRrEbX+MXfO6mN73pcXdGutkGiNhAnvk+/a//42hb9OAI8gI7LI+Qg+WFLRLZfM8TQwg7nGMjuLR8aLHDFUZxBr/Fw7mRcfYntlicM5cLMsloHjpYLFcEmAuv7dhtUvBR/GO5k3HJj7vxGVjhOFicfbtbruZTj974CcqOc0cgv21e+W95DAzGA8TLNl8We+Up/iiO1g8W9zcn4Lpb9IhtmJIcLmqt3skDa2AJ3IQbfD4c6s6zHtHorqLmNn9z8FEFOFwke9/JhgPJ/cnvmeszbixOWefiNP8SK/St7oDf5RUXoTSJlkfACXPgdC6Snpvp7LbNOLKun9KNHEcvGhF4UN/l9o13F0l2nG18bKMbTvvk3/BwdWud7ghrbvjkPP4dd9TYIX/HNDe9Ll/cRpxx5c1kaD978zPjbU3XNnfhqUk7151d/Lm1wB51cWvxbhDxz/+yKZ+DK5ub29f/xtDckhea+3gEoHcAKC6AviBioCZ2SznFMbIidxMgJ7QIwGseQjAokmEMc1AGpQtCZNb5QBRYSCAIqv1AgdO2HdlVCC7hAXCNQ7E6XRoS5ujYlOoFCwK4T0lAxxKRBhxAmdyucNETAnwutBb4zUeHOXuk50y0OcQ2ANibfJ1jToRzdcG5z/ZCkJrDCzEaU/DkyPQk4I0BANkKYVxCao3Ans34AVsIJKQEkGyCSY6e0y0Z9DOVkdFkYH9jIx/GBHBsaP/6LP+nD77Ssa4cA1dge2680LE1i8FtBgFvsi5g0rvGC6KlAcB3gF+f4hVx6lxz5PcKJ+twy3bnNq718lt+oADI/r2BNX0jK0tAJVQ2kOiQ93RkHuexaXMvGZB8GoNuFdFLDK0bCLPvJio2bl27RraDgcl55zvf+fhpqp/8yZ+8Ku7PBJMN+BR87FPsi5m9u6m5Ww8ytMUDfbLZOWk2V2t9yEMecvnar/3a43NvZUf0fDYXLOM78Ip/83nJrOM0qNgF5tPRfm/+XnjYWhW4iLDYbQ4EbR8hUey7ywl+2J4cXUGK5GVbJBp2SKL5hlgj++a21qrw3JhvreJNrMGf1SXM5gMbv2y8v9nOR40hiUvw18K4xul27I6tq89PkRk5y9UCNtgiH74Xo3zIeum2NWcD+eGY6N1NNH6ZPZv3Xe9619XVVDkQvoitxkruXgYL960PtuQX1/IrNoKtSJ8XfTUXXGxMxJrOk7f5YVdzbLGhgKGrji2niXkY1zhyLRt1DP9qfRXeyXBuJCLTi7NnbrB5wNx0xV81vGGe2KOTjhfLZEPIN9/JtfhV5zQ2bFnc4p9b6FkPOfg8DsGPFhtwo+UyYl8zAy6a090y8oWYhh1wcXmHF6FpwmiMLqnu/C1w5Q2YT+9kxSNhNnvg0XCazt2xA+/Fo5fG8T+8u++4GfwWS4pHGNyxZG9bebZ/4nB5yjZdrEHzok8xTY7s7mKH2O2zx7MqIpoXd2Jbcbw6oUc+03cX64yBF4pvMUU+uheXZ8zFofkE/cBReYYOyAvPN3/tGvgWm8pLHd+YGsbb5NVAyt6agsmv+QKfybzFebrfNcP0c5zAYHkKpidf/+VsvmS95zwoNvFFvg6b8PHGpwvclAx8AH5sDpfX+Ffn8Mm1JbncdWOOc6N68wW8WZ6Ccy5f5Et9unONr/NrWEffzbP8DUaqBzcHrm/29z6u3TjWS4fWCoP77u4TaxHTYtE59GLcravYnk3T3daeclM1z/ErAAaVJAUNxRK8/YCHAB3bNs9Opiy3YTCsxIWMm2+B20KAJ3KF/Ekixt/bfpqHgzEoB5MkbCeD8VK0qxGAmkHIL2i3u7kkj4J1oRQRW3xsQApCDQ1gsoUPx2ML8wFIjrGEGXlIHld91gZsJYlw3rYv8AJm8qWr9QVzIuQcDQk0Pn0Chohuz3a9+tWvviJnHJssgFpTpO0lyHzqcNh3305qTucB7l0T0tU+YNj4/d1V8l5OdYtb3OI4pZ9+dKWGHbbYS85NoulfN3H9WMJGqMUJorqFGnLHxkhr9gPYOnfIVeMhQMC+sRsLYUJ8tnjc4o0OEUT+55g+W1/jbXHTcc19Lgw2rtc3OnZvpcuOGg70Ic6TuXH46xbD/I+vSJhinKwAWOJmL8cBwY3vbnPue7cu92/9kQ0lNH4MA5ecKxIj/K25uzpqLlWQIWGORwBgltg7xwK/aB0KFQUksiCZtY7W4BbsjYfGTb70/xmf8RmX29/+9pdnPvOZRxxIBhI/IqZYSzeboOEQXXe+uwmWtLHB+ug5r7DL2tW4ir7mTqf5av6kscjP3LLPj8jXOf0M3Z/+6Z8e+m88/i6mxI2r+3B+/Qmxgw1LypJb4l29nI9RXDYvbOx4+NkYe8WJvRUKza35xs/YBC6Frf2ySr8WALcQ0MUFjRgYQJ5koXNXetfvYBOMWMKPyKbHHjFIxn4yzF0V1k9Weu5laU9/+tOPRxcqkjeeNib6Ox9b8ohc8oNkTUfXX3/9kV/wkeZqXDZBHOGyMfdqmnzoVm34w1/5aHF+t7vd7Who5mP5p3iSZ2CxhkO6oUO5bkn6FhrwIfn3ZU640ua6zTNwS85wNbqxmz9iKp92noIZLrb+jtFM2fzS+biM4k1x3fj8a3MEn5U/+JmrWzBGHjVfY5yJOt2vr6Qndwsoopd7lNuLi66I7x02dC1eGkfhYUz6WR309+YvBe3yRS/hg1cdrzhc3dCFq4HkP2OlWEwexWq6rsmZD77whS+8KlTorP3ujHQeLNhmZ3LBQFdL19flK1xaDGV/2OVuPr4BH/AS/tn+tV060whRX7AxTOcf/Fg+Sw6NQsfCM80/MYTv4wTN65eytgCT98SQHImP9V0xCjN3Tf2tUQZ3FHOwQNyKz46DAfSphjIGPsQ/k8Fd1zAObvElel6eyb9a/+obpmQLdzp37HJbOQq2Ne+uVfyztbigXzplNzHFZgpjeY+ecGrzbv0kTnBQ9sYR7W9Md4K52INzqnP4fPK6w24LZzGz68Dnk1GDV7PEnYJwgR+n961D1SlipzXIR/i3F3uytdyhDsRt2DUZcBI+i69sbN/k+uuvv7FBNpmswJxU4KxDCNTtmnJmiVBxYfGUBCAQWg7tU5FzJvubwIG8xHaWDbhuIkdSF5g4MlnJxtCNLyEIMp/W2ydig5zTnQBAhOim71ukCUKJicNLqucO85Jza18isJ24dVrjJvPqjN3pJltx8ALi0z/9048raq9//evf41khdlgQo9MF+MZgK4AMVBYsEa62ueLUNi9coQ/r47vk4KtbBPEFzt+Vqkiqf5/92Z99VVwgCRK1IgAQAXxjLSA2t2TLb9rmKtzGmXUokqx317k27jiFYONUyDVH5EaSAS6blNgFqQbM9OQKxhYxSBHi0TkKI76eDG5Pahu/Xb83TtsQFzGNjAAtSVuBtlfM6JWuWid7AGnrgSGSN3zr3E1G+WMvsfrlX/7lq+LQuekM2Cb7uYDYjjRCWAHSWiJTSLFHeuCO5Mb/JcG9ur2Js3kRJOQkucLHEgys6opPVyI1aMS7GFHwLbFpnn4OR/HCVmJlCQC5+br164TbL3k1H79LXkUi32ifNbSfHuAq2zf+c5/73Muv/uqvXp74xCceNjG2+FyisD+lpbijk/1ZqcYls9hUCCEkiIZ5siECtUU1vfFjyVlj2H5EWiysT5OhfXylz/wi+c//YLftsFtukUuQCoWb8eUqGCZ+O2/vZEMayIQIWxMOQB6PHyGsLirADFyhcfLfbk3vRWb7bwuOBzzgAYd/vuENb7h6MTFCu2vnQzV+uiq55Jhu5QNYueSQr6THe93rXkdj+Cd+4ieu3qjMrx2XPvKn3r2Qf/acctvgBts3pzUvT+JH7ANrmp/uYNXm9l2z3AwL+ZWrkgoU+UhswcnNRTBHDrr1rW993M3USyDDsLAN1oiLlYvccEaD3DnNxSbJuQU7H9r42dxKzs1Bi+Uwgc4RfFijSPR4W/P07oJkq0HrPL4dfsu7rVGhBJPYzPblPQrAPsPkL/iCL7jS4eKH3EX2jlf04THta06cVwx5bCUMqunXM/8vetGLrvBMLItJ9sKhmksu2TVoapCJvZyPW+RfcZRi/TGPeczlOc95zvHCQXHWOvYXLRSkfEOxAsflS3a233u/llPBaGtY7KenLYZWFwq9XT/Oo+CSL8UnvrE6MCZMoEu5EQaIOzJqMMFU+LP1QftgvpjE2xpXzIs9PG9rtv7GpfgMHBKnGj5s4Bx3qeCsuJh4FKt83ho2V7JXc+NN9LyNmvbzeYU739vCtn1qgrUX2dqWL7ZG8ZwMcjxctAY4SJa+m28xlD+r58LAxgzrlytrXMhL8M08fEkjFL9wYRInWy7IJ3qxYC/ro19j0ZM1wXSYB19xcv4ijydb8XWT293udjf2hbM5oYGXqLTI/hfYirIlDRzDOAgGUDVugeblXAK2eTY5dux2ljjUkkhXN5wr2XXudpydu8kKECejgiodCHZAscWn4qVzm7s5JApkyK14SI8Cr3MYexNKf3cVpPPSK4fdJN/YOV5Xv90qtoTTWptzgcZb0TcwgcW5kWC9Cxr0QW8Rqwqlxz72scdzZYICwCC9G6DGQM40O9ruVjx+w050xpGN7zigym7blVtiB+jYAjhLQp1X8rz73e9+rCvSCGQ2qBY0JEv6N5ZCSaMAoDQnotKnlyHlPwV2cyIl/FdMAB+g0ljr88nVGM3Z1bPOW2InXhu3eRak6Hpjlp0lktYgEW0jCTDtFYSO5VuaFIFLBSmZJD+FrsafW55ap8SpOIZBHdPjGorGBbNNcJLRXq1doJaQ0m3yddX83ve+9+HPwLq1epHL+grC1tzWsIX6JkK+J3HzvSX09LIdZlgmafqUIOh2yYoGWmtq3TCiOZPTM2p8u08+ab5tpCm+6GrJ1/oLfEdWJVOPA5h/ryb7FRkxzG9gh6bCFmqN1yMVJfb8KZnFUeOwv4T2RV/0RZeXvvSlR46psLQfXvEx2I7I7FWP5nTlDiazF5n5qByImLlz6UwOlwBJ3vIN3DrHb/rgMwpPujnnXrrjM+0XY3Iwe7tCKCfbnx/Qb8doJrSfn5G99djWOfI1n28bsmFdycg/FWn8yLsxxFHyJ8+DHvSg483Kr3rVq66anBqRa9PO05RRvG28LXeQY7ZBvPFb8ZvMNbrphC3kSDgpdnCKvV16fQZZhV04137nW+QXU/TY9nMjTb7IVm5vljM2huUHNm+ueIWfZU4n5xct88/irl9i6FGNc1Ep11kf+8ubfI6Pu/K1uK1g4+OKEHZWeFoXzqMhwJ/JshdVxAl5sk/FwqMe9ahjPc9//vPf44XA+N3yET6fXG1PTxq7CpfmQc7xveT6zM/8zMsrXvGKIwfzGTItOV9+ss0HWInHkaXvZG29fv4V8W+O5dTsTw/Lu+SX9T+5l70X75IvHWTrb//2bz9eKvo7v/M7V82ybf6Rkz6Xj7UPbuHtYnjzNi6oUbM42d/8wxrhwtYiy9nEhbuE2AV/3mKTTnBYx4jfdL/vHBGfG99yqnGbDz7i7ckqd6ZbeAN/YJm7kPcOaLlGfBgHVvGDZNrmhKvEfJkfifsz995Ywvfa1nzGoEv2PmPacmg8BPbuOcmpaYGH8f31V9jojqXu8lns6W8X9BrzWu+yMsaZ97Nha+y8bNFam0PsibfWJWcZbzF5ud3yG/4kvvkuv26+/mmisd/yLlxGLtk6QW0invuusXe8e6xfAUigTpZwOGVCawL4exO3hXbeghnSlAI5/xIXV7Q4gC4QMiDYkBlOA4TWOcjXmP2TNFooADgXiR0n6TCk7gtdbKBvEe02JPvd7gFQV3aODcQF/a6DDui/+XebZAKIJdIFcA5Of9YNEAVh4/a4Qy9AIYNjEbr0CJgR88Zte0FQsblzWxvANldzu7IssBdo3WJTEQbMlrA1jgIUqCK1AGFfrMEeEog1IBVLgBTDnaORoAAV9OZckm7MZEdmyS74yAGM6QXoKxTSpdvOt5nC9ut/betqwj3ucY/LL/zCL1y92V4ibA6+BZgXeNl6CW9yIN3IGxCTtDdh0ZU7c1zhEfv0lc0q1vvpnh/6oR+6uiqwRQIsgR90vz6p0++YrtS/9a1vPYqBLYDFPz9G7pFBvstnAGjfETnr5e9bMCF1kqHmH0Bdf88X9qd84Aaf2sQljpEpP1kkabfujoeV9Awr03OFcVdG/UNG27eFd/NvoQL7lqyQ1dollcbmw3SH5ItReUMOEB9wtrVUkHd860yXcHMxQXHQJzyCz/RFlvUB+JK+urMnjPusz/qs4xEfa9X04U99yhHJSeYl3+QRX2QQ24tX9KRozhf2/QRLMjQdGhd55fsao8iPwgBxRvbW5q4SKoSulcvEibnJi6wr5lsTogRftuhU6MAbZFqu2zxAx9beWvhK88Nzt0tXkLWGZGC39SW5hk7WhxoXKWp/ftB4ZxwlvzjbRokYpyv8pUarF4a5G2MJmNwi/9JB3+3T6LN+es928H/P44fLBZIPvmhUinmkTzzZLk/xs70Do9zbdk1oNkVqjcFXVi/8VZzu+owDk33yPUWfuGpd7LCFdPsXo9gSiV2cdh6+1FzN4/e6cVq4HUZ0TmvP9xWI9L6Fq8KnMfJHWLkvHqYPHKFxkr01sLn3TYnxjt2GiTsMtiGLa20zSG7ATeQVOUIebz+5Gqfx+SScWhsvJ2BzmM72zqMvtttx7Nt45QPGPXNUcbI8pmOWI8jP8N4Ft8We5MCHcQHYCXPkRzJv09K2zhUr5qM7vAjOirnlNXSwRSduppEhJumCfcR4Y+SnXnwMH1wsglerb2vBM/m9POrC0tpGjbZ5Wf7ZIt06xS3MFQ99Nv7y0eVlfJAdm8PPFi83kjdwdzxDU148igO1EY7HXmKw78klvpqLz1gfHagNrI3NrG1laj1imW1aUxd1b3WrWx2/WCU3853w47rrrjuay527cSGet/ljjZqiOFWf+QEfsD3saJz+wycxJS5w1uNnAO90pzsdjwBskeZvDrHPtiFnhFylU7hA08lasuZvJArYIdrN7TwOh2ScGxObEJCLjt2u2f8FIhLwkg0Jn4zAh9FXyQy6QG8N6bPEs891ATjkhdMKRAkcaHM8jirIGptdBAJ9A4IM7o2XQKn11vmukHrxi198dTVlQURj5VzoSpoCc0kVX0FMXR21vrb3997mtaRFs6i56Q9AsENBtfoGwN1++bSnPe3qtiiEYDts/DUZEJAtzPiWgF9QAUoLfNauuSGY+Io1CMAFjAXO1uaKi2PaZlzzsF+3Y/aTPt/5nd/5HoWLtfxfZF3CRSRar3mSFQl0dWNty/eQKsmefZC/zkEMxB6Cyr/EoQabc7dgXj+mEz6ta9nciqvG9F8zA7Ev/hqjK8dAXUzRVfMtAUP6JIO+p38gz+/ghHixtnMs8J/mQGTFEiyjY2PQY8e5S8GVN9ghaYij5NgCoDH54eIHX0FA2Gb9nA3gGl0sHhkTuUSU+uyqYv81ChU3yFiffsN+8dYa4KG8QudrB4U5XfJL8SXhIcRw8kxO5KAliPkRO/ap6cFn4Ak8omu+lN76t1iKjHkbN7/aMZfgp3MEbIvLM+nmB9a3uAbDxdvivHEWZxWKyYEoLU7zS1e7xJ27OtK5ZhW8XJxIDiSmc9lmyePiI0LVsYuJS9Qcwxb8Ygmiefgh3YuPxbS2kZkP8UfY0JxstQUJnxEbGstwt/1iiF43d7itm500QFf+bW7zHQ2SztumEx/sU8EgtsUUmXAnebOxXOjZizlyo09zdP7ilzW0HXdsra7cwwJXTxFfOXQLriXgfG5tuPxJPMhv/E2cd6wivmPPdmjcmtfp0YsbYcBe9YcJGufWDwv4X3NsA0tOsz5ymqNPBYn4Z7Mz51pepzj3yY/XF619Y0yRS17yaVwozui1dYr/xlNMyh8ro5hsbPkPd+XrzefOKzgAm8SZuIODYn5znDy0esdH8TvxuHiDoy534qfXwk2xTIadVy5SxDt2fbLzcFnbzccfxQBbLpbx1+UVOK38ab3emZKPwW54A/s23tMLLrRNgs21ziMj7DQ+v6a7xU6YsHrpOHdh4BvJqIElrho/ntpdNP2jf5zKmvnfxr36o093Q4pbx/vc+IMZ9No5+64jsaUm0lQKJzq2C3ZvectbrngAmZLZe2OKLzpsnMbovUW9w2YxmI+QW4ykp3S0DSG6gO3rT3wTfh7vVLvNbW5z3AEg6TcAYzhZcdbieonUwx/+8OM3ufc2bkYRTD1b2jPWD3zgA4/fiUXoOKzuRfPpCGeIBeVNFM0VmFKYcQAMuRlmQW2BETAgbJKY8zYZWZOxgZoXTy05Qc5bf7r0eIDv6Xg7u0gS4JDo13DAeokVEkufC0YboDlrQSPwBKdCSmJdu5iP8y8JXYAWxIhDYwMTAYpwtU9xgsAAsObzLFJzasoAgL2DgM4VL+yWvZA1t0DToUTNj5B3civ6FaECzXgShKuhdAlU6IHt6HRBm24UGewAcPkWfxA/bLGg2rF+xmlJEp9NjgVahQf/B/Dmao6ulHVe4+7xCCCbeKmkOx4QFYnZ2ApwBQXSJnbOvpJuJQp+RweaSWRgzyUJSwxWph5Z6Qp5IFwTQLJGjoyRTyRzhI8fSDxiGlbwD7jHDyRWWCSB7nZEho41UJfIIV7rt+LHlUfxDkv4j+TQ8fy3OSQwWL54I1nADfqjI/q3H5lFHPnwvnBN7pAzFEligj8Ye3OM+BS/yC89tl2usE3hmc7JVblJsAAAIABJREFU2ZyNtdtaGzLTOGJ//Zaf8anGkRcdv/lFvuoz3RQbK/u5UEAWJGBjw5HWkl7uec97Hnf7POUpT3mPN8+fY15u2ZxlDmRejkru/oZpSBqdyad9T8c1cZD8zulZ/QgLjIEpbCQ/WH/jd4w357MXsqUh3HgdC5PlJ/HK5uk3mXo2/3Wve93BJzq24zwSwudgzRJRuANb5KflLXKXnNi6w8eeF+9xEn6zeXYxoDXc9773vbzsZS+70jO9bkHS+HByc4355UJ2hUfl8/I64gcv4bmxVj7bll+IyXO8uLtriTG+ZZwtoJLPYwd8UcNg9bIYvdgKJ2EjX1gOqkiU/9unkSAWW4eLRvyfvy1Panzn8AP+yj+Kuxqu/U487CU/Ei8vWMvGcXO40s+3WkPYgPPic/BoC2h623W05s2TuIFY7Dtf4UPLzeGa2N/CnYy4C33Ai20u8LfNT+ZOF2KdPdcfcT/xsHf9NgbbwDi65beb8/u78eSd5iHv5p/Fe3fuLq4sJ9k8JSfh2ho1fM97ZjTpxHafYnHXw9fat/y7ixSaLHIVPgCr5ZZ9+e3605kTKfjFknzvYtpim/ztYgS8l9eSIV+ulvuzP/uz93ihJIzgW3TJ9ueYX46XHtNh6+9CJT13jscXjMfXYR5+Y7/j+SY/YEN8OL2KweXDrXFzH3wQD1vj8TscWI7bhgWfp5/l9c2zjyuxUee7aNyFvt6n4WXO4tN4my/4kpjfuNyLfIuTeEGfPcpwNACADpIGKBATE/TZW9yb+I1vfOPVT+twVmQq5fd20oc97GHHFVpAhVi2iJ4p6/gIuiQjCFMGQuscijCH5IVI7C2rCHvzMi6FNM4Wke5+4DhbJAJDMiji1ggSjWTY+Zxzr6ooDuiqMTiHK2hLLhsPQLAHgi4BrpMjoGwlABE0CcI6ORT5rdVcgAIoSEAdx19ai8C27gWGLbytkd0AHXB07Baz/Y10rRNHBBvHvmRzpQGoecPrFpXAcUEheflGn62j2666PQYRcVVQgG080AeAlYwWAPmjJNRa+lvypJN8e4tLttPpJKtmS5/pIrBQlG2T5dz9te5zckfAFf1Lks5xJ0EDP4lLorFuRZhng9lXjNM1+yjsALziq/VIKuSmPz65CRphaD6J2u3NG0cbtwoHMhljG46I6K6f3eAkX1jMQWT4dTLnT5FMhNB5jZfv1YxAKpFDa4cBbKSx2Hcx4EqLRLf2JusZB62L/jUH+Bz7aQJoQIhDmLfNZEWdnxNb3+DbutfbQNw7p9heDMkNSOMW6UvutnBvjr0tVBNCMcPH6ZZvN+e+G8Ba4e6ZZJFlbSOeYVQyLpltzo27293udpcnPOEJB4x+z/d8z+WVr3zlVeEu/yAlYkdzKNt4LAqeb3HoCgCMggeKDeRArmo73Caz3IPgimc+f75bMFnF3/oMrCtG003PMG9xKQYRoz67g63GXi9haqz73e9+B/71Dg/xmd7a1xo9BiMnkYNOzCfGfKfXzusN8t/6rd96ueGGG65uoW5NGkxsDX/xECR9fb41y5dus+cP8u0SeoVfa09PvfS1x6BqaJq37dbpKtTGMF/FazZPeVeKmF0yn/xkYVuy9n3zdHqzfr61eMRH+ORyDTmRD3a+fLfzpLe+K7qW4G6hJzfD3eVIjZ3cii4Y0jH4ZufZLkdsk0xTaWNGnKR/doe9W9DASLG0xWpj7OMvuEHydOWzvKBw3yIPF+PTmgvNZZ9Yxe/XXmzhIg3O1RzFm6ueGxNyhzmXK57xePnX8ia4RxdbA8DjdChOnLvFory2GCSPLIdZPHMhkc+cax1r2avIm4PWD9UFeKJz264pYB4xRs94jeLbWHIV/xFP1p8t2Yyt4Jex5Gq51VjOg4di3NzySvvlisao8ViT1V0FW2jKiY3lAoaiWtxss2Zzcc3cHkd29+nGhfhNp7bjDGKDLlqXupB++VD7zLn5GkbCLRxseTv54YGaRTyJQ3ilSbGNARwIb1Kf3Pa2tz2ayh6/gjUaw40FHzaHyAn4Mkywflht/WRPL+dmyXGXU+8AWPInSW/grsM1oau2Z3BdoknBEvl+Z7AtxFqswnyNQDbOui8Lcj6leibIXJxY0pWcBeh2oAGGQh6ZtCbEeTt45BSkEtYCA1LFmegVwd4iumOXtPc7q27/3SLSmHSzSUtijlDtFU3rkkCty7oFmqJnHSm7JEsvjWgupJj+FX/O8Z2eEW7ECdHgxBITkKP7ju9viWYTKBDbuSTyHa9tvksy56uPwBoI+K4gJEM63atKdLZkCDgBA7IDV6Cl+LPG9Q/r3ES46wSOPpOPL9KLbXy/Y8WQRCV+V1bbNl4VKMawpvSp8dMYwElC6tNVUXLxv/algxKL2DqTBeek8+3g+5WEjf9kAsh8GjHoOIWj4lgndpsy21hLPolPUXO+8p+O+DwARmBdlaRzscruiMdiLxvDW74rOfDfLTbaV4c+Ult8OhdRkrRWN3ARbtAvgs/OG2NIDmyTJ845wHqsD6alJ/6yiXJtLrEi+go2eqC7LQz8/OGum84RN3gDc/mzuOa7SzYcK7mLUzG5hUDn97+GrSJ9sZH88h6SjJisHXox6ZOf/ORD9Y94xCOORiRcJBMCJo7hsRzBT8iyTSM+u3HIZuwiVq5VnCqSybT2bx/CLieLNzHOpvApvXox0zl/sukScASpfTUDGt9VcWOau9swe3afj4kBOTaZFPLbZF3CqUFRESZXL24q6jfPIOAwYfO0czW5rBFxFYtySjLmJze72c2OX8F4wQtecPmRH/mRqzfD4zD5Am5CzrURHraNtjPJbk53ei0308SVS6w5vxPfjleU8EG5jL8pBpKXf/FTuM3Gy6M0tjvG8fLLFqIK8L1jgF/AMDrgB3zaePgHn4ULdMg2bVe8iEU2EHPs2nEeC23cip+ufqZveE537eerclcykouc5uTD7M3vxDE9wo2OI59P+Z6/7aM+y2/bvw0FMiwHET+NeW6e0ClZFj/Itfi2DUcXucwpPy1nwYNwOTbjh2SyXjyY7u2XGzqv9SxuGUs8bKzKc3wSP8r+NVQaF+cxNv+TFzRH+zTOcmC1En4v35GrY2EpPcB9PiKPkQFv3XXmg3Ix2fAbvAm3x1HIwEfEWDJqJuPVOLEYYgN12j7DHtbHbzZnatI0twbL+gYMwgOLt2KQjPxpOcjmCPals82H7Nw+8WFc8YwHWxdcbnsXwLsFv23NTyd4Eyw0pu/N6wKo+kkeMw6ZslFrd6HMLwrgrMc7AO5whzvcCLzXaSz2THwE6XYjz0pYwgqMBNo6YPMiP4BhjboK69huxet3fnvLM8Dh/D6XxHIwtwq5KrRBBaA2Gei8NKZfPUi+zs9pAD9QNucmzXOCo6N1Ko6iIF1d0NOCDYdaR1xABoiSYJ8AXtJWGCyRFShkBprrD+uIEqj1Al3yA5vm7hhXKQSvZ8C20AAQ1tjcOuLINsflF8YX9Ntw4KdtU3RLoI4XbABii/EFYQnN8a0PeAhuspljCSGSx9e2S70+I/F13N5uDaQBDTAAvo2xx6+eko8vSZR88JxcloyLne0qI7JiZcG++du+ZI6vmZ9/JH+A3l1Cr3nNa658FEZoBPaZzygA2u/OiSWJm7zZig4aI/9jDzGyPrH+IJl3HpKw5+ruug2MDyuekDPxJrmsj8I9sixhoqtzUlL8ils+K3bdCbWP1IgPfg2DsgvdkqFj0pN1IZV8DjFyJVEzBDlGOpKTHa3TVSlxvIU9omA9iAZ9tYa99RY2JQ/ctAa+h1Dxo757PIg/iyF61h3fZgEMYh9YwietQ76QgJuvfW6j38Jx1yWBNx655LnWFEGArYiwR4Daz0eNub4oNl2B6pgtApdoIInJKcY3tpHDc55vjGzjcTe4QB4vOpWDjLmESZxaJ7vgF65ibYGiydA2OZ3PKaBrDMELuWVjBxlFsm95y1sedzXCSHLxLRjQJ51ufClQYTVdiQvxg9xeKz+QT56E022veOj29N/93d+9utU6/W8ulPfZepvVm+voWOyKARzqjPMd13+2wAvEmxju/LYlU/Lubcv4k2YPGdj9jA3b2KAXfuWT/y9HOl/AwgOygxgj53Ia/rUXhehDPC+3XE4ih/MH391VAGsVNOFCua+LO/HL5d+d0zzwtX183Ph8UlPFnT8KQz7NF+FTdmK71tRxezGHDjQqxIhfodoYzQb20yN+w17JC3c1ndluc+py9+UdijF43rkwfRuNGlFy55mPkw8+bjGcXK2PbhT+YgK+NcbmreRI7/B4c6z5znm941trhWj/8K+OY1tYDH/OnNr64RB/3Ys0MHCxa3Mlf2tsBajYJnvjeayGrHKxJkAyyhnsRrdrMz63F46dx1fxJ9gll/RZ4doj54973OOOuyPPesWvN8bpduufOGfzveMd7zhUw8biE3fHw8WduDjXAcsPwrt+Paaf5GYL+LyymIMNYHzfNaH9bT3slG6cD8MWo8IDv8Yg/4hJfiVuO+94BOD666+/kfO3czvEEsEWDmsYScXgEkIvUtm3qzbZJkIK3UDlMEtMGK/j+u+qXUGZksllHLItEAlMhRAH53AUaC6ycQpg1nmC0jaOvcQCSO4L9zb5IpEKDcbdYmybEesoS4IE396mLFE3VsDkDbicXZEY4LUfCDffEr9tijiX/bYgsC6Ou8653WeBxqERygUixyigFDzAxycfA/Z7exHwkUAR670NyzoXoBBJcy6xA6KSB92wY2vn3wgJcgDk6GwLidWrpNjxzUN+BIKeXF3YNdi3SXeTq4JKwdzxrpxtYYJ4SDB+xx65I9vK0t8LumvXzlP4La7w7XQm9pZsN6Zx4co2TMRz+xAEOGDdiEKy6cCvnvqbfABRDLRvmylkaSyk4wyq7GEOMp6JdnM078ZL5zq+88mre7vJLn3BF7HmlsbFPONowDSfK03iGDHuWB3ibep67IWO6aFknH7e9KY3vUchZC7x2zxICuxNVsST3H6utPH3RY50ykfTW7jVeXwROdpYIicdsK+kmnzWKdE7Zx+jgs/03TjmFSPyptgRt7B8cyl9K5AaX0zCJ/6jedR49MNHfC6xRu7gP0K0Ps9fks0t4+ufYkfuQFY1RPZRCLlSgyNfpdPNI82pySGH82v6MO+SLNi+DXtjrU63mFgCCZOW0O2VOP6+uYXc8M658H+J0/rEFqfkhmfwojVHpunN4yhicTHG2OeCGG9ZnBJjSLOCcPOOPNf56Qj+bBO/4zX8klGTIrmSlfz8aTng8iUElQ7J1/n50xZiMJo89ExHWyCsbfZOgP6ugA43ks05/IJ+cSy4ixzz2bZvAdX5jbdNiB3bOHxqMSrdWEN3TfZvf5psOUB/i9WOa9zm9sJBvESs4KCarO5IdIGFP5vj/9F1ry/bpmX5x+/5I3oRFJWNM9ZMYy5fGC1sYQ7qVNNUJkVQlPYiqUgzIw2KlpDRmnKabG0vDLOwMrAxUltoUqJYmtIKoj9ifnxP5nOzzcHze+Dhuq9zcSz2xbZv+34c53klW/7FNsQ9hV769ghO18Ol/g7vk1+rrwoou+MAhipaLZaxI34BP3FT99KP63zic/gYDDi/81Wcc5NI/knW2uYX8BhXYOMnJyFH3CAZGc/GFPiMe/Zdm7UBq+UOrl9b7PrFFT7WNfAYdssDGkNt27nBBprvOYbaM48tahizttn16pHOlmOtnxlrOuL34uTG6/VvbbLfba9+Guvzn//86+c0K4rjE4t/5Mi3+764lo/0Ppe4b+/3YIvL3Wq3nMnKPB0vT8ZJccjuSfbtNvv2b//267097RYTu2rD/NkpHrh+gW/oC4ZsLJRr4HpsZm1aDmJcO3Z6lY9cBYB77rnnCcqUAC34beUIMAJrE0KIEP2qmz2rtsa5DtX9/VRCBuL5xTUCRpTikVdG3DE/o+AYJfbpBSzNAbkF7kvCGA9iQqF9RxaRX/MDwAKANyADTE5bG42jHQu942CBglEaO6cAXmTLQBsLwOsccBCE9anyjXzWHqJD9q5BMjjaJrzmXz/J2vh2xW8BluMBOdcDuCWBjFoQOgFbW5zGfAUVyb5EQLDqkz7Nv3vJoPPpcFcH0p0A2RjdR+7ISvd2TMLK+RYAEY51XvbH5uiNDa1O6VAg7LvzZGWuiK7g2Ng9Y21sSOJWFJHMZHD//fdflUo237HnPOc5F/D18yQIlco6PS2ZICdJPluiCz5hDApqzYeNbBA+k+KVqfmwHzZFR3BI34IPW+Yrp/9I6siWnjdJAfhwpQBrB8v+XM/6fv2wN0kvQOYXAkTXwSlBcR9zYtf5cj8t08t49hGItXuBcckw++u6/iN+5AsbNrDXTvjcNrXsgc3WbqS2MRfk2ANCgaBskqZo1dwUKzu/q/oSjfVDMYCOBXb2swGcXYgDZAJPFic2dtlNsnbF9zxL3/WN9UyyllAbt+ArICOGcIcNIEbkB0u6TxLQ2NmQTz5Pp4uPsJENn5iCdBg3fGxMiAQMFO86R5bJXfG1trPRV77ylddPHb3nPe95ynt8+Kt5bfzjT2y9713HV523stZxO/gkas1hd+CwDXi/BQ4J4yaxbGhtYXEJjsITSSpfWdIose2cbf3mQj/LO8RVsQJuLldhAzAb5rN5+MnfmzefYsvuJV+cZrmS2IbjwYhe9PzhD3/4dqXSveQitvHz7rODhs7hP4xfHsMvFYe6h391ncK3/ujXeOF990h6urZdH+ur7MpOBKucm+CKuR3rfImw8W087m8JsDk15/QOK8ST2moOb33rWy8T+9qv/drbFzfCWTyQH9J/96XDfTROIYlf0T+8gffsmQ/tCmbtNj67EOh8MQi/35dcxy26t1VrdiC+9dlY4Bx9SWYUhdk4vdFVxc3+xvfI1TjIwU7QTZz0vRyAHMzVoytwbXcKOLaxio1a9cdp4Y7vCj/ym12E61gvTE33r33ta68dO7BFnxIxdsav4bx8hbyaY336FRn6hU/mLdbijObfvS1Ieq8V3IAF7Mb8l0N3TDzoeveYAx8xFrrbNuqvMeHAcAZe4yUwq/GIY53DP8VNnEms3nyEjraNvS97rj0xQnxL1jiosXcdHsKG5QF0KibEBft/JdVP7lTF4RVbjEkMhmfwzZwXs5fb8Puugx9sATYZj/MVPOwk5DN0dL0DYB8B4NgJwiCAWg0CBqTBgLbT7kUYGfAGI6v4HM/zH5vocAyGiVAxnAVIAgI6jP5so7EwlE2Mlpx1PqU33iWjOw6Ax5jX8AmWEXbtGj+Aq73GaTscwrCJeNcap+CqrSUYC5pLKiQqS1wRGeRL4GV4AgZQZVz0W//IyDorWTAwRBXQkB9bstK2lWT689N4VklUKOvDeIzPGIARZ+2zubhOUN0Awe6WVLIleuSgCJl+JHFLFFe29H4G16qLEYy1EwC6dui+Jc6AqnMChfkBGHbX+d2+taBckOhc40AcdyUPgeqcLVuIEwJgq3jXCF71waf5TzKh6wXQJYmIKyIQMBvPElQvrEpHSzyRUbrPXhAAto8ILiGHKWQN09hk4+3vPv1snblugUGAgoXAX+IhmMAuNmvc8MRY2Y7k1ItyOi/4Ng5Emc+TKXylA3Pu+6mLjin2SO7oyS+IeMGkeADvjAE2mR8M6Ls2z9U1do3oixfpPbtEeJZA1q9VpjOQKvAgMPxSP92riKjIzY+yJXOGDwqfCkGSDCskEnmFmF2B37i5uLTESZxRPFtbEbjrI7vb97jobxMYGFuba4viX3MKd3q5YI/b1Ff3F/yXYCJ3XVu/a08KBAgbvK/NCtwI2RbayF58QlqQfSSILy928xGxBvZpy3k6FW9cx37YCR/k6xuHl0hJziRafHST/NoQM2qnc3DdLpuNS2yRfvg5vYpTMHrl5h7j5gN8vtXZ9JicxKTulyjsjhY6k6xIXowD1mZP8B1PECf4B+K9ON/qmtimWCRRWi7m78aZf7VyVswpwVxfZBf1JQGuXXKCHWs3YZYEnky0WV98H+9RlN7EfjkAn3B9chBrl+PAYr7fAliJQL8I0dgrkPF/sZt/LUch38awfbNROk4/vQgSbsB4bdq9VXvuEZ/22X5+spxuuRqsJ3McXTJ38tDNB9xDd5IcfAfPgy1iBY6Jr0s+m2u4hCdpX2xni2wWtjVWsoSVfHJj5GINbmBM/JutdT++t5iCH+WXf/AHf3DzW7/1WzePPfbY7a437eEoklBzpk/9wC+2I07R2/J2/iAxFQv7bMGnlelv+IZvuB472VheW/gMPN18a/Ho3C0gPjUuu1H4Av6y+QlbTw50AXPJjn1szmW8bEJcNseO421dKwfc83x8sRnvkOu1uNGcvIGfPxpTtoanLq6HMfrEfzrP12vHHMQ/83NcrOEn7Kvvu4CNZ/Frn7iGvvgqLN8iFJttV89dz3nOc55owozOoIGtSZ+VCIRSIKFcytgqPPLKEQVqTswR63uLDEtiCBZR75m9zrfTAFnfpA9oAwJgZgz16d9ewxk4huomxQD+JTBIU2C3chEoKVkCIaHmHJxAn2sU/Q0gFAgYAUBZY2L0to4CSLK1kq8AIWgAlwVJfy+ArjHTY+OXJPa22kDGvcmJw55GSqYIjWAtoHE2ugLuyIH70pH/3av4IUlRlFr7E3jOPpC/DQJ2Uth2y4GWiHMwxbMFCMDKHtKF1SL6MtZNFIGFwo+AsHOljzsVZyST5shHF0D5IB8SMF3LVrsOoRMQuwaxkvBJjtgwHCF7coUJfHzJN5vlLwi8a81nK+ZsaRPZHkVCkFeuxiZhal77vLIx67e27RjZVRU+AyNVkbvfdQpbbJg/wxF9CDbpHNayodqtTe8yYGsS5PpHKsjBmPqsTckJnK/fM0mTJAiSsJaNGFefkvElTnSYfeQrsNAuiE282BVdNO5tU/GlvuE6eSuM2goL25dMiBera8ESXq6tsEuY0vctNMFJJGRJmcIAX6QDfrYFCmSDzu5UbJccJWekkK7rF04aA11v8apjbEYxtTayIY9RbKLb3xGgVq1+5Ed+5LINRL/57E49sU8yxB+XqIhlZAIfkCkyI0+PGPAHtgIf2Tw9sAFJBxvYRI+s+Z62xaHFqK4tZpbIKjbiBcttjAOm1yYsZ0+4R/dJXMRuY/ISuIuE3XXXLRfxB59jxwjh+jlfhpPmKS41HkkC3z45R+MqQQgfFHPYK59gc/pmT8ZaH2Jkf1tx0yf5wT5+2DgfeeSRm8cff/z6qWgxYj+TgzHD/5UJeVY8/KIv+qLrpY/tSpE44nO1aSXReMwPFu5LDdceNwFnZwh77duhAh9bdWuH1MYxSU/j3XcjSHz4suSyFdvk1P/wtKQyrqtoIRmjYzIi441dqwc6g/0wuuMWv9gP3iFWs9ONC2uD7HB5ynI+/oTvw0mcFH7pD+7UX/P3Ik462ERSzPJJ18mu+2Aq7IRv+fu1EjrvF9CGeeBR9SexhT/itfv5Pr6Q/jYh3Zhi/PgkDmd+OHTy6W9YI0dqDo1V8t/fVq271hgr1D766KM33/Ed33G9ef6Mp7W3WLWYzXaMiW6Wb+LlYUD/K+bRNZ8Qj+A9bkPWi++NHY7Xr1wFN11eyJ7lYIuF+ALsTI7hhFjERsRY8mSPeF/XwbyN5fVlsaC/l/PzZ1gD8/jU8mXnvuZrvubm7W9/+y0OwiWchKzEbX3KvZZLLa/398aZ5twvMFw7AARlBtkgBXwTXuLKCBxjJO6XuBAIY9mALFgBIIC6gMHxEHKBpna+67u+6/qJpA9+8INX4O7aBSOOtgGV0wP0zgW0HHsFuImPdoEuY6agtsy9//3vvw3im+ADO0TmVObKkJMZB3kucQEmAJ/ujFE/Kr0SAI7BWc9AAYRqT3/aXGNG7MwjmXIY8q1PlVrHBFsJEXIJ5PQrAEokN+ECyALHEjn67xzwWFAxb2DJibS/BIkesqEN1simpGcTc+CxztbfJaGBzn/+539eQcZ5Tk9fjXvB1rX0xqb4ABsG+OuTG2hrdwsJyDp97ArUBt7O16ftd+aqoHP6V6QnO0he7IWsOUbHl0ALbPo1TnNNzgF7b0aP/CzAIiwbBJFF97OxM0kwvrWftrxHBNiy7XT8yxjZM5IUfiRDSQO98aeuW5uwmqad9X9ksHO7u2Jxy4qd4geShGw2bivF60Pa4CfsB1FuHAgD/OfHi1m76ur67uXvtQdz2GFziWS0SoAAdI+5rF9v4sfWl+RKpAR3sUWRz/xq3xwF7+RbkttYSxQUDOyCoHs2WhvJ026hvu8KKrve55slgzDceJccJx8JvV8O4PsKk2Snb32w9yW6bGxJ/9ocv2le/e1xFjaOAOUDPWv5zne+80qEkddNOuBVfUl0bgPfk29EPotkCOUS6o3V+3NjZI8P0Cd9b1wxX8U79nriKB+ToLNRWEZHyJqYJAGDg5K3tYH+pis8hV3pV8xufHbo8Ds7rmAXu6Fnvic+dN7OQcfIgW/1vbnVVz5HprUFN/hE1/VoUUX7torCxHyzhSGyIdM7EfmVl4IW4k/nMBfGi7/kIW6QkV9Rcd8mSxsr2Ufj7QXRzfWf/umfnvJTm+weUcZpxYnlJvXjHzmvbzYvc8jOtYnQNx8+TC/GLoasjZNv59IPWbJ/9k6O9Z3u+A8+pi8JKgzuOvYOE9ZfxTH+pX0FWDgqNikSePxhca02NtmlG7FpufBZfDWm5UXknh7SbY8tKizbdSWPaNzkfvbTteYB08O6/s4/+Ihz8G7xCoZ2Tf3stm4ca32V3sRGcR+e8w/Yrbi2C1N2YJ7xN/v1KIf7t3hOFjiaBY7abm4wBh9jezCHLbFH5zc2sy/z6d766fGH//3f/719FGdzhy0osW/5AL5ZO/2HT/CGneLm+Dw5wr7ls5u7sm9zEIPZBq5au2xqcxI62CJ7Y9n5GYP8wDl+oF28hm/KZzpeGyt/L9g17z610xx7h5LvAAAgAElEQVT0hQ8sv3cdrBWn4Of1c7K9BBDoUYoL62CrLys8HSJgnG5Juo45NwDsnp2Q/hHKBSjtL6HpOqRlK+IAGUi5RnsMkGGoqpl317mHchiGAC1ga0MFsDaMhWzWcay+ABCg0bVLmPSjDaTk/O46pEMQI6dArdX47kM26Ig86GrJhQQGGAgwfWpnCTLH2u3FSAQCJADT+wZcSVpyZtD1nVwDOSsL9b2FlfoFCgUFK0oSAcDBiQHFOqVghRQJ7HuN+S+J4ugC1IIRYEEU+r3Pqtd/+7d/e/vcM0JM1kgAIoxwCvSSUEGn8UZ4gOYSQUEYEVtQp+9NkugCsPBxRJNt0hPdIs/09oIXvOAK0EhkY2RviycCMaDTHoBlz/yr8UlY+NP69QaAjhfY+53w7q8tNrgAyafpvzYkel3HzuCX79ogk87b+mrctW0LNdkihaun/kYayWfHvImPQNM4PR6xL/VLdohf84i4I699IgtscskQm2jczSXM6AV/q4fGImFFLpKF4lB6ERg3WdTfYib7WlvsWHiFdNZ2f7NvhKXjAjZ/ZN9LuuEbvMqv+tdKUD+n1r3ZqXHxLwSQvhUQ+kSGBFxExeMhcBdRZv9iHvuS8CzhlURYkaiNLV7UhljVGPW9RXq2taSHb2oX+RNT4J25wTUrmnBQQgu/4VArx/lacl1drT0r8sE4eiMvGK5t2Fh7SDNCBMsRV3GCTNOFuS1fgDXmYSdX8/YCNXJbIimRzrc2ZsEIMdg5Pi1W9ilRMYeOwQO8Y+MyTOBPZN3YFweNd2OteFQbxZ0+P/axj90+4sLO+7wTz0BANw7Tgy3bGy/YcNd7rExMa/x2/vAJulV46rxH1cSb7EAxFYE1Lva4Y9+EEaeEMbW12Of+ZGeFn41tkYxNije+906nnqOmy21PIrzn4F99ScKTGb/j90vk9cnPxbDkufxrZYo3k1f3bsK0Y6sNyTsfYbd8c2N77Ww8w7M2QYNx7Gvxi4w6pgicXPzENRtSuGbP5kc/xaVihJ3F5GNuisT4Yu1uQr6ch1+TOxlrs74bI/vcR69gCD9dWyF//iV3Eb/dS4aNcZMy48U7ilthK7kuxutDbMJ7z9i32L2+a+6b0HYtbtX5jSWKWM0p3de/OIQrKF51b7JTgFg9sGGJ9sZ8vlN73ZvO/cQrrNwE99QvvdEnHOg7+2qMi/H8yrU4HpumQ7oS19nnxgByEK/5wXLq5RqwUrwgP3raxcnNVbWx/rs8Wrzboqn8jI13/cXVewkg5wCChCDgEjoQ28RH4CZIAVhHC9qESsECcN8ZFfK3oLjAliIFYEZIgIyWIWeEVk5UHAVbQlpi24pGb3L8xV/8xdtn0hieeZxV5A3+CLwt0oJT1ySnfq/7j//4j28efvjh602UyKvxImoAAFGnB+TzJBz0IYnr/sCyZ+KWyNPrOgjjROCWUCBYS0wBzAZe9/SJPJOrLaecc8FvgyUguhOx4XwClIBH/4jFgjzHFCCSjUSfPXFioMYmyNNWRgRZ/+7vem2qCi8IsBkBtjF1nXHyHQlO7QV4qn7Gs3NwHrmX+GlDgnbq0RwlVooWwMRxBKz2OgY8XQ8DtljSPVtBFTjXz+2eWV9GhvSjjwVGONI4BbPV4xYUjKFjfukCCMKe+ijRjRiayxam2DccgxeCr3E0FomHYFzA7pnWXpwHzPUBrAUHpBa+pGukagNG7SCF6zvwsjHASnLjD+xY4sBG2LFxd7x++pmdZz7zmTdf93Vfd82tHRGb/PK33WFj9Zzdu76xIPpkiqCLJ2cA3GDaNewH/gmogvKSRVjascZuNZ+8jY+9LEHWzhJYJIFs6Zv9skF6ReTYGzyoTbsCxNe1BeMmE0U/eofZGwuWyIkVMNILyZLB537u515E+33ve9+FK9tX46qP+pWkwhn6FRP4QtcvHiCAkqzOwS46gvFsZ30YqYGvPjfONRaPvqwPw4XGViGifv/hH/7hmuPiucIQDG4ci0VksKRtk5bFHeQxnWwixJaWbPM99zeuLYawn43ZdLcYKwHiK77zJdfC0G2Xv/ObZLAr1uJfx3flkZ2Qg8/mIvauLjpuV0TtLMmEXeRQn+mzxEYM65xxGyN8lpAYt3k/9NBD189Bl5ArqFgNXX4KX9kuLJGUwXWYGWfqXDbC17uXH9aHwptk5tQJeTd27SrIdy8OeyYz8M89fDPfjVPibfwE34I5YhVZi9GboJlTY6jNtmuTvfbpXxFnY7DCs9jNr6y88ve1ocYpGTQm8c714iFMsbLM7teW2Z57+R9cJL+NQeyQ3uGmAlvHyal2JKgKVGRjwe9OXBBeGhfbwuMag50t8JoNKJaR22IKXmMMMKP2zIPtsHMxh2/BZXLevIf/b+ysD1xSrNjVddxheeRyMbpYXZ18iy7EHTJhG72EWNGH/o0fN6hN+dX6unxPH43XT7o3L3KBaXBLLrZxfTmc+IHf9d3YxBX38vm1R7aFE/HhvsuB6P70oeaevcZfw0/z5fed909bcKtPOIarXI8p9QjA3khwSBHD4hAGt4G9xpEuAA1otScxbBAblIEcEKWA2qRcwblrN9FaMKEIjozMJQhEdJ2cUzJ+24ze8IY33HzTN33TbbLBKBmBfpaENg6JWO2koJ6vAI7A5yUvecnNT/3UT9287GUvu7aEr8Osghbslqit0SzYIatAqf68A0BA3dXkdc7GrsLJMAAhcERcGdUm64ItkAdwDK82a0/BgEwAn742oWz+CAWdKQyQDQc0fmC/BJ2NIhG7Q8P9S9TIV8ADTIgS0DQGc3Ef+SsMbGBSgWML9EI2ZE1uS7QBijFv/wt69LrEbVcONkhvwK0NO32Qlz792sJnfdZnXfbs/trfl0fpbwlwY0Hk2SeAFJzgxvogEgwjyIMuk4WCVHOoDysaAq6kFMjTT9/335KzJT/sfYmfoGteiAESWFsdq498r++q2xu4aweZzT4QKnhk3ojQgw8+ePPe97732qJLFrBnVwcRpcUcQZK90JOACZP7rO2eS+6adOD3druWP5J7x8zJTgO2v3gpFqz/iAt8y9iQUH6O2Jiz4ojEGJ6oktMrHK1dZFuQhVHuQV4E2sbGVrt3X6ZlzhtExU3tKySZA5k4vkSHDuBV40XejEc7Yln3IAG7ctl16cwbjvveL+X8zM/8zCWWfkO5lXo/9cXHERT+54VBbBR5Mi6y5Ufil/nBaokPksi+6LTrFTKXR6xNaMtW9HzGNld2jKN0vL/FuPqrGCdRY4fkR9bGLz6sDSmKLHZsIVyb9QvntvAJiyVjEvTFaHI956Nt8heP4K5iDvsLB2orfXqfEx1KZO1AEePZM/8VY7pPLIZfio3667iXgyLQZMn/zUncwx/xSbbd8caAWO9xsnJM8aEk/aUvfenNu971rutle/AahsL1bXOJvjHA9OZTIqzQxCfhA26Rj23cE3vpx/gUIpbnLm7Bpq6D15IebYlrjduOHNdK+OG7l+PxT/OTVPLP7t9FsfpUKNX2xh+FQLyH/xpr7Sq28Rf8RuInXit6ZA/sdwveXYdX0ju/VgwQK9aHjLu5w1v2QA9wxao0/MLplxNsHgGbcLGuo3NtkPnyWPbHf8lA23jhFh/lOvynMTsvJtVuusgGveiTXbNZMZ0MdnzsjV2LQeRDz+yHzcJRcqfbjWH4JL7QNfDQopdcj82Ja+S1RQp98OFsAZ/Df8zN980t8YblzninnJTecSdxEQbStzgDMzf+beyQX+iTbeIqMJHPyHU73pjENwUKvgSz8Yx2IiXLOJo4KZbvfGtfcZQNN0fXXI8APP3pT79+BtDgBJ8l3hwPOCBxAipFNNAlZO4THBhW1y/Qr2MYB0cztnWCJrskiYFRFFLeNeezZMaQAPufAjcoAkWgyQnJZQsaAqUCgHkAM/dw5o5n5AF6x84VP0YgMEkCOPUSVz/voErXtTvWyF4kCPFgdJwOOePUdEKn6xQMGUEGGLv6LAnjPAK+BBTpQvQ3EHGAJUmqnq7nnGxPskl3e92CD3vqPn0iMt3jBSiC6jr9EuWVU+1v0gDAFvw6Zj5rXye5o1t2uQCOSC+BRhq7no3yFfZMh/Wrii9Au3/JVXbF35dsbZJn613tFcAFEwkRcNpqtfFlhwWtng1bOSIw/APZAfZdi4Qsqes4fddv1/AVALdkwdyQqrWDDdKrU8HBvVbv4FBj3gRqK9FIHH/VHxkhqgJictjiTHKgr57PrVjYNRvUkZNNOuEJeyBrY0USHBfIYKCkrHb6J2noPF9n+33Cq9pfbEJwus/bgWFGfe77AIxBktG95okM6YsN1C4bX39FIBFTpBBRgZUbj7aPxiLGiSWO7e4LZIfd1p/ClbG7n32xJzECDi+56BqyY3dIBRuCY7siag76aDwPPPDAzRvf+MbrUD/Xx/e0C9MVfxu33STsgA/xqfqGu8YtTpgXEo5kGO/GWWPYAklJXUkl28UpYDWfYYfGvz6b7jw3W/9exCUJ7hj5bnxiXxKc3bliwWFt3fjJKxkiW3DyTr63vIBf7EoNX8ZfNgb7e8chBoSvb37zm2/+6q/+6uZXf/VXb3mNBPBOXA5XW5JIpmyWL4rptYPr1GcyNN/G5bzYJ3ETE/idmKEfWA4LGpv2zBsPxCPYHx7XPelDkWsxDvakV+9Gqn0EfG15MWOxvr8R+cVRf8NYCxKSJ3NJBh47aA7wvvPGJQGAt4ozCk98D6+ASThpx5uLOSYD95DbrjTjP/imQpZCxuIRGbpGvPVd+411ccN1kre+95x4L5xkB3ydPbCjruW7/H/jeo/79U8RCF/CB/i7scOb2qILcbU5SyThAJ6xBRR/L3dfbr1Y2TV2IJMLjBZH2SkOzL/oeONt13bd2sFi1xYhlr+47zwmboj3inXPfvazr58BVRBYe1gOs3NdfkbeazPtNsEzyZcuxUI2tHy6/rSDR/O5jSPLg9hk7fb+qPoV/+JTH//4x2+L7Yrm4hXZss1kJL9UUFqOjut1P45I3rh042g3Q/97TJZccRc4o93GTxZks3EOTiYXmIqL4oVi9eZHZCRPaPfU9QjABggGFfgg+hzToFYAOpRsFMjb5v593/d910v6gOsmpxla92V4CFdtbwKIHKs+nQnrVlsQvAUQCuw+oLwJ7IL+Cre5mZ+g0hiW4DbOwFfgry8ECAGkOA6+gYyxCbgSrYJq82LAnG1XZjaBs72eDhhe9+1zjt3DGCVUC0TJR3W040vABd7GWNGha/0GOB1xEPduRW4TawELcNQWctC4BFiOQYeCq/nVn4py11gN067rFrhV0ZdkISpLbOlRwO87+bJ/9ibpoyfzE6w4cufX9jbAILiAZEGR7ACecUpkkFny2mqkPhxDrCUtQFWAcX77F4gFnb5vpR8QCSSIq2Su89no61//+usNze2AkXCQ3VkkISu4ILguGeHnbJN+FmPoGaDDjwXILUYBYX6xwC5ZgBldW/v5DFIv2CvWLF6R+Tnuc/zskR33iUAhdkjNJmJsVuDcFQbEw3iMYQs3ApsdGvBvCe+SXv7VseKEmMEO2emSnJ177WZHCJaCgMKudsiBTZizqvbqko7OlVtEnGxqC17RY/eyBXpfHOwYrF4CRs5sRxxlC7UJG+B2Y9+CCT+ln2yKn+lXvOBfXQsbEEaBfklsO3dqI4LsOV5tLklX0DCPOxW72CpbOYuG7OMki7CBThX9TnsSnxbDYSZyTFaLzWyxOVhBEg8id427eAWbJbWSAbjChsUWsuA/p4yMvz61D1MlNEuE+QI7ZTvkiugqmnnmvuv4IR/CKdhkxLKf+frt3/7t6y3SsJyc4BbiB+NObNy5SCbSAXmy/dptl2P/dscBO8VLcB44Zo5kyRZwpfU9/oiL+BST4OyZFJDnEviukRRvHwoAOBGfwPWyn+Zn3BuP2SJ8EQsshHRejMMv2arv+tsEh33UTsnKpz71qduihr7YLmyp3a4vtm4MZDsWAeBG+nFsORd50BuskIQvHuFAa+vn4gA9S1RglUfS+Hz91YfFmNpcfYvl+AZ59YLljvUssz7IGO44vji7x3BLc+PXG//heOcUGfkCHS7OLbdij3xxfde94i0727Eq7hizfEasxj/Sv/cF5Jvd1wqxuEPP7LK+YQwf4r9wgd+SDdnCk66jS/bQtThtY/XTnGyWbMRubS0HFyvgFH6z13QfW1+sdtzCbzaS3WUjzaeYWPGJrOlni1/8RL8bw8VmeRqf1A58UoTig8n67rvvvgoAyQD2Lf6fnFdb5LD+0jE+g3esnlaGZALXxLSrmF4BgFE+61nPugz8Ix/5yK0SkVJgVieSigUEwfrLvuzLbn7pl37p5lWvetX1jBanX2VlFBI+ztXnBr3as1VEPwkOweuYNo1/ye0K2DMT2vHiH9XQ5gPcBWpOgAgyPlVZiWfHkTdgKHhSzJLHdbLmYgWgazjpOhbnBAQLlnv96qVr06OfktmiQfcjQwv05Ck41bZ5GL8qU/NSAeXAHbNtH6hy+j7XOBH9TeR3LiexZ2/a22TG3NhCc9uALwmnx/r2N8di40B1j69uAZtKuznVt+opJ0OcyG6dmYxtSSIfx+lcAK2fTfKMd/uys0TwXNA0Bu0JqOluiyeCLjAXdNg630PS2b6EbotkAmLy7ic7I1K9eR1gphermKf/Cr59Sqboxn0LnIJOxyQgG6TqkwzYlkB4JhPGvb4reRSY4QxCAmzd4zjAdr7vks/VAeIFAyKeSNf2sZVheECGdIdUIISSxsWgDexrW/x7CY/+u07w4z/IErnwm40LZCAxlYAZF5tk05KXJfpWdvSrffZYG9k/zIKFsNpjFrBCcrHJDbuoDzKhtyXJJwnuO7mlW/YDAyUXu5rSPeLNYgj/6RjsbQ5sVQxee+YjWzwXixFqq+a2CpsrzCQH3+vH4w/sCmGCDSsncaT7yApukkOfvdSpPnqcqDl1Tcf7b/zszbnsYAtE+oJde9/GIgXiJY1wQgFJW2d85FvuVbRZzgGHcAi7ZWD4jlN7ki7j3Mcm7SZIV+zZ31ss2KR+C2ZsVmK8vKW/l9/wuY1zxsvWTtJr7if2wQBEd3GIXLvGStvi6sbz9auujSx/9KMfvf0VHrsyxKLF2rWxxavdXcGnPDZFBwoF+peMJYeNxx2naxyCzPn4+sr6e2MSv8QSOu7TMdjXmBTa6iO/7Rifgg1dw0brz84ojyqIJ+Lp2jV/tpiQfOl24xn9itH8nmzpkDzFAonexvKNNeIUu2p+Xv7I99cmNqaKT+TNnnEetkuHu8jYOXIwT/3xJ/y51ePGZEFDTsDHul6OQnewxfy6pjbEafLBU/re3ItR4rKY2bj21zj4qziAx3f/FhjWLthCY1a88M4W9pQuHbMLJTmtPMXrxthqfv96bEYbG4vZhF0vuA5dW2xcG4GfYpf++O3ian+3GNlPqLKvk//IszYe705MMW9zIf6Cq5hbx09euTjGb5q3WMG/Ts69uMWP2YrczM8o4tfm4rqdK/+3202binEWWNem8Pfr5y/vv//+6x0ANdSz6R/60IeuLafIv84oYAkpcBA86jzw7hmFlNP3DAvoLoicCTQCWPuMkWAlV03GhI1LkGE4CPYCElDnQBvcFpyNj6AXkJEHxGUBF7B1P7LFoCWvjGnBZ+WxyQWQNYeTsG1/iD19uVbiRD7mtGQdkVQ57hrPTwM7xgck++Qg7t9CgevZBNvqGsDEhgDpgiXdID2ru3U681h5AqwKH20FlCRKsO7U1pJGDowsCTQLhHRmLOxQ8A1kVEXNs/Ek49WroC/ISfol8I2rY+TIFrteoQXQIjEADOjRBRkJNpJ+x82BjrcAYe5IljlIBJYwbVW6NgROyRwiuqQdGJG5AgEiuvbN908wYytLGOi+a+svUBWIBCbBmpxPv4NvEiK6RwatMNav4E0n+7zhBsfkSF9IM2zd5Km+YKd+N1FhD81zfWVluziGsGmDfHZHh2vMB5YIIhKY5iAo9mm3UW3asZVsBW+2vHYIM/gxf/IdjrL/xUDEjQ/xPfZGHkhXfXlng62fCDrds2NzR9AV6chLYE+O+8sF2UJtKIyaX+NmP+bU+Gt/Vwt3BxZ8b35ws34RWXaDIGwxlm90PXwmFzqrTbi8u8jEThjGViUp2mNX7FVbZAPD64/cO2bLrvdLkDW/NHZxWnJyktv6XUzHJRRikku69/PAMF7xif3STcf5pHNLuuAmvUU+u75nKBtH86i//DU76Hsy3zgtZtaW4rxdFJvcijldvzGdzcMCdrsJJJLqWr5u3hJXeiNntop0w394zc82DooHxtm1LewkExi+mLixO3+V8ME+5zveyyt7V1I/9dzulSXzZ0wmV7i3ttJ9xrx4yT5xGdwOT12CXdHKTk/6YKeLHfSiT74KN5xfbmGxonb12XXu1U9jb57pL7ta/Gjs/La/k8MuZLDn7ml+cZO4OY6g7ey2VVI+7jgeKB6zdfhp0a77FK0lZeI1DO/4nYrM+VOLdH7qd3VY/4p5MI29ivfithwAr9zcILmE197hQI7Lz9m9BHvPdYw/k4m4I8lrHLsNnC1s8U1MFFM7Fy769aTGJc+hs92BzHZXH12/9i2Jh9Mr983n+BI5Jr/0Y/VcH7hc/di9nc7aVs9vFXd714x5409wCR7wBbjiOD9v/MuX0yOs9ncvt21Bafk//biWf5uHQgx57OMweLcY2TXkt3xn/RdfXvnjs7ChNmBk93ZtuxC+6qu+6ubRRx+9fLf22YOcwbzIkL8uxzau2mfrxg3bjREOmVP9pb+7nvGMZ1w7ABgGAzNowWmDM6Vz7A04DVyyyyi7F9B3LTJH8SYpqBvkOvYGLYTDeQRTcGWA9UNgyIx5AKnGSwHdJwgi8gIIGRl/AiQr8ljh609SCZSAIoWvDCmLISN9+lpCjfwxFEavPdUusmRYyCPZAXpEwjNL9Cg40hk9AmVkEnGne7pkiAoSCC15LLGmR/MGSI2R8+yuAUEHgaRTfbJpZIVzbuAwzg363b/JFl9ApNjAORfBE5D12T0Rmv/6r/+6rXCTPX0K3ByaP5Bp5wtc/Rco6B95MCY2uVXg7k+vBdnuF7x3nvW5SaIg3L2dOyul65sLhOZEJ5sc0N2SITJdP0Pq6Fxf9IpEsM1NYlcnbLH7BG3kdDFmfQFWCY5sZgEUURDA6JkulkDDjZWHgMgntS0JXV2yVTaxK/580jX1QYdbsXbv4gpZLq6zQ+SocTWnLWDUpz7gHn2wX8VP/nCnxH/HTE+20RonvfBF2MOfxZ0+tyC7AXXjhrluXGhsVl/1Bwu1kzysiJNbY/Izpc2Xf1RosjLknuZTP21HtE1TrGlM7GADen83J3jc9eYpkRNLVodsr+utTCLOrdxIqNKhWIfUSHDCCUm6pGO3da8PwQm40xjXvmEh+9+EDzZIBuHIvpclua5eliQm//ra+Xtcrja9CJdfseclRXCfrW6MhU0IJDmmx+T3P//zP9fYHJeISQgUMPgzfUSe+xcWwwexj+2J042rdvnmJhNLDnEP9gS/YMtyra4xNrKgH7ImZ3YCk1e/EiQYoSAmtiPG2hZj0umLXvSim7e97W23L5Hjy5KMFpEiqAjy6nhxkz/yD9xB7KSLsCX7x/dwCz632ID7aROPpRu7GZZvwDO2tvGFH6/9+XvHRdeKGXSnIMc26UBs5vMSV7HULxqESV1rN5FEnb+LX/pj0/xTwg3v8aF87bnPfe7106rvfOc7L8zgj3Yb0Ss9GGvjUeioXS8cFkP5lDGaMx9bO6UnXL/xZWPtOuzv5efsmk+TtaKxWEWfyXJXxTvff3jfdbt7YrFc38vr9IO78FeFg9pmX3g/nIPX5lu7dFM7GyfJif/iufBcTKIvBY7dqYAzwRb+vnE9PSiEJGf94kYbo8R1clk5br5hzM2p+OendvkhjkeGeJDjmxs1v9pLhtkH7INR2u84W9j5OQZ32V2fdLccvHuXO9MVztH5frWmF/S+/OUvvxamFruWC/Z3+qi40q45XAa28a2Tfzneddo2z777f70E8GlPe9oTDWqDlWDOsAGfIAW8AIUAx9AJhxN5ayUn3uqbNghYsseJVckpeT8JBEmvLcrb7VqS3K4H2gCAQgUrRiVoAbtNaJG5Kkq7et69jLt2ORDCJqFBOsydYwga5HuS+U18XIsMCzy2DDX//tZHcsuQqv5KxMjcNqHaBBCI2iYFtUEeZL06B7RIzV4vmHAaugO4JxFiO0ty9Ins6w/o+i6wmOcCxRJkwYC8P+3TPu1awVAF7RPxEVQRJmNhe8ZpLOlun8mz2odcIC58B3glJ0SAH7lGwGcvC64bvAUFPq1vAcLYkSVBKdkoHNEHWzV/21abL4IMsDdZZvNIC7nUbsQkQF6ytATV+PgPwLPSzGeB6lZP6WHnCjO6L5/wPDQ82366JpuMgGY/kQgJMAKbTJAyc64PdonssG1zo9vGS9a7fTTZIi2Nn37ZSvdLcLS1bUu8+G73k403L8M99wlwgobdK0tglxDzHzbJx6xCu+9OWNAxMUWCYnxsARGg266HI0iKdmzth++NyUq6IGx+dnss7qT/9Wf9wJ7OK1zCRdd4+Zm+6w/B6BqYsoUnWEzn7DjCV2GgPmC8nRTsQBGCbZFv7SNd7l1ca94IZCtNduZJMPkAfTQPK2V4ABmxHc/asxmffHznz//tLIMj8BEZIfNNEGAaeZnzxpCO2SEoiYNNq0ckjb2JxUglXkCf4niypQOEe3ckIpIwahOOTcg6D7++4Au+4CL5H/jAB253zCDX9de/zjcW+l57M1a4sAkgnsIG2JiVxV0dxHH4nms7vgm/+Llkll5hTp9wtr9hrEQJ3tRHxyqCFGth5PKYtSP9sNMzHvkOj41RglNbxuicZMkuDfYiwWI3zuOizuM8Ek72zpbYAs7D18RUsqhdWwCMUloAACAASURBVMhhe76ncEiHq5/lZfwe0edbHc/Xf//3f//mx3/8x6+fx9xCyvKI7I7eyHLxdGMejiLGFiPf8pa3XGbYauyrX/3q23dCbJIqpsBExUTjYL/a3YSIXRjbYh3esQsatVH7vRfjk5/85FN2UNITm6pfXJHsxARjWUxZbr92hgNo71ws6aeBs50KJMv3yIM9NsfdvbEFDb7ZNc1bDkU/zQlWyUPysV70tj5Kh9mdRTw2VR9yJHNdviB+bZ6zGCtO4Kf8BU7htWIxPG8+8jXcdftanrYcgv24dvMqvtbcux93wFlX96tz2Ion6GNzgo5lY33arb5YbF5k4xzd13e7gkv+N37DvR1PRcv77rvv5u///u+f8t6C5e5bIKzPxeZsQuEPt5f39ctSd919993XrwDU+ZIhIID8MYRNACmacSJdGwj6++lPf/rljIzWIPtM+RlqAWNX65E527K2baRBv1sRqk2Au4mNAGg+CDQFGzPDXxJhvAiRihcHbhycEmAxJEYJMBgwwtwYbUvtHGIi6DbvjM22GAQBoTmNd597pfjGJ6AbM10bLycSnMx1CyGcE9ndwLeBCZmRwJAf8sxBzJUeO84mVua24a7Tdo/AdwYOpB0wSyaMl67XaQXbBTQ2wgaRcGQO4QZgGxQEfzKgJ+0jJo0BuTOGLfQYI4KQLJDCtSmBqvYlrJJgQQJZZaud1wbApCPkVfVUQr9Eztjoe9ugY/OHL46zK36SXQvGm8gqYmww2bEIDosp7HQBldzZV+OQnAFmdoREbDByjl43eLMz2NNYK3Kkh6vKetddT9mit3NfDOWDggO/tTrAHuEdv9mkmQ52pwDfZBcIauOWXNG3YnDH2Sw905VAIhZ0PN017v5WbfYS2RNzkE5ko3u0tTYNs7zfIn2ay9rAykGAZ0POsfX6qo/mZzsogrB+t4SwNrZ427iXPEm6us7LxtaWFD0QNPIQx1xL/4tzSyL4kJjV9bXNb9hmx42Rbazfun9lDnuRBwn7EnD2qJ/FSjae7r1wdROU7l1iJL50nM7YgbGLdexPXK8d8bn5pccXvvCF14p8z413f2NsDrXRdxgOdzuGFNL18hiYILbXn4Ku+C8Okkff6SgfIfvFqP5uXBWbW9Xhd/yVT7CJM2mRaMNVc0V02Tc8XP1JtPiQOIKXbRtrd9umubgXRlqsYGfuX2zcnUFwXRK3/dVHtrkYtIU03Khr/NvYq0/cq+srqOyz9NpYzgsX4UG6seWZ/u0WgiESMr4kcVjs3MRaf/g1O2ZDsN7x2uFPdK4g1bX119y6X9/dWwL82GOPXe/j+tM//dOnvGuKzGtPXFUoJWd8G+/v+Bbx6qOdMF/8xV988xVf8RU3f/Znf3bznve85/YXrhTaGhdb1habbm7Ggpt0jC/wc4kj3+Kvy7mX05E9jr2xWrzt3ootkm9jhEXwXuGE34lz4TycFVv4xvL55tJPVia7CjL0vNwU5i4PoY+NY9sf+5HXwHR+1XmPpYk7y3fgNV+rbfkXf8dTjJl9wXIxA67Tp37EpcX4vZfPpjt2sEVTeNx1zSV+0Q42diHu7tw7B/P4qLiyeGz+MMQc+AMcc5wMcLDwuwR6Y+3uOCPDjZnGYbzif5+OZSfFM8WixQfjh+Ow11jFVL7gk03rB1a16HDXvffe+8SpWMGD4gBQAwACC7iINqIkwDCuvi+wCRbaWLBY4OcQOx4OzNm6JqUQOEfe6zawN1ZVEaApkNtuqD3zaHwcdosUCLWKCqesP2B3kpcNWJI2cwE6ihTGDTAlY9q34kg+FN746YpOVPX7bv4IFkIu0ebAnGkT+pWzZBGA0fcGEfNlY4x2jXFlgjTWpgRfQO5TUad7tCGobnGKjPZewABUBWaguXZLlx1TVAGkbHll4frkjvCvLSL1u6WVnDbZWGDegG/eW8XTZuC4xAIwd49VDKAhODZ2SRT5rz00j+Szz0UKCECN3vmvgEtvALqxBY4BG58H9Ev82C9g5MPwhbzpDRj3yR7oe4MpYs4mkD+JtMRyAZUt6wu48ondVcF/u9aYHnrooevvP/mTP7ldoeSn5rz25lifnptmHxJgcxR02CX7YcfsG+FGchQb2Rh8p//6Zi90SueCaW3BNjJi5+SISDd+q/RsApb1KaFavGTHVlHYvTmau/ZgJnsylnwCEWOXgnvj5sPaZzdepsOfk0lbXEsuO2bHQ9dvQk+G4gTfUChgo5Ks7oVx/AmxQXQ7rrq/RZ76loDVRm3ZmbOrbeKWGOncjpGuHBMf4JS2F1/0LUnoXoSVDZgfOZ4EPbuyM4Hs2Jq+6qcxS4qRpK63E6YxtIDQ+4ve+973Xm94rl1ka3E8GZ4YL9aSg3GaDwJWn7tzo2dQ+9ejXdtm96UL3CLcg6PGz4d8X1thm8bDN/AOWON5VnxG4c4cJVRsDMdR5OJHcIzfLBYg5R1DhGGKBYn0wDethincWUyBM5vQI63L7TrGjmE9XJTsiQUbz/rbr8s0Lt+TAVkbv52R+MgWV/mhY+wxLClZxLfIQ5xa+Zz+05zhr7myueaSfe9Lv8Q89oa8i2Gdv/fee29aVf6bv/mbWzsXp05M2pgqPtExu4VRXWuBQdxn/zBJ7KyNr/zKr7x+7et1r3vd9Xbz/rFlc5YE8h33szd2jo/0vTFsjFpeq/iWnXfNu971rpsXv/jFt4n1xgdJGx9YPrZcZn0B/9yCOLzjWxurzdl8FdPEue5p52169vhl+k/mOEX3yjnWlvj62svJzdnLcqbF/cVdOCq2bq4Fw+0QElfFxc7vbh4YzQ/XX5fP4qLwuD7Tr/7wZXI3D/ay+YJkHbaxYzuy4Kn+zd2CBP5fO95dgefWlr5dx17MYeNUMiabLZDw8fU7XMo7nfCR9QG+2H2KU2wdLyAr92++g5PxJ/mfIjd54999v14C2A6AJdgEQYibpKyRUbgAxYn6ZPwcB9gHZrZoAgYGxLmQFYnKBiRCql1JVkJotS0QFXSXHFEUYs6Z9A/YCNkcu05wRH45lnEIIgxPcCW72mRMHBtpqs3uE0iX+Pb3OrpAvGRV3/pgZBSMIJAv5wc2qsiCWuf9agCiW1sCLwBYZ9AX0odE1ibi5T6rgcmDHLeyK2lRTd3q4YKpJCd5Aiv31JeqPTtWIRUga6ttNTmjY6sTBJ+d0JHxCHDscwkmxxS8a9e8togiMa4tSYmgsgGFjSz5A/gSCvcli+aGZJk/AEVuECF2AFTW7/hycmU/HQMm67PnSqgx7+oMMN9Amm+xJcmUFb4lTOSuXfYjeEpCEQs2i/zVt7fq8yv+tKC5SUfnG4sqf9fpf4GdnBRS2DpMbEy2cpM7PFvwdw7pQVhg7CZ8ydXbkjuOIG4bgtBJUJdc6H/1tMWO2rBVT4BDSNY3lwzpLxnVLgyTRJqf+/n/+gg9SHgRWvZLh2yk47CO7S+2pst0gGDwL3YEW9I1UsCXFoN3Puff659ry3xGUD+TzcZkHGTd/bYFW91fnEUUxZjFc/iLvIm3J2aw4doPl62UL3lYjNZn10tY2II+2Q7cWUKFTPMj+KddWKagXptiqfb5hBjIPnqh0pve9Kabn/zJn7xeYFzbYiPs0y5ucpJN9sqvduxwhJ2LdbC7a/ngxh66FgvwFfFUXJFsGmsy2kIq38OhLDbAmI0DSB49Isr8jl/AXnFaLMUR6MccyLy+FrfE4labW03SHr4EW8x1k5yNd2SIjC+ewvddGFh+x6ZObMPnxHacTVFiky44K8GprfS0LyJrTOneOFYv/Al2baytbbG/9pL9xv2uhXHapx9JroKK4mHv6CipbFftLgjAUXEUJ6y/1Y3jYj5ufK68S1Q39uM7XdsYegfAu9/97osb1MeZJDcnOHSnWN0xvmGMYtnG2o2/9N8x2OL86ls+sAsd4ofkF86JXcvH+X73yFv4XdffabeX2GDsjWc5OBnAefwJ71xMlOBpQzxi6x0XW+lY4ZJNNw46MbZNqhuHl2affsWHtpCHW/BZuQ9e0piaU5yrxw821nSP2AbPzHHzry3Um4frl8c7Rz4WL3DD+lMcYCtyhc/4jM+4cLYxsp1t23hgO95Qn+uPydvOIrkYP9Un/kYW8EBbcBpuL8cRs5Y7i0Hs0zkLuGf8lOMtV2hM19x7CeCSZw5OCZvw1bEBUbxjK0RgK7AyagoD/hS35AwoAeHdltJ9FCI56ffF2+bUVqSen00ogLCxC2I7do4E8PTZHFTv6wuRWCUwrp6xqujAMCmD/AQDBMZ1+qLEvp+/UbvkgQxPOTSOzqluCYSthrRNBqEFPoxKhb37kZETpARu5II+yZ9sVh/nysI6pyDHwOkf8G8SUZ8I7DoEYs15AAdyTGad3wJExwuYBd/aDphssQGMSI1AZ/WLroAGgiJoCO4A9dQxn1gwXjKGRHseq+vYRdvrdruTwAOIlgie9qldhM341/8ESna6q1ZkisggtoLgBsauQRzZU/cDwcaAQMIM7fNJNmq8gIr8zG+LFcbA381NcFyCCZgRn76zPaSZry8hXxtDSi4AfHLOiEXjtvVZYY2emqMgDBuQxz4VscgI3krwyMg89S05rD8EC2aSG5wjG8kmf6SnxUPJh6CxPnAWgPina9k/PIcjiCRCtnbFH8wnOYZhPVOq/SX5iA5iiTQjQ7XnJXIbS8QzelEYovfu75olPetX9G6ubFmBmd7MFSZ0vcICW2j12PbB2uUPCgJ83VxsJ+fXMGJxY+2evNhB35NJRIUPIyWusZukeUl8/NyTMZobH6lduyzs5tC32Nt3NsxfvC3f+y7Mv0/JOh/pXjaJ6MD6bOV5z3vezWte85qbn/iJn7iekxRv3d/Yxfn00Jx6uRwyBnNhGB3Bj7VdcxGLjc38usfKKbs25q5BztmKBJoNK8SIzci2+S5+whw+1T39L77FS7Y4TibiQPb38MMP3/zGb/zGZRPiO07BluBJ+q5v4xP3zoIbXPVOocbdfyS8edaWl/Gx4y1aL17WD3vamAPPjRcnbFU8e3jHO97xlLfq8xt4INE/2+QTbGPjUMc6v9wMD8LRYMkmqOxqk1r6Jmf9IO7G6x4rh+Sx8UPcSK61y9YXz8RliQtbtDjCB+Ic6abCgjGKHXBCsUD7tb3XKuryOyvizWV3FdRuC3fJB854KWb3sAMxBUfbXUy1YU54IS7LZn3HsflJn1s8MC98RUzkx3wcFvLFE0fwKroybt+3uFdbCjiSz030FCn6tGiBc7NDhVDJvfP4YUWaeCQ+hkfgvucClGTfuMnJIgq54Cf6g5d2rJUfhbPLOd2zHAf273XmLf6unjeJXR3Rv7ZX/is7Pr553soeRu48yZoNiLt9lyPBWLFbm3wZDpC/HJU9bZygG1yFbPb4KQfti6Gbu/mbD4tD1wvF77nnnusdABSOJBIkB6xDAQtxRW6QslXsCmTJOCA14TW0DcYMY8Er5Zw/jdX2zKo5BX8TJThJqf4B7AqEcQCDrcgpMhgLgAfcO3bBgQERtr6bd/dvVRZJlGgwMG31yVBPI+1ahGorUJzMWH3fYEuntQ9AOcwCuHF46ZPAA+Qkwvpi1N23K+kCZXNh8II4ABFEBPwFhCUmayMLEK5pjIEskmFebMKc6x9IAn/6QFrYsG2DwFYQ8Z0dkPUSjg0YCMhepw8OvfMXBHebooCzsl6SKxHix12Xz/A78kMQJWN0hBwJ8B1XNFobggdkVztWMti+sS6Yamt9tPl5jvH0qa1aNxfBoT4QP/5JlnSefvicdhQbshErLfx5AR2pE7D1t6RhcVO7EgZvQUYyl0gJQnR9FlvZF5voXsRun0NO9s2Zz/YpWEaGH3jggZs///M/l7s+5Wcx6wOhdwEZaQcZso0VPgli3UceVp02aG31HZaYi2p132GbwhusRN6yK0SkfshFQUhgJA+4sJ/0g7jBi77DAWMxB7GnFRKrW/yO/S/uG+cGc2Ply/XFbvgkfYtL7JrNdJzfnv6G2N0q+Uk/lBjUdvP4nM/5nGu7OvLSiq3t9cbRWDufjVU0NR+kBq4p8HR9W6PFKG/yXsyDGebSd1vFYfEmTlt0gyPGtUkBwuc9N8k1OxWjasdc8ZKNP12vUJzdwUlJPjuBYbhAx/mD5MX32mPffENS3Hc4SBZ0xqbEQNhTe0v0+Cefhy3wK9L9hV/4hdez2Jsk61dxsncyveQlL7n5tV/7tdvHJc5Yatz78sHF3OVSq5/1s5UhfIBV2qrfc3GDrLq2/16eaE74i7aMJf2W8PQz1luQXf7X8eRbm90nKYXbHWMvix+d5593WsFr3uIObGle2u38PkrLx/u0aGGBYXmrnQj8XHEFFp9F2eW2GxcdxwtgLtn0GWfKn8KGvt+pkNt9XurNH/ka3euXPO6UgNRGLxEsCSlBFWvgMR4Oi9kjjLcoAfthKnzcXICsOwbz8AyYz7/pH24qrOC8sBBm4RgdX73BefMQ8+UH9cs/xIsTc3A0Y5Wck+vaHF6grZU5nIFlbAcWh/Uem2Jn+DsMKs/ys3/8s3HhEP2tfbjdODvvpbIKO2cx3rxhr3iXbyrcdC7fbtW6vuRtknO8BwckM3qpbzxzz8ESY9ixwGlcWCwzvvUvudjqsOuy8eZQ3/BaHg3H2SD/Wd5Hlua1OWjnLEicXFTOsLkIHYnPvRD4KgAw7jUQyX2T2AkjKzUSYPzQD/3Q9XzkL//yL9+uZDDuvZYDcFAKNPDu2SqOQZo4stDxdW4JTOPlgFaT9GULMmGaZ21L+pYwnQqRsAHLc16EDAyMg6OZO6K1hQAgyygEaWMQ3Pq03YeTM8BN1gCUbbHIgcQJCRIAduxkvg6svSVIC/DAhX7WaQTSrdQ1DtVEWy5Xx3Rj1QzYkB2HrlrdS5QE6a1m088GJjacjflH/4hG19ANe9KWuSBr7KX5LvAJ2JIkgKDqRnbds5XEtbFWQAuMAB5wsKcFYD8Z0zOwkb9+P1lhwhgFI7pRuEFIyMNc+nSv+SJf5E8u5IQgNWZFJePVLx/f8ZE5IsYGjaU2BH0BQrVzEyh+0rktRABMNs2eBQHJJtK2oO5axLvvikHJJZsDqhKPJRueQ28uXduKR+1LVrYYuAHNaixMMCZYV19rn+YuaHf9l3/5l998/dd//c0rX/nK2xXYXf3dgoUgWr+NsWfD1mYE1+Zgdd28yXUTW6Stc8htbdh1ITh1rDeif+xjH7vIUPPqGu8NQHjMu3HC69qVeGzSwc8VTGoDBtJnnwjTBmG2BlMUBvY4nFtydmKDIlpzirT02Wq3f51PBuKY8S+JQojpmZ1KDiULfulFMmuOZE9mCIqEju1JIJbM1xab6Hi+GYnbHVv0vnjWPGG9lXy2oz26qE1+bBeB2I4AaaOxNw6riYoEClX4BrxhA7XD39gh/8Q1ln/ANjKDyVYd4Rjfdx4OIZP0XP9L5jq+q+adU2A0R1xh5ypGs5fFU7i5CTbb9o6FzmVv9QfXl9TCbhhErngh3+XjVi3P2Mg3do7k20/h1v4nPvGJy/e81Cu/UGiqPwkYfsIuxZ8tUuIN4o3xipsw+dbxbm4u/Or6CrSS802e9GeuSD/c4Yd0DXP1yQf4dOctoCxX2Fgb5ubH8Wi8W2Lrs34VWz1GsDEXRzBOPgIvxDtc2DjpB16wUbjJTtjxYnvy3bHgUeLbxuful8xlB/hdesCRJMf0w76Sn4IxHgx3XMP22M/Gp/V1OLkJMt0tp2Nb9MyW8Gj8rn7F6ZNLyJ3Mi47EM7sUYDP8w8/g0e7KW8wTu+jI9+bYv/ATTps3Weirvv0qwy5ubLLatTjVYpvYsXkR7tj9jQcHIj+YyR75rFhPluKE2Ku4F14ouCocmsvK3/3NP//Kx4thcJZ+xfq1F/Gc3sx9OYr58QcygGFij/bFpB3XctKO9x0mmZOxrL2TsdzRXBZTlvdqW1ti//WCagUACgK0FNPNu+2mm5Hl/v7qr/7qm/e///3Xlk3CEIiB0AqpQRISMDcBYIUw66f7q6REav/yL//yIqhnorxkkWCRKAQBiHHqTcQZlRVKAFhbHNC89j7A6SU0wAwpX8MXqCiK45ID5auUGcMmh4wEWc55uy7jZiS1Y4UT4aEDRtCnZFgQ0B8AqV+OyogWaFeX+uFI5lQfyC7nQ6C2kIE4shmguEBs7kCs8XHOZKkatgWfJSmCtb7M23jYhwKOsTQGRSXkq3OqnxLa9SFEgu2tb5w2os0NEILErk4CQ3rWXzaQX/SvN/JaCWseEng2x4Z9An36BVjm1Hdkxt+q4r6zT3LdAAaIAOQCf+1K+HqOtFWp3pTr96QBLuKqWGD+nVdYWXKlwrwkCKaw+b5LQoA5XAKwcMLY6Qex3/t2JWZxy3zrtzlWtCI/BUq+iLytzhfU4aP7kVNkld32vcDbP2NcAsnPkSC22irxL/zCL9z84A/+4M0///M/3770DLaSR+2TXeeQC/3TubkjTfyL/IyPHUkS2TniBzeT4ZKh5siX3Atv3LO6aHybbHauuSgWCM5bjFr/6LzkfkkbzIOt4kPt11affhbNeDfR0FbX2UK5qyVwxjjJp7a8oIyOYIn4zTd9p0NyYbd9l+B7mzGMQF6Mc31ae5exPVmc3xjQMUmM+ZGJZOdOfqTv2mqhoTG1UhUBXLIliZZswC9y6P6N97uNHWFsXmxTTNl2Ns5pawvoyzf46MoD5pCjsZmHGGUMbJnfkLt4jFtsv3gLedSn+eEKuN0SxvU9uNB5Nlx72aQ+6Z6vI6HwlSzXZ9NZRW14bhziOLlYtWc/bLQ+V29iY/Pb3Xlr43QmUVuZ4x1bZKPXPvkSToHM4w/ibuP3nphslF82XxgHYyVuyxHEG/N0zkIP293iDYyCu4upsGwxEWawARyJ3s64j6ckN+PZRAWfYdN7/cZl9r/Xb9IN/5qb9uUWGxfoBVYoTi5PJ3eYYRza0RecwVU33vM58VZBTYxem+GHXYtj4AZ8SLE8nfA3shfnl1fxKwUj8ncNP1zOpWAhJi4W48on7sPozeNe8IIX3Pzbv/3btcKvX7FA/lNfCvP54mJX/W5xSi7ET8lQ2+x94+9yx71O8VKeZfz8AM7lc/QqR1mev/jE5pNN9/dG/3bHscONkfTaseSMVylaijswbTkYrmC+a2/8RnzGz9iWT3gOk1y3nBjHZ/cnH2FDbCKsavy3OwCWNGxgY/QEBmB8Iinud13fP//zP/+mqm9vwQbGAFXAAw6MmqNIzLSbwf3wD//wzSOPPHLzvd/7vVeyA5z0KdhpG3haTQPAhLSgxvndu+RIAAEIjIrzGesSljPxWHKBFC9YcQSOIgEB5IKfQIn4N5aqW5xvAc7vl6/RSYwAV+cQHmSDfBZ4NjCRDQDgoCrBkrTGTJ+Af/Vta5R2GDg9mdM6Qu0I0M53fWP6zM/8zOvZx4pDK1tzTTZLHIEwO9jgVR8SS7qjZ4Bx//333zz++OOXIyEI7gsANzhog80ssXaOHS/52eCs/w2W9SFw+EmziPKST2Co77URIArEJJ5WaNl8bbAVNrlEqfPppv92mNSWSiObWJ3XZ4S+x3f+9V//9SrwfcmXfMnN7/7u7176BHD9nYwFZvNnF+bfeJbsCPpsRpWb7N1Pxot7ilfsni/ACYRDoqhYwoYWxCUSdAIDyVbC0L1buEHwuk6wYV/ds9gLD7Zos4R32xAs2tbefdkqYpLPtmvgrW996+1zxORXewIHIi8h1/9eq8/m0fm1JZX75uyZZfjdZ3L1CAW5JXu+ZmUD8UimjWlXepawsV1Bmr1LAODTJiRW+DdObPB1LxnwT3ibLpInbHdcrCND8+OnzZMfOkavSOAmd3wPboq1G5MbqyQ8PZA1TIADyI7+xbHFKH5PFs3Rc+Rdz275QGNVZICp+jkTjMW2ztE3fTVOBd/Fa/6w89kYR34rEySvfuiQjvrsv8La9rWJAbtuTB23iNA415ZwEXa6vMbjWWQBDyQOtdN9yfX8dQM21DkxCD9ZTGcj8FHcSHe1yXaQ0s53bQXBVqUryG588shEcxbrOt+YycL4w4xdYYc/ja923Id7SWb4TdfhQ3TGPsXKTWrYh91O/EF8IsuO15eV6Npa34EfWxhw/ambk/zjOTgGueJO7Ak/4iv0Ik7y0+WgbHJ5JCxqfIv7G0MWQ7oXPpOHseJVPUJWQijGkfUW8xRbxer9VQ9+pV1zaXy1mZ7EXBhBHo1t476YCcfFfHJc/BL34TEf0Se/gEUKCbghWRtbbS9erQ97qWOx1KNTuAt/FBM3KatNc8Rr2L2+zFkc6h68RGIJr3AaPGF1yzZPPr/XxMMaZ34Oq/TRdz6iaCTRVqiSl/DDZGD3lvmQCyyil+V68IOOOkcfG4d399jTnva0a+fr29/+9lueyI9WPrWZfcpLxOHyp7j8Bz7wgWv+8gl9LwdnI8uv78Tf2UiyY3fwDXfkmxbL5NRwx+7c5Sp8IvnDlM2X+MMWpdi5ecG42i9HvOvzPu/zngDKTnLyrX4A5CUQTXRJ8QJdFd/O93xP91Zl6b+fCxEkgXntABSBaolISmoHwKOPPno9o7RJuwlzLISWMdcu403AAg/DBfKrWMDHQQGrJJriVy7IkXaRBccFZ+PhlEuEBAMERKVuyZBg1TzaCt8LpWojIHrwwQdvXvSiF11bf08ZCRpLPs9iRd97lrAdHeYOhJCa7V+i1zHzO+1C0mm+5LKOYr7mv0YO1DeYcAZJJvIZEAsInE1y2P3ZZYQVMAKWLehsEGDT9B0YfuM3fuPNq171qmv3C3IEdMjTuOrHygEAEYDZ1CYW/GADvLECZQStzyWpC0ZkvYHH32sX/GF9HaggURuUNtmV+CFpu6ogAWJrp63v/IAsGwDc5kMm2xaA7pyE0LHGj8jciTTwpdpTeAKUAHgJr/khq3YtSMQWzJc4LqGma+363vgiWxVAKoQg5OYMS/giXcTenAAAIABJREFUHfqOKCBRyMAGK8RTgtK5nunrs2fqyEMi4V6+Ta/15fntTbbJce0Z8eGLyMvK0rjgSS8nq/367f/qAobC6pPQwwZyWRunt131qB/vCaGnxWGxBCnxHgDjzwby/XTXp/EuntbeknD3GiubM2b9s0lzqC969g6cJahwDi4gOpLoHkOge+MkW7rmy/tstKQzkmRXDow3T/iJSCN/7XbpJ/nona4laGKt42JG45EING+7XYzTp8TY6ijZiTWSKDpAPOm14/7pmx0s+eVP69dnwtL1XVdcURRwvaQMaZXgI+v8A/diL4tb69Pr93b5NWd4wVfpk2/zMbbiN8L7vjuS2FDy6vGcf//3f7+NcZKh7n3FK15x8brf/M3fvH0UamMefpccGiffg+nra+JL48jWPP7Q2JKtZJHv1282Dvf5FZ5Q23xMLKjfuFJ4J5kSTySLS/rhzYlb+sJdlh94pE/fnet6iZKYtJjAf8RxBZTuFZvdh5ewW99r79nPfvbNv/zLv9w+VlM7YixezW67Xhwie33wXzxK4nLyEQnkJrLGTCabtOF8/Fe7ZHTrjE/O270bx5YnJH+7qjZJksssP9d28uw8H2rOFtC2IMHOFAbZ0GLltmVVOJuEXWyMLRpP/eNVOy7+Kt43Ho/beaRmxxGedO0+Rrp5j2TwxEP2S994ttVtCwvdt7ym8Z/v4kgeG3Pqs3v+f3y2NuitT5hcG7bp4//kiCvb1dtn1/pVsX4F5qUvfen1PpPm37jpiY3W5uYOsLZPuwjpn+2m+30UUdxzHiY3PlyXrGsX3jkGR3BrY1q+IO7jTskIxq9v8YPF0DOerd/gcXJVOH3tAOhXAIBPRqVDgVWg4jQmsAZW5wlySdAS1e617U+wYjgEKzAtcVuS0d9AAWitUoyHwRCIoOBegkcM1lgRga3mL8Feo7wToeHkCLFCiuNnIWCDCMO/Eynh7IyvJLTVbqAhuYp0teOify984QtvfxWh85yB8XcvUninhAmYNE/VSUF9DZ1MkFmJwbZNF5tscTiBwRgYZ+NUBesYMDr1KTneAGMsG1Q4k90UAhBAZA+IkoIAe1Sh63wAVPLQ6gi7Qx4Qt/pWaKoNiTN7U/lDALt/C1VLTvjG2vCdAvOS5CU15KEQQWdL2hW2BC467tOqfueWYPZ9V3SQBH60CSViT3+IDt8AqIsHkoVtb4mIOQJHtldftbPyX7/iR4J437eQZYyCoLEDXBhDZvra5xQB/gYbtmQs9K0qbb58T/+SPbjS8Y6ll8ZCZgKwAMJGFlPJCN50zjiQI75Av4iWcfNFwf5MRs+CFXyqT88EGpN3lcDTJX5iT/fD0togW7baFsZ//Md/vPCia9lI58UKtrsy46t0ZEySouQC88wdhlv5lLAgGHSI+K+82anYaJVkdeh5YZgvgRMryARJFSPZRtfts6WwYz/pHibxBzpQZIBtYv+Siv6Gkev33XP33Xff/PRP//RVhO6Rl44ZPxICHzdZI2v203cxjn/Wrzb8LVHCWYyX/bILWC/2SfS3+Ns9G6/xBdvTzWOJ217PpuinscAJ9yD57HiJHGLMbmGNJF18MhcJMn3gb/CB70rUmp/HRlr5a/Ws31LHD8iEH9IdLDK+uEZ20iqxYse56mdei6eShsUQsb/rNz7TK1KPZ9pRkFzt7IJB7BznkWwlt9UJ7Def2sJN2SF7P2M7HbA/fXYfHxI/YQgfW87XuWc84xmXj/QfbsMM86Y7ujBWY+94u23jI/HCxpUc8Scxu+vEFnYOt8RftsxmzZ2tspPlKvlGOFhCUTswPTltUso3Oob3wC2ypsfl1zghn1jc6jq6bIzeL2EbOiwRg/j6YoS+5S/4zsZ795MHbDx5O4zvOHmLq2RqzniHmIUb7hhX/me+sImiedIj+a1tijuS6R27+MqGcQpyEndrw0v9YBOMo1NjEDNXR91Df+RgPOlPsQNm4N3a4Hs4rDgihsIX+MWe8H/vH1tOof+9V/ymu82RYKu8Rl/mxTb4J9zhh3DDdXisR90Wy3CT5smm042F+L12bY6+uk+RSL/49PUzgO0AWKFSiqDe4HYlmxEKOIIZgGNASxa1L4gyPIm2BEVQA07a2gRSPx3rv5UAjoe8Nj6V571f33sdAFkiSzmMWvBGSjZ5ch/FdM0mABwC0HCcDfJLXIGwviSLW81HbjI6jt0q4q/8yq/c9HKHV7/61bdjEEjWwBl0YwPm2y/ZJ4clgvS6gA3Y3Y8QbHAVzM2pT9VGNsVJkb41/uapCES+HI9j6Jc9bcC/E1DTy0lk6ZwMyHdtgiyXTPIFRbKC8u/8zu/c/OiP/uhFsrYK2C6LHBCxlXwYc7IQPM2rc1ZHzsr76gkY8g2yE3AasxUpQQQ4BEL13S6bXXmk903K+PX5Zt0lfII3cNyiHuBzPZmurmHCgmZ/k5fAfAZe/q2Kr006F+DoBHguFrJfQdR4kUskDzFbPZ0+u4F8SQ4/Wtxkb/AN+d6inL6tkjYmO3UEN20rvDWG9aFkQm7dQ5aICtvoPsVh8lq566+2FEPgC/vuMztpxTx86lGdyLvAvsGU/zi2hGm3P9qC2dgiJZvsiyEFP4SO3TTe9CM5Wrmx+cZrbB3Ll3vB5utf//qbD3/4w5esOv7yl7/85g//8A9vV3/pUQF0sXCJZjsKkB1khu+XmL3lLW+5nsv8/u///tsVje7fwuFiEB9iq2RmJS/ZJG8EjH/AUITxJB/kaPsz2/TsLuzeGJf+Pv3TP/3aReZ6hREJh3jnPD+FY+zHClX6aE5dzz7Is3t2d5T42lz8BOwWTuho429t4hanjS/uS3CWs/ChxqPAJIYlN3NcfzSXJW31Qw4Kq0sSxYRNGNiEoqAEWtHcyydr7+RBjbvre+Gs5GOJI19WWFmMgscbF5aU4gK4QX23E6UEFY+pDXFZv63otXPECnayS6bp0TgVsvkWfgNjt3hP5vANpm3RB64vJ9zVTlxr8VABe30QL2nM4oi4Q3d8sPNhys/93M9duPXN3/zNt3wIN1IEhAt8ka6XJzWOO81tY8b6oPlro/nyPbrbnTBsfB/tJINNgMgA/ok5OMnJJfkaHbCr5eR8c7GUvTrGtjvOr7UFS9hb12RPxaC9lpzZwTkHBQLx9MSh7Zve67O/4+bJKznjYbCTX3WtXAtO7rFd4BBzxQNzE7vFvZNreLyz+3b3FD1toVUO6FO+trEGHpMjm8BdJJ/i6Znb9F0sMXdxF4bFSZtf8Vq+Q99iJ534TocwvTGb7+Yl8FJe0hgUjI0ZFrMPNkvWZKBY0Vh3EQcvql8+vfz1TjlWx8yVnaxP9LeYu7F3C3zaJbv67u/8us+rAHD//fc/oTIBuO7UcJOQNNSwKh4DI8B1cMQKMEsGNkALIBuUDbK2N0j094tf/OIrmeLcnA4gIAz6ACwLooigazcAmKNxAVVbCuuHkacg5BLg73yqitoWtI5srox1gcnYllh5GdYGcIC/AQ6BWHLVWDdQAsN0ESiV6G1gkKAZ7zqauS1oA3xGbjyIiXEiE5xbUAWQS3iMsWuXAHKeBTWOgvhKznbckhVy7nMLNALrgiaA3cSQja9/IDOcjWMm37ZZ/97v/d71XHXVcYR/yfYSdklFz15WqfzQhz50S3oRzvWHTaaTrwCxCT891KeCmLfx0qc22YF2S1KsdAJuc5dEJTPBnS3wzU3I6GALCKfdsw0yJ0s+zt/4GlLlPR/7UsbaupPeBTPE0zwE3M7z7002Ol/7ydjvl6//SiiTnYIaYkQebLzz7LZz/Sdf95AFW9nESXvrjwja+g673hUg1zmnwg3TBfkNSh1rzLb/L9bWdnbS+OiWrMiaHhcjJQu1tVun+eUGcnLjf/Cza5Obbda11d/s4CQbtSkGkR156693idxzzz03f/3Xf32rl+4pyfcvf6aPkpoewUKWkYAtMJ1JNYIgGdjzzSHfr5Db427vfve7n/IC0k1SlngrCHZ+467YtgkuOSrKLWYmP8WCxWY47lrFI3iQ/JC+/u5Rq7ChtqzYLkbueHb+2qVzz9euPyBpbJe/iSm4STsR0lXbQ0s8YQISDFf4THNL9hUv/vu///uWmG4CsaSKLy3OwE47Ij0XDYcVvcXLfUYUZ9kE2aIJX1LAEzcaz7aBr4j57IJ/b7E/3XRe3CN7xb71202gt2C+iYgdUAi0HQGub8766O/lCo0vvvRt3/Zt13tgSs7gYnN+/vOff+3ysS2XLvukTzwz2bANPCBf8+Z/SRNOuMkpu1z5wmjy6nv3SISc953c+lyuAj/Ent5/87M/+7PXIkE/17q4joufCdLGi7UJ+LW2zS4lG/VvNyfbZ5ewoGvEPXxAO+TEH+hyHyeBf5tLWJWXQMdv0mMJCBs4C344innBk8a0dgMncAk4wV7FhvXR4kNjzsbExuTB3mAZfTQ2doFPsz/+trxfrmAnRPbW4zQ94reF6t39Zv61Ux9bSFz72nPyI7hLLgoXdkAqAnfeYzMWzZLL5lD0JhknR7pz/eYisEb/OIvdSRYrYI24VVs9liMHUaTsfP+6/0u/9Euv97/1eEvF98ZtEUy/bITPipF8j17xOthDbvVX3G8HTX0WKzq3+SEf0vb6C9tSNNTvJu4wA+/BYTrOvuSWfJCMn/nMZ958/OMfv93d454tYJMZjkV/uDS+xz/6fvsIQA1tUrdJ4BJlHTcwQCIgdk9Ga2v6OcFNlDawUBqFM6Kt6i5IAXbknzExhiX++kT8AJggWFuMQtIseUJsjOc0rhP8GdU6q79XGQKHc6qIW1hgAObW/bZ0AX0EYq9JBsivShBg3HkCkVah28JX37Z9cibE0QqjdjjpBnBzAoKIN/AIgLIXicLaGgMVvDnTBmBjWeOWDJIbfdjOQz6cnz3Sa7bqXQDGwx60ZUxbiSf/LUywz+SfbNNBbUqOvCdgE2Lz7ljtC6b1mV66N19SRCK/ks/uZa/sU+LWJ1ImaAGvDbLdB5gBFf3xF3rcpEOgrCobaAbMtev4JnnGscnJkmY+27EtZjQ285GsLFFgb0AYBklcEM0dC9xgL2S+tiWBYPNIs1XhDbgAlUzhlW1cZKdfn405P9ht9Yo3S47Nm3+bv+ACI/wms3EI+itbiUX35It+rx0usctkA48E/OTUMb/By5+6RwCV1IgViBM50q3gV9vwm43stku2zVfZ39qxrb2CpHPIDJxSJIBrArvtscgKGX3nd37nVWRuRc5L1/Lnxx577FpB/7Ef+7ErEYEvCNESdolCcuG/ZGPu9ctv1vdhzhYHGjMdwShFJONAHLufv9EDcsD3zLkxbd/iQniVjRrrWchDerfoAbfFX5hp6zofhRMrB+e2XfqBo12zuz8Um/AGST+b6b701j1tr+44QooEwWA+1fn+ZiPNGz4j1Sf20AeZ8sv0A5+MCc/ig42ZXVr5T46uo7+u25VjeMH26/u+++67ClH959d8tXE88MAD18q6okz9wLctcGxxEgbB59pVEK7t5Vxn7K9tsVjMZIcwV0x2fPmlJIzOlw80dm03N/PEUZYD8ksvPDz5GQxzL4wPI7vXqqFk+IxNZCcm10/vMvnUpz51WyTUtr7Fp+amSEJGXePv2k7ejcl1VkUlQfBCIoyXnFwXBuM6sNkjR2yNPPtulyufZTPGsztDapevw0Qru/qG6yV99V+RbeP7chpyxmNhavOStHcvXgzLOr84sYk1X4W7dF1fdjgp3DZ3v/BAZrg1Wbkf3tLX5gbsT1GAz6dHWKF9MUi7/I4vwJHlaelfQQveNL7+FgPZxuLdxt/ah9fsSR+wEJ+pXQtNYloy6z4rzF3Dp3FJOpP7sWdzF7/YWud7Z9wW3t/4xjdevzjnPTX8nu3hsfRjvid2w2pjqe94W9c1dvPZXKhrcDB/4/30yB/InR/ASnjZeGFgcTa5xa/ihP1PVn2y0851zPtLjF+77IL/bLyujd3JYjG5NsKpawcARzUxyt5ESLAxWYC3Qcj9lMgplxwAfcIkCH0Jxpu8L8na+21lYOxIwCpG5de4OdWZjDGaBWfXMAifXQMMl0ycFVNtZkgJ3nZAgKgdicpuK+T0C+hLiAEK4kv2QMQbLd3PoZdsMRiJuuIHp+3TqjUgWNIIvDvHsIAh2SF67q9NSQZ5kpMkaR2t8S7oIITIGjml561uL+GX9CEROXtbwDgUR6ptBA8IJ5sFqT2/dg3wkLclLOsz3e8+RI2TkjsQro2KAW197B/AQhLWT5dkaLd7gL9ES8BHtoH42gndnQQPiAsYfbIZfoUE+A6k4UQ2bkUw4Pvsz/7sq7qJeBgP+xa01z9hgOAq+LAn2AFLOu9++txVL3jFD+tzg677V5aSJYkI4r6BnV01z87nk3BzST7d8V1jVaCp3yVY5smXYVEyhHeCH19C5rqHvZ33r94Xy5cE7AocH1z/kFCa5xIKqxpWZepjkzL23PPFjcUWzdrarY5krwiwGAxfrHrY0QWHYB1CuQlw8wgb+ueNyGyt/gvWViaRrO5Ze1zsOhNMY+OXEu3a6G8EBsbCFLGRfiQI7LI+jcNYNnlHJOCj/pHrPvlpfTWW5LbtL+nYWCqGwDW6MHY61V6f18rDkzt0FqcRo8aCiJOJ9hQGlwz7G3bQ6bZnnF0jZm5sImPYDG/1K1Z3D5vt0w4/CT89rI/lPwppdICrKIqRA1yAl3TbcXjctd4D5JGtHvl729vedr20jw6WcNIDzFyfVuyrr/XH2sFp2LIko/na3tvY1n6SFYyCDT6NQzxir50nQ7jJR3133hw6nvyMmQ3igx1P3nB7x8lPxfPmKgayvU0AxBLj33i7/tcjQb0k+Ad+4AduPvGJTzzlV5a0Zz7a4o/Gb34Syr43F1gKC/sulrJfsW/bpjs2x5bhDJvtu9V6sUccbMxxB/wYltktIg7CfTEMf3M/39wYJnbikdrCwehdcbsV48aCY4lVMEVRhx773hxxidUl++j8Yia7ZMsnN+VbMEdSvH5f/3jpGe/5C36t8CYXE1thFR3iKB2XtC9GJjvFnbXn7qfnxt79Ht3ki31axRYTtpjITslGwgs3tnhEXuS7RYjLiJ7ksxZjyX+xvALAH/3RH7n85nWve93NBz/4wdufFeffZEn2+D67EfPZ1cbDPce+xB+xgD/iZ5uzmkdzF+P4zIl9fV/8a3zN8VnPetbNa17zmqu48eY3v/kqWNvpAFtgGv3jAOTW3PBWNoDX1ucZG7v2Gm8vAeSMjJhxn8a/AAZElvAIsipACUpSK5BKGLaPFaiB1r6/JT4ceImU/pHg5lKflAgYgavEB0ARMDBc4kpZhAs4KHuJO1JE6BxHEFWs4GyuW6DcYLRBD5CZywYQgHwWCrwJekkcR2WggBLZIFcvygAG3beG1xzqz5a/8/wSV/KlQ0F9k8tNIhEsYEKvZO1a+gUCCETHkRQ6J2P2aSyKCRuAzWXBcskjsFmAZL8SKt8FJr7CRlxHBuZGbuwM2W0eu2KNxJ6235gFTYSG/fEnba+9at9bn71IiD0ge+QpAes7fZqruUDtAoDVXVV2Y+yangmvwMEmG2/Xnb9jv37CpoEggOMXfrZGoOo4WcEw1epk1q6K7hGksx+kC2naMe/qkCDceaRasr5FlUC+X0DZgtomiM3BKqCg2GfHJd3k7ZGH+maHzbV+ycl4+o4wto0yn+ZjVpfgbHLdQiUs3MSTX5CpoCtYCj4CIx8zBkFYXKA7z/N3X1tE04kCnbmpZMNBWGC1ZvUsDix20xVbQDZsWUZEJRRwDibsihhi1jUKY/xe38hu91XRz8aQEzKFLTDBeGEGe02O/e1n4yS3m6D2N515NId8rRx2v2QyXS9ekk8FAIVCpNp1XeM8H19yK+ZLdMWWfOGhhx66fm/57/7u726fOWfDZG+efMGckosERJuwgp9Jpu1mw2uSCSLKlshHUYrOGgcf3SSWP3npHL0h37DojOuIL1ltXIHvYmTf9bNxErGrj03+bpnxkz87aMUSb2E72aGEaZMtdk1+nZPULx6zSfGFbYotZ/KJK0hE6FhMYkt933hElpssGJNCnraR68biufQt/HS8/murhHFjAQ5GTmJ6bcNGfg1P2WVjhmkSUOPu+POe97yb1772tdcLMCt02eatL35Pz7iHQkvtdw0Ow0bsANHnWcA2JvbJZsxHEgMzzaPv2RQfaTxbQIfTMJOtSNb7nt3xGe3KHfAC2GhcYrWY05wVJBvrFtbxHfGSHVlQ614Js/FXGGOf/MD98Ipdi398uLGtL7KBTVb3nvjA93zP99x85CMfuTC6nynfhRD3i0/aV5CCSfImMoPxZyEDd2OTONcWNmCkc+aWnPKX4iueA/cXz3Gs5cwbs9kTv6Jfjz4tfi0mKsbIPfbXPHB+sm3lu8WAX//1X7/55Cc/efmVR2m7BgawJQk8ziamkv/yGH5WO3aR4MjO0TeecPJIiz14PN9qHN6poW8ywK86ntz7dbuf//mfv4Xydjz0CFRzKM42Fsk/ezEvfrHxgex8bu6Cn/LNq/177733CQ1tcEQkGFsO1YRbAWGgSB+HQkY4nKCtslabJoMIrRFLgN2/CVyDZ6iCNccwbu0zSlIFvgoc65CUjTykONW4DRSuc2yBkBzqz1wFSyTy+s3FJ7cxGidyIxAzQIQAIDCelS+y3z2caslaSVw6kzQwCMnDkgcgscQY+TlX6IBq81qisePQjvkIEks0kIZAfIEV8dDvVlYBFhLT5855Cc0mbK7R1zoVG1MYoq/mDzTZEz0DHD7Sd+NlkwCR7gRyzqo6CbQFhQ2MmxysTPmJ8WzgQvhdQ8/GwUaRL4DU+wr6/fd+3vCjH/3olRisja1eNrjbyrUVyJXLguYJTrUpEVeUoY92PmS/baUUjLSFcCFuANgYu69jfNF2UX7fdfxTQlNg6T5Es7Eioua4OpVQwKT6srWXTvXDD9gk+SQzWMeW4ZzjsNWWz+YgCdj5sB96JZvakej1U1G9wK6Ci+BFz2REbhuo2KGk18qBQodghjjCN2M1doRGDFi9wvRz3ggywuxTsO/8JgkSBEHbfBDjxmBuSLY2FndV1mG0GCn4mgPsRMAVfhsHwuRe/mSOyLc2+AB88niH1T9Jwm6PR/SM17wRtNOHxQRz51N8ZYnR4oyxsuElWztuWAsjnLMCXpt2gDRW1y/5dY+43rwlHF1v5UmRYGNybXp+eIss/la45tNsuuNiGx2yX2NbQg6P+eKS+dqBL7CZrde2e+kZPhjTnu9vuuHj7GkJoEIrvYtDjePkLCf/gJvip9gE78Q/mNh3yRoMkrA1P0VJchBzFD/Mu/ZOrGSv2lds3qQUN8ENzFXsMz84BRPwBskJ3Ys5fNuYFDPNUYLC7sRy8q3fxn/KANclz+V9yUbBm95xEfFyE9yuVczhu/RXW7irOeAd2mqsYhd5FPsrUP/FX/zF7c4bfs6+cczl8ril3Z9dqwiFTzf2LfLhN+tj8HeTRtwGvq0PdP256wOmLq9tl6eflV3uIRbAksWs5cs47RYt2AjZpe92Mfaekf71TofHH3/89oWO5KZ4zaaWw7ABvIC/9ZLICqbhPVt1X/JoHl62qoi9fO8s5DT2dFXS2Uo6XeEMFmq0IRaY8xb3O6ZP/OvENniyOR7fxf83qcVZtt/GtAshXa8/RSf91D97hzGbpyiadc6/9bkzPvPTzQ3YGa4Ap7zHCB9kUxYHYJ2Yl/2mv3YMfcu3fMua7bWDKI7m3k4ma3GiMWxexk6dF2t84m+d7172fL0E8L777ntitwYaieCPgLb9sWNVDQRoCeAGPGBMwYgQByA4g1bFEbi20ql6GmlJeUvoE7TzJoZwMxJgeCobGAC5JbDAmwLXKJa41cZWHQl/gzNit0aDoDG8Jb4UJeDUJnmdRABICNZ9b4XvZS972bUVMOXWHhlwckFIMEeMyIKzb9BSDV2S2d/kzyE5szkCdiTId0Gg70gVB0G2GOkacfftaoSKW+2cRSHzJD/2vDYi4JB38kqG3/3d333zpje96bI55KHPcxVecEI86Kg5sbHGpgq/q1BnwrNgc/qQNtYm3Q8EBVTt8Akkyb3No/GwV35YYOhaz6YjFwuWXVOF9//+7/9uV0Hqt5dJ9mZ3Ng2Qz2QEoSZTu2KQFfa+Cff6KPCiW3oPM7Y4xN8ktSub7u0ZxHRZMdO2fGMQsGt734vRXBq/sbmuYz3nXbvJgP/0iQQ1jvWJxQj2KIldEpsdWfFdGZkf31eogLl8nT4kI4LjRhv9S2B91tY+fqJt44TbW4TahAQ+0LmALFb0Ke6wB/iA8LJhOJGOk4PihYC+5G8DLvvonuIXf+04nO/TNlr21Xm7n5oTv61/uwB8wqeVB8Kg4MmuF+/4ODuSVNDNBm0+vKtim/Ahhwg47ISpG6eMF+bRPwyv/zAgP5dIkRUbZl9d05jEEDGJPtcXED/9I0Lwef2cHWxMaAz4hoQNhok7zRO29em5zjMO8QvYVz+SU7JkZ1usWlzmc+KKLfn4zhkL6QSWiz36ZbdiLY4F65bwldgki2K8sSsOibXsyVz5PlvauNC5ZPXwww9fq08wcWOEOKA94+27MSOmZKjItIUuctgCVG1btWtcMEOBlP0mqy0e8Sv2h+90jcSzfhT8YLdFHuOEW4qwiyfkvzxJYU9MXZzC+U59wrotIikcNC595nt2pcA5P7u2Prt+yy83We5Y7fS/vmFY12wcqJ3idzHsP/7jP25fuk0/fA52df8mtdnNI488chUP2CN5hs8KIvxIHJUPwFxY3hxhn74k28ZO3vCl78mqNvY5/ROPur8V5RKsFjuSNXvSNnxaDLNwxN7gT2Otv+751m/91uudBr20lbz5tuvhJoynw+VL5t947MSVyONkZFnfDz744M373ve+25+R5KdkiCcmd4XTYmELknK77oFH5oiz0qHqZYS9AAAgAElEQVQxixN0vLgJC8g9OcAqxQaYC0vxB3HWLi9+AAfZbH3Qx+ah6wNizdouX3WvXZUWH9kln1x7b4441MbPtQf50hYAcDa6gNViRrJ57nOfe/OGN7zhlpI1rle84hUXBqeD5QnL4fnA5i7yIbGUn5IDOzPG+O/trwBQGgU3yBW+wHI70ie36C+Z9TfQRLwJ8//Rda+v921VHce3f0MPojRF7XjO6WhaanaxwtLMNNRIJCsyyRCFjIrKHmRFWRyi0B50pYvQDYxMrLB7aldNzaj0ZHTHB/0RJ94LX18+Tk4/+LG/e+215hxzXD7jM8aae+1el6AhGFu0LDEg027R6BgDK7T6HkUPv6FwnwuwXrd4UKgh6QpScwsi61mA0eUSMAvEDOt6ic+WkMYD9LbHcSg6oGfnNvcWMJyp83eMzsuh+i5gXUh3+ayJE9CRgMoZAn/bvvdOoGSP/GvACFq+sNvROCmQQiIASuujl/5G9hX2HDo5ddfoQgdy/UuikvAUsAu6AG4TiEKH3o1ZA6Cn837kIx+5+y4luyIBxiaXxojijUwC0PXWZq50r8BbHwRGiIACUjcT8EiQbIwgIcJAEcmmY3EY+HVO4zZXWyXX7/rbGlpTT9XOVz74wQ/ebTVHXiSn1raJjy5OeyyOIK+uI6843jiUQMR+9ur7lv2cksaEAsw57N54FbW/9mu/dk1f1/53fud3rjVGCiPx/FWiAKoKPLZDdsU/PCiusumZKPkATDOO15I9P1XctW7+bP4lSJqg/CQ7IprGQnKbP9v1vr8Vk+KVbyy2klXcI0WKe42XLVbhM8zYJHzmjiUei6eKK34gNuBqukXm+bwiBOFd3xd3dLHJXG7abrs4bj56knD5Bzt0jqYlfTlH3mk+a+gzBQ297hq24FQUwduNb9i8xaz55Tfzbs7Ydcg1zpPn/EQjXSIO8KKvCrUzp/PEGhnls9PW1kpv9N71cFXxJCfQK9+Qu6xz8QLOiCfkFs4nnxiSU8koz8DZ5EAMySRvN0YEukLiox/96GXX9NTT69/61rdeJJv/8jdjJIO5+DKCvs0dBE6Oxl3IHeZVeFVwsDV8UWCKVYXWxoP80bmwv6boc5/73OuJ9Apkdt+cwH/kPBggZ3UNDFGEixE63aYhHdGHV37Nd9mOD9DpvroG3ot7PgCT+Ebn7T9yn/xPjtvz6ZdNYBk9NFa8NfmzY4S+vBDOb3wuR24ehUnjelK9dTXnNgrZrrHdJS0ONt/hAltUa/6IXXfot/EOxzuWjDBB7oBjzVcDwY1B3K7P82lY3XExrwm0sYJr8NPNj123XAq+pmO8o2P0odBVlDmfbaoXbCVv7c2lEbA8prWqPcQV3q2A1gQ1TnKyQfPJNfwWZp21D76wOMnn6YZOxCPfkmesAx+E57bZyyfLFz1zwBywtbEXy+VCTe21Jw6RHOkxTEiP+U6+5hcc4petcxvqqxccZHmq3CQX+Yzc8gnug2duzhLX4VocyN301kKnYjJ7ewbOWdttHeaz9dPGDZfTjc/hMrlgUa/pJ1989rOffd107F9fB+gXiKrfNCPUSfyXvhdH5PLFWjpQN2gmwKz48vUVAMDSCYp+SUJACsCU0HczungTnKRJWEIKXuCyCgG+S+wEmO+iCRQJuNdNOoj4FraeVLvjbkLZBLDkR8At0aUPQcOQkvka4yQuzuUMkieQsd2YbpFzTQb6QaI52+q0v/uJnL/927/9pJ8Ty4lrCLAp+0jQjdnfzdV/AZWsCgukeokTcryNHE81tz5ybyKy5sYEYJIm/+ucxnWnXXG6JAwAAL/eB8IVSv1bIkhf7p5IRhskfFjCo5POWdsbO10INjoVI22lK1EWvHxv78pJxmwgoCXntXPXS6wSqc/3VeLrfFtf6RjQrU2TYQndAqY1i1HrYmtEiI3EpFglyz333HPpoIeZ0BWZlmTRL3vs3S9FEtK2ybzzHb/33ntvb3nLW24ve9nLrqQudgDtjtN8nf/mN7/58pX3vve9tx/90R+9+7oAIoSo8Alk1/ElHXAhmzzhCU+4Gml+TmaLbDij2FldN17NlX767eu//uuvdaQ3BQASISFYEz2Qi58AeHZUSCVrCe6xj33s9Z263UK3RGX9FB6nu80NYhshhO9IN1xGFOxEUgAp6nZnGPKxr4spyd/54U2vZNrvq8MSa05nEZDIR3NqNskBMEZ8J2d6ryCK5IUr1i2hwgA62KIE9inku2YbDuy6GADPN2eyHX3KEYoQfi6+xOrq351KuY9eXbOF0hbZ6dZPe+0abeNvy2I/W+YXZNhCQdn4Xbeyw3S5UMwnExu4ZvEJDzlz4vIR+KOAh3d0xYeML/fxFeQxmRBdsbJkznitC1aI64hlO4DEprHzNzbnr3QgL7nDJ0bEjLzgBkKvyDM/4zvbNKOzk1dtI4lP5OfxhH4hoDXnBxoA7NDYCiFFW3Mkb2vBW8jkbizC3Lzy7BYaYqPrNPfpiC74UOvmK2Rf8g1vOmfzINKLFyD9irSzYSKHNd7yN7rZPLYxyXfkit4nZ3HUebZLy384jfk0muGW6+HEmT8XV/obJ+i8ZEhf/E6e5v+LX/0dxin0ycefkiPbl8+Nna3M/853vvP2/Oc//5oTrjSW+Kb/zrcTI/7e3+VK/iQfbrynCw0F14qd9TvxvDGxhVZj4C5wnm92vHxS7JLfHPjdNoFhKB6Kw4otfnDmSr6L8zW2Z2iJU74uny+eGX85qb/pQjzKBdZDt3i82kWRTyfuDMO05pdbG0tOwwfZdHGxcxqnz+KvL3/5y28vfelLb+95z3uuJ/qHM13feZtz1CBywXlTUc1nLo0SMbprWPnodPNt69NI27gW82zFn7Zxglslh3qPD3Rsd16J2eaGFcbEX3vf0/jTVeOln/5Vv+F/uzY4Sj9ymxgQMxpScA9GbKxcXwHQACCYhG9gQLTFSnfRPv7xj3/Sw0Mkiy2U9xhFAzwEDHBLIhLnKgwoMqaEgliRXXfNeQhjQc6oHEiQdxzoLVjZfiWIBP4mrT6r4+Nn3gSuJCYQNwGehWVjMA4dN84CCDDuc4lC8lvwX30UvLpRm2w41RadEoX1n53orpd0FQeKj16bV9eVPk/CtsHe377qQTZ3XIFhMrXexnXugi77IFgAUiJMf/7epO5vn+92oiVzkQjzkQXYaKpo4AB9SaU1sZN1rx8hykhIOhXQS1r9BrY7yr3vnwSsWIl8RsYBRYRut/InF//nb829RJZfpOvG8wA25MHnvdKDREIPzvXkW6QOCNHBJqhHwhdA2qs4bd7WVPOx8RDh9fPOZU9gbq5e03s6fP3rX397+tOffvvWb/3W6y4aUiohLolDmtKVIleykkjS7RJj8Yu8wDjrgbH5BpJRUf7N3/zN18/M9blCmb3gxm4/RWzE7dn02IS0a1tyKUYWVxYH6c/WXLZEDraQ08Dha3BDslOAIwibH/hj8ixB2cbEEpb+br592E7vFVN8sevDwRoAZIfTco4mne2Hz3rWs67fHu5u6G//9m/ffQ0oG7s22e0YcfcIUSAn3F/M1DxLN3w7HbpLgyzAkuZLX7ZlI3knYd67q9mdryYDf+44rNJManx2k3OLs+IEjm0MaQi1DnlzC/jG80DHzU2dA+fkZcUXYrkFKx36VYaaMbhBn7HFYolYEmc4TPpzPv/aPMxn4L8CXG5a/+WP8mHneq5O5/V3DzatCYiH0MfqawtB+SV5t/kGc+zKU4h0/j6j48xp1m1cvEi+ae1wRG7AJ+BO790ISI6am//1X/912RZP0cDAieRUcWCHW6/4k4bf+h+85Ic4xVks07n1bVHX3MWju3dk2KLHdSc36L07jHjRFpBiRn51Fz+fOmXCizp38Q8WdzyyX35tfeJ2OR+78XNzbFMObvMRuXULo82tcjY+1StOjo+QkZ/xXzjJN5sbdhsXR91m1tqg83AhvsYO6/+LY67JrjWqytUnH19f0Nxt/JNPwrLV99YJ8PZsEG/OsH5rJp9cBNOX57CPr5OKHfjD32AfrCHHFTif+O42PgqXXCPPWI9Yi8eV9zq+HMGcajCyKGjlTp/jKXsTV/yKQRjeucVSev6SL/mS68F9/n3P93zPtbM2DOm/eexewaHyC36smbi4q4iFY25edo7n46gZN3ctN1w78GX6Sy4819rNL+5wFJiFi9iNKefilpu3z7oY7qfLmmLwRtzJ59v8ZU/1QtckAx7BdvTYnM7xtY6rAfDMZz7zYdt3gJbki6gqsgD5JmzEcZMusi3Am7gxei9ZcmJzNLcFm3/BFegsaQawglvHZQ3aZwoSgYnUM4oEar7zlYyKcgBWMVL3s5+qYAgOsCS/8W3NFeCczVyti7NuIS/A3OWQFLfZASAQrtZpSzOCLtEvCWQDDg84BCIQMteCkW1kO77OG4KX3ulMQCha6HCDzvhb5LDtAg0d0x0AA8zWsa99xh+3OeG4Y43lt9wBlATllZ4VasnDdvQLIJJh7brJQXEnySCgHac7QIb09bpbVQHVEo4lfAhJMgPaCD77ka/zEJLm2M4h4DCHmKcHILNxxP/JinhLmr0mJyDmF3SOELkO8HanvObjPiHV2s5YktA6jtjqjCJXawO/HuBOG3/cIhSQwqHd+geU09cWXh33IL7WKYZ3B1BzSmzNu8UkGTf5+FvRtti5eIDc0jf9O87mvvMOZxafJJNtwPEPcWPtcLz1NIbG0YltvdfI6rz0486dhi0/FcdiS/GdzHCX7yGgjblr5BvipfPEGN9o7TXP7rvvvtsP/dAPXT/N89BDD90VchtjjVdRlH/39bNtci3Zp4Pdasm3W8fepV8SCB/Fw4kn2yBYQpQcm4PkXEUkffVKn2xNN6tTRR7sFK/J5U4fO5G/8YqZzmGPrvfwLTEEm/gXeRYze8BWdk7H+chnfMZnXD91p5ilawVbY2sm8Yle+aG/vTa3tWnYnQ0AjQtzya3yHbxFfr/wC7/w+l5uekEQO0cx2tw4VPK64758CcaKWzJpmsi7sAGe0wM8h0Od5788wDb4icYc/DC2Lb3ivzhtfDFO53wV19Ak9CwV/gE7xfUWLnwHZsM5uvNqfqQejrkR0fXJIxaaa59Q3uddg3fhqL537ZkOrU1jkU/TrcIZyefHG9+40NrBbhGcdvUtrr3SbefgB/xFIScPwzzX9t5d3WTbnLG73cSJuGGDzcH8DY5v/t7ir8+bx7/FePPz1c6lM7xIo19eUVils+ZZrrSNRr5k7tbgDrtYsh6cFOcgv0Yh3pt8e2NLDmEHfosf0bF6afHwrGk0wmAhzHVNY8BXuQDPxa3ob+OILbdA1DgS/3yKrtRL3jc+3N9CV4zs+XQJT3vfPDWQv+VbvuX65Rf/PCAx2fgF2Rt7MTzd0vfyH/6loQsznau+gjFyY+upiQybNmZgq5wGD/lpYyxmqWXwPLa162YbZWJ0803zuMZrcyWHOlkO3Hot2dstEEfpYc6N07H1URwl2finumXjsvVczwD4nM/5nIc9wbALKBAYrAMwtvO2ABA8QEdRwHgU33vOvkWTbvN+h8LcLUaxDrA3mQKsJSmb3DiBhKADksE4HiMbV/FAeYqizjNeMpNRd0aQJpOHo9Gpczj3dqeXdAGYBUhJAmBKRs2/RQUje0AfvXEk61mSZR6kvFfdPrLuHSWkidNu5x6gATB+ALT4jvX0uk2NLbaQti0Ul9gIAEUyoNmil12Bv0QjMUpKPt+1AFOysu3qfoEKOW6tzhEjfHMD9AxSeqDDXrf50jol3iWfZ2eY7+7uBoWI+ZdYGYsvITTmTs4lABKAgkGCXfJJF85FDgH++hxM4Pf0LgHb7cG3JTKJVzIV3+5SKYYk0LWPn/KT7DfpK7759941kKCtw7okIDIiMEvctwl42jGb+Zk+5JTe3e1TqPJHxQD863M+5U4Pey8BFGNiYf3Z+UgC7EWwNRq2ASDuECrYs7pxN5Df8R2YA6cWyxv3sz7rsy6f75cpxFUJ8Fd/9Vdv73//+28/8AM/cLcdVa45CYpigL7ovvGRv44pkpMxndtFIy52zclSMdo5bR+l0xPfHIdzfBxJIBNZei0H+n35jdclcIsj/NwY4je5YQl/pQu+1Zjp3to73l2ICBzshkubt/y9pJjP8cPTDshKr3BZzC4h3FzD5o0VofzQhz50+4u/+Iu7h5XRSXqkW3FGttbeGj3sUaHuLihusjaSUzw80g4M/ou48XkNlcbAheAHnuPVWrdQW39oLPrtHJijQcamcoq5k0nONDYZnLsYCxf593ICeL/+LP+dBFZjhP+5a9ddW78axRfgPswgn/y7u2XgnIZsaxKDcoR18l+5APltba25p9x3N7LnxbiTjEviuuyDE24+VlAh/WIDvnctjFMg7HiwkN/zm13jxje+pvDABdIXbNh8gEs+Evax+RbC8tQWULhlxzRH7HZIrzVF4L/csQ1VTQU5A8+W39mCjI21dYH444/7GS4gHvZufNe1xjC75m0x22+qh83wRY0jz8hv/HBxEkeGlZtDcSLXk0fe4p9e4QVOurHKZxfj+SSugsPBb/6w9t7cyu83t/Gl1W/jJ5uaxDl4Yq84u0amNTtn6y3+gH+Uw7LFgw8+SMW37/u+77ueH9Wc1mxdGgfwq+N25O1anvOc59ye97znXQ/Og4cK7+VguCFu3Gv4H3cQ73AMR8cL7CIQs2JdIzC99ZnG8Np+G3fwdHknLGcn/ADmpIfNnzAEt2n8nj/T12uTS01ujrMWUC/BS/7bddcOgCc/+ckPUz5FLNiZ2J2uJnra0552PTG05wDodknAClkgKJgol+I49pJWTr1guQnD54Dh0Y9+9LXFpbGAtWsRS0nDtV4BoESHsDPENhDuPPgTf6xMiEDrBrDu6uyWx10bp/cKHDg6ciZImk9SzQ4Mv8Vt1+yWOEHLwci5BSsHBTrpLj0Iwk3+WygLLskreRRpmgMcjqMjmmufTeYcWIKVPIANsEIUJBHFi8A6i0QkGPghHM0dSCn8+O0Wu0ijZoH4YC8JDKiTRdAirwg2G/kt7vTcuQgUH2bXzq/jF4kSZ2wCaCU/RIQeAHJjAajihP8kkwTn3N4HuojI+h9wda61NZ9xd30rB9uyzYK+cREc9miebSwsWdjEjCxv4Q3gd5dDulaY8ntAD7Sb0x1w8rPlkkF+sORp40McuQYIk8f7/GWLgn2CMV2K1yUGmmuSBfJCBuOKS1tV/awcH0ea0sMS2cVK8/M3SVNDQbNJDuEzjUGeJSX+5vdIxvrrFittp+6ZCMhcYxa3fZ/wZ3/2Z2+/93u/d3enwAM1kTIyyjn0ccYZcmmHG7zX9IBZ5HI9v9G8bs27g2Kxis4l7M07zmM32LcFreIu/SlOxfbiDf3LuzAa8YXdjbNfW+k4G8jVrS+dIj4wY/XHV+C0AqFcJL7E6xJ7uhWrcN/c/MkaG+/++++/7v5fdy4+ke8U+9a7hGeLXWszrybfyQvkqcUqvtrYCJbz3A3XJDzvosOn7LCNFoWcvCR3wPPGdy3MFnviff2bj3a9ggBPWm7Ex3dnFp/q2o0dvtPn1rU4jAeRaxtRikn+sCSZ7k4exEbucNdA6Lvn4iMZFA87xsaPAomfO6+GYf/amdEzYDSJ28UZLvYVOnGHW/DbXsUPGdfv4Vw+euIgrBaXsIJucQn6cb0CrfnysWTs2sc//vHXriTcyXoVxHItn4VljS9nixW68XyCjcHlOuoBOZSsOB5fbXzNO3yKr6YvsZPs/Xydr2VtAwaOWJ91bE7lb9bGZ9uR5TfVv+M7vuP2sY997G7nLY7Ft7pWQ5BNzzXDbHG26yUXO5WfauBrFGqMtG6xtvK6a9sc8riaKTtvbMF3eQrPX/xvvLNg7nO7JOQq+Sdd9TXIt73tbZ/E9+R561JruGGSLuiDbZeD4Wyd33rawdXPDvbd9h6aWjyn7/7jNDgfzBAruDv9tQukZ07071WvetXtX//1Xz9pp5niFqaKLVibjjS0lqfATq8KfrhiHOvtc/bFKfi75sDypsbdZ1jIBevTcr/m8PL79U+8FO8Sex2HSWxMRrF/NtavhwDec889Dwtog3ngy3ZcTRxg/uAP/uDVgSmAl9g4ZwkcB7dY5MX21+2CKaQ49iaIkzjmwL/7u797PTSr7RBdS5aUqGhbYrMBLZgZl9KAwCYSzuLc1rKAzViSY/IrWAVv5+SAyaUIpRvBJhC2KGJoIIw4LggvwbZeScN5wEVwIBWAxlcztjEiEQLuPlsQb+wtYOmBjZeAAODOYfMlCYhP4wFppEhgG1ei6j0w0eDgg8CWTwuwDcyut42Rzs25hGqbPPQv4QLWDVh+JhkDFCS+dW8hsETDXL3mJ3U83/3ud989udRWYvMHitkyUmw97ugDDj6YTmyLWzvTaySj5l7dc34BRM5iiN3FC1/Jj2zPEr90uzGzBIWcfB05qtBDTuiMfTRJFuT4E4KQjrc4k5wAeXZyDfxAVDTOxLz1i5/G8oAchQbytoRdjKwtljzuXaPVuadBb4OLbyDBnS/GmmfXn5xbuHQe+fzNPggYIgXvkpmsfEgRt8QS/vRZ5/seGp8gy55Hlk1oYnQJFzwTS96nt5NIKHSsg57ICjf4o6S9RY1rJU0YralLN9amcdLnCoHG2AYmvShWFUV8a/WtCcTPrFuDejEX5myxiqTvMUQGpiSbfGy88GR/qsn6Ok+uphOFw5JEn9EfHOeffGAbruJm82B/I2xy0mLlFjGL9TgH0qsY05jegkIBBPdsd4XldMeexm4NbgzAEDG3jQHX4THypuO4B7zjQ+LNGpfIin15ic82r8JLbqLDsBPZXP23MzEf0NzJdnQB/7aYNSc9nbhgXV3r6xGbd/P7/UlGd5I17FwvLnvfOV/6pV96PWwyXW/hT/fyaXO25uznPO/Zrqdtd+cwzlhDcXNif8vRxoBVyy82JuUf+oU9cBjWNL+8s/ij+Mw/xbh85ettyyk6p3hoR1S7YORIvIqcy5n9Lc/BwW2M4ROaU90h1dQSJ+RIt556L+/Km3Yj7O4WORT+7Fr3Kxb8j1y4s9yjDtkmGezmi13TV296dkv/fuRHfuTiMfwaZ98cZB5cahsY8FZuFD/ZWSOKfjauNz+5M71NNbFEp/Bpv7rCr21Z14BNhhMzrWfro+UaW5jCleau+H/Tm950e+ELX3jF7J639QTbpaPkSCaF5Mrjhq68IkY7px0ZbnrJE2eRLQbpOR2wGT9O732l4HWve93t677u667nrMgNW5Qv38CBes03wyH+xm6KeI2G9TPnFnt4CZ/YukTDQ02c7OlpsUWMwlh4AIvk3K7r+Qnteuy5K4ul1gZT5AF8yufiQt6TYxsb37h2ADzpSU+6fgVgyUQXAekllUtGFBkKKkZa8k1BZ8LofeMHNh42pgha0rhjN5ZFdDxAf9zjHnf78Ic/fHecMjrPg1Y42oIpZ2docyJkvSIqQNP1qw/nWzMDI0jnPADG+Qt8yWJL4ga1v31f1ZiAxitnBkoFnO8dL4lH4AtmBK45JILtXC4xUWzYMiSpSNpd59cA6E4TJp3tdQtEfINtBXR6f+ITn3h1DtcPBJbxNGokRADJpl751/oRvbBxr4DfHZ0FQ2O4k0tWoLc2II9u7RJqoATk+E0g4s5EcnT3v+++7hr5nMRr/I0fRFCh13t3Jsm6d4AAW+e769KxRwIXMS3hKyDytXy07dDIEVk1fNYn6dVn3vODJXkLYsZODrG9iYI86X+JN9s0/v5HEAEqQmXs5JCcnYtcIv2tQdHQObq9gH0J7mINv6YnfrjksnUan50kjiWka/+uFwdLYPg+HSVrYyaTz84CZ/W48q3vb3JxV9m4EqA1InNsIPmeY2dTZOvEBtcqqBcLJTd+6r1mYfPTDSxXNCAqS5CTv/NgQ+umP/YLD/wKibvkm0uQD7I0hudNLH52fBtaiBx704likJ8gVTBdPPBJn8ObzfXizjZr17oJkC7WH62/MexK6+/FX9jS58mk0Gsscbv+hld4oC48TIbGtnNHLLA3AqqhokBtTYoPsSDuFAS9uqstTjfn11jt55n+8i//8rrRARc0J+iBXyyJpA+vXUPniCqd8BPFSLLQh1zdXOlmm7cwSeGZzro5o3jcfAc/6CXd2BLNt3p1Hv2SpVc2tY5eNTr5EPuwsfnS0RL08no67asmdrbhActP5K+9Q7jrkheW9Cq2GmdvgqRD8XXmtY4bi882pzyKz8l5m9/gvfyhAOYX4sK6kn+3DuNVcNqDDDXOus4TweEe/sj29N3nOA2M2nPFBLv0urkr/vHiF7/4arrUJIEXi3/9bTeE/LP8EqbyK/qAWc6lLxgnByXP5sX1/cbYONaw6/ywos+Tv7jtGS5xEfkMl4UHycf3YB9ME9u49sYk/7ezAw9b+eESH1IbLc/kF7BnC+iOacjumnEiMQCr8Xh5hm7p3HkwrNds3Y6F7Jx/Kepx063j5EzNxl63IOYnmhn8kq+w0xayrcF5XS8mNn4W5/l+c8BgvmMeNek26+0g7DO+eXJEzyhhb3mT329uo5eO8RM4ld7lIPh47v4wFi7A/snEXl3bDpnG/+///u+758isvdc+OH3XkbmxxNHZHIEt1RaPeuCBBx5OyE2Gve97Brb469xtgtDFAL6cACmm5CWAAkDC8FCgDZgdj+DI5gYbsNtChuObW/ALQOMsEUbAakbU3VKQIIzAbhsJjKYzBxSWeDSnO/27boQ6o3Fq+iDngqikw7DmBjiArbG2QCmobQlCKICn88gAWFp7NiEXwrGEdwm7ZkO2b3vmL/zCL9z6iai2Xm2wLyECXoIN2RbMgiBd7E8rIb/WvWT6tCcAEACbfNlz/ZNfrQwACrjSGRsjJc7bwKdvAanDnMyaIvy8V8C1Ca019V7yF+T5wfo5oqFhUeMrgtXPQtaQe9cAACAASURBVCYH8qzY0wHkk/xHsyj5koffuVOBPAHltX367e5K2+5e8IIX3N1ZIid9iLXeK2aRqwWu1h4oIwu9SkwSoobV4gWf8Mom5gLs7AJ04QTfW0IAsDdW4Agf4t/iy/z8T9HrcwAsYbujoLGEWEksySXpboJE/DqvRNfDEa2JfcQNDKfHjZH0w76LIQgjsqQ5Bq86vttmk3Njjf8hEOKLfSV+tk/v/M06rB3Wkk+Cs05x0OeKiSVwigH2ZDsNC2szPkxY7O4cRI1/smlrMq8cyE82dq1HTGgYyJNdozmwJJHOrZtPd3xtR28rt2Py6RZ7zlPoJ+sWTrgBjJKrFd0KFneMkTH6YPNe5Rf6YB/5c0mRnCRGYDzZO1fzs7993UAeFPtdH7Z1fQWnGGejzu+c/lcUd17n98CqSFgk6du//dvvCmBF7jaIxZRiUIHIh9I//VjrIxVS619wVhGBUG5BY8zmkUdxB3gBc7cYwUHgoMKA7uJ+FU8aY9YqRvg53ICNdI77NDe/SUfbkKbHdCUGxQAuyf/5nHiip40heZF9+ZbCxtqSCQfw6yB0ZN7OlYv7W8ydBR39ySvksbbNWfBG3LKZ147zeURfnBS3FWu++59sdvF0nZt17NrndlH2eXbMp+mXLviMeZOxPGI3oRhvXD6yN6noS36jB/qUF08Oa83k1ZRTU8iDGox4gKLHvM2jCQU38QkNLjdUVrfLu9lF47XzziYEP9zmrNwOW8W476X7vLk0l5xL//yFT8BM+lbjLN87uTtu1Bi4njXRKz+EoXAJl4fR1qlugVFyqvgl9+ZKnAk/gwnJoilnNye7d07+1vG3v/3t1/M5PvCBD9ztIsQlcNYzbyQfvgqT1GnNmx2LGxyo+s5XXJejs8vWAcud7SLld+bqOraBN3xEXhVzjm9NK/cYFw/qXDEMf/rMGLDirEnghs+be3G283f3xvUVgHYAIGIpDGADPZM0GMdkQEUQYJbALYzBlgQQSoG9iRrJWVK3SYEMSBdA4MgaFAC+NbhL1LnGdf0mmhzFA2sYU8B0HmIKPMgCjLcIWOLGcEg93Tif0ZAGCQyIdn06WmINQJDeHNRvubozbqvOOitAacz+ltgbR+OjNTdfhSdQW7K5eowo1EHMD/o1hLZdtUUn8rDfrzIPotXrkiR+wv5nctyg2QLH+XQsqPlhr8lmu7A5u07xVOOnc9Kf84yHXLsO2HQte/KDJZ4dkzzNtWRXAdgYQLq/EQr6eaQ5+AsfFx+2Dree7BdxPUk4uZDL1nUWUkt+kq1OMbJxJigd38btu179+5d/+RfYd7cl2hyd1zW2piKwkiX5NraAt7iwfjZem0tC4gLuAETEAg7wZXEhbsUeounJ0PBmccTYCjs+2bVwo/H9Ekl+0C6Ltrf+0R/90d22a+uyHn5O5/mop1gjY/yndTefrZv81Vi9X/9TJCAKizXOFR/IF7xIzvxC0wI2iB1xsOQv+eBm10u06xfwS7xoPmy8I2aNpam2hWfj6ea39nTWv+zeeJqifnFgcXoxRyJGLhFbuVD+47cwpjkVM3wLVpiLPjfGl3jArJqfSOzaub/FhznkseRYssR3lqhpCpcf+lwjSHytjuE/X4BpCKJcLqdpJgKAjRd2Ff/u+PCN5mC7bb6zhVjeu4+ti9/DMrHPnvJ/78UAn9DMwR+SIWwKQ1/ykpdc//tOcb9hrQElvrcoSTZffUon8ATPYD942eeN03X+Rq7JRIfG0LDAN9bvVybXwQB5veNiKp36+lIybDOk8xBF27SXHxgf55O77UhY3gij7YgiJx9WGIqNnRsmWf/GnnGc02cKjV5h8mKq/Cpf9l7hbL29di3MkX97DzNgAVnFmFe/mCDHiW166zzNa76y54jlM8Y39+J0eFGv1n+XfD/xcGVYRY90Brs0B9xZDSO3GXHyAzEkLhfDYb6x5ZfFAzHL9uRZ+4h1xbM8LAeJHT6tKe58Mm3BrtkhT7tmm4ies2D3Az/Yr2vAOP6PS+G26YWvyqVwkM5gmON8Fo7Sl+K4xmXjN6540+DBqeQ6+VntsjrhW6vfrdX4ivoAvjevdfNZvEwMiUk1IbvKR/i1Gi3bpIev/uqvvp7L8Z3f+Z3XQ3376d3+0TkOA1PlPLkp3tlXAfaX7GAqn2cjMloDvi0HqlPgCT9iLxhHT/yc74oN8+KbnScf0TdfWEzc/CTe+zweUr7GsTSBt/lFH71uU0Kekg/EQdf29YKrAbAJEYHjcF3AcRDsPpOoLG47H4zWtR2/9957b3//939/58SKWgANgBsTUdQ1WuVtIt1gACYSuSaGDtYaSreS0fZVQrZmAcxpEWfn0cs5D0NK6kv6EAmBvAnVeXs+fXQsObpuDY8M043va9bMqMO9hEtCW9BiA6TOThCFabpbJ+paSbBCpi5S5wYEzRd5espTnnI9rGODd7c40QEiIOEA9E0guqeClp8lhy3ldKhwB8JItgS7AIuY93TgdNWuhebaOzXkBwiSMrKMGEvIksLKb40IQ/rtzlI/Z9fTrJFeSQBJU2QiUUCK30iCwHoJaHJKml2HBJNlizh+BaDEvXH5GuIESNytbXzgLEkA1s5la2AoOQLpBUR+KSbFFx3wQz7JPmR1/ibnxQ9r67z+lqyMD7g1U9ZvmrvzO5avI12r0/S6BU1rz7carwZjd+g71jwdK7Gn3x5m2lYvd9PhzCYyMULuYq9jJT7rWR/qvJ5S33dG//AP//DuLoQ1ra9LRkuGjKWRsdghaW1jgc0kfrilI69R0OvZLOCDvbLpYrG70OlHonMM1ireFIJk3OJ0STWs8ZCkTd6bLNkkefg63Dnv7PA1RFjspUM23e9I05WYZ2/+m7xLxjZPuyuBUO+dECS38TXwyNR6wmh3u+EMMqpAoWeEa+0rDskrHuHwFpQ+Q1rgwBZacjKbwTY4CsfhGD9FbsmG9CqMrM1Oti2cNM3lgcX2xksmzyBQzFkvOdIzzIMPfBhO86vzbtv6itwm5jZnpKd9FsryBs9aSR90RR5fp0jGJaLiq9fyUOS5v93ZRXblUoVFa3cHXEGPK2xBgQvhFWyBV8JaWM/3k1+cbMw63w41uoEFOBZZHMdRxG1ywRQcgty9Zz/6Sx75oM/D/B5gtrlOzk2mbND7X/mVX7l+Fvod73jH9TUHzX6cF9aSpXl2HHbMbzQuI/9+IUY8WoN8ajwY4SHQfFgsGH+5d199Il823iIWL4B17MY/cD93d+X+tTO+tJiOg8CM5MJd5Rr5ZTkHub362tY2UbbptzcpktXWdTisuMWjs/neSacL/ml9sPmse/iZuGstmqpyEx+gy5MLtbZwu51H73vf+678LZ8utu7uTvaVZ+hQwceO8H3tQ0fOodvk/fRP//QLG3pIpjnEnDnoFUZszXjGX9eIu+aFU8vlOsdXVq2bvPBUXtGYa0w8nV75k3PtzmDDXW9rYuOOqyHFi/m3qSSf+Ow8FwbxzcV5/qPu2mvNwf8fiRcsDsnt61fG2zxAd3yzB/k/6v7773+Y0yAeglqnsu+WRWSBD2KPlLouwSmZc7RAd5T3buI6f38veZeA3dEAPooJhEF3CXFAlhCUJWiaEc5BTE8lU3aOXweuxoViWKDQQ0QqHVFscnfN3n3tc9u+18EEAnDUfToTZPJYrwQpMSEVHHkJlAdxSWzG4XhIE3Cl284jS+cqmjp/Abn3igiFVNe1Bb0xci4B0PsNaGTL3bINFAm+c+xmWJIKwCR8wawI6lx35AQe/7QGiag52i5fYYbk8WlBRad07T05AXJ37Dyd+iTufKqxi6UeRNS/F73oRRdJsL4tXI2BoPLB3m8xKnaQ5q5DOqwBAaZ3HULkS3MGSV8C2jnJh+yuDyBJu4WTrwJuRY54X1uTR0w6ly2tmR8CXHrqOmRU3CiE+KextrBkQ0QTGdlzEaLmkrCQdgWstUpyzblNBU2CJd1kR8zCi1/6pV+6vfa1r72ecF4MAe8t/sixhCOfy4d+//d//27HDr0n00tf+tLbU5/61Nsb3/jGuzuO9C92s527gXtXBj6yP6K29l970NEZY0tIkm31SZZerdk5HXP30mdyxCbc9JVOil+xb8fUkuzGIHvXb6ONHyjAFHEwUrxoYpBDHlB40gEb7HoRMT5Er3zD59nDrzUoehavJHl63rjvmAaVra+wh/0aC9mhh16R1OThG61TYSjHKMYXK9iYneDCYijZ4LYCQhw0Z8cUkL1P1myZbhRm/L+x01P4aRchjFHEktGak7286EFQYpX/baO09SYrbEMINfhgk6Y8uegHbvNJvs6nNEBgHsxO9hqDycjuzYETrU758xbZ4hb3+f+KKjHSuqyFjIqYbLN3GuUAPmveJdIac/xSrGpC4D2On1h/Hu89n1/sQdIVz/S1ucwuIQUAefHKzt344y9rS3aCW2vX9eXmaI0ve9nLbl/7tV97e9e73nXhujvNsKHr2VNew7HkcnLCo7W5WGhc25lxE2vhY3yv4+kneWtisBFMWHylb3Oy1+qEbTdfs5sm0eYpWLXxxSYwlb/iQubfm3uOpWd8sr/9XOuuBybDlOWiMBjH6lUhxsdw7PPGS36g6YJjyCU4q5jDuWEa3bAPnW0Thx81Zk3+5OlOreJWEVkt5RcH2Gx5Bl5vPcnCdzVr5DG22OdPwR47F/kIzOSjjQEbYfzyz+bVjGoMzdvNlSenlnOsYf15axM5E38T73SEy/c+GfEJdZQcTBbXNR/fWN4rH2m8Lv/TFFEjLg8kBx7NT/kz+9OD+FLbLCek48U0vg0b2BUPMZ9r8Zu7rwAsURI4e8dOEDbwbu3mcBKvoDkNt4RqQQABkXC6nlGXYCh4BGnzkW8LwCVyG9xLUBBLgZHhGB7RWyC2RmAnEAoM4AO8XEefnIAsitftNuW0/bRLT30sYUhKxlhQ4zAAh54R8QUCjYcFcnbYDimCSO+CDeBsgjbvOt+Svc7ldEvYmq/xWisfQcoAKnty3gWndeQtUtiEzEu4ux7gIbJAEGD0eb7hybY75ybYBWzJZ8Gn5PrKV77ysl8JFnHXVLGrADj05NUefukptRoWiM76i4SIpCJrwAfhXHsBZ+s7x3skG0v0fETzL9lLaBWb/fYoHwO2G8O7pZLNtkARn+JliYdErbgGvJIoW2+zwfWKfr64QNvfkuqCsviiK+tHVoBxcuzv4GoqGbPPfR98yQv5s5MkqamApCrWapp1Jw5RaBw4kDxsDeDhVTboLn/NNnc06ImuG6txm2vv7iEfG/dnAoeHm4AlR8cUjK5VjG2i1iC1DoWVmIcJfMlOMI3T3iO7i8Ob0PibBgvcRk7oTK5C7PmXdTU+28EavgHfYbKY5EswVxHWeRvbZFwCsuRPbKcXvwKRPuHCEk/rs4NhMRLxV6AgJ3y7z+Fu2JVu3d1s/cnRscaE412TXDgA0oE8IUdkp2d+srG5OWn9uzX5p4ENk52XjsPrjtfg8sCy/Jg9xKh1sg+cQNC3+MAxYPXmluUKPXi4+f/xH//xTjd8RtMgnXVzIL/N/nSwDT2+1TX4AH6DMHYcDi8+8wPEll8afzmNAj4Zt+nQOXI/e9NHxzW2t6EAP/gRHN/8qBnA/r3aReNBxp7XYI71kXNsjaLV8fLEbAt35YblFI1HTli3n2ej7KswwUXzkY6lp77S2PHGscX/9G+66ZrP//zPv3Jlv051NhPkYngsb/PRLSQ0Cha7zSs/KWJgT+PbobTY8tjHPvbSUw9V3iYGH1gskzMbi6575YvkSR/yOxs43xg+X+wXE+zO3zSiFWqaJ8bkL5oxuI+5186NLY8sNm4u24KUHeCI/NscPuPbbAWD12d3LrmID+MfdLP5BD/mZ/A1v7IOfKfXblB2w8kvBbR23Gk5ADxPRvkWL1Tr7bhwwprIITc3X8f4C7vCJzo15tpGIbu1DVnlOOfAMnEvjy+nXW6nxoNxaiI3EeVi2KgGgINycvOJKf4mx+EbOF02yw7/8z//c2E83MbzYS/exhZsKt/hJss9zny+58ilyzPE8fqrRgw+TF842vUQwHvvvfdhoNIF7gQAIsmaYrxSOCWtgYCyYAOCKYyjAhQEx7hLsAWQwpN8ZJIwOacCbwOPIztGCY4vIeQ0gIVRFZDJQXlIAUMhjYFYgVh3ThMDweXsnLhrWsPrX//62yte8Yrb533e512OBCAFHxJkDb3n6EgNsAcqwBqgsQ+iJtFZf+NwcMSvtW43jj6yoe8jr20Vj+zc2tiuYIhsIrn0n04WbLcIUlwgZRJSr7tNS4AKKL6k4+p46+Jf7IdYAiXA1TUVfm0xo5cFOQBoHQCk6zRYBF7nbKJM11s4IoFLqNiTPMa/hPnE8wLOWOSL1rsJs2uQj00qm7x2p4pYaN5P+ZRPuQqCf//3f7/zT+BizF7djWen1kMHybpxuXcvVjb+hODwB8l2GyGbwDRbJGl6SyfkAfqNsWQQ+U+OjQP+s1iI/GRjWyf5R58hMeuTiqgtfJJv1wrUJcyVH16chMEaVleOSQjIR8fdreTzPkP8+Ra/aowtlMmfjJIdbIMr4qu1hYHpKD3KF+4+SWiwZpMhUr4xYFx+may2Pve3IoOOYK0keZIicsDaYmIL5a5rt05kurlh3yZVY26zfHXnOnpl297XUPvKr/zK25/8yZ9cd7F3zWcMyHMwarFLrt38I1/RMZIm925eTV5+zmcVp65rPLrpWjHJh+366xzjwShrF5eOk3uLET4qZ9gJYR55z1r7JaB0B1/lhXTb82lqjMEW+CunygW+7rPYcOYdY8AbRF6e09hOD2TRfDGveGl+vp49Ou4ZI10rfsWN/KvY4t90wPc03DrPLgVrEiu9KiZcD1eNwz58SLOE7/JpOMjH+OT6KAzz/V8xZA3imz7pSiGzeUxcNX679h588MHba17zmusriHKYV3lPo5XukP3GUNSdBYF8lYy2i8PvzXV8YnlvevfspcZ1pxUfWL9pjbttvvG649s5bpjwpW16iyPNWThPl8kvF8p94r332cIOmI33zYk4YZ8ryHxlbXF4i3o5MDtpqufbbhTwD8dcy8ZkFBOKLBxaDoQb8jSfln/kE3xjOQJZHolvwYXG7esW3XWX22C+dTUnrmYecd015T1cSjyxj/iB8eQlJ4xrPa3dTh0+CC+dt41EuKkIXJzZhry/k0VTTqzi59bDd+HF1mDwXrGu0N36Bk6kh234NZ+iHx7se3kehpmLf8OS5Q39bQ5fBdpYkEfwZLxHHodd+2qH0a6/MeHGfffdd/u7v/u7O57Ejn2+Ox/MIX56LybEnhwhLtkEN3Q+zBULxoJ/6sXOw4vwoK7JN3tfY/NqAJhAEG+wbVGtM7JJfB14AwbpZlSkAah1ncJPUb3GdB2ZBAyyzmmAuaRX4pTUMwDCwmFSziY/ShOYxkUCJGTgTy6/aytpAWJJRoJQsDT+GpYOuy4C0Dh+wqe5uk5y2aBbPdKlucjYe3cErdU5zVWSEgTAvmu3KAIiyRVgCC5AK1EmzwKAxNp13dmsS9m4iAwbAzLX8h36QkDYh7zA27Z2RA6ByfYensWGF0P4xFcYtggDyhtYdA1gW0Md/Yh69gAOQFTxpdjVcFlbNNbqmU9L0JJIYyq6ABngWHBDyhrXXYL1Ab4FdOm2sXUn+fESYiBB90uOABsiuN1Hfsi2GkfIKB0twC0wr/75m1hBsjW6NJXSD18T04sF+0Cx/QlNsqSLxzzmMZfvthsD8UB4NokiNYp7yas1SHpsgqDZKdW5virER1yHjFsr3+n9Epj+br2IsfOTdZMmwkBePqGBxgf5NkyE8eIF8dukvUldDIgrMciOyUHnfGCJq1jcvLMNSuOIMT+BZj47CPg1W8lFyEvnyxfJ4+4Fv96Y7VwFwxnjCnAYhHyzi22Sm9D9bSy4o0Fc8ZpO+toHIrI+hzjRy9pSzCsyKnhhesfkCOSZj+xOGURqScQWDIvD7ASrzQE/xT97rZ7OxrI1yh98VT6AfxoO4tHdFDLCV/Zt/X2nvTV3t7O7MnLu+gnZECN5VgxsLLYuRNzupuUfcr/14yjNp6GDyC7pVPzgU8npDrTC0FgI4/oGHXldXco1xraTgt5gzvKeJenwHcmEAbBDUbz5bJtp5peDNBnpWSMQduM6fFZeV7R7/sHmt+c+97m3V7/61ddPvXWXXY5c32E7+tsimI0VFctZGmNzkyajJlmf41TwJl3LfcmtuS1e5CeNUIQdRigwPfSt3TjWm2x7I2LlYCuxslwEZi2n22IY5lgDDOc3bswt1isslpPQq+Jzv24oR9uujqPx/8316Q+eKtTJ5Jep5FrFsDyliYv30/vGnsJ2c2eYct60WJvBTbGAK3WcrsU+exmfbehqcwPM2zy1dRKbbdFL99tIWN4k16ljYJ44fKTaw2dqpN29t/NsfG1c8ydNCLyotdhBJv46h9/j2MtLl/PwZzfKNgduXQiL+SzOhKd1Lu7gK4IaM7iUWN41LJ6Kj8XfxpcDcc7mgqPJwbeLB3wLBhsfRqmPOm9zgry7nHXl4GN4UXH2Td/0TVet1bNIYDRsXU6d/H31+a4BwLkpokF1uVYhCZOQgf4+YEiwIRRb9HAsi3MuJ1tioUua8Gd3y1ZQXSkJuHE542d/9mdfW7H710/S/fM///Pdd9F1Vrf4FLjNt4T0JLmMiggzNoNsol5izHgCWDJAPiUUOnAt0DGuAGEnBKhXf3NW4K+gdA7bFQyCkXw5RNtZ+v5hCajjEhNHQ5CtWbLb4h4oASSJZrvoyCUwkewBX58jk3tnI39LlsbUjeXkjdUdu65ta0uyS0Z9VhHW+AGC7dYCgu0bv4K/B7IpWPpqxpve9Kbbl3/5l9+N1/zsgdivb7Oxoh0wavTwXzEmEfAxBTQy0isdp4+9c5Ac7ERmOu+9YwuO6U7x6EnP/JBf87tt7gBicYhESoJLMhE7fgwIJXHg5zvA7MgWybs/h5Y8EmL6itgiyY3lLhyCuQ/54ff0Qc6O64ZqTkig9HNiAuzrdQkkkF+SoKDf3S+N5wnv4glJhkWSCeBmE5i0JKNr6CEf747o4rbYZyvkQ8HTcYSmzzRSkeI+Q4LZiG7gN+Lm+MYu/+tVHhHDcGoJ9xZHZOeL4mOxFLGDm9nTVzIQBHqFdfzBtc2DDLZW3ylVtHX9Fiz8HV5topb/EASFj+3EkXx3LWGiPIbQ0iv5l0zC5b0DxT5ijA4RaPIi4Ei7HNA8fvqvuRTH8iSCCGc2VpfMwHPz8TlFZ+Mlq12G1gv/V9/wIZkVmOIeaQsfFgs1dlyrobW79hqv9dGpuN9m5X59TrzIZ8YUs0isfIC8wi66whuscXPx3i3s+HKSdJ9smjcbHxubnQefW6+70c7Hx8gvXtaH9xyFpnxOLvxsiap8pbns2t6nl+y3GMJPnIe/yYunTeSEPm896ba7tDVu5ad0JG74Hd+Aj+IfnmrkycPwCM7y9z7fB65tc4ReYLLP5OATg5zX2N2s8vTy/u5mCSzQUOj9+fUuxbL1OJeuW19cwz9xrmmPC8DRk0Pgd4qt3eEi5th2/UM+ZD8x4maGtTsOy+xwgFe4SHO4m95X3drV42uTOK+4dC2Z9+uIzpHrljMu/4WLy7dgiQYH3+UjyaH2kEPkb3kLj7N+vkSe1aWmLZvKO3yTjFv8b17T7CdD7+Gx89K3eOQb9EaPcGJrCb7Jb+RjfEr8wZHiVY6VS5YPNjZfxglgH3zudXntcjd5tzGWQ4hJGAuztjmFj3SOJnM60Sigh+QWf2I6mcJjfpLMrqVj9tmcSwfyvjzGRnII+fkcHfHbzmPnrUOK+V//9V+/apiv+IqvuPvZ261z6K+19GsXj7rvvvsepuwGLeAIisxwcESREbezUcC5doGYsApexuJwjMTIG5zbTZWIGWtJl2Ij+X/jN37jugPQv2/7tm+7vfe9773+pihr5RQLAJw1GYDlJiuBav2AUhBtkbLHrJEcvSI26bAn0Rcs//AP//BJd4qRBY4iKDeY+jvCqtgXlFsAJZdOp+IamQKkBZC7NV3bNdkUOLO1AFWQSjLIOp/pPX0lo5+xYGfnIYHkRpg5P3IgaTUuItDfAFMyWbslGwLU+iv++9mQHuzYvHtu81or26T/irXe1xhZn2XLzlF0amxsYttkvVvsrde5jQfsNRDYrTU0P2AAdhI3P0Tm2KT5lmwjqwgSP9adlSgRJIlbAtlY4INIqLgFqLryQLPPzbuvgH8LZ/GMoMGdxSHjsTE97h2uTRBsrakolpoXad9CBNFxtxmRs262YCvke+WSCPfug+v5zZLNjvFt5GF1r6GA7CPcXddn+WrNu8akf/gmHhtvyazmE30sHvR36zeuxiFCnhy7G2ULdf6MfCuA+GY2FfvuoC+p0hwRZ/xMMZrcMCI9uNMJJ1ZGCZa825VH8iVl5DRZtgHFlzQeF8eaq90kNRblPt/NR9jE2q4Hlq6s/FnzJ1k9o4RvLfE6ySw9wwT6tp2+9cJYmE6P8tfmRuTm9EuF9OKXXETfsNrd7TDYT1XSS6/yIWKluYczrP3ghFjYYl7Tha6RHWQM6RNT6dgWz80V8Af5hOvkQyTFGNxtfMSMXRorX8iG8N38+A2MbB7fj1fw8zPXstESY+OZE0GH17iIecQWnxejYqrrFOddq+GLSBpv8VlDQL5dMt35vZcn8SuYFH+BQ3SyTZjWXOOsJ5H3r8/cZRdPsJYONLnxDH5j1+nmOj5s11Zr0aiif00M7+EMfO24z8Tg4hk52aq1+5etex9H8k+ctg6YlAzFcf80PE5uaVzyJYvchwPTxfIVmIKvbFEOnxqLP7NXY4ov11ojfBFPGoubO+mc3Gd8x3vCmoqaXtvZw7aNI2fjVsvh8U8NNHGrBliOzpdhbDqXc7YwkwfWtsbD0xWPexynEgPyY/PiDnLR6lMMbfgb7AAAIABJREFUr3+tXHyDTyg4xXpjwuXVsbiAmfIWHg+X5XS8QJzBb/xt64/W39dZiuvWhmtno/5XJ5rfDaDO81UozQv+2Xi4jvnoZf1P7C9H42t8xU24bYaxvevo2hz831hyIg7DlnTXeXsjvfG6OdM/u7zhN3/anM5O+Dq8xPflmWznqw7yRTsLuxHaV1jcyKDH1knGjl0PAewrACYE8ALYgk1IAAWDBEsQAksGgBBBbbwzKBRVuoeCjdIB5+lgPvfaOCnhGc94xu3nfu7nLmU/5znPue6IKRK9do3/HdttbQB9xxcMHVunPJ2QcwIRa+q8DfzdbpLMydn3q9utcBI3AQ1w2EZnjn4kU05pC7QCBSgpHpcc7F0COrKdinNvUO1agB65EbP9qay9Q4A0AXp22IJAEamY20Ju7QP0NplK5gBLkdH4/JU9lgQ4n58pOrsm+e+5557rN+7JD3j4q7GACTlPu62sbLZBvGveZEMnwCA5EfVN7AvYja+IB/DZxwPGxKtEyG/X91dX/S1JbZxuwhcrAS1i1+fsbbzmUHhLJsZpbA2rJa/+7jz2MsY2rzQJ1xZkOMkeeclVsctX+kyRIGG4S9X7vVuu6NgmUbKJi202aSZ0/cYJ4t41Gqrstli8IC4W2bJXhZPiHPDTC6IGx90N6LiGUecqbBSM2eVsgChOt3miSLZ2MQhLllzyi5NYITmKlCVr+Q7c3gQvv2gU8Ss6Eot8V7EGj8UOP/ce5mcrz33Y2LUu/ovwakzInzvPJv7FUDlWwc1vV/bW46coF//ND9vpnzzwgl/TKT/l29a5hcPiXX+nOzbn+0hMr9us2rgWr87d5psieQvlLT7oJL3Kfx1jLzL2Wc3e9Nrf3VlNVnEhzrbBSTcKiM1P9Jne+5zP0/2nfuqnXvpo5xnyjkQqghDns3iRN8TktZhPPOOFTPx970jzSX6xOICAyl2Np8iAJ/iA9/IJ+bepwT81ivC65SDwxzjk2h0feKA5rFX8JLdGAfk6Fo51vDVoTHTNHks3W7xtTJlv8Ut+l0vWZztPA2IbIbjK6sHn6REJl9vYQXzQda/rq/woX+YnXSsP8dP9Clhz+Hx5O79djqZ5sb7V+OJs45eOFCjik/8oqjd/N5cxyAqDram58OGuXa6czLAnGYuR8I0Mnc8eMMu4ydP8Gme45vov3ie25TAYHt7JCbASH+i9mwB8ht8ZVw5S24jlzTvwrrk14HbO5QfLGxbT5VFfZ5NnN/fCEzwP36RzY7uBx+/lOmsgz4ntxrFGOca6sr+vbLAlbAiT00nn0A18F4fbXOVr/KNzty5pLZrF6hp5lb+JNbIsB4KzrbXzNmfhoI3nc/i79SAbqtPEcufy0cbV/LD7j100avAdeMKv4eD6FhzBDfBcmCu/rV+QHa40//Xg33vuued6CKBA34JlCQTDA0ELXQLC0M4FRkjpbmPzs2kAR9eHgYCKpCCh7h2nFMzQyZGDWUvv+1zSFtALQuS0Bo0L5zKcrSzNvQpkAEAs+ATVSU4Qd4ZBUG1D5oSAunGS0d0WwSjwF2DWoTq/7R11nZDifTgZZyM3J2xeHUEEYx0aIFuH4F0gSme+8yVQEAZjSw5sTw8SEtLQ5+fWx+Sih/3qwYKxNSMj7CJpkt95HUcS6ByoAzp3sZacIuuuaZwl7pI8MF3ya85kfOCBB65dCcBG3CE1G+DsDHjYAPkhn0aG42TI1sBAvPJ7SXkTkIS7gL8NrOZTDFvvAqXiEzDzud4vyDV+n/UfmHaOsdYfkReNq+TvQYVtCSXvzkNe8i0+2TK+evXbwsZShNLXNifgYZ8hhs0Np9KPRLZJHrDDOQmMnt3RgFeKF3inkECW+KvxkGpx4f0STDL8fz6/WM/PWuPa9FwTOy/ZRryW+LWu/iOvrQtxSF81btlEEucXqzt6XnK7a2x88cOeSBV/cC1ZrAFB6DUf0mRKLsUZ7CSju9Xskyx2aIkvBFRssh39bGyQESZsQ5iP95m7g/K3zxRUHd+/6VAO47u9T94wHKnjB+JNrML19QnxiizDaw3p9UvXiW1xAgc67ufdkDBEzp0j623ezu9/WFBT/SUvecll2n4Gswa7nS+dk/3cDTb/xpAGGA4hvsWK3JMcb3nLW647Xt/4jd94d8eLnWBHaxXb8MsxeRJxwz96bfyus2tlmwL8Ei5p5C3X4f991vjZofOTT2HYazrzU8/Gkz+TF/cxZ6/GiMs1xpJhjXJcw2dikR3paYsyXJA9+Srso4Pm7Y4au3VcU088rL1ww23GKHxwNmvHSaxjeaXiCmfYpgkMgR04AvzuXFgvRpoT3qePbQonR+dp+Gm8Kcj5DJ/Cuc0B/5ffw5JtxFgvbiRvJTeMU9DQsViGA/J14xYP8c+PfvSjdzsYOr94bqeDtXtWjJgXx7jQciz5Yht3ODDetfpmy+QxHw5IT+kbPzx3E23xuH5C52zNPx1PH/yary4um/ustTaX8h92SR/9b3dzxyre3DjavLY5jO071n+8GX53nbzmcxjRK7vKj64nCxkdT8e4Vn83Jv2KXXaNY8lt7lSr8TzHa+uG/obf+Ae5yIHHio3NS83l+vVXuKPOwXNg39YGeEPrTQY3jlsTva8PbH5W24lnOUe8OZfOcKbGVg+5pnP7Jx/jEWtvPi3/bI5j2+sZADUAOgDMBUiB6mFqEhRChhAsidCVWGdAKiQ+oCQAKL1XW24ViUBqCdASMoHBgIAAiVqyIrCWgEouEoQie4P7NM7pcAKpa/zdOciCLY/Wea5lHTnZPDQPMQFgS/6shaMglacz7N0qDt84ZNVRJYPtWRy+cbtOsC/B3QYEmyJvHNMTMOlDkbgFj0Tfa4STY5t7AZEDJ5+kLKlZF5KRrBIl3+Oruz7Bzub0vDLzL3rwnmyCc8EREK2/JBufBYqtIx/p+4zdPUKWJLizyEC+PBipcdZHJDmytj4xuAQUCbPejePmQJD4be/5ib/pAXZEuN/3vvdd64ATrvfeKzAEnMBzixD+vcURUOPzbGm7Kf+hR764d1aaW1OJ7hR8xuNfyJrvkvIrSSz90yWbi3FYI/kiLxo01mqd4gKY02+yeyI4XEBGdk62dB2M7nixDcPT1ZLB1tD6+mdHg/WKHRiJCCJZ5Ni48RlySA6Yz38as5gP93sarfMj9X3fs91Q4tNOCetlX35OPkTPXPzaXSEkv7kaA3b1fm3JFvwTKRWP29BgV4THe4QKLiwBahwxtrmjc+0AksytbeMge/p1EsTX/OvDmhHsJMcjMn0ub3UOQuNuHFKyeuPv1rckFt54YJ+ihL/BcM0R5MaOEHHYmJvnENzsjx+whbykQM2nPvMzP/P2hje84Q5+3/nOd95+67d+666ITj65Xe5wJ8mzEMrFFfQ//dM/fRVki4vJ5y5e1/e1ss7pp9/wEPaSF8U939Eo4XdiS07go2IAZsJQRBtpbv1uOLCvvNZc2dbWUIpx44Hf+cqfPCr/ixXjkkGsuyv38pe//PbQQw/dfU+bP8AR2/iTawsqumDTvUMKW5bfGQ/Bh6XiXpMDfienBgp7d40bO7uTa7maPAGb8Dpx0fjueCp+yCBuybg5SZ5mBzkCdluftYs1d57Zy9cg8AXn4fD4Mjslk6aPNcAiviL/LIdgb/HJlzevs4/8Cveaz11NMSTv7l1/Y8HwdNF1sEKcFy/JIddvXvGwxG0GyHtdI9b4X2OEo81Rs6IbCHBZgy/fJCfuuUVjcmvawMnFNTygaxpbLubzfECcw1MNLMUsfl+M8gu5gj2sy9jwt/M9n8AxeXkL1+V78Gc5m1xFv8vP+SC7wxDnwBJ5sPfpLR+OM/rX+fjO1h7LFXFZvgxr95Ws+FjzwpfOo0+6Sh+NR77Nayc3wEPxyq19xcFyTrrkA9t4Xi4iftUHeJl4Fjdbk6gpxPpihxhfvJZLe+0rVdczACQfoKzDRyAOJgkh1hKDxINoNWF/Z9zu5HDuBdAlNi1oCzuLcbzE1W/+9v1+4G6ryDryAmBzcT4kR4Duz+4s4SLD3mkSbF4REECJ1GygNH53H777u7/7eoI8x+s1GUosSAiCoBCgyxN4AJlAYWhgiOwJ6ObykEbECXnb4qT5kUf642CcGQi7ju0Efedtp48fIdYbAAs4G9QLDJx6C8UFSv6KkHQemy35WQABTK3BnbD1Xz66a9/kIgEZZ5OrJN98SHTHtqlCZ5vUESSkD7B2re3zEiIg03wBSkBBTNI9eR3vu0HJULGFMPFLyb/5801xIBmufQGj9TRPDYkXvvCF129ye4jK2pCvwgdFCjCCL2sDoHoW487d4hexQNSS239xswQQkVnSgiwiSVuAIXkbg0tU9uE/ix3ZancCSFySIz0voV0ghwXuDi3+nkkP/iCajc3/jEk/Egr/ho9hzplo2Rk+KTgeibjsHUMx5hjs7/r93jXZdP2bh392DZINu/mF9Ysn4/AhvqVJ5rvndL2FlRxiTVso99kmePqRB5CB9Us422fbfFb8sRXdtF4YvMSluOoOJzvxG3ImQ2NtM5deNOzkGnlq4wYps5anPe1p153yMIL+zCVmFBMetEj//N5axI/XrrPGzf2rg457VkH6lNMQmR5S+1M/9VPXz7/1vIXkNh85Io/9nO7rXve6O1L59re//faOd7zj7icd6SCdIP/hLULZa01ZzakaUh6O22f7lUH4C4/l0MaVlxKEX2uEKzD4GqxtTT7bQkMO5TvpSvOOPmGSxo47XrZHu4u8uCcHaFyxswJModX8zW29ax/4+9a3vvX27ne/+/YzP/Mz13nbKFu8SBfyk8ZE+s733NXEr8znFS+yG6dxlg+YJ10o3FzLd3vFXehQTpJf4QQMlk9gJ33J3cVp//I/nCy5zO2GxMb68imfwxpNM0Ww9W4R1rlsam38g+63wIf/bJmucf1tAGwMi8/1X+PgfPyO7LiK9cNQfD4Zt0jvc74qjuAPLJV31u9wSfmr9/lTYzW3Z7gYC087eU3vP/dzP/f6ObeuxRH5CYxPl/SFW/qM3+ArrWNjXPxuvSIHrU+FQzXBG7+xNKEWT9QQbtBug1UehLX8Wu7YOJKz5LSulWf5RsfUEfiP8+UUOY69cR5Ywj4aFLCar/KXzq/x+pu/+Zu37//+77+95z3vucPwsN/Duzcnw7KulcfggXlwETUjm+WD1rt5Tiwsx7VW9RJ7y7dkWn6BK+M82RMvlnvVn10nn8uV59gwcX3PWjSXjOt414ghcdcaOt7zNB51//33Xw0ASZHRLGgnbVCd5i22V6AFbMCwxJACOabuoEIYcFlAQfxFX/RFt5/8yZ+8PetZz7rrxgsopJUBdx0WzpDOAbaSsY5z2+DShS1KAmIdNTkLvAVOgUw/Gbm7EOmon3kCQI0t8dDrEl7B65UDLXAJWjLRA3B1bgQtIGEnQbbkn1wCW9JujZIYfS5I0eM2FBSJgEPTIPKUo/l9XEQRKCAP+2TU5jKvgnbB0ha5DbrHPe5x13p7kKLunkJC0PGDMxHQjfUDVAFIRqRlE9r6luQF6BpHAl7AABJijZ/Zjk5H1sHG25DgIzrE5kQaAZZ4BGqt1X/rRAgQko4j+FvokJtPncXENowActcYS/IT+xLJghTfYm8gbi7Eawkqf6XjbVLs9fzd+iUsWNPnSPuSGHbts7MBqOCm/8aSEJdUd56vDrC3NdpFoqD54i/+4tsHP/jBq3m68Us+Ni7WbKFc35Ps1wdcy8fZxzp73WIdptMf+Rd/2BN+0AFMQ/IkWSQV6SY/eZGW9EGW9fPmo9PmcqdZnqErPtT7cKF///Ef/3EV0ouDS4oW08zTMXi9mMyPepU7EFP6WaKXDtnarrDW4aGK5JIDvd9cyq/I0Xg+h1MbI4pZ8ueTzus6dm2rbtisWYUUwUwxTz+7dnGLUD+SjhRssIxerL/xFTWrOzEBw3vtu/b9BFx3892t2dhtrDC0O80/9mM/RuTbm9/85tv73//+T3pmgbzSSXSlISzXialHP/rRV873xHY4mUw1acK31bPczubiMN2xA/5AHxqU8gmOQqcd35joOJxmI81bzR/+Ad83DyqQxRN/6Hg++oQnPOH6iT3rEuNn04ocXq0RBsBpjYbOo/vNc9YPYxd/FPLWlczpTbHFB7JF1zdWtmwMxcjmGCS5c+IMNXdWz32+xQH/4BebvxTLe/3imNzNfmextP7HPssVyM2nxBO+h5PkL/CMvZdLwwtFuvGSlT1wSpw63p1vFzs7tpgUL67XvOq1f/lSMtDNNmrkWQ0mc+N221RYzshPu57uYcuJNfiN3MYWqx9fjTU/3ts5y//MtQ0cRT59ba7GETcP0Enn0QmQWr7BP+VTtmJr+WR3hCyHx62XZ25+F6t8S6zxoc6VuxujHFGMmIP82ba/fR2r8bb+wsPgEJufeQKHSo4eiP7ggw9eanne85531wjBeXBG8dSYeOdiC5vACLyH7sQBveCCdLG1Aixhh11jNsLBxW9y8AWYsc0P+YOP8Cl5mZ9aA9nV3pun4Ld1rt81J19Sa2zea8fa9RBAYL3dthMwBAPwWxBPIEZQ8HBsSdDrkjQLR+AljyWijWu7I0BrjA0GY9rSJtA47CYVyXh3EFCOZAH8kX3gIAEtQTubHEiIjp3C2Bxn8Nh+dgYLRz3BnBN2vIZF5M1ugl2np+7rHHNiDoOMLygi6tu95OBIGjt23dmsQQ4lFR1igXkGH4DauyoCjyyIgeKXr3J0tm9dEhBdehYBn2ULSbjzFgDodoHfmgCG5J7vCq7T1wUoMKGz9QF+s/Y8C5h8I9LbVh3EsTHcQaUrfirhdjelRBoRTgf/9m//dokISJawIyCbCJNp74ZtwgDe9OGrG9vdtG42Q2gQfGBO7vQFFM/YEud02OdimA8gBUvG2EbMItxIwRITQItU+Kzj29Fvnt4jQ/BmEzS77p2CJSB8ix+LI+uOkD7/+c+/vetd77qIrETc39lokydCxa/5/UkqFgfZRGJSNLDNEqG1tePkPBNmc28jQ3NVToHj3Wn58z//87sHdskzm3jNCx/YxevqG1HbmOu6do25E5TulvAiz4gJ38veYsT5SBJSu/ajCwQUIeuaJcN8OFmzr4aYvIlAJVdFZu8VIUgFu9GT4wroxSfYxHf4s7y4ZASB8tnm98Vi5K7zFz/FIz7QqzsumzdhyJIp49O/tcgXZJIzl4N0LN/1mWtbezKFS23N7++Pfexjdz9tu096R2A3Ry65omt+Ilcqais4X/va197+9E//9CqW6Vmea139f/zjH3/9tGzYsf4DX9bPkcDNFbtuukoWRHTtiUPBNGRUbugaeTs77fdq+TE+hmch7l3nAYjwdQklTIOZZMANrRNO0a/iZ7EePvVqR8NyS1hsd1TndYPon/7pny5OBPPglDupcpu7rMWiRo+bU3Llxho/h63yysrEF/k/PsafnZvscuByWYU12XvfuXbmyTtsCid7bc59uK+cQKfy0hY2dojxDesmX7sGm9vPQuMKCnK66HWb8LAKXuNMZICz9CW3w4vTP/h58/i6kDjB489YlY96ZauNT7zW11fgu4YEXWzdQl6f0TGf2gJuOQK9wXR4Yr2b3+SUkxfiPBrO8l5rwrPxIdwZDsUHFfDW108qNlbH6VQsWwd9aUbiWdaP11mr9fGFjXf6bo6N2WTOBv0v92WHF73oRdfXqf7sz/7s7kGV1sT39+vVGucwQf5ldzm8MfbmJgxdH+LT8Mca1kf5QTc3i5EPfehDd/UovNLwlKfZhvzJ0mf8b/GZPtVcMBuWwQn5EV7AX3UN+9Od8/hWO/2uBoDEJrkgSAJ7E/4CfgMDuyVwnJiCbZ1hCMptni32Ga7jtmxyNp1oi9zFSJAnoZOkFFabfBEdBrH1kOwKPwC9yZEO1lCUbEcDHSIUdMjwggnYchgOh4hqEAD7grbPcpwcsCfTk4MNJINkplPATz7JWWByisaq4eLnV4BTx1sLsrogwM6IhWBWINHNJgbd2tayhIOtkLP0qGmhYFxfa61Ij4BQGFkb8BRw9AXAvCJdgja5bAF0jN46F3HhwwCG7I9UDFoLO7Kvn9Bc8OrvGgAlYGC8ic32IUAh0SrmV98AiF9tw0ScIECb9BTMjaUI3UTxBV/wBdfd6vyFHOJ8EwDCwwad0101yeBsmvCZ1ssOiK4iw11ABHGLJuSJryhINfnIJiGKS3HA15YMunPdGLvt2jX0so0DCeHLvuzLrkRRM4c/ItTZXhJf0Eac4TN8gy2K644rculGw0hx4z1MWCKYPPxvG5ab2NmUTyE1jU/H7MN/YGxzwxExAc/oUuKFv+zlPKQQGdY0aj2+u7z41Pe3u3P14Q9/+I6nKsqTC6ncxLyEFumRdH2GeLC5PMGPkqXtip33kY985K6xtTpxzVmYO8fWz3Tm3LPJh+zAo8Zq7s7fu8n8fck2LJNLT2LMNxrbV+461881rh+2bs0uxIOuxNiSKnkbZi7xbv30yj6bY/mCwkoMJm9yeHK4Qqsir3+9bx1bJDneMXmjueSljskHOIJX+uvaGk1+onVJn3NgK0zY9WkEwc3doioPwsXGMz4/rwHR3I25nxkPdvHNbRSycefI27Bq3+c/du/hbbBZA2tJtXE7F27L0R1zs4Ld+QYZu4btdzt2umF/eVZxaywcDQ7Dx81nmh5bhJ7FsnGc09zykKJisZ4cm2PlOz7Te89WMRZ8x4+NI0bEj5wJDx4pnsQELqRRI6/RqdiVg3AYOcYa8Pqug7V4lYIEPjRW1zVnPg2L3BTAK+QmWKSR4PkbWwStbvbXQfBmdpC7wls5dGNFbNuZam5rEPNdI0fxYQU6WeQCumavzse58Lrm3ZqBvLCKLtQ6Yqrr8AyFeOfuTVI2Sx7jbq3DHn3eQwN/+Zd/+fbzP//z19egNH3i+PmjZ3Vp3vOD5CGLmgEe+owvyf9bLOMLdNBYfBCnbFzFu1jTkKNb9vOMOLa57777rucEsQ0e4Oe62VXTtfU1hq8a4SHJaR24tdhu7ObL/8LBdEXfydXOsH4drK8qnDfAtkjvXPmgucgst/PJ/cz5cli7QWGJOFnZ+T7bwBDxvNxMXXR9Pf8pT3nKw7uFQQLswrobDVw3hvE5P6ElSkmo8ynUK+Ov8+u6OgeIJ5wHECIottxvottEIzCBlUJAsYW0Ujg5OPiuyV1jRhJs1tu1CyIC3fd9FpzphvMITGSWAa1lgVNQSSQFbInYcfoKcNaZN3nm8M5DENaJOKb1C35Bm22QCQFJ9i0ENjFvMUS/XdPaNATYlR459JJC4LtJvmPuaklKiAYfMRbdKyjYBeFxR0CDQfFs3l2TZGHsJeMASnKWcDuHXRBkQc2GkjCbAADXboNi40zTSELepMFvN+nSwdoMQCiKthNOTraWkBSPALLx6ALp3thQEACfzmmedq702m+VumsqySlU+f0WbXTtmETSNRKauayZPGTuO2bN2dbwCnKFFIzqPL6FbCAq8EXcSF78GVnf4jDZWmsPGeop2/xswT9ZyS1xKJ6dv3jrqyKdU4MoIHdnkyyLtc2/yVqi5oeNY8eHwkMCXRKtkNdU6Jz9riAckysUdMg9Ii4uWqvGLvssURCrcAjJ2Sam9cIGcRuOJy+ZybS5qGvFLf+DE+xD5o7nY+lpC3e+gtCJMZjXOHCvc8QZrKWjPc6/Fx/kGcWZnMdH2USRsevQDNtGDKxZ0mbNS1bFkVxqXvqEjc135nu4hlzyYWvm866ly81nzYP80tm+7xgf8ne6bI7NffzCuvlt58E5OUqOX5x2Xud0Pv/i8/yv89KJXEY/8nLni3H4uHlW3NK74pSdxVJr1ADga3unbuN4iz/8xufGFUd7o4VvbM6Vy7ao5qdrV7kLiTZ+NtkmQOvls+sPsH5xGRfDZciAr+B9y/dcD5vXBz0bYX2jv33lAM40XvbchrX8Ks7YHT7gJX2uibL5na83jqJsuUT6w72aN3v3Hs90HU65vKU1bn5hazcMNDE1ZrYY1tBdvqfxZ62LLZ3fOOW2EwPYU2END5K1/+mIHviHGMe11pbOqYjr+m6M8AV4tJwIjxFDvXYMbxHfZyNR/rZOuWl5F79aPMYps005ueIt+fiAOgtXwitwsfJLa2JTfgmPNJHkwY7jZPApHWmqd14NgH4W/Y//+I9vP/7jP37Jk/035poPR2h+eoPDvZK58zQNOoYnyJ9rj+Rjc5i3vkD/1kk2/tvncsfK0FrjU/3SmXPtmks2ssjvOGrvPUBbYawOXZvDWD6qRvBrPtYAH2EcX0jWrrGzYhuq/O/0Vz4mV6/fJKPaz1rkHRxY3XE2ghy3Fg3Q3qe/6xkAAEJyB6yUQ9i6LgnaNiugvyR5SU2C2b68xRVgAoacXwetcyUZwgNXciClwHwDPAWQnwMi7kBylcQJlxRTasd05c0lOAXlkn2JFrBxnIy5hE1QCJ7TkRYgEZktTMztt9YVC42LBLirCNA5IZ0ADqACcOmIzpEUskpSgHtBilMi1RLnrl9S24IkWaxp72oLFgRpi0OBz1ablJCvjvE3fuaOM1n5FPIIDN0RFTiS2RJ+87AfYrrkqL/5+hZEydFxgb5xIY4cy0bNbzcCn13f4yeIzhbxYqrr3JXZWAU+6RJQSy4e6odMS1rsRwZrSU4Jdh+8BmMkTvHUe/OzCX0aGyDztfUXpHAT4JIJ+m/s/KeYqRPev2/4hm+4nvzrnG1ssPeCd2PADucmW9iFNC6xFmtrC7KJq/zAtd1NjEi5y414I2gSD2JKP+mD/ju3r37Y2udauu2a7lAnd2s3JlmNw2fFe+/JJVEjNIsZrWuJDVtuwbVb7pLHHTA+586AmJUHSvr51GKYOy6wovFg4Lm1EUFFbpc88x/F78as9T3xiU+8nmfS/OnP/9a7BZ4Y4wviuPcK/c2tcoP1JguSBp8Q4Y3ikBGYAAAgAElEQVQBuMon4QQdRSjhGB2ur8DndLiyFvP7qyzwF0YvjsjV2xRdP23cvQNsDA2FxWeETVNQXuMfim44yLdg02JM12iUIcRyxWKlQoucigRybX4zn1zDZxankL90wJ6dvzkJHzFOn1Vk9dygYvMP/uAP7n4DHc72mqwKz5Po7dZg8y4O0g3fxKHkfbIgoHI43fEBY/a5mNY4EVfsr6lobFiqYFesLOGGP7uzFJ9Kdjs5+Js8tgXxcgL5jCzFVXLDkOY+MR0XSBbNpNYEpzsfBps3++EGGm1wMB0vX3HTBqeCo4oc/I9e+3xjDr/AwenRmjQo5auViy8u58RL+oxt+Nv6//IN+Jh/dBe0rxnaKWE8ORJ+wjnrlhdhk3V1XuN2XrpSG+QT1RRf9VVfdW0T/5qv+Zq7pszyCXLSOe7U9XICDn7GpWaA8dja+8Y+m3s4jHXSo2vOugpHa2y7H5YruLFw4gSZt55xnfimQ3kjezZe/xTHxknedhE33j5gbznu5h22eOYzn3lh0V/91V9d18rhuB3/3cZsx7K3xiAOyxd61byxBq+wCAaphYo59U1rSxaxtY0Ic1RE15SRW5dnNObmcY225YTqzNZp525j8nf4xj54qjHwj21mwL6NGZxWHKSr5Vr8Sv7enUVuHqQrY57xwE+vrwA89alPfdg2v3UmSdhACV/nrc7WEvbt1ElWFipQNskTRoK2GORPYkLogHHXcbb+7g5eZMzWMHNLwLoym7QXOJuX4wo4yVHS2IBeALf+XhnZ/AJv53W+8TeoJKDtHi1w04skKjitRSIUHLbvewYA+/UK3I2F3AMhifAk2LvF81wLQonwIMJIW+tCyM2bLEuYJbI+BwyOSbps4bjg0Jl07Wljc7IVO3mfTTxpe0Ep+ZALwMY3BTgCeOqnMcm7dxEUYwB4mzM6c8gpuyJ9HngGhBBXZG9JBruSc2PUeApchaiYbX4kzLrFrPUi8dYDUHsvHozXqwctAflNYIB3izWEfskHvztB1fbvJRsAdBOHY+n5la985e3Zz3727VWvetXdU2DTC50q6uk2efe7sppYEpw7OIqaTdRwRhMGXiGpErfYWwxdDOt8mClpFBsVDP2MzuKE7Z+NLf5ai8L9BS94wbU9vqTPD+AW3IV34mfjFcEXH0u4k9+2NQ/X4o9szP6nf2qg9Wr77xIMJKJjjbWkm68kWztM6m7vsU3Ki9/WpRnAR2055McnLuVH7giKF7Fbbup75/1bQs0vml8jgH9Ys6KBvNaTPhZT+c02qBZnkTBNJDbiq/Lp5h3r4NfswXfkScRD7kK2FAX0njxPetKTrgez8uWOdR4861wydVzR0xwekggPXNcY5ljcMgdMS17YhwR3Ds5BR8bd3LGkjm/AWPPAIrHTa2vJtuyD+/Cf9f3OxVe6pgZTsfuBD3zg7o7b6okd6FADqjGXp23Oc5yfJYd10qGCkb23OSAe5ILk65/v2Tc3npd8bNM8Ch/6adzG2+Z379mmv9eXmgfxpUdYLNZgiyK5z9Opub3COTGI4/Se3GfxJBbpmf3lueaEyWJmiwCFrTn5G/x0Q0O+URjyUXmGn+AUCprOk6OSPdvA7X2Ir/jqfPkfv3E9ffCPZMZX+xsnpa/NU80tb+AG2+DbAogdxSC/8vA/mGJOvLLryiuPecxjLlk+7dM+7fY3f/M3d89TsY7NEcm1RaWx90YKm4iZ5MJr/ESg+GgOPHp5+87NRluM4hUwhY3EpnHFgvnIRKe47+I8fKdjPGebQ3CZbpZ/11CJ/5bLTn7XmOmAL+FqPfekO+k//MM/fLfLztc01APJ3G7LvvLIZ04eSR/iJJm7Xu7nc8tJYbEbZ40tV+PQuDPMa72Nla66idDO9nafdizc7fr4Qte/+MUvvr7S+p//+Z/X+XSy+JF98r/miUP5twU3m/XZNj5hIf9enYtBOMQ/PBcI/niVY2CgvLT1FH7jXP7eudfNryc/+cnXrwCYnLMwFuNJ+t5vscRAwAVA7cJ1W/pMwFAcoFtH8BlSsIGawb73e7/39hM/8RMX+WVwoMPgG/wbZDlvn22Xp2sZY5OpsdaJgSTgc605HOcE1uA7mgvanDwdSGJAsfPSl58t3KJtiQ/9mb8xNQAAGkDvvW54cm6BnU4izz2E7G1ve9tlp/7zDY2R3iO265RLMpE2sgHBLSxWt0CX87IFB16bALkdy3V0juBKYhIOXwUOAUABBjzoXqENlPnKzu2zRyqa6B1JXIKwgY502c7ZZ7bV1WyTSPi/gk4Caj3iTkymCwDT341dsIsPukB8dE35IvmM01jsARckg+TaJodEJNkAaIAtxhW8dEdefs227pAreiUAJGpxgv+zIfJMJniAcLpWVzqZ3VHuM3ra77mTgz/zYf6GlNUsRRw1qRaX2EKMNUdrW3IC1xBajSXJmi06vg2F5m08W1wVVb1XNMP5xWByGkvMsX3jLolZPyML37ElfYsyyVDB4u4ZvevApwNNDP6gkOs9G2gOIPn7WT6f/exCWdLeU42bowZFc1vH5i+457rO73NbcenCNTC19Ycl7sIvyUk+uyhWd2eedNe18+EoUiDZ841tgCOGW0iIXb63JFAeUign2xJ4dtnmVJ/D1Hvvvff29Kc//dpRk7/33IVf/MVfvH5GkN16EF93BxWVS0DkPPHae3eVT0xBWuEOkgz3t7GhyGCbxneXxDZdfs8+6WyLV3mxzxV58CRZIpG2oMIXd8jEFoxgRz7DhotpiOE2yRS/ZJXDOy5/yWd7t91nMAxv2EJi4+osSBSmci850093e9Nhz9aAF2LfuuVIvteacBiFp3im2yW9m3NxSflDvmRjeLO8kl/BMViLi8B46y6mYZO1ari2JljmRolcpVlBxuV7G3d4HN5kLasLRT678BXr4ue94lzi01eMjNdY/EJ+leO2SGkuPiYuO78c0b/+ls82t8r5KxM5cWFfyVwfJDeZlq/KzXIdX4I35Nqc1lq2dlk7w9rG2UJpGxMwxvbxrkl3W0yz4zai8aazbiKrcXEdGM7fxONiOj7d2DhPspsfposNPAFukYkfwXa4r2m+X1Pos+KyPCgm9vzkV7ct35QTPftEXdA5ydcc5djyw1//9V/f2ch61E8nF0wf26zSgIOX7N1r+trGGL7NP/Do1kVnGhm4EVytKVC91L/777//Greby/u1yuW9/Q1L+D3+13t+4Tz8CWelS/PjgFvj4EYaxvhC428NIl6WZ8BWO+/EkjW45n//939vj7rvvvseRvyBAedZx+UYCz5LgmyDNQmF7KItmMMAEomtc83ZMcTOohHHJRGcyLHW4K4g4rLJ3jo6L5m73joE5hJfcgCyNdIWDmQFvNvw2GQgOXNYCUyS6FxyI3l0KTEjQ0sgAIGg2M50zmSNiAbw3vn6u+8MvfGNb7y9+tWv/qTvuq4DckqgzZ5re4SvY/3dufTN7mtPSQG5kdSWqAistcHZ7aNPTg+4Je0NBufSN8BxHFABnl2vIHTMe6SATviPRoBkZL17xy/bbcLbpAo8FXOSzBaSzhFzj2Qn4LcgwhcVPa2XfMCLnzRHnyHggYzEtmR6mwcSPVt0LRumPzpwDeLRuBVyGmOwAWDy642lXQv/Sq/mWN1YI5t0hyFST49dr2jWXHHN3unbYg5hUoxpbPEliR45TS6JbxMdzBA/W4QtViwWIBR0sLYznnWIf/6GsLlWUbp2gm1rJ34kvuCpYkqsW++pc0SeDWCdQlkh1l31CEd3FPj16kuxtxiJxPdqfcml2dfY6w8wS45DItyJPnF8401ekYc2URvXrgXxshjVmvKF1sjWdMOnFGTIB11a89pdLCKz6cB8ZHRdn0WONKgjQ0jxFqGIl/V0hyeZuyv3Xd/1XVeafc1rXnOLWCBdsLSxs0HH5fs+M5a7LQqIXfsSF8WNnH4WRI9UhOEziNHmlP6G2WtfTdGOIeVwqbtiDzzwwPWQx9aEUG3x0rlLYMUHjpFNy7Uf//jHr6WchJ3enA/313eyo/jbuIKXYhBPaSzYDldgxpJaze7ktzuU//Dz5LMriq8tt4F38H1J/xZICnp5hW3wLWNbA+xX7HZe6xTL8hT/65V9cR9j9WpbOEyDcdsINpfrcRS5j8xstnyyz3wVx5jbZJAb5XENIO+bS/EHz2ElfxULsLMxyvPmSbfuFMu9HZOLWoevCnUDqDu7cUCNvMbV7Fk/63j2a0zYg7Pw23SHC+MMfGjXId7Zj67gA92zzxa65uLfzWcH8/o3/ISDsEjzPX2U/zX88T7n4XRyJvxkB3Isr4QZzbkcerll4/pqC7zmv+Zge+tZ29MnPxA7/NKDSum/ueXjtZtcjVOIHTuOyMav4Bs7wiY8rXVpVJBpMcu2ffhuJ9E2adIZ/xHHyQHbdnz2pyt24A+aC8lp/TA7Wc0lLtjT+bgg/kWPcv1yKxjAd4yZHvAS/GHt52trzjO2WGsN4YkHEuLU8Hx1AFvIBcdgbVzq+hUAhCrBJL6U1nudFoHpXIMyHqDv1UNDNiEyvMmRGMkAWUf4+nw7tZsoUsoSPjLkFAt6iI4uEHKxxTASKUDdBaFISY0zcS7EmBEl8T1PEWDtSMCSAc4gMXP+BXWEtbH9LfiMvcVRY+UgfuqGTthQIFs7ctH4wAgJBhAIjfWzrfd8h445H8AK4Gz9AxhAX4HGjvSz4C9gJQKAwqmtCWEwtkIG+XO+ZOmBRJvEJS0A0Lk6p0v6F5Q1LBCp5t9OYMcXWBbMAC6bayq0JjbRNTQ+wsPHgackJ1EuYZPAEApJVPNoySW/VMDylXSiUdGaEYJeKxr6mbeHHnroIg+NR29irnGXDCKwmzz8vXMiXey7RdrG1dpMce2OC18kQ76hgEhPNRv85NEmkY0FfzeGNbEt4r2JmL/xwyWN66vmgyNLapZMG7txi+9ksCOAHd2JPBslCslkX3+VPPgKjO89nN24R/Kyd93zCj7/mttOBSRliV8y0b91uRZBSkcV/O1a8YwGiVTBzu/Ynk9v4bV5QnyzGdnECexJpu5mtyaYYy7xY076gj3bQGi89fmukdsUqbZNdm7PbcgmfXUgPaxutqmxOLax3Rg6/p0vryK77vKT1fHkSk5xKu92vvy1uLA2zf5d+4xnPOP2hje84Woa18BgKzi/xHl9ki1hpfiEscmSjydHWy1hnVxNv7CUnGvLxRu5lXyuWy6yBQ5cbh6x0LmaNTVKxDfyyIc7v10C5b0wRUG2TUscwvgaP97LYcmU7xRrcjleIkcsoYfFuJx43dy3ORgnc9PAe/bgi8tj+I1833hk2+c5WRN+YGz5TN4Sv/gTWy1XcW1zp8/OCfv4Mj/bvAlv8Dq5fPMWLsM3e89vkH2xYL0aVov1yw3kiZUZbhhDc41ecU58aPMge4s/xUevZBEfivVThuVO8lfnaDx2fU82f8UrXnHt5Ol5NPlc11UYb0GXHtlu8UqxhZ89EkdiY34uHpufD8oZi1caNo25+I+TsNly9uULyaShxS/l2/U7OA6zxakY21wCg9n2xOE+F4d+JUFN5aZpvpwfs6nY4tf8ii+phTbmGpP+nCfe7aaTE4zPNtYlflxPJ4sH+CXe1md4pJyHU22hvXUZbmn85CHD1pH8SsOu8/GR/q6xET9gb3ls88nyQZjDfumDDWAtzg7HNRvwN7sz+LeYWhk0TPAPdsWzzLV+1N8amX0Ow0+bqgdgOowW63KfVzEmx5Ezfdd8vn4FoJO2SLR4r4gy4pKwFMtJBRrnNJ73nGOdGNA5l0MCMmAn0XPoBTKynUUM50mRjOV6wbqFb2P6bwum5LHKNS7g1TkCBHTUWuhowdoc9OVOF0NxOHeLBG2GE3SbdHZNHLzzBKWCw1o4vXERF9vcliwAWqD+f3Td2+t9a1n+8bn+g06CohIVW7pcrmXZBnMDdaLlqsAMywwsCSyjjXmQRR4URRGGZUZgGEmuktQ2ZFvKXJjZXgTLTdlGKuigv8Ef75GvD9d6ft++8GV+5pxjPM/93Jvrvu77GWNMDizAt0Bnw7PzzD5L/CW8k2AgGnSscFPIsdvqeAG+vyU//oZwJd9JrJH/JUPN0Tn92w4vGy7ZT7fIA5tYE3sJ8vUbMkssjRnRrQt/6gtJkGz5GZ9ElNgCqTYHecm/cU7mvmv+Ev7qiHx02nvzsgFf4HsesmTnIn/YBC8et4Dm130HT5ZIi98F8yXAZN7mx7l+dpBEOlbSWbDnJ5o1S0w7V4dWs1HSRChadw1QJHQJOpztWE2m1rtJVXKQ9K1dIkiu5O2cLrOrCHH/2pmcN0nAUuNq8PILT7hd4ibpiYfF1PTQTxt+13d91+1Vr3rV3cPxmnOJIX8xBiznl4s3ktvzn//822tf+9rLPXtQo5+W6ns70y7VJO9egdaYcJE9l9TA4C1exC2MEb/ZOT13O05j8Tu+KN7Mw88c54F6zU+fcDSd1HSKyPRLO42F+FpD8/DlJcwKEz68ZFEeJQvC2fv1kd6nN5c2iz82RBThY/JqmCIr4r9x7V6uzpExjSFFW6+nLH1G5vTQTke/7Z5cH/jAB+7GR5CSR1EiXhdX0oPiCNbjLnL85mk4p7iQQ/idWwBas0tNraFxmyu90BMyK+fyqcbzr7HSW34gZyPO8nhjbiG0GE/WxjRvMskj8hg7GWc50eZMxFGOlm9ceaG4D+PcO9uYGhTNy0+dK7ZgPz9jK8/DsJZkrfDc50313fp/a23+cpbCr0LHQ2sVA8mjcFQ89F2+lXw1Z+ibnHyKDnoPXzTx+Ab7i9v9KUoxYbxyrB3L1qPpRudIulxqA0ysm+vkJ67qw5vpeTn6iQlycrpr179baWEzzpRPtZ7GSc9yEz3RD5zAF5ZX7I4mHIPzeF2+RZ7NMWJabt1iCCbBPXkkH2g8PI6/N1Y+1cYETBIni1d9BuPob3MXX7Hm5YV91nw253xn88JtaYtJ22xQ11gbnYj33uPI4lfhz0e2zjKeV3PR646/eSQdKITpTx6SH1tjeaN/uNDaDv7sL0jIgZ3b3K5K2RpHo806bVTgnvgU3WoOLK/FmdkinTTu9dT7z/yNt2/s4/v8u1cYdfLd5VZkVS+Z19ji5KxV6ZK8chGeuDlLXmzs/uP9cjX5lqP39171cNY71+ZKtwA0oCQjuVq8pLVFOUdcctpnQBK4ATA7E5IRIBEwiAmFcHiKTUE5jYeNATOLR8ycnwNvkQlQyYvwr+EYb5MXhzbuaWhGQfYAp8+tDwkGSifR6HtOsKDhISQLNh2bIzF0a+0SzB5qIRh69VMdduMkmdUtQrok3d+b6IALEFiw3uIQwPdqdwSpay732m3CADytm53ps+NOYr6AiySzXbroqab/8R//cUeAAt2AakEBYQBuJyAhUoAN0WxN4oAP9bpNHDI1H39Z/UrOEheAaQ5kxc66RIrMNKaCs059u201DRB8MklAAJfPpP/mEL+NpRhBXBBbMWYs5IxP87UljOx1Fs3kksDFFRzYuBJ/5NJkccl98kk6C5ySnAK39aQbeNZa9wnS6YAcJ4ljC3GMgIgJeMKWCA3Mod/smPx+w/VefmAM2MEvYFjfI66SDh/oWIl4rzbaxNE55OW78IOdxFvjagS01shUY2kWWD887P7vCvQf/MEfvOZwP6HLL+kPQeVT6QH54j98ve++53u+5/ZVX/VV10c9lGexa3PF+nHzwzZEVHzzKQS781qTREpf1rqEM/0+6UlPunvKdccszm9c5Ad8AalEBuxs8Uc2CK/C7+6V3ITd+RpJ9A1D3ZtoLkWF+LYepGAbXUv6tkBD+viASyzpUO7s+yWI8J0f0531yf14BB9GqpNRwwjnoCNYCmPlAvGwOSP5NJ8Xe5MH71gcMibu01iOU+Ru3Ker/KDcQoeaGsgkgq3g89OkjWtuscSm2Vnswgdxyp/YgDwa8nys14rLzr9+2/m+++78cAkzvVqfNcMIecf84aefH2ZnxHPzwhY94hP5bW0VXZvTYPXyKvpp/K4ie81rXnP7xV/8xdtjjz12ZxdNJ4078ssjcK71a0bJgbABBnkOVDlBHrBZwo70L1ds05SNxYVdPzaBlbiTomuLiuUK4mp9GrbYQWZ/fFec403wXJGg+a6Y86tRyzHPNfM1uk1uja/mh2MaaLtOul081VSA4WfBuw07eG6cvvNrVjhMx+C+eBEd08/emiIH9dC2r/zKr7y94x3veNztEBubOA0sU8fQJ94qf+EoK681iOX1TTlu6y1Y0mu2uNftitugwLfpYTkmPch/+BYdJ9Pyf+NaB12IT3jBZ2H6zh0OaA6mf3bCE3vf/Ljr1ihb95B5Mc/afKfJhjvgaeKz987nZ8me3/eA1Z5bcuJh5+Rj4Sf9sb/4lG+S1wMKYYbcCkO3UYGnhbfdLlfuyMZxLL9ow3eW98rLjYlr9LeYoxf5n08sh2oN7Cs/8Ul2vp4B0C0AhN4nzlLkvm6Boau1JJlyFRaCn7K8B/x2Czc5Mmqvm/iRforqPUDmVH22hQMnpFCAykk5FgK8igXYCDkdrWMvsVglS8A+oyMEReHdWpb4dxzAlTAbS4JVvCGhAnQJlDV0LHA3B90pLtIf2STPZN77m/teUQjcXPrJkSSBz/mcz7l2sz7+8Y8/7md2gEBkoq6T+RFUMpDde0BJziVz6YAdAVufbfJZe0psCkR63aTGDwQOAEiPdY+7ZEbRsOAJINPDgoZGgxjaxLUNKvbTcECW04PmBPvw8br2ARcCI4bE4CYZMiMK/Em8s6tEkWytxQPj+vzcIVYEtPZk4wu7ZraQ3BRdgApOLOHPt5AFGCNOka100uW1kV26AtKeJgys2ZTuG7t5dfmBvUu7fE+P9G2e1XN/W6PE2tgSYpeStwb31FpXx/a5hqmERkaYk140PYE3f5CEG9NYSK95YKHOc0nOQ/F6LR5hAmxc30fy4Vnz8Ak4nawI0hYudkPpf8nH+qFY7zOXxGeL7o/uHrVsLPHzsd6vvpEoPrn5JJn4taLE8Y0DZ82hwFkyhEDTB1z1OXzbwrxx3Pak8WQ+OkEwxQW775VFiBOs7BjEQpHuAXfsjFS45HTxVezRhRzkGBiGBGoqKFSX8Msrjm3M/OPhhx++nmTfOREfv2Hsfnk2gcnwpdclKXJYx8FLGKBo9j6dsKtjN0b4MK6wRA1m4yXswweMK0bElx2sxXx6XdKYfsyrIOhcxA0+wyCydSx7KHpxmSXH6cyDbK1BvhCf7A7PFAdyjryY/PK/RsPmTrEuTpxPv3TDn3AdWJZc8gUdKSxaR3I88sgjt5e//OW3t73tbbc//MM/vPvVCA0xa7KD3lxwTAxsM0aut3YNos6Xe2CXGEwPyz8U6GwGL5ZjmEfhLQ7ZtzFx2v2Mv/aK5C9GdA7MkV/45MZvssBRTQOxo7jBMcnG11waL/8pRMm27+UIdmvM5i2/9JnmQXLjk/x+Y6y1wKiz6aKY7MoDuiczO/I158J9OXGPC6tc5Si3y0PyBn+Xu9zqiGvCmtaiIda5npli7XgovIB3eOyJcetDYoD9xRW9bePN+uAvLrP5f/O6z8W6BubG7PrFNhs03/iDuegheTVk1CnwnD+ctaT8KW5wBPJ5D4dxzc338KXPNABOOyRH37lSkjw4DCxLHlzBrY30zX/3Nd+1KSgG1DY4NVu7MgVuwPG11XLM5Mg+bNv4cBjvhKOwlo9kK40NulXP8q+O7aqfuwaAwTYJNfkSfWRXIa942gJmL+vfpCBoEBnnACiLkhQEgE6rV2SLMlZBEjJy2Hetp8VHJDmrwF/yziApxjjN1RgSIlk5AYP13nqQed1IRQ5ylBzWyviICqdxrsun2CAZtyNkfUsSrb3dYU9zBVxkBEiCfQn5OhdgQh4WYAXREoqK0p4S3OWavl+QrusOrDtPoNLzOjkQWOfmE72eO54SquKKra1RILqkSCACa2vtuG0yWQeAAXw6n+Q0PzJCj0sIkSCFLQDqHDbmS64qYDuxJHkhBAB+49Q5gFPMIfH8ZTuoC0RIgARvzcgD3fE1wMOO/GvvDSM3kEaw2JQ94Q+ytEQTIDYGPEC+EZ5tzEgUQH2LW4UUOQA9YsyuW+zxWfHZd8iG4zaZbiHR5+kNMYdf/Uxa930jnh23Por482O+uXgKu7ZRloyS9hmrcGaJjM9gInIgLpKXv8BgzafOURjS2xYq/EbxQJ6TdOumL97wbxjlkjZ6Xt9kQ4kc4YCv+zk57U4gF/0sUpcFi2M72NmuNVYQnz4DM7Yw9+BAMUFeOoQfClcyyi3WBQ8QnSUBct/m1I4L97NNTbLkqDiECfx+ydQ2/vAA/ijniHnFjYI2uyjEGqf11Piq0SveljS1Tuf0ufnsiFgfXfdKd4uRMAb2IO2NpyHGjzQSlsA3JlLE7xRJcjYCrEhK3j5TgIpNRSd7wCwxdcaCeGgsesQbEDSFEz81NrtsrMBh5HxjeXGDnRXtcqIYoEs5V7yIQfpB7JNd3pPX8+slrvxGQdecGmWwk74XD7rtpisH5A3FABzIXx566KGLxPbE7vxdjha7y0/Tn5hq/ZpzZ45SbJKRTpKNvK0ftshDcvg2NeRs+NB7f4trnHKLD2Nq9rZmOqejYs5T2BvD7rE5+CRc4Qf4WvOLJ7wOnxVvWyBnU3FAv+JnY6mxdm5cQ0zAQ3mFLeiT/GL45Gn0JQatCxdunqc97Wm3D3/4w3eXsfPnUxfp15Ph5RVYunk8PVkzH4OfG/NioO/cokZnfSZ++ru5jbFrwBnMjw/kH7sRt/wFRrJjr2wrPq0PJsJZfqD50bgKeM2k5Yv93bkwFUc88eheXBGWbeOYH+AE5FWDiSGYhheyAzxebMcDyJDeytuuJlEbNEf/cE8YbC0b4x23V8emY80rnA4Hct7ycFiEO/JXzfvey/GNDe8Wq3Hc1Q3+CyfhRLm/HX63aVvWx9wAACAASURBVFgTnAg/rmcAPPjgg9ctAMhygnRQikUGfbdBca/iAcAiNRK/xMQBjENxiHXzNkaFYuNHxMiwRA8p4/iCVlAISoYX+BIZQzW2/8nQ9zqwfe6+vOTkeIzrvrUlX0ueVp+rDwBMJ2fBKRlvMHeORCUBAI++U9gLZs5qh0hwKUa3Q3Qm9yVrirGVSSIEWsB+Gx5A2xo0jOiw3y5Pt5/85Cf/v5+fbJycVrNgARH4k5GOFxToFRmXUCRyCYouljTxz03Gnc9+ErNkhtghcQgVffNz4JUM5keIlmgL8OyzV+M03x//8R9fP8+4SWABBhnNT7Ib/9iiDYFd4ouEJ9cWUJIemSWOZMwOnhi+RbVj+q45AGxEpfd9XgNMsbyybTKkN/buvcLL+ttZbHdAF1lcSWyb6Kyl184/L0d1roJeka1YQZz5En92HvJnPfCUb0n2/BVJFHuSGP/jE7CJv68++hvxkySRSk90FjuaUYqLHtrWDu35c4L5jmS4O05iPLn4l+ZdulnSwK93p/gkneSV5JJbASdOFbLIL3IqYUuCijR4hBiIOQ3pbSzBeLgpjsKcGgDdTrUF+RJH87E5X9iGoJy1xF/zze8ue6YAMmKdxmVf6904Q+5gGBLFJvCnIioshWfILj9kF/i2xW2xajx+yH8QQnZEeO2oGtd4jZ+P0B2ML6ZhaHrxRHzkEqmRc5AkZEqjDKnZ3WjEm8+KRTFMZ73feBQzOIQiSEy2th1rOQ2+cWIPjmBOBbIYWxJqHnEIC8m4MQMPENe9olJMkUV+4MvGE2+Id/O5zFVsu6Sav/FVhYCYz2cixX6pY0n76oyON3Ycu02JPusYsZOsOOP3fd/33Z797Gdfy3vlK195kfvFR4RXbt544o+K0dMe8pZCpbHSgZwHi3AxOhYv3uOz8EWcWSu7iYGOS075it/0mds2xAZ+vpzDeu61ybGxw45eFR7JQU90hHc3tqsA08deqr48Wu60jsZ0td2pr/D2Oc95zu1973vfNS9M57vpW8G5tlhsJl+v8qxij15PvKpBmb9oaiT/rnO5E32IXfG3xaLclVw7Dp/nt5sj5KB75Xy8mY1xUPLC1+bTkO1YOCI+rUtdggewnVoGTmtsLebg9WSSM3Ec+MFn6asrgcs3jlu9wRh1HP7uCsbmcAtz45sbD4HJmg/WtbxbzUZ3m6Ngn3xkXPGHS4hXNhLH8t7yQjHUMRt/fN4ak3Wv1IQl4pg+l3PQwcaWmHM8DobHw056Fx/iMtn/7d/+7X+fAYAQMHyvQC8lIDQcBYFWsHS+5EugjEFBXWrq0lMJl3Nm7FVKi2x8hKFxJCeEvO8RpQ2S5CkBKWoorvHJzniCSEI/jdv8iNYm8HUKjti51pqsEtYWm42R3IIRyNAtkKdT8hibXsmP1HFaIAP0At0uY0GiJHNEktNvsAs0wSxBK1SWLC0RAY6cnL7oXZe310D9ne9852W/r//6r3/cb1oibUuGBTVdkx94IXTNLdkjGHR7L1LXGj31Pd3kh+4vt4NGH3xE4cwvBCQAWrDqb6AMNBdIOqf/yNUWlRoNCvLei8PG5EPAueNcTo4wOadLKd/73vdeu8wAfpMZW/ED/iaR2YnzHjHmh4pTYAyYxAOf0FWWpI0HIBXyAJsPLIBpXCEFfAD40Ye1NLcdKTZEcgCuYkKRIUn73ljWvaRJrPFBMci2vedj9GP9VwDMpaubQDu/22lqcPit+tVT32cXBReCg3AAe0kkvYnF7mPuAXvf/d3ffbdDi8hrHPXeuuGHNXpPX3AUqV1cd+yZ9O6FweJcjHhPFn4mF9AfHE1/fadBIeb6fv8mrxwhTy3xdczuVKxP0TPMaIz+htl8BB6I7WL07W9/++1d73rX7d3vfvcd3qQfuMaW8L5xy2k1DPIlTRs5u8ta+7cPSoRbGrfbwG2exosAw1skPR3yfzsJm6+s58wZdCeXyy1sRcd9vuTLeGtzeJQs4bDiQay3NvgF61Yu+EOPbIGIuppvZdrz6RX/WNxtbLfkaNyQlz+Kfb6/xYf8CRsVzuyAtPGj9XFxsMXimY/ECMwLIzRyFMSNAy81IPjzGXuKnG3ItIbWtE1cJBbenBgJc5Fkhcv6EfnovTV0HFxcntexPXekKwD6pwHQMa561MyUh40P18Vc3zdX62nu4kLOOnNe4+Oei7lu8aKvxoRHjbW3TMICnDmbdf5iDuzT7NBYwLEV5woJ/qugIXefL5Yvjw8DNGnlJn4HP3DmxXo2TkacbOOff4mjjiOv8cVGtmozyDObjCke1kabD9iyX05pHg+LhKEbm825DazGrDhtc9GuOH+Gk+bPF5Ix+V3tRqdyChk7RzyuPZaD8mk2WZ4rv+6VTH0mtugV9u3DDvEcfHPPM//mGDlajuGvYqz3sCB5qt9sQIph/i2+cBFj86H1F3hk3cbaOgFX39309UtywfHNufASXtHdGU/srCZLns0TbEEfcgf7dZ7mhTWc/AGmksm6xBKb7TMFfGe+rXHUnTCGjdkBp1p+tI3tPV79ct0CUAMAiZJAVuEMSvEWIjEiCEs6BUmfZVxXFOhirjKASE4W2U1oAupa95NQCZuyBCuwk0QYDbGTdMjVewWbp8c6dxMhIN7izt8AJkdYktMcXXLhioUF3jUqIy2ZZNANmDUqXUmGq39NAIC6hCHwijAqcJpz9Zr8/Tufw7DOnuy6sgoxBGQ7642zCfZeHWXFZ7r2E1+RWYUf0N1COFnop+/NjXD3Sl7fSd6IA/9cn2Njvi3QtoDc4vKUYxsDfafA2suTNXLEFiBGoBT3myD4e/KtbbfBgGyQoblr9PRwm/597dd+7XVfUv8iSG9+85tvP//zP397z3vec4HcFtYdw1biB6A3/hIa2KC51VjAZgGdHYEucLdOdmpsBEZ8Oca4CDESRdZuNSnpK4IRM/cxipVNOPBrY9cVRJIj+4s/a+79NmokNfi2ZA7usGG40GfhF2Ii9pzX+Nv4a95nPvOZt49+9KN3v29N/gX4jltyRp9ILowSmzCbXvkQX4NPcGQTkGJ4C1REoePgRGMoQLZ5Q7dIR3N6ngBfQXDNK07FdPZFvOyuScqbpxRlcD2MKyY6ln34DpJNruSUrxqzBx2+4AUvuL3hDW+4+4k7l7zDVsWyMbfQoWN5qGcb9MT/cp2nlrPXkga+lQwbF7DWXOnGeuVSfnuvvLA2Tu7OR7bEanKIAbIhtekLdskx6z9Ik3WziyIAUVLIszE84DvZzC1w1oc4K6iWK/BPOQ6HkSsQLsWU4+iDH1hfx3eVkWfWKKo6XvzKMfwTeTemIqi1Wgt9ipMlmTCDT4svuYvurIlf4Dx8hS9rRrSmlRluLFdi7+YWf80nP2tayOOwcxsL8Q1jLk/hX2ubJfKdo8hAdNmPLypS5Y9s0y9E/NM//dPV3N7ix2ZH8yoG5OHG5b/sBs993jkVib0Wp/S63HNvhRFvCkC6TlabZTCu+Vcf5MZv+DjfaqzNj/KX4kacaUDiO9t0LC+sn+MTbMD3zS1mrRvGwIBt7i+f2ZhLbmvHJTQ6+HXnytWrB7aSF+WtxmlcnCseEPcpT+K38KRj5UNN4c0nrX2bc31n/YubZHf1VGv3nCG/ngKTybY5kM7IJ/fCQ/G/nFbjZe1OV/BDnLDzfi9/m8vcjpUDlzssZjgODjSnWqB58zW3lbHNcgb+lP3byOiKOrlN8b0F/vLp5Qdbs+0xuITCnS7Iu/WmK2lhgat48C1632YEvcEe9sBDO5cvyet8SZ5gp2TpeHlFDSluFu+az6+fJFfHwIv+bkzPsVisF9t0jJ8slojp1gAfr1sA/AqAxTK+oF8igGgDOATColus5NyigRTiy0kFeIts/Bb11Kc+9fZ3f/d3dwmnz4FgT4T+0Ic+dN0TRoEW61I5i2UYl7ksEQE2AB9gCX4gLHlJEL6XOBU5SwrsDEj6QE4CBbqC8SRnyCRiRFd01/EuYxVgQHadmWMgy0uq+64xKrxdXmXXZi/T4rwLAAgpAOh4BQbnX7IlkCVclyWfCZ2DIx7AZh2WH6yN9292UshtJxZAsZUCiv7ZnG0lty2MBc0GJfvyN+SN72Qj97Wur7oSZgtR5y4YncSBf2yBTe9dSdFTk/v30pe+9O637LO9B7/5ndkFC3GI+IiH9Xu+IEHTpwaQRLuX1ZtjkxViIulskbfkaAuDJWjGyj6KBYXBguG5hr5DdCQpMiwx4N/FUuMCSevTKFPsuVqEv7BnRLZ/jc2nIsbu12RHpBEWbbHuPPKmOwXM7rqwAUyRqPgp/BVb5kKsdO37vEZF83TfGMzfpC0f9Fnj2RFZMkGejYG+pyPjLdlNv8iAOSS7LXzEoKTYGhcTFQYScscpGpxj/vO7vZqi7+BHl9C/9a1vvczQb9ynGzkk3eUD3sMefg2j5R+kIj+yoy/XFqf909TOX/yKSrJ5EJ8CUE6APdmr+O6fAg3ONT+fIRPSKS7kms7nG0uUtuDsb3Y2XudrttEHcry3LNGZRsyej1Mg+YrFZMQpdv177pIp/uh7sd6r4p9N+IfczKfo1VgwpLXxOcVM57DP6pqPyWNwm67pnj7lOPZLBvKJZwWouMBLND/4uTh3XGO79akxt/m89uw4Omrs1tN66ZBtcTC+DitxDsQdB8DzxAA8WP/dsWE4u54Fa8euzrepowgTw46jG7lC/vd5553FTOvcWzHo4sRR8SF+Og/v61iXBNOjXMgPl781n5iBZbvTT5dkkTf4Al/hXzjC6ctyNO7B3osB9L6FY/rsF4g+8YlP3P0s4J7DdnKo3A7nYfsetzUGnkZXy9fgd+daX6+4iZxKF8v9YBR7wxmN5M0NsGK5SHLgI8sn2FkttD4AT/hc57v6qnnFpXHXdvgI+9CnHNnn+1OWy7XofOc3NizjF2IJx1guhh/iLOvHnbcxQ97ll+FM55bLtqZY32N7TSo764vFfBN2Jqv43pwC2+AkX9qcxCe2oeD7zmtstRE/y96dh/PgInJW79VZiy/WLPZa017VVtzjUzjR2lujaXPE6g7nWI7bsRpHONHmBfkqjMku991///3XMwAIwNEIcgKmTiPC4rL2BcX+3gBvDAlujURwQMehkiHnbkcdOUIS7wVsnFYCoySvjC5YL+E+AyIStGTkO0BlbAWnpLdJicJ3jI5HYpxjR0pxCXQkKe8FqwTqPDJIsHTqPECSI2sOcD7JXLJeQt88/UzGv/zLv9w1bc4glQSe+MQnXr/7/frXv/5u953OzA8MBOoSFoFHLsFNR7tG+uM/jYMkc2qFl/MA8ZJ/+jKn5GKNOma9r/Pf00LXZo21/g1Ydt2KKUAqbthyk+gWRIjqgpqmTKQ+32iM1o349579OrYi/3nPe971MyftLnbsxgQd01Fzibn+FsOInXWZR0d1bbUkj87FswIhOfwObGN1jh2j3jeuh3Mu4e+7fS+ulkCSUYwYv1eEuO/6uzn7aal2CgK91h6ewLJtbrAXDDN3fptMdNJa9iEw7L3Jgoz8C7EQt3xZ08uc4qfjyYmMnCQUznioFXLJVnBuyaT5+66/+58P5ff8tLW1+/3BD37w7pkcmoSdpxGyuzpk3MKKnRVvG9+NYz2r1/5urObQSE5G760p/3FpovjZBglsIK/ioLFW1+zKbzUE+ry4asyemeAKH+SH7rPTdt03DyTX+mN+Il42jhWPfYfceIWrjoFfcqxETz/ICP9DdteHO4fujKNRxOc0lOgP7mkS8NNivLEQo+Z3iwFZ+MbmAnIjUOKBj+ADixnyNVkUzEgf7Oh7ZAcBXb3hCsjtNgFgf+tOBldqKDZc8cV/mwuOko/M24iQQ5ynuJSre0WAG0dxB8vhNlxD0Pmbtbsap/OLa7++0PdwQD6xUdK892rqOUe+XQzss5pVr3jFK26PPvro3RUy5NF04Bf0Sif8X95Y31heBg9OXlRuTGbf80eYAt+SAwdc/4AVcocCYwsbMsOGfEAxK0dla/rEMYzFjtYDe3HGxSJxutgqFuRoXG+bcI29D3wu9vizIgQOrc+6bRBukFlRLIc0166/XcquaLMhRQ+K2nxKU0OzyTo3f8Fxdm/+1aN420JKwchmjaGRv/y+tfUPF+K/ewUl2zQWbuXVPejy+jZS8MbO253s9U+5Ae+2VlyS7sQy3ri8uL/VPy4Vd3zrKLYbp7ydDuHL5mG2JAeMoWf+pQjGOZy3MSlP+HlycQUjYJ64o7NtYFm/ZzrBCjmFHJpofvlD3eBZHDAED4Yx9I7TWXc2Ky6aF4Ytp7a2xSZ23vwkJ+PKdC63iBN+zl81KfFD+QsP6Wcqu+UTn+q4s3aztmRIDxoAi22ds/nAlVrij6+3tusWgGc84xmfXuezIEUKBxEIFr6gJ1ECRyS04GcI4MKpkXDF3QIrpwNiQAuRAggcze8qSvqNuR2n7fYAd+Cm2+r4DW7nLdloPcmnG0bZZOZcyA1QoOO+5yyNmx4B2M4DQBlO8dAx5jY2PSWbS9MiPSVnDkuH1kdHZHBlgARzJiwktODv2C6NBLDWw9k71lo6xtURCq7VMYdc2yE89G9uvnhN/Blwb8xdE1LUuYBQUSP581dEnO35fPMtabcehRqgU+icQYdkWdMWgGThJ4IaGQrUu7TtX//1X++eNh4YN8cJThJm4/evMZZwbsHC3h2zyay12d3eRLiFpOSJqEm0kjA980dzaGTcK4mw4fpb68xv7T4uiQLQa0NYdBbUrkYQVy9+8Ytv3/7t3357//vff3vjG99493BChBHmLYHc2FJcIgx8DvlA2Oi1c/MNO5dk3p+DQ1AWj8Kx4kvhZf2wSkxtEmfXtS+98EvHIwnkYUdx63h6yBdr0IhHmLa4eBIcZNyld75fkg7zyUlfEhk52VWSbyyxxD8bS9yKB+tbXEqHOupIoMvzJGFjOa85xEayZB+6guP8eIs4mKqAQ256Tda9nxRObRHJj2B235G14+0S7trlpMXe5rfjsDsU+S+iYe10W97xEFZ+QK9nYwHJQZqTe302W+EN/R3BkbPhHv9XKPTqFqZkEmsdL/euvZPffe7N1Tz9Es3HPvaxCws9N0FzgR+StfEbQ+7cvK34k2t2dypbui3IWuDN4qTc1f3KyXP99vJnrpiwQ+Z8MSPOt+FwEmV+pxi1ayWnyd9slxzllcbuaiQNa4S0K4B6mj5fo6/O36udFKns1Xyf//mff+WrezVTYD+M3SIJadeE4O/i99z0YRt4LCd4pXcNEJ+bRx5z6xHuZ61stZfM23zBw/pO4Sxfwkc6x7ngJDzfwjrZcDrNKH4AB3sPC2tCwQ7zIfdiP5u43Fhu7rvl45oyYpsMy2HwFr60eMZf2HFtpKGy+ZTffsVXfMX10OceEMknxNfKwIbbuGADMrrSRM5TyCmKGr9z1B+tH3bJOcsnzK8oxb3hDG61nDAb7RPWxUlxlexkcW6fKUDlv8X5cHB5rLVuoW4sfoxbm4+f8wuckU5bX+M1l7Fah3Ut/3GO2IA36a8GkIdu9rlGu0YSvrIYtTYXJ30mxy8f5K+47NmQwxlhnwaUfAg/1w+TUd6lP7kqP8ShXd6v+Oa/1uhcedMa5OU4AhyR/7dZgSvTP5utf4p5/mB99Kr2FiPWuXxK3oVR6nB+1efF4nUFwAq1To94IUSKFIWQxdtZUXwyzCoLcQMcSLMiqrG6DaD7uRBCTrjzpARdsQwNNCnLggUU5SQTBQGqzrkXWQ5sdQ77nvEB+gYWENsuDOfgYHTKkKtvBISzcIzWpdDnJNa7pHFBFAFKdsUfR6CP7Qietl6Cr2sH/K15i5HGLpnuA6UCPs96EERslNyAEhk2D2e2KyLJsY+icJ9cLlFtAcpW++Cd1r42BMAVWy55br5NikAKKbE7hgyKAWvcoARmXvuOL5C58XR1G4MtdFfdc0b/COs2kMTldmIX3BQVYg0ZoOM+L+Z6RkAPC6ypkx4QIOCsgDS2JgYdIbILMoqDLTK3kASSMEby6BgJX0wjHduV34YIv0IkkzufLH46rt3/H/3RH719x3d8x2VvIG8uNmX/JbISFz8QY5KJBNrnyJAYsHu9RWSySvxLZP0Nr+gFDvR9axGjzRFOKYz4dwXPJjGEfYt+5EVBs/iOOC42wuwl79aRXhbLxYlbIJDSjl9im9zikIwwGiYiYmInnXTvbwUM30bM4f7mHDvT6c6uft+b5yRUMAhmkq95xS25d10wIBn2cn35gown8RJHdNk4WySkVznXzoKYU2SIqcZQMMAS3yn4+bUCpvmQP0VErxol6Sc/C5Os3/yNLc/Lx3IljG98zTgkG26y6fm65OmUb3kH/4QV7M8+xqETx8tf5Hc8W/FxRZtCId3Rp2YB/xGX8G/177ziMv1kx/R7Pv+Cj8A89pTfk1OjAx8i60n0+ZVzGzOZ+nm0nvzcjmHvNTG6T/cLvuALbv/wD//wODuffK/jXekhD9nZ2rxED2IkPZ3fwxmxLweKecS7dcMDXAAmr66SQ+HQuRoc7Ktp33zlg7/927+9a7DD9m1wdbx8IgfLD1tE7lqTC4/buOJbWyDjuMsrYBqf5qsuFVb48N3FD7LxDe+tXxGyhRy/wI+sSy7a20LZS16i+40zsdwcYoLeu22g8brvWHy0znSseWVM+RFO8zs4xk7ZGM/lY2yGzzUWTIZ/cha7i6PlO3yuz/YqtGRUFGt8ioHVkbWYyznivM/TM/3BGblEw1deXx7Cn5r/KU95yrWpgb/BWTyBXppLPYGTJSPbb7y1Ds0T5+/alpOSr/WFcXIlTqXm6Tj+kWw4Cg7T+OX2ilI+ww/knMXgju37OKEmCf4lV+G54kbDr3HIpSBuDjpb/TRW/3YTTozLB+IGxsEw8y5usD8743v56NY25FJLygdbW6irNic7jz0dLx5bh42MqwHw0EMPfToFAg7FFCUAaAljQU6gJwiiiuQgUxbK2YzT+IoEBW1PBG38T33qU5cTJJcdDMFmvCXrgt2cyJK1LLAAXCSPoiga+AGFdb6zsAegnFkhIpgRyCUlOQBSwuG87pxrSN2rzt2uEgK/iaDzAkFkDIkkw45rPRyV/JIFm9E54Ok9h/QqgBYcBGzrypab2ABga0NgkhWA9LeAbYehcbu8ndOfwYocAiqvGgxLklZ2ASKY+YXAX2Dob7a1zj7jZ4CnV0mqeSUePpy/BJbpZAEGmUB6JPoFws5tbLZwPlv2Klmk2yUVjce/GzPw/bqv+7rbq1/96tu3fuu3Xg9rEdONryhf+9PHJq/VGV0019qfbtileSRZa+gz30vGkrR5z4J8iTvZlyD2d+vYZtfuECGNYtll0TBjP5eYNk4leF1qenEe4LVbKFkkg0YZPbeWuusVCDBFTDTnXrLdvIgTjE6P7do3F/IvtrdQEo/JmA0QrXS1JJjfIgQaGyfxZCM4Dt82dpa8+huBQ1oUi3xHfhDzEryYXWIND+gCcVEo862+bx0KMjEmEdObNUjq8o05rZmvmd9xyZp9+BEf73zx3DkwRcO5+bPht3zLt1w/j9WuGR/WiNM05+9wg2/lV/vMFf4qN8Nva2b/jkPwkz1fjCwgwPxA/CC1dM6fYRHyjED1uSJIvOAO+SHSePokv0puXCVZakzYNT8fyJWM/bSgnwrtXI3SxQx226JjbbFXr5lfjOAosMyaYLA8gxv1ORtldzn6LDTpyXnLJ5qDnpdvyNViBY7CZvl38anv0lt5QHw4vrV5qCo/bWy27zi74XTbOc6n18alh+aRh/ms18VR5+AqYqf34kouE2/OwSucSx55L4zJL7vKBI7Rr9zVa34vd+NDOAIdw5KOU7DBvOU09LQ8ld/jiItDyUO/ijY8bjlZx51XT/BteYO9YYDPz9yevLBSUQofGoM+4arP+Hyx1e2TvS53ojtcwLywZItpzaXloXIBnZhXDmE7sbl4DcM1KJeD9jf7WlOf+VzelmuWK6/P9Teb7JWYzks/cJsPbiMCp8fV5BMxY30bn3ylYx5++OHbT/7kT17PqKlu2jzmb7XdmePEyuqMHHyd3ywXlXc2xv3Nd/i3zztf7Sfm+w6PxnfIhD/JScv/OqYGQDm8X5DYDR25QmMDFvcKO/gOf2hsPoubq7Ng9sn5+PVpW3ySv+Ms8H7XocnYesq3fmaTD9yL68rV9Io78Tdrk0/FRfLDvmTsfxt+9z3wwAOfXiVTBmKSYlw6suS9AdzfCzgQi+12CdxtDGyB2d8FqA4SsrELk4CAvCQKHMyn8AdWnNHxvQIeCURRtoUT51ecNn76MB4dITPWyMjkRYwQBcCm+0RvkhQZdr3JopOV/HZvtkARXEs2A9MS7h53Jo8lISeQkpUdJBaAtbJbn2QGePlD7yUK3VyXQC9Jsg7BuB0/Do6osekmAmORkR63Y8eXBRffo6dNOIBOAleQdC4i5t5rSUGicC4dK8AAimJyEytiD6g7tzWdRAigp4vd6WhOTTNgt6R3iQxflrQ6Thzxf4nRe77Azo2BDFvnYkXft84eptaubTJt7ItFcdt8u7MuvthKshWL4mb9Zu0KfMVhr32mGw0PJED623hl58bd4u7U+8aHRC8Z8FV+2Dz0JrH6zg6wGOL3ZORfS84kvT5rPD68SXgxRhc6PVQobpMB0TQvnS8BWbzbuWAIPecLFWnp3CXnbCcxbTGG7CIGne/n7zTyrFEClEThgLV13DYX+e524JNXTPd3Y/UslH4943d+53fuSLi1KxCWvNLT+sw2SOwG2IVaHbF9MpX8NUAqvH/5l3/59rrXve56yvn+W1LLvzYO1h5bjPAvRbkYRqi3QVYMJkNxG0loTrnH5eNy1e5UaW4nwzbEkDk+23diCbbxA/ZdO5mrc+w4bbMIh+h7WJDOYB8b8+XG3vXjNX2mwcrH3S6SfHDXMTsuwrnr6Ps4kge/bizTu3W6t1UOWA5DXsbTOgAAIABJREFUb2TiN3xBnpCXxHC6yobFEBkUHzYPNNmTR/PQWntF1jVrxQx+uERbnJyNUvHSU/ubt+eKdIzLiNMney5x7ljv+RP9wDkxmS4aQ9PC58t/GquG9zd90zddDW8/84ZXbjNicwy9ywHJxV74CBvZNZfv4d/+rnnjbdNHzFobH1egutRcboAhGi7yc+fDAoW2KxG2OdWzXbrlo58HJstiL66+vHJ51trgbNQriLYJwDb5WH/DicbsMzi9vLG5FePsI36sCecg52KOY5tDk5DPyHfLO/oOJ3Ic/mgt4gpGycV2y3dt9NBr4+ELybxXAIkZ2NaaNR07VvNim67WS3f5mGcbwZVtIJDfFRTpHyeSI3CU3u96yYdX7fdkghd8Tu0gbjb3bI0jB5gPb+DfuLnnAOCOYs9xrcctF7A82yUfu2ps8JnP+qzPuuzQuV/+5V9+3f7UM9Dg2/Kw5eBwj69aMz3Sk7V7VS+xj41tx+Mz1ii3JD/bbK20+dGx8Jq8O2by8VPxc/1q3YMPPnhdAQCEJNNNuibuVQKx4C0O1ln2aYcuxxZwHALIAut1Dk5F4YoNoMDQnGcJoPH7rqTWWO0EKLyTU2JRiLoswjiC3NoVM0tQTgABAJKBcxlRs2FJMKJqXYJiQQipYGjg0rlnsdF5OW9J36WbnafgsA4A6Tt6lEQW/K1nZdtxnv70p1+3bkhyCisOeNpyu54cvvU393lpZHKYl/742QIA+ZHP5nQ5feNuwyBdKCj4ypIsel5i3VyIjSaGBEFGJEYB4GqTzlXwbIGFkPp+C4f9u+M6D1lTIAEp8SMxJ0cEvp9bjGxtgcuv2B8RRn6tcROIxIgAS3xrXzrzXeNly94/+clPvi4v3cbYkvbO3QTkOwCum9lxXSXUJayaFa1jbcgngByyjNRYH1wBpFtIshuSBpcUDut/yIl1915MNjdyvuRG3PIXssBg/oC4KNThb68KamTKq4TDztYPpze+NEOsU/Mm+fss+ci2yZzdxcde9i5WydocS6bljV41ePi6cRGmftLyT//0T6+HwW7BpOg4sb/38E+cwSL62AKr9dk9QLbbWUi2CIEcQ4eS9TaRYJtj+LLYVIAsMdvcsvkG8ecHfLw5Oh9GnU2Ovlu/RzIXLxUk3fLzkY985DqezItjSLp7WcN0JBSZRjBckXISjuZFrprnbJRrxjRX/tj7mtXlaPjtJ+VgpJgiwxaGmhfWCB/Xd5FLRdMSLcRpz1/+I8bZhV+4VQK2w1T6RLryFwU9rBKPYghuKGIX87agdr45FosV0vJRRV7/I7add+JOY9AV4ivPKT7YGD/pc1hpvSu7WMYTcZfW44qfPrNTvLrCkxSjcgpcEH/WtwXw4hzMFRd7fLdB3H///VeDr89bVxxR8e8c+U/8ypM2g2D08gYYmdz9r/ny4z/+47d3vetdt7/+67++w2x5AdeS2xVOMKH38hYM7Viy8eH1ocUzOKPhbcPgLW95y7Xml7zkJXe/qIMjyPVwwJo2BmDZYt4WRvBA7C6HXn+Ts2xwwSQNFj6kYKfrnqfRVaFxChyhOeAkfFYYLueynsbC1/FRcS2ee13eTHZ5x1jkk9P2dmdr72qkGk7FkxzZ8VsTyVFyNF9jv8WRbGDzJjncCtEY4qTx5XHFH5/A3/Euut+4Ty/m5JPWvHUZLKN/OGqdcq6HJi8fWHvAfk0lNtUchzPLMdjIr+DIJcmtrsWPPVTbOMlRI+C3f/u3b4899tgVq3S33CIdbQMUjpJ98+fihhxCp2dswrXlbnIl3BGP+GNzOp7/wCa5QPzBMmPRg/fXFQA1ACx2nQLZ11XrJM5ygiNAW/KPUAk0DgPk+vzsjkvEEl5Kd19ETsVxyCbZCFyKQRB9L6mR3/EuAaFcpALYKbSRr9P5rVsyAHjm50wABlkUhOkIMdGIWHAx/hLDPltnlITNjaS0U1MRKIA1P6xRcglEWh+inO51ISVkSVznDchw4M71ABU2klDZUnHf9wJYIgHEQIgOOhZJoePdcTc/YAHWHbvB57i1q7+BvSACZs7XvDqTBb2zhYSJnEvKjdPDl5J7yR9fFFdAxOdk5oN7HNl0NZOtvzUm0jnfci+29fLBvTQJyIgrhUfvgTlwRq7YsWPMjSRunOniAqNNmhGkijvrUZCxwZLgLQCMpVBv3fu7tOlDx12iTB8dowuu+IZ5a/eOpZ8lD527u3mIivgUJ5Il30JU2aBXfrwJ0FUb4gJQ8/1N1nte8zhnST096T7D7Y4Rl0tg/d162lGwdjsSfMcc6eyZz3zm7dnPfvbtl37pl+6urmJPjav8go/CWsmoMXTRJfw+qwDs/saKVUSI/DBuEzPZYQsb8lN+vIQegW5cZEduQM7FGMxGehsfXsmRxuB78sA2OuQEccN2S6Iat3V0vufRLNmQ1zZfs6kH4sodSKV1wX22SR/iYm0Bj05soDO673xNnmRENOUZMdP7JfTW0zjZxu8bLy5tTMpvMKnjNJ5ak+c97G6fQuCMH/FpfLIinku2+Iv5sqV4Tha2hdfsKQ9kw+ZxtSQCx/7eN/5ujMixfZY/KT7ozSt/lG81nth9eVdzLiZ0jAeTimkFJ/++FwaJCXi0VyU2R413PqVAW5JrbZ3X+Hbt+ZrC3xrgasdu88Ha6GDzO/+nU7a1ruaAt/iZXcSwp7/xWbYVH5qvzZdtluP6O5mTteZ3DeuaW83ZGOtDi2Ebs3CrMfbqIPl3Y0MRufLSxTZuxHR6T+5kkrvYiS75p9iG37BdXl/MFjfsBPc3JhSJHdPcjdPPGNckcTyM8hBrxRw+mL0q3Hqej7EXTzbGYKn1rD9vg5XucOHGtdngalq/lAPDcSIcmu3pGUfsVS6Vy9KVq3BwG7huZ53f0dnmeXMZd4+xRrGyDeONa36PL/MtGLH4aM1wWC6GrcmcvTQi8FU2e+CBB65nMP3QD/3Q3TPDyIm3ajSf9eg2weQfPq/2sKHXua4YKIbFgXjHKWFKOmqjrHG6BVajNJnktsYgG3/CX06+sfFjDnFNh42BX7Bx46g11FB0Cw8X+8SfnLsYsBjU3Lju6qw5rl8BqAHgC0FEOEaUvFNSRi4wujcxwZaMM1STpmjOJgluYOpSbNAoWgClAGL0JW+Uud3xzrebxfFOYNiEinxIQN5LPAi+5CjItpPSPJIMQniSWzo6gwcpY2jEtvdbQCPw7MGpgdoWzJy287OV4EYW6W2T0IIHm2Y/QAzQkEZAz75rJ2SaD+mO3qt4SVb6k8zzNfIo3oAmgoBIOmeLHoWAQAVqdG/OLToQdQXOBh5QPgt7PtKxL3zhC6+dyiUC5mne7o3TyFr9Awjr3USx5zcGAoWEnI0Bx7AZwtOYiE5zI9jiYn28OelWE2ibaeK3785GEjsjd+RvToXRNibWTorXJXJbwEmwS8AQ3WQqufRAk6568S+5EX2gv7dyrM9qXrncl+4ks2StEPM9vEzXwBr2NK57dM2/r5I7HFKkbJEsVqyx98mwYE7+5mcr2LeFj0TNPu4zgyn3IhlL2OAHbBJPdhvbTYqMdVmtn3RcP+Y/HX/upog3+M53zIVc8mH5Ycm9z/gT2zSfHAMnxGf20ejc+OhJ1SXFfuM6mbYAkegbo3XAePM4vnEROqSEPfgL4mgM/iamm0Nzend9+D9/WKJZ0ZVcNdTcD4/ELMEU37C19fd369NsaG4PZ6LXjdcl0csdxDE8hu18tTm28UYf7MNH4CGCCv+tBzE1T5/3N8InT/W5S7JhOjySM42hEGNPdqRrsQj3Os8Ok1iGi+Rx7skL4KgcBbv59RLAzQPwMds0J9/Iz+wamms5w+ZpTaWO96sMHYtzNJ9dQ/6v+GPP1TvCjMssR7CO5UPwRgzABDKeecRc8Jy/ylV8xfzLO/qMncWOvIfnkHdvDZR7cFh+LXcrFteucHGLpz2u72FI55GTj+8uOJk2R8E545MXFxOTco110l+vzYlHpLfG+MZv/MbraghPL5eH8GqNNWtdbtyxi1nWuAUnzrby4Nk+e9KTnnQ9nLJNq+UIyfiiF73o9id/8ifXPPIxe9CjItju+u6MZ0P4Jr4WD08br3/Am+aWx8RJcyafxklrl1PSWQ10zaH0RI8KSbELVzXZ+Qxd9vnmEfGyOQPf0MDK1jCFzbeYFxMKSxspcHb5GFvCns3R8qlGhjmsCY9IT1/8xV98++mf/unbI488cpdb4T3fhMFic2tEdoFP6oQ7wveZq2yXf8IE/KKmpKt9Nnfi4erOlV+cGncbfie3XexzvHnWrisjPHPViHXKP7BT3G/OhInmvRdOyVtsIb6S5+4hgBZJUQ5ewFfY9cTY5z73ubff/M3fvOtkKvAB/nZynGcnEnAjeUvULJIDI4iSwxa8EiPgE9yc0Ps1ALDkPAJgCz8gvwHT3wWJoN2ks8UbOZeobHEOPJGRJR/IAABHMtkG0VoQs3bBDqRbQ8frhG0RTDa62MuLgCWAlKyBPJ1wPMcLBMUCv0FKgOTunACd07YKpC36N9k1BhJLHvPxtYBw77kCEgBhAc+OFcCViK0JOVVk6RqzA/sviUO+zobCkh++zo9bU+t8whOecN33q5gjOwABktbCb/q+/wg2kOl7pGoLV/GX3NbU/IEkHSAdir3O7x/AtB7+3FqAuYbL2td4EgdwE6O9R0CQaPGYnTxIbwuCLufsKbjdz1iCQXAUzEtKEG+XJ7NT6xXbrTE5ADD7SArsLemJBevuPLue7LHYhPiSpfEkHvHMb2DHNjvE9WJua84vOt+OJL+wW8dmm7Q6ZmOLHcmE9IiBPodHHZtcNbcq/BVf7C2Rrd8iLfzAPdriuPV2Cb4HzzVvc1TcenK5h5bZmYKXJxayo+83ASNrfBS+v+Md77j92Z/92e1Nb3rT3ZVHzhNfG9PIGV3Dn16RMbaDt0v0m1fOlTs3JyhazE1O5/AbMdkYyC6iQNedq6mAYPnOLiGsQRrZkByaHJ13Elnn0jfd8k24nf1aDyKyObExImidk081hjjbnbMtMFzRw7fEa+N2PmJFH+Fq8yPN7CkP0D//2dyJL8hzyJt4wW3Etu99DpMaR75gg3SL8NId7IM96yOwGP5Yv0YlUpjeGluB0ffGgy9rZ3khO3lQptjyiof1fuN+yeryDHyO/HzlbBjxQwWdZgtsW6xcci+/mRMPosctyumY38HmLfCWVyyf7G/n06G5jKeogRvnOfIR+8tX8l7+LoaSaX1OLMi79NVccIWOlhd0vJ1+tm7e/veTmW3mJXfzhbWeOcB/1QOuYum9uLahIL74Md9lO3piK9/jDGKDH/NDPEYDoHV2THGcf3Z++QJ3cJuJTQNFOZkV03zy5AurP3rOBj5Pj/BYjOEzGht9LjfgNvSevGqh5RDG99oYe7seDNacg+HLI+T+jsVncGOx9H/l8o3xjfOV/8zl/GJtCAM61iaj/OTB1/kX3cmVWw/IYWoTeInL9mpTqzmaC79ZLFvcwXPplB+Kk23ENR6uvM/Qwn1ar7yDJ25OSv9u5Vq8gEdkXN36TuMNj8Jz+BTZcAG+yK7iaDfN4K1j4OR//dd/3e572tOedt0CIODWEZdQCIZeLfoESu85JZDkOEsOmyeHqFMmWRcQuyBz7vk+AzQAQgKX0BnfnJxkncWxgC9jR0By0CU7ABmIFdyKJc7oGLrZta78gHjlQXSa0+dLNK1Nt5JzCRRdQQQvmfZBI0jM7go0fmCyHXhOv+Rnm0KIm4CUeNhiwZ78S45OogFMEeGOraCIpHQ5Dl3wTUGC5EmmkuySHgWk5L8JWwLhb8YTKILI/Omt/wWjYlmgNpZ78yUKwdd4QHl3lvgMcABeyO///M//3BVaW6TS916GDngU6QhDazIngG7ejanuD00H/TTPYgByeSaNBTCA2djZq5+R+vd///e7nxBc25JJ40Y8SM7bGDoTs+SBrCLTvabb7q172ctedvu1X/u1a/dzC2Ax2StdKAgkbU2sfIg/LDHONqtj9vAZ4td7se98xR+yw0/5mVck1Hs7egqxZPc8C8euDu18NP/qi4wSOvuLCfZAuBfn4NcmPaQ1nZBtY3BxrPNX/+SmL34oAfeabfhVazYf4mA3t7WLYZhIDr6+85EX/sACuNJawnOXLtOtmMi/a4xtAt0xrQHmbfNInmjMmhvN5Yqzxu9zV6h4T3ewl9yuJFD08Vl5d68WIB+MOYs4+MDOCvLmaq2eDJ+sHmQmXvl69+GG0/KQtSCd/HGbIXTueTG9T4bFnM7zvVjiW3S9mLHFW8chZ4gYHEcWxSU5+QO8g+3ipe/t7i+f4A/sgx8g6/xoC90lyxuP2yDpGHlZLrch0Nhib/92Tj6wfKOYclsEDGxMa2pePEwRZz30kA+kU0XfEmvHilW+yK6bj+RQfsR/9/5lXAUX2vfypDyPn4p14/Ox5YiwCG4sP0gXbrPo722AKegVAo1DT+JVMWrN6YQ/4z9kUhThUDWwm7MnuNv82HjA/fgDTGALWMD3PD/BJs7moo7F7eCs8XGL5NRYgBlwJxlgMBviTuyuUb+4ZvOEX5ojjFG8K8QVdh3TXL2Gocvn1//hXLLhZn3PFsvP5GF5kc7kE7muuZZLd5wNGd/R/3Ikul2eKyfgxoqvvQJg/Td7aWLQ6fpQ4xSvrbcrJvgV+TRKYdPi/jYXxJIY2ZwuR4s9Y+InfZ7O4Obmebo0Lrka/9w8k4PkCdyuc9OlBgmfh3dkV4s2h/XSWbLiah3n6s/lAMkKm/kzvOK/bAoL+bv1Nx89iCHjbl7AtU456Ylu5ZfNIbiqjaqONV4NDfHEF/sex5M3O0btSUfdQnP3DACCbZG1gMYpJFMCA13B5L48jtkrYZA+ALoOzqgVgF2GCeQFh/kBNyDNsEgOgAEmxm9ehivwKhq6kuFjH/vYtQxJGXA7XlLzCiAKwO59/cu//MuL1NXEaNwNfGDDQc5i6gxMxGYdWMAi6N16kX67XMr4iImgTPb0vYSFLaxjbbigxRklILZkC3OaS5ApgE8itE0MwQGcdfz4GB/x01l+hmdBByFnH/7EZ5tvx+tvfpX+XYnQmAo/5yzoGXfPX1IlOBF5czYWMm/nRRdTp3yL0d11QqolX0BUMvjcz/3ci2jvfAiwuLNOT3UPLHS7TxLFjuy1RR5iIIZ63eOQR5+tfsU6v914WN9gP7FxxmnyeYAg0gpwG8fuoySdLvbyXwl0QRuwbpHFPzc+Oq41u0dffEhyydG4vfaMjXamyZ+efSeGjKfYgH2Sxsa9wm/nklB7tbvXHOfTriVHyaF5Tvu3dp/ne+yUjl3+3dxLphBIBKF53PPrOLrd4oZt2av58k0koM/FSzrepgSywAdhZWMmD0J4NgQWlxQHZEMG5LktCNYnFpcdI8H6VRW7yFuQwBHrkng1Wfv+y77sy64HsvXwHWve+Ckn9bNGch4Sj/wi93yGLzYGfGEv/tV3yGefuTIKbiBHCueOsfuLZMBqWMyGctqO3zGImbzBD30HrxEb+Xuxpb/33kX4uzhcHrZbmT6zD93JMxob8jMccgUAfeEHm0t2Tt/D1b4zF7lb92IfjNZESQ+wbwvczWdwQpHC3zcv8GFYLXfhCVtgd+wW52KKT7F7a0C0l+BbGxxaHMPB5D/5kk5PPoBsZxtNPfjYd5tvySJXLQ5aN44Dc2HOYvjejrW2lqvYDIbDVnlvSbUYEwdsrRjczR24A0NwJTkrWRSysJWujQuLNlf4DEZae/rSDK2p0G1MmuG9Kqjgkgbrxupi1/LtbWaQWWNpsXmxhk93XLiPU1mjfAWP1r825+CNmgHrv/yF7/gOzohPxbZnji3ewAV6kGPWL+AAnciRGlcw1NpcjYEDyIti0Xi9dwUev9gijc06XpFLBvmb33bMFpNire8Vjpuj+GNz8Am27Fz5mI7lqW044WkavBv35vLqO7jjVQ6TI7ZOEvtnXYKv4jqwQr7stc20bk3sp8Phwl6RIGfBTMfgCWLQcfzZ9x2Pv7c2Ojz53GI1nsEPNMvwWTGhIQLf8FS4o5Zhk2TLt3tfU4je6FhDvPOMlSxtNN730EMPXb8CcCbABa4FIEpGZAUXEBR8m6gbiyIFpfMlJ0mHwgRT40qcKcpOTbuWkhHANydZJCYK67gAp5966sFs73//++92YBQYHbMJOWcDQgzNaRs35VasNleGE3jr8FuAKeyAA0Jhx3QJ1Aab4kIXVyOEsSWn5Dh15jNJR1HaewBi3cjuOh1Hl6gk7yVAwL9xBBqZm4ffrL0bN4el703CSzx8T+/pQOAKJoRf4C7QAKEFiPygc9LbJs/1AwQGCcsP1y+BQOezt8bCSQqRZr7AJs7de70UnY1Z8d+lyS9/+cuvh95I3GwosfI/NhVz9ATQxesSIz6XjP7eQoluJemNL/5nfja0c0JOtm5eT2zdORBR8ZEc6w/wYddH//RFlxIw3EpeyZ8PJZ/5NbokmgVeRJw8m7BcMYA8IxF2cvo82ZCg/LDxYK0iQqGlWGE7JLLxkrGfrnr00Ufvnr2yyUriQW6WFC1xoVMEslcxs8la/PAfMafol4zYg4/sT8PCQmRKDMgF8ASh2t/B3ZhHOtmLnbxXmMOSEzvIakdhSSjd8PvWw06wCrliu91p6thtLsABmLF40vn9T07Ej42bXw5Y4i6HdRwcZsMlSwiMta6Oks+lo9aysZF/ubeRzyomxBasT+fIaOPKEwomOMM2zt+1dYz7dJGe5tVY2qt0NjZcxr45GoZ3nIfUIvWI1OKpBi198c30och2hcC9mut9V8O/cbLxkviNMxiZfuygyifNBe/kSrLjYuIPUeeXfI8viDt5AK/qvXwlrulN/C3XWv/Z2JPXXclifGvdPCyuNscvIYbLnesqRjzG+pa8LrGX5/nb8lVEmC7E8mKiY9h49cVnzQdDbWwkL45AdpsJ8vnJpeii75vrwQcfvK6S+4M/+IMrF4VZcVix3PF4Kp1oHua/+EE6bEy5evWicKsx7Xt2WhzSGBfr4gQe88ktfsT34j4fxqvkVHk57tID1took+tOfKJzBfDyCfLt1TDG5i+KQbFIFv6xOaix5RLxuU0DfrMYRm/Wnx2WS2XL/nf1IT/BEeTW1rbFp3XxQXm/zc+3ve1tt+/93u+9Nnw8/LHxTn6Px4lpfk1/myv6DP5uLu2zxUoNDT6VnFswNtfWguu7OAs9kaP38vrmOnzujEd2oRu8g5/4vPPlpL6jczjWOOmzIpcPwAPHNsbWreaQczfvw2wcL7mXDzc2/4fdfBAHhO0eWt7cajx+hottY6+x5cTNKzAHXzl5T/Z1Nbt8SxeNfz0E8BnPeMbVAJCcDLKGpJBORnolcWSAcR0LcM/kJ4FxyhVax5wijbGOuIUp8gAUGAQ4ABvnI12NkWI6z3j9bc1LxBFlDsBAm9gkRQZdUpniW4/AE0Sdz4HJl9xLxHxuLjbaJgId9CC0j3/843dP4o6k2E0XNIBHgiHDGVQSkQCR0Dn9K17xituv//qvX+rdggzR6PMtopZsWUN+1O8Cf+ADH7i7hDSHRfiSSXAgunY2GoNzn4Aj2BaoEEDyCi6Ar3HDXxa4+e82dyT15vAPGEpIC5bWIVAVx0g6wFgQ40PpKSCz0wwoEI9dGxnPS5nZQ7FCN5ImsBaTPl+Stw2MTSIKAsRkC3idR4RKfIghIK5ooktd8L7PhyM0PbAEiaAvZB6GLNGnCw0IcWxuVwkgV60VbvBpBRs9pAP+tbilG/95n/d5V8fZfc78iy9swdY4iA09wdAtcPKRcCtddFy7KZ0roW9smYetTnIjPjc2llBLDmuftUnf9zNaHpKHMFoXPDW/4oH9zYsoGXvxqbG60qk1lqDExBbFZ7KvmZvNrt+1/QwxWMKKyC7Obk7pb/6iGbRxtmSDjpEFsSAH8J3NmfQud1qLMciCjMESZJY9+LC1NZcGcp+165FfhBXJ33d9dnX6P7MTnPzwB64jUOJNQ1szU75ordaF8CW7HKdwpi/5jb0dt1ja2GIxOZKJ7ObyGTnSX9/hC3A9meR4WNCxft++46y1sZZswfmVWfxsM0Nsdq4nxSugHOcYeTT5wzHzy/P02SsfgG1iB5FvrLhW2I6Y8hOY2zFyJDwjU+e4gsQc5Ib3dND3yKp8zX/2UnnnsU/HKlSd17zrvzCvczZXyAHpiX2Xk8FgsZ+scIUe6GpxBodJxz5fHXk4G3/yAE1Ytr6cjBoecv9yJ4S/YzxnRgx3xWhX+PTAvb5H5PGdjksWVz7KBZoafLHP18+2gBAHch4/8b41wR68EWe23m34kTGbuQ0knWt+LBfGieBj44XL/f/oRz96xetelZis8lh/59sKI7Zg1+VYcnLzKYJhteNOTO57vs1unS/ucCn1Br/z4OZdp40j3I2+1g58FX5uvsIbxE5z02/+8au/+qu37//+77+uTuZ7ZGYrfs+n+zWlHui5vp6e6Ki1u1pKrpZDOoZ81qAehNd42+aD1sGfNJT4JTuIfWve2ufEOU103Bx+wRE2kUt9v7aHu5tXYZl8tZs2mk5uD9j4ELeLzWtj/EsOXU4PZxY78LSNXbkGDuJ4Go/NR7dqh17bQNgG9Oqov/Hn5ZXs3KvNv7tnAEg+DCVRpTTAkyB2tigYwOwlo0gvpxVUiBHBt8vmmCWjxumVQybLJhTgi+BJaM710LDk63KQfm7kL/7iL25f9EVfdO2qSsDOAzgBcUXXQw89dCXNv//7v797uvISOyDNCZawIJUSG/LGyEsUJWcEXELlQHRm/ZwTiO9cAlv3eJ2DnBy5843N2QDEFvDsLjgVuYABgNB7cmsW2HXrGAmSnQGr7zYgELS+6/PWTFZrMg5fkpyNI1kiloLJ2K1jbQdc+LzA3GTfMcZxZcqOp0AUIzq/gAr50GRKVju8HcNfAJ5kCMQD8i4TTo58c337XPzjAAAgAElEQVTGWuh544au6EZyl/g71u6t84GGmGs+9+zxHbqR0MUyoBNTyNPqAalcIs6WHafA3zjvWMRBDG2iZHMEGjExbv7ofk6Yxt5bFHS+S3f73KXGiLGEAmwbt0ZFjTddbbqQENhXcia3eGxMiXAvHUdeOg5Bbl7xT4+whQ9u7JhrcVUcbYGcTj1lXNJia0mXD/Gdxll/Oq9mQXYQADZMJnHAj5O9nbIaHZEaRSXCtUVV42wTiL9vI2Xxd30V5iJR4hIGGEMD7j//8z/vduAV0Zq1iFH66PjdHUQuT7/ZwsEa+EkyscmSU3gEf/lAx3R8t6M1f7K2juzQb2b3UNG9ckNe36YKGypcrM38mvL0BPvlG77WvGJfzoOX/A2/QMaSB5ZuwSu24CN8IyMb9t7ushwpJymwxBZSj8AhsrCOLeAEn0mXewuWcREuaxIHsJlsfd+YCClbZzcNEK/yGMzCz2CpBpvjzubFxhm85W9swk7p1JUXzdNYZ/w3jwfrWq/bb/AF8dL3Yg6nWAym3206wXGxDl86DzZ6XeK7hRm90hW5FGNwr7nSnx2x3ot58WX+LWDuJaO5+D6c5IM2fpK5tfWPn7vFbPP7yWvYDvcRV+Tve7nJ7TLLScQA3M6O7snuvI07DRm62JwK5zUS9sFo4od+6FAesyYcb/mov+Hp8nB2w0Vw4o5JRsU/nsTnxG0+Td90jGvx1cXdvoOHm68VgPRrXfCPvnBMmCwOXLWEf/U5u5nHsY2pUGcPuX1rDRyH7zofVjeOq3+WQ21heeY53ATO8WENOwU7u8jhaoKN8T3W52TFA8kM0+QfWMPnYD4/i/90NU15ratptlaiW3Hb3BqFsAJ/wA+XL8JVMsFMeIDPbf2zDQY+bg55Gd/jo3R78iJ5En7T3dqXTItb5MNJ5RS2wq3YrCZyefDaMLn//vs/LelyMuRb8ZIAAmETZgJaHIDexQIwBGkT285l4ZK4+ZCQBSdznoUSp5OwvZqzxZfYEKF2RXxH4ZJETvaSl7zk9prXvOYCkX7x4Gd/9mfvHli4wWg8RpUE6GODdAFZwAHVHLXPkCLke0lesiDCnAfgCiDO23juo3bejr9B0jmrv3SFyEgE67QKJmCYTHbO+IcE7D3A2aLBvB0bOLm3N9kkKs0HwbVkss+2GWJNq3PEjs220cGvJHJ+AKCNg6x03EkcBRmCeTnMdEetVwIAPGvnxudHklVjtHYdZ0l/iwABj2xaK9CUCJakbyHgOD6LrC5YS3SAEgBJNpoodNb3Wxy45F/SPuOFXiQSfr2Jn80lQ0l/iRr7mkfxkB41oWAGX0/2Eq7bAzStxNISJOT01A1ZGqfx6s5KANmFLvjFEvHsjpx1nHXqTEuWS2KXmEk+20xCmu3USWrbyYZDcL65XT4PN8+ETvfswl6LC5pe3eteAf+P//iPd/fGIYhLqrdYXvxi142LxZHWbUdqY7I5Wid/7zgx0ms+oZAV6+ZyDnxITk0xCZTe4MYmej6lqYEk0Ndit7kQ++YRi+KbnugUDtK315NE5v+KvBJ9YysKNv86TxMMBliH+eAXv1WAdf5JPBAeOnBM5zRPzTEkpO8UYXLNxoJip8/oqb81wdi62O0zRA9Z2mYxbJBTO8YDyDQ9N78ocJrXU6OXI3T+7qTS0TaRNhfx0Ve96lW3fmryO7/zOy9d8J+N821m0wFZk4FtxQMd+27z4eKjS+4Xv4u/iOD6Y2vAw05yLZ7EMkzo/M4hr6tCxWJybIPG5gKORPfysLwOg+Q1OdNxjbt2XwLvUm0Yi2vAvMbUlNsiy+fmglHLe+UoTRR6lhvoGJY2jytTrEnMNz5+rEhhQz7e5/IvXiSfKDw7Bo/foku+8JrOFcf4LixwLzcspgtFWe/lwcVx8Wm83jcPn0g/mrPJ6CqLrTvgnFwHl5oT5/Jd/ib+NEo13dnpXtgkzuQE2Gwt7GZHWM7suOVBHa9xrKkHY/EZ+Cwf4z1smby4usJSg6ZXWAqz5Zy1p781GXAe7+mrc+U+TRZrF+N9rrYwLn+Gu2qRxZzFoW2Ei1k8AS+z1uVW/IZdyNj8YqFjwuL0+M53vvNy/2/+5m++bovdeNk6rGOshV3WT/iQmhUOyUPiWxzzD3KlZ7oQQ7DEOeuzjlULJR9fCuO3qbq8BQ8S62ctRtfGEx9qsM1/8CxbXQ8B3FsAGNMJgN2lbgwFqJB+5EWhBOwViB2HhEuWCY2MNW5k5elPf/p1uZB7RjLQdn6XCG93ufM5MCVwcJexIP+M2ntdveQDAjlZ63/sscdg7O33f//3b294wxuuSysBQeMjWxKW4o6BDLBBL0gBOp1vwQzU6BUgWIPv0wdw1mHmXK5+OMGLgwJcelsw4szr1OQkg+ASYAgSwKMbyYQdBWB6SNdIoQT9/Oc//7otIN9g1yWb9N4VHRUZGien7oFRx5N9ZVZE2O04C926jP0UVU+23zG2sJScdPM1zKyRDyLXLhMS9AgVUgykBXCfIyI7dn5LX+nwZ37mZ24/8RM/cT0csnM8UIVtWvcW+0AYcJBTAhDfySFB8GW6IDtCwn8k3o5Pt11F0z2A5FKISa78lj8iV0BPnG9BhSTT/9oHqYM9jZeO+G0y5XN8yoPD7PDDKTozTnKL600EjkM4N1nwN37cMS5Th6WSDr9unTCSzmEDnFpSsXiHaOVHfAd2nyQHGaLfLY7gPyzhv9laIt15tyjt3Gzew+6Kn94vMVdMs4ukZ60K4Obcy/H5qPHsbJCt87MhrO1zhSUMQmg0D/g7HO249IHQ0s1iNN2QJ500rts0+NnGGxxF4si1RTXSISblTMVD8yzp5vt2ehBFx1grXIO/8p+YES/bkLTu5GMPfi3nmwcusQuySU/io8tUi7v+2dHvVfFpfHEhBjzBPvlqUiHccIY84gYu8rOOVwSKYWvqHP6ST2iYd9wWp2vz9OwWn8Xvs0khJjRn848f+IEfuHWr3i/8wi/cPvShD909z8UaN87F2eZXMUr3ewxM3MLL3/y3sZYsrw75M8yiR7qqwVk88ydFGd/esfC05X+dB0/kN/5lDrYggxwgLuWGbrX6qZ/6qdurX/3qxz0EUrGxRJ4t+w5m5LPyDV3yEQRZjpQD6X55zmJquuYzfM4YcDkd8wd6g6O9usIuWRXAmkS+pyvr2h3OxSs5QnNY0SLuba4pzHf+/paX5V1xLW8u/vcZXtT44oxOrQXeifWOxV/7jn/gt8s1Gl+ugNd7tQO/Xm7VcXBt7U13eA7M6fPlM77Hmft+GxPyyjY8mtPVCcsp6Y8v96oBovDffIvjyQt9t/xxc4pGC87MZ+UAOQUPoV86aV1qsY4NqzQoOwe3Ng6fUpDylb6XD5ub7htfLPPXPvMsMRxe0xYuwNTwNpnSRRj94he/+PZt3/Ztt0ceeeQat/8a1molfg2D8Au+5/PlwvSxHFYcsQ3/1wzh467eWn3BCjkQxxPDsJ2fJ5N8vHxoY0s8ijG6dTxfXd9tXP6zvOG6beSpT33qp5F3gUCgJbMccYvbLRwSxII4duekGCRh5zGXy9d6XxMgxzMOwmtx5j6Ndjq2BNJx3YNU4soxl1iTCZB1rF2zXiOxP/dzP3dN/cpXvvK6J8clgAxoDSuPNSqcJF1ER2G6BXjrtNvLoTh7c+T8NR82MS45tn5yCIjtwLJpQZcu+q8BQi8b0AjUgnZjLKhJ9ApXgOiY1sX+CLmkiWBswYY0m5sfNK4iwmdnsgd262OI9gYasNsnqivYrbVLuX/v937v9va3v/32lre85e7ecMlNMLHpJhJr6BWQ0JMEQh4238vy8lXFBIJZowOp0LAQG5Gh173udbcf+ZEfuZ4unr7TDf/jE0C1sf1SwILHgh4CJcnsupHms3CkC362vgGMJW62ys6byBQnyBb86LiwId1sF5r8QK17fetqSj5ij/zmhSe6+Gcc8BvHJxc/9V2yAWbEsrWIIWMiG9nPLsAmcj4ntjVGECIknz35BNxiV3KJi+TYAmF9lH+s/thNAoPnEo4ktvNKNpsT6CScsZPqdc+FFeKRz20ioztYsXhAX5twm1uTomMleZjQ+2SVCyRc88hbruZo7Z6u2zlwSbG9V1k1rqdd0y8/TPcuW9+5Gl/cILBnjrRLgdhawxYV8H9JF3+Vb+gLSUPqkqdjxMr6OjLV7XAV38gW222s82M4ssVnY7qEvM9hJL/RNFnesWS4+Raf5M7WqGG3fg9T+ozMmmJwecfv77NR0rl+ihBxM5ZNhcYUf+ubdlgVLB3DRskbcf3d3/3du585a+69tcpaEXl5I9ntHPZdcy6hPXFb3PCzXl3uD0fgyjaQklUxa33ibGOYztjx5AdyFBxqrOKp54jEpzQUcIKd19g4pnk7/8d+7Meu24Te+MY33j784Q/f4YyctMV16+u/9Vn3xlnfFbt8n9+zA5xr/PKvAqqx4pdPeMITroaOQlAjR1GAh9GHvCIOFIyKRPlPTPl885eCTU7lB/SEmyaLAkqRpPFmntbbv+WefFuuwpe30SZfn7lBrrERqKmyTQRrp5PF4rPgkfOtrXPFG35jLXCfTPx3C0EYTB6cRrx5hZmLXcs/4KArXmAKf5HL2GJtxL+tidxbP2xBSH6xgmu4soTOWtPmr2SyXkX4idH02ZhyCB6C51iLAp6cZ27mo/SuiO81HyomNAzia9V7+AHO2Bidv/wTtjmmcTTd4I9zOkaOaP3wbzfRlg+le75KXvOwJT60eNm4ah84tYU3nfmMbnYtyS7/eDi287Z+6Jzd5IVrxiTvOWefb66TS3pA59/8zd/8788A6mpsAWkgILSArPsrmUoOlEMZTS6YmgPR6P6NfkM48LZbeYKtBTcmEqrzZAeHwSUYSthCYoMPwVilkXWLnM5vLsCY43TOGkgiQbSRQwABoCmfHGTseN3gDSIPfOM06W/Jia4a0sTBFyST25Omd97G6fwSLwKIQCGaZHHeEoG+E5wrc/M1TklUQrJjtfcXKlLIukFF/3xxyWDnSV4C8l7FR+cqnpFDxT3AWnIA+M3tHu6O6aci02G+1vcdu1eMIHUCbJMSsicuFjT5Mr0AWCB9diz7fP072ehD8SAegZ647NyOSQdL1thwyWv2QzD53hZgilykk/9LGgjWyroFWMdvY8c4e4sAfyAv4r9kRuJHyvkkf6Sf3iMvCr7dfZG8xQ98ohMNJ+vkTx2vy93f7slHFtZ/EU+A31hkWnmNrQgzpzH7fHet2H2TlORuDLozN33xTbsFjcEXNzaMo/OOEEh6m5z3/uDGSycvfelLr+esNA9szx+QJXGz5HEJM2xnBz4Nk43ZuvnHjsW+mmyLZ4v5yILk2nHWyH7b9BKvcN2xCggxv7Elhs8dmmR35UjfRdyaU5yYY+NQPC9BRyAQeD69zXdEk0/J70vYrB0JzMbpu9vhuuyytStAzc93FUVwGxbxw21ItZ7d7VlckNdgAdwn7xazCDKfUHjB5iXiiI8ibfGrsdNVegvvKy57jgK7b2G9jYTN0bCz71/4whdeD7Ds2UHmc1nuPgwwfdJxx2mabaNpCayG5crOh/j+7nwpOOS3k1DCSrZrjOJAs4rP0DM+B8s1WOibn/NDMWz+dJSeu0WogrmYgefwYPEKxohxXKiHpT3vec+7vec977nG4FtwUnyTH75pELRGjcL066enbargCst9GkszrXMULa3lOc95zu3Nb37z45om8BJ3wEnlD7q0ftx7cx7MUrCLLWMvz003rQnHci4e3etisRjkLxpKW9RkL7dl4uE2Tvg+e22+2ZzJN9bPt9gyLxzySm+rJ3Zll+VvnQdTTgzZ/MuXlr/KjWsz66FPsdPn4tNDC5e7wpzmTEeKzvSQffBt6+SjYoVdOt8VDuLU3BpUfb7crrnhTH+7WspVYuSWF+Q3uYquPSuA7Zb3K5BhkZqMztkZD3IubO64Gmbp7p//+Z8vm7lame8lexs+yZ3PukKA/29843luJ2teGOtB72xHRs2D5RB8h1/LN3RGF1vzqhHZQQzj18bgE61DvoeV/LZjyJuuli+TO1lwarW0fMhf8er1q8ba+r3Gy5Of/OTbH/3RH/3vLQCKt042wdkMSFmcV/Ccu+rATIEHkBUHCVWS6xK4L/mSL7n+c6Qu6W4Hcy8b4USUQaadxzFLcE6S4/glZRIOZwL6gP50XIXkEmAgu4mV8Te5pvx04n47wMDQgliBvk95RPY5mV0u5zbWNhvI71cAFPoLIpxEQtaEAUJAD3Aq6qyXYwM5Dr66PEGYzyCGyAmnXsBdMFHc8gEgIHA6v13wrpBIj1vEIEXkcp/NklGEXmLoHF255ui/JNp3bGXNANG8Hb9JGCAiH5IXstXx4mRBIbk0HICQHcqOP5sifHx9qbn5I0JtLGBv3Vu4L/Hre34AJNkd+Ph+CfjaYZOB2OQPfWfc1rAJ2lUP7GUNHf+iF73o9r73ve8i2mHKxkDjlFT8tn1ydoyf1el980ukSzARIrqGedZqHO+RXTb3VOnFPF1isbxFTTLuT2HyK+RuExDs4UP0vXHqeK+IRvgaJixpYiNkCxHah6rVFONHMLMxxFTf+R4ZyMYlunCFrOKsY322pI1fZGP5aAnukhR+Ql6YJ16tufPPYlgDZgnn5ge4nwytx/paj8YqWZeIIwbima0V752/eALHmm8LFDa1awb/Fl+yrdtaksEuUHLxOzEDj5qH3RSNzZWtO8YY/A+Jb8xwqHjyD2lfPCq2Ng5P4oxstq79ebXWJQewN05g7bvLouhke02VzV3igV3lE34OV3uPq/Tabm6FvzwHOxeXnFMs7e6bPNG629wopvuPT8GL5R2wdefTUIR11iCPtF7r2WbQ4qq/yd+c8FasaPi77ztZkOgtqOUC/KFxFpN23VskwRnYj7CKqc6D2XxFw4s/kGMfTvvZn/3Z121U+BTCTpeKdD6wuQqJ75jmVMSLcTFprVu00LkY23WvT+NSbCq3LEbiX+bBLV32vTjGxjikK3sWY8W8KwX5jnE0yPZ99ikntBmEC2xOw2uaZwsbfBJ2by6D7bBvOYV80XiNLX49+wlu0omYX7u2ruVfGiO4YfMurvPHxmS3juV3MEMTk0/I+TB3a4ONR2tqPD5lfRq66ZQf46PN0/98uV8N2pxhc0HxTnZ5xFg1rdKd45tfrLL/cplt0uOi7MAfyScHa5LBBrmz93KJek1+kaeXt+d/7FyeqACN9/iVHwU5/tvmQb80Fn7208duudr6j+xb07WOxkqv/ZLQX/3VX106kdNgr00F+cz3aqptpG0+lStOLm8Tq2MbwyYHXNgaDtaYi7+2nsX1c61qxtYLy/klHbA/3Oq9Y80j7jqmnyG976GHHvo0EusEimlBhNrE5TMTNxiH2K585wgiQZqB7r///mvcj3zkI5dxdhxJYDtn5uvVTqXgdr7xKUFiyGh1jPvJAwlRIpAknKMzRoZegc460hbEydHlFMn1qU996jreugGvhLlF1xZAyBHSJdCAyZIpCRQpkeAUNORU7Cx5UWgJdKQUOFZI9/ujO6/Lx5ZMkFeSB2DkX0ABRoi1BC2xSKRnkmIDPrnJxJjkfsELXnDdZ96DHU8f5gfAnn129wJBOouv9fls0lO2n/jEJ16XLyJQihxd7caXiMTPFjx9R6Yz8Z5gxe7JBUQkZqBc0l+AkQisaUFA8uwYRbBYJ//KtLbbOA3M69CeCWRltBa6YG8JjQ9JaPwDljS3eJRo2TD9VWxEwvmc9fYdAG8OxRI8oYMldMZYX5HUyWsdMAOgSibOLabsoCX3+plztggH4nbeJJwtzumGP6bLvSIGSRQziAwbwEwPO2xsO97ZUtMiv6DjtccmyCVkrcdx/KPXZNOFR/TPAmD1uLiY7J7vkZ46385cYy8BhNs+3wZEnzWOW6foc2MFIVZ4yguNu39vM8eaxf8SQuSVjhTxWyBoStiV4R/moGtj8f3eN+dZqO9VE9nSLV6bM2Ben23eQAbouDnsQjQP31cYyRv8LPvsFWTbUNu8bC29phtyJJfbnzq+X+dpZxiuK56Qn95rCnYVYfeBPvroo1duXx+SK+hOHme7xTX4p/jpHPFpLvhtTfSyORzuO9YvCT3rWc+6/dZv/dadfApiBG/zN19SAJuHPraYsBEgb4rD9Vs8ZHlNc2TbyLVizis+4FkImj7k8Mwe+oMncE3c4GLLkxpjC3m4L5/ZHRPLi0N8vPP7u40ivtBxuCe5+Ljmy+ZRGAp3O9btkHEmVxAmOz+AM0i6q0X2ai7H+Ey8ygt8afOexhpMeO5zn3s1j37jN37jrmiBM9aoWQizitcKnl7lOlct9h52yvfyPL/nh56BYZ7kd482jrbcSSynR8X62p/vnby5Meg2u2wsZQu5iu7T5+b4HW+5IWyCA72v0Ez21iafy9eKpK1v+J5d2uXBZIAh5NgCvbn5Zcc1l9iTd/h1BfCXfumX3v78z//8cb8nX0NGTNsF50ud27iN9fDDD1+5rV+EWvuszyvgyQi34bm4zc6u3pWXzcWHXEmnVmQ7/gOrGxPH5xvJ0f82EzTNxQu9eg5KTdiuHPSvZgCex3Z4JwyR28VWOBFX7/ld5tmaTsOt1/VfDTjYsDa2PnaEv7AFv4X/W/fCfPkjXSaPnE8OY4gDzd7Nv8WHxk7HL79O7o7dvG2DAC+D8Y0Rjt73wAMPXM8A6IAljgnIyByFc3TsdlqBHgBOWYxjXIaWxLZjZXwFE0LLABKt4AJSFi/od34FQUaNCHZvsH+SBoWfDiTh6hAnX+MAIw5CrgIo2ZtjCT+i03iMvJcAOd+6JRjg5HwOgCxs4X06l+TbfB5oiNzQ5wYFEC3wupTtve9979291mxY8NpxQho7jx1OMHQMvQLSBXjzLiFaMF1ZT9Dn5EhX5ymg6I6NJUo+tSRLR48fATNBLcn1eeO/9rWvvX31V3/11ZWsUSJukBjrFqDWj/QCoXM9mjqIH/BdQFDM8s2NDSQGIdOJpHegrFGzHdnWYEcucAhsxXZ6UJC3FgBrbjuA4mHXxw+3+KAnSbcx+y/hmUMc2+VpfcBSkbGJhN0UCsmnycHPxJ3CufPpC8FkP/HGh5rTzg5S6xVmIi7ORcgbu3XtQzmXMPc3UkQffJh/wQl+vwm8v5ECf/9fcW5cMUf3CsB0swWaeU+SjcQgA4oO69hbtBSJi4EIYPL6v1guscHw5NzvkSrEc/UnAduZWLvx/8bqc/kEzkrMOx/fTCZ+Ig8iIktqye5qJDs5yKFjkbbGyg/dA85fvZ5FJl+0wyIm4Vrjb54Shxo+7CCm7GbAnGzjYYrw0ToVT/BRcSOfwB3nJ0ckFrlbvaXL5nzZy152e+tb33r3gLauCmwXvt0hBBbfQNya94d/+IevhwbX+H3Tm950ESrPNhE3bLH8ZPXOp+Rffkzn4vSMw8aFx86JA3RVUpelW38kv88jWmJO7Ihhzz1abNycuHZtjXbsfZ4el3zDfP6/8y428XGY03lwA/6KP3PxGXbpVZEophd78DJYS3a4I1bX52F3NnHLJR/OXqs/mLrE15xrM/zA1SIKb7ZTqO14ZEL44TlZFFrwAa9N78h2526jZ/W/2OpZEW1U5TOf/OQn734etXHJ11zJXvOmsexcn42q5m2trdumj8JVDsAh8XJcR45pTI2RvtOgYfvk302DZMNxNWIdK4427/EXTVJYQw58m+2SF37AHY0TTUQ8tePsNLe+9Gtu+WY5CB6DY/hOLsS59nMyOFeeW66Od1uD2MAL2RCe4Kp4tZ3xvofTZGLH7LK+yR9tgsBq64YHsLz3cf+wkw/L91/4hV94PVgapmgm0cPWJ/JQY2zTo3nIzgfxBrw32eTicmG/vtYtPv37hm/4huuKH7pTk9IJPeBusBA/W44jBy/f3MIetrAPntDYeDBOTAcwLD/ov4dJO5d/42bqXvNu3u0zfHn5qvwKo/Hs5dhwhi7pw7nwkM3yj+uB1F0BgEw3iKBFVCyAk26gSgySKidjLIk1ozZxQZly15k5/QIl5UjgDOfyuI7tEph9ojaS0jmroNYDILfQo7xkpnQJwXrIxjGWGABWAYlcmlvRpfO6u++c0zECDCj6fi9V7LPm2sJniyFgaKczYPDzQbvTbw2bACR2DQgAgGRyPN0n4LfkEbDsOpsLwZCMJNbG2MJC4kEA7PR1Ht/gB84VhJ3DhvTkM+dvAhTgAFqyUwgBdcUZn4qcfs3XfM31BOJ8eYu+7UYmpx1PnWeknHzbKEoec/R9D6Dst7v9ZrVEISkC78YwvvkFemtjP/4EPI1nnQg2wreF0urN3+KCr/GpBVPHAiJ+wMeTPfLYP5chngUHsJUwrAlQIoRLVBuvHZGacRIaPeQj2yEn0+6KLPlekgwnAD6bGdtYyDN78tHFGeNaD9Dml0tW+BEiKFbFkfFhl1jJLxBQu0gdy6cRv03G6dG44mbxYufYuIIP8gH819Da75E482zckg+GbtIUP51fHLS7ExFW3CE8iAE9ufXBcTBOk8txSzCTo1xj7eFoO7n9Msi73/3u60ojWIxgyVXy5BIV9t0cB/v45Mat42HpJm/kkD/xpda3OI60LCFln+ZUVBQrFdvswc/kFoSBT679+Dxf3+Js/YeP4RKtBzfwaq09eyU82F+HgV/Jn10a7ylPecrt9a9//UUW//u///uSXw6BB2sTzSJ5b21CHus4G5XWrqmuWUO3rduO3gc/+MG72xqXLyiQysXyet9X9LWLpwiEbVtYtn5YL/eeccO34K5mVev1HA+xI5Zgx+5OI6Tb+GLz1uvqJlgtV8DV5Gcjxfjyyy2KxPdyg8ar8Gi8T3ziE3ebDOKJLZY7sFv24eNyJD113hbz1nnmDjEUnnjgrphzvnmat7/b2WzdraNXhdvmUdjaOZqSy0f7XMzY6dyiavF6+QJftVhVGjUAACAASURBVN7lAzDCfHwe38G1lg+JIQ0k9qI/snWOz9hRnMJ7+MA3+OhyHzG6zT7FNJ06Bt8wLt5CH/yMDyzeslV6PLGZXuhYY2VxpDnyfQ+BxP0cK5aMDQvVVPBpP1+8oU84UXzxD2OTxzGwYP3NmvnhFppkoX8+owlJBjKedcBuXtI5f8ENVreuApRT+HjzWhM+It80R2P0nICeUu9n/k5fwNO2wUGfGs70R2/qFZwUZxYzfMT39MPn6Xv5Wuek/54F0v9ub1cTdr458caNDb5obY3bXHxMvSM3y+k4Bg4Dlxan9u/FIc2y5u7Kufue9axnfVq3kDG2SLGIJq9TFDh7uA2HUpAhboABeCQgwpHhdAo3QBGNJQ4U0GtKtvCO0a2TnBAhCcLrEgNjt3ikhFL77l6FgEuuGMGrQsYaOB/HVAgsiHQMwqfA7bP0BOwFX+fZxSRvxwpeIO49kJW43fMjQBsrWV3Wh3hJhMBbV45Mdv6BL8BbcNB82WDc5oDvEYJNhq0JSK0uz6RCPwKoMdjcZ2zp1xrIs8RUx5AMOnX8qZ+r6rKjX/mVX7n7maZtoHQ8suacPrPr0xroir0F4/qExA0U+X/nR4K7P0fhlqwKHMmNb2yyQ/74PAJKl70uYC/QKzL495JgBb8iyk5c8xWXXW4VCd8Ckc35d7qia8Sk411+bvcVWCGS/QJHDyvp9prGULzo9v8/vu799bq1qv//e/8TlRCJmbh3e+fWnacMLK0gKSU6GQUeScK0FMSU7GCFUmZJWRAWnYsokooOamEn/UnDDMuolJDot/6F+8Nzsh+Llxf393vDzXqvtea8rnGNw2u8xpjXnAsJB+YIXONoAOhc83kAjfgAdPG1pMec8MK62J4+xaEkIT6XELADXFMQiTlj8u3eP/GJT7x7z3vec/fSl7705neeZdF4CtfzKsYWH67+phMFxiYf8iDLyM1ipCJhMVg3G/4nS//FuQYkv5NIETrrXFyAl+SDI8nS/7Z+t/XRMwY21ra5JEcUq/xt7Q07fLakHpYiI48++ujdm9/85gtmPv7xj9+9613vum2zk9jZmW+JQbmQPApQDZrm8usBiio+DdcQWzEPJzePyRebk5sbUePH5herdI90u99SHkG2m9uOOL7QGNt4WKIiDvYz65JzfLfrwyFgt7zML8RQ8ph/45nfw+Eztp0vD5Cz19ZSU7IxsnkPKc4vGh/pFqMnbvMjscyfVjYYCMOaJ33bUs6Xdq1yS/6OY2zRgaulj/JGOExmx/OTXjUU842O63Uv6ojNvuOzye3quCZIcdhOjS1GTxxJ9tZWQ6ciw9VKuhOX1u39Pj9kyTp8xvlgGaLOTsbj/8lcw5BecdDW7bYG/oCP8P/FSzmy78o/3rNBr40DA+EpH8MN4RQf5v+Oh3kdl3ztINHEwVtwJkUAW4vvHQPfhmtbGNH58vNdMx0uF8XFFqeSq8/956+4D55CZ8mweGZ3hviFETg7HIKJy/no4n44v76mJtg56FPxK6fKgfJqtuizGpO+sxaytSY8AB7Iz43L3nZcklt9JE/isThNr/LIckhr6zNYaH44l6z8c2WCs33fLdn//u//fsU4GXBD/A1XE8/0xg5bkMPQivj0VX6rabo5ls/DafVd4/R3csAnfHM5wel78oU8jMOxUa/L6zQz8Ae6Xgw2x8mNW/NerErn3ZLx7Gc/+6ob0iP99Ip3iqXW0fxs1JqbX16ly719R/w4r/eaZprndrfCF/yc/+BrcKDnT1y/AiBIkdZN0BmjDmcGjIy2Za/fHE8AjQNJL8EJjSjqvHeMq2XI3AYMA3Dmioq6P4CFQ1ISwwHcXjtGcFGYIopSgARH54gBLT1wlNbeToMUhayeAWgeSZbTnGB0BvkZOM5XCG5BY+3JpdvXZ4i3bprvbeXViXc+8rIEIptxII4h+DgMm3Ss4heRaI4CPuKBMLQ2DQgFHX0AVImW3Rwn2OhRstecWsIKxAB7ST6/+exnP3t7AmvHaG5s8ugchZEATJbGeNKTnnT3qU996navjSCWGJEDiV4gI9UKZkRdcgMcC5aKIsHKn/klQiYRunojvvgtvSm6lsgYE1kj565DPHTexj+dncSan0pMC6SLB/2tKKm50lXbHXOBGomRUFvbc5/73OvnSiSnTeh7fPK4t7W1AF1kG+nhoxI+WenI+Pl04yRDO43EFl9ZYqAxogiDOWwg/k4/0WRxK4JtlmTrvOc///l3b3rTm66mFF9xRYdNkC5kkN8t0VliiggvkTOnJo3uPdmRewSj48Tf+ioSi5SzL2IFt+COjrScgCQhR/yfHY2LzCDX8FJsiVnnI+ww0Pnwu+P6m317b5t6P9v2spe97HLb7ufuHl07y1of/JFjOk48Wq98CWthK7k1Z7bw4IvbaFEwwqIlD4v/CApbi3nYvsQoW1aghX01Hsv12V/cIrx0pNEI52ARErZjL1l2vHwF+zWa+Giy73M0Nnd3rPu05YYltgjg5l/2kEPYGYbBPk2ZLnS88pWvvHv3u999u7927Umn2xSTv+VK8SL3NEd/K6blcf4rblZWuQ4mw48lknSYDtqlUt7ik2uvjuvfc57znOsKU/ceKxJhJT5nDW6paN7Ozy86t3/pqJ0j5G6MjkN+vW8NmgZ8nF/DZHgl5sU4rkVOpFcMKZA7D34h3rCtOfiS4rjj+Uff07PjdoyOM5/P2aM54SB8yTdxJNiCy1gXLgkT8iPnyQHWJFcqlBR0vXevPzv3GX7ApnKpW0XgscYU/8MJ+TluI6atQcNo328xBQs1SeTo5uE/jtkYl6s0cWBMn1dI2nUFKxRM5DSPGka8bYN4uWTytaOzLe7xe7hrXhyI75N18Xrvp97ci1sq/pcXi2HPclnflU/hE9xXAMObxS/y8ncY67755nZhk82szXi4TLZWP7ERf1k/FD9iRyFKh+WO1772tXcveMELrtNe85rXXPVB5ymwrQEWiCmxISblq+XWcILu1CLyVa/LeXE8Pk7P567AYgRuJ2f6gSt2326dqcm1vBr/oL+VUcy1pmrp+HBN5o5dDnXWSOpmc5MN76sZG0dt7q1h1T5st7HZ39cOgBoACbSEaxNuStguKUDJIByccUwEXIEFoyJ9ErFE5nMGLMkUnN3fByT9/IgEDygkY84tACoEIzMdnwNk7EhOc+UIkj3yIpFJ2JKTq3QCt+M5lKRfg8Q25j7zvXV3P0tPpGQca0BSlwAlm2Agi4BlQMSlY40FABEID/cyBsdeEOjYLWoX9Nhyu8Z9HynQjW6stpBGBj75yU/eumKSCHm98hN2T7eKmi2SJFYy2KLTfKcOndc4ts7wJ7aVLHYu/m4uxZg51h9OX5dclgg3lw6cRI9Y7phAAGnlm5IEe61tABYCgszRi8AX8MZOPv6hECHjJthNPPTJ//k4QF7SLRb4FsImaYrRXvORt7zlLVfzMLBav+UXJRLkM71sIU2HyKJClFxd/WpL8Otf//qrONs4VTTQk8RFn9a4RRPbAXfksfdkkMR65cu7lmTkO2sbsSou3JPa+92OlpySNxLcuZKoOfmwJNJci49bXMCxJSXi1drOK4xb0EnYyG3fJTeb996VnbMgTN500s+k/c3f/M1FCJNTIrPtHuZvnCECdAr3ES/rgQ+9Px86trEgj/F9mIqkhCXJ1RjdRtADunpIasV/hY8dP7ZabxHDd+DpxnTyi3n+51xX4TRwd5y9IiUnl98Wv+SqxQk4B/fNrTHHHzRGih2kL51sDJKPvdh8MZmfkmsJNVxUsPTd5i0YrHkM/5e4W8f65GKF5090buNkO7hirfzTGPgPf8lu24SApzBF/MFo+RreLidpLFzj5CrLE6wB/m7Oz8eyrd0Z9AcrYcI5HjxQjJW3v+qrvuoa64Mf/OAVs/3LzvI6HfFraxN/8JbtFofjV5oPa5/squEBH/jQYhf8JddiHV+gH8/NaM70slewlyMu1m8xg+PCRr4utyaDQt6vyeBKy5Ma8363WIpd+IgL8xnFurjruMaCO/ST3hT6jk1GRdcW6HTDTxUfctfqQu5R4GjYpEfF6RZOjenqoyIHhrZWF/r4Jn32XgMFLyPXyYXggzjRFInLV6TjF2RvbFjns/UdPoMH8j2f96T4tpm73QhOp1vY5lhFr/nkPzrn7+Jlc6qmAd/qfc1Wt3gqROUwNqGnM4+Ik9as0WONcjGdy9fiVE51PHk1GfC+PW+LU/GvTpFHyJ6sDz744HWbrH/vfOc7r4e7tl4YaW38hTx8dBs3eBaZ2B3X6vuK6V7bLWNMusDvYBbepLA213K+1gn3Ox8nYht8zsW9rdXIufmNf/L5ivYnP/nJdx/72MduDxvdOknOo2c4uVxbbabx0rzhRzK5YKYR0nmtQ5w3XhfYb7cAEKwTdIIZexsCS2b6G/A2ue7jknsOhkj3fscQSEhQQm7Cdixy6vjtCq8T+R5YL4m0dZaBFpB0VxTjAiZ5VicSdeNyJGvkxH1uu6R1IeXWT2byKorpruMFC50ITklaACDFHK7v/SzTFiyAW1FClm16rJ3O4qdxt5jggJ3f57buCYrklQg4dD7FCQWyeTjpkgcEPXu7Orj60A1DdCXciF/3V/ZAHUlhCdqSBHMAWnIs8LKHRN58/V50jZ/+S8TWJomtTayrY91aUvzQCVu1JqSJLAt+CyYKgyVk9LmEcBMUYAasvute1J5C7HOAAQgVA8jJkqX0w9aIPB2zUfGXrqzTbQ2KVf4JiBdf+myv0ABvc5UAvv7rv/7uz//8zy/ftybxTFafnyRi5zav5CqG2X7jKF0qqvrbPH49gy3YW9O0cyRyRewSDzrnz2zR64K7ppa5ERUxfa6TbeGYtbna4GcJXYmS/MQXzOk8Y/HV3aUBK8jBj/sVje///u+/e9vb3vZ522jF6OoW2Up3yCbfW9LN953rioAcIY6XZCha+YO1LAlgy9aQvvj36oTtFWOdb16kCi7KN2wqDo2xO/CQVeQR7lYQvO51r7t2Xb397W//vGc6iE/z8lcYo/CVE+Uk+V2zqTld1RO7xhCrro4sNmwOb659EFUk273vrnDwkV4RrMY3x/rq5mW5svmSo3iHB4tzcityyofZwb2i7LDNDn5O5ubEkfiRPOdhu40XsVeo84nN7Uuw5Qy5ovHgKALfuWFbYycff6CPfMu6kOfWxwfEFZ2L8z4v1iuAXEhYrgYf6KZcGmGEjXLm8oV01XtXEeUsZLl5luTCrJNv0oviqvfmawxrIi+u19iKRN9pfnSONdFTvg2X+l6+wo9gAT9ld3Jtblm8Xp62mCPuxR9yr/G0BYvxmiv92CJtvL6HYcsxl29YB51k+2yDy6y96RzmKUoVR8ku1+DKHbPxRn/swHcWXxabcGzcUK5YTuwz+U/jA7b0OVyDy3ANRm1OXN69OUC8sWkyOR//32YzPF5Zlw9t8UeHxnaluTlgrXWtnzeHtSyv8GwKdmAX/moe8bfFP7/ig1v37a2tmpwdD7/K3d32k1zmUIukq/6loxoAFf3+9fdHPvKR623nyeH8UHz1+VnL8Ds4tzwcriRjGNnFyHZAic/GhZd73hbBy582h4uNjfndIWXdOBx+YjeneMrWG0Pkof9yxfJMmITzkG/5qXyxTTfxQSeeU0MXuBR+YnfjA48++ui9Be0lURsMjEshABP4Og8h7hW4LrBZIMUJQoRjixtzcsbGUzxwSkGiGGW45CuoKHJlAFqCoXOav45gBSMAtyYF2q5J4CApS7g5MSKoSNlOGtA2B8M1h+M2WTJkxwFxxd9JsjvPMZKnANguM2dEkASge+g30fad+dJH43Je4GT7OXDcBLNJzLgncAlYVwuSi/2yJX00H7BjV2CDuOmKIa6Oo6sCtaseCBdfX7tYM4K1DYp00UM/6mxK7JKyrqiruWyXviLujdf8FcMSO+J7FrbGFi+SKVnWD1c+tgRM6cwVkI5rnNbv/tOOX3IKUNrd0nfJKlktkaNPiQrR3LE63xZEdhLL4ncTJgKxXeDFEv4Gi8ROPuEnbdhziw1yaLDYyXLLVI8/1GmxzjqS09Z7pJefr17Yvs/oWwEqabjCktzrx8bVLICxS3qNIamLRQC/2KbhmR+6igXLxElrReqtB8Z25cXWMmQSUUL2kFgkczFVPCNOfFJ8916h26tcsDkFNktcHXde6WZXdlSo003vPbRzCbnCu/msmfxwAFbBk33Y4BZjfGDP34a4Iove+CcZydL5YrV19ndx6naujsvHw3e3IWQn92NvASTOwx3FvXWtrvhUMnrQbjZKZ3Bgix1j8Dl51vnZ8VyvHL55UtyeeSB78jP6X6ItZuRj6+z9ErqO26tl8hfMtKZ0WoNCk8fcFfPf+73fe/dnf/Zn1z2yG/eKDXbfeCQfTNQMLK7D07bDKkabK7mKsz5rLe6hdYWQP2/RoSFOP3xYblxM4/ONDYebowcplr/o9izmzMEeGhD0imMg8HyXnthFY3NlUug4lz7TR1f1e84HeeRPWAVH8CTHkVf8LPmFKX0n1nA3ctqpIdb7fPG04+0kVciwNezaItF39CLn4XBimn3ZUk603uI/ndSc/8xnPnP7BYr8Jh/1lHSxj6+Ij+XR1rr5WSG63EmxA3/FFQ6GT4kVjW05VVG/hSQ57J5qvt3x1ljJpRjuXPOxBR5LN3BbTPO9vofFGnvpN5/t3zaQ+eX6ecc2l2LXjhiFHT6y85/xw+fkwcU+3HaxWWMAnrLj8pZk5bfwoO/TVWvqv4ej8zvrWz7hXHqFX3Jr7zVI+UzjbbMQD+MLYqtCvG3/7eLu3w/+4A9et+XiXTv3hz70obt+xnvz5tq985fv9V3/i52Vr+OsYbkkP1kOT3/Lz/gPfs3+mrL0roG1eRTHJoO4w+9wG767XFwegF0dmyzNny26Zba4gGXmkqc3F7I33qGxwC9hrabo9TOADz744L0E2okV04CSk9gChJACKkkQKG6QAhrBBGx6bx5BRGECRXFMORSzpMCxSMwSN462BGOdbwPUOJQlyeyWaY64xN8WtB2XfIAd0UFQVm+C0jnmA2S9pndAlFz00LgKRs0GwRqhSTYBqwiReCULAI0kbJG/INcW7sZE2jmi8ehdIt9krbnTZ8m+Vzc48Bb37C7ozLlz0Ok2Btis81qX4prOFkj4XGsEGGyIANCp843XObqICBUQNp5kan0bX5to+SA7bCFl/YqETW7s1SvfEMd8GQHdDvDqGyAouJcwsF9NsYC2qz/GX8LN/7Y7ut30/M89u0AV8d7E2Nh8fxMOv4UjnauJwrcjRm2H1sH2XAR+wF70Aq/6HFiaZ0kYEuHKSbaWPOgnuy2wS5L8w3hLYDqG3tK9BI+oIIrsITmamx8vRpBVEdGxdcU9R2VjZ5O+e9sQWONks4ceeujqqBdj4oUMjbc7oIzfGpC/juW7fW8HB3+kcwlOoSA+EBe4uWtYkt8cmkX03bGbp7ZBzJc2v/ENGIB49H5jszHTmQSscMyGdCRZiyt+fxITWMF/fF+zprFcYc5f3Xu9vtI8YiuioLmgSaGgVUjyucVony1p6XwPf4XZGsdsYbfCYgydI8nstXjK5rgE/5dHkJiVsfsl+7x7Fjc34AuwY+NDzlBkJINm4HIGMvc9u/GLju8BWd0nnA6zR9iDoPKj9RH4yqZ4SXaKEHeLUk0Fv7vdcTVwFLyKkH3WA6zPX+TSfCKinT+GewqwfZZR63BLBM5grGRH9vtOTKZft+IgzW4ndKsS/ICBfKRz4d76gILGrVliS3wj8nR3xn9j8W1Xne38wFEWZzWtO1ZeTs/8RFPIuXzFulr/XpGVo/lSz4Xa7cwdK45gMt9fXICFPpNPcSnNA9j9Pd/zPXe/9Vu/dWF4uw17IO7P//zP355NFL/7lV/5leuzbpeFu3gDLDePfKkhjC/lO/xNYdr6tmnfsTAXrqcPdlYEyrUaw9aMVy/vYrMTmxV5bn+wC8fx6Sn54Eoy7K44ftXxijy2t2Y5tjEUWst94SEukj2Xn9AtO/MXuIXji43G3sYM7CLj1gG7k8488pLbmD04Fvfr/Ha9hgk9MHllVdziW5t31l54G4zYPM43YafzyGfsjgsjw7tkaYeR2yxgPd6wNQu/WA6K56grYYt4VTPIrzCQjBvvfB8en/Mt92dLzSm4xsdxdHix68Dz8XKvm4/4RrYsr9e87x8uxn+3OQaDto4Qe+kTv6ILHNMF0HSXXfa2ky7qPfDQQw/dSyDJooEkwgSR6Bu4YyRgr4qIBWBOTamCRHKnsAWDFta/nnadUvptYImgxQsYXY0FL99xWK8Lwo0FqJEPCYnsFE9OoCUgNuF1THIhSuuMggJxByII4QJpMiILyVjw75X95iiYKnL8NnL6a0wBu/YCCLZw0QH9IlpAvLHMpxsl2UrUyIOA3Kss1sQGOmTG3+BsHQoNwbQNgQVV4woW+rZWgLSJFyg1ByBhA74oqSiUfI/I8rldzyZUpK/Xnu3QNtwejFmS5jdn53QbV8C3Y/kh25AbwAAPx24wIxr0aB0CX2F6+iDbnZ9LVPwlu6VbJAqodtypu210bQwuqHYeUkBGxEdcIfDIhvgTI9vMsg72og9knD35Hxtan0S9BSOCXVHH98UHsogsB6R2p4jf9CXBSA4KNGMqNPgEf4BrCBM/tz7x3n1j//Zv/3a7+guz2CXfW73BZ/gESzu+p9a+9a1vvfu+7/u+6yFLiOkScMmPb8oPiiBJC8FGlPgu32afJX3WqPDfxqBYRl7gBvv1ur7Md+yu4N+w23ir1yX+fHCbXHv12Hjw6mycLCnu2CWasFgBsWvoPFumt6B0Gxz9dRxbwhnvEQXr0TBnx47bxnLzaBKQxTb2/HobCApIPpWfuvKLN7hnH8ETI5v34fQWohtTFW3JUCMDzml89GTlnjHzMz/zM7dnAvHD9eszF6y+Nh/ILelxH6La1dSKu8997nNXWOEnr371qy8+Ijb7Dr5qZiL4zmluxTpC3zb6/DOCzi9hWzrnozDU+vtOc1BuyIbJG4mzM4mviD2xzi7bAIJT+7p4jUwjmfCQ3PzxfuSbHyvkIrriuIZKPtWVbHhrLs0PcsCK5LZTzdPEN74VeeaAI3vxBo4tP9k8Axfk0/1ODugYviMeluvyseVa5ITvcuDmobUTrpiffPmXf/n1U4jZuDV1jivYOEEcpN0p1wO9Hm+4sr+cLuYUzHx2eS/fWN4mh4kxubVxdlcHnIGd+D05dmt55ynoz/GTwbnwni573RxPZ+JBPhC3fDDZ5QQ2o+ONVdxCM6FxrWu56MpDf71qmDQmWc2jTlif7bPlYHxHnPW9xvNuK6+IS574BH23dhjA9zXE7bxdXmaNMBRei6PWw0/lOc1TNkhOjfs+E1eOU5Squ8goT9N9c9oJw087Vg6jz+WjxliMXlvCqI3H5Ah3wky63YaC2OY35sB78cXNY/C6ebbe6tzmsENv5VH75ZPptos07Y6QS7OthodajX00NOwQxbWar+9gGD8X/3KR+hdPqDFzPQQQ8etAXb8t8iRSDi8ISmg5fuQRQLlqIUEAPsJx+ubMSRQZrhR2n0nj1RHvH4AFXkt4gRUisQHJgNu1aa7AKLJRB03ysn5F35LzZARgWxivLgCZBknzUL4EijAYYwtxwbYBhXB3/IKZwoYjApsle4KuV0U3B6ZHZLSxFTAcCXjQ6xZeiIrzAO92CNPnAporDR3rOEkFMHFagex8geGJxOf3u52YP0iuyLqrkgsSCpbm3ePcs0OfiBfSjdy3pq/92q+9++Ef/uG7b/zGb7wl5s5rvF7JIeAEv443cAXk/LFXV5v6286L5gSMGwdASuNh5xV/1k7fm+AAGN9Yu9PH+r7Ezqc0hrbY0yRAyprXvdD8zJbLM3kj06uv5swWSPXGurU1Hh12PL9G/mABbAK2ySoeF6xPPFifEOt01tweGBd2LanjywjOJrC1A4JFXrKwoZ1AxeAma4mQj8JNvqqQ5ZfZKVv8+I//+HWVv3vK60L3vXiyrrN4ENt00TklsR6Q96//+q+3K3UKYEROgup4ciATEqkCQDyycXZfEiqH8C1NqvOnxtIXHFZsmD9bpYMadzCSX9MD4iWm7Rbhy8nUMek3fLJdkJ9K3PJLxyJffBHOp+++45sawciVWGBLMYPYtFY4axyxjlQqHvi77zuvXN5Vxn7H3pZ1RLA5tylA5s7vv3ynacE3+FDjf93Xfd3dX/zFX3zeBQScQI5DfHrl69mt3WfptEIIUVus36Ktz3tvtw4yCSM3z5x5tZ/+67OPfvSj15qQWXhsTPle3IlveAE/YRY9rL/DQL7RusTleZ+2XK8QXVuwf3O5subvxpa/yGrNiwU4Cgz0nt83P79sPFf0YQHdNgdcNFYyywtd2Pnmb/7mq/jv5zQV2bDsxLG+L6bbAdIzQ/r3Qz/0Q9eFEA1IOC8fwoYthNhr862csXG4V4BhUecqxPrezo0wIz2tz5sHf+x7nJM+0ikf3WKK78B8x+1Y9O0YvMHny7Vxjo5NVrc7LufFJegAH+9YuUORiHdqHmxDQ32wudDaycoP4fjaXvzsjk12pPt0e+ZvxaHzNRDlGjrHkeE5/Xeci16bzzYPyNnr2/L0yZtXHvLzT1gJx+UGMV/u6L9ctLFlPrjND5fXOP70YbZREzR+48QpYeHmerGMS9A5ufkcey7HOuVk+20+w21Ytrm889UVi4HJ0LqS0y5C3JF99mo93rA8arG3v/EzTQA8hb18j2PguvxfzuMrasTk7BkINZHjgeKNXtObi8Z4oDWJMflaroOfWwOnk2R22wg8X9ygW/XAvm/u288AdvImkCbyGQDrBItWzEb8EqCHhyWQJEapW0hyKMFHcRy075fUnp02jseQFgPINwFQoES5CQ0wAlwyb0GxCX4DQrC6QmFOTmNsAfWdywAAIABJREFURliABzDbnWFwhR2dAEfFKUJ3OqWEaX7r7H0BXrAjjBwx2SUVT80HoNajS7skE3FgF+DKnoBAMUgHzcfGNV76GaK//uu/vt3HBqyBRbqQWIEEENrieuXYhk1zKWIAv/kRdLLRrwIkotkWzXe84x23hzhKkh2zV4voUxADeDbkQ4gE/0pWPruFjuJVsla8NB7yhYzoaCPQvt/EZtsmsm5+tl470RO9rP4lZTIDSnPza2DFJxHB5oUHwFP8KObX37d5tiQVGefru45tPCQHP0FekGxJ3HziyVokDGt1r+Lqf+0tYaWv1tQ9temnLcPJdBJqPkP2JUEd3zjsbqvr4mRywVSxSjbv6V3CRpzEr228yVY3vPcRPk0F58PQxndVBp76jizIdutZkroEBZYoGJf0N56EDsPaFp3+G08Shg3JuzZUMPJ/uofHfNCcHV8s+4lXx3UeLPbMhM6FYeZZcn0m145tK2brdP9e+nnCE55w97M/+7OXmdra6zkri2lyHCzdZN53/JFtxQ/s6XiNt/52VQqJRpb4fWuDnZoTiP0+yC69IHzOYZPN3wpQWLbPE2j98QQ8YPMQ0ucqCpnYcwsb+VPMdwz8ktObQ5zSpVjslY6yBduKyb5zEQPWnCRVEeMiCb3TyfIAeYBfF2+a6ItlnYPgwVhXxlZGeJCPPfOZz7x+zq94UMzYbbB+SY+aKp79ktwd1y8D9FOrthUj3Fu84xHkTCd7sWeLLXiqecwW4rJxy2FkxcHkY+tuzuLwve99741qvec977meW8DnO6YmwfVE68d/xtNrOoE3q8PFpf5WNMH9Xu3K4Q+KLzrBM7L5+oFcg1PgtXaL9V4eT2diUiHaZ3uxqGNd3eXrcq3cy75wLpn2QoF4SIk4h7+XQ4gBvEv+Xf4lfsWEHABjYBPezA/5rcZN61VUiQ0cBaY4Vlxbk5wkn6pVcLT0pR7BR+jK1VP+g29pcll7r/KEtbGLPCfv4QH7kHG6kz8cu3rDwbqq75csVl9wsPE7P/5co774WD8SHMVbY8Zh2xHyB3/wB9dXfJl/sw2cxiE0BhTbLkySGQbIB/SPc3UcX+En1k/exsCXtvlSDIdnn/70p2+3esnxm+thhc/Yl9/BLjmBn+OCdOBiWeOxa8doVoiprRXouTFOv8Jveu3Wh8a8rrA/3pBefpxsT3nKU+5e+MIX3r3vfe/7vGcwnXMsrtL34id/EdfwxkU0epIHl3NfDYpHHnnknmTa5JTBgAsUW9T1ua08ggvBYgQFlwBtAUDZwnzXeJtkNilIVMmpaC3IOdUCPZIqSQMVjglcJCOGtG7zInvJ6X4jxdwSTJ8lyyYCSWaLGImJE65BBbkrPwtqS1iAH8MLZuDNFu5jYfglaj5zZWFJCkLKEckM5CTpJVgCgpyRk8j1f//3f18B4Apen9PnjiM5tGaJQaIlYzbOnzpGMrVWSUjxwg50gjSuzAsMEkz3u7fd8yd/8idvDzhccO8qmeJOwbLFJxBCaMkBfPrc1i367Xw+B0glcH6PdLGTInkLHDbIf/yUEN9AOnvff4W4Rh8ZJIJkCyjcLyRGeu2cChv3wm7BuJ1kgEe3J3FHSjrnbFJYCzkUoIpihE1zcu975UuaWNYmDnfsZCzxPP/5z7/7wAc+cOGJn1FRoGhewI/G50fmYr/FFj5J5o3T5G0rbAmvn5VDdIqZtn12FbbzFys7BllFBE+iCw9hXu93Szx5Nw74rHUpPvp88Tr9wXvEgI1dea6hkD57yFnnlwj9FCu85uNkyIaIiAISISSThh4ighgtxkq0HYuI8Fv+ny7EFl9uLlfH6Ed8IQNiHPa42rAPS2V7mNQxu5vi27/92+/637+Xv/zl15rPQmCLFP7SMZI4X3bcibvIDP+AQ52nAWQ8hQeiRDfNlQ+QveM0DJbk8I1kad7VFRz3qx92FdIvXNQsSjZ6ux9O0MUWL+JRLnN+78NYccxnk5efdiwitCR4m00KVPKs7ylQFRkK3eUyaz95kR8pEhUMikV2ph94jIvI/eK6pkpEf7FiCTiZ+6z14ET8R4HdbZfdZtE/u1zkFn6jAZveiusKbsdqDvEz28PTU8eQQw7nx83XuV1I6hwNlI7HP8OTX/7lX5Yur6eLVyRYy8bb5svOT2Z8cPMsXEm28li8pAen2WXYOGTo57raeWL3zIlfjZtO7ASQ7/jS+qUtuPAZX4Yda3cxh2ckc2PDazG+xVGfyaf0I8fz/2IjeXuvsWCt8qyGGz+l12SAzfxh18JIy2NwXPl3CxXzqgXYZW2lKQjfdxeh+Nv8ywebB8dY/iIu5S4ckZ46h4zkkKNgp/FwVb6KV4lbXBqe9jm5NHvNf3KHzu0zNVSxlN2KO8/2Wi4jxroI8Yu/+IuXKb7t277twsLwqfE81JWd2Nl7nGVrhr2yjgvxWxwdrtEhe/IRFx2sEZ5lPz5fQfxLv/RLlyjtqIVpjb3NZ2s2R3MWtxr3OASfYEO5EaeES+oodRwMNz7M9b75w4wwsGYMnti88qOcwW86Rx7if+2YjP99+MMfvuyiKSyeYOXGxq5J86Tj1M3NY+cEnp9c8Uq/4AI3Wuf1EMAaAAKJYwNA3TCJmgFvaPz4fXIKE8VS36+TEHABAricxQzHX2Azv/tpgasuB8VI5hIux0H2tkBPZuAieACQAO4YSYmTS4hr7P7eqxSc1FoWjBhA4OcY7idGnOjOnAtgyFaAAMSRdUk7nTamh/lwSKSbDAtctpJwFjpHmnTAgTYyRw+7fnbxhNPVK/IuofUq2fFDgaPIXGIlkfBRtpKYkKNNyJt8kGJXL3RhFVvWBeyBofEd37z8qdf059glHwtUCAl/A04SlcIq/UlE2zxYstGa0hdgUSCyeevYOOnvvYrB18SqmGm8N7zhDRch+tVf/dVbwrdGBQL9I9N9jnyKc77DRmRaoqZQ4qPOpZPk6mpw9qzxoEEG4CRS5EVRuLHLLkswxYCitUJVTLKZBI5UaXA0hwJOR5u97JiQHJNPkWRNgX8Pb+rfD/zAD1y3PLW28C2f9+R9pIf8/GXJHZ9af904h+EbY1vc78PGyGo+Vy3YZN+3lubsWFdIItIVNTXJ0hUckNTOogIx6vP0qbHHDnxSMhRXq3tx0DH975ynP/3pd//0T/90S87i5sxbdCMe95XNEXi+sH66DZHWuA1VjThYXlw+8sgjl25KvOLpvLq0uXPJTZ/DnrUlH+H3CEbH59v5Vsf3DJlf+IVfuB4Ylm62UJRfFC+2ePNhxC4d9LfCb3N1Y/APa5YryWitG0cIWPqAe/IePzaP9fM7eQGXgAlswd8Q0GTchkDHJ7OdJiePWd6TTjQel1TKbZtjt7CT75ZQ4gdLwE+dbfHF760bD+ucLdpcxDj5Bp+Af5p84kIOX33ZbbL+3rxs1xj8UAOHzNs0ld8bx3rhAVIux1kL3tbnjd1zT2qe9QtNH/zgBy981MRoXDzG+uHj2kG80WFyKa7wVvmXH/BN2LpFmnxqjN25hY86fy8W8AN+kezWD5/Ir6DsvW3DZFsd8icx1Hdu42lM+QeW4UM4ts/pb5uFsBhGsCNM4B/wRMwsNjhHvFq7eO9YeX2LHBwOV0y+/i1XieeSDf5s8SM/0BdfN2bnKMzJ3mu5aOMiHZab6VOuNK7cblz6wDP5B2zj6wpMfIp/LI43hgdTiqGtqdYGNQcqpNvN+i3f8i235/osV8Th4QqcX04N4zZerEkuXA7IdzZf8u3GSP7roXOPXwReTtRaa2b++q//+vV8oze+8Y2324ZgCv4tRsjFhzXG1BAwQU6XSxYr2HnzBx6rTmhdGhkaF43V7XJumds47Tu4ZVxYwf/VWq0BNvRqLZrucrp44Tu4gOPFhRpm43gxCOfFla5bAHoIoAFtFaFEQLCETJeowRTQCzCbRCzOwhmhBeYo23FCDgSSYzfpcXTzcgaJaEGRc0p6gKXxrU+3aEFrmwnJiQwrYsjT1eAUuEYFxMnVmAGG+xbp0PgIkyRFTvoTnBKXKyyMvYST/K7iNIdbABpX8jAHUGxtkg8nI59gR74VOmxtPQtU6eYsIpADQSKQAQEwYZMlcRUTS0Tod22JkCATEk+vm0glCT4tuBQyZFdQJof7epLVVYrsgGAVyHx8gWUTEmAC+MCArwpK6ze2YLY9LF0E7r//+79/dXbzK+CWrAjqrnOJ3ibk/u4c3d2VZTvIL3nJS65xT9so1MjKHsDf2Mi2ON2kCcyyX/+70tLDsU6S2/x+aSM5YAeQk5D54TZokHOEZ5sDEq/5nM8+9MivFM3wY0Heeouzxx577NpOK46X5CqIK8x++7d/+7pHrIfwtb4e9kQW2KirvSQDEVC86EBvopO8fcbe5BTrSBwf7XtFMds2H4LsaeXZhN7NwV9hNNIsAWl0bhG3MsM5OIHgILXJJTckNzv4W/ylq7rzFb5+pjT51w6d48F1boHgIx2nwG3MbUpsLmmeZMvOrqiJZYWERJ6u2EAsKLLtVNlYWhIs/ySzK6s+M6Z57fqCZZtjX/SiF9294hWvuKb/zu/8ztsDgxDDzqHj1r3YexZu/GuJDduwO2zs/RJ95FMxxbc7bvnAFkh9nh34liIAvvPZ7Iawnbli47yxi7kaIhqeft86mzUGIqihSsfyHj7gPaxFepc38Bs7BTo2/bo6vUQaaVSUbLzsGlyBksPZCJnv/G1GJifuwL9aqytGfJVsLiCk+7hO8ST34xt2icgPclxyikcXZeRVefnMGWzJH8R1YyUbPIA95iBLeuic5Da3Jh6u2qudH85H6svvNRbIwf7WiKdogC0fYvOabO3IOHehyi38d2NFwddn2cJD3lZWHIhPs7kc41dx/DKBotb3fFfs0aUCV+Nyc16ywgTx5vtei8ee19Uuzy1emgOX39iWB8ypUN4csAU+bnJi2mIwzMRxxYx6oDn6W2PAhSXYszgpfpPPzzUr0NZueJTjG4v/w/kuopXb8R05olfyy59sgQ/B1GJNoQZjlnvwAXnMuOoGdmgc/iku5AXPG+AfciAOjhs3/xbEJwbiZeqezQHiqbmKLzigvkgWHF6TRM20F2gXb2EZzIOfdKhmEduwho6MtXZrTI0WfsV/rc+60kuY+OIXv/jicX5iWP5yYVC8wrDm4M+aWPxfrFrTmb9O7svOPm/ObhGp7hN/ci8s2xgs/9VseeArvuIrrgYA5xAw231bctTfhF+wRLaBmyBTFCANW/AClpxDJ+8sjCiI8EB9ZWJIcwDcLToZT+HJuZPPlmnbQgS5IgHR4kCN31U8YN9xWwgLKMCheNDZZmzycuB0g3BKbOloE+0WOsixrVyArnEDscgLoKX3xl2yLmjYYh1PkC4AIUhAAUgCiGTNuXpQj0BbIHF1QMCRef1KkQ4MrZlsdLMJvmOazzH+Bi46sY4DctsQkIwVRt43Xw+IKtkVYMCVXSWSBUYJYre/bmJaP7d25E+TJPtVLHYvUcc0Vkm3p/5KLtukk4z2Spr4kZzIgAxsQ6Z1N+c3fdM33f3t3/7tdaUSUXK+JN3nSBp/Qu7Wl+gZITYvvNBdrWPtoSnGcQ7iu5iyxQobX87+eLFF/wB1dwslgyJvcUvDLx0BVnaCkZ3bmNmivxWB2cmtQnxtGy2dj3yKyfRma3yfIShicskhzD1xtPfJa7u1JErvmghb2PAPhF1iQjjE6+ruR37kR67bE/r33d/93Zd+Fi/JJXbodcmTdUlM9CxHiFl4R9cSK33b3s3v1sfM6woh8sPP4daSUzIiRkjZEgZ6ZkcF6sYc4iAvKtrFidiDa3Bjx0pu8iB5Ys5WYw2b5HU1wRh0LDd4jRx0q8vf/d3ffV7zUK6CI722pdKWcfdKKhLkxNbUfw8wEneKLToUR/J1x8nXrctzAuharLMp8tZ7zVb5km3pGdY2vkaAfHe+RuA8k6FbvnqAJXxZcr/r2hxqPLjQa9+X+xSAcHCLGOuhB3FD/2y/8WNscQs/5JvOud95HZ9u2l20TQbxxg7IJD/D4djw5EFyguPgbr6iUUMecbZkeOWF3cs/F8f5gyZAvimGz4aE4nx13PlwVfEhlvETBSSda1r0uVtB+F9z+IzN8BNNM3aBW9YDz82fnPKfONxGIf6FF5w7qvjQjmvujdMtgrdY4sOtKb/NT7IDv3BVfgvmjeOaUN3u1b/lNsmzvML87H7y4I6Xi+CY2N5mAr63vpJOkrP55EhjkHXH97e4NZY4hDHrK/QMC7ZZsByZDN/wDd9wbe32MMV0bkdYWJCfNJ9G8WImu6l3YAg+7zYScpLNrREaefK+hiC+pvbQWOx7/uOz5NVoo1+7n+htfW6xdZuL8iHuIZb5KN21ZraCF/JBr+IS7okHa8UXcY+tOzYe+tuOHf4JC61LfQLjtg7bvNx58jEZYZn8s/ypz/B8/o+jJK8c1hxyurmXQ+HP8vHy/31mzGIMX6aL5oqvVkc88LSnPe2eoOfgSzwFSI4iwbZ4yeI0HIG2GOB8vSIEktpZHBNygUbR5jvGUngvsVS8r/NxMI7hfI7FyRkI0J5JFdlbwspIezV4yYEkwGlbS+cDYgFvC3kycBCEQxFHf+u0ko851ykF9AaBIOEgiB47m8t4m+TZRDLPCZO7xGHcZGvr0Yc+9KGrWGYjepDoJEU2OD/XGNgiQEHonAVvn9Gve2o2SS/R7nMdRmQxnZyF4zYUEHKFCBLsYUbAg58pUhVWyLRk1ziSI+J/FonsZH3pV6JDgJILETeXzi89igs+RC/ZD9gvULjPc31ePCBViC1bNged9ndrE1MIAlJ1FiwS8xZm1iqJ7Txivu88sI38m5TTMdyCc/xIsdw8neuebv7QZ2Kt4vef//mfb1ehxW3H1PH/wi/8wqujKmHTW+8RxsUtmIjowENrPK88iUsJVlzCHclxiR+chn+SxhLg/uZzCte1Td+lX/cIN08/e+m2pa4+1exLp62TP7myKM48fElh13Hpu3/0LG4QurWnIhphgad8RKHb+yc96UnXswc8w6L1WJsEi0CxNT/tPQLM39OBooDvLFG/H04vBiCuCnc+jsBoCKyN+0xj1/lLMOQPhUl6ZEckARbyFTHJV5ZIL+HxueKET3uFa2zSPIpefp/PpH8ywDlkqfkqOmqkFzeKNFcvO2/vyV4iJiYVFMn7/9fo6ly7kfhB75/3vOdd8//Jn/zJrSki78HLxnabjJ0I7GgtywfozhU8OuNvyLBc6tx02TkKHnG+PCqd2EljHLhp3vTf330v3zgGZuIfZPA5nNim9RJlmKXBKdY1JjofqZULN552LMU6vOP7cGJz9VmEsCc/bAy5JmKrudu62YH/0CduJMYVRtssWPsmX8ci/s3pyvxiTzJ57srmS/nbPHBPvixePMzxLH4ULZ4ZAXuMxVfhFr633MVn5ICDsBYvwLUVLB0vP5JL4Zpd5EyxuM1TGEj32Ty901fjbeHPDxVObIobd94WOc3F9std+oz8dGV9ZN5ilz/BsObteNx6i3Kfy2PJpOmHw/JhPi3O+Dy/6HgxIQ58B9ft6mU364UPbM5una9xw19hsrzABnIGuTdGxA59dQyMZWuxBIvUAHy7c+zkwOHWl9jpzFNb+/Fb+Wnznu/oENdgN68n3i22yP9ysly5sQMH+N7unN2Gfeewl/HgMfstb7ROucE59LI6hz8+g9WO3Zy+uTadqDOyn9qy86+LtDUAUq6gpmABQhFLWJElAKSo34TCqC1uiYJzG6851lnNwaGSyfFbIEiWvSJknJLTnyC4xTBiLGgoU2D0+f4tkIHhCbTNqdASREiCztk6GFnOwGs9nKx177yAoc92u3dr2Z9t4nDADJguudxCGpB0HlADRghPsvSAvP2tcE7GAekdECuk6UzQIXhL4LeoMZ4id0GSjXeOkmLn264vgBWBnY9kIUnsT2a6RdYUiuvzbLX+C1j4eMdXDNYQ4SMaZZoHuz1QEd53/p3jLwBat0QpeUosEvTGgNgTM41HRxK095vw+H/fiT0Fc2vbB1gtIRdLG6Ob8OBCY5w+Qt9IyeKKIqxx+QsCGEFo3uIAsekY/vuMZzzj7hOf+MT1fomOrquERdcIVcd25VTx54r3EpTOUcgBYYWWWOxnYbr3ezF2kxBfdT57LjlwpTSZOpet+IT4fdaznnXdStFDXzoORiPRdCx5KyoduziFyPTazwX28Lq2Tfc0dw2mvSqZjBVVf//3f3/TmeLYuHRuXgWPGLAuPs42u4Nniwe6FrvJ+pu/+Zt3b37zm697huFPr4oTscje4khsLM7DathoPn4kqcIZhNO6rJvPkt06xYC42HWTDwGR/PmjwheB0EjgHzBafMu5fZ6ekPfm0ZCBadan+bAxTj9khTd8SlMOjsI2OECXEedkJofCYI/HP2Al+bYggzmwis9Yt+Yo7KAnr0iZ5hKsX6K8vKjP4TgOodClm5NIpm/xnb0Q2iV2zSs/KuDpUJxlO4W3fAbH4RBSyy8ct3jbZ3jW+vvGYfrZK2Y94yMeUMPGmHAgnYiN5U7yGZsipK1fDCyfUoDzpdbW9/mKB/Gt7PCM7ZqnOcVl36d7RXm76ZqDHMmPD2l84G44k7wKz12hay47ZZvHrZbyBN9IFjyNb534tnIvFstryaSBu37eHG4jckGAP/NZfgejepULcaH1Lzllc4yieK+2m8/x2an/OC9fgoWOo9+OleM0bpqn43eHHeyxfjqXp32PP8dTNUNxBDiyTdT0kgzygTWePBHm2G6Ph4obWLCF6GKunL3Y2rl8gRxyxzYQ2K7x+s8XxdrGELlhRt/hTWLGGjc+xCYO0Xn4NNwlR2vJv7OP2JGnTl5qveY0j7XzA+s3/+JB38nPcD755KfG6D2M5xObH/rbGHxlecNikTWwpYs3za1ZJ3b2Vlhr4ePyvbEXn8yR3HJ5vt05y323HlMH4TDLO8wtvmGuRgUOKE+I0XbvPPD0pz/9Hsd21RTBXYdGWAFzSt1Opy7aOigj6dwhuutgnETQI4yAaY1Dqb3q7FKS5LmADuSTyU9nACnBZ63AUpcL8WudjERWgSpIJBSK3iS9SgeIwIgukT+yaCYA9sbgGBus1mA8AdL5rtDtHOuE1uAqLjmROYChCIv4/9iP/dhVWKRjALDEt3WbD9kEkkgp4ilA0/MSLsmvz08ChjgJ+sZ2hbLuucSGNCA4/EDQWyub0wtfa1zJpmOBEODvPJ1uJHKbAOnHFRDgCECBm3H5KxICcMWR4huZ4L8SmfP4wM6zCV9cdTwQ4QMSNN+it+ZyzzldJd9uP6MzhYK44bu73o7t+QX9FvRrXvOaaxz+0fgaW7AGqWwMOrXOXrM9YOanC7z+JjOdnUXWEhj6RqJcZUCeNVTYT5G1oA672AyOSsyS0JJB58OALZaaO4LkZ+WWACGjJcAI+qte9arrQVnX/V2PN782EdA3WyOTYoffp9vz/sstXhUw/I3N7CjKHq5gLyYg7ObtOAWuwkZ8LgZvXnGuhgpfSE/N79krCKoYWdLFjusvbCpmkWvNrI5lS4R585PzEb71NzmrNe6zduDIYkvzL7k6Cz2FCR8RG3BMLMgHSyLFmWJYHqVzedSuIJi5BNI69yq0XVBbRIUdfk6QLPAE7ottxStCW4OxZ050m504qQgM52GZnLJ6ZzvneN96EdH+PvWN2Lq9hM7pIbmdt7dHKiCQrs3trXGJNFyQX8gjh2xMneuwxiXHfYYMKxCWsMMUeIN/NAYZXBGSExqTj8vnMBGH2hwtd2xT1Bj8dIsXMdT8m9+tQ8EiLulhCW9z9h7mkE+cKiz5UnqoMd/n2SN5+D1dkIfsGjp4TJ8rwPKR/jUWvqTYsutR7HfcE5/4xLuf+qmfunvb295299nPfvbmv2tjf4uD5C12msM6YTZZ2HoLWBi3mM8OvuNLuDNM7ntzLXa23nIPv+BH1g7bXCCoSeR5PuJw40ROlQ+th403b4pLDbG+22ZlMsPycL/7st///vdf/FeMe8UDe4/nb7zSAxtqImze2GILD1o7qHnwP7xBDDaWdZM73cCbjivO+Cn99fnyJTgtFre2IgO/gC9qiMUSPJwsvZcL4BGetQ305t08dL/mrXrJmrcB6TvjwFaxKy5bQ7hf4w5P61i/aNA4yevWCLZeXqn4by5cA8/hP3SLWzRX8/Rcj57PBI+23lxegR/D3GSyBjIuryDz1p+4ZMdp4sIptjBW53fMYggfWA7JXzf2Yed1/IMPPnhPwEliJk0ZQHU7G4hWg+5VhFXCHn8maIBhbAUvZ+eMjEiRfY9MMgjyAxyXsCBpPmNUTrDkT/G+xSLH5azm7lhbbwXLgqykwZBk63WTsHUjBoBNMAQEJY+SBnD22nw9hfL8iRrJMIcOuJNvt563vvQSuerBR9a7+hMECw6aCkjnAu8JcsnQldM6sf0D/pKrqwrGav0KUw6rKbLzWXvHA/C1LaBrHnPwYWvaAF05FBu7li0MkXrPVQCm9JK8iuDkXIARzOZQ9Ej2wAK48BP+ST8ICJ9b0OZXAl0BIWYkdkTc2GfxK1EpuDwoRpJaormgmC7FiQIE8Donn/vd3/3dyydqAvQ9+66PILbJ1jMP/uM//uN2tQjp32IH4FmreNriCslYHxKnze0KuULBlmEYBDNgpZiiA0QC6Ww+/uCVfcmrQOjzk0SIPT4CWyWA1m9XgO+S1VUoyUFckw/G8+dIE19eQrYEWyGgoGvMLeAkIXrcLXJ9txgt5pC9TUbri3yA3jdGkCWYDZfpXIybe4lIf2/hsUlzz/O5xLu/8dz5u8NKIaeY4gPkSl6NkY6VOzavuX0iu9k6j/TyycXotbn8Su9iGFGCF/SLdIkP+YZvuCDQOpDcbXAqBMRS529DmB4R/XysxrH1nE+0Frebb3smSHjRfYrwsjnovjXKn312PrVeXMILttiiZTGwwL7WAAAgAElEQVRxsXaxojn4bLcBdU7PC0A0W3s+3Pzk2fxpTY0pZ8E6hYgmwfIdmGGsxVb5AedgI3nPFdhtFsA654gvjRs2SJebO/kSDHdrh5wEB5BrhfwSYJi5uRV2WZ+mipxGXrFFDjleTt0dCuKvY+SgbbDvWOL7LAC3qSDe+DMZ+L04YPdeFc7m79hy2Nvf/vbr54Xz58azXjHYe89P6LaUd73rXVcT96d/+qcvjtdcOFGvYYSr5Mtd5BY6cIzCzlrYs7HyAQ97VUixnxyOn+FwxsMT5ITmbR1+7rjiLb31ALj76U08bgHpWTqwtzlhJl2zkzzZMZq/18+bPX7hhp+zy/IXjUScU27tmL1g4pz1KzxKTuf34lScrd75uljBMeQjcdK6XTRNF3CUj+BNMCJZ7JDBd/kY/1retLiplsMBkp8PaO4t1pn7rGPOYvTUv/PwU75gyzyOsTGXvrsV9Vu/9VuvXwjgk5ro9AaLcBo1UJ/DB5i5jWYXOORr+ZHt8Yv0LN/DMM0hGAtHNMWTpfP8EtrJLeRveXPrpHSxzSc5pLXQFw60PFGOpmN4xydWx81fU++6BcAiGB+gLKk1mM4mMAQMCwRL1lp44GJblCDrGA62XRUFgfEkTkDV+aezAPntpnBABQxHcC5StE7OAVKg4BI4wF6iTDecyd+d13gC3VroQ3LbpLpXi80PXHICzmmLCzDqOwmHE6xN/FY7UkGujkmOyFVdNeMlKz9AAoCHMVZWv517JpaO7Wpl3/fQPGSKvhEtugF6AFohRGf0zonXuSXFvYqh8AbACINglhDYip3tTFDIu4ItcE//l7iADp0hXwhM8y2BSA5rRAS9iqW1I2CQiBsPYUeMO2/HsFYJhg3oBDitr0qCig0AI06BKh9NRuMDpi30yKuYAGI9bbnPbOdM1j7zEFDxZszmcPWh8fuVghpi5N14ZnsxLQ6b23dIcutkG4VYYwJka6HX1mstbM0XO9ZtCIiphCiWEWUJjk0QBsWXgkNMS3L8tPed02s+Gzmk6+y6xSfbiSEFiGPYRAy2BvfNi8/ioAIueeiCjZBBsdTnGgr8yDjyhiK1z5M7mbY4W+K+4+/aNN2aV7xZ6+IywuwzCb/z+Bc7Na+HwfY9+8MdeJAPiGGxyH9cAXNlkH80hu/WN+Ur5Bkp8ioGkS3EkC+zKx+C03xpiavv+gy5ZLdtVva33AFf7PRDWhp/4wlWWyf/EBeR0woAOCjuYIm8s6Qx3fh95yVPjS0/8y1XjRUMyeFWOnEk//CpZDOueFAU8tX1KU0OPAbhN75Y2oadXJM+u6Kr0JczEdfmLWf6ZZf0It74TeuGZ+IQ2URut9jtmOUFcKU1KwDoXe7f4ntJvxzX9+sDra/nbYTJPVxycWgx1Tz0az56Xx5Frzgoe8MFevYrBWKMvOZgb74o1ti0Vw1NnJT/4FVwfnkZmemx92HetZ328V0Cmn3iD1bH4fDH3UWyeahje4jcK1/5ysvPX/3qV98eFIv7ygn8ZHGyOeFqf8uP1mYM8UFfyw3oSBFyNl+KARyDDGLSVWIxlG7C1X4xyz9XWz27B34YQ0MLJ2RLeSpZ05/4ai7HLuYuzogNtiW/c3EyftRccNc4iy9bfJ+cdLmnwlw9k23wtfTKVosN9C5Oti7Bn71qCtAt3JAv2RsPZi++Sa778Qw4I0+wQ+/5f7aSB/FJc+PIcnQ2EI+Ll7CCH3sWRrLnp2Gnh01uk48eTy4OT8QaeRer1Zz4FJxZbu489qdjMWVd8AO/oGvHy4O97zv/yUeXdpslP/nk8nSLd1j3+oXY0Vwy9ubm5Qv57/UMgH4FAHADScDBARYcDBLItY33Yx/72N0//uM/3nYKEITSlpARpgUUGHUJgQtlSeoCsePq/vSQrRe84AW3ghWhFiRrJIlVwFLYuR7GFiSOkwiTfRMMosXAjCKhCoQM7p9A3XNc9bK1xq0XjbMJim6sFVkVtEAMSSBrY0QmugrfP06xOmuNAXBNgF3X6eydTz/9zel0ZBHktQM5FI3ed64O2oIJ3dQ0KEkCFU9LDRD4wwLgBihA3qLPfEs8AXDyNy6QAV7Ww4d0Q+laEgJkwEvC0ygQB42TXXUCJUggApCX5HaOjnjnkhOwNddTn/rUqxC2xTY5bAdPt8YvTnvvQY3rl0DfGtaWdIdcix0xUgOpp4r/5V/+5e3qFz/ZgoQ/bYMwGRDw5tlkKvboMb2cjTOybFEpWUtWfL35xWP62WKTf6ZXtx/ke9vd3YLN1ZTGBOa7VkkVDvDPxrQ12jZ3cYUEbNFhdwG/6VUcd75uevEShkoM8I79zQFTe28sMYc4bVHf8VucaTghZooABXZjdb51u5ogiTl/E7Dihe1bEx0hdvySrApMjbJkZ2dr3auhJ1kQk63PFVvEUA7smDMP8F1NDXmMH2gMiR8+5EoCPXS8KwnyIp/hvwogjRJzy0XW2VjIvnsR9yqi4mXxaRulnZ+f83txkw3yqbC38eVIcZwO9uGNsB1eIWNyFXIEdxETMbyFBDtvEbf25D/yJN9xSwWfVWCfJFXu4Ht8fhsI5EOkl0Sye2vePNG8/dM8S4fZkezWIz5hMKLcscVyuZgd+Jq55J31zyXOMLWcr5jYxqyYTVbFjSutiiK5aa8ywSf5MLk2P7/jHe+4fnO8W480dRcTYSveKOe4z7k1OF48y3N8hO/1eTrThNlmO5vyM7puPrkMvxVrYs8a2XE5BNw1BmzA4eRvY8BeGGbd1plcu3v0/JxPPvLII1fRXOFT/vdzlGJkby2hN/lMnsKZjJmMxbvGB/652M83Fel0vPl7ixL5bPVMV/DDxbd8UxEIzzYm8gmcVI7TUId3MBem8sttkK0tYIHzlkfCZ1xUEbh5U5zDKePAPTwgPtTOA3HWK1/nv+oovB7nc07Hyf1b/JuDXPxWXsW7zMfP1/d2BxpbNkcNmuzT33Ig7rhciZ8mQzaHU5vbOq/jPO+E3V1cw0PoQ6zsxTf5gh52zb6TY8iw/AaW+Cx54K84kQdgaTGRb/basXyOjU9btGZ5nN7So/HVOPxJ4xTntX7ja6aLQw2D5aLpo3kdKxc2Fp6Yve2uE1/4hFzRnPJkO8CvBoAiqIl1JgVUwvffPSkWkxMEUt0f4afRlkTU0Q68BAJgWQEEFSMzjAZEnZ/+ffSjH7374z/+47uf+ImfuEjmFl8WQ15XJXesk8yu827h1ecAIqUKKCSI423BTxZOwtkkCsl2gVWC23ElDMTQeAzIqTitwmQTe+codnKemifATXJHmAEb4r7jbFIy7zaHAMPqYRMu0sIGggRw0PM2ZthoCdgCI7DOP1uXYEtW+lS4CDwJfUm0hCBZImHrn601OZqDv1ufQgUIswcybk5693mJdEm8opb8xiPfJjb6BrYPP/zw3Xvf+97bNnrkjw4BJcLfe36xV1tWX7axaiYhQeJjk1V/92C74v+P/uiPbgU6wnaSRjZF3BAUiYYOraPzFaqeZWF+cyAhwFjxKBmKG3hB/2KYP/HFdNecNc6Qbwm2sdiOLSSJPg/raob8wz/8w207/V6h4GOKIiS6tSBYi4F+8gdh65XO+D1/XCK0CUvsiaGNNQTkjIUtMsxpazU9mYN/NoarcbsePrBkQ1GqgNM4oN/WtFfP+GevjZP++r5x/Pbu4ptcZTeJBgWMg7EaCApIcWP9Cj1YLkY1csSKPALHxZa1byOJHeRDGHXmMrlvyR2sWP+hE2u0/U+iR4TYWpMCqbDtd0kfgqr5wIcUs8mqyQgvxRcZES/xh6jwDfHTceJsSWSf0+OZJ3AHmKqJkf53K7siUHG2xLuxw61+0SOZ4BwbI4B2LYqz5KYXxJqdYT7ZNdUQPZ87Xy7u+y0sk3vxVxEEHxVBClg22EJDfnc1yvocI37FgjwHo5acy5FbwDSeoq9YrHGRHmowi8ltgC0msR9c673miwJeke88usSjNOxwx22UiGd62uYDXa096Sa/lhfkfngDG+jH2rZxsTEMy8Rd8578A9avLZbQ41qtIx9oThdHxBnbkCOu3C4bMYvfwVxcYDkIntAYYiWbpjdjiREyLbfDQdNNhbuLKLBHAQhj2IctrNma6KW1ubW4Y+xAMr6cyfY4M+yD4ziCfLCFcXOtDWF5vr27beUXfFxO6nMNvuWZzSm/wULr5GPmJv/iiQbP8nIXoTrfmLg3ufgyn9m4gqM4CwxejgdrFrMaA5Z2rHW2bvmfbcUl/fSeXeS+5bji2ZrwOscs1oklci93x/fs3ISNjQPT6TuZ7Ahf7Ba/W7Otf4gZMm7ugu18D89eLuUz/q1oN568wJ+SJ93vWHjf5jK2zo/on67wC7Eo5jqu+qmY6BbtB571rGfde8ITnnD9FE6//f3Wt7716jhyGiSoiTlVjmCBDLZky0IpDng2Vtt9v+RLvuTuU5/61OcBxhJ24JWwJWIEa7dWAq0lCUCOIRlxiR2n5iA5hCvwHY94AYTtnAF3QQJsGcvnBaeumsDxHfLPCQRen6/T0SEH060HFtYPAE4QRcoRF8kWuO72cOvYoGPXTeACedepYURvgMu66R7pYRvJZ7v+zWUbDH2wr3U2d906V6E2KCU7BSdiKbltEEkqZxJgOx1+4L1JpfEACDvxUTZc/SIdCF7v95+C40w25lEoO66Cs/H/7//+79a5dU9lx7A1QKE7+rAWPrR6cT5gpjuFi5gGtECKD7GbK4sLjJpqAE5DIHmNx8eat65qzcWTYG2zr3N7j2Tt+cnaHI2zhE5BswUbuTtuiYSEvH7ob7rqXA/pk6A1zhBtyfBsDHQ8/dMBQOc3SxBWDuR0CTocXbLR93trQ+tuDrI0pkKk9Wo2SCZiV0x0vIJz/Q0pQry3kFtC4xy6pW9Fyt4jLukrVMSZJNwcuuMvfOELL/LVT5BK/rvzZm0pkZ7kcWNzcR6mNEZkvNgTl8ai+8UCccFPkUPFPN0v8YEDzvXwu2RTuCNvyKHxs6ufz7MzABGGZfxmCRmbNE5zuEKbvGJfobTFMvzrs3hEhaCirfGRFIRx8wAMpL/m8j2foIvFy2Rztf2LvuiLrlzQvHgG3+czbLexKP+vrvvMA7j4LuyxFsR7884S6ua2SwdnUrj4HAfYXLwFoyJTrJ/5Bg+BxRv/4mELaXJsfMJDmNPrNhLs4umzLXDkdURfgZj8504KDXSYcnKA9Xl8QC5IfveRp6++36ujS3AVdss3G8d7eZctcRpFyBY/FbLm9bm57CDbHCEnb+NAocsX+CGfcs76KV0oaNjP5x2roQh7+aR19op3wCY8VtFEl3ymV+fzs149h6TvNQ/pYTFriyY/HYx3kG+xXy6DRcZSOOcjOK88n8zm6fv8ye5QOOp79Upyq1PkOXHKx37nd37n7qUvfemtloHbW4zCFJyBT8sTfG9ro/TQbp5tYtCF8fAV+Jm907kLd3bTsAmcSrazSRBmpQcNGf6Fu+Gkya7+4V8ahfxLjLLT2oes/D+d4CpiavP1+gmdrg+J0Xx2d37wYfNtIbxNgGRuPLeSWKd4W79Rn/Z8jX7FCG6RG671qlHQ+MvjcLutuRpX8S2nKLqd33v1GR/TjNmmPh+Ry2Hi7jbYHGZuOdqY6lk4BOPZlA9ety09+9nPvvdzP/dzd1/91V995djnPOc5lxM2iA6VgEE6EArgoYhi5F43QFKQKweKAAUcYdZpt+mwibH5AYXihQwLKORFGhiOYQA7xWxSNx5CZH4Jb7szQCfFIqHO21fzI9mAmoNwTt00oK8YVawuyHXMgnnnInYFuYeHKCKQBsERaPS3pNhxiMcmlMY8dWyeJSIAl2+kD9tiBGbr2YRm3UChMdbn2E9SNF+ysscGgW4lgKQjQSbAEEIAaX4gsMkR8HaszrCk6jvFCGCwrQoAAmckK/n4kbk7xtZLyQbxsm72Vxg4F7FYuxS/gHT15hhJmU+KDWsXZ/xnScxuuXU8Wyk02RwIbfdZkuncdKWJ5Bw+172ln/nMZ26x1Tr4a8cofjT+zEG/xqG3LSLYDhYgC/mAJMMX1yfN4XwywJItjMXCzmGN9C0RiUX2MWf6l+Dh65KQJbFkhz2K/G0OLoav/2qc2BYuefY5UibZb9xq/Impxt+kKZnxZbGCWC6+8lO7NTrG1UbYr6g9iUrj9lDUYtTTs/n2SXYq4Bsv24nDGjgR//s1KiV247VmRIL/Z5vkhnvtJLErBQ5t4bf5UWFt/Ro0FfJyBWzjw/mZbcEKbnpvHHk1mTsWPvc5bBBPm5/ope/2pz4dy3/kWES2z+XRPlvZ4KItx/iAWOn7bPKSl7zk+gnHjU0kcW2ZXH7y0+eaEuzXazbdq3mNpeHf955q3/z5oQYE24hVsc13FfT8VOzIm4gre4hp47Mh3oT7iN/GSx+dv89KcT78l7+SCyYgtPxyOQo/4Wd8f/maIqK5+udChvg1LlLreGTV1cFtYm4eZyf5h6567ZzsZQuxmF/9awz1GVnExnJF3+GFvTZuMb7jJ+9evYZjdLL+3t8KKLhIjs3N5KWb1mXLfuuEE+GDXRO4yVkQ4IDioNe9f5/+Ng77jE/LK/INTrJ2dWy6F1uaVc6HocsnNw+JDY2j5Xl8AxdgJxwjmWASHstPPOwQ38d52Ce5kjm8pYvGl5fFJjzs/P77fH/1A/9LBs2W5U7pbPWCF8OOzss2b3jDG+7e9773Xb9gouCDKZs7NwfAmr0YoLDk8/gzPG3exv/Kr/zK62eGK+jEabyqJsTGATuwN9zg047tczxucZVf07M6jT47D+fhD7iDBol44aN03itMxi8dY/ytA/D/xu0hm295y1vuXvva1174oY5a7ooTPfbYY9eDODVb8snlqtbAbvL6+hsf3QYnDDf3GY8as8mbDsT5mTtwBTnSuHbTdC7fhm3ybuvYmJTzcWZziuUezPvAY489dq/7iX/v937v7ru+67uuJ49yDB0DAcvgwEQAA0mA7by9lwyRO4O0JL3b9wAU0sxwS1YpRVBvgSQZrGO574kiJFoOIpEK6HVS5Gx10XnbzZW8EBog1TmS7iZtzmQenW2FR58LfkV+3zHgJk8dSISse5E6V9eMbjmLBNcaIrF1K9sOCRwWBNhb4EtSgtw6rYPTJ4tAsG5BY/wlV/yrcVpPT1v+5Cc/ea1hSRm/o2fEQvfd7gGECxla4ELKrIGNABQ/syaJiR9aB31J7IozvmGd/YpDgeZnTPgY2eiHbyISSLl5dCXXH/kvuyD+ADxZyaVgpsMl4X3mXLGliSJJibUTVPkT/9rCVYwA0Y4VDwiCxC6G+A6iRE/mR+C22GGb1sE3AKtkDhzplR10T5cE0/kmho25HYO+tjGxxGDJOdzZNZ1z8Dt6tQtCIecqPL0peNh17Ycw9AoXG9/DqOgNJvdd+utfeG1rGpsgP+uj4kfsNg/sQnaWhCyB7/v1Z3kknbXObqvoOTOvf/3rL3Lj3OZkIz6++qFTr41XLmI3D0BtPITryU9+8vXTVb1fsolQwTqkhIziBNnvc/N4hYtIi8Krc7YoVED2vYa5hkznymPIiWTvvPQsLsR0Ol4SjRSQE4aKr8ZaX6ELcc83OoZO+g6GGw9Zk4fXpxZTkofP+9k/+K1YNzZf6xz4LT74Bh0nHxLrM5hAN3ufqTxb02VvUeKjcgib4gPJouEudyzGW6s1LcdIJ7B7Y6TP2B/Zcz69twa7NNhdvGv8aVBoNCCXcJJNOr9mq183wCW28HA1E3ldPiQWO6bdeTAEl/O8DbkunSj2G0fuIf/iTt97cOxzn/vci6vsA+Waw9VTPG5zGb/mMxpGZGuNsJ3el8T3GYK93IXt0vGur5hUPG5htJjAj/uMbTrW9uS+7z+d56ftApLLXVjB8RY3ttnL/+Ud8dqrpscWDBoVnScf2w0sH9OjXAHj5Tk5f3HA/Fv07LZ+sUcfjsdtYTu/lD9PXaefrTO2LljuKAYVnJ0Hx8XIYpt8B8uWXyZjt0u0bnnWFmu2lZM3b8ITdQ4daFguP5GnNNvVCWRUQynkzQt7tiiXi4yvZtPwk5uMka75Mf7mggROCQs2f28sLWb2Nz8QT/QjR+8FofUrsSxnN29y1wD50R/90esnpuPZ7LBcdHnm8q/VA5vgcvgRfN3GEM5kLZ0Lf5oLL6mRawcKH8NFNcRg0XIMc8MfdYfacGsmGLaxh8/ye5jWeMV+c7UT4oFHH3302o8sETEWp2vQdWBEgCMB25zek2wzUN9vwkFMJJVNlpTZ8X3fLoRPfOITN8JnMRwcCUvhJa46bYGksdd5JXCkac+lZGQF0OiQ0Mues6QV4FibQEA8k9cYHctACzLb4d0rJI0lQBT/iNIWP8CgeTKs4rmkGWlG9CTplb/7xhorB6V7CZXNga6gMB5n5g9AsfcbQOYDDkt0FO7s27HpIJ20xVan3u4KBE6CQEYErgCUSPgYn7ZNXtFhPFc7FVN82vdAkA9Z01lYCezWoGB/3eted/eHf/iHV3GhmFjCjjyLFwErgQIr762l94oOJNox9IBwSXSuBAK97fwCOUlziar4UKz0Hb9DdvrMDpIlcHSd3Hv1pHkAfWMBw9Om5gbmbC2eACP/FU9iuDkiTHSlIeYzhAl2IBXGQ8rI53j41+sXfMEXXIkHkaD3PWcJRfahPz4qnrzyh9ZLJ8mE1EuCHc9WjbtX8N0ypWmg8NH8EUcSCN8Ty3S/2LWkte/N59xkbd7Fanrgu5vUFDr8hJ373E9GdkWlB176Cc6nPe1p1y+M+JlR+pFH+OcSTvalP0VhhEvBJ9aWYLG3Yh0B3sSK2G18iMWekp6sMB+JX12wH5y3c0AeMz5CLG+Zg0zWYVvnxjBbs6lc0uew2Xydn9+bZwsH58mJyGWyId9wdAk7QtjxS9z5L9yRL5NTM7ure7DYK8zrvcavMdgKtsLbZMy35ROEnt6XBzW+wg+eejaH8eifz/PdzSvs3TmKeeMi6DCMvjpfcdexbmPBL8Qn2ymoNcz5A/shjXyuMZFSBXi/3f6///u/l83FBL3s1VTNhY5Lj3G+5GdfBJ/vrc/yL0VGxaVfGMGZ7Fqj48ZL3q/5mq+5e/nLX36p/BWveMUNPxtLHu67LUrEOH+T/zqOr8oTybb42jHiCJbBk2RWqGkoKM40E5Z3yod21bJb41n/+pTmCM6WbLjkNhXE9DY5xJ6CR3xpMMjTsFIcr71wOHi4xQj+trzllE1RCw/xJjoyZ9/LUTCoY+wigbH0pxhU+Gle7C6f7Cq+t6AjLyz12nqWt/e5K/04wHIjsifbcmNNU5+JA/lDc0tcby7m+9u8wR/x7bU1jrByynnG6j1/629jmx9vV5OI6+TSoMJXvRfju9YtWtl38Qfv2rzTcfnM3mpOfutd3zubMXCaTrJ5ONRT7Rfb4DPc4bs4l3Ech7+uj8MQfI8vKqjtxFs+2PkugohrF0+aq/XDatv1lwP0ff80EWAo38Qv5TsYRh+9wgQ4YE3J2QP1u2WuuvmBhx566B6wQna3wASonYhgIHCALGNGgj/wgQ9cgj/zmc+8ikCEWALdjscmS8ANhClI0LbgZNNpQ0JrOgSgFYsUKxkBrSXaDL1r2cKWEfYeFElawbJBygCtH4luDEoXQEBZshD8EjLnQRzWeGtssiDwAhFYcPQ+778C2nkIjwfGSA70j4Qv4CMrnEtgCh7y7edASIGQLBKj4AMmkrKiOZ3Sw45DVj5Bd5JE49FDr4gDx1cAsN8GC9Bmw+3En4AEOLcwQBAEKt1oaIgDvsH+KwPA0HxgC74IIPmKRCQWG7MdHRVKCB8CIf6WZLSOrtZ0Rb2/W4PE2dgSHN1IAuzAR6yJ/SQ69tjfe25MCYdsexWTfGzKpyRTVzQkdmRBgSrWe+9Jx+zED+DESXLEKr3zQ2AuxjfGOqb1uCd5u6zJsrdK6B4j2DruvdKtK2ere1fiO08S4ctiyXvJiv8trsADPt687mVfvzcWHbNzsiVn/8m5pF9CQ15h+DbNNq6d2/i2o/JxRWaN4Nb08Y9//PZrF+H9y172suvXJ0pgiuUt9pOl8RV8MEbclXT5K3JENn6iQMq2rQHJXNxJz/LH6gXZScfdo56cbLoEXg6EaUjwEt9t5smpzavxsltSYQJZ+DCM5stiYnMbGTrGjoE+cxW+z2GT/Ja8fZ6fu/ILH1du2xfhzGkPPtZWzvBLrNCjPNdxm6PELIxe+WBBx/S3h4kaQ6Hg+8bAT8RAOu77jo1jZM/GSn44kA7kC7hpFxL9LlaKdf7WnHxODMERa+WrchqetLm3Y3saf3Ly6V63cYUbWWfnL0HXbHAFuPWQSU5Nfuezvxzg817loI6Pp6WjdsLtrZKO2dvAFLt2Z9BFD25805vedD389l/+5V9uv4DR8bCqv2GgnCvP4LQaVmwiH7A5nORzCsV0kg+x+8aU4kn8ynnsBI87Lh3b9t/YimUcbPWN8MvBeAa/wo/EGj4qbvgVncBIOLtcSpFFl2JQgwX2wLHso0m4upIbkklMyeu9siccTUf8ZgtxHBhHspZeO64iJn/aHTvwWAFkfXDW+L5fnk4uPgT3YCo/k7ccJ8/Jj2yansSBHSJ0qrEkN8q/9LV5ZWsWV97xTFjC7isr/YlxRSVMoFdj9D3shmPspj6UA/bCDd8Sy/k3DiA3Li9iP75LdjwQZ6HvzY2wSqwk3+Iw3tD35twYwcfglfzYsZ47hFNZ+/IK322+2SYLrOEb5hZv+Gpju41HHtBIMF766Dv8BoZ49bmaLpmaVyyuXdVe5Jarr2cA1ADgLIpcic57ZGqDlZO0hTyhe/3TP/3Tu3e+851XJ/m//uu/bsWIpCthrDMSaokigQVCwMeRl/RKjECdMs5idRsKAmqdiOMv6UXUEIm9SsQ5T7LMea2Xs0s+AgmAWzP9blA0r4YBmZ1Hf0AbsDi/c/2Gcse6ctaVFBERsZEAACAASURBVFfA6KpzgGvrEeSALALbeWfnkP3JVlPB7xg3v4JWAEvsGxSceZOpLhyQE/RkRF7pGgggf3SzttkrGM1ZACQrMEQkjUHPQImOdP+ch9Amw8qzRCj5k0XBJzHybaDBZyT7XeeCExLHV9mhY/qf3QGBseiQTvm2X1MwJlLkqn7r32YZO/U5kkMOMYd8LDGDLxIUn0AmgC0is3GwAA4XxGTyIuB+KtE2Mkl+CXfn+633LV4QGXYVA2zUGIp861W0hgvpVbwtKd4CAOFZ8oaoe/CURqG58hl+AQ9gMBKRPBLbkhTxq4HHtmyYnDVt++miZJKsHUdOJIntnO8VQe68dOEBWnZiwE2/JoAwwGRxDRvTdX9XFDR3ek5W9uTvCptekXP65BdiqPcSqoS78yLuCLd8kqxdWXClgk75Orwwvjxl7WchuIW3OKE/xZ7b5sSG7xebxYuGp/tuyQNXESK2JdcWjsZ1ta61uAKHsGhSIS0VMH6Ckm1gZGNvXGdPhIsvJU/n2ZlCXs93QGY2T5qH7OJJHts5krv/Hpy7spmLTrxH1pPxJLi22rM7ucjgSiaOwncdzy8VpZqtfHHzPz502grRld8QvT7P/5ujX2b59Kc/fXso6sZ647YOueGMO3xIPl8cW+INT3ATvr/6W96TD37pl37p9eDnj3zkI7cLQ3TYeH0fZ8RPXBWGKW590aDgY9s4hGHLI9m28+RhDVU4zifpdws4uSd7ugDlPAVG3yVnO8DE5WJe5y0+a4DLgewg17An7Gg9npfVua5wOl5Os8tBDoGPi+fLkxVsYrXj5L1tssFbTVO5XONiMdEYrkjK01uk4Bp8fwtPeCAPi1sYyB7tbu32sA9/+MPXlUz5UjMUbskp/IhOm1v+xEs9hI7PnHmw911gaTcXmTeXp7PFM7zjbGqYj941Dpwv1mCgix5yGgzpc7aQv5JdrbF8Aw5sHeJ7/DN9kBkO914jnLxsoGZywQc3rg7oYbDdZ5/fe1ij+MQjsg0unM+KcX558r4+X+y3djx/fSfd+Nlr3HzzaH/v8fxsc0o2trOs7+VHx2oqiV/8Hy7I7/AUtyWPekAe6nhN/T7Du7cBhwMlP/t7Fk7nqzs2JvsblotLcXE9A+Dhhx++/QxgCZNAfgaHwy1guhrW4p/3vOddD+qqm4B8F5z9dJ8neAuqlCDwCWncBW5FnQVZXIFfolhnWOf2+f1IuGLoJLsnAG9wS9y637ouG6w5vN/i7nMErnnIL1kKFoEq0BofUeoc3e8tYtjBcQDBWpeIIw/W9sVf/MXXlajuq0f4BLBx9vwlxOc8HB8hQ7YkBICypIH9FbKSSq/PeMYzrq0713aUx59g73iyOl5QbvFBX0iQBLhkjd6RRHZxDFLFzghM8wN5gURPyH5jIMNbnEs2SIHzARsigPxt8YbgIFetbbe5IvYAq3klmtbSeWfXb5Mh8sEvgTvy0VzbeeRHS8IVG42xYIlkNKbCpPl2myCSuwmTTQBp4y94bYdeAyNdamrsmk8yC0Qds2CNHHSOhwnlp/tTcumiQrCra2LyjEeYZcfGxr+YYGPrb+6+Q2zZdUk1/0NQN1kplpFByaZz1r9O3EGIJWPJVPxJqnRLz2LL2pAo+nb1aptcrY8uxa0coNGs6732DFezk4c70dVuy+17DZFNrJqPCKliqfGR887jn6sruqNL9s5XWwddpZslkjCr75PdlTC4uGSt82A+HXtvXmR8cwH9tW75LLlcYaIjeJkMnpAMH/aKhRhe/HDcFggwT6M03WkGKOaTrcZq3yWPvOR7hE/DBrbCCURx7ajYSXd8ynmwofMie7369QM5YTFRzC/halyFkrnkO4QPkfNwNOtojfKGK7MwSo5GqjU7FKH8HKY3Bx4EpxVNYmWvkLEzwghb5RKkXXyz5cYl/1lSjdfk533O3hpXiGnvcTlYDP82z8AduLY5jB3xB7Fojm3KOnbjGZa2jo2BdLw46F5zV6z5DV2JHetgU1yhsVwxy79a0xaHjcN34IiLGOkQ9sid/Mcuks5RsG6jHs7v2mGdnACH4UGvLvaIhT3f2vFpfCf+UgyRcbk4HkGnMAOv2ZwBy8iHN/BXzZbG2kLV53I+ufAzeVu+U1j2SmaF8hZBm99wHHiO4/XahZCaZzWoyAqvl4sub7SDSA5I71v04VjrR8tbW2vysxn/W3vB8V73YtTyvuZ9ylOecjUm8mW6lMP5H5zbfCku8Wy6gQ1svFwepjoWlxCbfS8eYILvmm/rBDWI/IL3kp0fdc4++BIurZ81hluX7N4w/g0QHv+j8XEuF7uae+sN526hD9+bS8NDrWSt2dE99vy4OTpHY5kNjIdztEY/v6mWwOdxwl7hhZyhuYAHthYXRRqTT4k5HPV//ud/7h545JFHrgaAf4it4LG9TTAuMZK4OBnA2+0JGwAMDWSXmEnMAg5pRi6XtEtk6ziKFgnTOJxZYmd8CeAEuDUOB1NQA1Ddm15ba0YDmoKG42zCWQAnOzkRSoSJkwMBJGgT7gbABlnnSFYSFNIJwE8n4sjsu2AlMJqD0wKAJRB8Zn0JeQBAfEaQt22x5CNxsxN95sABpbHZd8kuQPRKtk0gktGezwaSGL9Kx5Jrr8mqk8+f6IQvAATr6tVuC4CxSQh5c771KcolEGtArACWxEe/bMPf+ty9o8mC0C2Bbi7bpemzcWu0dX+1sZF5upNkJAMxirwDJAnR3MCfr0oeGmdiR6ybBzbwiQVO5Gf1KNEYDxFd0kK/QLNj3DbAhhLk4lQ6UQye/iKW6RV4b6NlyVDft5Wxra1vfOMbbw95YnP6RUYWq5Kx486tZGydLHzU+WJ/Gyhser9GypK9LVLEl7kkfLEhFtbfkeOOQaTW5xVjrlLC6b2fkz+wf8St87r6Jp4UzieJaP7FUMkQVsECBYM48j0/I7uxluRu7nrRi150XQn5jd/4jcsOxVlE266aju1chSb843OKSvnT2skpRhBQVwTYfXMju8AM8bfkZskY3CAjOy2GIkxIW77a/2yvSSP+EZXG0SQoP/W5n8+0w4ys/IUPwS1YZJ14Al9dortb5ztvGwKdn5z8Da5qKq19zM13xZ7GifwhrhQqdlJoCMjXGz+4hYsqS24VPs6DJ+xhfa7O3o/LLK7z3XTW3zjTd3zHd1y3b4b5/BrpX96w2CVPb6HUevPx5NiGhaaPmOMna+OdVz7BJxVrjSkOzA+/5IazQFEQu4q+/IJexe3yVvHHpniApuXmQngHKzrGVX/5hS3ZsHHdaqExJB63+SSvK3DlElxSrlh5+kzDio+QTbzIhfw8eeT7zbt8F57yPXjReJqqYphMfAymWsvGZeMm69YXcIPutvCGN8krr4tHmA3frJWdOw6X6LO4Z7bjqzhzcREH8issu1Ycc7nNFqjiBb/A69lYfjIOeWAJGdkZh9xcabcHm/WQ3F/7tV+7GtTLC5ujY+gK/0qm/LP1d3wXMGEYvDU2PyUX3IWnzbEY4G9yiCO71RS2sGTrmZOjb2HbdzitWKfLxjSPvLR5WWyocfgyXFp8dZHDOJv/m9dYMEN91ZhsuDhrzvWhZHORArfsODvN6NT6tn7A6ZrfmvFdPNv56Zb/8AV67P110fWpT33qve1mAUgOgczqGmxw7SJO5SAuiGOCeADXztHCgdk6U0q0bRMZ/P96f79O1ia+JQcUssWh4GI4AaJAIUvjCJBkXSLL4RBpxYFkljEyNjDkYAJ9nb1zgFdr36tWApBM9L5O3jGBQcmPzBIYkDyDCymRhMzfWK5OsQPd9R7R3AROL4iQgDuDoXOQAD6BAEr67hfd4JUwAEIyCBJBgyCzvfXzY905um4sV+1cUQEGva9Qa5eL37otSfABYE4fChTvJQOguH60RZqYA6KAaYuRPmv9PbW8eyGRa2TJXEucAQUw26RPz0sIdA/5sEKPbht7r9oi3eK3954yvOvL1lso0H2ftUW0Lja9btEsgSG4C/yNsVeaKijalfRXf/VXt2eQIF+ti58giog3f1li2XrOrunqkF+zz+ocGCMX/K/5rKOxKxKL0x4Syf7G7ZV8S+D4lSS0yU4zxRW1zleIbAME/vTZFpuKA1sTkQbxDQPMvU2K5LADKp3wkcUJxZRCxziSZ+/FKJvAZ1jjde0qj/DtPWdt0JgdW7yLW8lRM8XnsNtVeJ+f3X/24qeN3c/qhsH7MFuksfEUJoiBWJM3rUMsJbNmyDa0yLT5FnGWF+0CsCuJDZLnJHBw0TlijQ756ElcxQ3/gF3mIkvbvdt6GOmEk43lliJ+sAS79SjW+cTmktbV+MVSzaDNtR3X+yV59/MB+Q++wjzny4MaSeTDh+hfnJxFEF/a4hf+iTWxQFb5sXOKKz9TyW7wwfrkME1zJB0+bTErB/XaAwB7sr7GDZKoOYzn4XLkTRe4W7LvLwUsv3KVXUGIm3nVbBADm08UVEu8Nz/CvuRw/spVzOCey3mWX8ohjVF+7/iekL1NOXjJv702Pq6EK58+YH1uJQgX0nX2wHcU/fTWGC46bKNJoWBe+XX5J57cZ7AGzsBWhYdCz/e2Ylu7uBZvcNWaN163HvBTyOwm78Jdn7Ol/EZX3suVJ6/pfDuc0ueuv78Vmps/8S+8NP22wwxnb06YJJ7hHT2I9829sIKsrZU9xdziqL8XSxuvh562y5BN5BU4AaO2oQo7FfrG7Fg64Y+uQOPndmzzQ+uHVXDIGpo3G7c2vLpj8eb+1ohfDiiXKZbpqc+35sK38a6+21zGBzbn+R7HgHn8GUeAiTBTnMljZNomGBxsLM1SNjDPckB5CD/ZsfrMHOyLW+KG+eVyMbHRHOJ8MazPGku90ndszP6aAx0DS/lPmH/dAsDZLYqAXheUFgAQSsoHgMidBTYh8FesLTEA3s0noTAyod2vLNgCNtu+/YazQNkujs96de4qk5MvACWrLhNHkkQB25Io+kEsgRhFG0MA9H6LS4QSmHKIXgUBR97GAiIgYa4z1r0swCUYttru2SZNAc1RHQ+4/dTIOtaCjITgPL6D+EnE1gZIfW8s5ytorXdJf98lT1cbPF3feUs8gAOSi8A4ZsmqzxA9jRV+mL2yffbYn8ZZMFo/yDdtw9skt42aLRj5CoBlG4mXbyHAyVdMpFdbk4GToo/O1pc3Ife3Jhf9N2/jtitjY3UBj83yWwWf+NHdVwBqXsGGHvTV1qMlDp3rF0QQLUmH//NtDSrntPtmH/gH4PtewSQpinV2l/h673YciV0ciHt25teLFwv4a2s2O7FCQmZLiQFxhRd7JYlt2U8TxlZZYyJuEqu4SAdiSdKD24iCpouroRIPm0qIG/eSOBKQHdNHdrE+ekd8YDp5rM334pbfisUtRMRHx774xS++66ds3/3ud99INd9U1PBfCVEhp1GS3lyRk1QV/pu82Sb9sjvS2JzGkAMV1PDbvEsg4VMyuiLNbsgYe8PZ1t9cHk6YzH4erHNat50ZFfPmP4mo/Ogqcusq9veXMzpn1yYWkD9+mz40hHpV7Jpz+YWGgly8+Eam1uSqbMf5ObiO7Tu5ROHbKzLPpzo/2TtWQbV5gMyKXXjbmpLbcwSysWICFvV9V9HC+d1NIG+Lic1Jyednwvp8rx4nl+/wJWOxNX9wtXW5zvrp6qFzcBKxLoZ7v1eSet+zQT73uc9d9qNb2MDvNQYbO/+qcA7XrXWLBg9g7By4v+RerpcD4Q8bi5m1OZ9KLgVfY9YksRtGsbm+JjfisfSpYOkXRx5++OG7V73qVTeOhpPiWW7toMvGEGt8SwFqnX2erK7kK1p37RoV2+zAR/jpidk4BPvy32Il35IDyWP+zpN34M+Z484iCh+AB5r84hXf73sYT8/00Pu+5ycaEfSjBoDTHadpwQ7rw3IZfr98XgwpxOQv2PvQQw/d/ed//uftlwjENYwlu/xDZ7gN22U3NdTmdnrFdZPVehbz+zz/8esS6QT2kUm8Li+hI/nHsXThggvc5QO9thMrnG8Nm1PgZmPHr8vj9NVrn68+Twy2VvaHLXuFvjHsYigOeq+pLV/jeY1P73xni2RrFn84BY6HD9EVLnjWE2qy5rUGsSYO1v58sFcXSJ3Xe3wCNvE9TfjmN6d1NT7dwknNPLlHk4Gf0b94gqErK06cT/GVvr92AHzZl33ZvSblCBJKAwEiTgFQG1DCJsASK+C8DikJIUYCl6AMBzyAjCv2nR8QuI+M0jJ8gdzDb5Jdkb+kE7HqM4npDApEX+eOgTgMYuM4Admrq9iKAmTDlTdkdZ3B/Ig6srxA1nolcuChaNEQMSciBSQRNh1gNgPWgn63KQo2AL2krOOBlnMlVmtZUiG5nAlaMYQ0SgDsZZ5Nrmy98nUF3BXj3QoGODahCPZNrEBXkbEkofn4uiTAhpIkHdFnr4rDEmN+uglxQVTSNraEoiObHjfm6MLamqdj+1mk97///VfXeP2dnzXuJksx2vzuoxMv/N3Y50PblqjvjgJAz870syR4bZrcntzLd+mBrEse6RWw/T+67sX1vrQs//j2bwiyAyWa2sw0B6fDmEiZ0YGssTRMJTsMpYZEllDSAS1JS03pSAglhWalJKGVFVohxuRUmjY6RsaYBhXV3zA/3qt5ba5Zv29f+LI/e++1nud+7sN1X/f9rLW2c1zdEuGTmMjI9zfJ8tleHUcuSQJuLbiycz/nVjJ0r+QmgP2bj/WZWM0/xRlfhK/8H0ZJgPxN4UHnHUdea5FUyJ+fKGwRQnGnSFKcZLc9RqNmCYdEuJif/H5FQlJa/INjzSe2rJ18/JP++BJf1myVTJNDAluf+bZv+7YjHt72trddieUWn42rmYLMIWzGaQ125Ztn/V3OkgPoQ3Fk10N+ct+dOPY8nd1FX6JK1xI1nEPqtwARp+IMNipOyA3fYBKysY1NJGlzQ9+7cgM2woj1FbvACKlYSx76kivZTFxr5CjsFu/ke43QvtPc6LsIIz3yVQ2bJcLJEw4r/pE4sdiaNDkWP9h27d866IIP7y6rHIBfaLjsVVJL0O66667jeTxhLALZa+fdc889l7e//e3Hd8UwX6zR0Gf8tPn7735XTTr4I+40MvjHxj174B64GOyGGWvTPYYviWMN747pM5fd976CVJ5q/PUbjWw67nu4qGBPPxoSCvAl5uSCiVtkJL+fcISreOTyzc6tkZE+2hmWv/knXTYePCeDuNRQh4VwXYMJFsjvODIdOk/e6XsFhmaYmJZf0ot80vF9/gVf8AWHvmrk4LDNyVf5AU4BR3ATxYwGlTikr/OmlTk2h9o1Xd7Nt+Q5O7PwY/OhukQM8BlFWjLRH9/ZJrq1NubibX9vI3ZxFk+gK7lxaxq2kWPkRVxFXMBVaxOjdLDNu+XcW4OwB/zGa5ur8/nE5kixAHOWm+Il6g6xrVHNf9UdMJZ85OGvW7Djnct35JO+23XBXFwGXi2PhRNsgZdtzbDxzhesn08as1f5RfzJ3XiAnMjuGshs2dh8RPN97bocG8cQmzg1DsYvl98/73nPO27H6uHMdA6ft97Cr3pVf/Z65p8bl8WsKwFaz/Gzr90CINjXYZCdJfQMIQCXECnC+ozRGVAAIOaSq0VwjHXuPVeACvIl8WTnfBxTIt85AAjjU9aCA2NpUAB4XT6dd+NvYAhs40kgHGT1q8tt52UdsHUCzXS9TQc6+tIv/dLLfffddwBg4+aoHL+xSsaBa+NYp+IO4bRLtDtJmyTYTTJFAI23RaMOFR0DTIFEFwproJkMGwD+FuSAgh/ynWTg0IKOP1of0nAuYDrePaj8VeIEjAAQ4Blz10HGjgFOZ99KfgSCfBLEBnafJS+Cx++Mt+f2XfJ2yVj3bW7y50d8Qed9i4jV6foke4sv5IvPIU8bv+wiDozNPt6bh3234SVukNS+A9aKBcSDDBIWvxOvC7qSXTJs19o8Z+K+4E6GdPuYxzzm8iu/8iuXP/mTPzle+T3siYQ3fs0BdpTc4VhybxEvpntFwhCaxo0wd2nuAw88cAB8D/Lcy1LNzb+SF7lsHQooxRu/aL7ddeTXfLjj3SrRuj/1qU9dn8Fh3UiB2EA+yI9giSVESZLnKxIXGeQBrwpsu+rN067EU57ylMv73ve+Rzywid0by3wK0bWFOOITCmUYseRi8Q4J3/jffGJcNubfiPPmNrZIZs8F2IYbwrs7s4uXCD9ipyiFWXLeYoA4pR+FhubR2gZWLKZVnOaT3QalGU1nChFkUhw5bnkC8rSYLabFsMJ0SZr1K3p7TR5EiZ87V2HRfPhD+na7Ixxil44xn6uakCe2b30acpvn2BhmiYst0MSpY/qO7mFjY+4taubbqxjoTw62PpysV8UtLHK5uHhQQFoff1RkiHMxAkusXZ5gX4Wx93S7cYzT9J1fbKnw1yhvTmRWc6N1i8flDfx715NMdrflE02aLQysiY/SlRzKB9bmcph8Ij/2eb6ikbPz8g/8C+adm4XWTWdyUrpcH21OV3WyjzzWa81YD98khzywBXRjtraaX/xiOcPm9ltuueXQfzlg823jswvfIC//XD7Ov53Hrj2YunF6CHTHa9K2PrZ1SwIZ2WXzGmwQh+lYfLkapHkUd3CrVxgnD+Cr2xTTvJHL1TqNKde0bj5UXK/tliM53mebQ4xLd8vTtpHuZyS3eIZ7uzmzvGrznGPxUPmXr7pqRIzwM/x044EMuKI4dS7uK1fxSUVwsmSH4sjDR2EbziYf4WTL22Btn21TCrbJjct/cGucR04Uo+K8V5zK+Wvvxlkb4eW46nLibbiYd+VQ3D/+8Y8/mo+exyIH0BHsxR+3xuT36ZEvdbwrZGEN/IhPHrcACFDOLyFv0YNoc2xBJxBX4QKGcbwiiIyioAcIguisSIUeYulp3Ui1JLjFIUBiIPL3vvuNb7/99ss73/nOozhecs6onIwRybagAQAkmM4B8J0nKKwTCdju2gZV33M6oL3JS/Ao7K0RIecArWGDHBFhB8TWfJzq8OaH/ykwvO4Yki3SxE8Aa3JUDCUnsppTIiRb1C4ACwj6AgQbZOyB8FirImoLQckesdn16+B3zBbX/JsP+k5QI65LZIFcx7CXne5Ijl2oXQfZBDAfV0wtqeaLyWL3g52ar3NK6EBekqdb9wUhktYsDs8+3fmSGdBdouJv4K1JtYmiMfu+WF3bb2EqHjqvMVofoKTnXne+xR/YI1FkBzoWr/yBz5lziYrz6BmOIEoVad/4jd94+YM/+IMrud5Cym6CBmfH+7WSlWlJ3ZKoZDFGcxY/T3ziE48C5957771eui8ZSNTiV3JqLj9BhijBs40l9hb3fYcMKJbTaZ8jQnb5z3pEOOB/Y8sn5+8UX3AgufmXmN/cwJbyRu/DlIhjvzxzTmjGMv+SEKTKLr1cAk/47ha/a6PmLo48f6Q57DbxhV4lcvqQm+i4783Rmrt6oavX7r///uulh/DUDhqfVUQZk7+ury/p2MIyWbNpV7HAdH5Dj/KL3LWNkxrOL3/5yy/vfve7L7/7u797HUM80q91mxuXWJ/1mRwlb1h3r56Vw/98xydaT/+3AcrX5dC9Da6//WSbJj6ctH45pTk2RraRtYR2fVazSpFMbq+bR5H+bYwoeBQGsDtZNQXkedgvR9HtFiHLueAr39zCEZGk33NzCQ9BWnstrj2Y11qKy/x1uZTdxNaePbvyIT/vGRCNwa8V6vDC+Py89SdXv67RMx5gmyss+FO3H/U9rFOcsC++ljz9pNuTn/zkw5/DNldSbCzgFmwCr2zoOBYmyq9isPPyub73/KvNG+vTcg7/bmy3IG3ewPFgvzhjUxwKye9ctqEXO7TixRj8vPed/6QnPemwZzbjQ/jJNpHlYfYUzzhMrzYiYE6f1bToFc6ILfkBVsLZs757v42JjVuF2sYO+Zavsa34VYi6emj5psJ+b0nYZ5ekm736q7/9shpcXF3w793BbQzNlWRjR3rDQ8UlLs+v4Eyy9hlMw4P4qFzpqlO5busfdoBp6Tp5rKVXG3iwqe+bozW5OpPfycfNzee29hCfftGFDXFAeAlT2Rt2Op//rl8tVp+5tdsoNYnkBbx2OSOM4ePiFkeRO1cv5CEvmy7WG4+OlreJA9xIHMA9+uUv4UZr4kdqjG0kZ5+j8XbzzTc/ZMAteraYRGwE4gazgqdjEBIKs0CEB1lwvsKsYvzFL37x5Ud/9Eevv6dNsZxNklNU2m3j2BnYQsmywI3wd4lXpKsn3z7jGc+4PsCCbGscBLjvJLPVFRIogJcwcgiJeEl6hvD9EiTklENbm2Lo3AXXMZW8lljnNHYytuDfgAMmW0gAc0FC/wpsxzbOPrUSGPfamhun4vdbv/Vbj5+EjLC3vpovDz744HX3boOZf+V76cf9QYhic0s8djpaG6DgVwrYXj2ACMlYkreXt0lw/E4ypPPtLibf+glixe/MT5cAIJ3lv64+6DjxswVafzefHZIl1Xx6E0P6cUXJ0572tONezH/+53++Fkjm2HhYmZAOhKex7d4gPXwcEQTg/MH89Mw/+nmdHoTWez6UPJIoMrsyOrbPmrd/LiFdvDnHogaCuJEAVmYxq+Hi1VObJVA6l3TO9gngSwbu5YQfyaoh4Ry6Etfk0pSEXQC8NYZTnR9Iwz76kLx7MGVXgWTr/uUvPQ34JS95yXHpp4KADSXvLVL5qqR8tqfYaw1iFYZoEtjJhH+tS0G4RQsypRjeBN74u6MhYa9v0sPihMuk5ajO00zp3L0MdZM0jJKw9wG17KGBi4CQnw8lD1wwz7lBZ02R3f5G5iV6ONZY5hVrbNHn+1DX3bVsvHD4a7/2ay8f/OAHr7eouLJsL+fn262rMSNoiMYWII0pPpHIrkZ5/etff3npS196fVCVc2CRPNXY5l+CJN/wDXZCfmDB4tTivBhLj/K5+GwsuJkcG7dse8YH/rzNRCr3lQAAIABJREFUYByGrTXkYDUsIYsdSv4kn29hpqjeZkbHeVK7y3ibe8m/OPOzUn3Xpd01F/mZnR7x21jprDwTdtiQ8IwT6+FDzcnf+KYNGTjWvPxzCw74ojDaohVZpcfOKwaaX2Gb/ylAYGPfiXM6T56w7Zd+6Zcur371q4/bJ+zMyflkgQPmVditjhu/4vZZz3rW5ad/+qevt40mc+f3/ebHMxlX9LHr8gg+zP9wFv66zSQFoPy9Dbdk6XM/jylPpbPGwCHxtM61MaThnw4UnIoacmzx2Vrpa/F/n6HDL/MVP4FpbLauaZ1cH/rQh67Fp6IK5pNJ3qFrsWGDwNgaYGqTnVPc4gTpBd8Tx9sIb4z1dbHMvvIjX2/c5VYaB3wKnsqv+HA6qEkdz128EIv8RvPCPPwKTqod5JnOM55L7xuzz/AuMcMmGgV+1cDacADNr9YJV+VXtjLW5vKtKcQM3PYwXXgiL2wtlFxkWf/vWFd2qW8aT43TORoRcIkdxI/80/mLQ2KIHHQQtnS148c//vEr/u7VWXg73998tc0Ettn6d30M9sIIMcmum//UNPIKTOTXfY7nJg9usw92hDWrZ/VP5x9XANx+++3HdQyrPJNwnjWciR1DaEGA9JpcMQfQFDWE7/sK8h//8R8/OsS7W7rO3PhIobEYF6gtQdjg7HsdZztZiIVEbV2SH4BCoDb4zW+MjlUw6bb6TGKmwy1A6G6BB4hpwLRm4HwGXAFHlwzd8UC6+ej87CQKCo0TZNtx3gtkjRxOLWEiPcYRgJ56637G1sQvJCAkozlcqhIAdM4SD4CRTIi5ZOWz5FbIVQj/y7/8y1EI9U8hn24QLcGApCND6dEuhOQAHNdWJWeEhXwdr/vGH/ktPYmRxuJf4olN+eUSdCSHvQHNggKZ+mybCxpY6yuSLzA3F3+z0wGImx8gGY+/IySbiBpX0hA/21jY9VjvOeY3xq1HA2abOxpPdjfsVLCLpK2ggVfnS4UVtXxGAcxf+5yexK8YpVsFDpJKnzBJY2ibSGwoGfZE8y4FQ5iXhFrLM5/5zKPwa2e280pi3//933/5+Z//+aO467jmQDTM3+fJ0OeIbt8hrY4T946HXQgLUi1eYCucoLvOkwfkGUl0CwpxWfzw7cZQ5CRX8WJXrSZJO9q7G7kFmLXRKUKDbMKpjbm1P+LSOC4vXuK6RfPqaJtzsBLWIhb8Eh4lg2IGXiTnYrrCCWF3bvrpHvF2VsXIkjKYZd095OzOO+88dvLFQfPQA190FZPGnYfosc1eHrnxq5njgYY7Lsymu9bq95sXZ/g7HLYG/iznW2efL4YuZ6HH5Q18AymHM+SD0Y5jP5jd5zAWztEBjGneztPogxfiQ74Up+KFzzeXIkcB1ljtcosRx+QLdnjK99vgsTOmmNKckZ8UV9YkR/faQ1sr3CPHiGbjKRJWT3Ks9WsMiH9kufldsu781pPMdvAXOzum+Yp79+YbCwfBtxRGmku4DHnFtFhLRv7c/OnCMXKc7zU2+15Tqe/Eq1jqe3nPpo518i+EXtzjAcbGIZrTrTfroytza28dzSlm+55vJ4PnMcBSGx5iT85qjvRcg+Rv//ZvH/FTsnTesR7CLe/2GofvEubv/M7vfMRzdrKB3ChOca7lWooXGJYPtNGHW5BxCxs4gcvl43I3v5aft+lv3m2WbI5tLjbrc7G1nJ8NFXJ9J9b7Tt5dnpNsxWe5y1Vs+IB6y6aHmMZrrUec8QHP0JAX4C8fty75HZbIh3CAv8NWuCHPKLzlbv64DQP5js0day51DU6UTJoysG55SHO0ydHP6XY15Gtf+9rDt8Qt3rKbv8mwxbY8j9fABHm9+fO9uIR8YkOLz+eLNbj65S0cVc6kJ3aUM7KPeMbLra1zNa3hsTwpNy5v3O9aH3zhW30Pb/sOFuEzMFsN2RxtFD7qqU996kPtLgAQBStBJdINtF04A3AiTtnrdtt0twQvJTV+wWUBFLYNBI4HADKWgh0hAMSCluMhhF3y1dq6h1GiE+TNLfku6HNmYyJ/nEIx1OeCDdlYYnEuehDdZEfmBTtgdn8W0t05nIAtOPSZuGXL/rdDeSZFiGfyKbDpksMt8RCwm2jNR1eSAQDaY5Fh65QAl9zSDx8CQADBeOuLe7lda0LQgb9ubGskl4AEaI2ne88Xet/Oaue5hAkwszG/YJMbkYx0tMRniwW+SRfkkvj4OUJCH43ZZ4KZ3/IHelqi0PEeBLm780uQlwjyi+yTTlfGPV8SCrz4gWJOE4289KQAEX9k6zWZkQOdWTjDXgAWufGgu03E7pXXHBDXHbPjA0lEa32DPcU74tDnfImMxkEakftDcQ8//0F8AWNEmg22oSPe1hecL5YVCB4EqmnKP9lpCx84iQzxEbHMnmRzKSRC0/Hsp4jXYc8HjCMxKfi38LVeeGpdve4OE3/ZpMdH5KnkRcb40/pB80p2doEUaHS7O/xL0JfgyFN7Lj2wsVfzi0s77WKfnHwF1otnNkIAG5du7aqYa0n44v8ZS/b45ODvxagn3Jcn/GqDYuFM6uinNbiyTB4849jGnNhdbIeni0H8puM0FWFdrxonq2vr3jzOl2DP+ha5FOXbsKY3JLv3/Kfj9jLqxTMkjlz8Tt6DjfxHYQrj5dzlEn1WQ6cxsgt8X3/mU3xGvC1WsCEcFcNkwlvEPP9wfDL36xrFGeK7xJNukdBk8CyLfRAuDNiCAn5aR3NsASM3IOKueEDak7HxKlb9Kg9fkzfFozhyFcQ23el2i3/4sLwND2NfjRg4tHyzedLDYiefX4zqb00vuWFtjIfJqzCbrL2me4WmHMfPxSW9LybDKGPzP7Y0bvJpqnTOcnHz8YlipOPjTXtF3WJHejw3S/mHfIl79Lm8IJ7l4I6Rn7e4oV/5Aj/xnIbzlSBbhyjsNvcma7eevPKVr7z81E/91NGgEkfn2IXr7LS8dXNe5zVmty+JA7laTJJLPSY+5BC6yv9/4id+4vKa17zmkC397zrShxjCC3AtubT38aawpv+4OjuZm6z47/JQa053/HN5Dn/yHTw01+qntYmXfOqrv/qrLz/2Yz92QOy3f/u3X3/5hg+To1c5XSHPn/F8Vzywcd/3H5eAgfnNbhY7RpG9TVTyLh+A/+zUe9i8fDZ90Bnf3jhbXJQvW2fnaIw1R7aBO3ChecRr86sX2fW4BeD+++9/6PnPf/4jHsSWINsQOBM3ixOcQDnl16EFbAnJsEuqJFtdwL1/jME4j0aEYKKwxtAkWGWfyWXHpajtMi3hZowluJxTgpNI/y9ic6OATzZFPKKiAGnOJU8SH+JHVwt6CAlju9coA/c3h7c2RYtgJ8t2tiJ+2YCT6J62bolhSZIkIbFI3goSsrX21liXP1C6UQFHF5ye3ZErQSFAAXnf8zvBKig5ue7fBj098ElJJx10XCRC8bUkUFABVsWhIkBsAN3GYCsBp2BSoPU52QAEnSJfjWtMia5X5IXvbzyICUmCn0nUgHu/57tL0IGVJI4ksU3H0suSrAW5jSEJ3a4J2RtnCWVjSXzk2uaChlXn2FnJjo0nvtmO//BJTQkJQiHMp43dWIp6CYbekDWkP9/5yq/8ysuf//mfH3KzxeqrdWhUJAs/F//N199i/jx344pTmMhW9A38+bZiCYYnT/PYAUSexe/G9eoJ+Uju5JL0FB0wkz3Z+WwDOueHrQlOwfcIWg0NfsP3xcH6BrvwDTqkX7bf2BBXja/J5fjdLVgSLU85V1yTWUHBlmxoXOfb3ey4noTOf+QFjYCNLzaG6/ASyVxfQuzYf4kI4tIxvqfT5uXbiEY2bs7NKYiLHVDHiKHNb/BAUYJsyGV8R55GVuAgmeiSbjpfk5eN+DX81wjoXA14T/pXMIjh7PBXf/VXl+/4ju94xIP94CuCuLxAftQ8ya5IFj2ae8noNprkX80XscXH+O7mDvyAjlrDFgLbKJFrfS9/L9YaB9bQNf3tWtZOGmlwpfOX0Ddn87HT6k7Oc2+12LgRp9j8IyYU09bOnmKR/vAWnK3zNcDFKdvAv415hbgHacnZNhK2OWc8vg2jyGSNve8Wmnbc8i++pcEOL42tiZLOFO/LueTItfXG4Ma/mO/7nk2TLsiQnhcj6UUM7+44n3ApNv/i7712vDVpZGwzQizTOz7jHH4uf3Zcf8NrDZnNP61VztoiWh7h47gQPFRE0SWdsQW8bewf+ZEfuXzFV3zF5Y/+6I8ub3nLWx5xexveYPz8xRi44a5rc6AY7zWbu2LK53SIw2hqbP3QZ7feeuvxnIbVW7rbRoo423jue9y9wrpbNbudEFdwLN2os+iZ7+BqGoDWKIfjB9lPAW5zz9j4NMzg233fFTC/8zu/c6yxq0yat1vGqzW7ii3dkbXz2L75iuPNx/yYjToej1h7iWlYuTgl1sQk7HFM8rGncdzWsHmI77Dz+uy5JktOTQqYJLaal+5heLLJJeLZfPn0Nc884xnPeKjfA9xLiL73e7/38nu/93sHWQEgW/BsAWFwi6AMQeq3Lc/EnrIQZwakXAaSZBYIzwEmYIxBVolNAJqTksjOSEuIBCUixLFyFl2rxt1iRgEq8Ix3LsgQ1r5XyAPFvhME5AYqOlJbxErAwKHvcp5kiFD3m74lHmsUvBJdr1//9V9/ee9733sNJAGjOO/c1q2rbZ2CeB1fEkwOu/Qd31iSMhDWLQYCEuAmWwWe+9Eaf7uGzdHakUBgiWQLJMUTAEBe7SAYVzdxdw3ZzzySiiBD4vi4QE4m93kCNDpAjPkVX0xOJAeQaD7QrUtxl6jxA6DUuFvc93lra72etrpF/JIJsilw2K7zxGvfpSPv+UoyVbD2PoDehgh5rFFMG0NTRCJrrOaJPPUkYg1DtmtNSMeCMGKmiGrexkYWtvD1bAFFOPK2JHuxCdlu7O7za4fsAx/4wPUnMiVFOMZXfQ4vWovfUSZn88BNgC9BK975Ob/e4rdzi/niFB6v/yv8rJ9d4RQf2ATe35KWmE6P+YJdPhgmHhRfjV98Ni/sgD8wzpqRPcQr/dv97jM+uR18hbsmqEYbv1gSt1cpWZ9GIh1vPrAWPpucZIXDippkZW8kevNVPlYsdJ7ka4xtLG6hR0bFAH/k53byxZ1iY/Nm60KeYdbGKRmsGwGiY2tYwtMxS+qReOciieaTi+FrNoWXbGq8XtlsixH5T17g83Lacg6+rRBsLoQWLpvnP/7jP47LS3cn5Vw8sT9fzsdgKCLOFqsX5y25TEfeK8zhjTwAC7NbuNctbOQWi3TU59vMUjD2alxN7bW79YtTOWNfyd9n8HiLfZhINnLDMrrAK8lJdnmdj5GdLdlEHMh9MCpZXBWA57nqiz0UHJtrNUe3GLUGnzkP75FjGselvFv48emOF9+tE75UeP/iL/7i5Sd/8icvn/70p6+NWL6W/B1LbpzXzyrurrv4gp+wmy1Xdrm39dE3P3PblOcysNd5LhtJdKR5Ia5xb81h8pBziyRj9F3Hy39sLlbzLTp1jmJyC0T8G343N06NK/BjuEgn4g9nW3/c2O3zbpl61ateddjthS984fXnOZMXxmqWwMFsqDEL1/HHZFHsL96JIbxKHMNneRiXc+W08fn2GRc3NyUDHkD+ZJBfiiExB0MUi/zVGJqYy7fEIh4DJ9QA/KErIPLvziU/OVs3/i3valB3zOMe97jjeSD9a/PaTzPzTYVy5+Jr8iPdbd20cV9cbGFNtq0d1V/qSJuT6j6/0oAfZOu4YnU2DOd3vYcT6ipYvVfp8fWdC0fsOzbIjnwPzu8GpI2zvjuuirnjjjseQr62KGrnFoncBHsmKQqrlA5cGK0JBLnPlpBy4OZxFUDjLxHjQAy2yY9cDGHBknWyLdlVeGwgASo7A4pWxZWuIzkoHcDsDkfz9k9wd0xzAp2+cwxnR245YbIxpk4PMso+iNCZnG4xmZ7T/flf83e++4ZaXwVbzR7/Ntnq+K7e11GRe0R2bbG6AbAAHUETbJ2XD0SUFUmAprVs4ewcyQboShJkoUeAZhzEzTokMefTt/NWdvbrXMkI0CAkgBUJ5kutL3BIboHYGIAWKNBN83eOxMZ/Gq/PNDmArkSvUOEf7EB2+hL3Lg08x/Ymix7U+eEPf/ha9G9cr07yl7rkf/qnf3p505vedCWPYrW52EFS3rjYwjcfjWx/zdd8zfEEfv7NHulbI6Ix7C5JBNbJ55bMNlY2KBFVCCARLneUJMm4Pr+4YxcQYVEk99pldV1mpfnQqwc10X33AnbvtvjaIp3f8Ec4IjnCjI6Dq8i6tSIRcBrJ0JxCbvkQXOs8toLP4mE77nKEosw48G31KF63icKmSK9dVr5HT3BlyezmCUnU/HxEkxIpokvYKiErMhH3xYTOWbkUOeI8/Iw4dEzjWJ+ct/GGnCA0S3DCBnI3tqbRko/mXpxREFmHZgS9b060JoUGW5tHQ6W1bPGQLI0LT+HLWedyNx+0E+zcc4FMr/Sza2An8SQ/d4wiy9rgea/wVDwWb93Hnm41wpsPB8BbEFbYwcb8Tm609o5zZc/Xfd3XHQ9g9NDa5USNf6NnlaxfyxPIMTtsbkUUO2ZvB+lzx+M78Jy9xFbf81HrXc4m72tU0WfnifPNLX7Ob324c8WaNbIdrsM/1tcVmuTTGFj/hWmKfzvHjk0ORUmyb/NFbtVIhRO9Tx7Hiks5aguHL//yLz8esPqe97zn8sd//MeHXdnFGOyRLJq/2as8E7exkbHcFFZurun7cl9+rJAUp1sMWQd+mrwaXuJqG2DwQm6R9+Q0OnUlDB+H3fShIMFFYbHv5SbFjPn4Bh6aT5B9dU9mnLfjPMfA7Z0wW/4Ts5rHfLXjXM0IV+C8uZNLk4qM6aa/m68mQLcAPPe5z70++V5RS8942XK7xVg+SDfZLr/IZ7MxX2/ObY6KQ7G6spsTf2jMjWkccPGrv9mX/c8FOxxc++BpybY+xZatG64qQjUWkmmvHNqNCk0AOVlsNO42StgjXtXDjvt39913Xx+ue/aj9b3WgfPAKHjSd82TLcoRq6tzPug9vHPc8uqtX+XbjtucI4fLq3jVxpJmY7fTGN84XmHl8sPl1It1Kyub1JB41G233faQxNziEK8FJWCIiOxxdqQ4ClDn+IgIxQEayU5hL4kvMEnODMXpFO3AzFjmZrTtsgCmvkOS+t7aEGNgy5k2mKybPMgBmfscUPbq6b2CYYtG8yDakiVQ2WSwBTGZdweIQ3AyhalLNo3d98kSGHa+wFtSowGiKJWstzDzWfPaRaYT5KM5ATXbKmwVFnTb6yYya0eMkpMO61hLoucAF+QSiYSwO298Y7un/AeYkpOfAR67KVtQI5zJAuDOBUL+1v8uF3//+99/gEH+gbiZ7wwo/Nd45j835vr+RmScbRofGRHXfNallZKS3b/mlhySK713f5hEo7ASg3ZsOq8HAfWkar9LDBQdizw01iYiNk42axWvmhN8Fgmmm9Z12223XR544IH/7/e16QZJa0xx2vlLwJFgMQF8YaTiW7Ly/SYGWIKInNePLMEDJHTjENaKaY1I605+8dN3kvOOjQz0HSzVjPDdNomMaTy75hITP23eHlJY59138F7S4Vf8jaz8THLUuIBx5+Zs61ccsL04QZRgdWtyOSjimO7tTqU79zgi041FBrkPBvdd49UMh1nI4dqnNcHTZOycdBfJoXtNkyX+ndd4bGpMRHRxBEngnzBr85OcsvmRXl1ds9ihmeKnSpu34zbfk8ErLEQYyS43srd5+KWYkCPl4F2jhoGCTl6TD+SBJcBy8JJqMZA+k69fLwi/Iu8dD7NbJ0xaTKcztm7srhToeMW8+Ol8t7oh8HIMn1HM+XmrSJ28Twa+xybktK5kORdhSyxxH7mUnlsLHN8rO7bIQGjprbG6+uBf//VfH3GbZbLBI+dv7tqYshMNezWraxr0txgT7/wGj4DJmzPgqDWJF0UCvNKs45urU7knm4UL8jBMWX/EGXvtmQxvfOMbHXb8YpUHkOJKWxgkQ3HV+prDJbo2J3CY1tLuYFcGwDF2lQ/hUDpKZr5jXXIkn1wM7Vz+eCPOqIh2e57c2/vGVywsr3fO8iJ1AL7fd/1vTpxfXPMzuTNfaE09p6sCbIuurRvkSX7W2GFGvyz1T//0T9dnWrVm/lMTpfk8J8LVaq2vsfEMut581To1W1uXqzmXj8rxeLO1Nt7m6NaoQIaJfd+vevQsAL7t1142FvG7xsRx+bH54OBycxxPzCZ3/1qzPCJnOK85NGzlp/SwdQn/k5uTRf7HsdhWLpG78S3cFmbCiV7piQ3xNdyzebN93+/PftKrnLtxL3DlBDv9Yk3D21WH8FdMqTWa06YJTsomdNvY4mb9SQ5fn6J3vrJYLMdal8Y3251zFh4jB4hFHI/u2bWNp+NXAAAmIJMAe+XInEcS4BCCF0EWfLq+glmDQNfCOKtEYE8pvutzu2eN1+ccdwO4YP+yL/uyy9/8zd8cRto5yMupKJFTKcYUor3u5dtLNATnJmDjCC6FwhK2DLLEjSEa2w63YFUMdHzOrrO9uzMMLWkBCM6tyJVUN4DWsRVikjRSIvAVtpuA6ZbvkJ8PSZ6AyuuSrm1AIL3AlZ44/xbjHF8RcT6WnskAqAQAnwR0ijnFDCKc7QCDp+UKUGMgaBJt3wMz/iHwjStWxBagXhBfXfMhvrEJuDVIXhLF+hkA5v9L6JPn2c9+9uW+++47fjGB7oGc2CY/n6EXBGALIGSEziUEZKBjxXDjb2OCf25ciUexKH7ZDMmWhBYnkoFfJkcybJd/wZaOYY/kvztDK1efu6KDrRQmik9j8n0+sv67YC4eJMctzhc3YZ6kZn7+LWY0DZKneZAp/mmNe9UToofYa55tAdn47Xq3o4WMbczxsT7r+zrrfs4QbpBpmx/iUeJSVO7rklIkGuaQmf6tU16xNhjU54gKvEWedz303LjuDWajXsVff4txBKVCod2j7/qu77o2ppZAkg0GJHN+pVGDYMqfySLeEBx5eptyMAZm8E1NWWtqrM09Ha9hIu7pIv0hnOwofhtfoYnU0c0Wy9YXnvIBxEnRsPhFzi0KFicQM6TPuuFG8tUY7Aq3iqzFuGTBa2Bq49nByw4VDskZUa/gS8fI7hItsdRn/c2v+tuVkF2uGjfpPlvnNpcHlC05VjQihsm5+dwu1vIweXx34sjD5xvHA5nJmE01CGEcH+Bv6ZPviC+26ZXvNU72gzV9vvbiJzgP7GIXdsZl0rtf8uEfYkYOQLbDI74M52EonLLWL/qiLzoeCK2Jmcxi2rjrtzVE+glC/172spcd/sAXmkeMwXtN0L2sGj9sDYpu+EFP+GUydfvAf//3f19l469y1/oZ+TtGjpXzOp4fGoMe5czdlJJDYKq8rtiB8ezcq7n4Nsyy4dS6+LM8Ln75d/Zz3zZcxyWMh/dZb42W4pts/GH5rnhJn9UJ8hG8wOOaix6aH/fFMWGgAhFW4UJwcfFcvOyVV7ARN29OuM+2Yko+xBXE4WIiToEnLG+2Rnjed+oTctiIaa6uSnT798a4cxqveHjzm998+Zmf+ZnjZx9xF8fj6/QqzhXEy8VWF/CMv/GZPscPdt3wKl0tbzrPs2vWjFtb4eLp8VyjaO5vfGx+XXn4Znw1bIGF4mW5ok2zzjcGf+o48Yk3ipnlM/wyPcMwWH7m5/ILOx6/AnDrrbcePwMIKJEiTqdDqtBAKCi7cyV8gu6OFEewIIFBcMIQejtJQFsyV6QDDaSN0xXYGTfFI1CbIMmgGGhOnertptBF41NscyxoMZSEJpDJxIF1ZdbAQBXY2DECWFukkRWZRggbY+VD5JD5iIvLjQEKO21wGPdGYOM8IM/pVz8SDZCjl+1G1T3/wz/8w8s999xz/PTJufkiKBZM9/I+SdtcHHkDQXJYIGAzxc8GYX7iMlFkpFcAuoU9fW1i5rd2dZoLQK0v0B1bJSe5+ePZ3pILgOo9WTsfQS3xtZvUPcY6oZI7HWvq8LXG6pj8PR180zd90+Uv/uIvjvFd7ofAiju+BRh9DnAUBeJ+kw8CSXdiFUmCPXCHLuCKBoL46TwxEDC3a+Aye2Ro9Wl+pE7CQFI6Jz1Yu0TQ2rYpJXkCeJ3qG62P/ZDotckWB41pPn6haEUmzVcsu6IChrKlGEaAxEL6yS+QcoXj6lgDT6xss6DjNMUaK10han2+MbIkZW2XLFuQI9WIuqJR48XaVjdLYhECx7nKBXbKS/ylVw0TMcgHxAF9wEc5Y7EcNrVmxHRzhsK2se20Nnc/ifXYxz728rrXve6aSxB0RYN5kQV4B/vhRPOZny3YrTU4X+5xFUKEWkHVd3xu/QDG9V3n1eDxrBAETZzLMXI4/N6CfjGObb3ucYsDyDXbb3HBvn0W7inefc6PltDDdfJ70GSYWTylz4rGbbjQ8cZS44TzjbM6obO9YkOO0pTR4Gq8vVUkHbovtHPwFT4lhhVM8Idu7CKtLmGIe8dh7voMffEb+fJ8RdxyBnbBf+A+LBcb6Umxh3DT58YK3TQufrW4g190HH7VuG7x4r9yAz/e4gd+wne7dnJpYyjwXMEBOzYv46X5yC233HLcAvDud7/78r73ve/Ivc25mIZ0+wyGaKTiyMsbm8/VL+zCj/o8e2rqiN/Fx40XBcwW7mvzjfktXMQa7iJmxPHaevXTeRt78jn+IRfiDssd4Qncci4MlTeMQXdqhN7bFVWckZM/7XrlJfwBv/Kej/I7nBiXlUd9vmvEPZrjRle/pSMyyWdsfF73cg+5qHPVP11919U57GfN8PjMcZZzydPn2NMEYltjN7/nGywGFw8//MM/fDxI9a//+q+vVwjAAvqgI3xbLsa/YLRG4eZtNYAcsRwQPvbZ5rTlmfKnNcuRW6Msl10O2px9l83dd7963hiwVvjBZta+nNL3gdEBAAAgAElEQVTcjeU22sa3wSI+yIVjLU7CmMbId8UR/BOzy4PxSvy51xqgj7r55psfWpLtAKC/RBmJRpwkFkQUMdpC2YI45Y6/l82sk9p1Q4QkQeAIcBhhgYTRc1APOhEYEiRHaj0uXZLM14GAd+dziL7nxAuanIdBzLlJ+EbOrkhH6CTXZEt+DyEEfr7nzMgXpwPgOVUNkXWGdRwEB6ghGAgUErlAwUadA9A2ibD7BmXy1sV/61vfennOc55zBNXx8xMPE9YFe8kL0JB9k4bEyiaKTh3I5muciuL+9/vFfHgJd7IqxnSHBaeAtU5gw5Z0nm2e/vSnXwvobbAgF+4RVwQK7JWJ7yAtinWXz4mvLbIUQJKYcTeBJ7+uP31twWXeznXp9MYUEti6d2cdsLAX/Ng4O+9udI4CVLeZPZBf+NGx/edPyMx5h6L5PAOg44HoFke67vRFP+ZCCshizSuT2OcH/FKskIv/OE6MuP+wAiB7wI2ONwbCRXZYKw49m6C59yoj9l8fESNIvYYRv4Kr1gVv0wlSwtdai8IN9uycm3T87bhe2UeuWBvCoN2xlFv6rP+7Q9fORLthSx4Qaa/kRhrE5BI0iVpMWvf6u9hYItxn2U9RsOSMvyCrSEn+BUfSo2Ya3fOB3iOOSBdiv0UenKbPfU+uvUrsnKP4KBIrZumtMSpya9o2TsdZC73bYUtmej2vW6ynY3Gw+Khobm018R588MEjvSyxkpPpQ0GgqNycDZOW3Hd8GJ0fuVqF/22hzw+SqfM7Vn5q7s4pl6SP1pU+NJ40svCl9KgoUXTK3c3JB5aInddtTpjlKjSbMfI6WdhwC4wtBOGBWEYm+WXrr6nS+xqGjcO3rat1ionOd+XVFlrJi0/JrWRDovkLbE+n8ioulL477tyUWM4Br7fhgAfyC3JqFiVzMtKH9eCVdnv7XONGTPXa//TgyqPiRDOvc/KJxsc7l8slE3+Aw/Ic3JGbFiPTg80GNuBD9Lbns618IC6XP4pfWLacBLY39mJHV3G1Kyz3rR3xveTAjdlAkaJxtvmsY8U7n998bC75XzNabhQfvdItf5VXYQeeSy/LNXad1r9FHN7rHPmDzLDC3HyTvOLOepZj+JsMm5tgdeepB/p7r0yG4+zcXGJP00X+Tidyahii+X+WwdqXW8o3W5vZFIbx/BbH3PiD3dYHJ/C85nS11daRxm7NcAGmiMfmEZPJpGHTXM2zPL4Y7RkCn/zkJ695aXGDr8lVagG6gB98j02zH/2KHbwiXNNEIROOuJyRThoHnvAp2L9XOKmdOlZMy9FqCfVor6404x/HLQBf8iVf8pDukqQEiDZYJKktbAl3o4IQ+DU2pXEspKjCsAcRILfrcAjcdk43+do1V9QqRIHKBi2lmJcxKB8I9f3KuMbvc+MsITOmriQw2CaFxOheNQlAot3CZcEIGV6AlrQQ3gXidcq60xUcnBH52MInp/DgIja3fkQGcNMnuyCFveewgofzARbgq4Pp8s8t5ht/EybfOhfM5OjzxgXCLqfpff96Onu6+tjHPnaMq8OIMCd3l4PddNNNR5PAvT/8yDzIgCBT7AJ3ZK/vddlWHyXOPvdziAuu66NAGqAgpRIoEoOI6Ax2nsJL0kUs+DVg7hzFoMuaSgT5CqKzcvAxPomAsB9fRzrofi+zRw5gBJ8gS99bC32cYydZ+7fFs8QBeBVP52KDPrd5w9fIltz86ezngFpRxWedK/HSea/NtcUOH15soefFHEVYr+mkYxT7fGp9RlJWTGZL9zbaUVIQwWBFJRLJn3qvCHWfaUWBX3JAbF3lItF6D4ckwfSQPL/xG79x3F7yile84tAxX0p2Sa5zYD9fKuH38LYulzZmMZwv75UmjcfftniUrxBOduvcxllywncUNeuHYdri2jYAGnObF0u+ycU/sz3sdZsAvE7uJQ3bYEBmkDlEXj6yZsRKfu79ElZ+ai5rYg/xae2PfvSjj3tTF2fg+soATzdv9Xe55wlPeMLx0039Q9DhMK4RPt58883XX9JYQruEWcFIHvGxfAS2icFkc7k7AirXip3O39+sF7tyC3xt7fCvtcjN5vK6BZQ5FxOQTVjADublb973irCdyej6tKuN8inxZIMFvjlePnZb23IYcvE7OYW/Idp9Hi7ny66iENN0K1blVL6yPIo/KJKWf8BIWCUHJ6+mfWtRuG9TIjs0P14AP/kUvXcceTVN8DM7kPhx46+d2UY+XA5lzWLGsXKxz/ns5qTlpWt7jQA8g62XI/HLvtOskItwKjwLd4Hd9Iqn0n/rTgea+ssvOkeRplHlezoQE33OXnhV5zdfY5NZs4jN2EORo7CS0zb3Lp9YvbDbNtLpAebRpxoCnsO7LbxxHXGSrJofe6uMZ7/IMWRONuuwThwFD9g42WK+73Gz9GlNxozTdrsTv1wu4sqh1pY+VwcwB/+wxt5vfli9qyvMzTfFX99v3senFPMKWvyD7taH2GWL5r6Hc/BNDnWlUOfxW9jZsX75iX/zf9xUHPe5PMoH5CHybqzCNzHB37f43zpMzQF/Ww9OsTwJ9jY+PrechP/CMZitLliOLF82V/n9UXfeeedxCwCQtaBN7EhjAy2oUwYFAleBRxCkvHlctiwgGQkxsZhNlAveio4UqQg7k5rGUKQ3n8ujBfaSMoomO11w8h1r14l0FmSRDMGyxV9/06eCZQs5BuPMvSqwkx8ZMrbvkb516nOREaAG8OkJae1eyG/5lm+5/PZv//bReJF014EUHPQsuXLq3f1xzAYjBweI5thdKYkWMGkidOwGiI6YIDRPMgJAhLD3ZF3AWILWGsiTfxmnziMgl4glql2PoAMUSC17ABTzJJv7SK0NqJBfjLBBc0jcAl4isi6+JGbdhsC/gTp98R8gLSGfG1z0LN4Bqpgg6+q3Mcy3CZM+JQ6dSHHFP5LJ1ToKFsmJz8ECgEo+P+HYWMhe4ylkG4ctxIeY4zfiHhGUFGHWFjaLDelUUpawl/TxuzOerY4l/HQkPhZ34BqM3B0q4yD1yVtDqx1zONFn+1ODjaOhKjlIbIi3hN1lsV263m8DNx6b8HFkUizzPSSo79ux/7Vf+7XjEsEeoLWEgi/2mdsv2BnpFauIEH2xDX/cYja9uFKArREE/kSOXsPIGmDI8OYDcdJnySR5el2fYmexuQ0bviKuxQxbK97FRGP4ubE+2/kQD3pe/4bHxqt5WyHe+hy/eQ5uwSJyFY933XXX5d57773eekQvjlVYy3HmlJfPuXaxJpLXOMgx+2wsaqw0zl7Jt1xCE2oJ3DY9FNPhdDwgnBc3YgMRdaWQAgoZk//FicYa31jSLl9nV9ht90e88GnYwRflnXSQnG65sdGx9usYxSByrcAgJz+EQ83jyivNr40juYR8iPmZ0/HF1hreaABoyHT+NgU7v2PTV2uhG/4AWzQlxGzHtzZ+tO9dGckn8Qd5QSzCyy0QNj7hhl1CRLvzxcaOxQawoGOyg4IZFptPYYvLiU/5Akaw5dpMo4pdeghl2O4cPFFDgS7gca9tgnSpuHvq+YYCD0fmg+n1nKethcy9qgH4FJ/BdTcn9Z0ijG/sz6TBNzrHt+Qbr/wQJ5E/5KMtojuWLfmTYtEOtmaOOO94/ztHvBoLVxVv4p5N+cm5cMMZxPc2/ORpY8Lytc/ihXrL97C28zS2G6u4bA1ikv41zsMBG0Dikn7kSPVNPCCczuaN54pWPLbjk6Oc22t1BZ4Ba/HFzs2HO04e4Xs73uZ1vgSHk+OMC6sH+CRPOq/3i3f9rcbNDummOrG8y/Z83lhyHQxje77Z5+vv+ME2zsiaTWCfnIVHm5d/0KPmiryHb8MjPikf+j455BMyt5ajAXDTTTc9hHBJaqtEixWoFmhxAhAICxgOBCwI3zg608hmc/ibYyBdFqFbZpGbsMy58rcGcwLWFBcZktyATmMDHkZZIi6ZO16gSuJkS3YycIbWq9hYAgsYFnSAhICRODJef9uZ2+KE3MgzUNcAACCNcccdd1yfZPu0pz3teimcwoUjNtaOyx+Ag/WzvXUJVjKky/4rpvt7/YbNgeYmXsmEMxtL0Pa9ZGSNCiZ2SE9+SoddBI/zvQfgACOZkFrn6uQBUkWUwJWUkAeybjJvHUuaBaQ1+J6uEKD1e74tmZA9sil59R1ysCQQWC2BsE4+r+Bk300gfefneJIZUQeaOpQSLHIjIWvq8CU/R6mA5xOIIzstASBvtnVVAEDtuyUN4kJDYgsEyYeO7aIZQzOML0psfNoaYJa4WF9d4gD82VrB5ZK01eU2TmBhuoMR/BaepgdFQPPD302AiIaEp0EigSAM3m/RJ7bOyZYfNY+YkcA7tv+ts11CWCdO4AVy3xjbgDwn846re99Y/MoxyKhchiyJDXOKL/GE1MCec3NhC87GoHc2V+zwWzGDpPGxbVCtv7AnnXndWFwcgin8GUFHUvIhD4xdwieO9nz4AWsUYT2s7pu/+ZuPezz7iUxFhbxZU6H7ULs6g141L3qv8Op4D2aTg9fnxAaMXyxO3m4N6JhuGTvnXjvHrYGvwyD421UMyfmRj3zkmoM6XnNFQWxsZJjfJzP+sjlX7j7nB3Ha9+wDf+C8XIGA9l4B2XkrU7Z1PFk2Fze/5qmcDev532L/Yx7zmONqnL7bvEIWx24Rxke6UsOVM6ufJbk2Bzq/dfBtMbA5YPG6ccPybSDLcch+sp0v95cTNG3oRr7OBvTfd2J0ueZiHo4Lg7YQ2JxtXXia5uE2nM+NVvHf5135mt2yBe4ljmF4nzeeS7ZxQPpeXBIL9IF/pdMu2xe3+LAxxN3O2Zo0uTx7ACbJJYpqHCPZ+2z5F79df+WT9Nz5eK0x/HIDmdObf52/O8bkWq7El9UHuIxCX63hXHULm66dyecYORnmwQZ6XM4KZxe3+OJi+24Q0R89ZRe2zBa937imF/6+fG1zsZyYvGzNPvGv8LD7wdml73AYYzeGq3+yleZtftl3P/iDP3ippnjWs551vSIE74eT+dX6ic+TWyNtG6N4iLUnH4zpHLdlle/gq+bmNsZaMz9iOzkNB+Fb6dTVRbji8patXzYPbG6sWVduZOfO12Sk1x1n/Yav4XB8u1eNG/lNjuF/+MlyHuu02ZkO4fxxO2W3AFBCSqUg4EYJN+ow9xmg5uhAft9voDT5kpYlQBGLnKgHrLg3rO8ZnoMbe5MIMgFwBJtiUCAtSHWs9RqTs/hppI6nYOBAJwDXepYcLlEmv/PTLQdt7N0tkZx06IC29UiuOrXrhIK17+q0tQayJ2sJoSd3vuY1r7l89KMfvRbQnBLAr023qcHxWj+nbi38BhluvAUz4K7xYz5g7BImxLg1cvgt/JCRXpcsmA9An4FQkhXkuoiukOg98idAxATbsUMy6pTTDXCUVBR2CIRihK/RTZ8DAk2iXq0HQIop6+ocpNEx22iza+S88zGKhV6BMhBCYiQIcc/24tGOGZtsbPb3NifEXvIgZXTUsciM+Fh/FH9IJF8D+Mbe+yuRAHG5JBjhax0KbnajL75lruyrwMzH2XOPEwd0zX/gGx90rjnrnFds9YwMvsfXEKyVU1GgkQJPe7+kfmOJPpItu2l00Jmmkfua4Try3es2UEr+7ndtfYpxdtSA2cQEM6yRf6zccJVPIAB0FX798i//8uUXfuEXDvwSf3bmJECfw3T+bk6JeXXHn/8vUmwsa0QsxZ0CrbnagbHrxqd73asMzE13sGBjHNnTSIEnrdcuGh/dfCsPLLnhn3BV/FkvfykHV+y18xOJkaeaz88aNmcyIEpyU2MpHpfkknHjcXMA+zhHIU0niCkZO1dsIDjrKwjbZ3/2Zx/r6CfCyAjz+PMSfrqHX95b11mf4nT1vVehbe6S18kdjvh+44Tvbwwi8PS3mLv8pbXWLNEYXX7S33JLc2yjrPnZsnnpdH3ez6d1rjwa0a1BBONgK24Ad3Gh7BF2eCo+WyjOxAS906/x8T3FR+/xoc7hH3a7FNF4CX/Cc7YYaU1yKl01Xj6f78vT8qKrPRrr3IxdzsWXe/W/gqs5NNKNvT7cGMsJluuun7KFtZCnVwWb2Mfpm28/ozt4A4cbMzywHlinEd0a8O5z3ttYT5bFC1i59t54hvduBcAb2FcObm56citFOrSOLaT5kNzVHMvpei8ftk44Jr6slQ7FAf5O5sV78cNn4Bs/FB+weK94FbviVMwqZM3XHOINF/LAYHY8AvThWgfH8VnHVEjXAOBXvkvP8gzZ0ke67lgbW43RTzF2xWAPBZRj+ADbyBuK9F75uHXBxb1NG742rlhJRnHuJx7xNI0OY8KI5eHG8jORzcfWfHpt2rkwUpxqlMhfi6vJt/gu3/B9G2R0bS7cabmLnKAmVB/gZ+KST+PyOIpnUPUe32qMrg46rgBQTErUkhVChfynGN/1GVCSGJFcjkTh6/ibiC2EQiPCP/uzP3v5hm/4hv99QuHDBhcoq/D+3kCnMHM2JoAVCBKBczuH8Ris73KKd7zjHZc3vOENRzOiRFcnFeFX0G5gM2SvHDG5NTJ0lTkX56ADa+x8JJmuFT/k3WOtG/BL5s3rGQCdD7CsHaiz7SYVn3Vs5z7ucY87ZPrUpz51vaWBvnKoTbgcnK7tUHQ+or5klLMKgGxFzxoByaMzCDw5P3LIBzt2H5wIYBTygFDCEhDksPaz7yH+YsL3zge+An2Lbz62sYPgJQ+goheAjvgrgtOpy4mQGOtgz41Rdk/WjSFJilzswqaA2j2ie98cWcQ+cALIyBx7uqdr/TObZCPPn1jgZEeYtERLQhF/rWlJE2KzzYLGXuKHCIhD8ykafZ4t2EtjSSG9jT7+tH5hzr7bIhtxJwPyIOZ37Xy+77aDHXlMb3B0MRRuNE4YJmnzRTGwVxIgVYsPCDBighClE74AG5LTvLCPH/lN447pp/Ce8pSnHM8EaK5tZGhCnQs8jQrz9327Z/18zTZQyS4Wl1BvN18M9JmCxjjkYYP1E+vZxkJzdq4Hl+UjfnkFSZQjdw5xuvaDeeIUzm/BJ9d1Xj9hVuHl+Sx7RZ0Gm8Kj+ewqiwOYaI3W1efuc5Xb1lcXt5H3xnRfqfwPg9YvHL+cYnFe45FvwLUlYeJ+C4ElhHKBdYpTVwjAcGOyD93SP7LnfHHQXMio/ANj8ynkmM7gOt9SgJ+JI1zQJLKj6/jkkl/Wf5qnOO8zV0K5NYOuWute7gtPPBBqd3/xpOaTv80HQ8Rax+YrXTa765VHYQEc05ykL8Wpc70u98QbxQH/Y/PlTh0j9xrLcb3yRWPB9I7d8TUr+H/yKyA6Tl7Cs/A6PIzP4BGKCrmAvWDR5rSOkXObH57sfeSb57MrHFr+ppkpNy2251OLN2JAbtgiCBbSuwKCP7cG+VJM4nliTqxtAcSvYZQChiwKS/WIsXAlxflyGjFFzzgOf1MPdE7jaS7w8+Xc23ihbzwDD4UVmxPgH1kU0LhEY/HJPpMXrAOnXH/snPSwRfdyePaEw+Q0VufzSXqDg3Qkv62v4nGageLF+Mt75B9NnL7DD+lpcwO/lTfEDvwmrxjkv32vSadQthZ41zw4p5hoPJsccKw5+2wb/zgNTrt2gTWLF2oduNDcizmLQ5s7+TWeuryqczx7BNdans7e1sYft8EmvrehKZblxvR21Ng1AFwe0OCcYh0fWSH4dlIkpk3cnGMv12m8Gz10RAClzDrYndPTCY3HOfpeciHjkjWJo+PP8yoUOBgg46TWylmTswcTfeITn7gS+M4VsEsQJB5jkRcJVJRIrpoDEkhzCqDklvwXBPx9JkOIomR7ZOLL5ejGteuhU7pJAzhtcl0AWLKBCEiAyKWkiOgZn+490KXz6UPgKPaQ9d01EMR95iml7aZ1Gak50+e5qDMPPxVs5DG33bbG2uBnI+sBdhIVH/c9YGBTdli/EANLthE9oC6Rujxo18gX2Zy9EGPJdwmadW5iFCviSQwj5IgK2YGWNe29s8jOdhSB5ib4MwhKwmJd8uO3QCxZtknU8W57QVTZGvgCO+d5n++v38MsyXOJDlC0dvZZ4iMBSGTp0W7Z/uyWbvcmCuRoY0DRuyRfvDX2xoUCmJxiIIBf0qtAkQyQgOaiew2VfHyLt8X2xZtdr0JIUZ2O+SUM4ZdnTGp3oDn6GVC65weS2V6NAqMlb2vdPADvGi89dP7Gwxl74UPr68qL1tFlcIgRzIZ37gdEPNZPkVU5aHWPlPBVRKZLsPNnzW0xdiarxjIvokT/z33uc4+dln/7t3+7tKvavb733Xff1Wdghis6mr9msCe8J3tjI+vNJ15ae79vbpdySW3nLUmC7YjPXpWkUNrCC9ZsQwcms9XmC7hLj/S1PsdmHQuPm9Mu0/IL/rI+Ag8U356X03vrbdy4SVfV8fNzfJp7Y5LuOqfvkU/21PSwLriZ/dKfHMIf+0xsJlv/271LZu/F1hbEci69LAexxuaSq2Cd4o4/s3Nr0YzeXaktnhFVtl5slZeLvy1CGrd84woBcS1/KNyyWeMriuhN/rQOuAIz2JYsy1/YSp7gI2IDlpormdxqsznQbXjO55+bZ/vMLZo2UHYTILnkF4ULTsuH4Ww6oQ/+1Tlyp5yh0OHXrgSjI3woG2oQi6lky2e7MigdJoumouKEXOJDjpJnGp8O6L9zXTEjN5IdxxMb/BROLGeXL+UK8ZPceEHH0yG/XtzqHIWYOcnQuVvkmg+X5hP0sreEyBPWrrmBW6yfLT9KhpUTr9nmi9yzul+MdH6fwSW5Re73ObvBka2NcNG+4yfkwzXxS/jD/h2Hc6jDerWRgcd1frKoHTZGk0WegJn51cqKL3SezTX1mjg/1wfLeeiKvcQJXFd7aojApOTH3+V5Pix/4X/ysrXRoRwkRuCjXKhuFWtyq/E7j15sfsLsxobL26xK7uPX2O64447jFgBkrIP2QIFBeYwBZBscyAmEJk9IxjUmsDOWoO94zkzRxlpAAc4cHrmQsHSngAVyDRh1AYEmB6Eg42xnxlwUzPACmtG3iPC3YLU2DtBYjN44dpIQs+SxFp1KNuIEZBTQjpfc/f63pLhFq7Ho2LnAmMNVhN99992Xd73rXdefkOBY54SOTDafwPIAJF1WIHEmMVucLdADYGApMXW+QBSg3vOXzgXEil06YI9t6DhPMG+i9d0mWjYERHxnySowWZv1PXLkb+Rz40LwIy8LEgidY9YXxavvNonxv45PBzrrdmeQAQRkG2n8XpElGSwQLun4vM/7vMu///u/X3MTO/FbeoIV9L66OesDGeO3MEgiFu/JtnEKZ/gd8iTuAemSkOYQFzCJTp3XMSUy+lry3Xok99XjkgY+6xL/9R26tKO38UaeTYxk6Pj+IbtkUrzSt3PN2WufuWpAEwGW0YWE56qEPl+fbnw/d7iEDwYvZnde+Oa+T7hDX3Bh7c1XI98RhuZHNowtPvbqnp5/8vd///fXhkW/MFDx7wot8Qs30qGdqbUv2/fqc40L/tGr23AU1r2+4AUvOIr2P/uzPztklsjZqLnhqB1axVa+bX3pQBNO86LvxM7mcjbgY+bVaLYGOJMMbOJcGIJMawSL6dZLH7CyuPBsC3KJZ3mgYxtDgcteyQTvzIXUwS7+aCzxxh/lkc0PeAa955P0uo2Afdp343f8Xsa6mN+YbCHPLL6SozGKi3wO1iHEzeF+a3wCITWmByHK7wrrcrRdeJgujuiX3pFaO2TNxT+3uJbD5V2yNGfnwpfdSeXvixvyJbyCMem942rsL6bDYXFnBwyXdOsd/cIHeX1jUqxsjCW3vL2FoeJKocfn0hsOs/6teNIA5Vcdn43TRfZsbYrQvmtu+s4HNDBwNBxTHj5zkvS4DYrGXx4u7ylA6EBeS5aO2R31vuMfMLB59t50NhKX+JOnrVs/LJarNrd0DpzmF+yNp22NoRjCocSRsZfDsXGv8hyewd7nmOALiwX5m9yBS/ANsbBcUH1zrjuWw8IY5595ooKary+Gd451ikE5puNWb3iF2N1cIn9qCsIYa9FspDsckr9obNiUo1u+s7gKrxT9yQkTvG5Mwn5jJZuC2TzWIhf2vjXhzXTaGD7nW77D9ZdXa3LAUrGEJzcWHcmPixXm2Lpt599aVn6xFj7TGtY3F8vU4XhkMWnzRU2xdeTmTzmb/8M2XKN1feYzn7k86tZbb32IUCYHUg2OSC4ZaxDCCObd3RcAAEvBSbEbZAyyZHbJGPChhBQnEQiQDRTOvUlng9c4wElxyhHJLLjJ4jivxs94jGkXSjeXs9g5XVDhdGdgOTzu4USFfCQDZ2ws9zEteWsuZD0ZexpnuxZbDG3Acl7FdLIJfAHYMXV9S2abnJYg0GfHAjsFlgBeBwZwfea/47cQIzcSI0gkUc2Vvnc5oXGWhNDnNkz6bIniXnIm4BFxwLFr6W+X5QGzjQO+kz6XaFhLrwBSYSRG+JB1snuvYozdkf/1RaRu7WlNYkyycLnhEo7G3Ead4o6t+MgmxtbQf+chNwjnWfdAC2AhR62Pr7OJhA+ckT/JHhlvTJeML86wwT4kz/olxl6Rl01uCE8yIKVwY+fgY33ne/qRPNkIVilcELJNvp2jEEeKOs9am48PsDc7kUusL9YqHFsjjEcKrGF9ha2RED7KF8QQPSmUXvSiF13e9KY3HQSfj7KnxgySaj5yy0H8AKFonc2zTduNJzisSYgMwKXG7zt5C+mRIGEtP+n8ZGXH3aHjL7DMe0l5/WC/U1hKwvBSob1kl9+aVxywuyYJ29Cb4/iZptdiM13KlfyNTyhI8ILmNB97yovWR09iqisT7rzzzstf/uVfXuPyfHlz/gjT7IovgUXQ5AIYa25FOX2vz2gUIaByEPnWP/g1fYhFzR7ja9id+YZY5jNL5juHvuluc0w7+OVXtwrJHa1dnNGxOJOb5Dt+AwPMWZNMkfnC7cEAACAASURBVMo/5M300rj7+9rJaaeNrLicHV8+vzghN5NHDoHz/AeeVEh0NYXchj/JB41NHxsbfc43PRCw99vINya8dTxcYFP6VViJD7jQWuTo9UN6lC80c/jtXpWQLH3udrf1U7G1uI4LwHd6cYUZmbe44VvinNyaM8aUL8UBvYolOOv71rE5STEiD3smCB0pyvgFnLcWsicH31vZm1984Z9n7mrMXv1yTOekH8+72ljub/lz8/YWQbiYKyRad2O2vuZvffsgabHFF3GnxocL1txnOLnvxdiZR+xtWnSFc3svpyeXy+jpn64W5/ioGF4M0PiE+fJfuuG3OIE8b63bwFws5DP5e/JVg1j3+iduKyfjY/ATzvEp+Co2yyNwbPMeDqpWlY973xx4aa9ba6gfcAO2gWeN43hXJFvPfqe+g+F8ZX2Q762d4Hfrpxu2L475MV+C0XxQjC+WOYeccoj3ydatlI/64i/+4uNXAIAz55UMEQrG4RQATzISeJx0ydmSMoSszz7ncz7neGBSl4UytoIK0e9VEkN2GDoZNzgW9HU5AW1rTFZgvsWzQDWX4OhYoCSp2UlZx1/iRl+cZ4k14q04A2gbUAp8hSNgRn6bv7k5t+DhoAhtQeJyNGRIctwAEVycR2OCHekUsCNhHL/3LmdbwEa2dcA7LkL44Q9/+PrwlSXfnNv4SCm/k6DtPPZ9/4HB2lPDxdUTC5wSHz9AmgSaIrL53MPMPvyheStuFmAEI4JJb0vErYWOxQxgpQOxqCgyBt0IeMdt5xIRt+YFKo0R4CkeNvYQiC0wOt544orvIt1Azo61z+lBIkhWpMx6xfMWKUBbzGsmnAsRuzXFRf8c33Fs67KyPjMXOQExee00LnERb2d7m0sMNXb3Z/d0Z6Q33+m4sz7pAHnuXHpGfhFiSW6LZolfsjJ+siiMxLmk03tFAXzi9+y7JB528UPyJbN5zwkLPnVM/+kIPtGVRpddFzEruUlYsJKcjWMscbQNVwRLztBIQTyXdFoXWeScjTd2ZC/+Aif43BY79LP34HXe+hYshrsIsMYiXZ8xW15W9MAOORx54iu9eqAtzE6WxWo64edsQCbEZImG/M6+fJRfGJ/v0+2ZCFuP+NtLypM7u1Us2o2SX+nHOvMJGIGbdGx66btnP/vZl/e85z3H7Q3NhUTTP90UH3zYz6uuD8k3xk4Oc+MaimRcpnPsltaUb06cSPw0nss3+6WixpQ7F9PhrvPyQ7JsfkmWvmu+xRVX58B+MSTuzzbGd+RNeMX+1tw4yY+PLelNVpiExPuef6//JMM2XPk4u5mb7bbJA28VSPJZsbe+2RjNwX6dR0/wRaHQuW6n4WPwWv5ZfiSeWhvutflgubbijK9sAds42RCmbU4Uq71qavQ33e1am9vPwYr9jlWwNadbAsjTd83XrVLZ9WMf+9ixFg1Sfre8DedTQPIZMS+n0p0rZ7Z24OvLcZyHe9CLHA+D8KDOVVDjAHi0HA63t6DvO7wynNiGRJ8bU67UIGE78/MrRZirY/Zye3bTLJRXGpue5RR5eIs6x8NPsb/5os271iFO5Cy82/qcK8f1Hr/wnYKUb28jTXx+1md91vUn11urn11tfo3ebRjBTetczghn4AneJvbZmM+rF+hF06Ix5Uo8Yfns5icxTA4cRE5dP4Zfcr04kOfwGTFAb3Iq/JUn92GLyedzvtbxati+02ikFzpcPrvr6ft0L7/23dGgufnmm49nAOjAMyYgWdBhDIvUPSKcYNvLwXT9KZHjJEDJKBDYomlJGWOfk9MSPoDWMcnDIAAEmUEUKHeTCifiLMY5F2abpJpX4AN3YN0crS2jbkG9waroSh+NpYClU+SdThfotzCgG06BKKVTRZEiDEAtAdxgoHtJnRPTaeNJlGcH1SBB0HTDyC2hm5tjIy+etssGkkLHS8gCkG82p2Jpi2pFRnIj4TcqEiRnAGv9QFRyYJuOa8emRsYHPvCBRzzRng8DLusGFGsza/cdGwheJG/t1jl8ToLpOMCHEKzegYPx0584QVIX6JOHzVvPjkUWyXgJCEJDfs0Vhed2661ZLJz9yLiS1hJ7f2+x29okJwnc2syB7OzTnMWyNS+m8XHrsvYlv4gSotVrvtZDTF/xilccyY8fOhYhJC87L+4Aaj7P/yUQ8ZUPIBR9R47GpLv8t2Kiz8SupOYy4MZHivjs+ucmfvGXbJpidNMYinX2QbI9cE+cSUzIBWJCT4unS/4UaTCcnZLH/YMwDik0l/i/UbN7iQj8bV2NIWnyDzpPRsQZiUCKYU5jbKxuMbJEtOOSoWcE9OwWsY6Q8efNGfKpXQuxl533KeuIiVhccrH+bOziX+NT/hOjW3DJfTBlc8quU/4V147np+Kw981dY7U1lA9+9Vd/9dDFC1/4wkf86oG4au09nJf/t0ZchDyNVS5++ctffvm5n/u5Y3z67bVz3ILSsX5yCj+JQIsZHIKu0sEW6dlf3uU/fAAh7cqI5lBg3IivKJI1sM9NMOtNjm20W5fbkhaPk6tbMsKnft6xpopCQAwv19iGnZ0z+bFx4YJG2xZcyG3yuGccFmsEZG95tr8d1984kQIrv+AbydD3i53ll9Yspsi7+XR54uZocbF+qADQZNkchGgX454JYb7lPp2bXyVXxyUvn8gfw+XlOH3Hv+jPvOykiD3vYMJRHATmwQ1YYfzm4rtiXNFuDty7oq75PHjWWNuU4jc4Kzvg4IszjVth2mfdurI1xOZLulmM3e/pYHmJXNFx8gFsPvP+/AEn7Tu6xpVgCT9Vtyx/2fXyH3prbPYQN2zMXvC9OWxSwIPlV+KkzdJwsYdxy8X8F28gf8fdcsstx21v9C83mH/zPJ/nF2SDkfye/Rfv041NQPL3vTHpCY+Wxzf2cAPYSjZ5gk/LRfAEp5Lz4Ow2psRPMmoE8ln2om8cO1lxI2tn+3SkUb+cBhdNz825tY68h6fRk/ewYWOYDqxZvQNLfN6rPOCKfTGuwSQmi73wqPfHMwD6GUBFpIJIR5XjAZJ1NgGqyNAoALqNidAhZRTImB1jR5fDdKzgVYABU52cFreX9G5BsITEfGTjXJtAybly95nLZwAHXTCUQJN0Bfl2FDehMtYmTk6WfJsQOQ6SBZwQsAV8cm4wd17OXrGaYyChwJJdODjZ2UUwAFxk2nuBTK/0mU22cJHI6YruzOtz89PBFqwCBRCt3lc+RecmTeN1HOLBxxeMBRbwQ2okD+sSnEhy5/Wv134povs7gY3EuomBb9JDx2wB31h2Ce0aIXnGQTDTYeTine985+VlL3vZ5f7777/+ZnTnsCG/kGjZkp/a3YIB6WxJ+/qlpKMYAnTWg5j1eQQ3W0gO/a1BBoTF587Nt8xl/k1A/Eoc2E2zW8UvFm+ck+x8xByNI2Z0WZG/JTdsKo6aTwGm8YYoNI9k2RokeX66CW9JRZ/Tq+SkKHGcgsSaNpnxsXb+XvKSl1ze+MY3XpMR+elNod1a+5v++AACt+Sov5H15kfSF3eRSfjVfPxRLnB8PuHv5tOYaB63evEPMbBznfGAfiU+a91iZ/Mbv/K9ZkRz7PwSqvmQeiTS+lq7Amzj/JwfNWe6vLTjIth26exiwlW5kc8ofhS7iC/fJYvj1j+sAwZvw0ThgczZFURSjAe37ODJgYs1LqvsWFdvbLGbHH1eIdQxG9MdV1y96lWvOnz31a9+9XEccscGMMX5CmU5iL/wX3iueFiynyzup9fcWuLeWGxtswQ24UXygsY7u8jbjUGHCCzfXplbh1wDU5E8mIVEO385TfMq9hoXqY383XXXXZf3vve9RyNk8x1OsJiFNK5+xbw4sya4zXbiTwwk0zYd6SGdhW9rK2uCpZ0n58BEtobFzufDyexv/t94GvHNz45wcIvCxsWbzO2hoPx8iyE5pHP4+W6gyAHJYifbutf3cRU5Dd52zLkRYeNu8VWsLl8Sr/mUeN/8hPvioThHxX9XAHzyk5+8+lPrUNBpqsJj/i4e4JZX+UeDCxfB6/GW5lg83Fpjcxe5O56/Wzd8wX81ZfFwPkbfPROmnz1dLOtYNlxOAT/CKMWUuGBbOZDd5ZflYRsbHWeMxWSN++Tq6sJ+Bef973//tbjsPNylv8+2hCXL7beBtLHGd+h717z6oqPmoteaE8VTvi9uOl/t2N8wDbcSdzht8bA+6Hz+q3baIhluLYeT/5JZTsSZet3GTMdqjJgbH4JxZId1fY7vmQsOiUX5lb+at/fboOw8XEd+Uxduc0x+6NXGh01P8QiP6Gk3OK2hMWHv8TOAt9122/EMgF2kxWzCl0g26DgCR95GQcqiaCQL+G7BgNQAje0gNadA6hyBLjEoYhaI1iDWtUUNsNIxWSDkJFvEkT05KXydDiB6SM9511yQ7MOmkhu5aI3mo4sFzAwm+Hwu0CW9zndJCPLSq8sNNS/YsDXtnPS0ydzf9GOXhIwcvXEWVDuPjwhAY7SWBWrFL5KoGEBYtkvGZ1qDRJgMfKG52JRMZOSnCprGN0dz2qHcwKRr9iE7/5G8+AffpFsBC0zFQ/7Rdy7FRiYQOPpRiNihF+Tk6bzP/dzPvfz6r//65fu+7/uORIRoJvsC38aEY5K3z7cBIAEtqVryn2zs61gkUhz0HoAt0C7Rteb1BaC6SZFPS17sSBeNDwyb05PLJT1Fl/k2fraJxf+Qa8Qerogfa+j7fhrzyU9+8vHzdj0ksyex99OhmhzITgm7B7+xv7hCYBejJDrYgFDxvfWRTQhwGulOb/lZTaluR7ButpGUNlklz96+Ic4R4XTgoXu7SwoLYezaqnOSI11vs2Flb15+pdhReFj3kv+9tE5BJ3d1fp9V6FQwOm+Lo2zaOrNDv/SC3MpdyU+m9JgMjdW8SKXuP4KkYcaHG8PxyYBw8cfOU0wuhvN99oIdPt/CvznkR77WWPCxNZCrcSpus5umjB1TjQz+ibjAD4R2c+/u9pL/7MdbiNATzFy/gydwle8//vGPv/zP//zPUaiKx2Sz5h1rPxdffAMZalwFIKyiH/kqPS8+msNYfLtjdvzNDY2tMbNE0abGObb7PJnlPgRP7qSXLTZbk6flI6nZSaMaDiDWHS8OF8/hNL0owNh0c5MmztqLrnpdf1wS33cI//rz5le7n3IKPbO7y+/lfXmc3+NDj370o49d5fTAx8S+RuXyWPGInMvdLpOVI1wO3/fbjMWhNpeKUTkKlp05HN+wRuSfDWAXjpT+NQb3akkbaHQDWxVh7C3HxTvkOTIun2VL8W+8xVJ6xx/Wt4wlb2hu4BSKfeM3VnOmYxyOfMtH2FhTZ+sEtYErj92mIyf1OQ5q3t67LL3PygnhPD4hR66/q1HOeM/GfnoX74E9q5PlEmwtb8lj8gy+A29ge/EiX60/dx4shAtii4z8c3MD/cHB5rXLrYEhnpbTyRXLwzWqihNx2vcKZuO1Js0DHLfvFmPZQM5uDbgdmfkD2zSWwrlj+R+MgwfJ7nu6SWfWjWfj956nJh+xXfPCwT6j92Rvfa46hfv5E+7Hv/Ge5nLV18oHp/te7Ygb2oRKLhsWfCJ/7mojOlB/y6HHLQC33377QxyHsxOEMSRPSa8BXP7UMYg659Z5YDABiCQwGnADXnbyJQpJZYk/gOoY97grQPtOomrM3YU4ExJEYcnxOipAlhwQJA6BrCsmNxkxst3cvrNrJricx+kFquTDUVtTgK8YUbABTfJzyMZP5o53HxxC0ueti1428JFM8wp06wac6yMIAscHdBxc8wKplqz6vPH6J/jNhxizeWMqMvnVBj3f9brAzeGTeXfzHGMHYAEMCZT4lrQoWBEFBALp26TenBpGHS/RbfOH/oCy8RsHIdydaSTCDrqCDmEDsgDAuOY3FiBJj9vUWgBegssG1i3OJPXzWvkkfwDKSMHGELtrvigUnbuEGVBbj/WJbYUmgKMHPgxPFCQKGQmjYv17vud7Ln/3d3933OJRzMIbCbCxYEs7JH1/0003HUDf5dsSQOta8if2JFkyWJ/EzQckzyX+QF+sIgRs2Cus7bsSgI7vYsAmcTrpuCc84QmXBx544Hrp2xICOQDOkHMvQdeMOwJ7HtilwOfv54QkThs7G/Qb98gTvUuo2QwZheH8gby9buOBzeSf3jfP6173uqN5FjbwoQrjkqkYTC/8vFe7mBqtiBh8hht8064+PEYyOh+Wy18al97DDJgsfsRmpMSzSMwLB+liCwA46rNeYaBYUUjCZw1SttPM4J/JQt90oGnATkv66JKPaEggk+kgnd12222Xj370o8fYiplk3EvFFeiNyR6wZ5t4m4f5L8ze942BlCpaxXBy4gfynQLQWsiuyJGnYJlYVrzwLT5Edg0n8yxuKY5wrSX2cjMS23t5W46jTwWXNeFgeI9cIucqptgW5ivMtpjki+TehxbTSeeLX4W2z+QXeulzhZmcK1ZgXp8/9alPPZ4n9elPf/rAj90Bg3+b35F3uCXmNRxgDrlwq44vLlwx0vvOgbeLWWJsd5LXhulPsz9byhtylgZkc/FJuug7tx1pEDT3cjTFSZ87xnpwVriCf8vzW7zjq3Lrco58yTmaTsutFve3McEXFGLWzLc1VsSXXAxDxL8Y5ut0kqxsi9vAGTlDXhYH9MeHky3b2on3fA7H0eEWf9azhZv5xT65YHHjdcxitE1Fxyx/w6HMsZynNdX87yrMxe3G38ZLx4kRusct+GVzGntrnbPcYrkm3D333HN57Wtfe3AjeVy+6DifiUn4qB6xicJ+5pVP+AOO0Su9nbn0rndrJDGKr9WwMD8dyKEdg1clm3EWr5oXj4Fn9N1cfHIxnS/gJ8shOlezju8kh3qJ/tWBYoHMiyNqVXyi8Rrr2JjqFgBBAIAQfornnBQTGOls6GIIkA3ahNxibcm8rpdgZyifc9zGk2gtRFHGgRYYBDiiRmYJkKKAKZCjXImQIjkUY/Y54sYRlmxJhADSuJy198kGcDpX0QNEJSkFniBdIuGcJShLxnJouwtAF1gBL4kI8SAzAop49h7h53gIIt2zLWDdYnkTG4KhW4ukdAxgaD6FBXvQX+Mjq5uotjDhvwgEXwIcCiDvrakxBHJjJ2MdNPeZIjudh3Aai86QCGACWPlR65e4GwMQLQguwIlNBbJiip75b/d39rN7bO24LZLJ2Hc9gDPbFceNjcSLH8cCmL2XiJ746RKOzmPjJSMwxLFwASnmi8i849lwbd532zDqvSYkH4cR4oNcW1RpRKWzmmxvectbrqrvnuF2h5PHMwyWPPS3S+aXwO46fS6Ol2Qnh5ip4Em/yUG3EqUExb99D+CXiCBGxrYYZEHDY4tFMrb+fD3S4OqU1eUmWY29zk0OP5W1xaeEvzi+61sMap58JrnSRTJIho3ZfI997GOPS8K/+7u/+3pLw65jCyKkW9FmLkWMIgLGaA5KyGIy39NkFvswB1YuaVtCTV99H37zodYnZ1YYSf59v7Eg3vgBPFmMdKtB6ymeS+hiY7EOjiNp8qmdRHnULqm4RhTE0jbpWusW+uWaxu3zLWg2bhUFsMUYfFk80MPZz/iXjQM2Qf7keOSVjRbf8YtzMxkeIZnGZtNz4xZm4hnyU3Np0KYPGNHnGqH8y449Pff9F37hFx5PZ+ZnfYcD7e4QnoFQylt7PKzoM/GxxRUftSFArsXzxcslnfgQQip/Nb6CofHSxTbtbHDI+x0vNsiOL3RZcd/hSCsf2yqGs0/xoJm3ukKg5exznPIrBB5mbVywb76mubC5tjFaqwJR0ynZ+f1eaoxzJRsuh2fB77Cnc/yaSnrV+DgT/PQhXtgEPuIgMKHxcRC+JTetX8kb5mLX8oRnSOD9sIDucH/5AeY4Dj+BhbCav8nXy+HIwZ6aG32umDW/PIyfLheRS/2SAY6lcafu6fNqnRe/+MWXr/qqr7r8wA/8wGELxRx/NDc78kk6gClyOfxSm8CM3/qt3zrs/bznPe96tcfybPjIrjBX3sKJNv+Lpc7Z5svWLPJltkmmmgfJ2CXi5lpeKH/K/71X5/SMkzYSykXdY25OzQxcSGzxSX4oN/R58f/617/+cu+9917e9ra3XTc2l9e0ZrdMuqqBj9kYgUm4rPqtcVprenzwwQePZ3t94hOfOOYR43IaTMRr4O7WoFtXNDc84nsbf7B0cROmydfNIW4cj/fDdGuEI3wRxu2GqmOs5b/+67/+twEA3JDaBhFcnNjlMgumgJPAyIdkmRCBGFDuPYEpsHNcKiFoBaD3ApaTUJSAQHwpmiE2IDpnyZQxJGiJ0XGACXgmY92tiiyJFWGyFmszdr+F3j/ETNLs8sZk/shHPnIEDqN2XmMgEBKSdSMlnE5Qrt7oRNe98RmeAwJXQIXwAU8kaRM58GJjY/GPTTZAt3nZBom047M21IxpTF11vqho2YIRiABgMpmP/wDkvkcSySnA+04yOvtVMiN4WwAgJEu+JGCguAG7eu/viLdLiTS+2P4M+ORlwzMAWFsFQDunkiR9nzvN/GPBiR8BjQUKBVg62njyefO35i679nvU5tjj+YR40yVnQzG+yUszhY4UUtnkTOr4icTWORJsY/KJ9clkcvtHu6lvfvObmeryQz/0Q0fcImrWhDwVp4gDvTmmc5A1jbAlt4oiayXfxjl98HW+ucQI/m7isAD4RRYJg03ooeNqFvbPLtV27SV263EVD2yQF5BreKBghWfOpyukqPnFlmQorrrFpTiJbIYLzV3S2l1juarPfI4QSvxiv3EVJM1pLdvYWVusH28hCyfPWOKBt/JD4yJVESPP9VDYeHBRD//70Ic+dC3SFAJn0iFH0RPs0lTUUPS9WOi4JWmKlR4S1bzinW9vw73z+FLx0nNlatA0Bt/Y/AVvtolADgUFosZXFjuNJV41OHt1aTc8IJtx+JYGQvrqu/OtLeJ2/ZzNOj4sy882rxrT3HS6Vyc4Zo+FH3DOlV3rGx662NrZUINC06zjcSn8IFmRWfagt77rs93JR4D5aTLtL93gIoouOTd9FUONbccd7svv63Mdr6m5haXxxBWOKeboVO6q0Gw+jRJ8CF/QOBDXnd9VWRUe5lKs4TS4aq/ps3PDl2xux6210BH8VVTDyV7ZityNtXgUNsYBj3ttx1Zk4bd0i58mu6s3Yd42DuWNjt94W661vGyLY/7g+R7OkQ9wdTlFQ8AY6SZZbADCJHbmczAd/rltKpu6PBxfxqfOzYTWlm2yk4aKhhB/az7+ym/kOrzQ7Tf8m27kUmvrda8k6vvOfetb33pgQZsCXV2yu8D0sw1beRxmZV/Y15jw1qsNk9///d8/5nnOc57ziFvE8ocaS+VA9sZv7Fzjs3Sw9Q4f3jpJ08Bx3ndMsdC689v+JbMdcDiGZ8q524xJlp4dkX3driBnkn83RfLnvapFDLWp9Zu/+ZuHDHfffffVNuJE3OA8ZJJ7lv/h1Xxi+Uvra368gw575a/kx8taL77keBx3bb1/ywt8VszJU81hbRuX29ATM1sz9T282M0864FluB8bfuYzn3nkMwAA0xICwhIOEeIYSAMStQ6Vglx2RHEJISn2mhFzlkDbMQiIQDL3Ov8Cz3ZJNgCWoAs8Ac5pyILkUJo5ORMyiZTpBGt2cDZO2HEIpnUsYQE2zWcnSudqi2QEGil0DPLf2M2161asGZdNyI4cAHkJZQs/YEwP5pFYAb2EursbSNIWTXsJ/s7Pjp1TEVbHr4fatesuwPnQrrGxBbXObTJ2jrmSHdlUcCDtfbddZ4HHzvzFGnZ3QAB1jMS3DQJA0JgAp+/FTnbZp8TTZceKQTZBgMmBgCFzCyqSIjBvTroh834nBnZHI13z4U1kSGB60IDamAFACl6kji/3fhtDC8T9bRdqd8z4Gv/li62zZlwkvXHDDz934xh+hST1uaYDrFIwZJfW3WXhJZp+Lqzk535PcktyihS+soWHxMIvyCNGe7UTJIloZhhniQm9K1bEG7/uvbgVHxvP2Wg73nCD7ytKJRmFRGNtk6wx2RZu8y05wholxi2q+ObustyoKWItkZ1XvvKVR1Pm4x//+DU3sF1zpL9da4V1942LIclSrnKO2JZEs5VLy8m5RclilDWKDXrsvP5lWzue6aW4aPxk67L2z//8z788/elPP24z6QnNPdG54/P/5rFzGcFGLsmyftH88qVCHEmxPjLCW7pLrnSEtCJ44r650z9sadz1/d7Lo0u2+O+ZVMrD8II8W6jTIx+GTdtk8dniqtygwWHHRozabaMvMsjNm+c7N3stZsJ4+YE8S6bwj9bjN8PtsHYeopdM6a1zO05he84jS+7wE01qvEOc9Hk+B9/Z1PyOF6MeZCd/NH7/YRyf4stwAO74vvnlgnSJm60+FVr8YW/J5IO9aorAA5cA1yivsR03rADaotTOlgbM8i3ryZbIvSLLea2LD6STZz7zmZd/+Id/uPzjP/7jdUNKkYLPKCzdIrBFBbznf+RpbJi0OoaNybdXRbDr7uzhVvJX+tmNq3RoLXhRr52n6GV//FbRIK/AGPlGLBsv2enj3CyQg+AE3rW5Hz5u7PJNMcVfeo9P5TN2urdgxkH4p1talmPID8mDey2P4hPyA9mSNf1rHFYQP/GJTzx8I33RmTHFr7yOs8uZWzP0924UJqOcE/9NpjZS8LRe8SA2Xl5kPQrGzRUKS0UoneGbZNnnexlncz0M2zwAu2EV29DFciR5CQfjW61HjlIXdh49Jle3V/avh1z7Jx5wG/bbK2wcSwfZKl/SOGleV6qxl+YXffEBOJe/wrnGW05GBlyO78Gs9IIXlV/3Vm+xkV7UBnI/3OXX5nWrokYxbIIr3q9+k5+PN97xKwBPetKTHtL94KgUcB5ki6cWjABTNgdLcYg3wikYCIFUSSibYNZhJBSkZg27xHmJK6IjQFNWzlFRyfnIZa4M2eZ3nQAAIABJREFUa70IwAJCndyAfEmRMZCDvSQYmG1B01zmoD8d0gVGxyUrBxaQAgtAIjSSEeCIXOx9Y5wsnSgemidiWpergmftuYRHkuqV069u6MGlOEs0OaQCI7n52Y7RuY3TDlOFHSKIlG5BJdAbK3/qGIlLgdx7BRZSjSys75KdXC7XAxCuANjkB/QAB12RmS0QQ/G0RA9Qb4zx7T7byyIB9pI/8SDmFLGeqk1eOqY/hJJ/kk3hiuiL39a4ZAnhNq/jer92cM5iSmveQgKJloiSRbGwhcXGg51+xya3pg+iCfRgi1uWgPeeC7glo73kkr/TGTmc02tjIil7m4RYsv71X8UI+cTLknWJXSKQ9JAFuCD+FYEadwqqZNqfyFJImJt/b6HjHE9eh/vwtjWlQztgCAL7I1Z9H6lpPE0I/k4f2+wUl2RvXLjBV+hl/bjzkFDH0Q8/1cCD352PdKQzOOX3eCXuHU/Rwl7m2CTf2jfvsFc7k90b2dVf/nU1WbedhL0aAI0F82C545F466VDTWiyKkI6bhsl/DeZtkDcnTg5R/MVlimqFH58gC+b2xzylfzdcXiB9SjO+U9z4wnIEKxVzPi8seRyfzeHgid9ykfiHiZuMbM4LP7ojc9u/CNgmkxXYz7Mh+RncdvaXG2VnHB79Sa+YJ5mRjk8vfLPxXJFiitwtjGBSymsySr304fNBLHAV8ShsXG19ENGHMk5+IiCRl4W38sttnEI+2GGHNHcjRk/cWUbP3cM8nvmdPypdcjB64eOxwuSrauNkus///M/rwUnnGcremRDMUEO/i0u2Ws5D/xTxMGHzgmLa2TTs7jUOIEzyZ9+PDUddomf5JEnd/1iMxtqIrhCgs7sxMIwOiBn75vbWsUP3KIjuVh8bNFrLLFu00HelmeyS/InizxKl8mJW+Nh5zk6Fr+znm3CwNHkaTx5kq823l49wFet1RUknV+z6qUvfenlDW94w3F1RPN01ZeNidYKS+HAzgfDFj+WL+G12+DAO8X7GYvSXdync+0Cs4s1aip55Zd8ib86Xuxs3O68eKXcCJOthe2tp+N7gHLP7oAdnZMONXXg0Y3qUf4q1heXNe7Y2drkVdyp95qovlvM9zeM40vi0eZXOsYNYAZeJU7wFGPyWfPiK9acXVylur4rPzteXsaP1EMdh8PLf7D5aADceuutxy0AlKUzCECAGAULQMokKHDuPXJJQdsEAJ4ElVAWxBgaaP8/tu799b60rP/4nv+hKMjA1GCm0ZkhNY8dTCt1skYqJdPIMQrKSAjzlGVJkWI5UmiZ5WEwisrRFPOQJVqUVlYeEgML0h/6of9hvjzXdx6b1yw+H/iw33vvte77uq/D63pd173W2pzWa2OsURkGsRdEQK3g7F+dNQZa0qF5EDnrEh9des6sk7xGCrR0lXa+xqeLJaXNv6AvaBjq7OT0IjGSRXIBkgKq79td6smOyAEijVAKRuSs7wu+3rv3ZYEf+GvaLOneBwl2nEvU/L4tedOTcRZEdB01IxBzvgJA+Gbj2Rk4k4XWJQAUQJIGIEP2+Y1E5nM20xVEinTqFDdnwrMJIj0qkCUJRHALZiSSf9OL4njjZ/2kMZfoWUs6Q3aT4Vy09P2OI+HaPZJMd0cH0C9wIaYRj/SlkCC3uBTLdCBBaTIgHx2//ktHSzbEAT9qbflM//g3zBETfElMAUt6ph9YoHjWHbYO49Edn0DAJO3WqTgzBqxgMwUz21oXfN14h2PW1av1e8Ix/4XTCiSxxp+RbX4sybqcWMFkzWyERKYrnWtjr77Jr6gyn2N60n4/r9T458bZkoTG6UqObrtwiwxdIgRkogskQr5AYuQWfsQ/4W9z2cG2bs8xYEt5asfc5Lr5YwkEn+57vzaQfF3m3yWk539d5VBjuktd5Q44uwXoFmsaETA4PfbZNpA0POQoOdIr+bdJmWzrL/xb3JBLzlpiJMf02RYgjblFz/o2jBbPsH93WBFnecL5CgM2aSwNOPlAgcFH2RQvgQOLx/KfYnkLWKRObrMLAwuXvMsX4l38kVcubiy/sa6QhDMdI45d1VZsxGOQ13wskt+tMpvnd43kpUu50jE4Hd8ko/yUf/M/xy6285te5cPlPjAl+ZLXpfZ9jnc2Ht6yWEW3cCq7a+5oZDSXvMwnkwUGt57OZz+bDS6fdnk1GRBtuZbfJLt40qDXHKFL+XL9cpuuyYCUb25zewtsW664uaTz+T778HO6lIvsnJNNbJKHn3Ue3cBxOOYcOherjUlfijs8QxwsP4FRztkNLTbD1dbv4BR8y3f621yNwz/JtvZmu/McW2ziJ7ibosyc4soajIVn9L6Nq1e/+tXHVWvJmD7bWHNbpN1lfsy+fAAPXRyXL+WxbQjIr8tFjAHv8B62XHvID53feZoT5OLXXrfuWzz3kNtzLtj6UA7QcNs8Us31O7/zO8dPFld7WRe8x1HxJ7yvz5eXJVNz4p6+46fWSQdneX2+sQ/jzmOKcXnw2c9+9vGciB/8wR88chA/oVdzi0M1AX+FXebmj/KTHA0L6YidG0eNlh62mbTrDffyQ/gQ7zh+BSBlWBRjKQC8B/IIbUIFMF0a08OygLqdNJe3Sa4WxXkoF1BTCgLG+YFf50kqEn3nbmG2QWGRKUbCk8QkJMSw8yQjCgIwgp98wLNzkMb+lpCBMOK8c3Ck1fcGKQJENwoQoEkHS8iA5QYVWyaL4oazNIe1cA76oRcA3pgAawmzuSQiCTi5BOEm4k14SB+9bJCxPdt5z8abDIDvjgMEtnBTVFrjBo/xEPizDs+kYvXCzrtrRMfsvEDQvJKRHR1X3mxnTnd4gQsJpF8JG7D7SSgJFMm3Vr5MBl3Sc9e3uXW1JQhFCFtYYzoD/me/zcbssoR/CzUdV0nNOc3f1TY9lMW4MMI59Cr+ASsZt1iAY411vuSr49OFIpp+nJN+xZArQ3aXQQErQXsvXtefW7sdOY2L/OtGT3rd4iGZOi6CETZ5IFRjSf7snM4lEQ+IgxViSowks+IGDuwlcuJycXSJIx9WVDQerG7OvfJJEcRumhXitDl6yNLzn//849kL1oZEL8a72qLXCh/ElO16Xzxo4sLMJY3slS3lGZ12uz4I4hJNBYcCk67ZmS/BODsDvXY/4y/+4i9eSUt/tM7XvOY1l//7v/87dCeR98qnV3caInCALWGQHZNyb3HUOvu789zzC+PlIOvLX2pC5GuRVrJv8wwO7blsrlgS93yz193lYIeOEy/y0TYt2E9BLs/xIQUL3KCnbZhraLqUFy5uHhY7yBwsdXXL6h8m8wN6V3DQi8ILCRY37NU4GtWN1Vy4RJ+fd283X3u47xLj9LsFnDHhjGOzr18U6juxgy/IT/DAVUd0b91bOMoZ8MJ36UCjWBzL2WRdjMEvPZjSXGx1LphwCvEtpuWMzZV8PAztcw2X5OMbbCi/LZcQ3y9/+cuPn3+tWNGwE3Pk2x1JvBI2WjfM2bzsM9i4RZlG3xZhuAlOIi74oGIBR8Dbk2nHW5k6h190fGvC5+Wu5THy7/KM5YQKF0WJnccb8SM+zgcXo23A4eJbE+x6GxdP5cPGOzcuFN6uZoCPydw4rdsxQLt19H3fyZUaQa0t/wrL8Q/4hr8sJvoMB4X9/Fato3h0VQj5euUjy3fle6+wgex9rl5hNzrCxXBbr5o1yyvZtjHwSLyp83BMz+SQzxTu1l2833nnnZcPf/jDh+5wxPTq6kG4Kw7FmhwtLuQKOANT5IT1Fbmb7OKIf+Oty0HUOfJzx4Yfb37zmw/O+tznPve44iM52YlfwxPNcXUxvayPlYvDJjySH6oTYBzfwMHWXzWwl/90vmfDpd/rQwAJTFEMSTgKt+MiCJqwe7TadS7wPB10k5iiBEGgUArOKBIMQGSoTawcRuBwYsbWLZGwz8UaEpkcHMVnCl1jCJ7tAC/xaE7JtXMDj+7r/OQnP3ncq8a5kGDjCTgO7bhkBdALGgLSpXgMvAm0AOvJwd2f5B8gBAyaE77nQPS9jQw2F+wAg+xs2/v+Zj9rWTtzzBzaw7sEWK+63flT4+xTfNkboaQXvqkxwRc7bpNP4yv6+drak86ti42AXp/n0wgTnSsEEWNBKTkhuOQ8J6tk2CKmcZFyCVLSXsKv6AC44qrPi7vG1MhIFgC9dulv8dccdnbTtV35PWbJtWJZMoAJ/KPvNdj46blgsotFN3TKTmzaOH7HPR/rv8ur+K4ia8kEoqGY45tL+LdbCkus05itBREDwsbgV8noEl1kFKm3k3AuOvmy41YPfADpUjSIIX60MUwWic6x8JyNFPuLb0jO/jY8nIG7jl9ybw2IhSaCxI1ANyfdIZUS9TYEJbswNH2ld7vQ/LlXeoEfCGL5p/O6nC15zQvHxHX+7VI6pG/x1+7rEkgx3Zx8w/iN53efkTV+3NxdjZUPa1REEO6+++7jUmP/uq/xne9853Fr2car/MA/5Ee6JwNSmL7kp7UV3CNn49CHsfpsC1n4slhp7TB4c608DMM7tri3AWBOeAsTNBMUu+RpzTB9MW75grF81rkIp8Jo/QR2wY69fLjjYZh4gSPwbHMPQufYZMzGxhH7bq3BqTRlrC+Ztohll77fgh4m8u31CTkI10kOPm799LFEFvZfHfEBEs9Wmkf0kj1az8a2/KgZDXNwKU2I9WXx0VjGdrz80/HyxPIZOXELX3GACMNxeRNuwB18Be9D/s/cUdPX1Yydn06+4zu+42jk9VA469UAMZfirzHEEo6wfkV2cY/zklGx09pseC3XkS8QfAUhPmFcOQEHhK3Wjv/IVfTPz3sNPypsGovP4cAwFEYpPOCvdTR/jRd4Yb18F6/Y3LMFkAIWp13spkvcVKMfLuMPcpRNy+UymxNaQ8d6Loy4aB6+sRti+U/y5Nfn5q16ZLmc4tBaznHRWHzSuOkCx90GH9xc/BTr6hy2gSGKUTgqBul066GOYVNFa6/WD4+Sj28Zt8/29qflUPKAmOUvdAwD5Db4rmGH+2x9Yl1nrmo9jYkLwTK8qvfJ4ipj2NPn63Pko+/kqga79dZbL3//939//cUPtqIzHAies8nycb4ih8uRjRXPacdent2cx8+dL3/gBOzhe6/V7cctAFssI8UB7RJhINvE+yAZwkoQusacuHF2R06iC1Qin4BKMSphbNepuSUAxCSFSuR2jJLdOOvkN2oyUPwmQecAVyQTiAogawLyj3zkIy9ve9vbLi95yUuOJsD+A4BIpCaKp+8uyQTwnFrCaK3GWT0kx8c+9rFjumc84xnX5kPHpBu7OIBPslgyAGQBPudAIAChp/oqUhVv6WAv6WYD9uv4imgPeWw+YNs6Xbre35oqfKc5XfKcXC4NJHPnAFbdLWC1ICipeuo2ssauSBc9A6e1vy60+6LNTWZE8OyfEtr6s4SSDiVCQJP/6rbzx15bg0aN3Sm7Jfy7ubvvrOO6KsfcFRo9gAxAW9eel847nj2QptbdmhGFjQ2gjQRuUpSw2XU7xnwEiTjLoxjb5EY/bIWMiDVrEZsIjTE2pjoHKWBrCQCxbzyy0xt7LaDCP2uSnM9YsvPw33wnHOi7JdKSBzKXXpuTDiURzQw62F0ERYt4lcjhzRblbLWJGxmAC578LHEueaZ7D47jS8h645d8zz5Epo7vb823LVLFE6KxvtLxT3/604/7hN/97ndfnzuDuMlrS+AWAxFHhaT5z4l4SStcRCTYBD7TT6SguGnsdjJ6LTZ7wnPnRhb6ubeIdf9bc3be9bE532If2NOxSC+/3UJZLMhb9M3e4Ux25evIivWKHZxAAa3I97OR5FNYKWwRUIS649KXYrjxED25ju7FT7L19zmu5JDNV4ha4xYLW/zyH/ZH1PnA5unFbFjBPnJ+xzgOZmv4K/rxHvxEbnJrSOfbMdaM5bN9l67wBnLnUwoNjRsEt/caenxeIXHmJDuu+EUY6YoeEeo+zyc0RuA9v5JPa351RU+FMuwkq3k1WNd+nv/D//wcKdvIofyRntOrKzf5IvvQZ6/4Ir3TOR+ANcaXc+SO1p6NFWyKF/yUXRB3eZpfwLkt3s96QOzlGpcU43LNJc7wARyIHDhi8/YAu35W7gMf+MCxUZf/4DmKn8V/WCB2FHt4Ob3ifz5fm5w5oHXzAXnV1UnyITySexSV+BpOkh/ge3sFBpyQa/BLOKp47GG/7jmHqckMc1Z+DQ8ybnEmxnxGPjEtjpI/OcP+D37wg8dzJuCXq6M0BcghFsUt3oMT4I1yKvzcPAp3FdH81frEIn2LRdy5V1dGmH+5szlxDPrGMTaPWxd55RKYvXqga8fIqeKmVw1msuJ7O6cYcrwmgry0WCH3wV04T94zfxRj6UOMyJf0AifpZ2O9ccUO/G0NndtcrljRUI7j9Nnaip7okM/kS7DMd2zvfeP0AOKbHvWoRx23AADKJW8WZvEIkuDn8EBeQCCNggvAcjDzUQAgWlIfGEgECzrAjzNsQQpoKFSwWJOAbF4Fnc4px7ZWIIm0LNFvXGsXcHUVe1o1uSWP5rZ+xaKgbm67gYiGomodmd7JLSkEaE972tOOKwBqQCgUmk+DAXEgB5tskK9TbNBx4A0kRBOppJfWIXgkIoWNhMspkeczSeEXC3qNv0RU8cNOnSNZOe6caMioM6xpoShDXOhEcJ+Bsu/Thcu+BDG/8r5uYP5w3333Pegy9nS7/zSxlngAHElOjPSshnvuuedy1113XUHgec973pFQjod53HTTdXefL29cKXDFKlBNJnHDV3yG7ClMAKhzgXrnBchb8AFkV0zs2pGMLdo1v/oMCVpA23hb3Yht8dN8/Is/APzkcy/ekh7+2vf9I9f64xLKfB3hXPDuGNiXnnvv6gy+w/7pY3+ehf0UJhJSRTWZdKfZUgxs4QYXJYfOFcf0oDmQTApItt9csLi/xDA5EKPGj2T2maS1GJqt1p7IH/KByLgcWcGH6NInva1M8gPMRfRaS2t2CbI5FWoKFom25GonGnlDYvgxTGDHXsUZW2uApJvGs9PZ+2Kn72sW91CzrojSLG+srgKgCzbYht0SETkHfsrHbM9X8wFkYIvF9cFySJf8d27Ha4wpuuTszoH95m3MPktXWzAovjUyEbDk3BzIb8UzeyoMsosrQsSF8+2KOkf8yNf0ZSceuYf1fMW6YfoWuOtzzYsP0Xdz+tyuC7yDPWceAPO3cMneNWLyjX4a2L3p9MPP2HPxDbFzrOaLfCwn40ny6eKUwnWLCz4o33XejfBfbCOqHV+u6tkf/azZcjDkVp7c/MqP9lkJsF0Dv7WYj53X561xMdwOXbdOydMaMvQKi3wPx8S6gn6v4tjmK8zqs+zIVzVflnvhcnCm9+wpRxYPmh0ajLChNfJdeUtsw7VsJQbblKr5378XvehFhw6Sy/jWhmdoWvA13y9HgG++s178HTdU0Cz/lovYEudaDIM1cjRfbb61Df3iDnv1FtutrowLQ3Bsjbrk3Djhn4pTuZ6f9J79OtYVOMmDc+LAFf/dK/7lL3/58su//MuHzXEV/BpubyytLdnA/GJ5m1y4WJtD6oSt12Bar30ud6VjmIqPLs/AJeEa3Tc3ey//gb/wlb/v8WoNslgXm8GJ3mv4NB7f7vjls2LLGtVd7LyfG4eN6VIeyQZn34G1jachrckOj9SNxofHy7cXn8i02Ehur2TsPbyjX/kPP+P3exxeywbGPa4AuOWWW64PAQT6iLfkzzBLACx4A3gJ87moITBi6vstKFOWRGwBZAHSnEKw+15wMNISGAHgXAoAegpggdtxydLP0b3nPe85gpYTMaS1AgGgbV7EEeACH0/+FFCciQMi1oCu9Sh+rJEOm1sXm60ExO6CIf4CDjBLLmQBRByOU3IqoEZvOyd7GoOzKrYRCESpOQCdIFgys2td4qMzl95csmzsfIKvkscageSS4vVJa1qCpNhYckmHbLLEEgC20xeJc9k6ooykSYhIMx+QFCPlgpVu/Aas3XgJHKCyjbkAQmMBnObVeW7udh791nLvnaMBIOGuj+08yCUQShddItnaK3C+5mu+5voUXOTGPUhLoMTfxoCEugRyQZTvKbQ6nm+x5cYs8g5v+AlMEFPbFBLL1tx46dPPA4oPvqiLj7Ckzy79rkGDZEic5+J6Y40fKVzzBcS3sdk82Y0HjyXTTShnMpQ9FSrIJxLpvlhxQ/92ESQ0uN9Y7fb1k3Zdotbx/utYJ/M2E2Fheu3Y1kM/vhObS17YSAx2Tv5MD83DznzFeHSGkNAxnzHm4kC6lV+QP5hLlsbhM0sG2c58js9/FNkIjAJiLyUnd3b372xTOWibFGJXjoPHi63JgvCRX8NDgaoQ25iyTniyubx5tunhChHyN56m2WKwv+mO3MnRZY/5Y/+RTLKLh+bdpg1dif3GW9xbLOZ/YZL7w5vL+hByz5pYrHVuTQrFZXPSG37SfE960pMu//qv/3o0eZLXrpFbiPhteQNWiGeX9Is3Rco2h9K14/jIOY91nl1kOpc/FZdyGl+ANXLxFrLJx7d9z3aLrZo7MNFluNkbL3EePmCnXv6x9vQPi/0tr6zMGv2bT2Dz8rb921rIKybZwTxwItlai7XSHZ7R+bAVllmHxp/mnDjK/vmLXz0Q1wrc/EVO2qKXz7FJ52kuP/rRjz6eWfD+97//8r73ve9BP12WzyR3nEJO4BvkbyzFjoKfvZZTwR0x4PzWjFd0vqshOu6cE8WUc8Uym8N0cdl7PGJ5Nl+DEX23fKrxyWG9HeOKUxjB5vz7XEh2rtzqSlV+wNaK1RpiPe/lT/7kT46aYnPg5vnOw8Xkmr63VuPK12TI5yv6e9hsD9PbhwWLh43v5T1b3MNXV4aFhzY85EZ+Sz9kaky4x0bN6fi+U4xuDtB44NsKb7nILxk0ztaYzZdsMNvVq3h25zc/nmCePu8ZHmyu5pQrNtYXX+QFGLt1o3rDGviKuKAjNebWbvxaI817uZuNF0fgE5vAP/4IO8kKS9KBjYp+hei4AkBXZ4MAUSaMiRgWaet1iYkiHhgtwWC8DeSOo2QKZkAdHYoAOF430XROZNvzCIzZuWRiMAARwcjRe0o1QwGbwLFLhYwnKdmpQuAlSbsdApieNDJ6D5DoBqm0bqSJ00pKKxvimpy7g6gT1fcSQPqzCyUQOQJAQZgl5AXNLaDO3ce12ZJUQdla+of4u4+seZKlcxqf3Bv86wfpiO4lPQAhGXdMl9wiipsgFEgSkV0MfncmK/TgeEG3gdRa2vUsgPjDkiMBy8+2kYBQ6wxrWmyh09y6zkBLEQ5ogLaYAnaew+FBR+zdcZ1rHmDMLze5dU7vSyiKIIUQIt5ra2itup7N/fa3v/3yT//0T5df+7VfO+zf93ZXz6DV9+zj8qiOlyQ0wZIHJliHyx+X+CFSyECvEfRIUDHeE+b5W/rz84ASI3kRj9YH55AYSQaAI5aLk/mGh8GI12102nliZwWzxpA18k3+tAXGknbFV6+AHy5vnCoajCspJc8SCZi1/rt+BLcUlXaE+AGCKNnBXXEv9ppzCeHKBQM2GcpTSLmdHOPxVcUkHNCEROw0WfteQhRHYrX1FtseCgef1nb5lp/t+qZv+qYDgyr07LzYRVDo8E+70r3nF/zLrXEwVcyQj8+IidYOmzY3dwvQ/uSgOIO5yNpiFbvBKNit2ZhMSHLnaQiwA/KxftY5jZOMe9mm4mhxWY7ZpgwSuPxD/kTs6AQG7sPd6EdhB29dDqyBVAMgW3cVH5yESev79MgujZ8ce88//NH46pL4fupRLtMM2WasWEwH/HwL5P6m1+RR0MAOWOocfryY1nl2v/kz/iLf5NOR4127HLibLmLIOOJUsSJ+FQ/uYZU/ljPCLLltCwuFooeapkM5usKVX8Bq/s1ne6VPvJHO3H6V7nELdthcsnyTjycrf3Zs89h5hUn8RGziV/hb45B98Z/+8suuDKnBiu8p6Ja3829Fdd9lo+Z1hYdNqtbfvM95znMOHvOWt7zliNHdsNj738V5Y4dP/e+BbY1tEwMfwVXpGO9cDqR45QNsas03ynuNq/lM32y/3EaTxDH4ppjZBo/PHLu8A3bzh3RO38mBD+FPWxTip43b5/iUn+VeDJdLl+Nu4d/f+X5XlX7qU586qAk9bI3WHGFaVxe87nWvO5rxm1vUFnwCblk7nFg8trbFFDgkZnuFD7B27ciWeBTd8Es5UAMq+Vy5Z1510F6hQG/8Du6sT8qpjSmP8DX1CW4i9+EQyYlHNH8Y3iXzzpernIeP0YGmnHnghvdqF7kCd8JnxdzimzmXo+BC8rHvVh/NtbEi5x+/AlADoA90HxaMFtiQfeS474C5ziAAo4Qm7v5HT652zgZhXc/uiaFIYMt4nkree0puHEkayWy3McLz6U9/+kHBybGdK7kwsMRJNkpGdhr/rMC+k7yBiGcgKFoYREAxOANxPLsB+/Mmih2BpBEiiHWQrQXQSMIuLTrbDBAh7gKreRBOY3gFGC4N2yQtuAEAcgRcXLrXGkvWCi3kwXnm2PH4Hr21ln0egGIofSPHwBa5pGvjSr70QB5gskGMLNlBd25jkVfMSBJ8kT2WmLMp/xaQ9K4xYS2SPBsDsCW/CGbz5/+dW2JGfoD03qu7hBB5M+f6B1L7dV/3dZc3velNl1//9V8/HjTZOZ5ETc/Zt852/1760pdevvKVrxxEs7UtoCILCkw6kEz73O+/0ilC0XfbSOBbAJPOk6njgP4Tn/jEyy/8wi8csvUzLeK88yvYwh4dalggWRXTYmMLa7GRjB3rXksNhiV9sA5uni/DMhfCxL+QNfZefFwskzg7bokqn1aYNK6EhpTRv6YG0o+swg9EwhqsyTjbnEFeFk/lBzjKtme8EI/5nitTGg8mG4cci918mb/AFmPyMXkFudAQMxY9SsAbr8n9mMc85vKulT49AAAgAElEQVSlL33pyJfrNxH1xm6Xt39+IWMTMn1lk/5O38mtiWQX1/szAeu9fMiPXE2w+CAWFAFLvtlyietiEzxq3bCndSWTy8rlADsn50bAkh76lL/5WjIhk61pCxi+uk0LMsqFMJj+0ukP/MAPHD9n+8UvfvHQLR7i1VUscnMyGdfaNPKb22dIpnXLbxofxtVUIKNXvgZ7xZ1x+t4xrqLYOeU9DaxdF6yBU3gFkid/wgM5iW59v02XxtL8gXUdt7e+OU/cbcNh5UtmP4umUSmOvWZvOatzb7/99mPjpUZE/7bJinOSD6bwT763MuQL8VDNALvGdAJjjZ0t4qVxFj/jtkWf41tXcsgNOAtdaK60Pg0DeUscwu+1w+4A59f5VbrXgOnc/GQf+CgOcGPxJq90jjyPp7TB1bhuP9Kswa1hIj0lI76qyamw2caPnJYsHb9XNokJ/IYu8bjW5FlNMIjcu+EFm/BrmEf3rVfjUXOLfWGNQnrzjgYSbOZfdLG8RIzJdcmJx5EPBmvM0H263k3DxWVFdcc2ZrmkOfb2xW307NrjgcWNRl9j2aSCxXynOeE9H906S53QWtQeMNv6+C3/JjtclV+TkR346vIBeGROPgcXrdf7rT01gmEgn7Am7/GG5f+bnxeXjC9+wo+uasVh8U5+UZx6/krHxF9+4zd+4/Jbv/Vbx+aT+Ft8To78TLzkE/iLOKEjx/C/5tXYU5vAcPzNOnEY2M9futLoeAigxESBFokAUpIJNtls50uxbJGM2ed1RrtXva5DikQUEQHODjSXqOmSMGByBV69/ud//uf1d0EF4pngLlhwtA1ahEChiIAIcJ13AC8pbtdGgKxuEIw+swZgYw7HI7qNucYHSJLvAp6AXiLts5oudXcFQU5CRuRC8hb0WyAg3Z2/CXMJM/IBoNkHwRHEvTen4l9BtwBL32ujxpQUlrzsrpNGhmBifyArkdjtIyedAxU+0fdn4CQbAOxchGzP79y9DCpZWrvmhODkS0CRTB2HcNMVcr8FUMcBRfJKotavCPF+i1gx3zkIuM8Q3T7/sz/7M6IdDxNKhzqx7NHlbW94wxuO417wghccRb+fMZFgjJ0P6q7TS8fz+fTi6gQ6X9BbcDsnLckIaDdOl8TVlHjta197vQS383pGQz81SGdkSU5+DTjpd8nlfvfwhz/8WP8LX/jCYw5x1Tz7EB3y9cpnxZnXJeyAuvm3uQSnyJDu6Mw6+JdzO4ZekDVFJEJ01rciyu7bkj1zwyPrgXWLO5uIyKWAU8AuPiBvHlgl5hAHmKCIJcv6FuyBu3yfnDBJwl17brG58dgYEv0mZraTJ/Pvr/3arz2IrF+zYPPkMVfnLTnpczhRjPUeBuwlrPBV7uBvdLtjsrsc1jnys90WhF8DyL3OrcduHbuSr7mSMd/on0u7+xx+0H02JpvY2oKxzzrWLqR8LA8sGZQ/++6xj33scVVPxWLHuPKGrPw5UlwhtznY/ObtPZLmKiFrlVNhtcav8ZF+/AdvEovyLp/RwOfP7MEv5JZkk/eXkG5sOZeseBO/tU5jikXrDqc7Npstd1muA2/Wv+E6jiPHrO0V9eljb0kkG15hfDki8pyOrCUf1ATps86zW5tM+N1ykz43fvNb9z50Uv5XfIlRcsBJ3FS+U+TgC2JaXG5eW0Lv+8ajy8b0PCp+JUaNs35Hd3hy48if8hN/bBwcBdb0nVwCW7zvO7hDB2yAe+B6nauIT6fyN07cdzbJ2Ffs7lWNYgb28EXF7uZDtQI7JcvmBLLB+OVR56sQFw9hUmvWkKEnPrUF7haNycIfdp1b3PO/b/mWbzk2UfA2XAa/sa6+p3+xzmfWtvxk+RGf3JgQO+oxnGRjfP+Gd2xvHmOKfZwj2cQ9v1w+JXftHM7p+P3e+vghf7dGeLf4bV3qFz7VaxyWLPjMxjnekc415t3aw/bykas01Esw2dq3HmqjoAZA/9p4Kv+4elC9IB8t/4aZfGltu36abBqAHkwu/tU7H/3oRy/f+73fe+Q9TQK6SYY2v663AAAKQdQEPTwkQtvTig1CGZx3STdDIg4UpFjby2c5EYNvUpNYe+0chd3OefPNNx/NhBbBYQE5wtD8nN08jhHs29VeGRip4wGlvyV0gLRguYGHVDAIsDp3kxVzCP+SxCVszb8Jj56sf4NJ12/HBA7IwAaucZEU89KPcyWxDQ5OSw+OZTvJoe+bW6Au+ZassjU7nInW7ry3VkDfcYpdgWPsxpW8ziACGAIbQdzx+7ck15oQy+OPB5o61rZkh48BKfO3s/HZz372mvzJeiZb5vIqnhQa7N75S/ySaYnFArlkSf/sm+7ECaITUDV2l6x1SVkFfj9X1gMH3e8K6Om3q2+6+qBdEQmeThZ4kSg6zk7uDd4YtfvW98gBrKH79BFZbD7xvIk3PW1hp9BA0Fu3HQq6tvvSnBpPANr59Oo136u52c4jmyLGihgkrnXDDVfqwF4FukRxJhq748rWi5WdD1cbsyscwkj6Fy/JmA4aT0LVRecfkokEKbaRHTFgV8aYsHF9aXcc+CHd8f311U3ysHDXy1bOaX264Ztc11+MKYYaV3Fr5yuZXfVhHWzeHPkavbAVTO64fYCZpoxdJrIkH2JsHezA9zo2e8h3CA4CwM4a9XL2Esr+9iyRxZO1c+M2916Sns+1g0QPzqWr3isW5WWNCzYix867OWELmsaC8/L2FhvWSp5+azliE9aET/kfvDGWHIzApofmx0/6fjEfhnrqPIyib8VO59G5AoJfdUx/izW5brFCDKUf2Giu5JOPlqPALwS193aaNj94YGLnbiFIB/xVUWtcHOCsg+UBiwHL9zYWzkWI4putrTk9sQ/cxq+Q/SW68ksyaJy0BrdvbfFO5wpiMu0VcIqxjlVoyR2ubFs+s3yLruROfs6ubCgeWyccIYu84Cq1vm93Mb8qt3pGTmOSg/5hc+9XR4pV+Sw5FDF27K119bV8eXmEpoJYN5+rLvjQXs3TseJkfVozTRzAX3lxOYv8JL8v14QRbEDH8jebGL+xXKHhCoozvxFvxmJHstF7+f3xj3/85R//8R+v947z2ewKt+Semr82AmwwpKtu5fjCF75w9buOF0ONsVdLsHV2dLuj3GlDiL8v/q6fya0w1HHFQ7qBYWLTFRO9TwfJ1hh8eLkGDmPt8N38fJJOyWAMuefcPEnnxkhnydmxOJHz5bHG3xpufYdtnNN3dKcmJb+4LP7S017hvfkVp0wneDkuxP593hVE99577+UP/uAPjk209bGtD8gm523e4P9bJ+DCsF/OW/609QucU3OJsdZYXX/TzTfffH8fdoAgQx76zeJ2yToYGeUUzmGwJZ8JxwEQ3sbUXetYYKmo0yxQLDcu52CkztsuB2NbcEYDXpzY/MblFGeSiWQtaUoGjuB743EEAWL8TfiCYoGx8x/3uMcdSTww2KJe0Wo9dIpwCSZO76E+S5I1KSJxJRZEcol7culC5lB+q7N5XDJM1zcKBPZQKPIbCWh34vuMfEvIASgdNTcCkI2BL+LJcddPl+iYw7q2uaBZkd66pP1Vr3rVca96xXjrK/HyScRIYCJC5urVpTr8j0+lF8DiaoPk4UftFLscCAkiN39F1IDKxhdA71x+mD5c7tVnksoWHHQChBAkIN7cCAJf6zP+UEykIzHZeetX1uKKi42xBc/+Tn/5G3LkHAAMB1q/mOtvO8Wb7M5FnYQhBteWgBUQ8kv6Si67F7sDyD6LTwiO2GhseLdFTGPCPeslxxYXjW2HInm6n7x7uJEy8bU66xxkp7Gax/H8DWYjIX4PXpwioWSxVu8RIetA8sRWn2uOIMN8C8bs5axsSi567FWhwD7WtrliyQZbK8iab8djX/ruuE2edhg2yW4y1thDuiRhGCzWxYFYMl6+dC7sEZv0txiJiJ1l3cYp0iC32iGFbeLVHPRJZ4g2wrDEC9lErjV1Npet7is229Hgb8ZGYGGPHMk/xQL7y5nW33F8E66RVwOm5/xEXKwff1i8YEd+Jf82Jszgw82nmDzzlsZUJMjzmxeWF8nV/GTlEhOabmQ94xP/RFI1RNnF2K5CsZZk8uwIx5hzOYy4lpvk2eSQj/G74qtz+y92HIdjKQC3mYF/9Lpklk/ASX7LZ+Q9eUh8t1bjm1cxIN6tWQyIWU0TdpSn5FaxunwDXnVu8yXH4orc1iv7bFzD5S0wNJM1qmAIfMV9cMFeNRObWzzKn61jm+X+Fq+bN1ubnNl8CgcxqyFC78vR2NtVE3xjsdFcNnsa13r7e3NH78WFz/E8BdByRTmRTHKM2K3QbpywSKO1ceQevovD2WhwfrpVtOGefEf84Ct33nnn5UMf+tDRABB3cA020KXbTeL41oM7wTj+I3+QBc9sTDvsbGVecWXjYBsZZ19tHrlUjhSD2wDruK6Uesc73nH5h3/4h8vrX//6a80Hg8ULDPQKz9UtrZEPax6w88bq5qzGYCcyO5ZtWjc+0Bx4rXjueJgk1vls3zWHXXPyiI/WYp10KMffqGB3/PLC5rDejTncll6Wb8H65eTrG7il2N8Yco6YWx/iK2JGvocBzdtPYd5066233t+Xuqvu1+mAlOmp46tshgZ2irMlkAxKmQwi6SHeFgjcAQpCC7AQmjPRWwVyDnL1PrLSnJ76uEQIULR+8jB65yqscgBPolQkALDOA+xks0Y62KKl8V2WsgEoGQAgQUs/gmILmL5TrDQHMOvzHk4VEAFr3VukjI6QMMmjddspEYDJtM2bDTj6t/ZeJf/GdqkeHS1BEjxLNJf4O7/P6gQ29ib/LYyABNLHjs2XjM3Vfbo/93M/d3nyk598LKFLc9ohtduMxPcdYFZoK4w38SIxfNOxdNwr4iyot+hawgncjLWkB9AvgQH61i32anB0WaxjFwgA0RIW65IckVOkSZNpY92xjednj+jFHK2NT5vP7ljfpXMEwXHmhjX0K+Hx7y1GxICH/yxgSjCbfBQ7kjfiQkYAKWbNZQwy9rmYY6slO3zKE5ZX9nRGF8aV/NhL4wgRFKfwUAGZPPxIIdUYyYLAKixgWrbSvHCsmKZzRKr5223tVaLfYh0usSH5tgijU9hmLXBCMvW9V1ffbKLbuNimIf2tXth2nyK8BFdSLb7ELoJKl/JQ49LJFuObYBVMZEEutknR8XyHjzW3S+gVQgrg9deORzD6PpuU18jTq7EXU/vMLj+y2pxL5LfZwOdhCMLYOX1WXmmHa4s9WCd/8EvrWT+XF41LDxtjrVPhCfe3UYDs+LnbvXSZjWGRnMJ+8g7MhKHnDQo+zY5sx1/FDj2xAw6D6J0JMr+Xl9i18ZPB1Sx2gzU75D4FTDreBiosXtw9x2Xn4lo2TGAO30oOl+zjN8kab+lWzn6pAI+CzbCwsVx9CA/lL7G7RShiuvc3t16Ft8vLk7n1Nw990LtNi+bxYD541pyKcbGMi/A7+sRV5W92N6d5Nm6Tyw6kokejZ684SY8whEziAFZ2jPvfcdLO4W/Nu5dGL9ehf5x28bfvFsc6T+yyxWI77qQ5o7Bdv4KdsEXhit+6AiHd978NBHPJMcvdcT2ceL+Dn1s84vp0sHns3JjfHJ6ce8l1a4MrndetgTUU4lDynJgxP7/AxeEI/4b/ckPj8F28ko5xIHrc7/kwbDVf42/TeHMKTJU/+F3YAPdw8qc85SmXD3/4w9eNt4c97GGX3/7t3z6m7QGRrpLKV8whT/CvjsWzlovB4HSC62mCKMrZrvM968Jm3HKDxdXiAVdbu+F9/QRpmyeNAx+W27T2/fUVY+EcePjWMH1Hd9vYE0fisu/Oc+LB6aBx+r91X2PwL3kAx8StdkzYsnaGXzgMG3X+NkGX9ydHPn7cAsChblRoKIaAnsSuQNiOHqEokeDAxe76JmagYG5BkwH2sg8d6cYG9GTZAFkgSh6OHyA5XrfQmrbrZizGcH/WAqtuuQTPUMBki3Rgs0WhBMzwCIhkuEDXeQCTbL1ucblki65z8vQHvHv1oEG6FRib5DcQ2HibDK39J37iJy6f/OQnH3TJM7vRqYTTGIqdbRQ1TnpHcBdsJc7mfdaznnUAUZefk9tcCAsQXeDnl5JW4+cLAVv3av/1X//15Z577rneA96cbC2QzLNgx6fJnwyIMZCgAwkeGPJ74yZ3u709E6NuMYDgn9mML5iPXumtMQB18wlyPgWUl4yQM33p7p8TSuNoVCF5/NuYEmvH8jtk0hr6Di4sIQb6Yk9yMGa29wR297CR17HiB3bsGNYveTSuNe295cATKWMDBIP8iGVr6W8g6zh4oTkqlgE+8si3yL7YBTfpsvfk44PwUtLtWA+G628EUfEkxiUV5zeunURxzt8QzhpmkSHPc1gCIrHT1+KytYvXdNRTdHvvaeiKn01K1p8v8hX+BPPogb3E0kMf+tADE/sJJI1B6+lYT69HhrcBrZjkI0gNv1+cJ4/EqlDVsBGv7M2GEr0Ezh52eWDDNto1ThQWHcvHu72jn9z8/Oc/f71aiu+1RkUSckoO+G4d25wRM52TfbZZqQnT/JuLN5cgipqKsLJXl1Yuflmz46ydz6/MsJ1++WjHwAfjiLEttOFlx4R52c2vnGhaiHU+AovEo1zKP/nuuYEMh9kqGY3R2GRHhBt3sVsRcCZ+fY50tkZNRcXcFk8wmZ3hgDUpDJbQWreYgjHyV3KLO8TW2sST9fGz9T/2POfVZNRw2ByhcbMYsPnMmppzuVzj7xU2HScHLdfFyTTOWoNi0/lwh9/iE+wJj/reuflV52+hQXc2YlonmRWvxtoGjTXKP5qedKNBAOv4gsYJ3SWf+OK3/J09+t4OKlzYPAUfluPdiIN17jY58P71X/nCOvjaFtdhqIJQQ0GsyLv4V+PxSTaiY/y1z2ED/8Tder3jjjsuL3nJSw6V/+RP/uQVJ5bL8DV+oXHV+fS7nGNrKrZZPOkcNuSPcNx46ytym8+2ibRcIf3AlD7f26T6rmeoxX/vvvvuI79rtvdrA+m0Ihqe8AWxrh4xNx8VI2zK55cLbb5gA2vxk8l+1m8bLI7Zumdrx/Jhdcm73vWuozmNV9KB5i4s43+4j1wv1+5tBev3dLA12NYH1tRnjaUpu3i5OSz51LnLhcQB/KRTuO08OU78b63BHmIYNovZ42cAb7nllvuRMUHLUREiAyFGgkBAc4RdfMdsIbVElGNIYEsKOK4E3Zgb0IFru9uCZIssSpZENplwWkoAepxT17nPmxugUx7wQHIAloRqfYBAd73zthgV5ObZJockRT8do3uGaDM0Pa1DkkGx39gdt8APnBRzwHyLjubaHUI2aG0VBf2e7Itf/OLLv/3bvx16Upglt90L3W7gyRbm5XMLYEhaYwp4DyCTpH23hZeih20FZO+7TKxdfiDWbmAyelr3rlunVrL0VOf1ZaSO/6TzznNp0RIFfitpIVh8SXAj1y4Zbu0u10a4m6Pj7GoCQn7dq0RHNgkBkex1E+gmb2C/he2uZcnJEjKNGzGDoFgTzEByFEzIh8bDxiyfEBtwhe9YO5kcB8SBMxzbotHf4pD+gPLqzGdA9lzsb2KDleek5ZiVzRzbDDjvhsCfLQwQaElLJ7+ud2N95jOfue52kVnTLfkk3733Nj0oQpNLDmjs22677fj5KQ28jcvG2+IhO/ZeUlao2MkLN9qt7moCBeLmlda58d8aFTnbMUdSN27LCd1rl+w//uM/fr1vkX5at1hkf2MjPvxQgpVfEIII+Oo/XenqW/v6S9/ZzVMchWXd/tVPBXZOc8N36xcv4sF6+Yw8sL6DOHRuendfPx/onI7XKPSePVdP6WebEGwEq/gIrIEXCA8/bl3wuHl3zuRaEkmP61/8iE7lNruSm+uyu4bUNlTkHrIuP2GTlZ/PLSH3WTLDHbrvdZsMyLmcupimUKFHenV1jrE1iMyR7I3TcXImTsJHe4+/IID0Ri/yX59r7MhryCYbbnG2vi2P9H3nlEe38G9cuNp5XX1p42WbS7ADDjWeZ/jAKfxGzrQu7+UT/tB75/Ad/FJMLWdbTknmcng7oP1qTIXnYgD5m69xskWbE3/7t397YFpynZ+50jnkdqUGv+U353wE1zZe8W15Ua7FBeCpvCA/bzHdPOJfo4K9GxfO4aVnftF6bRbwJa/iQE6HIeJA7hMDmyPwV7Jmf5yvdcT1FVFrT9yuZr6Ygrc4afKxc+PDHTElpvGi7PnDP/zDh4le9KIXHYUxu++acVz+pDjbZjAstq7l6xtf+DheuceL63SC4yhsxWB2aWx5VgxqAKsp5C4+3fF+nhTvFFtw2JpxGnZbm+EX/BxObb4wDszffKxe4rN8eDe8ml9eSwacKl2km+I2mzzvec+7/NEf/dFh881hXdWRXmpqbC3GL/mDdZGBruC4NTXv8m65WzyJR5iULHwv2TWSXbWqtsEZNOEW+zY3rp1uhO9ymvU5XkzzpzZLbrrtttvutyBOlUIAk50MBBeYSkI7iWLTDsEugHIbl4IQO86NNCqaJWzFxAbzksiU03cC0ziCUBIHnAzDoTPAJmhrX4IP5LxKhkBJACdHQZBTIm2cBUB0jOLLeQgSQDC+4pquGA9ZbpzGS4cd67dx2+13r/UmmXTlJ6sUxpKa4xa4F8wBfHrJeTUG6Im92W0Bm49JJBokCG06EvT0JvBbu/XupYkSYvbl9AJtAUXwtBZFHNn7TNKVCPhCxwBOa+PH7IWoNS9bOgeQdK6g7jyJG0kj1yYs8yn6O8baAap5xOYWBWLIsWyySa8n5Hc577//+79f9buxo8DTPW6MYkwxJDEgOpKXZNDDZuooV/AAfSC5uwLNs/oVtzCmdfnNZmN3zBYJZFlSIgk47lw8NS6f2277GSiRdckVgUqWzoM79NPx4hWB2ITWvH2+hQZf5nOb6ODbFiBwYjHK2jWLlrTCwN1VgUH8H7aIJWR8CYA1twZx2jj7k1TWIAbX9zoH4e5vmBhuKSjkGDGV7vi22HQMWXvoTt/V2LNu8UEv5pXQ4WVjh4ntQPQzcpqXizXZAI50fNjajsN73vOeS5108dY5fBvuk73zkVm5lk0VwclR8YHAIe6NSY/ivfEVYHaaNs+KH3gO66ylV7Eh3yCYcrkdy3CCTM3ZT+798z//8/HbyPK3okYsw2I501rPxQX7dJ6ckWzb0Nx8L1Y1w+mST1gXvrDYQgd0gryJ4eZBzBA1/gKXVn/G6Zj+3p1axdSuS0PHd2vD1uuhV4jq+SoMPt33Hds/vtFnYnbz1BZmdHPmb8sR+C1CqvHAnvhGz4j61V/91cuf//mfX/7u7/7uaPCF+emgY2u+58t41xbgMFI+aS6+vkX2GcsUOntFiTxqfHjZGuWLLWZsGJz5Tr8i8dM//dPHzqirnpD+iiTPSuq1OP3N3/zN40nfFRab8+WJ/KeHw37913/90ZyFi/yVf+KjCpfWX6z13oNoW3fjicEb8RiNvGR2xZ98D/uS+8d+7Mcu991334GVfnO94/iG2LdZkBzLf5fXyMOtLTu73ar55IVsKGZwiuazpmRQRON52W0bz82Pd8o97Ccf242Xr8XtcmtyLAYtPnUVQH4crq0f7ZrlfFw/ueCoXKp4FO8afXBC7uP/sF08q0lseiyGLQcSi3CoedhRUxu2i5OVgR7IjYsuT9zvWperY8QbW8Oe7MpeYVR+gP/wdbL4jn7507lxIuet7PKq5srmiGQmX8/eSqZ4Llzkhysb/O47D14U/3ILX8EFjgHnJ5i3nnDsmY90DH3QJV6Ee/DTzeFyvfXWcOwKTdyRPlYGHGy5i7jo13NuuuOOO+7fjgzn4QjngEEkN2B9tkY6C+UYXZvtZnN+SgA4C97neR0jkQYCjVnCQUZXHknFmOfONnkp3E6GpOo8xU768bwEpEnjYwFIgCEP22jg9IiMQGXgxnvGM55x+Zu/+ZsjqQJ1wId0Rs7qlLbuwLRxItTtjAlOThrg9HNu3e/Tb7sD7i0u+htR7aeWPvGJT1y761toKU5LcHXBJdbWrxgGjAKIHRUPvWaL3YUSdOdmi+BFaDb5sA8d9p0iLJmXWLKxwFxiunpoDMWvuYCKc+su9lOUC+DAh10BKHs1Ft9svi2wFERel0xscUgHnnRrfruw4tauFPtnF+CGZEpGjgGyG2MIFPIi4Vgjn0c+miP/7XkL3W6hy+n8vluQE0MwYJMVssPv1xYALj0phu22IICb7BH05NH5lVw3KYhXJKRYSpdLrMjFF6xnG1+N0zyRyxpuEus2+sQg0rD+KcHQj9tU2MM6+NwmqsazdliFdGaf5NqrqcSiYhJp7ByETWL2nXzR53s8/7BevmWnUgxYh6QkefXauXY4fK9pwWdhheOzhYdm0Umf5RthWqRX85Hde40kfOd3fuexg4DILKZsfqBjtxXwS7IjzpszNHwkcWRF0l48VDA5hh9rGJ0LMmMomBcDxTKisTaiu47pf+NqtmpiIPXsR/+ewO9Ws77XxGmsdBw2aXw2V/K56mEJcfLLx/IVv9gmkgKIX7ODz/dYukOkk5ddcZtekfnVz5n0sePiT+N7Lk1+UDO1B7w6hn+yTWMifeemHY4Bc5B6DbDGSG9iX0zBSE0E6xFbWzAmD3yRw2C2gk+uTk+t6dGPfvRR2PtcjPV9tnzrW98Kni4///M/f7VtWOM5AM2heIadMANewk8xIi/ZLNCQoFu6zKb5XN9voyT5+M9yyj6jQ9xrC2lxgywrLGHP8omOEf9wSizQb1dA9DC1/r3yla88sGfHgJliC0/oc1yyzxSw5MAP5dTewwS+K86yeQ93O37y64FnKD396U+/vP/9738Qt8HBrGV9D4fgt/xFIW7Xd6/2sCY8ejld42nc0r9necgvYhvnWZ9h09bDJ5efNKb8uro68wZ4wN9go9pmfQf3XMzp/C2GW5erF1F/sWEAACAASURBVMQb3cC7zXebA/Yq1sbpv1v7ks+VaniedTVuTZ3y+Obt5hH/yZIvVxto6LbW5QfsARu38ZbuG6//rooVP8WT5hH9Nl/jffM3f/NxixrfOnO6jk8GccN/+L443o0mdpUjt6GA2ywXgqX0hYNXPNe43ysrmnebJmyCB/M1+YCPwwu+sXglpmHL1hrimbxsg5dss0Pz1TnN2RpqVqUL6yJLx8snYketoSH3v//7v5ebHvnIR94vESCJFgIMTEogAAckEGeJB4HlTJSwi+f8iJWCcZPaGnITqy6U8ZCLFrbFwiYBQY2QA2LKBm4cYI0oQW0xZc1bQC/IWc8ScmAuawKws5PQARBBDgXYOSkIEDsju+6dq3XUof/ABz5wfPy0pz3tQfdmctJ1NslfEOzlTzle75EdtlywpMfG3Cs0BCRwURB2riIB2K0fIDH0S64twJFIu2qSCj9uDL7OV5ODjJ56LyGsDiUku0OSOJsJQL6wyWjXs2QDcAnYxt4H7SUvIgk0m1ciXYLKR7xKAnwNSWajxq24jZycCZDCSVzxLzig0DGWNeta97mEsaRWYweANu+5QEF6xCdyK2ktSCq8xMU2VODMkrp0x8f5j2S/SeoMnMhsepFUNTT5zyZVOGmOxU2NE75KPkXCNiztdtGXZG13QbwrJHoQZM+VsFvkt9rFJ3LQnAo6hRJMbR2IkWPYHVG3nnShAdN5kXIPOuz9YuniPJ1pWrEfX+VPawekgM/zg/VdeWh3HRpDMQpvfYacOQ8pEXMVGhEsxGYxXaLNJvyeD1mHAnsbTpKwvMOG1uocO6MaUc2N6MHdXvuvgJcPNQ8RF37bXOywuR0W931YTbb1ETbzHYIrpuk0eTwrA771ygfpqPU0V7LWyE6u/uajGqG9X4zAAeTmJZ9IIh+B1c25xLbj7LbCWBjXFSXJb3dSPJCj91uQLR7BQ4VS82v895247Xxxz4ZnHBHz8o7iPDnknv7uGRj9VFk7u3yrsYrD9KmRrWhjBz7hcnxxFE+oAdCzflwJI3fwtWc/+9mXpz71qUd6/Jmf+ZkHXXqrAD3jLLnhGz+8UQNx+Qj9tiZyuDpVrnQbAQxzzuIe3iG3e+Wb6Rc2d778nXyKDfFvXLioGOK7EfQ2Wfr3spe97MBk8Z2ve6K8QjScaY6K4fRi/Pw+ffXdNsrlyM0h8FZxGn5UIDa383Eo3Gdxd/Xb9/hwOjEP/oRf8V1+t/PQTToQB/2dTF0h0i96wCmxKbbglmbj2iydsL/jFHNsuPGFx24O4/P4QnJpUortvTUl3cBIeLF+mx/ur+KYUx7mz17lA2M0Jm7iO7rYYzQD8eLlj3xz7dj3riRhh2zk50Tlw+SS86wVPuEccJbOz3xHncZWaiYcoHE0TuUKOnXu4mefyTE11PJjehLn+YH4NIZ4hu84RnGVLr7/+7//8hd/8RfXh/vhaHyGHmBd38NtjXi6Zk/2ZiuyyFHiZ+tlzdzlM2IcVuGm5uHDuJCYx0WTdZsJcoaGBkxLlzfdfvvt9yeYh4Zs8uRELktAtC10uwwW1yuiVeBucCNkihjOtEpHfJYE9jcHJp9ESUnIKoBlHKCwiVYC2S4hObcokUA4P0cVHBxRYjB37ym7czuuS6G/+7u/+/LGN77xuvN5DpYtapND0JiHkwhYJIwdAHE6LGm7HM8lggI84O37bL47mhwMoChYl2TXTe6cLj2xXucl5+7w0DP7Iq4bbNa4hbX5JSD+xnELeA/paE6Xh7tkEbk4Fw4KfPpaMOe/zdH5dhEVv+yh6aU45gv8FiDyAb7R98ltV+xgBQ+QQTsNQFViXnJrnE0426hZW9B7do9kaAKIhSXh+chdd911XMZJL5plbIMU89clRmxpPYsRydTc+USJlE4c0/dboNOldZMnuRcgYZWiY4meHYfGkIQaZ3c3+84aFEOSyRasfJKcvSLyfIndl6h3XDKTU7wibNZJZ2yXjMmFBEhsS6JWZ8iZOIUHHp4IA62D7K21KxIqGvopzNUBmTYu6e7s22ICjvNHMZkOygGSuATVpcP9JnL3z7Ye/t5x4WS7Vf3fXVukB4639pWL3MgtndEXGzQHPGe78Cz/9H7JjnkaX4PF7oN1wz/Elz/uXMnhePaXJ5EXPu5Y42wcbuNZA25jDs7AR8fIdekBziCGijK661i7MD0H4otf/OKB+fIQu5uX33YeX3MszGe3zpGzm9c8fAsO97kHf8F/5Bwpg6VwYIlTf9tBI1cy4AlyEpv12nd2ozaHKBQ6p2OaT17os+Uka2OFSJ/Ry+a2xWyxcS5+WjvdGJsNYU7HtNNcUfWzP/uz10unk0t8wVQ5FMFtLLvH9MwG1tkrEkr+xi4+yx9+IlYByI/4iQKdnugiWey6rR3wTvG4ekq25HX7A4LPr+hazJBBI2k3eBBovqKJKe/0eYW6W96si/8WW1tErQxIeLjScfElDXvP6Oj4PsP7kqf1hI89odv67aCyJ9/ke+nHBorCh59bixhZTtl6+9yGS+vFEdMbXGJzduSjCvCOxZkUWrjV4rL1xz/f8IY3HF/VIOkKSpiKw8Jt3I7v8x28dXFjuRgslethHh/H43aTSCNArOAme3WJnLq5DjbC7XSxscDPFa9s4EpFthGL7ED/m2fxLXghfhaLrVUs4DQKwXRak77P1WT5qasI5DNr7RWHwh35Llzgu+fc2FrTBSzEgeiff4RdnufQd+mwq5TbpRY7+RtflE9wTHbtfedvjURG/Ice9ucjOx/WkqnXxmlMuLFXBTWujURcpPWyJ19dLsK31Crr73Bu9c6nV7bN12y8HIC/8DN+2eea4flsD2Q+bgEABCZesEDOAEIDCCpBboH7CiQBCjDrdb/j9AJKwkJqzYEMIRQ7F2DeIuGsRErhXIDRDiWS0BjIfQ6zxT8n38QkkUpagCqDLOnrQV05T/ehKDYQCkHS6+5+c6AtDJYc0pGgbG7ylLT8AgJ72aECIjvWBvYSGsco3nSCrXOLCgkVMZEM9hh6d37y8j+BuiDtM8FBP2QEkunWrxxscddYiiqf8zHAxt9v1OUUgAKV3PyF/Dq/AnWLAEHqMzpYoO0zsYLILvAjPtuoYn9AZQeC72nAaUYtMCAPbpeRNCR3sSTue8/2Ot1LRK1RfAF6sUJvwBQQtVZFjUaB9Tf+7sZs42JJIb2SwXcAcLEF9uiwJx9w5yvIB9/qPSxAEpKlcyVgNlAkIg8SyJm8SbzGhWHJwibrY/SgwWFXQVMHWddwpEOJ21q8R7jFABIMKxQ4mgNbBHSOzr7L6cUUP5bwEeCuMHGM+8npRLLu89///d+/vPzlL7/893//9zUPS87N9YQnPOHysY997FqQbIK0FjqRu+CJWE2HYp19YCP97S7qYjs/lieaC961ZkXrFm3Iis/WnyRl88kNiE7NnGxzvhwR1qfDvk83/XOcPLu+zMf4yhaFG1t8ge0bo3GThY7JifDAfrHo1To2/vkB/JCPjKlhqaiBz7Bi857cqRixXljXOVu0istzQeSWN8RUAWX3dYtXuCJ2FZeu0khumybnNfKbxfY+cy78ZRtNPUUIX4Jx8KjGfOd2K56x4Kei0Nq38FBsiNveZwe6T9fsZU6413geIGadeBl9iW0xTHfLWYr7biOsEISL5uVXncfn5cliBq7xe3yOr6/t6QMuNCafE+NyM/3Lk24d6DgyKvjXdnCz47aBuw1o8YePsEHvk/+7vuu7juYoPkPHnedWtOTiY/1tjM2l/pYXYbsCQr6TC7Y5oOnfZ27tkUeXe7dONUEykIlfatLx+/zqEY94xOUVr3jFYc83v/nNx7NENBfwJzqVRxq7+TX1Fk/OfKnj+JvCiD/wS+vjC1u0w1M+LTa8303F5dKtuXPZgr7zgxplbsM4N6E2BuHCNqnxRL5Ml7j+xuhugMBq8VuR3S1uPeAwnODb2QQ24IEa371Pvq0D5AUxyRb9olVFJYyyFnFnQ8RYfY4vpR9NiWzfd4961KOO8TwXZWMZOcBT1U78h8zqh76XK3F5m1N9x/50uQ01c/Ed8ZTsG5uN6zYGm5Rsxx87l37UslvLdDz/Ep+9hm99/qM/+qPHLdk9o4Kt4BjsZg9yW7ucpz7o51yPnwF0woJtB+3O/5Icx+tMCphNtgAe+aIAxZiCCag4jpG3uAHOElDnCBCg1bgpVCJYR0hegXoOni1YzAkQGwMxpMReBTqn671ELZh3TsmE49ll2LXSCwfYoiTDAcRNfsY967j3drAlqeTpkrQCPz0KSgWawogzAU5OtHrYcxBwu7R2S9iqcYCSJCiBAqZ10DOBXJ+kLw5MVklbQOjSLdHt3MbSPQdsS8rd95pcxhSkwI7uBJPzs7sCfAnqEnVgsOScnrbwZnvHK77IJekCn2yD5EnOnUPv9Nxxu6tmfLF9BifkjYz81+V3iAe9ArJ9BdBklLR6TWdsVLMi2ayDDfmfgl3swSDn0ykyrSAgM7+SfJZAnONcEaEAtxspBqypOZu//wqRBV82pd+9mmQJc8fZyWIj43auHYaS5Nvf/vbLa17zmuMXOGCRpEW3LlWjSwlr44K+Wvtizfp9x/QvO/Hp3VlS/HeMOdPNXm7cVQYV/3y18evs9+AsMYmcJUsxyA8kQH7Sejt2i1z25atwfos0f1tP5+jAJ8/efmSd5kZi+EJjwX3kEcmAhXzNbrHndGheImbyJ99Jdk07fs+2CAob784pjITZsGoxG8aSkZ42T/LrlcvljvKO2F+fgIUdI4+w2dpL7Mr5551nsckf+C3bGhv+y/kdp0DWSIFt5GZ7eCymep9cN99880Gqek7HXim1MjZHMlaEKViSTUFth4o/kMHVGB3rKobOoe8+h+38yxUvHW+nakmkv7fRgMTzLz4sb+Ik2+zAHWDZuRnKx9lE/lufXzyEdTiU+IERCH9xLi6+53u+53j6eg/gOxP3LTrTRQ/V6376njmgCdr85Fb89eqWQ7gnD/KrvfJnbwlcPgHbK04aR9OH3zRG45qDPyD5bLv22nzh7+ZsLFc9iX/4u/xDvMm7fGU38thB/O692nBCTPCPnYP9cCy797g4fp/c2TRbupWHT7E97FHwpatnPvOZlyc+8YnHQyQbG+bjW7jINtnkHjxfU5xfwwf8SJEvD4qtPvevMfBGeR8eiwnfL7/UdMBL5DIYKL/Ki54RomGFp+ALy0+2loAXcp/CnL/CMXgOR8T+8p3s0/Mf/uqv/uqq73wJN+sceLLYm2zbYN0cuTmV/fFC/ISvkFX+hAXyYvOoIReX+ES6uOWWW44r0hTa8hf980WNMhy4cTXEYIMcxdf2SgU5x/jnjce+1xjafI9f882t8fjc+in7WK94S7b4Xs2ae++997g6o0ZpP3P43ve+9/jVI5giJvm72M8OK+Pmj445HgLoGQCcHXlfcABSABRACmgL63vkQRJiPESNY1nwGl9y8R0Q1U1ckr9JDhD22vx7rznnE7wS2YLSku1tLiBLS3AoWwAnGwcgN4A1F8deA5wNswG8+kRYrNdcgCZ5tgsFUDQZWmf3zjT+t3/7t18++MEPHvJKFtZmXeRqXQWcn1ZRJPWqG9u5yJiCBlBtwLBrIOiJ2Z0HSCSe1dPqgIwCR5efzMjf+qPAQ8IA9pmsS7CAsJ2ULtWyC0Xf/FZgK2ARJPNZF9v3ZPHuc+N/1tra+TU/o+O+Q/wV9EhW5yM820hR5GznGLBnC8mPf0jO5Bb37MuuiE4yKpoQWXIbE8AiHWLJGjQSzp9LVi6N5EtbUPkZOXZESIzdGHSwcQgEAeviwfrfGXuQigVyGMbmdOhc+CgGWg89novljlE40BsfISMfAez5fZfO/8d//MdRFPDt5oWz+R2fVRgap/G7vLSdCB1luGIM2KXwQajFmrhYf9niQEHNB8gF31p3jchkQMRW5sVI61tbr99eWdx01RcX5Qskzw6EGCqp2sE3LtuKY3jBV+TJZGbfjuEnGqBkX59E/pDGLTocj/AhS3BGcSdeOzfdIup8Z5uQ8JmeYQA8kDdhoFi340K/cGnzvkYEufEFmGbMxSWxitQjs8nTOC7Hlffpmo/KA8mjSPedtSSjDQnjdh48hSlItpwBS9lETK9vrr0ae5t2clfzeBivh/B6FkJjVnx3yXz/bsSN+rx5XNHRa/bgy0vo060YR/rkSJgKm62fLpB0fquQ4+/yTfrpMvfWJEbEqGPko2TVGNpjze08+M6+fq0oTOPPi22wqe9+6qd+6vKt3/qtl1e96lUHgW2++I2mY2Nnm8VU/oaz8SO6cX56TyYPcmssXBLeNZZGgEYkDogjyHOOW93D0fVx8dVnNpDksGS2A9/37GVDaH2dT8FwtmRz8tEtTNbcFJ8dr6GiaSfnb5EBHxbHVwfLDxpnefResQQ7rB9vWZ5A1saXZ5dXGAN/oXtrl4fPvurzxtw6ZxtPcoLP2E6OVEhuzPGBfMpVcP2drirksqkG7Rb54pcs+M7yQTI3P9xf27LR5tL0t9jR3/JQ69vGWe/hIc4jr/Gx5PRsIrmAjGordiQbrF1b9Tc7buwvZ3EVSeN1BWC/KlXu7n1yxQ07hl3kILqjr8a0LusQRxp46teV8bwR3rHyb3OI1ebXXJCXFiN9v00jNpJbxWbnFyO/93u/d3nd6153+cIXvnD4Z7fPNGc5hL5dcQZP4RIflDs2nzdPm8HHFQApLAVyKIRrHRvQ6DbqlkjEAmg7HutwSClCQDjn9b2uOodQzDhmg3UDQrBsEABqnSFgCEAKwuZDygR38rW2Ta5Lajhxx3hAiOBJDuRqd9v6XgJByswLrIGapHQGJkmz7xUIkj4SAFB6lbQFc/N3nvHZw86S74B0r9/4jd943IPDOeku2SQICRIB87nOp3Fb30Me8pCjcGntAg9IbLJEztgB0dqgQvSNvyDCt/jvFjuC1fE6gwrInlrfJTaAaR9iB5yLk5opn/rUp64NEkWfuOi89NaljV/5yleuz33g//yrdbBB6xNn1r46ty42BOqKA114BY/dCYlp/YPPSuwIoWJmAWkJG70lg8TVK3/aRsgW28lQvLXDoTg01pKdYqrnFvhHX/1mbc0jcvd5dkhPa1O+Yw5Ar7HVK3JPZokk2RYPxJc1nQsqWCCBAn8EVJMNgVXUwdfOB94dI5Y2RoG6hKQpZ13JlB78/OcSAgm1Y1vjNp80SsUG3BIP1kxHSND6FkyFVRoBsFny43+IApxejPaZsbKFJ/XyTfaGpbA6LLc7i7Ak/14+3xiSLXLRMeuj7MRHYDOfgj/8Qn5DOov5/k6XfAGJPT9IDUmDX5oSfqVidScPsmPzwlcy9h1McZsQTOs7Pkdn4jxZ91JlBXRrUQjwwc4VK1s8+BxRWkJPLsfzMz7esVt84gFy/uYjmAAbNdDgInk3fzSeK3jyH5gFe3ptPLYjF9z1Ki5W780rxptT0x3RbLettfXEdbFRQ7gGs/M2H6SjLTI0SMiU7uxs8cHWRzaNBtgHG+grectvXXIt//KN3kcu85lkgwuwTfyzp1jZgl98r0+3PjEhZ4t1BV82kQNhh9hqLJjT+cV6zy+Jl2jItFOWThsjX44cywmd36XJjoePsLD38Zx4iXugW1PzL3/dZg1ucN6JhodyFLxSMIjV8+XFbO7Bk8nCt8uHYXv+2fitr/e4guYDmZbHLZYnQ3qr8QrbxVi27zN8dnmi2Id921ihS/GeLJpujQ3T+LFYJzM9yw+4uiINn1YwyfWLy/xlx5CzxIgGxeYrWILb4IoKwGyiOYwTwDDxJNcoeHFfY5PTTjf+aB2bP6wZHyv+cIPkkGPkMTnMcRpHjbl26Dy8Dz5ubIQn2cz5ZDTG4jecFZMwDNddDgnTxfj6aZ8tr4ER8jGuRm7413FbC+CU+6wXm1TbLGYP+VO9JMblzc3r7KDJIV+yPRl3zL7zM5hwEZ/Zh0PuZk3n8D2+3JjJ79aM7NNxyRTWaQjD9xogXc4P/5dX8UE1Ah9Ot9UlN912223HrwAoQDtBQANqQcKRG8zuh8QGTBhXYbO7DQuqAFgQbAJY5xDYglAASJxk5CTNy/hkoVCBan0AfHceFtSbU/HfuZofW7wji0CHwa2PcyGfQE7TAgEV0LpW1imp0r2EzE70J7lyIsWWBC9wtugRCH1HN4Besml9S9oEiXWYF+AjmEuAF2w1RhQnbCXJ04Niid7WdxA2CQWZWx/YxCDhIeNrC0kSoQHOyaPL1xoLLvcBIpWd29i9ljwf97jHHcVrz3mwjgCWjUvs/JmfKFQEeZ9nazrve0m3MenN3+J2yXE63QLCnPTTewWI9UqO7LigyYclAHFhDX2+BYE1ICXpsmMkVX7HDnzSOGJb/ErECHYyB3p+bxoGdV6/zf6sZz3ruFcKeEtufG11R5+92sEiqw4/WyZn/1orvBOv6y+Sg2RK7/mPQnBJudimw3wmMrpk25zNu1cTVCT3XZfZ09Ne3YPod4xL9DwUtM8QzfWX5N/dPBgojlwOuMXLa1/72sv73ve+y6c//ekrMedDfArubjFBN147trjzRPjFO8nMuIh18vBF6+2z/OBDH/rQ9afCOgZB7e/8wdVDcHQJL/3DGXGUvfYSxCUQyNGuffNQxyK2/L4dSDtCzYWwuqR8SYcd4WziNgBYJ4b5KPvwX/bb/I3Esz+ZkBQxisTzQ77KF+GJ2BGTyCYZxETzZAvECPFegkf/sBCB1Symiy0INCHkVzvD/EheXlKpAOszeSD/628Pu4UhSCq+0rl7RZoNkcaCUS5v7jPFX+tNJ2IRZnq43doOXvJz7xcn6bnPzrkT7jV/TfiuSIN76SUduS1gG/rLaWA537fOzTW4Q2Pb+UxvuErHnslu31mHeOQ7uIaGH9/q+Pwf9q7PmYucigY23sY3kt+a/XyyHCdmOx/u99nb3va2y913330tYOBxsmzT2TnWa9zlF/wbcZdvmnN3PdN9v+zSLSqKdDnYbh852Ulxip/Kb5qTyeNqIb4j/2pciHV+8OpXv/rYjTwfv8ViuauYYUP8VQN68bfx2XjlxiHdR+0Yvm0sa4N/sLs5bEp0DNwzDqyD+XiJY/EDx8P9bSQkS7pPFlgJdzeXsrvj4Q+OIDbporH4s0bm1gQKXOPAfGu3BtgoruVwY63efQcTl/fC9c1x4rE5b1RsambgSLCm8XGAPuNHNkzoqmPkZzjpXHHf9/y3Y3BMeYkNlt/SkcbT2re/5WXy4ynJ2v/WXYEPo/lPr/3veNx9a4zGli+2qbH4hi/ABOfLffjNciA2gRvmlifVRY6DSeY4GgC33nrr9RkALS4FLrlZQPQ3YZEdXfEFYgZwqY8kuI60xD+hOQTg2SQI0DaRLylu8YhNx6yjCGjOJ6CXGFkT5S3JlPQlEbJyEEHI2dxL7nMBs0RDhx1ALlAoShESwCIogOU6DSKHYEYo073PAQvjAxyOKeEhAOmvjnG7rhyr9SgYkjs5gDRA6rPtljd/eqED3Vw20TXdnVDBzOZAy9zWvcSvzwC/5LhNCr5Wt79uWe+NqzHAPho9m1gkNuvdhgxg6RaHxtYci0T+6Z/+6SFuxQi53FYhSVqnBAwwe5WMW2uFQmt0ORaAbXxE63wfnjgEBtsNBmALLojoPvkY+LJZ5zUO/bI5HZOl90t4xB/faX2NscUDkGIT8sINpE0MIOx8scI/vfeUYWMtznS8wrF1hXmRP+NYq3PTxzYfESe33SAXN9JzY/Fv/r/Fn8/4c2PwCeNqYuyl3UtyOz4fcdXEeR2wCKa4LNnP2jWPeXt15RCbkKPX5NWMWhLYbTO/+7u/ezzAr58Nk2CRe0UZGbKVBuEZw5OfrbcByx5i0nEwEtFB0hrXT6CxKdxWQHUMGZdIdTyCBovW/zoWSUU+NDZXTngNg+VHGCjerUVRlXzFera4EdZbsxznmN0pkifls/yneTYeO8ZTtpf0bgNLIQUvt0gRi/wCzityd31s4Och5aEt7vrMjmdjwz65afPK5nc25EuwMt8/LnN84Ooj57MpOysokbh+v/qlL33pEZY9pTyi1Nr6Pp8Ui8nuH64Cy8UPXycvUo+D0CFf3EYLct3r5svWAdPknmQTZ3IxYpqMcuWZY+Uz6xcKyc3r8I++sm9r37m3Kbb5WWNnfYrsYkfR0hhyAlvSl7XBvuZonD7XKOMH+BKdsiu+qijHgRRnmlmbl1d3xoHhyZb+7rzzzuMqD1ewKlSNI/eyLT3SH32IVTYgr+YErJfvNVR2swc2nK8CUlAoruT81X26xMOSSZ6MB+IDOIOYt2bjb3NYM/aMQfxZ4bmYSSd8qLWrIayXfvC35b44B7/ufI2zxsQnFP1yNJ+Awfw7nxQ77ER3dLk63WJL05D9cfyNwTPf8P7cEFCr9Hojfpu8jdv6NEa2cR/Paf7sda7TxNI2GhpLM1bM4X1yiPwq1+ASV1B8oKhOZrFOh+l1r5C0vuzFRriGGFdLiCvrFI/iv/f902BmS3baXBRvMo+4NA4uBVv5ePKdrwwQdzgxn6ELtkg2PgrT+Yf6A27BnvURuLg1w2KUPLS1KtzZJlR/d1XUcQUAISWMBdIFswbt/3axdXIEBXBqwX1m14vTbxHB8TjOEnUKFTSIrMBATBnFuYwocUg8u0Y7JyuTQtg61gkFhmKdfnSFENstqFY+BVKG6PNtdmwDYIECYUAOAYv3XhFehMI6dZAVkxxwu32+o2PEaMGR/gQwcoHkA+9N+kBVFxZoSaAIzHbHEb4tFhoH6GtgIN8ecsj5N8nTVToBNAi+Qq3jXRqqMOXLvdfN10RZwsVf2ZgMfIdf9Xm/lfwv//Ivx9NM+f4Wg0tSFBUAlZ+SvQcgtdPrEqD1jeYSG+QBqn2uyyp+gbriQbwq3tlOgYCoIgmSwDmprV/aWbnRzlUy7lUpC6CaC8a2/mRo3t3xZQN6ZCd+bRX3LgAAIABJREFUuaRY4beJjX+7DBrYNne+twU5HStIFH19vt1X8S4pI7XOa33kk1wANwygAz7Z8a1xEwydKZQ0Vnpt7ohb66oI4hsPf/jDj8tls6tLaCUI/kmnvWdPf/OT1UXz8dVteMAKpMQYkqDv7WJJmh2v872EZovajT02ZLONQwkTKXCe4o3e5SJ4s/lkxxMvfCg5a6pIrttobQ76Oq+x+dhWHlksE5/IMxsv1iQjXfo5suRLNvfxL2nlW/R4zr/b6FLkwdWOlVNddpouO6djezhTz5fo9imk3W4fnIdH1gAHew9vt+HJn+XiJaKNpanBPnLr3grFzopFcYVAbdHTeM3fk8n9+8M//MPjnlPEGSaJQ7Em9/NXuYuO+b48zR/Y0K6bzRQ6Wx5EJsW2ufg2nOHTGuKKNfpTgBmv4+ka/iG5rnpD/pFutoPH1qFRAgPxBDGKY9Q0/L7v+77Lfffdd1z9wk8Vd8njCi+NreWnjd8x7tvfItEarK/ztvhWCPAJtuITfQ/POtcVEnggbpas2aIHSH7uc5+7YnOfyaMrszzWeeTuM4X2chxx12t6oBd8F8c4X8Ekr7TeCjQ5B9Y31za8+dsW9HCLPhRQ/EwBCqMV29baOtzK1KZIRZaGs3jc3G7TAl4s1uAZ1q0p4sqetTW7dOzG5WIgPigW5FX6tGYPqMQX+QRbmKNXHHzxHhbZTFLYbpMWZmyOah78m78lc2trjOaDzfxbTrImHL+81BydR2+r/+UtybUFeWNtEamhJGfTO66NE+OZ7CU/bO3YXP0SRPe193l+6gpG+Oi2l62ZttbY/Nwa8VPPTxHzuFZyialkbs5v+7ZvO35tgw2tuXNgqYYY3BMDuMrmJDgK6+TT5VCNXXO/q2Q0z3ABfJHvyNd8FubhcvLe8ofdAFwOiZdtDjnycD8D6L5bE1AoYCQI4FS0+hy4tiCXPCekYmODldPpkAMCRdgCH8Uw7i4iBxAggtb3iJWktSBiHo62CX13CJrb+EuCgLju/BILyU9HGuHZTiUDMB5HRr67DyzABIbpsPECpHOR0BiKxjV286XzbKHoUcgib0CDc+pWmkNC30KfvSWVJdWAkhxsz6nZouOaw/pWDklcYgGQS/AQC0Qe0BtzgRlgaNAsYd3Cm00bG2lCshR5dM1/6NU62bE1WBOdZnPJYf2czRt7ZUTQPYyIX6+OEcTWUVHXU9XXZvTA97Zg0vGU/P3cENu5CgSw0E9j1IjrHsts4/LVjVmyW1vn6KKLKQDHPpIP3fArIE6nW/ywnzimvyXa/NQx8ITvLQZYg2TsKdUwYZuGijJyinMFOn01X7p84QtfePnLv/zL//+7qw+QE/jRbmNPtYW9nbPNDJ9vYuWj8EZDrWPFd/NsE1EsSdy914iUqJJ7u8WSKXtppsCwTcJilK8n0yYqeoQD/HJJDHnYgC7yDwUBAsL/dycB6ebHSF3jSYx8Tixp3CwhVbRF9to5kfzJSodITr6hAYAIiffeF8fwm07IbT3Og8f0RBbNtCWHm8vEltyzvq+AVphsAbn2QHrY+xw/CL5mOXzoihtFc08thn9i0avzyFiMleuyLcxHKFsPnyUjDEPU1seyff/3Hnk20Shg+/VLBI4dusfynnvuuZq6p5T3k5TrNzAOx/EdOZFsxe4Wn+y5ttsGCRvIk3BJg8B5CheFodycTP5WSCGk+3l/J5fiDcfqWPpxtYYc7vi1EV8Ra3xEkbh8CZnOHi972csuFYe/9Eu/dOxEyafZFJ6SkU7o84yP7MzPe7/NZU09mLgxulyRTvk9jNzP++ycC+jLq6In+fmqXCO3ssnmscaGR4uxbn3bvGNsGFT8ZC963AKNTVpHz6DoKsWO0yiD/3Lo4nrnbjNDw7HxNbHOnEcjo7X1XImKfzZwa4hc0vibj/ljx8lfGo8wmp7pUD3ie1yND8pJm5fx2uZbnk//eDAMWo64tYu1JsvO57xk29zbuvZqrL3qqznxAn6jMQdTvO97t46wNS7cq/9bQDeXq0/xM7bF0dgU/p652OoB7rFDjbAvfelL12JcI4iPWlO3LVYEd0vLmZekA02WXQ8/9Jmrddgct9NoIBss0cyAgemiWqsrnPM/zUS4u7Wn3CCPbTz5G06LnbU//i7W+dZyH3wB5uBArfPxj3/85ctf/vJx61bfn7mC9zBYvin2jl3+B36S3jqaq/UevwJQA4DT9brAwiEpjdO0yP4DDN1FBF2ALvhzXCAmiSiwEipCYOEUKngtTjIAqJyPrAh2svpuu36Nlwwdz+g6PgJp7xtEFAEYx7DWdWCfWasCMFn28nWgYI2KyI5vF6VuGFKwxW/jI2+Ap+/pf/XufOsV/NYhsBEgQUoWRKXg6DNFIwKyXXn+AVSXVApEOy3kAaICekknW2t+CKDGVbRaK59ETs52Qnp1yn2/JFUCW1KFGEiokorX1oOQ8oHGiYC2w+qpyWIqH/MrCHVk+asrZJKrBL73izYuki1413+TAckDYpsUk11yl9gA3IICGRVp4rtXXWGkRmKwZjKaZ32wNaWHftf9TW960/ETW8ikcTpe8jEmvbI1n+9zHV1255u68K3LOgBdcynoFxOQDCREQSF++cCStI3BYkA8wKnOtYPdZyW6rgLpp1vaiXf5sPjr3s4uMfYgOzEkwSk+t6CXOCQSyQORQdLES3LCJvIiy/AXli/JYg87jfAKtrp/u/mSD3YrSrbQklf6Lludj1lMZFvzkQnR55/mXJ/sOzsk/GVxePGi8WqeRUT6XIHaeYqfJRhiH3YsdsI5NoD3S6D4poabHMY2YltcG5O+kneLr9WHGGleuZnOW89eTdTnjs8f+6eYbb1971Lebcou+ePv9N1PeiX3Zz7zmWvDBPbKoTAMQWn9/B3mr074D//j70irgpD+NMRwBD61zZZkgUFLuDfHFYvdKhY+RKAipMnS+HQnBuEX4gpf6WqvZOkYtnU+HN7igT3Iz7+NLVfSA5xyVZy18MWO96As88pri1/Nh0zK/+zsPRtoSOAhmrh8j816T2/ybGO0A/iUpzzl8s53vvO6G46TaXbCEzGExItn+mxca+8c3IetyQwvFF1sR2a4wj/YevkH/qAo1TCRc+Qu2ECnfDRcSZ5yoUalIqJzkw1Gyq3iODnkv8Z31QwsVezgOnJdc7t3WezJrYoy/Ikf9h5nw9nhqkbOFrO7bnMYazkMfOFXeCc/kXt7r0EYp0ov6QwmNh8sp5/NA2JHDMBNeRR2Li7S1+Y5OXD92mc4R2Ps1XTi0fr5AL/cIi7ZcWCxJBfjyMZJ9uU5i4/+bmy11NrBmM1nfX2fX+wVJvgGrMYT0i19L9fjP+IBfuAk1r68D8ZbOz6xNZ6Y2DnhPXxLXzCfDyzP2KvixG127Dw/6ylX8I89v3lWX/IYLr2+ulwdX1yc8f3WtX1fQ66NIRgDN3p+jOdA9dyW1lJdyFeSS45xjjXASbdF4ivOWZ5x02Mf+9j73S++XbklzwqjTUTnBGaBnNZkHGELzO3kMgwA5QRLujkKOYCAzzlkn28R4TjATyZKPCuwzlRK77jG3J1QSlvyuqSP43cu0kRH7qcD0AtejGa9HBI5snMvGUpqraH/flILQCFuBXW7GQABGSPDjpONOKv1sbUAdJla8klCSzC2wOCQCAubSFRnIEMuzmTE+NtlJbdzdoe+ebaQMI95Aalitvnspgp0fgiUFHT0zz8Vf+zunnBJvQBOnna4kvnWW2897kvv3tJ2fNOzmEB8kAkBDFwRIIkY8KUD8y0h6XtrUzQo8pEhtllSyq6Nyw8QdA2gzrMzLImvXEvOGyMQ6qFJ7373u6/3TUm0S/AAL3IrBhWzfGMJFRnXP/wt9iQ+OlXQnf1IcubHfHaLB+QlYoL8BMx2qIG4pMl+7KvIEkNI1ybN5vesB5f8baHZ3BE8cbyFyBYxfc7WSIPmA+J71nVjthZEWFOp45bQb4Hib3LwN/59tgOip9nS2japefhacdNYYra1wST64xN8x44RG/Iv8UI2BHtzzV5WCYP5fDIgWHLQnruX3fU5TBe35JRv5FZ5wDlLvvgpv21tYlrDpWPMLRYRWj6FcJCXjugTbrA9XSar4pUe7c4hFOYQk4ivMdY35F7zuSSTLzbGYjFdweHGUugh8UuAzdl6+QyiDZ9cRZFdfUau3QlsbpsCckr5VE6Gu50rhpJtfy5viToyi0B6bQ6X1uIy8s0+Y8Qc8kWvxpSv2H/z2BY9HYfob6GEjK+fbOymS9xArJpfDm4d/a57Vzkh+lusKyb4IGx1DzEbbDOIn26+OvsV3Gg8ZJe8uKBY2yJHzkyeCqAas/1rjBo/XfFBR+Zgexiy8dV3Nlg234p/TZ/OcVn+/rTfYklr3EY8XeOwcrvcIUZhdnI3hiv1+Lk8itdqouw6+IscjuM0Nz+FiYrL5tvbm8TtYq+GzjlG4fjuOi83zjZqkz1mizmyiknr54fWZ238SbxsjSBXyfPLLVvDXtm7eoVdsEKOEEfmFON4HqxefNLk2bpA/MM2+QwekFvs8xlXGoQl3Q7o4XXirPP4hdzjauNdi1zRuJpC6g2+ixPRHR7e97jSubkAe/jwNkhw9ObxC3VsRZ+/8iu/cnnHO95xxKs8sfFJbnlrMak47EpWOWvHJicMauxsRf/yGjvbrMlOmwONKf/jcbApXT/sYQ876gFjbeyRf/ERV+DXxsQX+IRbtzRfcbjGYuPi66bbb7/9fgBNiZuoFPYWJ/EwFqWmFI6JrEgqe4yFSh7GW8Jq7CUBlKCQ7XgFok6MQo+sFE85S5wEC8BdYgccJYEFX6TD2IgDwyOPEo9ATu6SS7t9dlUbawHefFuQAzZPD0deGy+ZKxZqWkiq5GoOV1T0Gd0ofDpeI2aLKmvnSB23a1yQUeggdVtkskHzLnkXVM25fieorAOAAE2+BCC30dQxCpcl6vSJqEleSGf3IXY5HBmXqG1ABZ533HHH5eMf//h1l5NcW0TRw87r7xo1T3rSky4f+chHDn0AYXagY8QxmRRJdLPERaLbggoJoO+OMW7zKRDX5wG92Ad+dkPtnKcD9y0i2JK1olR8bdyxMUwBWIGm+N14a801rioAxYdYXzLoagmg3Pjm3+dD8IfWY+dC44Bf9F3kvVhq/e7b0zzQZU6OJcxifWMP6CtWzoWuJis8a4y9tB6wSxISLMKlSKLHJapLtJKptfBJ+t/i03eIinhOJqSGzvpO8oFFZIBXMNTayOYKBCQSSeCv1tzxP/IjP3L8TNlXv/rV61OWEZzkcotD52p+8jfjmP+MrfyHv+7x/X2+rDB86F49hA3p2Ss/2F7Oa5xtglkjPFXYkY2dtwkCI9me3/EVY8otyKzkjlD1vRiDHeZBsOCQOG09rVuTia17RSjJI/69X33L3T6Dk7gAgk52xQCftbuZ3NbDnzSjOidbtEPYz5v5xw9ba98nt6f5i/nGwBsQW/ixpHg5gPywuVMekJfoKHLZOD235X/+53+uDziWt/giPNkclY/I+7iHokcef+hDH3rpqos//uM/vhJsWB7mIPvyMN6kMMO3mrc56BQvMy/7iTGxrjiC3fLEYiLMkbvXX43H71pf66aP5VzuJ19MXG6I0F4d4IEieJvB8rnYdDUCW+ZDfls72RQ6+I51bbzK1V1K/NznPvfy1re+9eBh/JWu9pdf+BbdbC7VMF9eKD62udlnilF4soUHXIdFuGJznu87Ts/FuhhWLMmb65/8q8KhcfAYvgxT9sqE/par5QF2wjXkEfF4tuPiSn/jMcnof5/bsGNrx+EPMBoGnTdK4PtyFefgUtmo83vVNM5HFl87Fh6IL3UUvsLvOzY5et9PRrcb3DH5o6tD02H/F7vEEv+RW7d24zPWSQ9kkSf3uL36GdfotXHVHuamc3jVuJtTO846NebSnXlxkb2CXHyJrdV//qF2ygff+MY3XnpGSz/HDcPicfkbfz5voqQLsY0j4Tuualr+zJesLZurF1prx+KyMBZXk8voxHsc0Vr58PK15VCtZfWKS4gfV2Kea87kKg9sbLBdx5Yzj4cAJoggNahgXIdFQBpQsiQccqgzaZx1Ag4oabeoOnxAdoFLUQroKYAhKIESAblCBqgsyQQsCsFVuMSgmFQ0A2OEpXmQeknBq3OA1DZCegp8P6PynOc852gCAInGQkDs9m9jo/s49tLpdU5FtM+Q0cZD2ICz5kzr2YCnV+sHth0POOx+SDLWZ2w6EVD0zCd2bMXn+kLjuDdJMFpT9iMvMiO4t1GEZOR/AWffAUcgJKmRN/kANWJk/fwmHfzQD/3Q8fNyd9111/W+q+3uJs8CcGMgWK2jsTZpAStEozmsEcmUeOlu/Rz5QqrpTxNk9b+Azk/zm3TUf74FGLdJBmyRw/0OiLGJuIMbS/D43PrnJnWYIWa7LLv7nRA/cbX3wfLnLaRbX3hydDYf+DlTCbE1dH/yvffeezQXNL8kNTZawuPyaI0tY513WZOFnlsrXboax/qtA5HSiJCQ+SP/oUvEBHhrzojP9eOO1Qhw5ZHYULDBSjEmoaWTtSsf7tWYzWWNNUzaPWMDflVCKrmIdbigWEru5jZ/58kjrQ2BVMixlbkbrysF0l/HiuFN1tYEAzTCrJFNkbdeySu25Z6ObTwFhdwGT8TbNjX3O40keAk/ydvnG+f0u7ie3LsLhpCJM7KeH9a0uELvdNI5Yk+TK5/pNrSKoS2IYCjf6ZW+ECpPRl7/haNL/JIJMUtncr17nZHiGjzFqp9IZBc41PvGzxfCsS2SrTssqaHYz1N6KJZ46FUMylXywOp3C7KOS392WNi29YlzcsAoupPnN+fzbbYQC/BxiyU2br3dUtW/F7/4xddc13q+4Ru+4fj5wc9+9rPH930GL85NIN/zgW0KJQdc4oe77i165AkEWK5rDX2HB8kjXpdUb77H7fIHmxirJ1xs8zkuR8dyJDvKlWKOfpH1jrOO/MRDyTSDm794wIv4c3rIT/v/X//1X9eH7u0a/x9bd/66b16Wf/ye/6IfirB0ahrHWczMVCwVlQxaqKhsG0tNTbQaXMlswbJFa1KMNMIMDVJLojCwRaPGEre0UifLwCIU+hfmy/P6zuPmmIvPBz7c7/taXsu5HOdxnq/Xdd3knry73mppdiGub6JoLj7zge7hV2wOZq19sVVYQ8f5QH5k3KsTBYqube79rwCrDbpWPNjiffLY3SpiluP0QY/4grwCFzd/coMty+fFI3HsbL9dqwCXXvmyeSRrNgo3tQETxSixZnH87JtWttkrfKIn3M+c6Xpx127K8q/nPe95l3vvvffAsze96U2H//bLOmFXBcxkA68ar19tWx6hMMGu5RLmiYPBFdxCYbjvdNinF7rSj5jMls3dnJ2nf37LZ/u0E9GYxAjzIHP5BmzAzcgMRnV8C+vyg8YsdptvnziOv+kDB7HoQSZ9Lt/kY10vdvWpaEFWm0PvXDeX7Vp8ED/EBZr/6tz4YBjexS/oVv9hYPgF/+XisO54P8Bdd931ACCx5dPENMg5fBcYTKrPAKaObKfiQIKWPjgBI1in4fQ5Q6BEoNpw7wpgCwXdb9LrbI0vQSaADJqBIPK+IwYMBOlixCmOM1MuJxdo1sE2AS2Rf8xjHnP5y7/8y+vzlgy6/pGZTdIYivHsdi/3ShjNwbwLGiphEgcGzxm3gLGOrFpH/hINoLkJIeIIyM1ZkEKy6EyFuXGSHeJBvvTYcYSTA2vfXDaQNC5vv97iBIfYAkbtNIZ1wE1m17kjVF0bKVjCLSBskAIa7NvcJA3msYnUVlrpobHs6mtzs1JMlgJhfZo7ku+aDVpAurH91E/91OVxj3vc5fu+7/uuLyhrHkgs+azN8M/bbrvtIOa9mIQN2SIHdJHcMw4o2vATyWvXCx5LmPQPdBF1eieDgmFzbVxW/QoK+tnC0iZYsEwCb7zAku80P7/3vckQ0K7NLShKBruPLfE7gK34UJ/0pwgIF7u2+SyxA+pLzGqr65A0wSMc9c/1bKvj6cNL6pDkDXb8QwLc98aWvBtz7Wu3a3rPRauevQ0epq0OkGy+710ZCgLsX4K5+odDiN1icGNZWyVzSUurdL30RtAUdJd0iDNwgE4RADFsx9ic4TJcXFxvHJ2HYxtjdmWlvmAGn1ifR0zhPDxB2NgvrKsf+NExtlubbKRrEOa1U+NS6CYr9zU+uyAkeF2rYEd3XWdXRX8jcs2BLvk8HIGvfbeCAXfEOn5ElogRzKeHZOpFqvTEFrPfxi7W4TKLl+KPc+xczGtObENiJbFkQ8ZSG3S4MVsMYpeLLWRW2zAeDtx8882HD3784x8/7J5sJZWwHLnGMbpuYzC8q/3kIX6wYfMx/tqr32RwTu5t1a0PuImfKcgYKz7Wdb08rF0/Hp2EQ8ivsYkLbIRd8htE3i4hq8/8ts8S9ZKpjXXN0QprfXjxp4Ib+9sCFK4szsKe7lU4kxQYlyR4kyg2hCd1D77XMX7Oj1YPbMaON7jEThU59b+8zbW1j1d0X/1ICtmm2L7JMJ4ptmyyvcfEuC36Stxg1OYAHVse1nfFnOaZP5sPO8YJLRCwvfXBdFlbYhvsYN/wp+/43OKI+LL65scwuGvKLzZxZCf4FJ4TT7FQ5ZhHYuJlL3zhC69xu5cI4zJiDd6y2Id7rXzlJXxmY9gWqcwLL2+83huSbLbgJU4utpE1DgQ7V85rl7jo+jZ7VsQmH3xpYzf+11jwIzjNfneuG2f40DnngT/LCZojG1ncgdP8fhcttI871QafFjssSIjnPjc2LDanfzZ4NYz5KVQ2VPt+Mc91MLjxWNSqn4p8xw4ApKFBnlf9OBMhaGyJfR2pCgpW2lwDXaVvorgC24rgOhsDAxDdk0DqR+CnUFUfBiNwSKgpT/LASDnVBs0N7JKPXaUiB+NgfMlJEkwR+iGjNVjzAkAbeJElxKrPnTtwEbQ7n8F4Lo7DNkbbsBgnUNQGgqF9MhKokC/OUMDL+CVVKo7a7fpsw+9tGgOSy74yXGR0DZ+MBBgBgS7ZVNclc2+23SIHe6iy3XlkCVCeHWodh8MqHnQPZxcwJQqS5w2gHDq574uKas9Y2S37q13J0wJXfS9grqwRP/oDmgIQMkJeP/zDP3xst253wyaX+l3QZVcIgCp619auNhE34GyrtUQGuWHrtjEuqenvLUQC9wXGTbSQ5DMG2OK5lWG2l9zORQDBqTkBWlV0L2ShZxjFDyVMfLf2keT1Z5iFUG11lr9vss9HBA+BWGIGc6xSdf0WbgQnx8lQ4VNRhDzpc8nCBh16RsAW1/yN6CN+bJbtdK/ENBndc889x46o3hGRruh+t3PCaz7Nz7YY2N+Nz3hhr2SEzS05YtdLCJyna7hnzisDc4UvtZNu6muTEIUKpHnxDRGAAeKN7aUbK9hjY1s7pT92aSV9iTTbMZ8+bd0U75Dg7mtcbJJdND+Fm/7uuF+t0Ya+7QpoTHZpmH/2Rc50izTTG9xTSITD2k3GsNi48QXjtatxuQLZl3S+5CUvubzoRS+6FjElhcaETIm7G5PNIXkgu+ZkxYVPiB34yM61c8avyMif4TKZsxE2vroQz40R/1BIoevlevCDv9uxtJyN/2wi17j4h1+C4UPi9dqbIpy40NhcrwBIv0uaJYb4m7bFeskxv6c/11uh3ZXrdOPxiOUS2Rnu63jtKgzQN18XA+HBeW6LCWKNggnd4EibcJwLJnCLDelP7GA74rVCKty1IGJhjI3uuNmluLSxVD9bYLJgwT7xEFxAzKudriUrOKV9Y1aEU4hYW6DbPmGqOECe69/NBYZsTDfH2mmxskTdAheuW7u2U/MJnN1cOt5/vtKcO9fOm/71uI9EMizcwpd4Yy7wEC9i1z0q/Mu//MtHex/60IeO3T6NNR36OUF8rr7gkyKuXAzOdL5//FAcMRfncfGuY4f7bD+/Uhi6kQ3x0c6xOfIVo9lJ35M5PsNutK8/mA3/FrfkAeaiME0m5EQWknHxT260foYn0rm44l6PKrHD2jbWzX/ZnGM4EF4mli2OmevmZfzFHLqmXSLZl/xMrO+cIgzZsB2YCzP6BYRrAYDCTXYTD4PaoAfECZqjdM0mrNoTeJAhChMAN+gwSP0yzK4pqEfIG/wmecCEIrdgcE5UGKQAvQFWoEOSOfA5qNcPksZgGeYC+5K+xsFhKYcBquwB6JUX2QCldZBNlsyr/r2QaAEfYUYyGdaSMONAsjfxoo8ljKrk9Ly6QlQ6J7EkI6Dd51Y1u6f/XtqzQCxwcoQ+2RqiwskUHsixNhUi3M+et+Bj3oIbPZGDIAFQu3erf/yGjnzSA5APRPjCPkvWeUnEEsvkKgDqg/3WjmDYeJFj4MAnFFgERgRagilwmitZIhMIUnbQtY172xA46LR5SP7ZGN+WwLDBJdnGUzuCjLkKAsa2iRqANn8Ys30hIewCTmxRQyLl3JKf/t5thgoNQHzbN+edA7uCk53bZI69w1dBAjkik+xH8S15sSXBBXHTd33Q+9rH4hOCIjD3/bxLSvswbvHfPBYH+QcsEFw7/pSnPOVSIap/L3jBC453mfBnq5H0lCzZmsCqbaQNVsPB2uhamGuunW9HVnrsBUKLXf2efdunO7ZxwbxrYxNOmIqgI0DpWUxlq+QrxtQW3FodahNOISJ0v2QFzm1wR8iTCxIqaWOf7Mu8YGGf8AxGi+1bcCTTbLDiLh9hb/VTH624tnPKM8O7ysLP4R1iyqZg2coGPhsLee87QYybL/mEs8nza77ma443ML///e+/vhDwnJjcqK/aRrD4LkxfnDF28RD+ry0YV+2wiY3hHV9eJZbwEXPnz+z1RtiWL7iePGt/V7LhQ9f2eE+PLb7nPe95yDt8+MrigDgDo8UwmOg4XBUfJAkSA3JYYi05FlsaI98yFnazvGBxaYtGdKxQmrwQcgLGAAAgAElEQVRxk+SSjVgt5iP1SbbZ2ROe8ITjnve9733He5163Am2wPct1vF7/AXnoyc21XWbqIhfPpdXiy2bcDTnTX7xNT+NubuvYCV/XB1IxHAcmLFFyd1FQpbLwbrnRv4hTm3hgjz40dqNIo7ChnbJGU7jd333yCob6NwWTPDAtUvzV7CEtRIqHFH832ROsadrlyPpvzl7NFGfbNjz7/RWGxUowu6KCv28c483wW/5Eh+BF+fvfBIes7XGJFnFzTZmpdf6aDwKM7W1O6vFwNqSDHdsbd41cKK2cOlzjgPXyBoWSubFe76BQ4p5dLU5ixgKL9iAvvC2xePa3XniPmS78dd1xoKXGhMOpOhSG2ICXtX3+kiGy53xe3hMl/hENtrjIu9973uPXY1dz37FFLJmH8vN6L2dUDfdeeedDwjeSzwoc6tFTY5yGGJBtJ9RYlQEYrAMbxMiE1zjZCjrIITnHEOMvPWMsEDWGJuD1QIJzBoB4AdutbVbcDYYu685pRyJAINcsFBFXLJmDogCIN3KHAAmA2DNiAEEgxJgBE8rNI3bfOmkYxUAAv4F8wUtDmreS7A5M0A2n6613W6Dl/7PQK7wYv7kx5H6bEzJ0xbV5CgQSkTIFiHawsKCReMQWASjTagECwTFCkPVtNquWs5+V97GyWH7+aKXvvSlB0FSrSZbBQI2wu6Nyxa05kQ+rtFP9p3+BEJAwC7Zhj750wKhXSrpq/OCIhlKjBDAbVMBpk9Egw/wxV0F4PvO7YpGx4AQgrdAjViRByDdJAARc3/freyzw461Gpnc/PICkiDRWLsDuEv6kaldxT0XMxEBQWlJ95IHpJw9CSLdzwbIi/6tANLz4qQij2p557ZYx/f7dJ/AsYWIDbb6tzOGvBAaZEGytQlC/so+l8yFcenA7g5YgviRX/bZTyC20vHpT3/68rrXve5KvPlBc+36+uEr5Lq2L3ntxWjZRYQcUUTekejaboxeZIUYegyCXCUXjYHv9Hdj4VtiXG12rJey9RxwQdlqzBa+JALIHlLXdwm1tvXfuJEN8UMAh7e1wy7EQQXGJWJiBTy324TdkylfZwf8RpGDXdWemGsudGHeyRmWPexhDzu4wrkdxTdz0Ia4wh7EIzHNfCTZ4oLxSe6s7uIL7HVxjiz1mV1YnRaDJeOLVfAHriLNVj53lVGxRjJOfngCnNIPHFD82zhAJraV+86/txjROfZ05gNsj00p9mZr/f50L741BxxFH4j8kmBYDx8Xo7pPsQ7O13840Lb5rjWe9Vdxfe20JMkKmHhCn8tD+Aw+ABvXdnYXjn7J6ey//Xzhy172ssOF2j3SmDdBwBv0Z1Ud18ApJSB0bW762wWT2vDzgRZGFodgvjjZue5pLPUXvncfm+Tn+hYH2HmfkkAxgY7hE77GtpJbY+64VeqVdeM4F2gUDuCLl66yd9zQTxiyA36+K97sX0zio67VF/2k3+YCJ+ur8dshe+YlOKNdnJuEdq+4hPuQLb/zXTwTZ2qXD3cNHW1egL8pxODI5EP/8MGjWMtzYR+7ouPN88iGPZCl71t0ggXL18Q3PAiHk+vwz12lFwvqy/g3B4Kr5LgFso2xdk05hivCUDmufGEfLxBv+HH9N8b1671fXgrbyOUc1/FiczTGrms+LWRn2+2AZPN85sy7G9Pi2qMe9aiDZyg+inXLG/B3Bf2NzckxrnLsABBATehsCAkD+UkQlEU5lAIMGDdyILA1CduC10G6jyHuxCVvnlvwbIjxbsJnDATYd9cxYMkO4+gTsaza9uhHP/r4KZtNYALqLRoAz1XukmrkCRgjI4iv+63eCf4MDLBsAWUTLOTNJ0cEdDvXM6EAIBvAdz61lXGuoSASAsECY9ezhSVV5rLEq2slUwDznBSzF20CaORYsmbOklAOlcw4vKCioo9YLAk/Axsi3Rvv04P3WQACtpKdREDaniUR3UAoGUMOARsSsLozBsST3oFm5/WPcAnUzWVtQ9CWOEl+yG0DFTnsi5YUBQRD86D7vjcWspQgrD/lowAPCUTw+24s2nKNgMdmFVA6vsnjAiF86DPy8Pu///uXV7ziFUdCyYbXfuEBjNAX+ZqHRMNcGn8kqu+RG4E62+JLPs2va7oPAbUaDd/Y/gK+NthEfTavthWuXS9RUMiAhd2LpDSv5OVRoJ2fQFH7X/rSl65FTtcskemYhAhuSwqWWNR3xasKMOTfZ2NsHDDR/PoOEzzjyA/Ij443KarP5MdXGkv++Na3vvVwrV72aOurefAdPrH4ze67tr+9g8Y42WbnvHAOnq+NF6eae2OVUCFaHRMbNoFHHBFoK3L6JrtdcaNX8ZefIne1YeUfFrNpRBjWN5bmAif7O/xr1Qn2mMP6yyZK5tAYbQlvYaDVq86l22wZjtS3LelIqvjQHBQTFARgOQIF//jzYg5caV5sfP29Y3wJQV1C7W+JTmNZ8kePW5QUExFAPoF4Icl8/5xk8mFYAeMkkcbifnxJP67H28gZ3pKfGLWFj65BdrNfL2dU+PKyQzxhEyt4xTdrK73CReMi847TmRhT+wpcCiOKd/gFG2U3cSe2ScZ4E1/FdeAZTsFWG7vdi12zOzwVgM15k4+woRcC/8M//MPx3gK2RDfGU/uwR7x3DSJPT7Xf+GCheRt7WJbsFOysMteuglNt2+lgUQKHoEtFzq7lH+mMfvgge9l4bUcW25MPSKRwMp/ioPb5C1unH/pg6+wCF8TZJUgwT7wTu8WEPmEmXIcXkuszx+YXuLoElf6bSzLdF6XjpOJT1/C/TZwbr2uW6zkOr5b/LMepTXNkh/RLB7Ad/uOFyaF/yZr+FvMUCjbX4Msbr5ejwTo2LX+Bk+IqvZ6xmozMF89b7uMehTn3kOPiAnvkv3iHmMXe8BDjOxeIlmOvHPEQfs1W+MZiOrtiL8aw97BrOuradoc0HrsptEk2OJGdPI1VAQ524PPkznYd54ewtbYrIBwFAAJf8s2ouuGnf/qnL8961rOO3zD/67/+6+sLVHbygiwjBQAmz/gZNEc9r7Ah/CbN+IxNocDE6yflIzzGncK6d1fMtJlwrGQj4m1V7PqUscnHAo05LjExT+TO55Izhts5VRkvNFmiTVZkYu7AndIRCImVoErGnRcMzuSHfgCBYMfx6RTB16axuw8A+ARG7hfQzgYquHRcMcgYtSXwNQfjFbA4FRlIaiW9NyIdilb0tkma4G+rWYWgfs6nfz0fX/Bd4FmicSZaQAw4AFEEnYOzKcESIeCHPm25Q9I2UAcYqvy1v9XHriOv2vZynAWt9Y/kU1/mww75BrBcUAVktQlsBHU+4P4F8CVoKx+6XvkKkoguEFOI2f4Kzv2MTiuMsEIw6LOEpESXnLz5GBAjr3QoiVKd95OR/NqYGi/fOAd+KyKOL3lh693rbb5bBW5uT3/60y9Pe9rTLi9+8YuvmGtObAegC1rpyuMgfJo+2YVgl35qRwGNr5uToqqkVPDnc87T6ZKas83wy/pU0KHr5tS9EnCrMGdSYGVBDPAsZ+117TOe8YyDlPcoQX4rsRGQER1BsfY8H7zyQ8o6728YW3Lc42f1p+q+8YCs64M++V3nJJP8DU4mn441bnjBt2p/494GdyQfweYb9d//LZqbC5KwxK43/zev2mul/v777z/Gmv2TE71rt+OwCrEqjvaC0bZG/8RP/MQ1oazvb/7mbz5Wej/2sY9dMcNqClkj7+RXwSUdNVY6givsV8xhT+yZvYgnfMb1ZMQHS347l27zd3pODsioFd0zFosp/FOcXALGDuiM/PkRMg0vYEx9ZxcKR8a9tskmYN/ahfcy8HX+yg42wTAW8QOxl9TT98bZ/NC7ddghrIAl5Lq2p63kwNb8jduIOXgEPaxP6Gvn4T42y1/5JF80Dwno2sYeE29hOAwTM5en0AW+uX7XMf4Eu+nd9csDYAxbp3v8B59W4Fzf8OKwcxz102BkvDbT3xJMGK4AZbvyOfbAxtrzEt6NK2EI+23cy+XoW5FHzKInb6Hf/IGcJLjsGU+TA9DRxjdjXX9dfgd3mnPX4CX4bfJRSFgOTP8KFjgZ2bIr/rQvvyXPtfnaLkcJv9k3XSuYmYs4yc7wJLbi0+4bY2ss9FEffNcYl/M3P77H9tKZXANPEsPIhl/3nV+w93b+lISyWQXejW98AY6uXDeHERu2+LUFBHOiB3nI8rDNTRWCyXJjMeynr65lY+yKveI27INPdZ3dhzfKaczX+MjfbkQ5kwLc8gjxQ8GwuW/uY0zHz9P6GUBOABAJKMXed999xzh67uAjH/nIoXQT5mQCjiDcBL2Ibqsw2hX8JEMbUJZUGJfr3U+gC5ZevCWIMQbgz7kRRtXbTZ44LGBvHuZmNVHxQt+STwZ0HqPqDsB33pwZ0IISBTe2kpsdKyKrUNC57tVOiq+QoUop6DIEDsxIlzwkI4RHkmhcfXJAegPGAiMwW+Dbezqu6JA8BZfVSeOS3PW38XOKxscegBBytYTLjhYBYeUtSaXTxlHwanX/13/91w97/87v/M7rIyALDgIOPQqwANnYzo4IoNnnfmeDnBPBWUK0NknXgoPgrBJKznTbJxmvjjYIGLdP+lGkqk126ZpkbNWPTNlqY6lPW/LJbX1sV1vZNWAHfuyO3W4CWVtdL/CyA2Mhj4AynwCKgmL3p/MvfvGLx0o7e9viAvBl48nDXBA0sulTQGMzjcmY2eK5KGDVoXYj1HfeeedRsPjsZz97EDJ9ru/UliC3BApZRrrZpzH32bmdBznya3a4AWhJMBJH1+zM9XyDXAQ583Y9/0UKYHTjgw3d2/V0t34jQAvsfReYEfjalDyx3+YpaYUZS+4lLptEIkvm2PVW58Q9n+vP9Zl/IpPIRfd6S73EfUnYJhfe7ItYkz9spX861S4MJG/yMWfJ4W55Zy/NobfNv/rVr778xV/8xeVd73rXdRdD/UbOm9u+yK159h6F/K1VUqvaXdciQlwim5Zo0E3jM0byQZJW3vTMXuiT3ZwJt3gmpuiX3Ogl20qGFSgUoLpmCT0SyQ7YtnhUH3C7ObgfFovTuFHXi9FwnOz5D/5hq3J64gt8le92j8QJSYU39S2p6X73Sibqv+O2pm8xEgfjC/Sxq7+bIGRTdg6IExJUXLA2+EhzUhCjz/VNXA9+8YudR/ctFizmrXzEvsZjpxR8YTuwj+3gWcaxNre2Ce8rEnrnxXIVMbt2m3N8tSSox1mNa/EWTkvELMpsOxtL8TTjFAthNHzT1xZM2KGYjyvRPczVhoRx+fsmSXTD5hqDvGEXG2D08gmcYBNfdtm54mPbpumY7s23MfHr1WU2qUhBL+KpxEyME8fZlNhjTDAAvnYcb1as7RoFw+X8WwCx800BtJjQSq/x4RLrL8lyd2wlay8lTCbmsi8qhAOd7+fIm0+PstgZUH8Vftv5ZRH0HPvXN3d1mn/hZ8lfwtk5hRr82Ph6z0g+eC6+Jb+O9a8FubgZ24IL5MLmYQMbWH3oX/6zi5swu3btQFquUnti2HIi9rpYjNssZjf/xRwxDjernbVz37cYpI3lVuunZLB8k43hC7BE7tE4DtzpZwATkOC0HSNJVfUTQi/z8Zw0ZW4iiDxzSCQDWHAmE+peg2agwB1hJrw+KXnJm+uXZEt2ziQPqduks/sC4gytF0JRbOMBWAkTYV7DOwMsw7G6v+Am8C14O7/BfgGn4ypbEm1ExvjMiSFTuNXHZOFNnueAYrXFmFwn4AETSaJx+jQmxAEBOVfv6XiTAfpCmNnO6nFtDFADGUF77YT8BS0BAvkARsgK0m0MgmC/Hd2KcauJEUIJ6Tp2NlR7Vls3odoEENHUh7EAODYtkDcHQHsG4AUdAVlfK88FX0Bx7k+i4T7bwegeQCn08fPdiodU2pIIYIHcrjAYO90E/oovfe7qG1muTBaUJQhLlvm8+SI9kuGtlG5SUrs919lqX4WKxSE2KUlh91vtbax00dz6Cbyey0LYtzi3stvkFOmQNPzBH/zBtRr/gz/4g9fHLgT0DRjshX2FVX5dYv0RriDdSxbPBSnzhOP6MGbFEUkYHBSkEaEl7DvOJahbxFSgQngXEyRuiqj8yrwiht1H3ksY1vYWD8Uh5zdpEOzNVRyCSWLCrmztGCUYYiA7sVvtRngHw21pR0qyV0mDpKT2Yd/GUAR9k2gxEkFJ/l/+5V9+xLd2S9hJxK6Q9+ytXRXf+73fe/noRz96eeMb33hN0snXvNbfFHWMmR93rTiuUEGPYoM5bQFFMuKYa/vub9u5Nz5vksLH2CZ7pGf+AHNtZcchrNZImsRm9igO7xzZTOOHp3BsMQRebnzeeex54xGTNiYrVsAwMVIy08+L/cu//Muh83PcQOjdu3FLnF+iyUbYt7HvVuOuT+7hakmN3TbugdVsyVw6DqO1wa5xEdgCe/lOn6ujc6Lad7GC7Rb7mmNjhQ+NqXH0KfnDk/jl+lrtWiVe2a2P8lPtsAmkn+2w9+aCo53fRwG7JDfbD3lu8tGYm4fdNPXFPsRb8QXmSeQkU82P3Pkee9kddbCAv67uzMl4d5V2Oa5+rLbDpnDey/FwXbLny30qxIndXdP8eu66Qj8cZwt0v4WP5GcnoDlIdld2YhBs6xov91u81kb38hMxZ3MBvMrCi7krgsAiGCqebuItb6CLxtQce09O79vp33Oe85zrY64bn8nCvclEDLETyI7r9QX8ermjBRJt4Xzkzw7g0caqMKNn3dsxpj+xEVfAe3B5+sGh+XU6UmgkX5y4TzwYnkigu5+PaXvlrI3uV9ha28J3cTt+AwPhlTjWcfHYMbqEa+xMGzgP+8LLmoNHlPlixckKPF37X//1X/9/B8AmSN0sqdlE3aQk7QsyzjHmnXTHbEF2XgLGifZ6DuhaoGnSm7wBXMkJJTIigROgMRpjr82E29bhqmGvec1rri98MqatODEmVb/OSewZAgIhCaPwZNSxfemI8S05WEcELAgUoo5wrwHsONfYgSFwNN4lDsgo3SIuAr7+zJ/DbGKwKxnIFkdBjmpXIs/wJaKb7JG9IGCeHGCDtTG4tnML2uQCKCQXCxzIhlXYxlKwUJ2V2NLxtrHkCAix3eTXFtbeJbA+0t9sqL6s3m2yTR5sm08iJH3SC58RzBawkAoko0+rM8gRP+x+K2GSBcHsbKPshz3xpWS55KLr6lMy6dEbNraYgBw3jsA/oHJ9cmhMW41VBVfQq49dpdq23VcfrjdOdtXx+lHQ4A/dA4QBOVK/2+3TY6sTFY2QPFizOzRgGf+vbb8s0H397E9bkH/zN3/zeM9E8xL4JJnsgn3Xj2DrxY/pBiayF4EAqeDjZJW91lcFGTubyGGxQ5GTXrRDpnBwk7ZN2JAWx9K3HUdwo+/kvMSxv7coa25WbiUJcEQgRTIkgQgUXJKQSOqRN6TAapZVHSv6XbfJAd8RH5yHFfyOHZArW4Lz5xhCLmzBuHZ8zVl7iH3ygomNqeJbNoYE0oF4Y3zwIHtqTC0AsDt6IXtzXAINJ+GdBMS86n/naMfQYk8yptfG0PXhAlxqbCsHfiq+VNxvR0I/+feTP/mT13d4sAWFmohRNu0fso24wmv30RXStYRu8R+e1B4s5Hswvuu9OG0fTYSR7Ias2NVia/c1fsQXltpWW0H7F37hF44X1yGFtR9e3X777cejnbgWPkCuZ/IqBrGbxTFy695d2YcPOKWkMt3St2TQ4gU7rk28tHb6z5bWR/tlh3/7t3+7PrKHb+EckiyxCCbjZulYXBOz1p7rK9lv7O56yS+8UfiGF/hv89m5re1INMivftKpAh1MF6uRfLFJwpsdZ0tw33lFOTzE/M78QjzBodeftJE9WEV1v3EpPDY3iQl5uwZ/Ezvgedd7ieBiAzvEWzw6Gg5sHMAF6QFvw307b+ybz2hfDMVXu7ZV8ebaauk+UsF3tS2eda28pHHWdnxAoRA+s3t+4T7YD3fOvIfN4BU4j9XrrsdjNimGh8X3V73qVUcB+NnPfvYRX8VB/BG2L+70t0dYyRnOia+LORJodsBOtuCzhQ59rf8lP36Br8NO3Fey3H3bthi5772ov+IBnG9sil78JPnLh8ms6+A+G4LNxsO2cUucaX1cfOWbdA1v4S/OvnFYXCJz8TZ9ft3Xfd2x226xSmxgP+E8/YhJxy6adgBs8ip5M+lVyFZ3OcCSfe0w9g1GqkoEd65IGlyfWyXhqH123AutCIfh2MrGsYA9Ye5WSIRvCS3QZvySKPJQ3RF8rVwBs/pzr4qZbT0UD2hUkmp7gyRCyACBQn1ogz42oErIVWh3myA50CcAArAbCAA8g2S8K2v9W83cwgPAQYZ3rJFqW8WBVtcD6cZsm+s6GVBGMmw57ztQQCo6lt4kUwKPhACBMmdOBdBqLz03Lo6jDYkxO9vVDPOskFSyvytqEmI7ZwAOv+HQ7Nq9a5v1iegIOJI9RS16Rpj5HtnsagZQRpDocH3AW96RM2QJQWEbG3Ql6HSDMClsCBTm0PWC5eKJ8TXvEsMSD8nE2iuArg02S6fa675NuCSk7G79lt0pLCxgmy/CkZz5K9lLmATS7k+OthVv4RBG8Dnzai6IYz7Rf+MXhOoXkURK2CkiAmNU3NlZ9uKe+lQY6Xz/SgY+85nPXAneBhV2Qj7muYl1ARa5X5KlnU3W6Kp22wrrHQ1sHQ7yfeSm87udXtwpyEUKu84WeERZTFksc64xJa+uQXzJ0eq7YiA7k3AhHetTvQixthqLBBm26AdWNobaQKglGH12jg/VDn+tjcYsptYXQuB450oe2Gif/C8d/fZv//blE5/4xFFkIj8+Ye5iHfkrRIlr2+8SVjG+MSBqMMA4EBQx0DgVYflbY2kc+dG99957FOrbYUM2zZeN83lxhV4f//jHX771W7/18ou/+ItX24ezi1HszVjEc/6GxCJ95CNBhWt0DNtWDuJm8+9v22CNA053bzGj82GAviUn4pQ++S9576f+d8Gk+7Ph/mcP2YLneOEeObAbviGJEudxro014hsivLYEgzeJ18cSZ3bXGPu7nQSNMd8uLvzv//7vIUOxqja8y2dxS8z1uE7XLRbDBAkrXXQ9noQ/SZbYn2s3EWHbMFgsl6Rv0tg15OjvzreTrEdv+nnU5t2cPQ/P/ugHDzJGWATzJRzipeuMU/xavr58XPvwJl2GcbgOm8RJs1mPQGwyKeFrPOSlOOPc7qgUY8mt9nsnzg/8wA8cBb1+xow+GrukUyEZrroflvA9hZ/6Fh/4VefSwWtf+9rDBlot94JXOMFW8R3v6MJr6r9zntvGE5t//5xnSxLA5anLXWHoFpb9LdbyTf7EtsWXjmdL3Xf8DNyDO6uX59XWYk7f6YtPsp3lL/BFm7hGn+aLW4sxbO9cLNy4LSbwp7Vr+R8fki+IR3ZyyefELkUAchJ3+YB8k/+zcUk7HfJ/hYqNb+ToHjqqj+ysYl064Cub+PvbXJfPs6Pm9G3f9m3HO3d6X1nxvnmQE5zB0/Aq4/jCF75wuemWW255YI1oO0LsNrAtwWY0AOUMTIAIcDCEDawSGZVvW/kIUiBbkOMoSyI2QZCUWMlbwN0gCLB2ZcKcODdF6H+T3CXdC56Cn4DESDjGkiLXIival/QjnMZD+c6Tk/Eh5xl4gZ3xCd7mTEZ9CpYCOOPeOSF1QGvJu+05S9gREoAEfFd37AthsovAiqjkbZNl5IGD73YZc1t7pSPJHWBBxDiFBGxlQKadq9L2/Oc//whA3/M933PdLk6XOfM73/nOwxFtKSRzOkNq+ZuAhXgAHf3yDTYoOEkeBQpgys8cN3f63cLaAhj5IgqIvYSPrbBBK6VrxxIUgNznbrtfcr0ABmDTR9cAPHZrRYDszK1PdldfAgB/6DsCsTbALs/B2Nz7bNyIuPYWBzqmwrzBmB5WHwIP0F3CvsFmk9HFUfIUeJd8GPMSOuPunMBZG3xqdcz/BD8rB2uvMLxjSJpgSJZ8Bq67Hz7DjsUe9rfzkVSTFbyEjexe0GandFObijBsFz7wKRV6mLOJNntuTI3Fi802oO6KJVvdAh1cpGcER8G4ayNg/WRlv1axybcVLrKhK7YhFvhOPjAchimEIJY75+aCjHU+Gfa5u2kkSkvyEO0zMTGmPrumuVlJZd/Js/lLYPTZcbrkM5KlvrPPrivhu/XWWy8f/vCHr7tx2Bmymi7JpDEo3mzMXALLnuEbv4Pbtde/jvc/+VrJb2wda2W92FACLcbwjxutxOEp2kwuyaDx2ibffHAGvtV1XdNnKz7JukKdccDHXYES2+gx+zKfJZbr77WHpMMVfqdtJFNy0Xc6WExjj0uKkw2OJV7xr/omj4o9/arL3//93x/FD9f0KWkM/+E1rlBfCgbi6tn2zHH5WGNh21sEVFwiNzFb0tdxGLLJCPslj8aJu2hr+Yq4BlN7KWe29c///M+H3+x7dmDMcnUxEF7THQ7Ml/hZ42HfZIdvWOxaH6zPto/3qBw7r7ANs8isfh/72MceY7Ybo74sZonF/Jx9w7D6bsfO5z73uaOAKqZk+/X1whe+8Hhnz8tf/vLjPQD+1S/O4JNdm6tYzC6vN58eGyHXdFCBtH9333339QWttb87gJaHmA97Ta90oDC5vt1Y6K65enQAX+78mY/T5RYtjIGvOQfvzRlv5hvssvssbmUHbEPhu3NwRMxiq+I1HHBcjiIBhbMKMsvzYRUuKm8wbvew6+7lx8ZmfF2D38P4PtlBbfc3PMVP1u/FQ+Mhzy14uJ7c6B4vWazaXaW4gcWXrms+cqPGt5jCTpdfmks7RZ/61Kce7+epX2NanokL7rhq63gHwK233vrAJuQcETHjDAxigy4gEJwIgED3kyGaxII+A0emFQMyNMkLcgY4tH1OejgHYzAm/QI7fagSCjILysC9cflZKUa9wMWwN5EWIHY8xtGtx2sAACAASURBVLoEdxNzY14go7xkweh3GwtFGwNAYXACS30y5k1sATIC4RrGyPhqhxMJ1KroC6RbwGArZCHBp8OOe4MwYtbY1qHJZ2ULFNmU/l17njOdGQ9SDmQAgsotwFqga85veMMbjuD0Hd/xHdefsTKWiG82VZUY8dZO/RfAO9fYsid9G7tHQ+oHyKQTx+kMuCIs+6yqACeR7h6ADyyRD4RCkJcMaD/ZSiDTc/Pr+TlvWF/y3jy1Zyta11bdZJd90sMGt7URtug6NofwIa3wggwlEbCKvcEsxIZt8aNNfMizY4guf1T02vF1vblJaAR7VWaALLHtHmPuGnOHPUuY+eEGPOPunG2lcLokJNJVn9pb+QiE9bEY2N+IadfzcfLoeomR8ZKzoL1E8kyq7TZg5+ZVv+IGW1pckmjDyi3maItsGs+OO1m0dfOTn/zkQ56nE0PWFhGmzhlP85E00LF5SbiWuMEN9rKJwBJyft8LHisk9siZa2GeIE0XMGTJxmI+8th9CnONvXiVXMhbUm611HzF+/U5xTj4oWguhnRcfOF7ffcS3tqktz4Rrf7uOrrtOr52TjyRqsYJW8hXLFhy1/X9/8qv/MrLpz71qeuODi/QNQ7xXhILK5bM4h2wWLxC+tlp4/mqr/qqwxd7nrI2tU/uiF0yxFluFCP5FrvqewWB4mM7oMSs+mg3Q+StYgj/rH2YwD9wFHZvd5hijqTJS/vEYPdrW9wmQ4WWzkuQYfryEHKUGCgE8b8+FeqWoDfv17/+9Zff+Z3fOeZIll3rGfbm1nUloeLDzhdh50e4F9uE5ZK55RJsl2+Q02Jl18PXTeDY6I2SUPPesfCtTUI2fjdnPMucxEFYhL8YBzxk0+c403UWEzbxoFfHzFvcfPKTn3z5m7/5myum7k+Nmm9teImfJIzdNV6/coJ/8wVY3ur+U57ylMvf/u3fXv7wD//w+qLR3XnYTst2f0ji7J6k2/RUu3bmJOOuiY/gQ/ju8m9JcYs5+Vz/Gmf3xt0Uxsh9ORn7qS9ykaSJt/rEMbof1uI0284WGejEHMlWMU2CTLfu3aImndOV3MQ8Oo5vhmN0tdjYXGBn1/YPF8ItJLZ9X9tkt/x0d5TXn8eg+FXvnktn5rC5n77wH3ES/oq7u6hhcWR9Hf7w2/VR/J++Xbv6x+ksXK8eN7HfAhjeufyTj8B/XBCXMz662DygOWafjavrncMTYJ04IM9uJ91Nt99++wM76E1ckZM+kVuOi0CkFASS8Bg6ArJBrWsIlnEAxK4L1J/4xCdePvCBD1wr75IUxrYEBUhThORrBdaYdwtnArClGWkSjKr69TJAcxG4beNJyM2rMfj5LkRJ5TR5qEKThfYIH3npXoAgmWQY5HYusGwA3eo24M8gStSqDtkORcb638BoDM2NTgTys07PVT6Bq0+FCQYogasNwUvgRLwRiK3YnXXJubtnydOCN1BDSJfsA3bH2HvzBUrmqfABWDhgOsk2AYsVHPPQP7BaOZKZxL4A1rbUP/mTPzl0r4qOMJEbIEWukPjON86Os19g6vsCCFBA/Pgw36ET8vFM4zmxQYx2jnTTWLM7L03UtoDEL4H4Aq6xSiz5eW3r0xxggcAneWTP5kBPyUqSwS/5GcK7gKnvBeKO1QbbQCLqM50gSHx6d6WcK8aSIAUW9rzg3Jau2urXKLYYBDs7lo48I2c+yGJzBv7sun7XBzu/hQ5zQZr4BdnQDbsTVA6gfPDFlV0r2Vs5ugYW+jTGJaRwGG55LEjQ7V5kpzFvYof09Cxwq6Tvec97jq7Nhd/XXz6QHxY4+985evVCQUFdH7WzgVfBjY2uHbOVTTThFcJqpVc8bKx8XmJANnwdUd6xwZ7at+qd/CTOkhy2p/gE98mH3cAr17Ebx8VA2N13hZ7uaRzGt7piH8lGfIQTWyzl04ohS7TpEH7AWWOq3VYO2QssZXPb1jk20yNfaL6OwVUYzX/xn/pdnfCXTcrI1zP4/EZxi/4j3uTo07W1RwbGr5iGh/Grxtw/CTIMEPc6ZyusBKtjroOpyQHusgVxkU3zHck6ubsOfsNVHAde1I558PHkycfcT699Ni5FUZzMXOuHP9QOHJFcmI9khG0uia6N9PqIRzzimP+///u/PyQZX15mnvHH+vXen8avryXkEoL1ffrDB8VZsiILMt85NEfvzeE/nRdDzV8b8BvO4E2N61wIolNcp3ZhB/v23aKB+CsmscON27ij9rr2u7/7u49tze9+97svf/7nf/6QF7CJI7isXMUn/GUbHd8YszYLZ8XH5YHra+JHLx5Mt70YGoZof+Nf84P55qUAsCu+yRtm4kYdw+28lHlzs+WtbAB+igFdA2fIC4bRa9fwA1jXNY1P0to1CkLilPxgt9UvBuHM8hA2tXKAJfwTv2nMCgr8WlEc5iWn7oNV9N538a7YWnGIHOHD4o5ctvHCV300ZmNybO1q4/DiI87HjnArfKnvfI+udgcCGbGt5qr97nUP/MVJ6y8e04stYSTdsl25Lu7SZ3M83gHQSwDXUGqkgUlmz0QYuCyhXGPs/sDGC2mWwDOI3eYiUHKanXiG10qin7RrLD0r2jbrt73tbZeIXlvvEgqjRgw4tuOcv/6a2+/93u9dXvrSlx6V9CUVDHGNzPwEF2SFESO7G5wREgqllOaJRHROdb1xWVXRnuBUf+S0QXyLNXu8cZGj/lT/lgQbo6QMQNSXfwAFSAkCZLJkxBgAO8cUbDq+lVxJtBUh224lpHTYdarKCLDAtnpGbAAR8HfNkodNLhcEG4uXnXRc1U8wTmeObfu1p/ooCJCD4+xf4iIAWBVTBAHCAIAvrnyteHUvIFk7Zm+ryyV2AEeiQgZsnP2opCdDx4wPiecPgjsSSSYKMMnDS/LWfpCuc4CHHX0CUBVqdij4IlJIkaAL5JHhziOnZHMOYvwK0ZCwCEDa4p/sS7sIU+0034o9FTSNHUbpXxEgPff/LW95y0E02nGiT75Kblv4afye36Untke2+mIDjdWjKrBBwgOf7HzgN8nOsU12u36LnvCL/tlFY/YCpyWIyRmRMU7+yZcag7ixvtg4EL5W/lu5McfmlX9IBPr0WErzf+5zn3vpFxcqWhkjXSsYw16BXSCm4yWQ/PUce+CRufhsbLXTfzaA/FttQpy7VuFOUr1yhrEbM8Ruz+QiCN0nYaMHfuQefkLWGzfEUsk3HbABxRuxZxPtcLy59AxxRA1WbIxI5sgnwrXxk210T33BIbiKPJuvBBAZFO82GVwMKJESQ9l+5ytwZyt0L/lJRh0TP+kMjpAt2/GdHBV2xR4cS6zpE/HbFXftIHb8dokpgpuMaoc/2JVUG7iXOTtGXmSw86KDtV16g72uN3a2tbgKx61yd28YkW6t7rPz9LqruptA1mY+u5jOF8in/sUi14nhZCYOGlfyu+eee46t729/+9sf8gsDG58k9D033hzaEdKxbAkGx1v/9E//9OCzWygTo86JVvqqrS20sTVFkoqXcGGTGNfhKjB2i2rLKd27OIf7wabdpbjXi0V4OB0175UnGaVPtsWGFRe718pv1yhstDqMJxoX/Scj9ni2J7YjjuKPjdUCniI+vFAs0U+7tYrHLaj1Kxr4DgytD0nV/pqRca2f8uXmknxgJVs1Bnoyfn103TOf+czL3/3d3x3vzPGIJFnjaPrB57ofzuiL7cMZ3EEsxjtxDryF/8LBdLQLB7BczGBn6di82AU+sMW85dj1XTvLw4+g8eDOgz3Hp+Au/xHzN5azX9hmTngxPUjkl0/xEfOhG5/64YMd1x6bgkN4FJlvEVchR+6l3T0uR8lXtAULN47IQ2uLTfzP//zP5aY77rjj2AFAaQQjOOpgV2ibuEktkd/KE1Jg4kjPJikbULQpCaY8wlY9qwrX85NVL9qqE9DWJmNekDHp2hB8G2+gXPGg56sY9QYEAAA0BHqJaWNcI12CxxEYKFDfKnznJH+Cg/Zsx2NMEp9z9RdxNPf6VXTp3vqNbK0TAiw6ExgBmms3YV3A4ni7amm+9OyavrOH3YHBaRAmMuakC2QSCDZw1hVdk8GCBHvh4OnO/OkaCBkfIgR0ahcx4LjId23QDadClhun52hVG7te+5sQS1xrn9zZMv+g+wWS2upNrhEARMm4BZzuE2gRwNpWcNhAAKQ3WG2A6HjtlUx4HAY5yV/gxY79DG5AdpM/JIr90ykQT49d8453vOPy4he/+NKLSxqH5I7vseXaAbz9zc74GfvaZBxxTwYwI/nCpLCPLNNn/7S7WNi9giY/8Ez0FpXYC70qAq7/NZ/8mQ/AT7aD7DeOrl1g32BlHBvEyYyukHgJmwLuzodtIZLJKlkozDUuCe3qsvN0AiMEso0R9M7XN7Cbw5JTfeyqgRWwtoH7SdctsHZP51rJExPW7hV2kLkd977YahNHPtSnHVDwCPaciTD7WcxkC/AFfpo7/ILHVu7oX7xUdD3bvcINv2ID9du55rxbdvvO96wKdu+S+9Vn1zT/9XnyZJuNuZW0kqmuy753ZYRcyKA50E99wa3GwQ/10bXGts9Mw9f1E3a3iTzf73Mxqe8ILr3SiaQFtsCgLXjAumSz29e3iGzFiR/rX6ECl0gGW5BVxEuXjQ1WSBiRyj4rRCYLv3BRW2xmE8HG0HzpsrbELueSc9yrVe71YWMwHnIxjtpZOWubfGuXP4vRG/PMTywip66V+DRG8vdInl0hXgyK40oG6RVWw08+KPH0zgGYj5inB5jQvWI+G+1cC1e9ff2Vr3zl8RLLipUd6z0O4lnzSRbah9l96kuxoLHFg22FJ2NFaCvxe7w27O6TJNh9SJZwF9cSZ/C2PtMRbqkoK/HGDeFzn3bPbsLEz9gD2+EL+K94DM/YW+Niw/BC/KILjzuRIxwyV6u2tblcAZfe5JnP6xf/luTjNviTcZvfxjWxnG2LDxVFwy4/RywmwH5Fg9tuu+3Ie/7v//7vauvLzfFMfVa48GsSy1sUbGARuyWLxQe5j3l1b3+fC/quWwzaYgaM3Pgk9sCLlZ28bcey49viWLacTjeO8eGu49ddtwnzxtjFJzZJp3iSsfMh/gqnlxebuwLH4mXn2Ch/W74nJ992l3su7xPn+ARewvb5xnKOsOPYAUAwa8SMpwYoBigzfgKSZBjwKplwF8j724AbmP5NqGOEbDcCUEdaM9auAS4bxBAEwXcDtu12AgUSgBAloG/6pm+63H///QdRWVAmiw20njEkeOMkK/1ISjZQC0QCpmQYIHTeNpgCQ/8W4Mndfc51nRUjBg30GBpQCewYuEAo8V0nFYDcfw7yC6LmuKCR3BHN5sVW+tyV77WFBX/tM2Tz0hYiu0S6a22nJKMNMGewFsTocEFsSQFZIiwIUmNERCQ5GxgXaASXnf8CZfMCfsBjg3B9bRLwtV/7tZcnPelJx86WTQ7JnZwAKSDi5wDDdWydntiGYhEfM092wc9Xzq5Bwl3Ll/W5ZMC4kLQIUysnXiRm1YGN0uUml6tfOrUDBbleu92VDAQFSWB3sA14A9itutamfwWbxtw/RQuEMR/t79pEnCTCEv0NCIstKsV85GzLAp4C7j7CtAkOfIIHfZfkm4drFNAkecnk67/+649VEc9XNo59Znvv3cJibSjSrR2ws8bTSlCJd4HK9mpJo0DoXsF57XLjkBi2ST7bhrOIOFLX/OA68mjuyJOkGD6fi3ydZzuIAn333conH+cbcH/JorEv4ZDQs43uh1XiNFlt4Zb/wxj38TvxynjIr0/PmisKrc3AkY7BdeNpTr1IrJeDiScKFlu4gOV0e7b1LUSINfkR/BAXGzs8oFt4K0Fi0+m5MUn24A7/F+9WTrCQLZA3XdRmY1l/MB52CkcUGGujMdIVPIX3/Bq+sEfE7kzwuw636e/60Tf5rs6WQDpvy++SSPHJfIyZreE2HcfNkHE+vkmn65KdQiIe0jF8kR6ylxIl/sY+N07rFy8yH1jZPbVr/mwSJ0zWFU7slFrM0R++YaXQgkHjOxdoaqsx11/vKKkY9sEPfvD64i7+InYaL19lo4qayX5tHNdoTHymtmDTxh/YvvGe7OBL44EPZLK+x9/YKJtgq4985CMv//qv/3pwMD4hx9AvjMadLBqxZ/65ftw9+D8MWmxjSxWEK1KJZ80Bx1IkgK/sXpGo8cBbMU0MInNzuAb7B3/yGI9oHOzLu652nrDb+Nop2Pn77rvv+mingk3jxqdxWQtX8gWxBPbipS2aJgd8lj2QsV0EcjHxqbFsjBKz+aKYiAM1DjbTnBo7H8f9+Bjb9hhjBcd275mn82y89sRrGKkPOiRvuEGn8M5jAjh6fDK/zZYUZ3F6MoW3fGLzOO3wfZwRxooV7mXDclq5KP9O7vxWoYltbDwiC4sSjdE4YauYDDOWl3es+R07ALYAAAhdLGB0sWRD0GvSVrcpS3Wa0ih9FcIhEKPOAQ6D5cCSFYZKGAJJ41NFFnAEROMDXOYk8aKk2uzau+666yAmXZ/Ccpgl5gKr9nduQAwQELC5Cjicw/UM2nfki6OvQ6/hMQZyrn3ExRgC3QDQfT71YR4C6CbISzI4LIJ6fonUyp9MGpcEK3n7rq+1E/ZE10tWEHNb/2yRXF0v4RBkAMTOPZn2D8mzmrSyd/2CHh+wgiYxY1f8onvMcwlxyR+7pVdtdN2SRW0IVOxGQhJI2u4PXDrX8V6YUz/9QgHbrr/Gnc561KWAcSaOfUco2knQ3xu4+AAbqz86V5E2PiQbHgBcoASIBW1+0qe5W1FAFHwKnPUp8JJj3xFdiaAxIEWBZVVwpMU9gF5QY1t0CJTJe0nsBivHBYOVs0DB5yQhEmCkB4lmU2w72fh9Z0Gjc/wChgrYbAoBXt8XtM2Tf65d0T/M2wCaPs6EQ/8CIFyC22zHs8+rG/7n2r4nw+bWilmrHT/+4z9+fcxLclibXhqEZOy4BfJWPxQnNpgueWE7jbvj9LLJDfxY++o6ySZbSFeNP6KPcCPWknrjXWzNhxWK9tGAxUd+17HagBPaMz84ZAUSVhmjubDpxUVj4jdLFhFExNUYlqyz2T7ZDVvTj/HAQ7vhxH/nfSKYxsSOkHg4hwiyETGt6/wMLVKIeCZz8uAv9SMGGCMM42N01HV27W3Cpk3kToICT2CgHTJiHRmsLrWxRNGWaPFpd3h1Xba2P3vn8br6hwfws+/9t4NFgXL5CpluodKKOf4Gv3CM8yNiVo5XdnQmWUjneJNxrr1vTBc3znilSNA4koG4h5NsvMBhz9zXHJKvx1aS68Zd9ijhW38S2yRdfdLxJjf4DlwpTrVDQJzruPGufYlPeIwilKKl1VCYjNP5bmt9be6jFmf7E7sap7749o6tdpdT125JL/lKvGGQdmuLXFcva6cSb3Mid3pnL2LTJlZyD/6kX/JYPte5OHPvIQgf3vzmN18fz5KTKEhIGh3fGN+c6H/5A75vnuICnLNARh/ZQn+TLbnDveUPYlfj2kUf411scwyO4gv8Hk43p+UJ51xLfOx+sTB51052GEbhanvt+gn5WEgVW+QI7MYOYZy4T75iF6Jx17dcZLlwcvF+HzGL35MPP8L3199h/RYdyR2XZ894pgIaObCBZKuAs3wPF2HT4oiigbhRu81f/KqNCig77s3p2NwuOF13ACxZXTLFiAW/VZyJmiBBmqhAy1l3QoRQGyqUQFs7rmeAEtwcNFL3H//xH9eK0I4LWdjqGAdTYV0A46xtp/7iF7/4kLdycm5BFiFGfMhNe8aOtK3cGCSldE5gaitXuw56KZwgqsIp4EkefHJifZBfY+netgfV/lbOlmQDvvqrGt0jFUAMMCBBVksQOsGR8dcGcohA1q9kbhO1rpPU0VXXpVfBonEiz7brcHw2SebGAiQ9DyehFCTMfR1/bXRBmdMJcPQeKCHV2nFsyZSgjjyurpbUIJrNRbHHNlZJFRtbPbYy2jsweodFbzpvrraPBQjJFUhJ7Ja8IHPNoWvJXuLGn7rOyprVajpvPPQIC/gZGz0nUHxZUKYz/iTAAPIt1iUX9qI/toAg0iHdSPIEJYFxt42vbpIZPQoWAmrHYQW9bb+CKH3RAb1K1hC35m7rq3vJZ4Nc95X8v+lNbzp2d7z//e+/bvlnl+4TxGAw3Qkagg4S1nVdY6Wjn52qKuwf/4Bn/KLvWwgUM9bGBDI2JvA053PM6Fq6l8gkk16+1Zj7ubzdCWVcMGdJBrtvjnQraaFLWMlOJEywi/xhB+ItDkRsa1OMQlqQzPyzYhOC5zj5LOHtHMIiEbbq3P0SA76iYEPXK2d2xP/YHH1u3N0YqAAFhxb/Gpv51z48YRPmvkkaP0Ugl7DWlmvJu/4Q6k0AN6YtUcuGvO+hpHXtGQawMQlRfeqXP3jUpTHZGUT34vUWY/TbJwxDYOuPr9P38oPG1XErejCp43jJ4lb3ij840hZ64JGiAKyDLyvbrgnjK4StDfS3N5zXdz5GluyK3PC4vm8iZkxngs/2+sQFtMHOFp/EHvrS7sZ3traxnb7qA3lfrHX/xvKO5b/8RDzJliSbbL2+8ufItZic3LTnmFikoEEv7EchACeA2ebEvtl/YyILSRB7amz0wx/xRolI9iw5WLtfn+pvGGXcuIH5L3Z1rnHjcPC1Y3xde/BaEYmMycsccGy8iN+KBx0X+3ceMAOeLC8UxzuHw8J4uEkvm8hn12HCG9/4xkO+/SJBfdqdROZf8RVfcdhCjyOST+02BjISK+iVvumU7W1i1zUS3+U29M82xD3F513BTq4KGWzLscYkBvqbf8N487HTDpY3HgU/OQcb3zgnh1h7IhvXre9sbBLHcTDXuwYmsCULgjCGzPtsrDfffPPxjjg+kbzoc7nK8ibH4Rl7FMOSff/Yb3+bM67Tsd3t2Hm2I44vF9jccLFlsUFcE+PXLysEhFE9FsIP4fzGAzqG80cB4LbbbnuA4AWds4I3kDFogaJB7nY6gAx4TVxwMxGGdSY0nFbAbEImlYOWLPevwSNohMrQGJixcDZjcL0K2rZD8RQoUDcGpB7xXmOpLUWHTSoobBVC4VbwHvWoR12e9axnXV7xilccfdDHjotRB1zGKGgaD+LWOLwgRDXOSg7dZkBk73m+DeZkB4iQ7u73FmuAvDrjHOex0bcAJEkWUDbZYId9ug/46atzwL22mp9iwVbUyNI8loC6X3KCNLGf9LgBE0naoIl4LFEGMhIPiUL9bJEDMK1vqAIXGNYH+FN2VrGqhPDHfuzHjqKVAGF8zXGDRoldbwltjIjIEi6EiF0ukErC2U0yRmK1Qd5kJeDQGYzYgNQ1S8qco3u+Rr5IXeMAfuS74Nh97NqncfJXtkePrmODksjmmj78FA17XNvztxVnsqsN7xLZINo8OqcIgQRrW8KHxAj2PbveI0mIKzDveluykQzky3xd0ye/TgbhRVv4P/ShD123ZLPJJS4KFQKZNugKSWtsKvVLiP0k5MqBX0qcFmfomI1son0mEbBcUtB5fk2P7FE7G89gdeMuiCbjxrS2C1+NUcHE+HYM/GQJcDpeorhJAfxjt7sNuL93zPBjq/jw9hxfFXaWaPtbnxIm1yI7nY9UtEUSttrG3jhh7cpoMXt1uXFk9S9Wdy3cTXYeSaMzya85iznkQjdI2CbG3UtmS9zq03X8zK6N5smGatN1zQMWwgmY3BiaT/KqPUWsxrp4BctwAvi3cVTMKRntfEncJjJWeNyzcZlM2SBsqU07iMQpRSYxRoLENnGuYr1fVVh8XF3udny+o9iKJ4q7eIc4SL/sp+8wEJ41rzvuuOMoqrVQIUFYvofj0ffKqeubhx027FNfxtIYYNmuoprrchpya6zdD8/SLa5HXpvk4mhwjC9uQrA6aezGJAb2qWjHf+AHOayv60PhynjI0SKGXSJiL37quzbFxMawcYs/bHLUvbBvX+JK9l3L5l1Lznu8eS1W8tGuPd/XdR1rnuJLn45JspKHuIEbJQOLMF4qufrvJY+/8iu/csz77rvvvj6ukizgqWQRJu3uHxxbsZA9bM5Sf95nIz7BQ9fDhL5rC8+SM/F1Ouq4+Nz9cAvG429iSX0rvsBJeM4/xCt9G4sCjhiBe7Clxm0XBmyFPX3fhTV2tUm1mMu2cMDlhMmw/ozJIhZfUzyDdezLHOtjbYTdkB0MXvzmj1tU175+YYR4sLGwY3yCrJJdY913F1johPXsV1EEjyN3hTg6774KWMfPAALac9InyFLAJrEI4ga5naDBa3tJHUfsnJfTAOGcrsltEsGhN9HU/5l8EZaJLwkWWBakgYdjS3Jtw0ouFIukMAIGJ6mgEMoFAjsexlqf9cEBgbd5di/AiJhEUNvKTQ9AUd/G2XngLTB17tyuoGG1c3dIADPGuaQIWG1RhJx3bIIwG0DiALtA1L21rxrKWDlg8wNOZCSIc2pggqRt8kAuiP/2C2hUebtvCbYgbs6+kyuwZA8C+5KA7uWQXW+Ls0qcNtiyFXn+J5ERQNllctwg2f3AaBNJ8z6P2VjZ2Rn46I8vShrpU6DfIkm6Q6KTLT3Vdu113r/GnqzJ1vjJsnmHDxX7XMOvaoPdwwJyhC990iuf61qkk/y7zph3xQJw89PG1THBcBND+t4kQeCFGWs7zimeanOxtusVKT3S01hhCj3wUYQOGRGU68s5OrYdlw103iMmG9DMUaJZX+yFnF3DfmEpu7F7q+sQAnJczDM2Qd1qnETGziS4hRwJ8Py8PpJbMiOb+lOoWmzgm/lcv+neY2D1Iy4gjouxYhmSg5QJ3PVj6zF8qT3+Rx5WcGpP0ii5bi5etgm3xVTYDBf4EQxeMrSrtQi7Vd9kwiclFxJlvk+2i2uKi14EJmYuxjX+c6GLfJIXubLnxtz49C+ukhF/RxyXEME6WCJpZ5fZgviysYs91lb3JCt+3DnFTnKFc7XlUy0lKwAAIABJREFUZzgVvc7xFs4r5Irj/Lvz9MaOEOFk0I7A2vzwhz98wKUiCbmKd7WHH8Hn5Q1dX98VdHqscRc2zuSZj5/xOJl0f6vgdCi56LvCEfnc6G3x/N54YRR5IKa9I6JHf170ohddi6Tp70d+5EcOWfTi5vM7KLqXPTX3sLx5tn1agqcIwFZWpuIN2TbfigW2/rNr8Y4vx8cqjsBBPrIJKULOvmH38s6NEzBdIaU2PcrRdd7HwE6Lj40B71wsgocbvxej6suCAC5Jr2IpX+86MZLt8uPdHWieiiL0wqbEBrFieYr4vzwFxi+2N9bkJ65JmuiU3iTieAAf6nu667oKSvAVD18+oV8ctQXI3/qt37p85CMfOX6lB07VJtveXZzmKaZK3GAUn619MRqnSw7pAw+pLS9cblFifV9+wTbFuNrPZvCw/A4mkbN26EbRDk+DXewcB8NPLC7CFjHlzDfXbnZu4hoZiq9ktvmiOMWe2O/iq8R+X6jenOoTRvUpaSYrRdEtAImZfJR/4rM4uh1kjUdcbdz4Daxnt+ubrsEB6wM/wrdwRzrqWri/3K6/6aFrYJKchh001xY7brrrrruOXwFY8rBBkNMsSAKUc2KzAXXJAMEjCgnLT/UwMoAIeM6BgnMTUo7Q86Gf+tSnroECgKvaIFr6qE3nbgQ2AF7QPIMOx9wgSKDAVLuIPRkhMsAKkFs53FU2oJBMlsSTQbrwzAyArt+VK6NAghaAGTN9Lblbwr/bkxBZ4CvQWD1lP1spZAONq+SiQFabksRWBnveDXghA/SIsJsjR+m8vxF8xQt203FAAOCd0x7iwmHZHpJJPuusG3Q4JVmwM0TK5wLnEoAN2oCZg2tL8rgr99sGW+WTAKvrgRI76loBWfBWxNlz5ADojUlVM9/dZ1fXZhA9gCyYAj5+DtjW5+iSTQl89ABQEdeu25/8OhMeybjA0vdWwrK5JW2b0LOtregDVDJCSsxBv3Au2SvSIFYryxvhDN92nwq7ttkSWbMHWL34iKyYi2C1WCsYe4svHxH89meXHEOokJL61v8mE4J7Y0zOVh349xIs2AOr4Uj3WLFyn3bJdLGt/ptL/VmxtHoJQ2Hs+hZcXKIJOwTQJTK1sauLyYYsFfYk3XaE1R6ywdbIi/ysXMLm9U/FB3HHL3G4V9A3v+SzxF5ytTiAQEgWYWHXJEeksbboxjjIA6liX4ic++Hbufi0CfqSbsSveTXmXRFic3yeD7GlLRQgpvhGfSB3+lh/wnG6b2N+9tOjdHTWp5eE6W8LZziSc/uoSAlHCThS2/i9oNYx/tUYyJB9mgP74JP4R20gebWtcAMLFFb2VwCQYZjMFiSBjd84H/vYx16LEbWB1+hXTD3HvOU/G79vFOc61ovx2pXUb8A3nvUvfkuv5E0G5so2+AuCf8YihTSxip+wWzYnZvIRumGnFQ/zySc+8YmXP/7jPz50nO2K02Ki78a1/ZFHn+IHWXpZGdsUh81fwQWGS+DgA38gH/YpOV3eA48lqnyaLyaDHjcsecC5NlkhU8X1xWgcQNLcfJqLX+0wP3aID+A4ivNwh+93frl5v66QTCTJ4geO1Zgq9vbZSwqzMbEmnfdf0cXfuGzzwlcle2TmuBjW+HbVubYUFfk8bBRz2PIWBjZu33nnnZdv+IZvOH6+traXGxuj68VL2IefyIGWt3QvvtRxfH99ZJNXnAx2rvzZe9ezZbYPv875SMfxbvatbX6irb73jh3jXTvnM2wG90uei7db6MLj6P7WW289CjzLd2pn/VesoOseC6lAik/z8cZRO2SCu9TX7hyqvebTbt1e2tiuTPa/HBJvXR3zA7nZ4pl2k52xdH2Y1cubj0cACIOwuqC/VRicpyTEEllgGOsIwH4rJoRgYhKnjquCAwzGvMGbAWuzalzbwgCAcSxhYhwrTIazgb/+3AcYXUewnS+RDZC33d5JkHF507YAxXDJS7t9MnJJJPBYcrWBB7nbAokgvwUD40JUyYxuGKYkq+8CRO2RgyDoO6ARTJujALQkQz9shR0EfMkN6NNH7W51DjENlCMgSNMGqdUloFri0RiQVnbEtsljV3qTBQcBBsgRZxI80nWkcBPI1S9gX7KSDLqfvQMPspccbsBDNpbksBW6k2iQMZ2ZDwKzPmV+Edn+sSEr87ti3hgQE/Jf35cgAXU6757sQxK982bfe2yJHlmlD6t8CAG5wSdy4P8IGUKigCD5am6Rt4IHDGFv7JYs9ZEdGStb3Z+LEgjJjx83pq/+6q8+3lUCD+gDqSJbidkSVX7cvbZfK+qwvfra93Xk8xJLYI+ACBL6UlyrDSRE/4K5gCcOdF4yxK+QK8SF7tePzj53Dkr8oHsar59MM5cl0pJ5pAZG1mbPhSeP5HQmJBIVRQnyhRV8q/vIRv/r02vX7N2YlliLReubCJnVY75HPvzIWDYmicfJ3/j4EiwzNoSBDtgC35XUK/Ig8mxXO3xe+/yAv/Iztp+vfNd3fdflGc94xuWXfumXrs8kkgF7R5qMh33hB3wSFuhHDCKvbRfxoldt0+EWEDbuk7W5uV9c0Vfyl3R3TavL8NcLBZcTNNfdPYFbSA4lxuIMXbK17pd01U8+4b0S5u1abdMr0g53JGOSGXwBxokxyQzGSib7biGAfujxzJ9gatftmLRpjvTPvtmpz+5vzN7yz3fxp/rdBLPv8A0eubbrxIc+xfO1QVh2js+Lf+7DIzam9JPSD3/4wy8f/ehHj0ftFP66dnkEH8bB6AGObMIj5nVNiWw2tsk0GeBsyzH6m+4XC9gyebFPc1uOBcs6ZyGl8/vzf+c8oPPw01xx++1DPrHJ0D7GxubIzjZ09m6ufRob/qYInIzFRtwQ9+weWLy8Dw7tCn73SNbSa2PAS2AELrycEO50TWPhW4q1jtEFnyYnNmmh0IJA82scFjHEAjtNcDZFoOWE+AHbgvfrd42z8yWIfobYWM8JsfvEAzGPjGqDrCX8yXjH2ve1deMVC888vO9+tWDjGQ4h1mmTf7A5OGHMKxP8xiPRcGtxcwvn4iK8wi3oAB7SresXB8+Yc8stt1we/ehHX975zndeH/+jy50j/IG1bN388LHsozyqgp0icDJKhsfPId95550PnAkzJaXIBs+pBYy+5yQqeQscndvqyhJMgGhwyCSyxvjqxzWeS9pjCDQy6/smcoS1QuPMGxAcW/DaILgGSIGbWDE0/QA1Bt/3Pcc4BCqOLuAqeAg+nM95DiJ4LvEBHs0p503xS0T1LThswsagFmT12TErcvSwSZEqfddvUNN31woobGBJNRk7BxQ5M5vqOMdle/rcN6InG6RBtR4Qrz0saQBEiAWbBpI7N+NDBmqHbywJIlOre/W9iZfAtKuK/IVdSHDIm/47Tp98dAtOfBYZWB0oLhxR6cEqfJ+BCDILdLrWdnGkSXBn681JgOM79QforSbwO/giiVsCJqgsIW4M5AaMFdDI2Fz6LkAjqhuE2IH7PFd1Dm5LtswbaSfTJdb0zy4RUPjCn5Mru5YI7lZj9oagnFd3BL3Fj8Ug/glbFa7Wfvg9m5ZY8XHk3Vjg8741mCxgtnmyFyR4bc2OlI0pnVcApHP+tAVOvt/qjkJi1732ta+93HvvvUeA6/7GyJ4aI38ST9i1GCVZSk5sh0+kSzgA889Y7vzGwCWotYUo0tliCwKLJORbi39wzL3s19zEaDjROM1ZksAW1zb8tJlHTPgd26DP5BPpr8C9hMj12uxcSWrvJulfn34CDGbDO8X+5gyzzHn7EA8UA+lgST5/0Fb3szl+uivjYh/itFhGTvyRnyJOS9brA3nU9xalzMsx4+Jr8KLrlgfRK30vn9jkVZ+u352Njc0WeHrsU7xif+xyZbcEnG2wid2+jC8ZZ3MQ77sefnaerPfdMRKkG/Gl2tldKPBIu+7ZfpJnx7PV3qnUChp847NioqQPxm5CBOvph330DpYWI5LzW9/61uP9O3QqKUjX+UC7GD772c9et5azd7a6WAxH2T28Njb2wzYlw+SqbXNcu3Zvc3Bf40+2OybjWSwxVnGRn/NhvHQX7hQSGzt+13Xkm/wllvgxPGbbxmJ+yyG1L9GGrZtcGlc6ITOxtwJxbdC/+81RvGNXfcev2bP5dxyuSDLZA968BXl4sXwSP+kTB5SL4VPaMla+aG475q5lB7VDFhbfNh7KHxb/GqM5HyA+j1mubjfm8RNz0S99amOTWLEDL6YfPsD24C5Otfy54nXzIqc+l/PiEMaKZ/Bv8VYOkBzkKJ2TU+48FEK3EM1OyYt9bB5MxjgrHdH7FgxwabmtRS45WMWJ4+f7Hsxx6FRcY4PG4T7xnlz6/PznP3+56ZZbbjl2ABC6iUhkFqg9W1NiGSD+53/+5/UlNQzRwAS1dRzbTZcs6a8BURLCucCEwDVR99uKaawLguf5LMC4n6Kdq38kEKhzOKQ1IEWwgNwmrohlY0GCyYTwN3Bt+4BylchQybdznAxYAA/OWz85iJdgMAbGvkYNYJJl84/oJX8OQA7ATHXUirbftSVTpLM2mn86r839GSY654zAAwDQY+Pt/l68cv/99z9kl8gWMRpj9yDH69wrk8Yk4LofuaDLxmD3gIAoaLFHoCMoLhk8JwRIF6AApJtQbEATPK1cAHGO3v3G2jHPWwF/QMhv2ZJkiuwFTcQJULu/T7pcWZPtBi/j37nz1/rxRtn6QhjInRy6PtsKY6pu232zvroBt+O1t5XQ+mKnm5jwsSXAfEEgR3zXRyXrQFj1vs+AOPtu2xe71eaZ8MG1tStAT2+IhjY6v8+6wow+JShn4gNrkXL4s4Ss/jxmwDbqewsXkknkbedHHwg/W0TKrYqyW/6UzOon/So0SVr2mWG4jQDDaPr20zd00W9Nf+Yzn7luWd/Au/5au3akIB4wCgHRl/uSp3fSIBcIDxmRDb+gRy9KTda75ZJuEH3z5ctdS3adswoMhzfx6xw733a3oM72Ox8GiAWSI+2yEfiweOURGLbZNdkLXdZG/5NJLyitSPPxj3/8uoK0PgZvlkAbG6wO8zsPrx2H3bAJCYYlm/CJcZL2rt2CEnxaX4WBm2AupsHDtdGO8SkJ4MboJX9Id3i4+AOraxfxSwYKhOySTlwD/xBSui7R6Vw71fAG8hDb+UNjhc84W5/wR4zu2OMe97jLM5/5zMsrX/nKwy4VhmyLJqsttpOluWu3/sVtfeBxyWN1kIwVD7sGpjQGsbh7wp52hT7nOc+5/OzP/uwhSzoTy41jx8i+V75sDkb6STZxYnntjWI0XFjeufEHnsGejcddJ2GSLLF9fM19u61ZIit2KoTpl1wV0/FIvs+e6KF5paPkjOPihV1Ll13HVzcG6g9mdR3MoEdYtbyeHXYfjovn4J2NA55JXDf+wwj4Zizp3XiW+218VRiTEBqreMjPluvS3+IrWS0/gn/wmn/Cqb7vwiosybblIPAGpm28MG/jECd9Xy5UO+LQtnHmhGIam+2zdhWS0g3Z6G/9S9vkijM0FouqbJKt9skvcURc7zwXNiSOsP/mh7vjOHZxsKv1Xbmfojych8t8unHB5I1NdMfnYUdz0RY75Ht4PXnB5b6fuX2PTD/mMY+5vO997zvw3aMrdu3iIGc+Lj/pnt0RdbwDoB0ACaGb1vBWMEAPYD/1qU+9vO51rzt+n/kf//EfH7K1GdklhCXybZNSGa397QNZ7b5dGUSQtcfAN+gjo5KSBf3mtOcRb4GDcsnAajbHoyDKZ3xAAZHQnvHrZ8FRgGSo9aV/xFLVHcALSsbDgQWGBZL6Jn9bhwAb8tP1HDnZ1l8v3uknxvr/jne84yr/xiDwCAqSoZ4Dawy2llQUaquaYF6/gf1LXvKS43ml3jjJWQC8ZCvbU6EWjLomY33yk598+Zmf+ZnLD/3QDx0vgyNP+hfkNjACDECGGCYDRaOzHsmNU0kCtpC1gYkzSTi8oA8QkrEgcgZp86hNZGKTdqCxIIjQHEbz4DNTVqEBDBszfnbY+OqLndVWPifJ7f7Of+M3fuPlvvvuuz5bhqgvCApAfFPfil+bSG0wQSg6D+DoWyDcNrdvcjV+eLAkhd611bX8UYDeYI6sJAM7mjYQsfUdNzKan/Tv2c9+9vXlWkuo6M18EFh2AG/gB9CGV+yT/zVGpLBzW1SoD7/hTe8KIRu0YYkALJEwv66tsNszuO9+97uvz+SxSz62ydQSuNWJMSYTRQHbehvrBqUlj0iJ5+Poje+Zz+J140lukiayIfu+V7BpLCVFEoju6W8kyPjdvzsi4AyCU1t8AqbAYpV+OpSoiqMSXBjOpu1GqQ/z5N9bMEB0xQ8YL37DOViPSPhOZ/S45NKc6g9ZgXH8qR0Y7JnM0k/PuSdf8W1jGx3Vpnlnf4p69Ll4Qfc+l0D2t3HTjfgvITZfGJD83UNnfApZa149wuAZdMkx21fIwhOQ4+bqGFLLHhrf2nvXrg42tkp82URtsEef5gXvcA9+LJ7QYZ8d81N2bJesN/40lkhz4/CMMV/u8bds15v4JYdIpbiEqG8ysByMX4gTWwyFX+KfeMYWyQ4unuM0jposGj8Owwdwwz5xLGNDoNkWzgUjVjfGBWeTS3rXn9gl3pCJRJoM2B8bFpM6j1NYPNEGPElPjXWL+7vo1DnXNH+PqIpBeBE74DfLpdiaR1/Z+Ld/+7cfxaDnPe95h9rxPon8Ygb7SUY9w/6BD3zguogh3tHFYggb2ISxthRU4YdkDr4aC9tItslQ8cEc2D1eJcbAEXPXHhzqOx9nb42rcZAdn8bTcG02sjYv6WXbsJU/wdHGs/xdwqnPjesd6zzd8nlxhGzcy46TFS5iPOd++VD2uRyeDWtj5QWbyKg+YC6sg2Pdh5OxI3kYHMuexZF00D/xfHMybZLHYg/uuz5jPsvX+SjOamwKUHIX/gqX6UruSNYdr631G9gOi3Dp5XzpruP5MXwxL/bIjzZewZyOJbfaaKxHPlUBQDDSmaAONCiUYL/sy77seEvtn/3Zn10rIQvMVlo4GEEQakLWFqdFYvY7w0MeEHLj41zruJyVorsnYackL8BBZAQgBKF5Mj6OU9vAfsGbQ0kYJaSbgFE8IgAkGCXys0nJ/s3oazuF9U8QsBK/JNKc+2xlPsBDPrbvdejOt2Xt7W9/++VHf/RHr79t2jhUpSSxAIZjI+4CI73XZn0ko0iDVVKki4wQWfcJFAC4uVX16qUY/d49oOw+RizBOJNpsqjPZLeAuLZHj5KcTToFJ/Mjtw0MgiiZqA4GqJLKBaHGaVWwduh4Hbq59b/nTPmKRFnSvqu4AjdAMQY6qA/yYF8Lnhvg2H/3LjmxUrY+TE9n/2A3C8T9DaiN1zHEHnlgB+m7hDT9/9M//dP1ub0lAPzOuCTo9cFezRle7BxdsyCuKCOhrw8YAgN64VNEuGf82YCtgBuwJTyCjX66p2ObaNlitkVLY4WPdLnFrFZdX//61x8r4T/3cz936Bp+JRfBNrtY8m+cAnHzjugh+bAPwbQFmDzP8pW0Ki41j02w+L+4IFixRbbN38iVv4kxkVpb/flH57aIXNuIRe3UhvlvoQpRExP40MrZT4ilSzas/e6j9/roGno0Nrrq05z0wz6QAj4lgHfPrlpIhHyKMfqQgGgn+UtO0ov4YX58j058Iqx8zefGcvJFxOMFYX0Ehe0sGd/iCTyGM80HORXPYSo84ZfsrPYka+YtOVKAy1a6DkGyalzMa6W8BQnxqnaz/3aVfOxjHzuKGcmO7/asd6TJSybJc2Pz4XwPboGHf+3Gy+8bv2ROcoOD0DHfaiW7LeewgB8vVsMiOF+/VryaUzIoft5+++2HTnokozaRXI/00AVsgAf8Gz/suNWm2rADBceSvLILixnmSK9wn87g/blwsjolL37airyfZ93kefkXv9dvn425HYX7rD5+W//03b31ZZWbPZ+LfRv7kHdxg84Wd9dvYUFzS0/ZBlvfpNDfYtwmafmIpArPlNz5vsm4v/FBSeLGe3PfmLrcMjz8/u///svjH//449ca7NprHI11+YcklU0k3/7ZyVgfyQ2GJs9HPOIRR2x1Tb6xsYWPmYOCK98X12AcjMbxztjWmM+2bu54MCyS3NVHfy8G0q14Vj/Gxke3Xdyl6+FC+mFTG6sVsBrH8k86Xp0tz16eYUfhxjjjXx7MnmyxZ384KN6yucr68NoAGVjUhZl9inFwzG43+R3bIfvwpPl2nTwRdjfnZEgvxooHuV4OyYZg0XJS/Gn5yfrL8rvaVxhQgN8cklzdYxd83xsLDIVVbHT9f3mQHT/aw2XYHJva3FtBB9fgD0cB4JGPfOQDBEzwjHSrXBsEkIiuA3LAf42W8BkcJyZgZOq84s8o12EFJU6u38Z8TiB3FU3AtJKygZeQBOwF001WgOQ6mbkAfQnSEn7GzvkFIoFahRq4AnbjoWSAzlH0TemMSVWJ8ddfsnnYwx52PDfiN4UByK56dq2XQrXNpN86bfUdwdyAb7zJw6pVMmr8DFSVjPzJnVxrF4mWXGl37W7vp+cFfI65RLNjwEkQWDDehFBxY8mLNh2jD4lQx7dgsAEsUnnzzTcfzyBGJps3QmCM9Nw5b5UWaOzIiKT81V/91XUHBlvQxspewGB7/An5F/QBlUTEahiCtkTYPdnKjQoZ7F6iAVD7vskp8OLTikZ0jSTzLdc73s8/fcu3fMuxA4ReGic8Ig8FsSWXEg7BBq7trgrkno6BvvnAM4F2t7gbh4CHvEkE6UUf5Mvm+i5YIA/ks4mRcbNrMmczraq8+tWvPgqyf/RHf3QtyvJzuMNmjQeZUHwSKAS1rm++CHYEYjEIrjvmu2Su8e1qcePhj/rcxxwkkuanILTBDZbWR/PyixTJVJBfXZGngCp+NI4lGJ1X4JAgWVHgV31vTHBVIlg7EiOFZr6FTC0RFBfrMxlJoFa/MJ5f1Cf5dR8f7njj63t/e0GSZEfcZE/aWHLPDpesiNH8cYtSdIdsWAnpnnwrGUiKm6vnNfmHlbglO8mwXWUlqIpGZ19kX4s5iFOfir0KrI2jPhSL6iO9+HlFdtX4GxNyubyFvdWWBRHYoG2xT9wVM7ue3Nk2nSNuq4f6NcZWWN/73vce/oNvIa/kQjfsvnHRSeNtrr/6q79quMfuvn5KLz3su0X4BJwQ0/VDLrsyyW7pSgxhy81D4akB1Cc+tHEGRrofB12uuHaPoxlj98GUjUGNXdHKNeZHjsvnzDVb6Lz4Q6c7ZlyGndAhHW/RU2zgn/yodtluci2hbmtv9m8sMA3Pttjk+/pox7YYhh9vLKpdHACfWA6sGLjxBleBo2yUjMSSlTWdLsbiImwV5+v7ynhjDzyCfbuo4h6r+ctJcZD1S0UYds/mcevuwXPIv0/FDNxv+fAmxuax2KRtXGqTOoWl7sOl1ub3WrLa3GfjRjoi/y3wwIPmIZbWn6KoOMnW8UZ+wb5gCi4rcbXzZ/2h/vEI+Le7TxU4alPOxI8UgNObX4aAv1t40x9/b7ztYu6ZdrksPkdmYqs5Le+vPVwIPvMfMWVzD3zSuMWRPtmHgiF/I3/ck22IaWRubuxVjsS+6Wxjz7aFk8pd4Awbw2XSSVhz0x133HG8BHCNhdNzZEJDKAFq9xGGLS0ME+DtBIF7x5BzRq9tBoy4EACSqW9KExAkWQTA+CTFAMt4GIQxMRyC09++uIYS+hQMGbv5AufGUTL4pS996Uo0BRHBjswRWUAHRFSlVP84ARAFcIyZcWww6HnMt73tbcdze5/4xCcOuXf/Bmo6YCw9qhFI9BOL5ExuSPOCsqS+axCbBe/6UxAwRrIULLWxzrXjYovk25bee+6553gBWG9HVj3cwMdW9hOZ8NJAzssBJfdd53fEzYuu+QP92QrluiWdxr3gwPY6ZyUfQHBUZGX77JigJJiTY/rkKwtMa0P8VRuScjaPAACxPvsvMLredfpRXFuQEqDJSIB0D8LOrnYLWrJvPp6BZUuCBxmtDdlNU7v0gBB1n7/PSd3iTm2wb3M1fnJcYIcp2vbYDWKX7jYYCi5IVN/NCeniV56TN0fBue/IQWOFCVtN5kPspe8qz/W9c0O44PeSv/pq1fM1r3nNsQPjN37jN66rE0hBc23+Vs7YOR3u8+90ygf5xpJhiSvyyKb5Q99h9mI1G+THXY/crrzgGRve8fnbGBqvJBXmwjGfsE2C31w6J8loDGzePar+ydf8kDD4Y0XMfJEjNkdmsHwLSeyu9slxiQ2s8aK15rvxy/iR08aLuIjLXUM2bIqMSs4QXLuvwpD+tdLZ7jQ+3TGya4ySnpU7grM2t2OsLfqGrTiGe8TexhGubCLETvrsHJ2JTQpgxrFcIdnYuUJXzvNlmLPcYHlN81eU6B6xOVnTlTHUhlgpKVEgkMTgVm2n/vmf//lD7v2rKN2jPX5NYOMQct/Yvb8CFsDmtQGchFz5jNgoiVq8EkvoeeMo+5XM80U7I4x1YxZsxKdWP4rQyb5CfAkFkg9Luj6ek+xrQ3xkz5IP340XvnZP8xfLtIG/0aPYZ7w+9436HuHCz7w7if6TA67Q+BVjJbv4rpgNh2Es34QJxn72Y3HOnD0Cs1jNt+hqV6fFvh0HrNW3QiCOwCfFqy22kLnY2j3LP7QhD2CjGwfwv2Sa7S++mwveCuv4jGKiNpJ319jJQF50rFBi3GSzNgUPHJO74CJyGGNI9/TAr+Q1YilskVTLCVwnWU9OT3rSky6f+9znjl9p6T5FnHMcX9wVsxzbGCMOL3dq7JJ8+WR9sWFy2oIBndElLi9pXRsUZ3FT8UJcWJ5HJos38BdvwimXR9fH5rHwvbmzVT5QH2JQf4s78E/huWuWy+BdsMM49EU/sFOxWs4B+xoHjtf4Nqby9ca0nOjQfwUApHmTlAVwjruDEsAZBGNdsHNfg7ZCx1DSOvaFAAAgAElEQVQ7h2AAJ+QC2BPUNYI9uLWVYXB2TrAgJ1ACJAriyMZEOFYJrMgmrKpKvXwOyBjfOpttbksiEE7kfEmrAgeS0DnKAuaeEb0RUT4DNNkgkM43hpL/ntNqZbAAqH1GLyB2Lf1w3OQjAV9gBlYL5kgmWQpaSDCZcxzEytgBCL0DAvedA0fj6dmzfnLqLW95y0Fq2CswW0KxBHWDuvEi6KpvEozmLzCwAWC09yzhE/j0w1bX1ldnC55LLIBlnwsOAlbjWLBCmPSvD0FFP8ghgpTc6BTJrA0VSAnvzgfokXnfASWyuIlM89IeufGl2uj9Ef1TcDEH/RgXbFl7YTObXHZewFt7pV++0qekv/EviNeuxH53NGivewUUfyPMjRe+8KGuRdj53doG0uh6c90CHHtEihW9BBzFhj4bA2ziEzB3kyKYSS/wHNHuUYcXvOAFlze84Q3Hi93qk1zWxvgs/IABYoqEa3VLbmx6t1sL9lbW4Su59L0Ep/GEbdo1d4G1cbhnZevXLmy9RHBgO4xELGCk52gj7G1D7t0mG2wljzBLLFDokRhLDvTHv7zhHnFgK31f8qcfcmdLij3iWX5gjhvzuk9Bgt0mn+UCiNvi7xlXlhvsXNYekMVkdvfddx8rna3WLKHTl4SErsgJ39hiRX0bOxxA9uC2JNwY1s7ZpuIK2z0XQpf4bcyE6XRnzuJl7dupoXDTMf5rrhI698NLq9F0wn/7XPt0nqw6n99kn/1Khn9vfvObj99+bn7koQi0JB1O1kbzzeb5AZlro/vrF8bYRSjm0scWdGA/HBYzzsVZ8q0tuMu/N84u/nbP6o+NiaNiirjGH/FE9rQxjXzhCN/cYpy4Kt7SD9uov2TQXGF9O166r0cZ8MLmih8pSNRfcq5/HMpYzvitILH+Z859Shw2ht8o9izebjKDB0ls+QwuZTy1aSyrn+YkFnSNRBW+wW22bhz8dvtZPomz4dz0zv5wBoWucz+NSxE5XeU7Ld5JmnCwxSM2pbiZv9pFtoUBMdX18IEdkeGZ60lS7TqUNHe/hckzJ7LaTja1CWfcX16QXMzPNWRCxzgA3oGLOM/Wl3OKk+IeHr6xnq6SLXskE3EMftTO9g/nXadYtP7b3+yb3vjz2nJtwD/t0lV9KsJ3TJFVrNDH4sVyQrG6T/LvWu1ka42pR1z/+7//+yi6VpzCgRcv05X8zCeMFkt2Fx6MFkNhPQziCz2+etPtt99+FAA2QdiEjrI32BLSCpMxA/Ulau5FUH2X/LoH4EmoBAAEcQNr5xQAkB7G1vVA5uyIjBV4L6gyaMpFiMiGLCSBKpmdZ9TNIWUy3E14BAnGhlisohi0IIk4cihOqn2ki6y6r3YziFZbkllBGdnZ+xAJsupTO41D31uVWgKl7w0KZLakBOiT+RJL5ASJrn1VWHawxIfe2yLfNsnf/d3fvVZHERVAB9TPtskGah+xpJPm2r9sq+2XdM1HtL1zN38vIUMSuwc56hrVZPOnE/5Qm4gDotsuEm+NRoQ2SQN8CASbAhpsWZ9LjgQJ4+eHAKN7lpg3NvpR7VxZGrv2BG9BYQOFYEeO+3Z3uiB7ejw/wwZMu37tUvCnSxggoKanSFftt5MkmewWOr4nMC6gAvH13U3S6bTz+k8HrTT1TodsIOJX8IU9Zz/aBB2BpJuSqIpeEfvIPH/mbwot3VeCnA27BoaQT2MVaBQn2DmdiQXJrGfG/OM7AtIW9bTBThWqFveX2CF/ZGucCGTf4ZKEPr392q/92vG27+RqpQP+IG5WTta/V6aKzBtbdi7k0D0SMvHIfNipvsjm/9F156+37mX9x9f+N0ohh2zS3RnymGYONIlYeTynksjSCkvLMtOyLC0cAhvFIbCyASIlUjHNlFMOWZRm5FCmGZX0U9DfcOJ5f30sXt7t74bN+qx7eA/X8Lpe1/V+3/dazNC+Vb/aVXBaW7GCodJfG3Z/sHHJrfEssYSBCAjsNma2BaN299LGRLjlfnGF/m3vFgPhG8zb9wBIaDsXYcnXjIddkyXihrhvMsoO+Iu4y3YVODqPCCOP5CGB0P6t+ErXiNVLgpMJgiY2id1LQMkoWeeP7XhA4sUW82KXfJSvhBH//d//ff1JS0kae8iOlhs0zuUG/d3/OMBDHvKQA+96DBDprz8xo+vSl3hQH+LEYvHOcWVEL3jSxr3lZLUl8a5vq6jNTWIMe/sUt33WFvvdGOW8ou/G6I05/DHZ9Y6FVsCWW/D7+qH35SBbiDA+CYBz7Dd8inetnfFz+FZMSC90K1HYZLV+smsY07WwU4FXextTO2cbtcKK83wteXlUp7jiJ8ZwBjGu74vpko36MG87Ych7dUDG8EVcxZWzPe3XJt+gg02g2J04i5PwC48EaE9ckLgvd8L9GrPCa2NL1o997GMv73vf+47kU/90uXZ89hX2Lrabg0Iku4FDYh/c15/rJZ/pCa8SF3EzY+aHMG0/2QA58DN8jhxhil1NCjRyozPewbNkqUgHa+kdr7WoKLdgZ3TCLtnzxmF+hbvw+e4VR3Ggxdjlths32GBjYQdnLsS3cQq2jlvALXZtHmRkXGSYTi1oyH1/7ud+7tjF3Nj79St2sPaLO9Rvi2X5y2KVvxcz4cTmOPgoTO89Gzfuuuuu+wVxgQu4bkCpIQ6wIKQDRmiyJl+bQJth1D4j3gBDWQDuTCSRsYCzoFrS0EuHFoSNnePpnwEbyxKBrllypX+ASVmMhjEywsYtgUUuE3ZtAg8kJdBlqJ3TtjYXlJAvpImTBgYd6+du3vGOd1y38tSfPrvGc41IBXACnlvIALyCDYDYoowAxgnPhRoOklxqR9VaArYOxIbonO3ReWMrSEdazKvPglRJDfAo8HjuvkcW6rdja7u1xR7pWeUve6E7wL7jRYokiMCJzUhanE8mVmZtbWNrfUo4jJ+N0ckmtWQkcd0CgqINkF9Cuav7kgVjWRIl2CDSG4Tq29yRENu36ArA24ZFdwAT2TN/7TefJVCA2TwRSH7CZ4yX7OHW+p6+AfsGSbLq/tUx4BdMXLfBgSzIpWu/6qu+6vgp1AAZFggO/IhNVbBq213y7x0R/V0/CIogCcz10ycynjySRVXjyKs5dL5+e7FZv+Lwtre97eoD7H1tb/EL+SRLOttgHDk0VokKPIWVVk/IXxBGZhW0luQqOKqqbwxZIgh36ktVvv62TTYpCCMZtcl+FBYbAz+u7/5WZJKs8qfmswl6CaDHvzyTu/gBT5b8SNTJuDEaE+JqHDAaTtT/Em1JLr3yhcXeJfqd13Z98bva3+2umyCL84oEEoH6EHuWOIp5yOo5MU0XkgaxWmFJ/Jdwi3/moNCoCLJzsNrXeL3w1lZv/mos5OSFjuwL5hRD0i1sWpmxeT6hLbhYW0uQYa62+TIO5f0QS9hgjpi69gvDuiadsT+y49tsr357ceoXfdEXHUXCxlMbijJ2A7KtZES++zOdtW8nCe7Fz2pP8siXlsMgrYri7JNNsQNYjxN2n4K3OO7e/WwcZIXzJJf02K+YvPe97z3wsfnUXv/9LLIxeF8R7OIPG0PgW8foC6cU72AFLoxoS4jgWu3XBvswZ1jhnLlJ6HAXW8/5I7/b8WxbHiOA8Z2Dc42d3dRvMeXOO+88dlP2bzFAbMPD+Cb5S06XW2z8YBfGm+0o+CSL7rciys7oZvEA7zQP/e1qOF1unML5V17Lb+F389PW6hKG4Ali8nI27xZYW0i+a8PmDVvYs51v3bucmn2xB4VTnAL+7M9x1keysxOhsRa/3VsfYjDZdw8OhnMZi2vZFezruH/uFUebHx7RucXu2s9PFWjNEUZqk346D9fklmLy7lpe7glL+Szc3T52B0vncevl6h0Xb/CKvvPr5LY4LfdUnF2/IePv/d7vPfTTrux0YmGI3fBPPBB/UsBR5FzufpYhXJFjd96ucn7Z/e08uHHHHXccvwJgggai4w1eEgvgscBDcAzF/ZQlyeg6ZFdS3DVr/OdEkeNLKhF1fTFAQIMoUh7AZ1wAGLgToIDNcJZMIurmsQEIYKoEkYtxe34JKSG/2gLyzcE4Ea3a65iqZn9XAfLTe62AZ0glxFYYdhVnDUARgMEigCqNChGSieawVdwNVo3Dtr3mSCYCMaftOkWLgLUxAs3a62/k0G4OZNu28OYm8HAoAYDM6qOx1i9nRzDpMNuRXG9Aqq0N7IAAgLWK2ph6I7Tkji0ooBiPgk3jqTjVlp7m2fV0uJW7DSTGAYAFNza5ldl9gZOKruDEwdk28GwVyM838fHaRCa9TG37F3zJEChL5BeYBVmFCaRQoACmiJ/AlMxawWVfm2ytX0rGkTP67Tub1cf6oQBMB8CbXJdMm+8CP9KwjxSQ7W79axxd0zgD9QqTiHvHbR1HDpFBNgQXkb2dL1wQAPnZyqCg0wu/stfv+Z7vub4ZWnK91yJZMLex0Cn9sQM4gDzDVJi7WMmn6V6AbLz9GogKNwJTX/scuiRUn4jrBuXabo79S8Z0tVsvt9INM5ZosoHuZZ/kr3DLN2EDYmksnec/fLx5el4TJvIRpF2hkD2JDflAslgixlckpWuzkgXk2TzEXTZinGxR3IKpfGev02/XNF+YtURD7M6+un6f0WU7fBl2NWcxz/jEn8a1K504AH+HQeKYpF+M6hcIOuadO7WnWINUwxhtNu7+5iNi4/IFMYV9KOYsUYb7S8wRRfHvTO7hRWPcwq4YpbiBs+AO4oQ5nPWKW/Qm9QqN99133+Eju0UUL1hyjzTz74qJ3/zN33z5vd/7vWt8hPHmabeJpJ0PhkX62yItOzbGrs9uEPAnPOEJl3vvvffyUz/1U1c98r/uUVRoHDBeUSNdhsf9LGu/elAbveTKXMX8lZ+2NyaRa5/mw4cVXJcT0yv/1iY+xmettruXH1jFF7dxY/EB19rxGBe8hN18iL2zZ32xlZUjrFbEx2Xg3CZRfNI97VKp4NLjPPx58RaOsxe8qDiwfJJd8HGykOTwAXwY/zLWPkty8yV6hgtiHRyD/X1nQ+SE35iDtuCgccIH8Wk5D14NW8xpeVDtkxd7cR1cw2vwwObB1nGGxoO3s8M+5R24OT9vTLh540x/5RKLexLQlTEMXLls3NefeLp2x7fEjuw6XW0RHgabD7zaF+mSl11DEmL+vQVzMRDnr31FB9ffCj/FVDYiJmqPj8NBMjhzgZ0PHfDVHqkMH3vBa/YX/iUPiyHyF2OW18DnjQ/wl17ZHvus/c270kE7wppP2Hgsnt+8efN+g+SUHF2yphoo0CFdZ2BZgnBOaM5AvKRulcdxGBXnWyMjeMAnOCBP9Y34nwl/Y982kRTOvo5EDrW7iTO5EDSQB8C2zzAcoN/5nTcyJvEADNpFqLs/oynZT1ZPecpTDgWq7J0dsO9WCiSynJgR1yY9bmAjB9eplNGLMTN655OPa5Y8q3Z2X3+3MnHHHXdc3v3udx+4LhmVVAFmyQ7CDEgQoa6nO6AnMJHHJugI3AZgJG7JD5lwKi/naawCKKBYYtt4jS2ZP/nJTz70xTY6xz8kB8g38G+utgibg4SQ3M+rdqqg9NEvPhRgAUqfyd3Y+Sw5V2gpcPIpMuS/3UcHHZPgrO3TjUC9gNsxyQ5dGys/cR//cI8g0Zg3Ie67og850Rfyg0SsjSE+3bOkm/wFMMEBGaM3wVPgF5TcJ3nk98gbX6OL2ieLPhW/zNMxds0X9ItAJ5NNmrKd2vCCqLWd+uTnjYss+pvvsVGrMbXNppM3Uro4xW5WD/Ax20dwz4Soa4yhcfWfPfS3BGixls3eddddx9bZfhr0LJPaoL/aoZPF2M4jj/C4ee5OB/bENmEJYnS2JbJLlooacFD82CTB/WLR4mDH2Apc2V0A7AO2wDFz2UIK/WzstqrLh+sPUYCTMAop6ztd0g+SvfGbjW1hiz/w7+1D+1bk+Qp7UXxAsrPD/vevomxtZSvr/9smrIEfxtIn/zUufeIqHa9/hRnJrKIF/F/MWQIOa9fXFI0kExKU+qgIBLfgOh6DVLI/fsHvFOSzf3jhMQ22aX6IIjxvLOYmzthRka10rms2CffCqa5XCK392u5//kmubIlslt/gG91z9913H7889CM/8iPXnVH0hQjjbx0nG8l159r10Gp2P+PYTgfzifg2pxIeOwzqE+E2Dv6SjbUDsccw7LqxhXn1qrDvUZrmKN66HrbBU7GV3dDZLmSIqXyFz8N+cXq3BLOzrrHVWB9iAdnz3eU++H99swnFhq7DgWt7saPduHbBrB3BYf5kXApzy4nME6bBq9pbnrB6gu/ygPRC5rfi88uB6me5JN7PznaVmqz6TN52vqzdiSn0A9eXZ7MbWLUFNXbXMRiwC6Rww+o+TrbJ++JYffTfWOlxuUP3wgr6JX+4srkNXoa/4K/ylNo2ZpxqbVqcEFM3drND9tOn9/SQzRnz6lcskg/Q1cqfbvgdPof7wNSNEWIqv+teuw/lOuzNXLe4gNOZq7i43Aonc7/x4Vfizy5KincW42tDvF9uYmxd12Kk4lh2ICYecezOO+88CgAEhzADe4ZAkYiKiRm0yXMkx3dynBzhPJ9bwOhv5wGTY/pS4VG1MjZGvqSAcreCoppPiI2ZA7qePASeTUQEVJ8IniDAIfvuZQ0LhsbHQCXLSM8G6GTx8pe//PK4xz3u+L9t0wWAofwcyHxdw9FX541jkw6gtWRmAUrwldh1fbJU9eZgAFffEey3v/3tx5javVAgRiwQMoUKgCCoARk6NmZ6YaeCQn3u9it6RGLNh6PqT1LF1mofyAI+hGcD2IK54A1clwAglAI40k5+OWtEEHgjxgoTxpetdK8xNY/+P+c5z7n84R/+4fHoBIAFXpIhAV7fO7/64Vfdp+reuAGT7VsINJK2ZGoLE/xigyPf5vPONUbYsza+STI/pV+EHFE1ToQD3uhDQVOSkjwQaCS2axWYkAK2SW5szng2wTOH5rlFyMXJDSQCOpkmv+aFrApI8In9+FyS3Xi1zUYQQvhMzvrjZ82f7tj32jZCyX+aO3uy3Zfd1SbyLClDHMOC7Fx7Ev7Gi5gZO/mxefd0HWxtHOmV3wqK8AGxaC6KaDCFna1/ZOP1bwW3dm1lrA223r3mSebNP6L4Az/wA5c3vOENBwlje2wluVu9N7/u54tkuEmmOa2/2bJqS+3G1MZYMtSLCuFf7Z7jJ3yufcWL3UWzMR+xZPtIHZ2wJzGb/I0Tz2CHG4/EYff0qZC9dv4t3/Ith+186EMfuurbI2/Nxd/py/ZY8Y2PShrWh+kGbrM/8V2Mai75SDYrkW+sJZwSQv4PK8kYfyBHXKG2vI1e/M1H2tGANMJ6+lt+5NEGvMub/N2TnhB+PgLP9N1Y0n/zF0eXFC+/QbDp32p+Y1eES3filvnT4yZGa3Ndb0s5wo+w9gkDxNgl93iH7a595xctPDR+uwLgBZ2zV59dmwzdXz/mY86dx6OMY2NRx4rn/N8Krh1hEhAxkD0tx8GZ1/f97ZM+tUNu8E1s2ATGtV2zSRMs7zP7c48Ehh7Z+xbfNsGzM3FjZfd4LIGu+BY5buzBh5dXsG/44Vz3iyHyAXNcfszvJcZe+i3m4NDdI/k1B8kmfgQHfHa98W3SBtes9G7hAkfGVTon2Yf92pXEN+ezPvj24svmA7WhcCreyD/6DrfEfLa5RS94mJ77ZwwbE8RSOwbzGThjDNqBkfIMts42YAyMNm4ctb7sKsPp8BzjcO361tpV11lEgVXNR3Fj52Y86UFCvTyM7HFm9rf+Sneu9X2LCHCmc+YhfrNTmIiz4E31TU6LufKI5VLt3rlx++23399NXm6j8kYZTcIzKqqIW5miLASAcwAdylslIgnIoIkKMCkL4AKIJtN1SDmBIENNEMlA1ICyZBGRFXyWLHJY8xZEjPtWhoAEV11uuzeH67i5cTJjYGTmAqytrJI/h+684NocO56uBEDj8pl8moOtJYwWoNW+OS3YAW/Xr06WnGcrigqcS5sLuO7fJLl2WqFujJ/73Oeub7cXhAGFALhJomIDx9M+AJVokT3dkvsGLiS7NoBP58mDLDvvWg6rXRU4Y+8zgO8ez5IKGN1jheC87WyJDGDlzM4JAJz4vLK7oEIegOMc2MgDmSU3dk9O5mUMnQceqrNkt2SfTQgg8EFgtLLpOPJBn3yK3wuMSDmc6bhA2S9d3HPPPUfCJSgpomU3rSr1qxH91rIxA2XBXQCpfwECGeqa3Q7a8bUVOIOUdL5+JQQC3wb+7rFq0vENjuYuIet7QQGm8gsERTDYxE6Syh5tu2suzc89Pq2yKDDArTOeL1kUPGHdYiVfps/magfBXgfvrLg0N7puDOwZbnbOc8pw6RxEN+bw19pR8OXfCgbJo3O9XyQ5lTB3vSKJORur5+DhFLLgfMdbiXz+859/eelLX3rgHDmyy5WLMe5zpOQFW8XMLaqc7Q5htAWbLtmqIo+VK3jd+KwWI+7iKhvTNqK4sS47WJu1WLA74TbhX26x/SHzjY9PiH2wUSLPbhsHucEcMXAxhT0irlvUWq4C9xQEa0PBCD8RI+Ee0q5YZK4wbpPK5R6wdrFX27BHjBL79SUukRXMwc22TTbTY2DJqlVwvGOxW7K32AbzxVU23qfH8/IZsml8tUn3YhXM5Ctd37XZav+ScUlDHI5v0J9YRna40cbefRRGEi7mkEXzIjf3KjbwlS0UiQObwIibkmvYQZ7LKSVc9CzR4Lf04h52KKFke/CQX9cuPmE8MAovVkyEPWRHJviMZIx++LL54dtsmZ6X6+1uEAkRvml8+BVsXtunH/6//ti55SL8nkzoM5n02MunP/3p43rx9Mz/9Is7iAFbvFC0aS54gkI2foEPLf+s7Y1FfEuf+WrtsCdzE88VqcVTumoMyU1ffdrFha+wIQUOhSuccXdurg7ppbHw1T53MY/Pw3XzrJ3lUY2b733TN33T8Qtq6QOfdQ4HE4fZiLzNmIyz68kS96TjW2GtmAKzuhbuiGswZV/c7dj6EhyGy2yTDtkXTGqO4Vg5YW1XwPXCZ7a7PB7WwQQyrh82yT82N2cL4i7983+yxnn48RZRwu8bj370o++3BRjpY5AbCBgxgegYIT9f23kTWMLnPtcLcAAqhTJAwjEeQnIcAex8zwB6a24AyomAJUDc4sBWywheBYWBNa7+qUx2jzmkmIheW9Yieio3t5LfGlB/b7AlH45Necj6AsYSHwZOuX0H3BItbddnx8iMLJc0IYYcHOluPLtCydgl950HfOwBYNZWDtU9guTq0zg3IC054bACdOPYLWECdtdxXMFKcFsS1/VWEZag6Ye+yYIdB7gSp7OtJ8ueS27lvX/t1Ogn03IwdoXIkwd/UkxBNth2xx3r2pWnoCcId10/7WKlz/nGmW2cdc4mtlrIPhxjc3RHLoLSkha+ohrLD1zbJ2zZJJmPnlcmOg78kUBBsHb2ufHsp8CffjxbuLLu72/4hm+4PPjBD770M1gC9+JXcw4zrH4JUJsoG48VDDbKPiS3C+CbdAhqZNEKcSuZ73nPe65vizZXbfe9677yK7/y+A3vJafaox+2IEgIzPCi43yErcMK/dqGvIlO9yfj8M/9SwAUHQRCvo1QLlYunjuPiLVS/dnPfvb6eFayk2wawyYGyNMGPEGx+6xiCp5hhiIK0g4DFRTqRyEimdCDBLC2tMc2kJPaQvAaU/JuPBWBrCQmV49p8JHFI0kRWTeHzttxJIaQh/nWn0RZgG98MHWDPvtbQttc+T07kiDTK3/nx5tIsSe40twlcuK6sShCaG8TDX1qRyzpu50AMBEhfMADHnAktPQAV5ufuO39JuIlMmgM5kw2cLOx0nmfW4xxHH5vfIK3Yl7y13bjhIvrj/19joHn4kgcp631bblerGBDW0i0IEI39VmM6tpWwbc4ciaRqxv+rRCkvfW/9UH2ogiQ3vjDrqp1PzkpWnQdOTc+NsT+Fd1xUFjLJvElhXdxBZbEc5sP38QTmxN5NMaNV3AU3rKJjXHsAp8wvu7ly5J/iSvsWX/aeGkM64/4DJ8ytuYrwescfkavmwywyZ3j2rtCpW36m1jgPQpsuDBuwF/F+D5xMljFB+nyHPthd232f3fQdC+MMEdy7Hv9//8KrYtjm2ArOqzvlcApeLLZisN+rpHO6IZPiH3r4/zHvNkR7qwg7N7l8tm3QqQkeh/JIF/xmE9tgm/RAd73aUHXnGEmTJPr9AhMPnIkip9/LARes1V6UnDRX6vLzbl7zXFxYnMHRU3Jc/esHMS97hE/zvxnfYPMl6N1L70Zszjj+OZOfIZszhjpOFvXVrL9iq/4isvLXvay45LXvva1l/e///1Xe4JxZMEvxFNxRDEGzqa3LZa6Dm/fnSw4ijbgpOPwrkXrG4985COPlwAiVwLrCovg1+CXcPY3o18DVwAgvAZtwpy16zkzoQs2DBWBqR27AwR4AAXYOt4xhkjZwMlKX0JY4gKsOQ8wX7mQA+VLfCWYGziBFcPkbBtsgCNwUF1cQF0QZwySGIkS0g/8G58XA0riH/rQhx5vLK//c8DV31a8BZnaAoKKNev85MawAS1A4IT0IfCYl8KB+zhvn6pX2qbDM/mgS30lT3rsM71xHrtEBA7yWfDub8SOgyNoVv8kd+Z/++23X53+4x//+KWf9+iflQn+Yg7kgbgKSsgcQOlTG3xrV6vzkXyiz17qgfxYiandM5mXSO5KJjvf55cFFv64gYLtIQH8uXYEEHbFvl2zNm1O/Ja/0ik9wqWOt52zqmrHFJAUhmoPnvHPJV0KCVucTH5d09uj/+Vf/uX6POyS/67pHu13jo02P8RQsGIfzdlqDfl1rFWzihKf+tSnrqudbJBMYB1bRcD45DkhIVef2jE+JBThYyuSXvMxzsU5eGheCAF/Zj/NrRf+RQA8b7tE3XV8lfyctzcAACAASURBVP/p+yw/saF+s02/Mw4Tul5BzwvV4BPfTI79CkO/e8ufyE7/5ld/FXUrpiEuzXVxO7ur7dpd/IJLrheA4XxtWKGhA4nH4sAW5rTJdzrXvems+cKnxV9667pdyUYoG0P/+i5285XFVnFUgSxijJAjpFtYEh+SS+cX+xDzHZtxwCh6MyeyIhs+hkNEhnuU7J3vfOdhFzgAconDdLzzu8tFfBanGl9/t/pXwfCjH/3oUVCEP1aeknvtlAyILcbNRsimmGMsfFgxYPmBcfIJsWf9Oxn1Yrvf/u3fPhL42hUjui5bwJ/g7Zn0spEl/psM7fUSjR3vuSBCz2J393uefePmxuL6rh0FdVjmOVVJPM63eGEBgy1J7BXa2RYiz7f7bFxdt/4Gy2AY+dgujLutrmBqn5sM4b9kC7dwKrGQrBoHDOiYgiJZ4Q6u2fc94UibPIoNy7usAsMjY+pa25iXA/MrdiVJV2QW8/n5+pd5beyR1OCltbP4Ag+zhwrd6QfnMwbFZxgqiVmOj68p8NBNslD4hVO4oZX4+rULoHHaQu7RIYmoZ/8VZWtnk3Hxgz/BXTZiPqt/Nk4OkrrG33i3SHyOF3KOjUub4K0M4Ah9GcMWu3HCLdI9+tGPPvhJ71rR3nKCxZz1nS2w4l4br9l449rFWji6Ceut/BWfhRX1wZfXD/A6Y+4+9gB/NrbA6MUcfGQxYhcExH/xM7t5/etff/Af/9p56iXQuGBjsdMHdrBXchD/Os5WcAM+2bzrU4zePAs+sEk8nv77WefjEQCG08SsgglGFEcRBLwE2rMtgoVrBXiBaRPU2tmdBxwPgApi+umz/6985Ssvj3/844/f6fR8LMUJCJKtxt6YalMwcGxXVxHhTXRqi5A5JhAX4AWKxoUMIKPdu9tugbZKXErvGo8aLKgyAKSD465hrjLJStJU24FpFX/ACUxU3RkdYwBoVjKNQUV2V7e61nerdIoKS2aAk76AGD1xHuAoOPQJsAWhjLznPrt2nVICyoaN29ZIThh5DcgEvI7TCftxTKFHor1Bq2sQSSQnnVch7o3J/evnGXvEgYwE1tXxBt6zHCSark8n7JVtIxC1A0wEJMABID3vxo67V+LMPxAbCYEAS46CiMSnT9uG2UP9aY9NbrGJrhoP20ey4Ar9sgkyYNvmzy7d33WI2gZ081IkYx8bkAWUZCxpadz1WRU8wi0AIMkrL8G4Nmujf2yHnjaZIX+y3V0DGyj7O4zzcjpJsLe/Ihl0aUxkwj7JbHGYHGAam6/txiXQaOuMcQoyyS6ZrT22mv8Lv/ALlxe+8IXX7W/G1ifZ8nFYVpuIlkRCoIYDsLd2xBlj3GNsXZGrokQBDyYls8U+BLw2KzD1ixmbHLJLcVHSaqWMDfEPK4lkbzU3HGKLCBT5bQEYoWhO+2hA7Xl0xH2L5Ys5yC45N2ZEgf775NvZWW21MsA2lwckLzJH4pI98rVJn3FIgJcgsx3kkO8u5uzKIAwXj41j583n2KFERBJS2+S+GAWTtJ3dVSxqN0or7UgjbtNPf9ZvW1utsi8OwpUznjb/jQONJV1kA3ShHXpVoOl8/ecbCqWPfOQjj11mCKUYAsPEi+VPtaNN9208JTM6F1PxI/JWCNhCgnslTHAMbooHPmtLIo/X0BUbq02FRvfVN9/dZNPc6h++wIDmk/8X/xVB68PfjUVhzb3eY+Cla7gmXGSTEohNBlf3jSc7SYaNOx5j3GeMgMViIX/l/7W7xQlYqICw5F+c4mtbUOGLeM/Gh9UXPOWneBAbX2zYuGh+ODc9sgm2af6wk/8nr/qSbOPU4mvt8hF+7/EReuFrizt4I5vnV8blnmTcf4+44NDLY8luCzY7X1jIH8ifPshkMbpz7HxzstrFgxrr8jg6V1xhQ3S03FXsY+Nwmy+IaTCd3GFfbW9Od8b2xX+xk37oeMdnjN3X2MSicK7iKyxfLtU9bG3zIjFOW51TiMBL+WHtNj6ywcWNn+y3/eWhdGcc5lo74UC/ZvLsZz/7mE+F5F/91V89CtCNXeGNXfrsWu0tDp7tqDZwIfYML3eXx/qB+CIGsbmjAHDbbbcd7wBIWCoGTVCytkDXwChqgX6dXyddx1gkKVs04FSbkGmHcwGjrhEwP/CBDxzO33O954oiAxLM9aHfBMUwJBTAM6OL+AgKHBG5XlKtkLEFAcbadbWBwJrfgqeVPeAhyHV8n+1aQFlHFgTNi2MvCWoMgSJnZtSeP6lPJGsDIGdDNBUOuh+BYpQCHQDteHMAFH2XdCx5kwyxrbUFAIcgSPQe/vCHH6uz5MBGgQgSwT6NjZOsjS8xEMQQd3oGjpuYIpFb1eR8tQnkzAdwsqGV+RYfBJ4lVNlj/1vplkRzfP6hP3pM9pIKJE1QkZg2L7IQSJ3jP4KVuSvOsRPzImsBqvu3WCGJQAjcD5A3IAPVPoF440J46UlVFz7xhfwN0EkoEAwJTv162/kGnbV1BDkdNu/eTN0vVkiK6kOihsgIAOxesKg/uyEW6Pk77EEs+LvtnEvEEQc20rkShkjK+mFzYU8C2GKQPjomWdjnA/cevoCI7nti+EKy4IPspv5b0VNw4+/iAd/ly+bRFufv+q7vurzxjW+8FmzToeIDG2k8HUuXYkTnEBnycC+bYQdwp09kaInX+sMmDMjW4rYEwJgWn2AIgp3M/UZw9/GjJen0R4f64itsh8/Bd+St67WnX21VzPqSL/mSy9///d9fi4ab0Hjuk1+TnwQweXlUZvtdgiih9p4aZL7rxQMFH/34ZG/1g6StfunIvJbkwMRNKtjLcozVXddK0IxJ7Iab4pG+cBE+zwbJ2PWLcef5bSx1bjlFY2AfFgjgYjE9PbbD7EUvetG1OCmewENcB16l5/yg68KM7LACR+12vDbbJdiLFcUvcX0xWfGkdm7evHn8BFx+Tjd8hH00HvELP0C+cSayr80eZev3qZekS/y0fU7gKth4/Ku2nJegKGx1HK6TcXPL7tkeO7L7lK11H/9IdslQ/K39xvCZz3zm4McSD9iQHPODkgDF/e7pu9goPjRvBQ46hEFwumthmni1SVHj8oy42K1wwM4kUssP9bfcl47EKHYu/hq/7xs/xWH3wuh4TfJs/t3X93bUwK3l1fysc93j5Zb6wynEo2Td3HdhyqKm/rvWoykdSyeKLGLuOb45Lv523g6YxsWGJZn0YREPRioartzYGM5Wu7v6D3tuxT+d01/jw+GNSU7GBhcbun/xeHEX/4Oj7VgMJ/7u7/7u4JnJtbbtvhR/cUxzXrzjXxt3zoXg5Uf8Ac+Gb2xK4R7url6Xh9UvWzrjx+qcXuQ6fCGd2GVmfLBQbO6z61r9f+ITn3j82tnv//7vH7jQv+y8R9Yq3OJKOCv/Jyt6hVfGb077HR553OhcWGxcdI7/1X6LlMevABCqJA0oCL4CAYcWVDQM8DgucsKwOLZJSUZ9Mt4NnrWtEoJUIAbAixGcSa/VE9suKHUTrK7Rfi+seMUrXnH87q3fe2e85qwNRkTpyUyQXgCTYDzwgQ88tsJ6hpGs1uklcPVlFQBZ5vR9CoSbgDGEBc3mhagJBgJPMvfSHs4ryWZcEmRgoG8BcGXR30gtMsM+6LNrzN/YGw/gSFYMlM2Qu+slk0sSjYOdCgZL+JaQcLbtAyEUIM1V0rKJInBnf4CRvPpuVUeAXt8hH0GU7rpmQQTo7QrQkkhJhvuQHiC5gUIgNPc+BZoFHcCszfouIWsltHnxVQE2O3VckQeoAbElfoIJMmSlWTLd+cjft33bt11+67d+60rIEFtBDOiyTXYvuAsmXWe3ywYbcoYdbI8Od5xrV0sI6NSqUX3CIInOEieFAnNBXiSIjZ2d1rbfNF5yaCz0YP7maB4wMkJTwBEQ6bW+bWFTAGCPMGcJwpID9g2vlpBLEmyxY4vkyW8dX9tFUrt3Vywj2Sr7kgZxQTGs42sTS7rFG0lIsjr/M25FsdqHH82vfjw+JD52fleg+Km4yRYkDcm7c4rCcJaNICQKhZLP+qn/9BipqBjI9hq3682/T8QFvopz5tf9u6LCH7RRu/uYBbvjQ+wMbsIieAnT+NMWMhQDYHvX8n8ygSnwns805r1f4QkBpHeEDbaZF/ywkguzmh/+Qff6Op/run47u2QvXIwrKHjqT4HRzhUxg15qu+JYhZh/+qd/uj4Swm/Tt3/GBa+zQ7jbNe1Mar5klizIhX+xlz4Xa/d87b7mNa85uv3RH/3Ra/IIp2AfWYqR3p1hvPiJ4sWSVeTYI3gwc/XQ9QoT4lVzslW2e7YILv4aJ1vbhZQzN5Q8n3cCpNfsHraRW/db3YedfKHPxt/7n9pt+YIXvOCaJMDQ2tvYSe7rg+Jm89lkhG+xA7YuxuEh7KM+l8OLEXxcrMQ9JQO34vHnXMDjV7g4e2d/8Gh52nKq+jrzPT4roYLP+KJktuPmsLG39mrDgprEhx8YC7ngwPCne8We2t9EHl6IBTAZT6rtduGEA/3iErvkf5vzLM9rbDiCWEfvYq24v5xw+U9t85vaxrM2aXW92CI2rRyTF9klVwUtsZq9dK62X/WqVx3Y94xnPOPoEzfub7LV/tkObPVne4rs7Az30Odisvl2Dc5kvGtDsJ8/rfxguZxveVPXK2Zs7ru8wiNEtdNxyTac57deiBmeVCRho82rxY2nP/3pl6c97WnXFx2Lo80NjjW2ldcex/XhkniR/Ht0sRe9fvCDH7wWkPcF9bVrl0BtHtz+5s2b929VixC7kJKQJIDh+k1kFky0IdklnIQXUHqmxKQ3WVpnQCK2QiRIq4YigN2nnSbt8QIEBgirqDSORzziEUfFO6Nu2+df/dVfXX/6KcXpi9MjP9qQRJAHIAUWKaUqUM+EMwQA6l5Gqo/kuO1tkiAQAqWuzQAFOY6aTOwA6O8dt3sBQ30BEI7fMcGDk6uiciQBDnCeq5bsIRkAwCW8AjzbEPyrBJOJNgT6DTr+BhjIBpK9ib/kEPgAx7Ur7Ski7Eo2B2z1peMAYJPmJcSuB/bbn4AJgBb4BC6yB6rGSZaAu3nxU/a0QYDeBSPEDbHg33RMlp3Ph3rM5l3vetc1waIHIGQ3iURYoNU+sERU1sbN1RyS2Z133nn5zu/8zuNdCoBqyQ5CwJdV15Fb9qXfsx70T65rywK3hIPNbCFBcEhebIFNIS8KbhIuNowkW1mCfQLd+pNrzS+bQ/LosE/Bm+0KprXFpyUWgiI81K950lntKghuQQfpZSN8VIGp9hAbGK4vMlpc2SQH8VgcI2tBWFDkA81REoGgk+H6FOKZ3JEF+m+cClFk3LklRktaG1OP+tRf2+fEPyt24g+/sooD6wTgJVuInEevYD+i2/mzvcJ582QT6YQvpBfvREiGfHTJYvfVRjKSmCxZ7TgskmR2fm0BN2Bn4hWds0VFMPHHdchd9ytoLNFr7oo/m4Dyh8Uu9tMxhHxtUCxMf1bDxEGx3njENXLp3u573etex3SPZ/KPFyl9HofTHfwgR7iw/kiG+JE+2ZE2FM35Qv2Hkf3aSTsh//iP//i6oyk7RsSTObnhUPyFjUiA2XA/LZzcP/KRjxzxem0Vn9kdInx9Yxw7d524o0BWgh1u4mzwlw9sIsym4RPf7Z7aUBzcmCUGs2f20Fj3nQOLpWRbO5IDOhdTl/d2DdsQ7x7zmMcceukls3wbgZfUrZ2Tp3YbQ/ZojI1vV4AV1/gajOgej6nsGPHv+u6fx6DwEHoyv44v95CAuk6/ZLVJ48qfbfGpPhWbu7fxNLdsz469imHJymNt3cOOm6eFrHyD3hRW6ds8xX32K/7Dmi3grn9vO/DfvJJxc+g7n4K/995777Ga2+NAjdNCWOdh5CbHyxfrH5/Rbn3AusUR2ER2xoZX0ZPCRufh+to64GIr7HATTLbmsVE+3HgqWlaM/uQnP3mME36tH8shltfgoexniyDky2ZgvHvsDmTTcIEOFlfpsWvwYJiiePYzP/Mzx6O67TJi//ragubyI3iQjmt3817chWwbr11hYrCxVhRIhh/+8Ie/oNgkthgPu4DZjV08E4fxLQsuHe8xp3Zx/c3f/M0X/BqFmCtW4idHAaBHAFLMVkQYxAZvpNtEl4hKahkw4iDp9ebj7lURlSxL3K2oAKmzIVEC4RiHpKTJ2V6zAcW8OIfPH/7hH74885nPvATenBQJBmTmXNtb0SJADsggBAfBnzEDIHMgJ0C7W36B7RISJMy4BBntnGWhf0bPQTvOgGpToF7ihDzcqnIt4AkWAhFSXj9I+IIDgO6cQCjYGs+VVX1+NRwg7KqYwJieV4arJ8nHBiPz56wAUPGh85KoDbKbyHZv81YY2sTUWGoPWV+wQ9QlqNpl4/pnt+xKMOoTMLMpwVShA2FgK8nZzwbxDXPjM/WfDXReUt8cJN8rYwEJKNFBZKw2rExFzPJlAWL9fQmVhAAokUGfu32vMZLD+rCg2f31n8xsUc9XzTE90S1iSM5d1z1WY9gzf1897Mtb2BidSB7Z/2IX8GWDxiDokCdygIiyXwSSf2wCJfAvbtWe8fA3bW9Rgi3w6R178lnfWFwnEyREIcAn2XRdcmWDfBRWLHZu++kgW4Jxvfdj5emRCjEKQSFP38nGvKwKLrkWwyQ78JFN1he9kbE40DitFsI8cl6iKVFqjq6j0yXkYgF7R3isSvE/sWR9Ab6KQ/xMbDV2hGT7gokKnrWbrac3GLbEl571z3fENnoji/3chLaxILQwFQYgcsa2q0T079ziR32tfGov/1b8cA6e8HcFH/6yOMlua6NdGK9+9auvoerHf/zHr48oNQ6rMRIkOqTvJfDwaf3M+OtTgXFjRHN/wxvecO2/1frO1z7MXnxWUOiGxXL6VQQw3uaA+HoZrM7ITmIBSxozPsBXxCRY1ac4XgGtQoDiHf/ARzYRbF7ZoV0DdJFsaoNc+1RkiAT3a1ASPInWxs2OIc7Gur4J29YXN1lunvCkthrj7pqJhPfCUTicnBcnz3yOvdWHubEPCQxOzZ/E7OZt7nxQzGXn2zdbYCfmqpiP15wxClaubMSaxWTtw7ZdoDAn8218Pcr7iU984niUBH6ZK3tUvIVHsIdtKqZv7DFn+MR2mkf6atHv3/7t366Jkli+eAaz6ZGtS77EEnYuSRNT1zfwXJwDF9Qv7IMZ/AL3s/up44ohywHlC/zcfV3fYo6dzVvkqq/631jOl/H07ucjbNEi23Ka5S/a7bP5dp8YK1ZtjoUj4EZsiP7d33d5wWK0tpI/W6ELuU3zSIY//dM/fewwrQAgR+mc8eF+8OqLv/iLr+8DWu5GZovxnU++ffL55qKYUvzoOCwS9/Dz2hKHcaeuVURrnrVR0Xn5RzpTPMR/uh8ekF/tryzbuXLsAOA4jBC5Itit4rkWIBpIk94kGWnofP9UTrypcwGFkTAoQb17+kmFnlUIYBkERSBsS4Q7h/AjhVaP9NM1bbNtLp7DMvcF3o75CacllgsmKcTPZDBO5BeQkSOgWiPegganBV6bsCJmAtpf/MVfHC+b2MDF4QqY6axg4p+Ea+eJcKwct/LI0Tu2L6KhW3JWhVPZk2BxsNrfAMpJ6BlB0LfqXbrwNlbBDOgZM7A1v/OKMbK7RIbt9fNqBQHEjB11D11w9E3Gl7QgGmyr75uMSHg4PXDcIAe86x8gAyyybRyAH8CYW30gFWunC+wADQm3utzjLxXD2pqU3XQ/QLF6tcQYODeP7KtrW/147nOfe4i4N3L/5V/+5dGW3z91D/82bu1uUsv/2Ev3bNBqrsgXeRkngoDgITEAWOGufr/sy77s8qAHPejyZ3/2Z8e4BTA2vaSiANp5b11f/yRPwVGfAihf53fsUH/sDPnZF4ptICQXRLw50fuOvWN7HxLiGgR/x0UvAkbzK1j2M4X9u++++w59mqM2+44ckJuEBnmSJG/RUKLUNYqmtSOYdkw1vmsUXxRz+RB8kuDu+Nff4bXr2Jv5wCG4xD7XBpecdL951Y+Vf+PXD9xrnFaHJGyCcZ/pDKbU9xaYYfT6jCQM9lhtEi/o2piRxlbbKqgg0LCz8RszzAgf8u9sXoxBusgWmet8Y0C+vNju7Nd8Ct6RgUR8MVIMoNOuTY6NX9FSDFguIv4bI4zZ4l7nNmklf/JYDFpZJr9eAvisZz3r+MnXfpqzObEFulz/W5tUpOUji6t4laRcLI+fIJbNoUcKe8FUq809Wkg/9ZNc4gStALWTrn/mRr98Ad4Yi3nu2BRiuoescUO2Dgv5f3beSlerSxvLJED8AKdofLihYhdbr83mZHFosUa8g2PmxebMj04UFjpuJ2Xzc35JMp65CWmyrM9diYaD7B1/acye98f9uj/9dw1OTL7IuvnWLn1kpxF+BXcJ3tlnyVO83E/FFn4M7+vjPJbFPLwZjuBzbNV8d7FHIUq8w4W6hz3wr66xaLd+mhzCnnY3KP6d9czH6Lt+JF3Gu9zL9YpFdiKzGwsF3Vub4jKuBWPFCnZjXN1vNRsHw+Hs7lj7ZuPw1rjEpGS/CwsWkRQr8YzmpdC3+mVb+Vv9h5sbv+Fj7eIcbIE9wkhxWpt99r8cil1vfHc/G6T7vsMNct7i2Pq9RzMcc9/KFqY4t/OTL4npbF4+B+fIQQ4ifnRfNtDO8IpTig+L7XBZQUhc5b/LC5LPYlCY5rEDC9DdT+f4U23hP8WfsCVeLR/Y+IRL4Vfwi58u/0lW1wJAJ5CHJS8U2MUIreSPQH1nfECRoUocG7DnIwCvNvbeJZBN+M///M+PZycqAkjuGA8nAGT1QZhAHJkCOuZSGxv4JQ+qMRxOcth9VoQQn032NpnZoCIwrowFBeDDkMkbSQRuAARxksx1/QKBAOV5FduskEjVLU4keAN9xl//WzDY8UnuaxOhY2AAhNOurFW0OIfEiQH7ZPjZSo9PtMXK2/83WXK9hAa42A6M/GQPqw+A7T62JDh1XhIMlLXNzhDvvufkAo7nS/kKexRQyAxQbICyWwOZZFtAhB2mGys2xt74zBNACUbsDoFhI4Cx9160LamqKH3Rt/Ep7Jiv7crJukC622LrpxdUVXHeZ1RVZFXYJfWbnMEg5J/9bxGkuT/pSU86XsyH/LILbSX/VoJuu+2244U1ABGBrB+Bt3sROP7Hl5Fx2xQFGHZPz8gOUioJZ0vmo0+22zgUV9cPEKz6o/dkIYkRkDch07drlryyAYGK30uol+AjOL108yUveckRH5/3vOcdCcVe5+8lSkgpW2Sf2Q8dStr5H/ICnzeYI7VbuEGA6Ujs4C90JLDDE7GDL8Oq+uOn/FgxbwlJ1yElfAn+GktzEzdgPP3W3xbwJOX63tgiNiF3+mM/fAkhg2liAZmsndIF+TU+GMyOYAsM0h85wC12jwgqwLVaEmm3wqtP5NwqlvgDA8Th5glb+Qbdw+TmtPoxhp0f/Fr5iAc4B8JX31ZQ8ZIlqckovbb1tV+36Gexik3NkzwQtPQr5vY8Zo+JbPK1eqt/WAz7xWn+v6tzduvR7Rby+GKY9+IXv/jyG7/xGwe5WyxYok3O8E4/W1DSJj/CY26FZeaRfp/61Kceuyp7PALOsEv8o+ObNPdzY+3G/KEf+qGjO/pjH1anYQgbEEvEd7yl82IB/65v2EOWiqj1qai871/Bh9KP4g2ug6g3N/aPey6GNXZFEzbX2Gq7xaPuj9/wCYtoyUBRtM/GDONgWm0ojjRGWEqG5k6e3b9JstgCxxpr88uP28EgF9Cf6+ACG9ncoTYk0+aNnzTGxrx2KUbCMLGq9wG1k0Mf4lL3tuBWP/lhPtnLoW3T390QZFqfii/JEqYopMIECZT7xGR4iCfjQeufOFLXsIn+Tsf5ZQUxfEL+wP920UrbtpvDcDGGPPCB5b9rf7jD+nH3iMV0qABg27ox4Qq4xln3yaq2eh9AP01KP5uPdAzfxw2yuXQBj5vXcsPOe6xZrlGbHkEW37uPbHAQ/rEYAkv7lIuurlbXtSlJx7vJaQtA7Kex8CfHxFS4KeZvvmH+m5fgjHKFrln+l/9/3/d93/GerH5VwDjFbvxPjrKLr3xLH3T8r//6r/9vB4BABjQRb2QGYPlEeBeQNmExWe11PcNDjBA+Do+YNFjJNiLk7YschxEIDNpkVAgo5e94OT3QUmEEzpvMAgAB0/y38GAegmeflLBOswSXgSqSACDG1ndBRKImWC2J1w7na3xIqGdbl4Tt2Jb0kv0CueANeAQLAWrbYvQINDDmwMimhFIA4CQrQ8WPVqZLJL/7u7/7IFLdK7AgTByEnUr+AbVqNLkiARzXfJEqRHdJoiAqmG2A7n6Pb7CNJT1sCzFxToW07/yG43PkTViQL350TnKQMgRAcKDjTeCTwSZNgp6EhL7pFwmqctq9CG19JoteFPgrv/IrVHl8Rv4K3pFkdnOW7eqcvNm9ajJ7Whl1rKJDb31e+XUvW28u7e6IxIQd5s/HERrYg4Ts3BEwelnbUxiCJQB2ixuSCc+EGYNCGFkCZZhCTh3XhmuMCaFjF4IYeaQXxRGBqy2PXla0hKg2+OUGk/T6a7/2a4c+I+cSrcVa+E6X9OcThsF+8kZKzKPxbuEWXmeb5EDWjYPN0jmi3NgkI3BTEgifJZuLx/yEH/FB5Ae+Iq/wDO4oKCEzi5nJAM739xIu+oLjsEY7cJL+d5u+dulDrBQ/22rtFyL4lwIYn95EXFxRdJHUSKYk3T7XXumx5Ok5z3nO8ebj//mf/7muYm6BAv4owDT+dL+k3DV0hUQav/jq3rMd2DbuOluUEVK4z8743OIO26Wbn/3Znz22Df/Yj/3Y9efJJBMSJb5kPOzKfPrka7tKhn+xN5hp3pvgbmxCgiW26aY2wjzvGqlPGCChZp/rr2SyRBWxpl8LD+y0Amt20BZucmos8IfP4gfmv7womVVsrGjwu7/7u9ftReBQmgAAIABJREFUsbVrp8cuItEL2UoOPOe+3Kz+FhvJ0TG2zd/53SaRYnbHktHuiJGM4iPkiacqNPBzOAFLd+s8W5JA1pa4x54aP57Bv7d4Y+70Jh7BiOXg9NwYtEHPXef9IemOP9ExexJPk9viLg69di9mwgK6qY3a23c0sBO7c/F4usBNGnu21nV4Y3Ov/+a+XNnxtSX4TV4wqbGKrWcc2AWaxmWXlOthvdhNZrCc7e1iJp/eF4BvcR4+9bnFAsUWOMYv4R4dN0bv1oJxzkmi3Ut39ZVcWvxoIYf+ED3zbBdlPIvd4lZd17n//M//vC5yWIiRXHdNXK6fDO6Xaf7kT/7ksMVyl+RJHvynMYjFO86dv9iGy8Bkstt4CbfxTHpIFhZdO7Y4SJ+d3yImn2fzfIKd14YXxOLv8pHk0t8Vi7JPfricqDGFt+2uev/733/dkdV4+OgulClcb+E33dePYkw7G27cfvvtxzsAJFMIEwEyvg0aS7wJEVEDVoSJaAkw2gNWDGoNzLUdQw7X+TdAAgPBU9JXu6ogwBVpqn2BcUHVmIGvRGnb4uhrPI0BqAP5xqOdnStw65NxdY/V43VEhiJwC2CcdoM7wwaWVZXbuqwN40k+BabGbw5kyzE5EYCv//4joIgUkGJUwJFDbQDYgNZ9KrIcyieHzcEy9v/6r/86HLDrl8QDMO2yo2TUP/PeYKEognB2TgBBws760d7uwuBI9UMnAF9w7HPHTFa7mtE1KoTpx5jX15B/gIs4djwAinRvsBJgyIM8+bjjdCwgkxPfWPtUoW2Mkq3+blWs1YLeflxlsn+tuP/BH/zBsQOA3QN+vr/+pWihOr6kX9AEiO6DCQgyP4JLtYlcnfEA+K0PkQUyJEEle/rYgsHaFyBHLviwYLUYukmg4EAn7NZb5/nIJr1kqqik2OlRmQ08yaOf7qmAlq1VkNG/5Lr72Uhts8/GUkCqve4TXPgDcr/98WGJWbLu7/NzvQp1MAvOIMxwSSBuXHx2k3L+t6SAH+8jS3Cye63I1wccSzbuW1yXcLIVctrVpo2XXScJ6zg7ZNtr9/pHVjfJr40Ifkk0PGeTGw/dW7swCZZLFIxBf3zEy7WsbKb3tpe3UsUuyYLNWYW0+r0FitrtfMWiCgB+BtC4tcVXJYVWXvmMcdOt2A17Or4FoLVHXKM2FCrID0Hb5OSc8CPOfeJD9d+8WtHPRio8ZlvmRd64A5s2/u5hc3DGFnGy8MI4evSrQlaKYPLGIruw0lUknb1L+vS/nKexIcISWrZ5Ljp1Pwxd+xfvGtNTnvKUw14i7x0/J3J2fGQL/oZX7Ng42JhEgm0X32CPOeGm6/eKE+kF3iLV+3N76ysS/02wtk391iZ8ZSONr/hXcrRFSvwPB9q4K07vz3aJI7guveLAOIKFnTOfw9nEUQkY7OKXjTtO2HlxDm8V++FT10og8HJ4j3eJFevffJTuGrtikOu7xmJCNtu4FXp21bI2yB8na3yudy3uqZgjYWez5kav5rF8kV/yYZix/gLXmy9M7TP7TFZiCRxTnGNbeA18kJgpOtduOwWy1cYo5p8X0+qHTSUjRQD2Y35wCY/b+CY+W5Qwb2ORK/S9eduBy7blX+RUn3BVDGw8PRrql07EeD7QvbVTvGhHZ/96tCl/6h/cx/npSMypcNCxeCbsY7OwCPaJC+yIzdJNfVSArK1//ud/vuYm4kDXyVka88pS2/xN7Ow6vFUsYXNiMb4kv0uXcpTGZJcRW65Ndm9Byq5EPAyHpNvFU+OA6xVnbjz84Q+//goAAKhzAWGdr+MaVLFvkoKI84TC2ClvkysGSlASKAnMOipHRF4E8w26EnnkgCEyTiAt4aJcAUEyYcx9Nxb9cZBNzBdIBOo+BSuEBgHSpjkxUvLsPtdyMIGV/Di7aiCCu0lJqz+RSEl5baZ480JMGAPHQopUTJeEGJdP4GNcwFbCyNnXWAVoQXyTQnYimANNlTDgqv0N5pyp9puDggpnFZysbLmueau6LYjSKzBUPTcmgbB2rMAI2irqkqza7fqChbf2cmRzkOx1Hd3sSkTHFAH4zpLUJR6d7ydqvvEbv/HyS7/0S1d74mNIA7KAjNONIgaZ6pvNLpA09yrMbcUrsPfIRnPoOaXGW1DzixybILM3BQjkVuAEiggMG0Ls3deYBR9kaQFegoGQmcvqiq3DECTCGAUhRZxNNIBy7VqFkmgCZ0TfOJF0PlD7nWMDsIpM+KTrbJGjc7hbPwiXl0n1aYsy/OQ/cG3JqrnrW0xA0GEMPfFZbSyZNj92RG59IngSjcWICIfnC9OlCjxisIXKDXTIDqwz1myU7cGkra7zccSB/cBz5JEdiDHG031emiZB4Ct8amMfGUuG9LMxFbYrYMEEsmP3a7MdM3fzNJdbkRbzSk7ZSe/b+djHPnaQ0JIbZMZcxLS+I6hiwdoBuZu7WCwWdi38fNjDHnZ9YdrGSvakeEiH+ZQYCSPEcv6hWLQyVyAhR4VAMQWXWPIIB5dUS2TYK5nQIb2QkSSTnvquyAZ/s01JGZ3gX8uT6JTs19fqP59ppQ/O85t9r8jKHmlEXtt199nPfvZ45lX8rA24pvhL7slHMrB2pvitqGX3Ipyq353XbsUnLzqE83y0fhQF+COeZIEClna+3y0vqWCn9AC3JSJWoHEpPIkNnQv7/BDWL5+DdxYu6Dn5wdNNZM15uQlfaC6dz/5LUHDzjf1Iv0TFe7bY2k/+5E8e8Xl/4hG/wXeXU69/iT2dZ5OSIDrfYjDc4ldiDv9qPl6ayH5XLmwB92Hz/IxtK8iIrZtkbe5wToBxhM1RcGSywMHEqL4vZ2I7dL4JMVwjK4WbxpSPw4Xkkx23q+gHf/AHL6985SsPOxVX2WXz97w4v/NpMY9NsxkxiL/2fcePXy+uNW6r2lsY0EbnWxCQT3nhMq6CHzcGsdC55oR/yxHgbO8Z+v7v//7DHHu3SjJoHHZu0nv388HuxTu7nv/vQpN4JN/iz8vrFXJaKH3Tm950nLrnnnuu79NqrvS2+eDmN4srOOXGo53v8h/8qvvFFPjVOXKG1/xqeSvckNfxtexFAUVcgrf4VH22MHTjjjvuuH+dXwAjeN85KUBc4t21BoP0rRE5DzDWqbue4QpsiFWDlnC5jsMzTMclBoyu6ziwRGwTZk4ChDhz82s8CAMFmpeAiAQuuAsKAsCSv9pRKEHcyYMxdLwxcg5GsMmQeSMR5g146A1okAcDEITNT5IDTJb0MZ4+yb2xCWxbFV8ivgTRKjjj5EhLAMx/dbF251oJFLn6vo6FAAcg+mRXAI8TWXEkZzbBqdNF/wRB923wEGCWjAHDVsVrq4RGNQ+xXWdHbvpsrOwPaCJq9YUY8ZkNRghwx9785jcfY/+O7/iO63Y4chbgNvFj5wWlthoFDiXxFZI24anttnZVKe1vwQVRkWxKuPanyIAyWdl90XerwgvUtcknjI8umgNbZKclLV4WCujJEuHq++4+IRP221gUZ+CUAAMb+AyixM74IB8jn+atf2StfhUjF2OMB4Zkm8lGUNjEaAkj/6xPBZfFsMaGxG1CTE7OK2axpT1PHuYJW+DZ+nGPhbRduvbYPhK4Mpd8CExb7OOHm8i5nhxhuxUVsYaNw21jhyUIGhmt/y5hOSdMEpKNd3DD4x4KgGuj7Wa6efPm5X3ve98XbJc0bzbG/3ecxsbOl+iRgzHTsfiHHMKsjevuoZe1a5jYucaSrXrJX232/0yykBm4qj3X8Vfk1nOudFWf/lZsN179GetyhdUFoit+iOuu3+Ibv6Q/uvVJBrWRndjVgPAjbs0nvBMrwv3uCUONnw7dW/zuBVM9lmNOxsrGz0mZhHptHT5u0XD5grEnj4o8vVCOvPh239vJ1c+vhvk///M//3+eveazsMq8YBzdJSfxzNv7lxvwR7ZHT9pfHUhK2EQ44tEGhV3YCyeRYbudlo/C1GzAGBUr8Mjaa2wSRTLij/gRXtq1fMzY6Yn/L3fFaZMNnreJ5splbRe21LbrjQEGwElxKT/sGo9y9asVXvQLD5J/8ojLsbfFASuffBe3w3twA8mSl6yJU/Wziequ0i4/Zgcri/qCP2RIZn3COu10DK+C62II/W18bYz5NH2RPY6l6L06Jg+FWTiF54o/MI5ctNH1OHyJ5+tf//pjjsWFfp6OzcgNxHXtk7dCyHLHrpX4wS7yaP4d89m1u0uK7eIufG6xuXs88oqHkR091yZfNBdydG7jR0WF8DJ/7aWmCkCKFPQlfpM7GcLgvntPwMZSese1ase4FNyz2Xaxxh17fwqcgMvaIyMyZXeLETs3sRx/bwwKEvSWPmsPP5QD1I5rxCmcrPHahYeT8pPleBZv+cryxdo8XgLYzwByLkGK0lcANWI1CVAAf8YKNM+Oi1T3KThxCNcueAqmHBLYIPNLDlI8QsR4u8/f9dl3BrOkeKv5qktLtigToG4CCFiMu2uQJAJHLIDaOaE4G1DjJB8ObPxkvsACDLtWBZQu3a8PhsVJmm/6fMc73nF5xStecelXBZIzQ+QkAL/A2grRZz7zmUOWVqNLGL/8y7/8+FmNw6Bu3DgCGwdGoAVdW6kYuHGWvJVscvgldZscNA5b6MyZnlzHIYEkAkIWtY0omieSym5q0+6ItS8gK/huYKktqy3tvvijP/qjYyh333339bkmK1iKEXyNH0gefBfUt0rI/rsGIPINdhKwNgfP4gJq40UA2AU7e+xjH3t54QtfeIy735vufnZLl/tMIJKGrNjC6Hvn+dwGlVsRyg3yZ6LTOT7M59a26ViRz1gF5D75r0CYrGqXnuGM440BliDd7KUxdG5JGH+3sot8P+QhDzkKJvqvDWCMSLtXgFLYgR1WEgTw7o9A9K6F1aVA4JOvwtLFN3pd/0GoEeGzLy2BEdjOZESQ45900PEzEesYoprukAWkVmwJZzwbSDYbQza2kIexC6D8hq2zlcW4JUyNrWLYxz/+8f/zuNQGcuTCylYyl4ggD2JpY1myuPGPr9DLxh14q7CWnCRb6Q+B5iN9t6qcDSnW1keEq9XErkEYa18fK6faTu7dz04UIhClbJHN803XICSKausv/CD9J5fwn28uqYdR2oSztc1XV/98k/7ZPLvofuQK5pzjv+NLBvv7a77ma45n3vEO82OLS/ZwhO5TQICFyUwM7LMx+X17mA9rjOXMt/j0+jw5i1MSTnLdIlLtbgGsZ/F7MZQi7trhrq7vij3fWeK7tr7kmJ+wr9onP3Zh7o13/Ze8xbHu26Ixn37a0552PIa2hRWxRhFIHOoetsCHar859chHbVS4q81edMunaid5wP/asV1dYsQe+8R9+BrSrsANS4yz6/CTLXTwLdeLV/WJc7Lxxfa4QGNQzO++M3dqLlY2jRlWi8U4Lqxh32It7sJO2bcx4Sbk1ribn0KZ2AITN3GUTMHTrtkFPfpvDh6hWf4OExRSlkPgehbfmgeMYR+KGHCu/hS3u7+/vfOIXhTuceHukZQ19+Tw8pe//LC1XuwWR2BHu5qNI/DlZMFPjJlc5Dp0xMY7bpeL2MEfYC19LndjJ50TH/j36hmP3xjWvWHa4nTtmCPOc+aKyWjzq82b8AGxcfO5K2B8/tHc2ld0wD3guefxjQGGNlbcnFz4L7w1nsYNNxpH8hUL5XK123zKb7wzAK7n/3iOtmoHx+Pn65fGv8UE+mRn5sJHYEN8wO6M7KLdXsc7AIDwOjAjJtQGuwGNczNODiWYcUJg13WINsfklEsKJX4Us+QGgEQGe+6tajXCs0bU5LqGoAEJEAGY5pbiUhDyLRk0J2SBMyAdBC358rJC10sma+9ssN3Tf8QhZ2pcKsOIOCOWgPQdUDIehrTg2FbAdKDKx5h3zG0/6ueM2nqTMehTAECKkBoBgHzq9/bbbz9eAtdWnuTI8AWZ7lFRJnegxJHS1V133XW83AKANZazzbG18wpHNpBMNnkw1hLxfWZzC1Bd0312ZuhbP+bZuHvmqGt7BhQQ9ml+xoCsNae3vOUtl9e85jXHL1msfdJB9+cTCAQ/ACLkZm5dtwUUPopIIQ1bqGLDqzO2h4Dzi0h+v8vrbcz9+kayQf6MG1nbwCFZ3udZO2Z7a3OFH/TqBToASkDZ5L17HOd/MEL1tE82BXBrW4KTXMz/3nvvPd7kXbDdRCFZIMldbzvt4twWTzZI8G1Ep/tX3wiNBFcV39ba+qbLTQzME06cP3d1hh0KrmS4RAnu+t1dMjNW84Nb9VcfgjbcYV8CIrk1hsUMwRrhrv/ON0YEq2sqZPjFiHTsJwDND4YhLH2SsZhg/nwBftDxeSxdv4FYsJWcd9++SM0zzPSE6Cy+SVo6J6lNx71QsX8lFApVyZBPdG3z8VOLcFjCAFvECrjJb8Qx/myubL5f+Xjyk598eeMb3+jSo+/6EVfgogSotjziBUO2gKXYTf78dN+irPiE7Dae5Lu4U3/9JGfniue2ayNBHa8vK5SNpX9k0XfyWf9AqLoW8ZY8aoNvs3/cpXmSHd8Ww7/0S7/0+OlYeCH2rv8R8raxyfv6tSRcMsOGyHoJmzHgVIsrXb/JImyu312x2vi/hLHjyxXIDWbgNPwEvoifZEnGEif2we79EhQbNk462V1ccKcEtjnAA7uUjG2JdHYiLsPoxTkY5vEsftw4cStj73vFsjhE/Mg1bFMhQ4IMT3zyw/Uf3AKpP8uTXCQdzblYlm907c4PF3CPwg2+hhvDI0kl7GNP5IODSlLF67VjMUKf7Cl5eumo4sfGRTlG5xpXSW/z8msDsF0MJaeVOYziX2dOZfGF3J1fH26cyckO2a5dfS9u0HP21riaX7Lgd/g2O6N38jJnOUz6Euv5U20X/3rXlXbh0MrY3MnPPOC12Gv8YrLHufycqPP8lY7FehwaJ+XPMBY3OMddsUjsap58DS9ld6tjhRsFvuUUy+nhRG2VSNM1vt21MLQ22Lq+2Tp7hR3sjszhOJ32GReUcJMfORivfGd3IcDy2vZYA96i/43dOIF3YjQ3RQWxjVzFALGEnrYQv493mwf+Vf/53lEAqCNVJeRcgD1X+33fpMsxkxP4E5J2BEBBx/Y/TrpJteADSJZ0cRxO7f4FMeQl4XW8yW6SvGAkqRCAtgiyhH/7U+0yllUmw9hqpv4BgUDDeAUBzmguEhvjAFTIljE5Tm7J3G/dLrlZYtg1tZ9BbMVNW4hDY+lvYMfQfS9g95x3x//93//9SnB3LsmY3tlK5+mksSAvOweAwdb6XlvIuLFxzgWDxpPjPu5xjzu2V9WGYMLp9E/3VtSQY/pKhvXZ84T9XF7b6qv2SnY6DxARuu7tvCS/vgJhW5x3TkiucQChBZfObaFibcD99WHb5foxIKIz4A4g+KkkvoShgFRbAgnQrt3zariCwK6ibfATSPXfueym39T+8Ic/fH0uDullk+Ruyz6ZId+IFVtmmwLpJpBk2wpeZK7HMvrHLvmYIhzfq09BxDWCif5hTDpRkWbHaxtbsKDbDZzbjuCnzchH5G/9x/UR5FZ0d8znYgrdbOAnE1Vy+nFccGwujVdQlFDwt/X1xW5zMEf2BevZLRLA32AP3Fki6e9daeMv6yPGsQmQQBz57OVlcI/PwoUl4QL+ynOLCfSzqzz1I46ks4qH4UXEJRvlD3zYGNOfeNQ5Qb/re59HL1Rqm2Tti6tsAOkkw5UZnJdQmZPdQ+INksW+k08k3Vzojd1vTJQQdo/iOwwQE9mV/iUq+Acyw0bJif2RjbgAt/ADyWjt7E4O2NV5uwvhI9uVEJAnW0AYtSFWiyV01Hm8gD+xie4hn8Zstai2cYHFMo/MsDO4iF+FBeLgtq09diWJ5Cvagdfkxre3ALBJzBYv6sP86NPYJRFWGtkzmyfDxs5v6FK7fdrlIm6xC8nXYipMXh4oCcm+k0HjWKJsvuxK4rZchx0n6+WxsKZPcbD2YNX6SH/zAb6ib+Plc52X1GlPQrP2vlyl5/p7kVd9eKzL+CSa5MM26Nyctv/OsZUzzvLZZCSO4W18JL6wvsyG+NLKgt1vTNcOLtX9CiUwr+/ihYUYnEo/5s5uxanObx6CJ7BLuAPv2NHKkJ937fruJtIwRA5gvPWvuLI7QXHfbbNrG8d5IZUPu1as2njQLs6PfvSj13dbKQRtLkAW+F0yV+znd4stuMViBpxSvIZx5u0zPW2hYpNY17A32MQWYCjMWF3Al41H5/bo+Cwv+I+bLBbAMb6x44cVbINNw2q2JJ6cczP5QPcpZIi/eOzmEuIMrpR/9o+fSfwbz+4aEcPFgOZZIbNHwOwyiAPdeNSjHnX/rnos6asjg0nJbQFvq3ery2elA/Q6QjYBf22ss1FYn6oeJmhCJokcqZ5pR5scr3YYem0BU4AFsK1GLFhQJmVx4CWuS162ALDkRjuSWwZUe8CcIZr7BgZGuAlW82hukfxWn12/oAIo+jQ2b961DXQNXBuR09qRNNJX464d7xlwL2MiU3r0ojdboIB64KXyqILPgSUTG8D7u4p7q0Cq2ZukAw42ei4ycD5zRvi1tXNSJLIaKfnfZG8JXDKoUtuOhw984APXxFhg7bOV/l6kJAkE1hHiZNS8koMgsERKZa5jbKR5KiIAYMC4AZ6znwmzxKaE/tOf/vQ1cPIp8pRs8Al2LJnQ/hI6ZLE++CpfFuhK8m2VXNDiqwid+cIbQZrMsyu/U5tNId18csn3kjsYAeyNXyBkp93fNv1WWdr18Kd/+qfH1vqzjBGJ7qMvSS3/zn4D2a4RnNkpEoVokE/fFUThYHNf/5N4LGayBfohx8YJlyQKiz/k1/21K8nbYLtYaN7kR5c+swW/zYwgLJbtewWMC+lBOuAA20RotNOY4RPZJx/FoU3culagtRLv57v6VYSv//qvv/zO7/zO1Y7YgSBqpxJ/gufmu8QIYaE384NBi1nmilBsu2zinCzRe29U/uQnP3nEXvhbX4ppYXn2yz7OhbuOa9u8PEsIp+gAydBG45R8N1/zR5T5M1KyJBWWSMSszipK4BfmT8ZIEV9lj3wK8RLPxVixQX+Smq7z4ip9kQPiqu/6oD9zCsOLZemwf/zbvTCfr0gONrlAHrfgBnP3s+sW49a2jVFCywY2biHzeJ3kVLxeMk1X5IZ7wCoFR5xOvKM3enQfv1u/dA9dIOnNobkVn4qPH/rQh67FVpgGT7rO88edk1yyRbHSFnAyxOH0JabhBrsDRl/adI85ebkeW8RN8Kk+FaH4tqLTFtvZz9q2mCeG6oN97fi7r+uKhY1JIbM2ktG3f/u3Hzvc2umG+yiq17c+GpMke+1Un8t5zdG4GgOM5ke1qzjQWBRAxCm4Sjd8RcymU4lQusFtxbZNoPgADIYJ4vbabm3pH0eGlbtD5hx3zvGse8/8U8EtOeA7bB2GLmaKh3TBHmCNMWxutDbDN8iPrdVXO6P7GeZe/lxM7prNqRo7XthY4To8Wy7XdeTWebjlUXC+JRdZTMDltrCw+RB9Nkc2KIc881HfN2aIs9pkqxtH6tujk/A1WeyC4cqSbFwLA3FcL/GGo/gSrGZX8JVd0JPcddsn7+7FFZpnfu0RE/wVjsN1ehcr2So/onf+hn/gFJ/73Oe+8B0AgisnXofpbwkdhSMGJiZZITggwNA5JkBYIxAkCBNhpSAGBTQRLspx/yaMq1zFAUZMmMhf2+Fb9WxMm/hRNiPtcwGPca5yESgBn9EhSq7de9ZIEFFAuInXEmKGwXAymJ7H/8hHPvIFFfbG2Lxz3JKpDAhBQQqBJyKxOuNcQI1BAV7z4ow5Cmc6E3eGzgbIgN6NA3AoOiwxBPwdM3cBjPMBdwBnnuZnrH1XOUPiligBUM5WIcZz8QLMBiJAWluSGYHR9nhzRlIFV4DPxoFjYwfAVkesbrN/BTLyrv/+bvWxXRC966F2ChA91/zBD37w+K7iz667B0mSSAIYdoCALeDoj83zqw04AFEBBEDTY+12zrOdEp313dpXeeYLAg8d27oMCPlr46cXxYHGVH/9dFnP4/U8Ysk/QonIblGidhrTBpWuzzZqj3+x4X0ZFlIkgAnGdNF5QYztN77+sVOBsjY8ywYf+YmtaI27RM/vAPOvxu9lbcglOcMi+ALPJUaNlcwljQguW94Ev2sXCxE+8WETzy0ywsHk6qVetsBu4Of7YoDxC4DsufnsCoG+xAwETFK1AVjQRI6vyp8iufGyX/MSa7RP1+xePBUPk2X3+vkyvs+ekEkr+LvK2d/wxbzhf5/0w3eXdPZ32F0BqzYUI5H97u3FdflH+vDCL8VT9rOEfmMcnfE9eur+5qqYBv/E1l1QUPQhi+y8t0j3EruXvvSl18f42PmSJsQaUUMokxnZ85/FFvahaC12wUrjVRAx59UbW4DTiogShPoXiyRZ4uuSeHZod6PYw0fNo+sUK3aldPWxPMTcFHbNja02BnYmAdp4QFfrH/Cj69isOZl3NtS7Zrq2l9XhSmS6PEKscm5xCdaLofXZMTiUnZQQiVPipzZgEQ6cjvVHlvSLG60ccOHln/xOkYFNbuJrfuQsOfH8eH35yc7FMXyEXMkzrHz1q199ede73nV5+9vffn1JLw4hpuNJfVcMoTt6NSf4JKbj3uSyPED8wo3II/+2M0g87vOsS/NPP/jAchMFgeVZ+NrGQPFJQYY/6w/PF/s2hkh8xfxdIFvug280R9i/xbb6ZDNiOq4MQ+jd1u3stH8KpWTUd36MR7ENeRe7ZOP0hb/Ja2qzR5l6nxd+jLPwC37jURm8GdbjOR3nOxtLmk9te3QL38D/kwO78v6Ec/5In3QEO8SxZAcP+aK4TFbsgAzYrtyW7fADeYM4Cac3v6B3uceOAX7g5XwJvooDclMxE6dznxjJv+Gx3HL5j/HQd31YZDC2xWBjON7ZdvPmzfsXTJYgASrBiTAFUkIWnSSBAAAgAElEQVQiRA1T7IKaYLPKq50FfMF3gwWSdqsky+q4CijQZziIg/EAAcRriRjSx4C6J2csYWrlXWDdwNjYBRzPsUraut9WOPMxhw2yDK/+EevGDaiAEIA39i0mUHYkqDdNv/vd7z6SEPLpHluOyGqTTX0wOnMlk6rzOWlyUAgR3NlCcmHUyELtMk62w/HrA3Awzu5rnAIdQOM8xncm4ZyTbZGvdjfQbFBzH1LWWBGZ+gbmnGgDP5+pDU7MdujPuPnR2rf7ARLZaUMCCsiAK0BCXAQYxJhsFDO0C4hqp3OCGjKsP/0g2Ns+wOX3ixVsW4Im4CmCnAFx5ysICfgSeLJoro1537TtHsEScC9OZOt0vEne+pKkNl9vG71Vd5hnrjBlgxwi0zlJOjIkWa8d9tA547yVrxn7fuoP2eKbXcMW4EvjaM6S/+bcdvd2rbzzne+87sxil8bSd7hirLaUkhVs9xIlhJtPCGDwhb67TgGzT7FC0nX2cfYIZ62WkEnjgEGNVcGI3DeWIaH1sYHdnOhgixfkqh9k0Ni7d59Hhxm131jrn1749tp+511H5mwE6ZN4nH2GTXYdIozgRq5rt+Kk3QD7qBQ7MldEvXmSE9nrd3G1+37iJ37iII4l2pGHlRV/Z6cIpfigDzHlnHySd9f7LeSVj3gozrDHsPsRj3jE8UiHX1vhI/BDXICBCHLn/aScuUssxExJ2yZQ550n5uR9J/SHsHqOs+N2nCXb4nW7Kv/2b//2ul0XRpgvzpJOjQ257ppzkdl4u49fk7WYbTfebjln15JVMRxRFucWt9kU3yBn8VaiouC7BTm6wQfYhxiDkyQ7hSb8rn7xH+MSw5uT3WLptnuSiR1KCmRsdxNVcZreGuMSdsVg9y5/UNw/F7focYsF3bfEvn7gLlw0TklRHKzC3BZN+Zxx8pu2+nqnynnHCp103E89SmQ2qagfdgu/+Y+iBSw3RlwBz9lP/eLE7BrXawzed3GOS+Fai1d+j36LSBIu8VvRkozFF/GBPvFSGNP16RV/wsu3oOrcxhI8aRcNkwN+kuw8toCTLd4vVomp5KsgujlQ802/vaj5F3/xF6/vkTljNjvapJqt09sW6CSPywc3/uCb5ITfkCMM8Jgq/+wTRvF/uUCy5+f0yH8aP3l0zuq1Me9iCHvQ5/oI/RqfeE3X8gGFj85XROudZj063MIJu9futs+uxW76FKfqR3xwrWLPyii5e/Z/+dzKyv0+2WHtw1h2rqie33QdzkdftXHsJrzzzjvvr4F9gZ0BnwkIEs1pz46+pE+1GKhweEGCIQl4G0wIYI8BXQ69ZImQkFBAtAkjhUh8lxzuvIBp/fX7nL0g7/GPf/w1QHOE2i7YCJTeAM3hGKrEyrwFUCQUqEhEzvKo/V01QJSMg8LJE/B5c/MGteaW8THKs27IEUiSRas+ybtVHyRkk78lY7an1IcAWbuMFhlHAFxzPg6QALH2JOMbaP1tPgjCJlmbLHTc6hl5C6b0w+kR2uZPR7UvkC0JbswSSEG1eUlmNoAgg/QJ8BTE6h+BRx4kPoBRcF+QMIb6XR9BrG2hb0wLKMiVsabzAGJXx/g9wDWflZl2l/AvcbDdvOvosvPkLFjCEgQKsAJfRHdlq1AQWapYlSw2wCavrtHHBqQzyYFXHe9dBb0dG2GiU0GFX/WdnZL/EmaYIQDDN2OCQ5Iy2++QYjLZcS+uGR8MqL1dTe6+TcDYPFs09k16akMxcWW+JBgm0xVbhn1LaNavPbvZ+cXTxm+cdGjsvsOm9U/z2N0HcBe+LKmoLT7ED/mfoipdLVlZzO1v86svWw4RQuSFLmElXJak1b6x5COIR+NdbBDAxTjjzkbroxfUCfYwVh/sS9+NrWMVucN2WOg4wppdRYqe8YxnXB71qEcdP+/o2WhzTgb62QQKQebrfnZLMWOTia6RPCPJ7kOC9y3esGDxHnfofmR0t/Mv8RcvutaujU1ExR42SxdsyTz5ETzd+2DEJqzwsD47niwVerUtntvtFOlPVsUd81qiWN84Af3Rh4WQzuMd5rzJiTjduf21IDZunvwabuETYkzXKZ6LuxujFWC2UNB8W0TJDsWzTXw2YdxY0HwaX/fDOi9XfdWrXnUshvTIHrmur8JJ81o8x2+6hj+JNY2/836VZFdt+btr6WX5q2PsVzyhp8azvLHrH/jABx7FvS1qb9KGR9VP99b2Jr14L9lle3wRRoqBxrMy72+6hPNkA4OMx9ytGouB6wPdm93jtn1nF/xDDA2f+gnDHtuqCICDkuly6uYtrtSm2MU32VbXdEzhZWMcLGZXMMiuG7sT2OdiDj3QExngOI1vE3EcQOzl22vjcim2W1G/3TLPfe5zj0IPXN9xiI9syljpWhwyLvGNzrtO3MFlxUIxuOMWaxQKxVTxzqe2jGttZ7lXf7unv3fRZ3kWbFvb0w7b59f6TH7msBxrcQzPeNKTnnQ80iuf6RqcoPbMEyeGJfrmh90n5rhGfIADbKBPxRLXKEzUHns3xtrGvfJluSf+RMaLx8bSvccOgF4CKGBIGOrASwwImnH1vY42GWHQtpQC2zoGPOvcJuf8kqQl10hhYzlPou+chgOobANQxtQnAzU2Rs0hKIEDJKCe542M9aIVbzeWjCHeiCryiYwAwTVCgZIzbCIgceoaxxsj2SxRpHTXAQt9IT8Zj0LE6qQxMyzGBCDoknHSR/PabXOMjzM4Lwg0BskowO7+Mxnt/jOR4SgbkDnagp2/kXrtNPYFQ/0iMn0H1HutIGe8xoFAIqeO1+/uHmCPAFv1WBLV/Uj1+gA5sUVEXMA0ft8FSAWCDS6CH7ACkPVHl5uYSXj04Xp2zc+sLDfGJfr1Y0VsCwOSRUG49gEUH0OoO9e4YU59IsT1xYZr33b2lR/gNK/1OaCPbPF79ouYNjaPV6w8O/7VX/3Vl3/8x388CNPacNepTANb+t0qMTsgH7a3RIacG18rV/1T1U02toTCifUDAY7N137X0Qt7IafOkUvHehdBxMoKjODIN4y3exob/ZOTgGN1ufk+4AEPuPSSqr/+67++PodIDvAZOWkuEgZErZ/fqoij0r8Eovv4Ap/RVrIwXvFFQsCuYCzMr2/nrM6zf/HLPWxR2961kq7Ob6rfa5FZNsBujFdwbx79Esd999133b6s0Jbs0xOi47ix8HFk5TCiz+9+QPBgoOc43cMXFZeWKMI//cG/riFryad4IElgZ425a/26Bnlu0WltWvzEMzq3ON539iqGiIt8+hxfYRLy65FG/YrtCGGfycmvM7Bz9++cz7ZU32ySX8KnbKVzdC8RycYVjuAU+WkjG6NDshcv6Nu2XTgLMxbzyB02sBm2heN1XYtDCgLLezZGkIk5biyUZJ1XDeEUveFrxpstbsxYnrcJLjmI6/l7SePXfd3XXZ761Kdenve8512TRnJnI7BV8aN5KJJI/Mgemd+ihqIdflo7/Q9HxAR62ZjVXOzCE4Nrn03yV8nW+jg7xTMaHzxZHre8kOzwKLKHO2JZeJaN8T+5gTmwz2zM+wesXLIvWFIf/L7PjncPP9S2YiYeoJ3lE72AuUePukey4zyZS5LEt0224RxeCsvOmGGea3fJd/MXhRVtLH4oRuBaMJI+2Ta7CQvkVHzIPY21OOgdSFswkng3LzrnyzC/ou2LXvSiy2/+5m9eF3PgOt5mQZCt46p9snfjI0O2g2PCH3EUHyFrsjPOTZLxHHayNsEO9Nu1/FQbZCWe4A9sEI7Wt3hQX8l1F7jgnliSTXvnCz6pLxi4uM4mdveq8Xd/cg6TwqbmsIWvncNyRflfYzrjVDKxoLWr/3gibtm8+l+/yaS/2UmPvB87AABJA1GBkghsMO28oFgHK1STaNAUpvrFqXbiwD5FIh31LagixJS2wLyEluCRW3MhfESEIRDqBjwGu8mrYM9hGP0aY38nVICG2Jpnc6w/yQxQdZyjKgwA7B2bfskBIUKCzZ9uyJ/TAjjAo+8lvYCsY6rd5GX+SyD1tU7YMQUC8xBsAQGSDzC1rV8AuHJZgHD+TMLpAZiplCIhCJOAsfdzbvbTmLqeIymKGZMgvvIh0/qzbQ4hEMD5U/f1H6nmN3wAqArU5rwy1abVfDbQtRJ1fotkkkmfW0HkD+bFFzaQIfxICCAjm624SwBWx7UFNJEXxJZdAXfj6zt7EhT6bJWotqt8G2tzgBt90i8CxmfZ6M5VoF6SJ8F1HVugExVqfr6BYe2p+9NHSY9EcfXqWli3yc5WmOEdfwHofSKP5gxrfIc5i1uIkq1oq2s4g2zwB3IVIM2je5tfpPHXf/3XL89//vMPohZh694S1g1q3bfxhu+by/pu9yeHiEyJ2H/8x38cNoH0KHAo3jTG2lsC2ng32dzi3votEqrA0TjYhkTunHQ0PvZKRxtfatP7UJb0SiAUBL1cTBuSL/Oqney+VZ+XvOQlx3sq+N654NSckFdYwxf5CVu4VbKTrPfnvHqnzAte8ILLL//yLx8vGYw0IYuwio3BKGRqCbikys/ALQ6s77EvnKGxLhmvWFVbu8JUfxIT9oubIDz8qXYX0/km2UukjM+2b8fxCtjTHP2+85mM4gbkbZ4rp/UnuwjNHabBoTM32jgC55FF4/STn5tcnMcFf+A4vMadYLXCxeqkv/3HHZYr3CqObbEP98CB+Bysq00JJhuqzfSxPqo41Dn+2nudnv70px+/sS5JqV0FiV0BxxXIhq8kg/oRrxczNqbSUW2vvrXjU3zc5JbucOF9nCCdbJGBb5k7fsfHjWk5AdsWb/RN1sYrdihCwDs5QdfzRbijKI4jiDswd3kIuxbnLGB0j50uHiHDTxtz4+Fn9MOecR46Nz6ccHWxfy/XFC+6l411HsaIUcuVlsNLlDtmwQL24kwru2yQPTlu9x4fD5f6W8KIvzcmciPP+lB8728207h731Mvg6yIQCdioMf8+B4cZav0su/C4c/07HO5N8xd/m1nHDxlk7s7S9s4hx3WFnbNve/wme9IkI0ZBtXmmQuLX/ibWAFzNqcjY35LVq5t510v3GRbxSfvK4Kr+n/oQx96vHeBfPAHfZBzfWTzdGkXQtdv8aTrKmS0ks/O9Ck2w4mN/TC3XxQ6CgCd3MSvAfmdReRwia0XoRm4ZOicJBuMILeBBYBvNZxQgdeS2wUWTmpy9QPUOEd9eQ6xe9fhGUftAPfa4BhbQV9CUBuCIkdfAyGjDeC1LylfWZ5JN0Ne4wP2gssmUYCOniLI9WO3BAfbxFOSKRgiS65FHutHcgBId04SJGNtLOZOnruaimjWRrLdIC/RWDkCs/OKLCIAWICAZy+RQG0iXOZ7DnybLNa/4On+5lSfKvWIo2KB9hVEgLTgwJ673jOcfAQwAV2gQN7On3WmTbL0nfwRvy0c6ION1ccmLgIfgHFdeuYLAnzzeNOb3nR529vednnrW996+Ay9ALqz3O0MIjf634JR4yVfyWC2XcLBvmBU91Wdveeee44XHfFLIL1JEfCsTUSG3Z4TQAnk+oWALIkFnnBgbdG8+kSmBF3HyBTpONt992kT+eT3m5SzIzbcmJdsb7/8hJ2yLYmolVTysNqnD3YB89gCbHnMYx5z+cQnPnHslGjFv+vOPmcOHpEx1j67Np0aFwwh6+JNf3uuVRBG0pZMiTXkur65RIdPC7aIJ8ztfvI3xua9Ky+bJPD99UO4vbizBYJN7PgtUpA8wjUFjWTwzGc+8/K6173uWnBOf/mBBJzfdFwSQR76ggUICznBJ+OTpPXrA89+9rMvL3vZyw5f7Ljts9mq2FY7SzCXBHYNbNg43LglLjjEFkrIRCxvzHgDv9wkTMFB4Yg/272HoPNdvGFxgbxwi/ruPgnmrpgtXsLQLTTUxhb/+e8mq7Vfm/lc1/eZLMgWWWVffBNGkSE5sHe2i2d4zGPjCp6VXBXlcLTa6TibEosVnxFR7+jQFltc3oGcGtPaPVvdYpExSgD6btUXxtKLcYmbsIP9i5+NC9Ffwo0Dak/idsYBMQb3FEMaW3Owu4FtLVnvb4UBtqlo4uWE9dd/z7KzTTjavPLR/rHXc/Ilae58//3K046F/twreaXv2hdvGwO72IJL18A59rvyWG5bux436Di7EQ/E/PDNzw6zQfFpORJ76RNG08m2eU5CFXjrvxcjJ88SIPYhV8FVYRmcwWnIgw0t3rOBxgbHYc5ihfie7VbY7d1Ddj90PWzm22szZLu8L9k1H7vDxCV21z1icp/m7Lg4u0UTuRA8zBdhDixvrOm2nX4lwXId+QS8O/NhWKmwInbA+cWu5Wg4urnAhy3s4Dr0QobGtIViPJeuFAbDynQC0+iQ3dMvPlSfjvllHdeSH36zeK1/8+IbOJ32l09ZVG8+W5Re26Of5X1bUIM9xw6A22677X7OK1htwolYcoiE3vbOXrrDMN1/BhWOzIlMuPYlsAJW57rfW60lmQC163MYwmnC2w4D1V6TZwRIBpAjGONmQEj+VgIJC+nl+OSBsAjUSCnA3GRSu5IRQQeQIZoc0pxt9RBsGuf22/kHPehBx5ZZvzWf/AomAN64zZWuyH2J5+7E6LwgL/g6ptiwbTJmMmbU+gdckj+EZomH5zxtk2EDQAmR36rWAhvn0+YmpB3r/+q69hEMZEx7riPHTfwAokpx3wXYKrh+F1cwp9+zrbJl5KnxCXCIn8AEEIEmgEHYzb3rkCOA2jkJzCbV5rQFja7dYI0Mdu2+kGcJH/JUFbS568v8u3fluTgDmCUImxBJSqyEIKyq/sZNNpJLCYPKsRUugI1c1bfCFLvdPiStXi61vrOJFLuEPXRGN8iOIL6Bnh/Cgs5tYavvsK/2dyWg8SBGKwM6XDJPR3Ad4SBDfsquEN8zNnUfnOLzEhv39Gllg83DFtidv/Sc7rd+67de39fAXpEmRRNjWPyWLLElgZhNs1sJknl3vPYb19d+7dcev5vc2BA8CaB4Yk4dh2H62GCvf7FO8ovEIhkrO3FUIWOJGeIihvl0nOzFJ7YGK+tPnGP/inbm0XG/EIMceiZ+iWk/cXr33XcfRbd+VWSLt5v4LAFMnpvwSbgkPLXRNf230sd/FBfgNfK07cGLxU76gMurH7jJJ9gW/bA5mIysI1Viijkq1MDTJZhwq3slOPTnHTIKPFbGunbxSSzYYhD7x6vIa20VGV9/YCsrA0kCrtSYvT9IzIM9mzxu4isOSqIQZhh+9rnFTAUl+CdGLGczT3pvbopqm4B1nZinkGIuy2lgAnls8Wn9CkZE6nHPzkva8TcJKNvOdzrn+WU+ZY614XE3drY4JQYkg+Zau+ywc9lcv+zzD//wD9ef/txksfbDknZAHL/1fePGwQvFg+WVcL5r9iWHyWSva/WynyGF8Z1bXgV/8NLG0PgV4OESmW6CtvYhNnom33X0srEBxrKn5ddymfqNj5TsJ6Pa7x1Btd9K7SZ32ttiP/wjp+TayzvbjbaJMH3ifLgKXsk3zLWxdA2eQX6L97BRP13jOnG7sTaf7Ag/SQ4WTs7cThyEY4tnxlgf4p+/cQ/XyM96N0ny7d0z+Dq/gqX0s5jKFu2M3CIHPcKdvtdHOwt3QUpRRy7GVpa7SJhhGfniiDiuvhpH+W0v3Kw408/es/PFHbHzf+m6t9dt87L849/5E9oRwWWj46g1M82jo4JaOopplNiIpiLhKK5wEQauUDMLc4GYkUa6EVGKUagbYplmCgouSZOStMlyR9zxb5gf7wtfN4cXz++Bh/t7X4vP4lwc53Gen8913TBp7Voei+OwK3NePXVM7sXHyavvu0tJwi/vWT6Nt60+xUbtsZ/m3lya2w3Xrl07dgD4t44GGK1KSXI1KECfDUdHAi9hbUFgBe78AqQAzWHcq3CA1DhO2IyCEQokjERQsgLUd+cQpHUaQdU1gm/tNjZJBMCTsLmeggUscwSUdkAgyKo92l+lMWJOvEQbcCI9nuk96wKorOHTv2PIabLewCChEfDJaUFasOY05L2y3aCz4L3Er/kD3zX45NNxQZgc+15bu0Kjgty8jB0pM8etABs7nXNuYO1ZG6Cygd38kgVS19/0CzBrk2309x5HzC7O+LPnmZeUCGJIMVBBEvgimTmuIGVuwJk987faFbTZ1GIDv5MUCxSSYra0/t3fWwgyFsnUAn7X5Zt2tvDf2t2iWpiEvAosS6YRQD6CvAJj+me7dGGstY+0VBEuIGyQkgAjlnTKNlaH7Jit85stFMDKrrViuaRO8IEzxrQE2twkEGfy1HmFpcaC1Oqbbs2NbRqH893bNXxq9cA+FWcUOxun/pDIPv38G1+j4/rS3xYtkCbtCZ62OrMzBInMs2k7VWBwnwXY/Y131/NFCQUMINP0vgmXNtlNn94wL0ZtcijmibHmXzswToC30gH3a8d2QfjuPQfd7zzfZIsbh9c+YfTGTLpHZPOnD3zgA5fbXv7yl1/i31lmYljz1nZ/K6rCpo3t+qM3ctj4J+7AKoM5L1xI5rsXZ+laxWYJG1ulu8VqfrU4Ienpej5s7vCfb9S2JMb2ZtylazpvPuyD/OEOfuV6fkpumyR3LpuQBCO4eMTqe/19OYy5LkaaX9fBUJhKp4ireWySUXJS8eN///d/L886rz+vfsUMxLX+FDfZNS7aNXw9ot74WrUT17TRd74osaP37MEz6TiCIu3KnI82lmvXrl3dcccdxwvpGl96Z8+LB/72mB5944eNd5OT5ifpJpPkVtKjYGdOv/zLv3y8AC6Zvu9977twCG2zCzYsNvN/Mc7jis2ha3BD+mXTbGcxQTz2Ij8+t1zFeNmFggZcaxz4G//EPfiYQtnGwo3ZZFY7bMMY8DOyl0Apnhdnu1ZSidPoaxNMsusFfO985zuPR7H6HXWxj+zNGVdfHZ8LsH3HDdgt/gi7jAHmaZdfmyusIDd+7fvKnJ9tsWbblUOYy+Z57rUtH9bjFvqFYWwLnvdJD9rfuEPfeCksCju1Bb+Nn685vnPpGjEMt3WfWI274c71E59oh2m7XBWx+Tn82pwrffCzxqHwupxJLNTPYrQYVN/L25J3/YtjimrmZCzyS/yIr64/knN23lgq2hw7AAhQ5bJBeGkAYTYRFR7EneAke5RPMAvCyACHBbSIVZ/1uyQNUBP8BkrC5PSuPRsDB9/gRcBrgBIqpC2BIlD+Bsxdi/ivoxP6Bm5BXtBG9IAsR+/7OXkThJY8bTVQP80ZSWTUgJmclhTpawHAy6/cv0QUKHWfgGe1qnPI/jo5G6hf4+x+5GBJCHAz/9quwt1v1Xf9Elm2VwLkEY/k9IIXvOCqwNhPVDWHlXv9WqmhOwGfXtgJwiCB1I42u1+Syh420FSp9EwoAsO2qpbaamwe3csel5gCbKRzifF522X3W7FLrks2BG/BF5lBxs8AgTwsiQfmwIysqpTec889F/0EmmTDr2tHcNzdBzBDEswP0lPtA3v+AgOazya9jVfCRLfmirzyI76abr1pXYBdP15gJgcByAouQAb2fF/AkpR0PEzhj4sDsKpjfFHiK1nsc3UiOU9Otek5vn3MojYk3ovByR9WZKMC/Sb8Ag67RMxK1JFuCbxEM1/sObTVnUKDghA9wQDxZLeq0zU7Q0qtoiy2G8MWKfm5Il9jl9Rom20oqCAa5L9jQHLgE93CPNX5+oWvgiwd8H3tIvqLj/S/CSJC0Oczn/nMq89//vOXVTw+q23Eo4ShMfEltsQ2kYQttNY+u9Bn8oN7m0DffPPNx88j/d3f/d3xOEbzjidIKMid35HXxrZNwmBauoSZjTFc6ZgVR+SbLiUukpDmtzZT//BtiSS+QvcwfQtmxro2jvfA+67JH7J78TJbYdMIG7Is4WAj8FkCW3tiBX8RE3AeY4AL4ufKRlKAFNJDdmWlzU4CfsBe2QaugYcZq7n7Lq6vf5mvOFa//ZpMPt6KpBVmMQmv2uKPc3yu9nsMpRXoT3ziE4etkRcsgS3mQoeuJSs41zjC/3TIVuqHHcN/eEMmtVux4YlPfOLVP//zP18K5VvwYHd4xHLq2l25Lyaar7hYjOpf+mJbkorer9Jb8Xu5m1+74Xu1qaAu1igq26UiHq6fnosAbFMC1bUSWGNszP6GE3ADBrF9euX/+haf2DmbqD1+KekRf7q3cxJoesd9ug6+upZ9e/kpmxPDGncr+8UxffMnOFsb/d2W966zw0Ps4MOKxvAcX+q6dBkfUGzkz3jEFrgUdcmyazZphW1rpx3Ds4xLziAXED/6NGb6oS/2iC9szFi7wSe3zY7hwR1nI/SziTKZsj92RC64//oKW2cr2uNbHU++MEvs3Ri8f8MLBTBz98JVOzGTVY+P9C4cdoyb8SlzZTt8BAbtI4S4QPdkl8W9/RUf+t089YxNONxyvto974ZpfPxfnO+XrW645ZZb7mU0kkCGvQS1BihB0CGwPv3dm/ObpK1HyL9gzyAIrMn1tzcoFywka4IQ4zKGDX4AikOvMpfcAxP3blFhwUkfS/oau8DZtQCma1WHGJTAbcxLrjfBQ1yN90wAlrwi00jOBos1DkoXGAUMbXFABlB7CFwyR3gZHjDqXAl2z6D+5m/+5uWtyAjmVlQZoqDYWDy7BsCWCEnEya9zPXN61113Xb34xS8+gLZ/5NzcNykGGP1MTo65BJhskZZ0IrAKZoII3bDHPq3EmtMGGnNY4gQYJW2SsD5rD+hvwFB9pivzYZ+NnX8Bl7bifu5zn7v8vieiY56S1SWWCA6fFhSW6Etk6G4DKtviK/rs/gobrZDXB5LHj2priw31nzxaGWp1QwDoOuRXQlLbyZI8EXhjgS2NW7AFfggFgGRfbPpceIFP3X8uxAD5xuct5pvgsgEBp3HxCQSkuXSdZKW2akMyYy5dL/kA9mxyiwcIDvnx5SXs2kTmyIQdS1jq044o9pGcCkg9WvTVr3718lCLLPwAACAASURBVBvJcLbrGud973vfowhRMDE/GFu7ixHNAwlZ4lNbYo/qu1VT/pB9dE+20d/sF46ak2LcYnNjqN8lsMba8e3Dig35wldFMI8nwYbFLaSfL3dP421uYdMmEgifcZINfzef+otM9RNgyIQYWtvGSdfdhzDW/xby6YUfua6+/cKAhI7N0aG45nleejQm425edISQuVfsTN61a4U8efU3Ypfd1U4FLn6ErBqPtthj5xubHSWbDEu8kDbxkMxgIEKZTbd9+t///d8vq4owzCdM2niPF61NrK/xfclz887e2ooMF8UDsYM+FS34p3fTuI9ckpd7xCNcRFyHSWSoTzK0CpU+PEeu8K/Yr2izmLLcyEreYiK8ITM76shFbFl+lRye+tSnHo8IeZs/rsSH64N/Kn6Qu3dbNP76FyfwCMURMdaYcCyyEgOad+3EM3ZHiXaN/VyEEc/pCX7xETjUdRZzzAF/ECvEMDYOM+2wqo1kzK/0Kb7Cw50jWTYvxWScAW+qiGOnqtiUDNLHJnlwLlmZJ98TBzte/7CozxZw+sWt/AFWwRM4s5hVW+xv5Sl+L/6s/sLuTa43dtQmfmZ8fS6HEbclnnyS/cJkcxAXNjfBrWB0beLt+oeTjamXvdnhQreScjJwnK/i+fiIGAufJd3iohxucyC2ZOzLgWrPPNgWvyJHcq+PYszyMPKCG33i43v//k3WG99hjF8zgp1iqtyPDdG3PIIdwcc+2fXmHcknrlsshqnmgJuZ7/I5dujaxQDy6FNsdUzxo7HApY3LMK1xwX18iG3KgVfWsOrI0dsBAJA3KdhAK7AtWUJgAB2QUuHY4wahTe0IVPoHSACk69dpgAaFM9gFAQKgVCv1jQcgNR7G67o+NznYZNg4OKTxA4iOM5gFtQ0GnJrhbGDcQK1t40K0OJpkh1P0uUmjsdaflWIOvc6M2NK5IApUkFhOcffddx/JQFufAFz3NF/XCAIccBOjzgky9EB/AhmjrcLa2zW/8IUvXH6KYwmutsw92TTe7uco2pL8AA6Ba51sX4CVHltJ6wUZzVOCRS+Sau3UN9sC+J2zzWkJHOJp3ACosQgwiB5QXoLvOsmnMSwR2rHU5gZGc/C2acF3wR0ZBJ71sQTxTC7pAlixCQUSiS6Qrz1+0TGrG+wPkAlWzcEYJDOS9U1u+EnjaLWot5Y///nPv7ywbMkIom+sSJ7j2trEn70Acwn3FvLon4zYLFlu0uRaY+hau2oEbj7euV2F7PiOYzElAtfKJNtKfgq6cEayZgySdPhae8miolpj9r4Xqw/srvv4bvfuqukWVODzBi+k0ThhaH3wKViXTYgd/FhbXY90SCDNU0ySJDY+QXOxvvP89Yzf8KQx9UbldNRPQirm8R2y6TMMIaMbb7zxWDH8m7/5m8u7A3Z+8Jod0C3bTnZkYocForhFDLiEvGyspG8+KskXF9y7duAY2+WH5N4crJCcky4Jxtobm95r4eFZ5ov1CjJsvDnUrkc+EK/00j+rb3wa5uEUbFYyhZso7LQS8+d//udHW29605sO0i2+kTv9dW0x8fvf//7PPXoGs9e26Q7JJQ+kT4K48V6iAafxI7LY5Ake0U+ftW1+iCybyTdwOAl/MpOA7lvJyU5MXZt1bvE6Xdjx1DyTn748qme8bHJXYvEUPp/s6ltBCK+QqC6PPBcHFosVjvkaHcAUxQ0J5HIE8mpu2kn3Hm04FyOaV/PA+8hO/FvuiAvyfb8K0j3asHLNfhv76rbjOO0ubmwcJ7fGb/cDW5XAsW0Y4R6xgnzFc3a7+LyPI9F9Olwe7X6+1dwf+chHHs8lN++e2TcW8+IbOD18Oft2BcTm2NvvJTu1b+yLf+Sj4Lxxub/pqetWL5tMsgdxpAJicqno2318TzwX12ABjFcEWK66sZY8cKXaZTOKFOQqLvXZOXbXuNpB4leUdrFKfmPOZIIH2b2aLrVvfO5l57C982IjbuuYOOHaxSgLk3GQbNXCHr+CfWxgY/vuYsAJ2Ii5LZeGQY2LLx7GN496Xa9IiVunt80z+WZ98gu6ZisWudg/XVrAaCx40+K+eacLC+QbHyysbNFhbTi9Wcw+CgDeAYCoc2jGJvlfQJDoNTnKlcAg/gjrkmDnAEGTXeLOqSRQ6zgMHTFBXhCC2uZI+kFkBTaCYohbJVGJ29UL5CJZdJ6xc1BJNrLFYMiuseqTQhmZRJtcBR9trwLPbSA163QIeIZhi7Of4FojFJAE+s6pHDN+MgbaW/0kE6AimDLoxh05i0DQJ/kLJqq6ChcI+gLC2h9H4MTrnIIkUiQZ0OYSQ+RIUCD7PtlE97MLFdIcTQBpC9BuZ5Q0sj1Ayz4BDbJxBvQqirUn8LALupBgrW13TXNgU8BAcmOekiwJwLlvY9ogjuTqn4zYcvJEHrZYsSunggMb3uDDXrqGPQBBxRrz2cIhv+kTViFobJGfpq/O+ekbRRG7ASSU/HXty5ySb+Op2gu0rTI97WlPO4jff/3Xf12e4VscknjaveDxDLjJV+mv442p6yJ6nbflvjHqHyFBRhGJ/LetqbXT320P7TnVnhPdnyhDQOiAnfN3eIwMLlFiczAHsTCWDfiCsv74aNdEPrJ3QTes6m8Bvz4lB/kGOfBvfrJB13y2iILYnm0fOeYj/Br20JH5CPyKG4tlkhp6trtI8VjMMld2Sq5iVuetfIipu9NhixOwFcnoO3/J3o2BbdX2FpZci1QsoT/72I4TwURS2SKc3qIkYkS2W7xiN3xuY4JimngqJnatXYF0XL92YcADj4osZrGbJf/GRx8S9froX6vNtdnLKRViEKv0w9eTdX7XTqbzCk3z9CLU+ulahTg2DH/EnMa9u87oSLxaXJWknm2KL3sRa/PYgmfyePzjH3+MpR0OFQvzMVjLBhRqlnuET3Z4wWHyFY/oAm9sPGxuifZyJLYKJ2oDueWn/NY4m1MriiVZ/YM5i214gjHSHVsVF/Af1/N98paEK6iIyRWaI9Hn9wgYo/Y2KWILXgQm3i4/zA7XtrtnH8mAkdnkcjSLUIpb4r3Pru2a8KAFjuSAby7/ZwPiJQzkuzAQD21s6aMCjV0Rm9CQOw5dX35udLlM40lWxdevfOUrx+MN7FdM4jNdm13RUce1ZQeFl/zVv53F7MnuIxzJcTivv8aDL7AXGO0c/bo3TE6G9al4a5FJXMLD13/7G87scXgFN+RP60/4Jr9ToO47voE/rz3CMrxncZ1fiaH6g6/7Hd/GE7UL5409GcKmZLQFXnbVJ1uRENcee2eP+G5tKwib4+aJfGznIzYvR8V5YStZwF++oh1YgztIrPkyf+mzsdODecJ9chSHun7lxd6SBb7FBvggPJbLnBeTLJTURv/DrONnAG+//fbjHQAblJYICMIdc3wnxvEkOoLotgfYVZIygoDida973dV3v/vdY4tpW4j10b0mukRO0NhABIwZnLkADsbOiAW2+toChGS1/hgCAtt8AcQC0QZwctp7zwbEqBnQBibGrX3jJYvm5/pkDPzqD1BvhZsRMjZjMZf6QTA4LQPmRBw0h+ja1S1CBdwzuNp8xCMecfxUVaSoxwZsX7HFWKA2Vrak/SUinNQc+g4gN3k/g1ZtrqOsowrKgBEBZWcLIHRen9oUTDnekgyy8P4Atkd3wI6Dd68grNratWyaTSzgSMAEEHJnq3wE6dvgdH6MJRns9kFkgu92nj/QT4G7wIyEKJJsMAB4EuYFYD6+IOe8eQvu+uADjWFXXr28TeV9Vz6ApXHRk2BaX0CR7tkmHwGmjru3xDRyQRdwcW3osY997LEC4edk2FJtsbHGZOWoNuzYWVBvzptcsQUyrr1soKT/S1/60vE2+9e//vXHT/L1ojbbAfM/eFdf7I698DW+VLtWRfsb9iy5lcD2ybYQHrLoPiSNHJFNpINN1I4tqNsf3+t6q34Ktts2DCYjhYQtoAjm9bVYbZx0LvERL8QuxEJSyyYQHW0qXiMH8AouiYmwia9pP715gZgx0xmM2FgRAarPPl/4whdeffzjHz+KV3a+wLnmyV8k2nyj9uAJ39tkYLdxSm7ZML03D8TG382j9wf0U5FiDntrLP29hQ1xcmMim7XgQG7wGA+BFex6FyKSuSJD9sq3YGnzZ0/wyY4k+heLXGdcCgAw/mwvCjXIq/PLbxSfrMrBRXigQNp1+AsCa7ybeCcD/up8nz3eEN/KPmDO8jWyZcvsbOMqOSefipZ2EcCzjUMwha/Awk062LTxI9v0S3e4yMZj7dKfJKPCBj9nNxKr7vESwNpa7uQXG8h5x9/80nH/n/SkJx2Y29xrH3bgU2EZzoRvsW07QiTKVlUlCvVZex0v1nTfvveoZNviRjJSNIFj4vLZL4xj+Us2YOdMj/C2DX+5Cv9M9itrCXC23dgq7CqYGYe8AE7QeXNLPng6zE4nd95559XXvva1y8++NlZcRQLDj7oflrJh9tW55VP0uIWP5c9yiOXl7NkiGH8iH/YqrsNvtrBFAnMU75Z/kxe9pz+y9tghm6mPxuWxKXyFrNNH9lHfEujNe/Z6Y2Anzi3O4jnahyWLsex4ORxsbwze9aOIcvZ3HGPzuO7Dlc4+vnalQN5nc/eohBxKHCJbuCru+WRnzcE1YtnOhc1YvNi4sTLqhZH9q0i4fZCtxdrutwC03M94lvOxd7FbUcF3xa/l4/xA7NNHi1jHDoAlyYgIZ1oiJ0DVgIBvkIDuTNwYFGUwlF4OU4X9Fa94xdW3vvWtnyMG2lzimTFIxNZBNxkmZM4H5LseQV2hUq45Ak0GD4AFZGClImh85rhgu4Sa3AQfshW8BXaBV+KkwqXyLBADFfPt+1bS6gcZJPet5hp3oO1lYJyDUWfwVricI1fBeRMj+r/llluu3v/+9x9JSMlI2/l/8pOfXABgdStQAqfaY5wIaJ+211hZQz7IE0hrr+N0SCcS4g0O5JhjSB4UGAQLus2W+u86QLeEkFw4adeoTNaepKB7Ik2BNEK+K37ISC+lqf/ktwCt0mwMm5RtAGIvXc+2AdT6K5LPnpqHgMcmd76COFm5RgKBpFn5rj0Arni3K2IAVLCiV0BMl/xPsWQT6eZQHz0rF2FCXpuT8aiw8gnEydwcB/5dn5wkUtpa/6wfiTB86j6PWQhoZCZ4LsbAl3RkJ42EsjGyjTCs77aY9zc/yZcbZ+1uwaBCRC9T85zxJhGb7AqSfLC5Jst93g3u8jOrJ42nY8gffYol7GuLLl2v0FOfzTEsUnBCqPiy4oVA13kxYQtG4gFSKOE25uYFCzZe8Bs+fL1YQu98fv0GlvvsmuzUiz+NlUzWV2onktf82TGSysYVPmDD+r6xd6y4+id/8icH/kaE+CYMZ/NLftY2ja9j5xiGQDR2K2jJu4Lve97znqsf/vCHP8cLEJfG3rbc3potoXauz8a/vIFP8Z1kIGG2Au0c/YqRi2HLV5YQWZFeUpbt8j0yE4v6LllsnLv1nN/Qx267Z6u1w4cVXxTw6aVP43WfOfN5cdJqG/trfGKT+OpTfGFPfHBlDJOQ8uQdeS2BLqmTbPlpW9gFf2Atm9EeHIUp2scbxEnJjCIZG5Usa6/zYaVFhU2uthBOLluUscNGLML5Nn5vjKMPPECS0Xc4jQfXnzl0zLXilZ+GYwcer5B8kYckcOUgWWx+FXXjVOIj3DNuuJacFTCNn603Nsn+ckMcUhu7wISvWt3HH9kjPqK9jodlVsJxl/qAr+bKfxrzFjTE2tVT19KLGEefZLh9wRjFma5VaLEDA+fAZdg02yXH7lUsa358kA3TU3PkjxsLzLtPWEM3YsOu2p5zArG28W+Rja1Yta59OL2c0bxwO7izfHzx0NhwBHbf3NKrLfliIjxOjs1jH22C8XDEGPUh1vMnNrE8g+3gtIpW23/z7v1YvTCXzslFHsGetm/27LM2vUuGfNiS2ICz5Cf9bfGJbppD77To/grfm0eLd2RmUas+YB4MPPcvjyMrbblPzsgO2SVexe/qq3h8w6233nrvJsw1xHAZP8Az4HU2Rta1yD1BGpwAUeeqWCnGqoWEGtBzdG1zUsCOHGcM9XnTTTcd1cISpa6RpAFYpKbPJesMT7uMC6DXdtXyVvIAfOPvvq1ANs4N1n3nCNrayvUGbmC+Y1lHBIwAp0/KZVSNW9UPUUbGk8VW58m2ufUitkhiY+Uw54JKfSBdjGwTv8YN7BubZGCDHhLPCNOzwOuYghI5kAsbZEPAwXEEufNbCFhyIvlcook061+QY9sbkARMwZFOu5YsyAggd7ztof/wD/9wvLDvL/7iLy7PiRqrYtg5ENRGIPrkJz/5SMAK+vUpiAgOtk0LhsCJHy2wrZyc1+b6M9JCZ/yVzSJxwKp7baEELisftgfIEDW+aXVTAmAOAlRJaPZVsYQtC859X7IkGNDJBkXBZG1R4URS1Rgk7nQEQCXWGwDMgb+SCduV2C8I57vkBaeQdz7hcwPlkonOG/Patvs2CUAOGwv8g3PI6r6Jf+XJTz3TCW/NZwtBkv7G1X2SeeRwCYUxCXKLn9qh4+63ewjhlKi5tnmT6ybOHUdkkSJJCptPLiU2ijdwBsHw9nRFSMW05CQmGE9jdh2s2esk/eIRn2pL5MMe9rCrr3/965dEmD/Qe+P3DCpbJn+YKC706dpkuwkv/bJdMZ3Psidxrn7TP7/vUzLVPRUyX/rSlx4/i9YjZ8aAJIuL8LrjZMgm2KtkXryHd7B5+8UB2HCrsb0zRkIAi2D2yryiTHjCJ1ZHiN0WQBrz2ddrV1E1/Zs7ebIJNgJXFOqb0/qwcYqxffqVj1akS8h70SYCGEHt/ua55Li/JSVrF3xeAYL86Lt59ze9x6l6Hrv++q84oU+xS18Icn1u8sKOnRdfsklyNzYy6Z7G4vGExa4l7uI9X+4+hSmxTdFX7OAzEmHYUbt+fhbOwCX8auOJ2C/Gsmt+D5vYvVgTPyJTNiqmsA0Y1D3ZUcXb8IjfkG+yVmywwKUoouCkD7bKHs8cfzlBf3cep9k41nxWdosfElg2uUWXj3zkI8cjabW5vth4cFJ6Z2NsEkcTf8TPHZdrvStB/BDD8HU6pCeJlHjP12EQ/cor8BCY1Cf7Xb5Fd+TDDuQ0bNan2JHcV/ZkVTvyiuRDv8mAPdTGOX7iUYqK9Ucm4njfyQFH6LvYuUkp+9pCBBtb/xAHFOHIS64J7+gU1+kzrCs5NWf8iq/WNjuWD9VuuJ4Pd/8PfvCD4zY4jmfyZZy+++CLnA2u4Hx9yoEX73a3S+0b09rt8ra1k8YNm+hEToJH8r8zhsIy81ucEjO1ifdr88EPfvCR8xU/jgJALwFsYBIeBNnAOShDXQBe0s6BGIEq5BK/DegMm9FKZhEoRGU/66/2EbbOFST6SZbf//3fPx4loCAGv4SnuUh0d+wARnBgpILkJgGC7TouxXa9ewXiM5hyvq1Kcg7FCQmEoHsm9hIAskV66huw1b5VXobC0buf4QP+7ev/F2SRHj9jsgUhZHZlyeiA5BmMVVSRBjZj/mSNfAKpjgN4QTC7ACp0vnJlewABwAMXQV/wAapL/gJdxaq9b1efjDUZVwB43vOed/xsVkGczTU+gVAV37O7QK/+EeK1VaRxA9A52LE9YC6wIhZ9by6buHeMDwJ0/iB4si2ExViQSjJBdpaoOEc3QHYTBkkactX4+boCmESFn5sbW9lAg2yuHFpF+eY3v/lzSQjiRffmzybIBUCTFT+CD/WNoPc3eSM4rj+T7t39wbe7R1V5C2uCUgmHwGzcnUO+llSvP+iLzcBUbSDlMKV2SlAjPnyGD2xSDW/t+mj+sEViocjXNfXjmW3FUYUs3xsrTJPQmpdiDxwjb9+zB+RIzPBeEkRN4GSb8KWiU795329s/+d//ueFoEpmkUFJzBIgvrd2CL/F0ny9nzl9znOeczym0Xm7WhADmMn36WkLchJ9u7YW/yru+uWAjd3sg48iK8iV1YjabCdXbb7rXe86VveTPZ3YUaKgx/+WVOICcMCc6M6crBQaEz5Sm1ssWMwiU+MWm+qD3rNhslk+0ssc/+3f/u2yg8Tz1ewTrjWO2jfH2janrrHFXBHC6svGT3aJTzUOhT/xEZFsro2lRyM/9KEPHc9odp/Yao7npFI8XDtGcDcpI/+OlSh5PIn96ieZpd/GA1PgjjgrntJhMrDbTfyGm7hI17BRybZxSlxqr/trq5fs9Z4VOL58A7bWtpXp2l/Caz5wt/kn+1397ZraEMMbnxX6jbVnTrR4Axu3uIM7dl3yzlaSebYXTxUncFI+ityvH5FN125iBmvqa21PUYC8JJfL//B8Cz6SEfJfnour88XGmh3AejFY+2KL5G4LbTsvfqDP5Rtwj/3jiJJ+fq/IJd7gKngbnSzPheM4ODutTb/u0Fh2/Hw/Xe4Cw+Y04nHHFvPrryJe76vAbZpf8svOO04Wccaubdu4ojRd4Ogbu9cP+f/KVexdOcE19pPMsk34xzYVIvhY7cMvOhWz7c7lz/TGvpcPwHm5X7JoTHZnXLt27eob3/jGpegsJ6ytdPXsZz/7SPKL0Y0njviEJzzh6pWvfOXxS2W1G7bRORzAK+RF+lXsb4ydU1xl9+wd/6VnNkaOHvNi4zDTYmiywqvW38ndePESvFXOUj920LEJeNo9y4Vqy/04RX32cvUWy4stx0sA77jjjnsROgYmiaUgja+xO7ZbDhDmzhEqAud6jmWyJrBGvomK45yqT4AKECNsEeINVuZAWcBpwZ2QgPkGIaQZWexzDYoTuleAEIAQNUFXMNnEB0kkd4a6jpEc+2erCWDpeNdzDjJDfBGe2qpv24cZhet9Ni7Ou3OrvQJsTsGJGS+QNiYB1nEOhNDZ5isJkfztvHPm5tT4VfMB8UMe8pDjxUX0IPBJlgW1dVx6c67vzq8sOOsmURI3trAJwDnBEgQRPSsp+mMf9EKmyFxbLStmsSd2twUl9+oL+LKx5NJ9AFzSvJVGxMQ4kaMl3SqPm+ABJWBF5pJZpG8D7q4AKBohDgVaegSsS2gESqRR0GgcBclAzPWCTN+9AIlvCe5sNwLWW9wVapDv7pWgLSFGKoEw0OejbJjfkadPdlebi0mCMHIrGYZJwJwdNf4q3P0U1rvf/e7LS/PME64s0aHrPiUJbCg9Cmyd6xrJH3/m5xsHkAxkUNBeuaer5ivRYzMCr3cLCIZsi67gh+SCLPlh42HbtckGfcKZ7qcfBYfO8cklxgof2WzYevvttx+Ppm1fbAYeIRSLY+Ice5UwkUdzrqBSIO5xqQ9/+MMXP1iisQkrLNAPXLKyj0AvgWg+nh22+tExeCgps3trMb/28tc/+7M/O9TdW/G//e1vX1acYaSYutghTtcPAlkbHvnJJvrf4009a7wFT7LGM852Z57sANHt+uyA3bkf91iMUsTCIcTlc1/iIk5QW4vFS8S2mA+DYQicXf/aRY5kg1R3T78Y0Tsc/vRP//QoPsGDbNK2VD643KN7rcz2924n3uv0Z8fg8gZ4sQk3Mqv9zsHZxevlcRKkMMFjAxLb3QGmHzJODgrh9Zd9d86qOX+u3/6XeNMLDiHpZYeLGcbdWBXz8R5FhI3f6al2vNOnvxULvANDXMB9FJ/SW3+zWbGanJYHk5eCy+KZ2J4ck+fGcgUhtr/cpXPJr/73WeVNGLf4sIWUbIJcYHhykUhIkuGfWMWX2IoCNj3jLXiX2IpL4bOLU/UhB6DjzQ8Wy/u75LlPL8CGUYoL+q4t78WB0bCRb4tL66O4FayVT4j/+Er91RfsVWDCWXEe3Nw8FMdxYHiCX+GLGxNW78u5usfijHjEx8VPGKk9scXYk5O8Ti6Fy5ITG9n80Xj1zw/YwmLY7gbacbILuCuGPupRjzq4UDu+uj5Z99Ljt73tbcd7x+w60Ccew661a7w4GjtYHgL/xIezvfHPji+Or03hBLgmTKILfizBh0EKBrgr38XdzvyKbWgfj/Nd7BWLjkcEH/WoRx07ABiAmziboIJgIpNAi1Mj/uukS6gNmnMjCIi+/hmGdpbIM4Q1RBVMSd2SBIRNGxSPUBp77XFMyicH85a0UtoqhSGZQ+36x4E9E7NbszgX4OEcFC0QrNN3bucqIAt45CYQIUmIhE/gpi9ObewClYBjjmTJaawcuh6p5qzGziHcjzwIqOtoS7QQRAkHorr2ysHppHuSM4BHEgDNghzZI0kbXMgaaQT6gj5bAPKCjfEAZrLRTrIoKAO7TZCMEbCsvWx7ne8+P8VFzuxgA/3aomBG/mRmbkhOhOMcxLqWHvgJWwR+CjjNbQsQgXbPQu12c8n0JvAdQxLZP1nUnhXIDeiAPXnAsuYDSDsGTBEZslw/gG1WETZIwg6kxVj4zQYGW+YbI1tktxsAYYxzknR2R2/JLPwoaaqA8dnPfvZIDHo8qW1c7Nk86a35CC58qsCZDksOXUdO+SBC0By83Kvz/ANx5TdIuS2mPhtfuupXMxrXj3/848vjGvyGrfKXLehIksSfXcl1H8LM9jeJW+LE5vc8n2THks+uFQ8a19oAMoMQGTdfozeJOrvVB5LYJ+xfnLULoHNsor+tOm2cIPdNbsW72mTfroO7CLVECQFl+8hCsu2Frm0Z7JlKj3TUriIJ39cX7Gx1phUGfTTf7CA79jbubNdPqC3Okjn9nfmAeC92K1KK+2y4NmEEn6MvMaW2FaNwAtfQBXykMzpIjjCBPerHJ6IFM5bE8yPxVYxqfhWCe4kujF9MtIKNWy3eW3QxRrJcmSCN4reYJe7DMXZwtjM4T4YbAyWGFpTgRm10LFmL25KT7peMN184xR/phZ+IGbWJ2+CUtbn2AQ+3UNGxxq4Y2d+SpsZXUaF/xdVdEIEh8JSvaZvc4GRjwnnxA3PQFo7SWBTLOtY/yTWfEiMlmPiSFfG+43xrB7CKe/0XPAAAIABJREFUvZxjjXF2XefweLFp9bHct+vEcjay/rCxJF//v//7v8v29HNBcgseK0/v2mCbsGu5qHGQT+9AqVDWSy6TJTsS4+C7+AIn8Fg2xU5hnbgm1pIj/4GFYoFiJCzHh9kEvMJXkm1zMR64Q/64I9vpPsXv/lZgNT7yp1f3mVcyh/kbhxU4znySfZsfu8SxxbrFF7KHf1swSD44Jp+E9eJkfdWednYRdedBFuwKbuK0i21sbWOptjbee5wdj8TVzVsOIJ8Sc5fTwbONueYCv/gf3kVG+OrmRTvOrsML8JrOS/ItGLNPsdj4k9nlEQAktoslkF2wQY8QTXgdgfEvSF3PwJEQIKktgtImEFinoXzBwrWqn5yh4wzBmCUtS/o2CCzxMrZ1XIDcuDhGxwS4NY4lRStPAZUDIYUMUQBYIBHYKB5YdA0nAeyNx7w75ydZOJVP9y4ZYuQAHKAbq7naMr7FIGDM2djSHkfWgAODBUJkAPSAJ4LvuDY3AadjDoRMLtHgBCrJK8clD+yR7S8hYVdLUDn2FqQQHVXILVw01gJUq/1kTS/7vNUGJTJyfXOoP0nhuZLrBTPbfmNuXH6Kho2REf2yieRgixf7YhP8mk72hTbkR790gogjTba28TVy7j5y6F6J+BKMDWiCUmPcrWdII/LD9/icNvhy7bMt+FffjcfKjTnY8bRjAuqCVfMRSOmhMe2KJTJFVmS3BTuyRja6R2AwPufCRbKDjQIEXdXeM5/5zKvf+Z3fOSrl3Ut2grSCBT9CDrI7ujZWq8iKwUtOYMqNN954bEX3Ky8ba5AuhYgtsvJROLzEih63Yt71S3rYnvslbI0L3ki6BG1z7vgm0R1nF/S2cdLqHLmLLewTLvfdria+Rh4I1MqE3YozG3ObhxU2yaSVUvKBRUt6tg36UrAgT/KwGpXsrHJvId88YRBcKYENn/Yt6BUAe5eOnWi4gDkudkgud2VT7F3M6m9Jz8rPyvEmE2IPzDZWvu/xgtoUdzaWwH92iLQuPvBF45Z0uBcWsCE2AK/Y6D5yQE770tTlCOyFD8KAxWB67jM54Bpk7lG8TQbFSvIWJ1fnkpNNJsR69yswkSlCyy/xOX6ZjNZf6p/9b3ExGZCne6/HBexqgg2wUAJY++KSaxxbTkE2YuXu+qBHiQjcFr/wJfZwjo9dt4WgrusYXZJJnz3aUxH3f/7nfy47hzqOeyP4ybWdch7zoEfvU2ETZFf/MAWWGqeixMYEumB/XWPHEZ0pIrdDt58dJLPmJ84pYNQnnF2e1k6pdkz1qwBnPs3n6R2XwiMk1GTClyw6JWMYuriCI8Mm+tkcSJELd1lcESuXD8Dd2pDL7L0wt3Pdr7iySa14suNJxvG6jdP0t/ydv3mnDSyA3atPeiZPOLpJLx6cjGGo4uDGSz668+BXOB5/WT3yAXG2T/mbuS4vwn/4Imzi031aaGssnU9258eHzLFxK9DJg/XPVszXWMlkv4sFYsAWTvmJX/TIX7tufZYPmj951A4s3ti8XFpcz5YUNMWW5t8OvOMdAAjCEnIdnxM5huTayI/t94IEkEWa11G737ND2gaqDMkkBca+NxlvnqQAFULkFRE3cVuwkObOUzrAMVbBMIdI0YAthXCSlJkge677ox/96OW37hUftAFwzG8DP6AQZNyzFVrHyJjjC7Tks+Rf0uwefRsLp+Gcyc7cmqvEpnYyEudUys/tGMMC3xYGlsR1rWC4smmsm+SbJwAuWW5LV88BCtK7xak5RjbTswrXynrlxW4F6dqpn/TJ6TmPgNp52+7OCUC2rvoJdDjpklvATq7J2k+0sAHyppsdh78lCkuwgLhgDqCMf4sAfFGFsLE3JnbAp/j9yk7A4leST0naBtjuN2YJdt+XoCpeLSHyiwetHApc1yNkghJMAfSNAbh5Hm2TpM4L9mRpjqrr63eCkYQYcYJFtWELNt3Su0CwRLJr7fqAR/QjiREskIQlEvyMTM47sBzf4EhGWwhoJbZxZYPNrXa8qV5y17gEPXLzXSIGPztv5Wzto+PsRsKzdr67XsgBiZWswYMlBnSWrtjqYrfx7TEJznm1CLGJYBZbYHDHW0Wy2wTB6ho+uvqAw+fniM87WbS/pEgyh8h1jl+xAz6PKCHPvi/RhLUSCrYOK5ynK7tVloymL2+9R5T4V9ef/b3+vaNhiVfzR1ZxDLpcPJZ81w4iigvU1yYpCpNwRnzy2JK4hROc+19sEku6hl3xYSvJu0PAObJkC+xwSTjdmCd8pTu+afW368IY19emeLpcgVzETfJZueIAW4CAm+TRd4/twCM/b1qb5Cz5hvl9wikFSVxji57iMT2ZFxmKAY6LXexSvF+Z43fuwdWSO3nwRfjIT/kcTik24U1sjOw2IcIPJMn1bzFEYpcNP+ABDzh8t9Vuj2hKphQQml9tiyu1RXdsZHnzFrfTT49/9e+1r33tZVeOJAaWNJd+zu+tb33r8T6Jxto5RU3YaOzsdotg9UEmbFlStP4iVkjw6Ghjf7KQ0OJ2G/vFHTFDbKit+9znPse4e17Zvcmnvy1qkFefuA8bsTDAnvTLrsWxPhXzzFcc5x98yD3i28at5Sd8QCFBwgarjKn2mqvEsTbgt7HAg+49x8AKLP00Mz+sP4VmK8rG0Odyps6306/rJals0rhwWDLlu9lB+R950EnH+psek8+2KS7gFGKvggAfViiAr9qhf8drp/+d7zHh733ve0fcMf6uX92aP2yCMbvqv3FEHLdwxV/1X9sb//gE/fNrPDOZy0P4TRwjPTQ2L1/d3AjHF8+7jg0bB3vl6/yXXZCHeR/vALjtttvubUI1BhAoWoDTgAYZgMRnCXvXCFImLKAIyufAxJG0hwicAcGEjct2pTVUAMShJLaUkOCA/DomwSKfzUEABqy1UUJapcbzi+uoC5oCiDaA7oIqsCD3rTgbozkag90KjQWgA5buyfAXHJdo9fd5W1VtqJInX3+TB9tYQobEnO0CUWGsS3Ykm0vq6UJfgjO5BCSqtIxc267NOZFa5KT5NzZj7x7JFBtq3vRPVxKV7lPMArZkHAhw8HOiusCFWNgBAGQAMBIN9PiE44JdnwLcEk42syDGRpYYdW86NzZjXt8GyCt/7dYWv1x7Bbi7Ys8PtW0utbUV4OSrr51nx2rPb4LzLYnaEiU247NrkUhjZl/kt8lV1yKy8EmChlQLNGtH7GB1L0Cu/enbdUviG7OgySc9i02vzTm57UqD+SORAqK217b45gYyekSS6Lj7+ADZuZYv7KqFwIYQNx/BfgltfyuOkik7J4PF7sVbq9kwFUEjny1Udg3fRfjrzzN3a9cCr4Jk7a39953OOl6B8a677rr667/+64PEkv3aNDmyX8FZIIZZa497zxJKfgrb+TSZ0+uSimSfvJBDsWGJ7GI2eUjK7eSAWezK+CUvxgIHNs73t0IWrBeLcAt+v/oyD76ueAe/xa/kIgZIzsO1u++++3gU5k1vetMFU/Tjkx/jIysLyQnesniKUN5zzz2XRQD8oratyrt3ix8WELqOnPnCYpc4Ly4tFiUDK6RbpOcLEjHzghmrh9rv/GMe85jjPQ77git6EvPh4xJKXI89sm2LMZKjM6aLdz7Fff7vkRDvgqnPXcWDqeLw4rxkEqeq791JILlG2Pl0nx4l4iMeuWNf8Ks2+tf8ugb2eh8AG96FhJe85CVH8v+P//iPl3ibjCP22VlF12Ts3s5tTMX1GgtetnbZHH/t137tsKd//dd/vfCC9UfjjDu1et4vCMFacWwTk87B/C32SD6sLrL75OG67t0EE6YaA9vuXkkvjmtM5+IKPcPp7MN7JCSM/J/OyBE+wS1jZ0Mdp8/azwbEbFi5PJN/SCC3MFFsWZ/gZ+Zl9xUZ1Zb3WzSPdNnOuOVF9L5cm7/wf+OU0DYPO+f4Gs4Itz3KhycbtzyL/XS9a1ZPzq+/LU9R+BM/FNzpgYwVSsi+83SAu+EdOPxynLNd8VVc/uabb776wz/8w2OBFg9YH3O92OL9auSFr8Q/083Ga7kRG8RJxVLxr+O4jv76zIbTf4WadLfvnoI18hE/Cby2SS44iGvxBThRX7Xf9dmFF5TS0frI5RGAJT2U5hijYEy+AzEAwhmR/wVug+LsgLVP20qRBcADTNYhEXQgKnkQfDgL5XSvgCpwcS4GbmwRvV4spnImaEsAgSdyyBmQC8HXeAMLK16O1QaDBmIMJ6UJphInWyjNYx3nDD4A02p4Cq9QYRcEoJAcms++mKJzDImMfUdoABzCvUUACQiDNu5kBoy7X+LV3wiX/oAY+SYLYCf5MmYVYGBE14xfn0sIzYed0k2fbAIR2iIAwpCMkNWuC1zPL5NRSbfijGQgiGzFiiS7kJidA1fHyVQQE5ySl4Au4LITxFuC2CffQJLcTxdr54KY9ozTfMh9d8BIzPiZBI8OBAG2of8t7pmjftmcAIkUb3A0JvbetefEw/itDvXimF4IKMneZORMzhqDMW7BaGUrGDRHK0R0jgg0LgGy+SHY2UwBov89InLerbAFIkUj4A/w+e8GdPNY23aevQi+mxyvLZEjnylA9g+pQw7JqHaQSnowDv6eLuyI6G/jk4zAN0n1jjlcy369mHTv2fgjAC+ZRyy2EMEukE99Nc9+vrN/b3jDGy6/iS45gWPNKZuy6ld7+kQYusZquzHyObEG7thyWzsw7nrJNFnyw/one3OBnYiW8Yhj5LHxEH6Sa2NAvjZ+8nVcobbxBHwA2dpCOIznb3vtxh92Z56KUIrgzfdZz3rWoZd+arWxmZd4Z5UfLmQ7733ve68++clPXv3Lv/zL5U3bSFljEpvTQ3/7iT8+AbPgk1gobteXlTF2j7uw9T4lrTgVXCIzOoTJuAhM3RhtLMaA6NVvixb9ksMb3/jGw2fYld1f+usexVf2ItbRa/JYTMMnFB0ksVswVyiUkHe/xJENaBPppke+uNi//peNWOEWw8lz9YEwkz8fhH38gp13XhKxPEChufN2bNBtcs42vS8DTjcH/Kl5W1Hkt/xB33igGCne4Lvrs9pgv5KalfXyLG8kZ7ONPTlZKLNggGNtElxfFmW6bmOUWERffKj2vRvCOMxnY6dkVFyof/FEAd9YeqzMz7ytLDZnwOvovSLh05/+9Kt+jpAcrXrTx3JO2Lb8hT7xN7bfJ6xc22TjGz/ZfnrquDjZ8XyzsSULdr2/eFZ78JHNJGcx0jnxSAytr64pGTz70WJP18NpWCp+wH38EQ/eYtLG1MansIyvwbHGYsW8e8wLv9L3+uLmH+yGrOBy99///ve/vFuGbcOi/QlHtlIf9E5++nV8+fkukJoP/Fy80G7nwtR24jz2sY89Hr1s7opJmyM2L7gnV2ZjjcViG76Nn2srW8mGdmFLm2wXVtVeOw1uuHbt2uURgDNZRwiv97yxihSQXWERrso0AJQICmwUfgbATXJqg0ELasCFMSLStSOAbDAFSjlCLyhKUD2PSHEpoW2gvajK4wmcVlKmUGErr3sBjE+Bk/FxHCQHWZIsA4x1bPPPCFQfEUqV4ebQP6S/8XCIjmUcVn6bS+OWoHQdI9nKIkdaQi5Ad46cOQji2neV1dptLrsDwpz1f07MlxB2r4SaDNlT/TWX2hFMzmAB4MgFcaEfNsJB2QZnpud1RMBm/sCIQ5oXHbp+5ymYIQBnO0EaskVOK7ifSTuCACToU/EnudHvuQ2BBYh2XdeQKTmtHDu3hIJNq14vcLHzvQeB5++SFMUw/dfujkNw4dN0tMGlNmyBqx2roIFu97F7QV8w0BcSI/Cx98YoKaJPK0F+tsy4jRlROdsk+yav2iULRLRr2rbZv34WiM+a8/aFLC/++Qmu9UnFVP66/sv+6BsRhuO7U+jst8ij4A0rzbPPXVlln3yxcZBF926ip1Ldb0b/0z/909X3v//9y04dSVOFg543dR9sbJzmsba12Ayrnva0px2PFrVi1zHxgt/Du8hmz9326yPs3jy1y6e2MEi/bHeTNnqDPY3bvWLcFvUkAs7RoxjU/V1TEbv45mcuux7B2NjetcaMADaW9QExWnKAHPbpzdfsHpaKZWvbYjcM29giOWZf9Jjd+lUMsula8oc3cFDsWXvsWr4urjWWxz3ucVe/+7u/e5x71atedagARvKrjXn0IvmGG/yTLNnE+h8M2f5hyRbd4EHkTXFt8Xbtu/6XtO64apNfiXO4WzJFDvcN9vTLxhajJb6SFlwInqyclmN5TKTrvHcmftUCy867PhXL9VFBXVIH+2ACmXjUBt7u59muaxdfZGe4Ej/ko7jWJpVhviSs/vOxttb3yxi9qFECR9f0sfGV3PAzuwbYr+Jhn2x7Y6EkoHPO49bG7F7Y2vFwsiL3f/zHfxxFLEk9/fF9vAoGiF+wED6mSwXq/rZ7gx+bn/nWLv3ia+yy8SoasQkxmp7kC+TE7o0fHopl2ubT2Zdt3b/1W791vP8mnxfHYcryzPriw4u74obEdYuf+hc7d/dEx7rWYxpip4Ld8iXjWW6LTzcmReBzwd9jSpLTxWNxDH8gs67BEbd4IbHfF2izOThGb1sEUGxQ1GQ74g4sXl+GtxtHYYo8q+8KvutjxkLX4gr/61OBEw9fmfNPOjtj2Tmvcx1fWU5Ru/hD44gvZCdxFAXDHtl50pOedLx/aV+eST5i6S7+6cu4zVmc42cKLHIM9ismWdRuDssBjwJAvwIgWXLBBkQDqzEVjpQsyatBA8sIPHPjOGfgnLWtvzV0BnROvBacBSeOoPoF/BChXVndgJujfPGLXzzGWzXQi6mAZp/9V2ExPgms/gmanHySFade2QiQksTuoSiBdgMrOSC1VjAEgT45IuBkKLWb0pEJJEqVF3FU3VOBk/BwtA1itcmJOy8osQsy2zb12zWqgRtcrCZYvQW+xonsdF3/6p9++iQ/4MZWyM5xYOeZR8CDCGzA2WSEXiWwzXnHIggbS2Nkk3xlHY79mJfCBrsRSMiy65ByQG6snLu5mJf780+rEYEQ8KottrYJxhJKfrrARHfkwQ6Mn38Ya/2lS8/NnwOI+ZtD880XI39duz6L9BkXwqVwpdgRwexFQ0hjbQi+sIXNClzsu2vpAFhqB2lSOd3EAjGXDMA6xAqx5ztn0s+u+qQPvqxN/p4+bD/tWn6kTUSX7yvgSJq6LjxIns2fD9t2y5bZClunU/Lovp7LTF+KZXZQmK/2JX2wjwzpkvwf+tCHHvbSqg6CUlEngm2XwZJK7dZe57Ob7Fz/5CowIqIFZStkFVvajseeEAltsK8NprUnoUaK+ZOgDP828V0MYJMbKwR9cZT/IzMd3/fdIIqbGCAkW4SAg+TPr+obji5R6+/ur63kajz8nNzFMPEHfsBo5xFoNsgvjANpEx86D8PxC/IlwyXntUMW6aXxiLkwSwwn7+SY/WYvx88g3XDDZXfDWU+10T/4YT7iZH1L3hqLwkjX4yQIcTolB3ZJZ7UjqaUDMTjbzk4lAvxj+QAfTWfsu3mFie2OEFc30asdOOxzt8fzNwsJ7KG2ltguV/S39ppfOy6619v1Jd1r/12/SVLtbAFS8lV7yTNsaPuqsS1vw23gn0cVtMFmJVRiojEoJsGQroONior3ve99L8m/ggsdrI9lO2JxOlx/hPmO4R3LZfp747AY0b1dnzw8P83u6bq+s533ve99x895VkgVS2H8ts3XcdDsrbF7vxf7671M/XrH8nL+YDz1u+9UIdO1i+txgvpIp/hF14t/jc9uHjhD5nxYTIQju+3ae1z8dKRcB053z8rbS9NgpfjQGG3/x1/YGh4IP9kWLsh38c7FMjnI8ur8pv4q6rY4ubxb3Kqv9W/4DbvIrOONW0FLrmDOsBTGsX82QrbkBtdg+MYwdl/BkV3XjvdtyY92AY1N0jn+0X3yk3ShmFcf7MoiFm6mT3wDzuLQOBOd8uGu8z4j3GRjEr6XzLQh5zTG2grz+p7viB+NyWNA+PLyYHgoXnUOFzXuxpJc8Cd4Lv5uUVp8x5/4Ky7QZ4sfxzsAgJEGUi6AUa0U/Pt89rOfffxGbasiAGsJcsdSiqqIxG2BomOboHFABsXQkDdOtIRsCwJLgBgrh1sBvfKVrzzAuy2AlCYoMHbtGveuzlAQRxFIS7jqx2/1IiBAAUiRk0BPRptcUTBCwgA4pfNAlLwZR+OIjGTMDBUpE4AFSmAFOIwD0d0ku2uRUiSmvgAdYwPa5K7C6H5BpkCRvIylsUncgKTEA9gKghyTnBdkgQgStfLkdEh2cmE75r5Jz4KFe23h5rR0iSywP8Rkn9GS4G2/2nE9X9hxbCENWPd5JqlbIGAf5M2HgSvwB4Rkb/wd5wvkgCix48aMfNM3O61/diJI8TG+z0eBK72wITZzLjrQhb4iuwU47SNJiKsAu0mLt5XbqldfApnxaIcd2tmCMAFWv7qxRFNwgIXsi88j2ezUp+t8sl/y5QP06xOBX6xMf+wr4lxQ6nwr25EKW4IFzfWVdCxhFbQQEsWWTVJhDNJk/slIgozYC0Qdb0W2VapvfOMbx+ENvmxVjIK7XbOFB/oVFJ0XcySUVj02qMJEWELnbEDgrc1NXtmeJFDf8GwLTYu7fF+hk/8tkeWD+dZNN910PILwspe97BIz2c4Wb/nUxij2DoPr2wqwceY7JTW9FKi5VtzpWD5bAgkH4A05dJy/wI4+86te5imWi+HiqfYkP8ZWf8bnXMfENfMjJzgJK4xFEZZ9dD/SWd/7vgT4tpxh8Yvu+xTrEFd2sn6dz8A9iSO/hU21paiwGAyfxQErfYoJy2fqw6Mi+zw+XqVP/GTHQn6KXHwcVkiK+Jw4hKR71GV1b87u6XvtP+hBD7r8JKRt3XCCL2/8EUP53pk3JRsYIe7COy/srV94xUZX/9l2OrQbL1mF39mtWACDcD/fxd4tDIhFYvtyKrYoeRM/JB07d37RfGqfP+zCxdp+c1g+oVDHZtObxTCy5hMwAq9ShGKP9V288Fjs2iL582/2CtPh/toguXXNcmCyY/vabNzFpsa72+Ab3xbk9K3oJh4v3nasdvBhuwLFUTHJdbgOPqCoa2wK3Ppa3Gcvm6Djl3IBP93MbuGqe/jO8uLGrDggN6tfdijGdi7ZVdxsvPSvuCJXgFmNJYxf7GErfcpB+PryIzybvBZLN2cRM9fv6VFBIh0XM2AQjlQ7dmniApvULp9kA8bVvR7RFf83Znc+udR3MQ/XXFzSFkxk2/yTP8LdLRBph43iWOy3e9nAFlDIi+zPMaJxbx60nGnbxvvMgZ2JZUcBoB0AOmdwnL0bbAURSJqUZ2YoRwcLPIghR3RuVzcJ/HqAvgkHpQlAjIsyBDDgQvCIgwqRZEQ7EqPGgUQzzO0DoQVoBAu8k1cvtSmI2N4hUJn3GpX5roKQm/qwKgc4BNxkuso0b2M3vu4TNARJ7TOcZGEnBxBGoteBBKyVPcLF+LWNkLGbxu2519qxKs1RBZ9NAhH2JcWI1lYCzYPOgaeAyF5tqX/0ox99OHmVcICNZPbZdemPrQhYSwY3eeBMEmAFi+ygKnlvIl3HJJslIgsuCi2cU2IPmJE18+MfG7AbA19mO1ucIduVEV0irogXYOr8JkACh2C/Qd986QTh30DJ5xFS56wA2T6qDcQSQScPPimo0KHj5iXJIndb0AS3JbvGJGGgC3aypEJBpmfO+tfPMvVPIOb/3VO73gkgiWAvxgu4nWcPxt0Y+P8SdXraAgfdn4subEEg3cRK2/QBU4yvPgUmlXd9CsJLTiWoYgT7p5fmhWDle/RrTPyKHDax7xoFysW1+hK7ut8cmjes75PMdvWu9mEiYtV5PiqZ35ihYGOLovnrd5OExXc2XH8ICj9jF/wxu3n4wx9+1c/ofeYznzlsrPskOOyf7elT0khnfJN+JTr1g+wfLwWaF2ORT9c2TsS3axS1kBpkqq3R/fu93/u9g8B3ns/xCTFpC8NigZiIqK49LEFjD+KE+xtXb4LuMZqSFz6Lsyye8BNkbmP2Ynd/i9/8pO8eF5SItzKu2EsP+u/Til7nxN7a9mwqX4f95sbmbGfmb494xCMOGVe4Wf9nX8uh4AufWzkbP1viC/AC5vuUCBkXmzF3csQVPSvPhsRU3IKscMYzjiDC2SNugVTToTZrIxvoH111X7op2YE7cKnvbKm/FXcUEbqODYv/eCeM6Zr+xm0dZ3O1a2estmqjlcIWo5KjLeL0stwwe6iNruHPOzf2AquXa2x8bU5Wr9mB+M2fN57jxTBpz8G+xmFBhF+Ln3TU2MmmNuDvjm1xNbtrG3X+y0YkgWyvOeO7fZKLeSxvgWPu5T9sByaI3XhLbeHGizOLVd0jIeVvuClby/4VgjaOKTgrSGysh+9wfe2Q/fG7LdDRkXEpIjUPfiY2i3deLCcG4z194k84ICxUfLLo4DyZ4s94EsyrPfrfXEushfd04vjyqY2R/qZbRTBxW25hbuRDntqFF3TGHvHEbSe52Y2pXfys642Z7rqGzfmbf5OFXA4Xgik+jWPlKbYsd8ft2av43HjFYzKo4HL8DKDJSzI4pkkjwAbRIDfhSrmIDCA8CxxAI0ILcEivZAZJXKLAsbf6XJtLFGrHHKxKUjSBADXtqbYKGoLcEjJA0zlVOCRPsF2SAAA5ATJBntpGjGqfTAUPQCH4kScw5bTmtYS9tgQcZHnHIqA4tqv9HWMPdHkePyfbINA1kmcyRCgEdCSqPgBFxttcljTUfvZEBo13yflWgNcBa1eQ84KxxtUWqr/6q7865tWzYMl9Aw5wbEyq0/TQ2Fd2Z/Ij+HQdP0ietpdKtgDVVpPZSX2qQi6hJzcBheNuMgboOicQNA/EZu3CWHb1QTBAHoyJf3beW3i7D2AhWuuzcGLHtNjCXgS3DWQIsnHDIEEVJizR2mTb9tfapl92BhSNo3bBAAAgAElEQVTNEWZI9OicfOkAkUI6VdH73jU+EebuB/4Ij7nCPUDPj5E398FYOCNoswWExFyMob6tRCMkSCwMsHUXVtWWVbAlLXC36wRkdp+sEBZ6RlzoV+Dru3aRd/IwD4GRjMN3cpfoJkvb4bZYXVsCJkwzFuSofugC6VUkcA0Mre+u9XN/S0rMG8YYG+KpyAAH+OLiA50tuTgTfon7OaiHZ+KGIrOC9tot+bAXuGp8MKAx0O3GMOPRDnnWB6yFh1tYQWY//OEPH8N5+ctffuCRl46xH+RSMtz4WpHtOgmgOHlO8s2J3vue/bIxiSySVB9wvOvE+MbfeBufn3ukp7UpyRJyV398ClHkP/WFJ8Aw2LWFuMbgZ7d2IaVxpg+xiE7hN5upTbbOVj3aswUSfgbLal/Bgr3D9q659dZbr771rW/93EuocCfvY8C3Np7zVTjf902sFD8lvp7LTSZ2LsAL8YO/0xN+hGPSd5/LUTfBNVYxoH6t8vFDcqAf84XJYuPKUpxN7x7bkNwpHmjX42Nshb/VH7tsfPCJPdc/neIfcLK23YuH4RR8MF+C8WzRoyFk3NjY67mIgkPzieRMtuJw4ybHxmNO5LMJuns2J2BD3SeZ7Nji6HIRfrCJPp9zDi/0fRPq1e3asXG4Z2Mjm2Vv/J+cO04f/FI8amyrQ7xE/rILa3REFrUFbxVJ9bXyh9ESdXORGGqj9pfX4inwkUwVJRsrjMFbrsfpV3b8H36yfXiZjcAwc8BxxDy2jgPBQtfX9sZVHCzZKBAtt+1+uLe2JAbCW1grN8RF6qu/zUV8Mif4szafzu0uyq8bY98V+GAaTionwqubK46oP7ZLHuyXzPEC/qgYY/y1jcuIw/X/wx/+8OqGW2+99V5BmYMi35JPhtQnglADAMSxJichWJKz9yEPSx4ZGeBsgoIC0rZjYLAMRnLIqTqfoxXcOe85MG3AMs/ua/Ugwah8AdnGZBtRCpUsUpz2EjqlNsetzpoXUloARFoYE0cV2BDl2t+X3ygYUCiS36f/XQMMOCuA6/saWN8b6xIc1zLWzncPENtEaR2cPQFKDsbhBRbHBTRyyeHMh9763hg9d8x+AILAZsxrL83p+c9//vGm6H0WT2DuXgUTpK1PoGJu5lvbydYq2joooknX5sae2YPz9Z08n/GMZxw/H0QHwL150zvA8p3jS/zqG1gC85I+MpFkn4tdCAi/6nrFKaC7tgAnzsFaglzBgN/ygeYr8ZIwq7DT3RZ8kC8yZ7+1J9CzjcUiOoMz7NqcBdsFyeYmWd3Ea5Mf+rte+8YGK9j/+vA5WEpAEAcBXp8wRL9wBsmHmQqZEjpFOL69cthgQ3d8gF/R8yaXbLY20219SY4QfFhsnOmajBFEbXZtAbHHERYLlxwJxs43LkVPOkLMyXmLuopD5mNHVN/5GBvlM3feeefVC1/4wqu3v/3tx44OyT4CTObrZ1sg8SJG8VM86xOuC9LIi1iSXBGZxbktwMEk4/W9cbJhfYvJijJ8yz3wMflKgGDuJuKwDY6JG0gKvOweO7x2/rAi3e5PGPFZW0DruzbYo/sQT0UK4+Anex27qE1+s6TYMX2LrRuvxXFxc2M2TrNjgl0Kk4i+IgQ+QKbidcls9tJusRLTcDo+IPaJa/B/YyhsZFdsqO/0Q054ClLvO77Bv/ykYd/Z9yaG9LJ8CmaRAaK5yYK/jZ9PdDy7g8eOs2VyWv4HY7zYsO9ioqQVV4EfeFvySNb9a2V5kwwylizAt5UJf1HAkFzUTiv56XATCnHL/MgZwZe8Nk620rnlwnjHcht2obBBH+Ks43BO4aA+Gh+s3GSBjpJPxbj//u//vhQZNu7z+T5xO/6H+4tDzcvOgMbsnQDmyL82WWVvy4HTNVw1N7ZTX3aXLB6wmcVFck9eOCxMxHe6vv/5ZtvicR+yghswRd7QOJa/d5wvSviMb7kkG+3TywWNSfGBXeMUFjrgFF6FL9a+celLIaLxswf82fjEAH4Bb9PFr/zKrxw/JwkXXMP/si2xnn7FBXLP9s6FIn0vR2FvCh+uEafgU2PwvL6chY+SFf2LheedDo4bY23XZvNpAQ+H2OKuGLCLrOkM79lYAsO20IFj82mxfO1j8bPjeA7ZiFvre+wNBxUb2GLXLvft/LHj74477jheAuhCQVKDDXC3gejUeRNJaE2utyt/9rOfPQJZ9y7RZnwmaFCMcQMYIFfdZNiUtUHYxBiLimxOscTFvYRtFaIxWjUDlMbGac7zyMCthG0lv+sAxQY9pGhXAxrbBiygLZFCEgVfqxWAqU/AIxkSEKyYdRyJIUPffaqIAfbmw1nMxfjN271ALMdRZWeggFwCUbt+2hCxbKtX2zXZRuPvOrJVuQJwyabnVbvHW2hXZ+yRTUh0zqBINwCr75x6txcDp9plV3xlQQ8h8Fuv+Qz9dS/gRtDIrfkiid3DHtgon0DkBfq2nrd1tHuWFAP9vQ8xFjCtpPAt5BS5AKAAG+gu4exeYKYgARsE/1621bPiiCKAXll2DKEFop1HJtmB5/Tqc8kL3208kjEBGoBL2hd0t48NQII5+4QZAi7/5eeID+IGsNnbzpnOl0go5AHu3Um1RIMdIz8erYHd+u06fS6GCTTwvfEh0vzV6gVcshKn4AIL+y7Am7e+4IKgxZfILxm0nf01r3nNVW/6t0KMVPhka9rhDwp1Au2OySpV41cMQGQEz8VCfSls3HXXXUf86o29VtGQMy8wohO21HWKIlaD4XJ914drrHTAUmNC+mA5WzZWPkKHVpdgDp/ofm+EZp+NJR0Ytz5879OqiTgjUYBVSLpxb9yGPQoLCqPdU7uNx88e8ZXzKg1bggPIr/nuXPg+e4DzyYjc+QA8YXtbhKlN45B41K/nyMXR+kMkyYXNG/eSt+wkXIaNZFZxpLZqv2vavv+iF73oQhF6dKLidEWx2hc/4L72xKlzfE4n7AKPYH/NBRmlY/F0udfGEUSXfSigGY8YuEklexbDFJTErPpWBFZgbhxdTx9epGi3ghgF2+GcBQHxs+9W3+jfKmb9J/8eS+nfH/3RH10WOuqXX5IRWxbPHN94z2fxk+ShkEB/XW8syzPgP87TmGBt85MwwGrvc2ITfBcG2u24xUj98f366sWnvflbnDcOso5TZDMVABaDxAOxp++KdfyjT4VV8Yev0u/yTclXxxSf2R8MM75zTOPHeMvipHwF1uAw7GVll8zx1rZDKwwUg5MT7pz+6Zkvre5gDxyRDygIwQsxTZxIXtllyWZjqQ/8mA0tf8Un8Xj9dd/6rkRd3ODz9ChX2KTQFnGy3ES3sdk9eOYbjRM/oO8tUpETH8Or2NIWhesHH8Cf6FMuKccjczx3Cy3iVbqCH80ZhsFK3AsP4K+4Id6Mg8I+Mad2cHf2JSav3uCiucuHulZsSe84BqyvH3Ej+ZMF/TW3csLF9C2G0AOcICtB53gHQI8ALOmqceAm8efAS7w3qJp0QCJ4nwODQQusBpMwvBRjV504v+SOUExQglvfhL8T5OiCIIMBUgDCrgFkA7EjB44ASLQDwIxrg8SZtAok5Ei+HFCb6QEZ194mMxt0gT6jtf3M/RKEBUfA3DFyoPtegJMeIiFIomBbm3YqJOuMEkABm0BTEKwf5EtyhZRfGM/sJqmfbAdBQhols0u4uqZnYvsJL8eB3zoa+9lg5PySHgRidUHnbEEbyIv+NgggGxtg9CO4AzHEmmPSO/vlZ+7vu6BHrwXziiBbeWy8uy0OCAnmQFLA0J8kWiJBR+zWnNKRSj77rM/9R2bmppgAVHdlTDV+54cYAkY2QD9Al46spNuNAdQFAQTWOCUTjdkqxupO4EFwXM/3FCIE12Sc32T/BfJd2fdC0LUXJJHfSR4aXy/Mqq1+otQLqWyPJE8Fstpubo6n062aw196Ir/6Ecj4D1+REAno57YdR4RrZ4PoBjRBcvGSPd52223Hjpy3ve1tl7fNS9TFB0kEzGw+/GRJgNjROMKNn/zkJ4c5CqZIwNqyuGaMbC15WlVAbNgzwrJJpV0QCPsmyPWrkIskK0SJHWxsdVsbMBPuwK3GgPRucWYxx6ql68Rpc6v9kszsuERV8U5BLzltkUWsMkfFvPULdgPf9N08EMvFicVa2LEcRCxmO31ugW8TANcga/SDJCNH9Fjf8A8Rox/jkkixbTGCTpfMOmbOPutf4tIYKxKl//polfWP//iPL29S7/zf//3fX33ta187jqUfMWKLzt27JLn76kMyD5PYE1yD84sRYtfyC3iSXex4u59/kiPfhznwkSxXRss7JNeKJ1tEOft633/1V3/1eE4+TOyfAhNukkztPOHPfEj8JIdWuEswimHnOLPxhG3DjPpVUKyP5KjwbvVTfCNXuoe1+VQxgs81JraYDLseDukXlyNrvkjWcBAuwxM+BW/FV7+ewM61AyObN7tTGBGfYNcmFe5XFBdH6NH4t8BmbMuFyf7Mg5Ktn0eGpfCM7M59Nf78V8Le+WS9j7/govlh19eHl/iKj3Ale5OXSCA3BqyNyXFqA97BAfaBtxsnnqI/fIkvwyAyZBt4/wMf+MDjHSCKDZ3fRJW8+QB5iUHn3Imcxd+uMxf8Dw6xCUWR5VbyIu3IOeQd5ln/7BqGs5sHP/jBl5/p3WsUSRTE2D/Z7GKRokfX2CllNxo59f0XfuEXjp1BKw/zwT3kUumkHT98A96yBfZM1rhE7wfrPv6O65Axv/S9/rPR2o/X9J2PwOGNm+GglzqndzYhhrApmP+jH/3o6oZr164djwAwSMYtCdEh4k1AHe9vhH6DD3DuE2BQPFCSwCcEikB0CJKABeol9RxmHUgAQ7iXkJp0/avyuw4A7tyNwbwEAQRIZWlXbYE/2Zy36XPiTWqMX8DgMPoRFMyXXhQoIrolg73RG1A1di9vpD9y32SUwS2oc3bjQB6WCCKNkqV1PPpcuxFUJNCICEepj1/8xV88xpwT0gcwbq6CLpLJAbS9ttPfkpRNes2Xw3LstSVBDECaG+enr67zXC6ysyS3+wUeFUQ+xN8E0CV2kgjgYKx9IpC7qroJNl01jiXR2hAMgAZZsputkndt/Xl2sO+CqlUs8zIGwG3rX+05h0DREyKLoJMFvfFlvrQgrwiI8PHjrX4iQ2zVHLtHscxuDSRBUXBltySGvbKN7msez3nOc65+4zd+43ibPbnREVtnNwqa/Nv8Gqfgu+Qc9knQBHL3C3Z2M/HTDRSNk04kl/XVcXLaJGhlRYeSou5vLGcf5jcKrgjuBqrOCWKq18a7iRMfYCt9h9nInYR0iytWXhbXm6eEcQNshK/rNwgv/rM/xA1+LskxZ74hxrAZMQTeI0XGA5v0Bbf4KX9kl/DKd/MR7GuX7Dq3yTqbhaN9JlN9dv0jH/nIq2c961lX73//+y/njH19S1zls/TE5lYOruGHG492RZMdinfLCxaDJZDm3vWK0HuveMqWzb+xrg9sEQc+K+ItueKbiCQ8WsyA60g4PS4Pqc1w593vfvdlZ17X/e3f/u3Vd7/73Uti6R7Jffedk6EtMvBniSnbTm/FVfpr3J7pl1g6BpvgD71eL7FUYBR/Kxh0bJMPfycjj2XUFxk0LkXYxhQHqPjR9uvm35gjtfnqkllYp1DFJ/HF3T3Bt5Z7xZm8d6jjCHL3976g2m9FuD7tisIR+uTXzctO1/qpnb6LafjxcunuZ5NssfbYcNcqiiyfy3+0zZa3cMnX8Vtx17hgDRvih/C4sSaX5lsSAb/Xj8S/3SEKy2AhPJU4b/JPb8bSueatWLuFLPEI/5afyC3YpgSv7zB6EzsJJk7kE0bzX+Pks7gcHK1fj38YP07YtXZpwDvxsnvOeYYY7n6+scWttTfzYRcbFyvqlFRaAIFtjUlhlh3j07jIck1jEYfJCadk974vP2YX8FNs7lO8Fvvqk57ZtzxiddqxdvqGBRJ3PBsPxdO6lt3hG/AONojj9EyWHW+x5eabb778ChG5iAN9x3W7z+OLeBV8JLstaoh74dirX/3qo/CrMCCe973/tU1OZMreXcOvmnP/G8s5Z2msHYcp2pCzstHjJYC9A2AThCVUm1wsseAknJ+BMjBAvApiYAxbsEHiax8YLUhKpGzPBmhrDIIIQrsVycZWX0vea4PDAHPkiXGmzJSnWiPYAg7VXIWNbR85YdgbCJfAk6/VDaC8wGK+Cg2dQz4kcB2zk6G+EMcFX8HGWLp+izdLPhs/4s946GbJFqKHMABgxgpcJQvmm2y71jyACjLX/RyBLtloY+uZuwoFS7jWjoAAp5I8NN5NjjkyW0Q6gHffOycI8Y0Aoy05xs/uG49j7EXg2iQEAPOP5hPQscl1VHKga3raKmLy3GRGYEVaa0/hZ9sjM3oUPDYB7poC9L5BdJMvgaFKZff7SRlgzm7XZhfcNrCYd/PZoLLjYZv5JvtGQmGUpKXvbK1jgLHxb2A2BoQOsaJv/SxJgFd9KpI0dz4AVwQ8BQ/64/N9R+4ksIIVImkcbACAC/Dwhq8uQUTUdwdPK+/vete7DrvmK0jqFgTSHQLMpva7e2sHGee7fNqc7GSon+yparjfNmYrnZOgLgGSxMByuAWL+Rp82VjTtR/84AeP92v0Fn3EFg5uvKP3lcn6CJzbuNa1ilvpfguv3YssrqwVGth418DIHon66U9/ell14TcKJUiWWNe9SA6/sdqFvPLvxRB6lmg21nCoz7a/SijFSjYFj8/JNgKGkLP7xpkNNA+Eiizg85kQb4zZ2Mnu+Z7Yq5DRXOwe24IFfdFrY6dXOl3S2vnuacwlnxtzd97Nq3MIqHPZwBae4FHz7nhy/qVf+qWr5z73uajUVY8A9N6J5Li67u/mqVhJx+ygBqzEmcP6Jbw0J7Gi+7q+diOnPQ8q1nWu6yQR7NRx8oRhiChOtvh7PUJ7++23Hy+J/IM/+INjZSs5Fz/CpHe84x0HLpwTmYugfoZZjQ2ngfvpwgsylzDjQzAZ3iy+11/3JgsEnmz5566O8h/jEEMkFp3vepxu41nHyGqTJvPpPP5VO/3txZG7gCNJVsTaOLDvlzrHxbN9wOxwA5fkx3iiRA4/hsXksPGMX/ODtZ/+xiUbd/Z3yy23HD8rToYSRzxJ0tO99eudABIueqot9u1REjJhDxsb8IY+FT4kbGtbkj84CstgIV4pDtmlCQOXv+CfybF5pCe4IIaynY5rE3Zuos8n6se7EtijpBlHkDQrjnVv89jv4unyKfJik2vvy3HZzeaM7hU7+uQPy8Px7eXTfFS7uNBybdjWObla/gEj8TU+lkzgoNjYveK0Iho7k3PIYxQhzUHeieuIS92vWEdHza28od1McgLcqPYUx/iA8dFT82YD5Ej+cj998dXNd7oXd2PHxyMAt912272cl3IDmxIcjkogBNmna4Hqbo3l8F0DfBZ09YcsM1Zk2ovL9L/GIjguWArCFHEeH2KMKHGsrlP9RWCACqM1lwWODUbmRR6MGPAgGJKRrl/D3H4YI1BFKABOfQBQst3Kl7H0mcL93q0qbp8ME+iTDdlpo/tXxoCf8XGGTUpqnzEj84DXnDkgksAYOfj5uDEgf+bCWTmMBKbrMnTGX7sC9wJtcrQKxs4637yqqvr969WnwNZWwh6VQFyRd7ZUO9m0JHMDFUe0Cl3fjdeqzAZPskLs2NQmokCKPSxh1kfHBFP+uHbONslwdcL+FcgQw+4B3AiyQGxM5CthW/JMn8D0euCvIGS+bLV23b/EaokgH1/d8q/GbQuowGZs/FwxQEBpfHCK7BBk+ENudMHHrmfrrmn8yC6iw8/rUzBuPh3fXQt8Hz6QCd9DfN278k8uydG968+OwTl2iCzQGRtAevma4lT2n6/0UtXO8ReV792dsYEb/rWqWOGJ/zb35LUBD74ipD719YpXvOLqjjvuOKZy9913X56vJaOuazyIpbHVT49kHEFyXpi6dtI93d/2wfwXgWKH9AiLupcNiX3wE/aE2Yqb4pUkyq4SyYHEU8LPf/mb/tOzNjrmfja4/r4xSIIEk1bGSwQRJPN3H2KFeLEB/fWJhDbXM1E2luUaXU9fdAHfshs4Ip7BEL4jQew47Mie6Ew8Tqb9bXWObOHo2murRyUwSybrP5uw5bekv75hRhyrNnrpcIl/nKdiA6yrv8ZlJWeTuOa5O3oaIzIoHuJjsJhOyN7cFb8VRRUgxAT3i7sSQzi5fiMmb1/1p5gkTrzzne88xv/1r3/96uMf//gx73w9P2rO+0I984aN/EQ8EoO6jh3yV3PCXXCMfZ+BeEbfbIjezVMsq49d6Y/U257Lp+lAvF5bg6nitEIAjithW97cueWwYhsb75wiUHP3LgSJkPGYg2RQsVVRYWMf7DBOvq/ACbd2FVe8at7k19zFC/FpiwXNU2zN1nsvxsc+9rHDJjYhhR38D89TLLTbdmMvXGDrbJ8N0QtO3XH5Rf15Ph0mrG/CRLYl5yCXzotj9NP9cKO/5VX0CQ/JHn9oJTyfaHcMWfZpzu5nu50rjsRh+6yo3M9fu3e50cYAut78rXsWvxu3wqt3CJmnWGzu/HF3hFqIkF/A/8bELtdP+Xk27eWdOBMs4jNsY3MSc5FH4OZizX4ujzOnzSXpbmMfG4X9cNLOIP7u0/W1Ly7jHHji8ljj2HwG74IZ9KYP13bewiDbWN1X6L/8DCDFdrPnCAmym+skRbZFKkX4qSSBG4goCBAm8JIcAlxCZJQCN3BYZVgx2XuAvEp/9+9525SA4JIijq/v2qry27OpX/3qVy/Vb+1xVpWVZMFYmy/h7qp69xQcek5bpZARcnzBdQnYBlj9SjDJeo0aMdG2wB2A1j8Q1AfyhFhsQYGMGGDnuj45dA4hrU1GRw9AsjlJ0BYUF2STf9dE7hdQkCP9CnoMW4Dp+wKv4IAgk0nf6+fXf/3Xrz75yU9eVtk6z74kL8DfM8V++k5lbqtvxsMvBAaFBwkKmdva1XW2Y5Jl12gbsCIOAjedbkK2QQ1wsOvVBTKmrT6XTEhm8+30wY6WxCXDzmdTrjdmgMf2JaWbcGx/m5TWbmPdpAu4scHay/bYkrb4puS5tjonkVXsSp+CnJUSxInsAbu2ERXgSa7mJmjQxxKcDeybOEmiza97tqjA/mAF/cJi5LKx3njjjcc7MOhoEzD+jtzBW/5rBWGLU90v0abPDSb0wz4RE4Up9t952yTZILtD1JqXSjQCQT+SGKSSH2xiR35kVz+N/0wktNmLKHupX7sAqr7z2ZUTgiahXF9nrzCN3W1RTsBlo2LZxhykBuGHO4upfFNc2DhBxmcy6372Yex8wdhgEUJ+vZ1c+lNkyl8Wt7dwQO7iPT/GE9Y3GtOSeQRu4/WZlC4pFvdgFKIHb62cNSeJnEL39fiFwih7Xlxe8ou7WKmBNfyO7HEWPIVMFHu7Lt5UoggTyI/fi4PFnYi7thWynIdRjQUuwX82XR/+ZqeKBnRIvuvn2oFvYiSZSDoUvaxmwXFxT/zu+HKe5lDhowKAf295y1uOxIYubPmXQHYdTGQvKzs7zDYG41D538oPnjjGtslK8idO4HmwhH7xj03mJD2Nw4sg95nc7vXTxoqACiNiFk6WnBVT6ICM65tOFa7YqTigQEF2ZLm+KjnAB+ET3IZ7Z3zC91av/S0ZgaH1tUUJfNGW5b6nB/7QfLP9doa1uGLHGN8/8039wUp4J/5uEtT42EfXFXcqyO3jG8szFLr1Ie4vj8dPYP3GLv5CD+S+nAXHEM/sXlheBUs/8IEPHDtjKkbTf2Nhf8Znns2xpD+8sSMKHyIX8qDfxZLFBNgmYaWH5rJ5mUQd7sobcHI2yk/klvSHY+AW5hme3+9+97t673vfe/WCF7zgstOQj0r+YVb3izXmtraxeALHYWr3ifMWiMiCLSwPXR64nFEht/7FHzgvDstB+JPYotDZff2H03JPuzLxcPPhSzDM+cVCYySzXtB97AA4k+q+C7KMaoPbOXB3DTLdpBkXsoHYuK9PhiBxV9nf7T7AxKQYn0Dj3iafM/gHZGzdWbLWNYiO9ht7L5vJyJ7ylKccRqbyss6wRA8BNUfCZRQ+t53u4eAUK5g11k1iyDQ5IesLJI7vqqQA0LlAroq6YLeVJEZoDlYBgBoZNZ6uUQkVqPZ+yXf3IP8IOxAwbnYQ0BcMIxB0Wt+SFXohgw3EgUH3CVDnoMbRbAlSbJBUCKyrS0SlubCZvd881pn9jUQA4wUic+JLZKWQ4bgxAXLFMnbNfhE0/gpEBVsJx1ZSkbElnsYB9MkQQUI6gCkb1xZgk/Tz97Vpc28s/b0vDwTICCXsAMD8m812fLfmVdiKNC5JQtIEFAGKjARoY6Y/MoVbbNx5OgLYyDVwRtY2wRIsaitbl/QJOEgWUg8Dui952TqJ4JE3HIRJfaczpGNxo7FtkUE/SxhgskANG8ncG82Tf8fglCTOzxctUYUXikBrL2yffSDftatYww8FQTowR0EaCW0O56IbrOGP8BmWwMXaDu/Nf/Wd/hTvtqh5Thx2Cy5f6r0s73nPe67e/OY3H88TS/g3sNc+vEoeii+NOXnYYk7P9Lc26loFpiVQ7IxdaYev1LdYjIDyTbFksWfJPRnwWQSkNsMhRHt5BLtlK33yu8aaDpdgda8kOvn3foJPfepTl+SArddOcfvb3/72UXC3++pCCH62std3nOGmm266uueeey7F7eyi+5IDP+2z/7WP/POpdI7UIppk0TWSCHGqeNf1Vr7624p39+1zpTCMnuEJncAeeND9CmA+XdO9Vt1ghVjtp67MUxw0tnybf/ITcVFiZqu15LUx6Y991W/zDgu7P57Vv17s95d/+ZeH/9k2vfaLe7JxyQg8ST4Wnjb+VmxpvBFc42crjQU5ZusSLfIm100+3Vc/ZNF5xJ2t0RX573E+yjZwVlvh4TKyD4clIU4AACAASURBVIvJLpvtnu985zuHTSbndo7QsXhJLnAUL2DXcJPPwh5FYDbPP/suQba7CwcxX3rvk3xhS3rjK4tFMJlfwkIxS78KxvgpvSXHYkZyeuhDH3r1gx/84FLsl7DWH3zvuvWBjd3ZmCT0rEs4ii/x6b57PJLuyA4f4MseQ6UDvszGFCPgJbtKdxWS0rOYJdaRB713zxZ22f5yXn8v74bxeD9OpLhBHpvTNG8vk8VT2Dz5LN+QE9SW/poz2xNbFKRwh3YwtAOiXVb9jHf/yEqsbbxsxPz5u8LZ7uhRdFlb6DrcH5+Vk5o3+cgdNofoHuMh4zBR8Rv/3kIHLoAH4izkg39rt/PLX9gsngDH2dRiERtZ/7u8BBBQM85V/ALyEnKDlSBKOhgW4XKIncQmo4gkI0PUjWmNGwlHnCgE6VgSWJLwmMc85urzn//80bQgafsXsoGYFZj6n1EzPokJZxUgGXznkTZgByyAi3s7fnbIXW0DqOQgAQGcwDHlCoT6aNxI9wYBBgi4jI2OjA14WxkBWgg3h+DEAhkAdx39GCsbIMc+OaSCEqBcY2dLC8T93XbiXpbUs5M9J4s8No7OtXICHCQaEv/VT30DT1X45sY5lhg0BysJgIDeu55O17GtxjknkCM0AjwAcRzJUKHrk52ufzmeHjg72yezJS/r9PyWbjapZKOSHec2gAhQ7JPutYsoKJoETopUC/K2rwmcm9SxhY71XwDv2tr1u7YwYhNEeMUPFLcWAOHb+tb6PKDtGHygM/KFKar85L1ySf9AGE7yeT7levOSHDVvL2xiR5uMJHdb8/i1cbOnPmvHrxGQDf8nE2OCa90n8d2kRqIrWYMTtZcc+LmEyDjYDxzq2v35n84v7mt/Cf85+SR/AVHAV6Doe/PxiyWIRfNRZDZOdu9dHPy8tsKP7M015ipW1oeCMwzve48PvP71r7964xvfeNnSj2DDScnuFkiQpsVDchPnmsvimvbYyZJy8dW8kYYlZObCl/miAghsY3+we4vZCJQ4u+TDPBGeM99Y+1186j5J1s5pEweyb5fXl7/85YMow9vusRU+GUriOx6xLAFWWOR32YbEd2O7uIUcw1SEE/ntnnadtIrpn1UbxJiM7O7Rd3Ndn+YH9Hr2JwmaxGD1hZC6h37g3CY/i+8dF1f4kAQT7+q8oubi/pm74CUIauebXz7pxcXNrWP4IVvv009fbSJKn7gE7OgaWF2y0CJB26ZrByb4RMbXftl47TWWihV0bSUbXm6hhJxrk35xCvbb/ZLirle0ENPd1/iyy/p1ffMKN5LZb//2bx9/f/rTn748Bw9zYY9kCKdrHhUgk1v/FKDomc9vQk+/Z7sTx8XP5lI/xsrvtm1JVOdwjsYhZivW8enaJO9kurHE/ftZ38nRe5nMT3yAe/CfvfaZ/3m3kf7PhQ3tNA6cRaGI7Nhu98JltmV8tcN+zF9Sii8qfGxOtXkBLMeZkmHjLz5pH6fk72I+no3b0qE2YTIOwQ8X+/FtPkKWuIy+yAN+1JZcQ5zG5RSL+67YWzsWBPKHfg2gRxi2IEn2G8fMDWexgKbQtfHRmNe+lq+zMbEOBrIvMZN90JP2cEuf7EAc24Ln8l2+ZAeC+fEFWI8zmCOuqf3kR7Ywf/lu9/WulRvuvPPOexsMR1DhOycxa8CMDGkzuIQmaeAIBMkAl4B1jGD6JAgVS2OQVAB7xroGCVAcW0NDQACy4EeIjMm8BJxVPkXrW8DXL+dlAAirFcezoQjMHG5JAELUuASLJZ6ULPhsBU9ynrPUZkAAmHaL+srWnIzZ2OiMs3D4db7zOUFTAu7axugZXkRhCxLkYNv16qjrBNVWUnoEpXaRt/6uAtyzxgs+5sEuJT7k13h6IVEBstWCLUpIss1ZJY89P+ABDzhIxupvAyBSzg7rs//aQ0I2+dF24+TQ9Alg2N0GfGS0+xU3triAsNDF2Za7Nj2yo92Nsm1K3KyS0WOf2+8Gl+3L2CMz3vTsWja6OotIFwDSa3IAioK1F3Hy1+aQnhbI2VH3mx+Z7+ouvCJX/tH8rcZuMYF8EUxFoj67Z8lBbZIxAJdk+tQ/ORoHuzfnHUP2v6vP7NsnbDLv2iSPrmmboJVM+I7crO8rlhmDBDG7S5Z2/tR28zZHsnE/W27ls5XaDZrGzJ8QWdgEw+s7mwjf9pGOjUWNnc5e/OIXXz3+8Y+/etnLXnZ5uddu6Zb8LNFCJIy3l1S1/dLbsZt3emCP5rw7oLp3t6y7dpMnmL/FyvUH8RGWsG8EUTIhwYQv5rR6QsCQtD7TkxjSHOwC2GIiIkj3XVf/3b9+tkm8PmzNh98KzHBjiVrH+OO2z8+ak5d/8adNXBvnEkDJsASpNvudczqE5+ymOSN53ugtGe8avgPjNzaXZPmdbNgoqcVl6Jo82bkEaYsN9M2uxDRjMC44s1zETquO/T+67vT3tqwq9/iuv8I3agQElZKSU2UVighFE98AoiBERCSYoAZFEBEQURMgoCiIsSGUDRIDkSgx2AKCEkSCWqWhiRY2IeoLm3/i3HzXrc++Ty3rnuRk//bea8055mie8Ywx11q7MdlY3LOfeG8uMtFBaxAPi1dilB3xqcZa/kWPFfn9RJnvEdD8wtU+1iZHJ/PrX//6y4c+9KHLvffee23myE/5NN+FhWKGXynU2K3vNVP5lkbYHpPPLL4mE07Ev93PrEhnq45bnKQrRZ/4Mw679IqjrS+yH/9tHBs6bJaf9m95lfEUafRFDjyEHGe/FG+4yPIYRY84a2663+/EiO/xqi26tsiXa+QPMmogNUfnxrm++MUvXq8m4NOrK77JruSy3sUTMSeOslH6ahOw+fhK4/dcqH7ppw0otu91N6vg4eYwfKA1lbdcsQFPNa3EkoJPce/nOMUjrtc6dsMTZ6Tjjrc5gR+5YiL5FMVqro0ZHAwn0+jRQPVezPZeXtNcVxPiPcnHNjhN87AxP+04fGWxYfnBcqc+32JbDNGP+TV2VxfFzV4ZkC00dBdz2YoPbe7D4+lRbQEPvYc3u5kIFzUA4Zc4OPOj5UK4iZzP3zsG1zAeHWw929jHMwCe+9zn3uyPANICN5gpdAkAMi1xcNqOARyIBSGQAordrhHjW6AEr5hGJDi/LknHb4LXGdMEcCmtcTk2wOFo1r1BCOgReWveYyVe5FSScm7vzXXWy142s9/RIVmal36T19/Wusm3ueyaaTycnVYHXTArdABjr/SrqYFI+q73Cpbmp8clShxTsOpIkXedtLUGjl1uLFDWwfnOGegFF0CSzFpja9CMQtg1mYBTBWQNgCc96UmXN73pTdciOBncO9XfbIIcIKuAoO8DmGTuf+voXjYPEpQQO04nXmeVnvg8oNNBZn9JBaEUGxI0GVcX9MYGdLxkQJxuzC+IIUCI5caxRO2YjZGVWwzkT+mpRPqBD3zg+qDGdGFXn0479gUveMHRmPnkJz952IBukPuSY7s8SAji6SqQ9Vu4Y23rqxt/LseEOXQFU/g6MO245NBUQAKN2XHwJ9stKC8JRza3cbp+7zzr8L75iiXY1hzIrjEbB26QK3L+8z//85ePf/zjl/e85z3Xpz/3vfhuTIUu2yJjuwPoHA9Y0zyDReKFjhRra+tNoEukt3BFNMROr3ZmFSpisbnytec///lHo6DfWYdVSBmfX/uTaZsWcFAudBUZmRXwCCBS0bgamq6EQRiQMIQEmeoVJm988YXO46OID7lgyTbKllxvfvXUaDlscz9i3fFIsCJqd8JhkmNgCR0iO70Pa+XSxz/+8cdPLqUnGwB8dJsWiNCZQ4hhxJ3+4ezGLBnZJn/aAlpc726wXZXNsStnY9XErCioIHEufEqXzaEZsD65TRbY3ToR/i0k2dFl9mEkPDGn18Zy7jarcZO1s1zPHltI8Ze1c+Ptk9eR2yWqxhLzuEj61wyh68VyHA7fyZau5ugKDZwjmyPsxtlGFf/FK9lCXPFluWP5rJyq+elqJvoXh/gFDIaJi+nswBcdu/mVDcWLBgB84t/yWcdrLhb7jZUumt9l1PI/ffVduuz75GYrvtkaFTziV+7ROLKWXvGKdOJ2ME0G+Jn8ck7ywOk+52NwdbEC94EbdIbjOBYnY2M+Q5+wE2dTlC5+KNhdeQB3HCO/NSYfUjjH6bqvnnyKbFd4KJj5E8xxpQEemk3kBnqBOdbE51aH7LAx3XkwxbG+Z7Pl0nSUbHASftKB3L5Nh8bo1prGbOdYs7Bz4EHfda6cZyMJR1kugYv3Weffdtttl8997nPX2zrl2GRQK1nrvt8Nw2TpyrvWlowwSX70AEu5VOwsdsihMMpPVPJ1uhRnbKzWSJfZoXH479ZK/L91ubKV39D3cgAYp5Zsja3DbVaLK3Ib3IAJMFYOED81Z2+5/fbbbyISfWFXBblZ8s5oFqkBsMBokgR034tOPedGfIGS+8ooX8A3T7tFkXydTQUiubxSEADq1dUMSDsCtCS28ygeWVAwIWurC2vd4l/gILoI+SbI5M8gwIHuzglwCzkO3/xd4tTO9xLiLf58zhEV8WQAWs0HBBEc3wkM60W4Xa4r2Lfhwx5Itfcd6+oFDhcJNJYEifB1jE7YJtFNvtbivivEKT2RrXEB4TaWOnaLMXbXCEl/fjoHOFfIS158YTvsEit9WKdECASARZ+bVwec70gmnhSN8Ig5Y0sCCmz+v80vPoX0mKudzO67TA/9B0YAEiGQHPpel9yakAP+j9xu8gGoCid4odBHXMjOV/wSQmuJXP/6r//65cMf/vDxyg4wZAmwhG9Xie+Le/5tzYp/4C3eyY0c0rXjk6F5PSBysQP+8FdjiVFz76VfEjQCRseLLQiCYxZD7CLxfeevHyqSt2jSiOke9Te/+c0HqVn8YCcFO3/awn6JU/pFAtm82KeTJRtkth6x3pzbFEUWFq8QxE1k/AHpEWPJKpdJkkusrRf5ZB84JBc2js80LhAnTVZYJo+srbZY6jxNoLNMHdd4fa742kTOlzumecyB5MAg+M9WfJmvhcHFmSapoic77C5Qf/NlRFgTg601ijq38TrOzhJsXpsmW2T1q7/6q4/7mOGOhom8zyaNL4cr2n22OZcPbAHMVzRTtnAhP74hxvhV60HaxG/zpSuFVRjQ/+Myygd249hW84mt5ETYufisSQIDm5cvyp++k9vk6fUnDXa2sn6+a23sAiuyR5fMf/azn73+usL6L4xc3XYu/139ZJv96Te+D0fxQXyzcZBy+Qx2yztytlzbOduYsStOF+xc7m6M/qdHzzJJFn6tqdUrmy2h51fWxZcU1vxoc6N4E8fkTQa60TjYIoKdxB0yL75x1i1Ettgyj+JcfoT/Hki9+OBqyuXSdkptdrDhxpsdXJx2d3HFMP9bX2+sNiHi89bFHstP5XOYjjPTs8I+2++vEsjTMEchxd9Wd8sNfI/3eZ6Fh1Sbl23Fp40+xaq1wK/049bi1ox3933xKnYUzuIkG3TVWvbpdg/rgQN4CH+y079+Bc9bMxySS/sMj3UVCdns4HfscpnG6yHpyfSxj33setsb3eDHOLyiX8ysfflSekh3jVmjviY9zu0qvfUT9lW4d764aZ7W/7a3ve0Y87Wvfe2DHjKJI3lmEZvL2WoL2LZ1JHzA582Ja3QsTgAX4TAeYx6xBo/pAlfBlfkGveFYMAdnhZfqRrjpPQyDA3y0NfTTr7fcuHHjJvKxxLMDEEmLW4JKsC1Yl5T4XvG/pE0gLbnrM8rborUHQLhcdL/nsCnY/eCSVHO73MRxHIlj9x7R4qxbZCU38rdKBj5k5ByCF+A5R3Ajcy4xUSB0/DoDx9sArAnysIc97PKZz3zmf+2Qb4dwSYRCgx2aD9lAIAGi4LXruUFtx1qyMp/iUIJWSCNDgoNemvtHfuRHjof+2BkXDCtjnwGF7G381TPiuMRTt1HRwvEFGPDoc3qQrIADYnEONu+bD6AhiIqKPmdTRY7Cmyx8QZwgnnwAaLRmt2uIvSVIm0hWNsmdTJpw1rlkDbgjJo0v2ZOD3BosMME81iPh9X67vp2/uzT8TLHSeXarF3v4kp9Xk/AkaAkN6ZNI2AAgwwPFqoJdbFnHJuJ0hqAoYLdYVODyKzYHrL12fP+QjPQHLxBN8WmnMBk7rmTYJYiwackZP+lY5GiLJnbvuMZtrMWHLb43IYknMirk8o3wt1tk+kdfYptfdJ4dDPpZArzxzZ9bFxLCj3o9J2A27nUbamS1ps5dIie3KCDzpchFctG1opVeF/+3wQHLFU9wc3MLO3VlRflI3kOIJHb3ayKucmFj83uNBbYTG4tP5lOUw0d2RU75HtntuttBQLb5eseRWUHbOb7fAqm/myd/b93dJrGkzLHbKIDn8sfG4hb3vucvCgqbBWRsHflX7yPu+byH24lR8dKYYhlOIdF911yLCfKgoqhjrGXzP/10vPzQuHIfPN/cs3ZH3OEVmeDw+tvq37j8UzzWmNBMhTN8SRMDz7j11luPK+Duueee6+1Aij/YRtf80OfyFwyiQ3lHIXXOI4oMVyPiTMuJxLKYYH961wSBPXIQLO81u9ghhEHpGJfJVrtZsxwBkRY/rS3fSp995tcK5J7NFdbhCoLeb4Mx2ekUoWcPDTlxJPfRAx+Dd3wDNya35lafs2djkIOeWk/HdozYX860ctE9nBZ3u6lFDpxq15ls4Z85vSrezs1Na1s/Ef/y7W40bqEvdpfLyVvLwxRe6zd7a1wyaabA9M2zdMEfW6+/5cS92sDc4h8n4XvN162PPfm/fz/1Uz91FGrb4NtCX17W0FXnyJu4gI02OSvZOsZDFHFVWEd/8gk/xd00euU1BbvYYgvNiXPtBsfEqFjUJIQJ4loTBAdIjnTtylGbfV0BkH66bfQcO+y2dYfcQH7vcf29giZZ+q/mxaEXB8nL73CK5S7mWI5EH8bcuqrvNLvkXLGBu/T+jLfGgn3iGk4fzeu77rrrZg7XpbabMBUcKcL/BuK4dgsQNu85/xnQCNr5QJmTADVBjcBLOJyQUyZbT4PP6ZNbVyel5XACFbnoMwYtuQo2xJdTr5OuwZDI5NBh3uJHck2eHNHtFBKz7ovxybdJg7MCFIBE1uRBrreQ22TGsYDCdpMBPxLyute97vjt4t/93d+9/hQLR6F/gYJMs+3aSQJGjAQi/QGO1lVX8xOf+MThZju2hKgwRtR6Bahr2y0oBKTiVSB0LmK2gG1nzHmIpjWvP/ubzxpPYcd/xcSCLJ8hK/k3IXW+c/rc3wt+SwiW8PELoIRskE23veYZ30H2kQJ2tJMgHpCHM2DSHZuKWzL+/2Kv4wDazt04dvbWfuwv7hXNW/grsmETbNiE3PmRthpO+RaCbK6+L0a6L69XMb1jsZ9C3Xer//4+A3ZzwMtwASFVuCvw07FiBHHkF7vDb142QPTEyMbEjtNYHjYm+SNCuv/J2kM0v+Zrvub4GVTFaWP7/V34TXcSm+RHHjHTXEs+4E+2REQVPPBKEQcf6a/j+AISunGvMIYfbCPRIWJ9ng95wNfmE7GssYf0mU+MtCuUPZEPcadQzY88T4f9EOvmR7jMU8zIX3QMZ3vV+KAreI/obQ51qWnrruHRTnuX2jcve/mbbsSLvCZnNR9MZx/FsfhX7Gq2tyb5RZybj913NwuRwjuQp7XLuYi7kpS5PWVJF/9T9MhD5BHjm1s0hOEhkgWHNarM3fdwq7n5c8f5PfuuqhEDyHXjx1si9IhzevbTfwhb8qTHxsNbFBGwdLGlv11dh0iK7eRTMJDf3GJ3d9H7rs9dDdd7Y9npbS4PFk2P/e/41sFXxGvyt+vbGBos8mVyn7kgP7UptZs6eJTcug245m+evoOxbCOGyMRvG7umoEaXON38i4O6nUNBgGvJlYu/yUW31roNOjHsNR24zUNew58bZ/mneBcXcBWH6ng79IpvORJPNfZix8Zc3+8VM/ImfrJ+CSc7xxrPfKixxSF9if1eG7f/dnbpn+8ntzFxkvQkb8LCXvkPe2y+4Beapnxrd+PZVf2z2IS/izH+sscur5WjYF/ftRbFObn5JbxNhjvuuOOIsbDCrXX4XzpnWw3YxtqmMhzPJvgJXkCvfLv5bNQoxGEh7OArm0fE0XLp5bs4EB+Gh+f6QXwaz3vxTd9ybTbhkxofYgkWy9H8Df922X3Hy1d4r5zY+Mne/47vH/6o9oLV8Ksx8A75kV297yHD4ZR5xaEr8uSuzf+N0Vq6Vfmv//qvr3EglsXK5kXYQ8/iFn72eZ/98z//8/+9AmAJPadc0kBQA3JkxLbvEaAFBAqgGM7V8ZwBGeXQEoh7nhZAd+w+364NUFKEIAUCskugHvWoRx1KPBONJQk5weqDc3QMAGiOkk07PYzFAABKUPTq7zXSJvvGe+ELX3jc69x9MJIAx98xkcJz5xABB5bk3ktQml+ye8pTnnJcUdBtBa5K4PiAQZePw5TgCwjBgzwqOukNeUEmBDRiwx847wL3BhvfAGIChD51xXovYSXbdt0AurnyO2RqG0Wdh5zaHUsul3v3tyJP48a6OldhJBl0DPChVza3xiWGwFlC9359kd6Bk1ihJySgNW6S2THF9YI//5eAkMs+5y/AOZnFgQbTEkoJXfGjqOuYdtbtAFgfjFggWxsi6p2fLL3PB3VAJRnEuOP6//CHP/zyqle96vLKV77yaABoTJFPEpEomtN3ayf4AQNbj4K07xR89MoP6bRjnvOc5xy3XnSZLaK0sbJg3jj5tXngn8IFoRGT+2yGbcAsEWkMRc7iVJ+1lmyF4IoB8yIv/HkJFh+C/702ZjETebEGuQFe8H+ERTGM9Deu+eBnY3cVVP972rskug2f7N7VE82f/reB0ntkQbKGs8kjJ2gmaCRuM4JMcqR8SF4Es7kkXbtjS3w7Hk4gwmKJ3RA4zWlkU6w1F33Li+KyueDWOR8hMK72ol/kQD6rIfTTP/3Th6776b0KJSRwfWjX2ufINV0hZvDD98ZajgDHkEix0hh2slsjGeEnLGjOLSTgpbwjJhFpDcXVY3bZ+DcXv+Bv2xA0Xp9161JPrS6Py6vWgzfBDfM2hysGfNa5zlsbynm+S54u4X/5y19++bVf+7XLfffdd/3li7BB8Zjv23HlJ+lbTGju9Bn8F99iwC1Wjcuv5Ycl1saQL2Enn239MB7vg597O6jjENoz18IjFXC9txHlnF417+QYDUH+oXDtc00Ea+CD1pe++Q1/5X9iSV7uvVy8cdJaXeVDt9vo4H9iBhafN9ngaq/yRuc6XpzSE58SmzhiG4DxQDwOX6ADuUex0+d8EpbjQubGUTyoV5MQV8Nf6bDz5Brz47+dk4zZwK98iGV8QCMKrvS+OfcfLqJWUPDJqfwUVnttLYu7yVmMx2fgIj6DB4rPtQWOYZ7ea87vbQS4fHLKA8vXYKA85NkgYn1zTWPhp3K7RuWdd955NPx7jyPsmtmUTndNuCJ8L27g2HLsdM5X8JO1NV/ikxo7vV+dLw/AN9Jd/1yl4Wow8Sg/b61pfbCJ7Z2rscB/xOBiF59ajNnvbdLAr8bos/e+972Xd7/73Zc/+IM/eNBtTLAPJ1XXyqed++hHP/ry6U9/+vo8D5ypecUt/5KjtqmDY4q7zusqiVvuvPPOmw22i0G6KZ0BAfAmNAtX1HFu4MRYHqbQGH0m8ROII1EuooIgMVTfC6p1CoRYVxDIk69jNSCW8JmXsyzRFWCCYwvGJYxLQgVGn0mkkvoGlPUBwEc84hHH/YTJzyGQP0C1hi5RFlAuaxVIiOTuai7Js05AJfkt2LMzR0Z+7AAogBy3nVhEYoEL4W5uZIx/rNMCOTamI6QYse2y5B5cicRKmMm1uzEb+Ls7pau5464NtwGjcEo2djmDpHPPRRMAaD3ZTiLm43S0pJP/sceCWGMgM/3tfj/xqDPcGNaQrHRuvQqz5ug7uw++px9yLRG1I+SqGvG1+us7ndP0lr16gM7nP//56xOnxVTnIy3m6VUDEFbk19/5nd95dFDf//73X0l6x9mtorMSw2/91m8daq4BkK8gf83rEtQFbbGlUSBZti7YBhcVuHwCtqS/vVSPv7T+Lks2ZjpEWhHhxrC7JDaRmr38zZjk4i+drxkBL8QpktZ6zSvuNQDWh9ld4836e/UzVWJeMaHYTg4PwORnCITY9H7xrCKmS5FLkNt43BiNBLaGbknY3QEkBwYu9ivk4aqE3rGwuvWKM7KJ3c6Tu86NNHbqWLsT6bFxEYj0wW8WP8L7foe+77epJOf0Koc0/pLyxczklSfYgm/Ic0twkWykMJ9rrvQi7juvYtK/V7ziFdf7wztfIYBUIOoaOIo4TRD8oTnl4N3ldomv/Jr81ti5W9RlWzFKP+IeqVNM+ZxfwADcY8fmA8ZYHF4M4LPb4Fys5TceuLrxqWhxrqIQYeUfy480FDUZ+ELn8vtnPetZl2/5lm+5/NzP/dzxW+jpFp8TP3bt5XKF2BatxW04xQedi6MgnfI+wmojaJsWzuEviKrbblqr4oCfsBPcYROcInlsQCQ3vfe5HLs23rjY3Nu8XcK/D5BtbdsM5qsKAr7UvHImznnWtRwp7ta38uX0hEM0lkInX9Fg32aufLU5bAvC5bj4tMaw/GJsfmT+/LRfXeieaXpMXpfGi2m+2ft2MtOdvH3mU/JF+uxKJFe8yDVwyhrwILLybYV6nydnssdVyHbmrOmpY3E93II/0x+/4b/ek0f8wSPcbfMMTIBTHRsvUJS6jRC+81d8ZefCG+SjdFYjm16Ss9jsuDYzlsPkL2KNPjZ3yC1ykNhqLFf+wDRXz/Ch5icvTkkm/sPHG7e/G0MzQy0od5mbTGuf3bjlV2d8d74cgNd0vE2Mxja+qxcbm9+nLxt8fWY9NW7TefVU84pxDU61m9zBR8ioBvF5snVOMmSvbFpD/Td/PNTDZQAAIABJREFU8zevz7/RRBW/yaNmoQM8TY6EozgnzDzXJNkX9u4VpmzSd9dnADAE8rNEgDMwIudCDgSAxEcQTonUd74AV7wkmATp/CWrCWkHW5Dq+jPEgusSnz43t8An2xJPxI/BkFTBLlEV3AiPJNo5m/w7VvduCRujIT0ds3rqb3o1BtKEXElExu94uzzAWSIBbBy5Ne6TIwWQnSMEa5Nd5/T5Ix/5yGP3kjNJwpyWDhAJyXo73OlowQyplsztCglMPgXQel8A9L8rOSIzf//3f399EJbE1flbRCnGNBuQOzusCvYNWn69BT/bLHEUF+y09pLA2E5Ssr4zIZUQl/TyX8Ucv1So7bxiiJyC37l8pnk6z/qBF7unX+TUqzEXE3Z9jdG6IhybeDp+/VHMrG11OulJwkUUOlYxKgm2syzBAEwFo4KsOOsSuojKRz/60evOpeQgDuFP78WjxkSy7N/ppuSQHbbwp2MEdC/3B/AeZNoxjWlXqHH4LnvCHX4siVijRMx3+c5551OC6HtJD6FarGk8BHwvsZMLxLsudvFXouQzElZywkfrlDw1EsVWOvIwKBjfvXvFdVdJlIzDtuMStQce2pXMJdP+19yUvJPz3OBqHsQLNm5cywv8LFm6OsyD0M5kSaw3llyJHPFZ2CA++WLnbOHf93ymY+QvtrG7yA8QD/l0G5LshXB3zF7dpPkAD3qPHGtSGH9jrTl6Evszn/nMYyf7V37lV663EWlG0YOcuwSRfpcbNPeXf/mXX7r1rN3qxpGH4Twbec+3WhN9Li4rahTSzZvetjg/Y0hrC0PEJixDuPCQxtorzJb44QpbqLIpf23Hpqcse6hrnytExGpjwoLOd4x85Xj6JGvfy+GdkxzFjIcl80HET0NOgzj5Ya9CZHE/mZarLeeDU/yQjI5f3fR38fq4xz3uuN2wHPEzP/Mzhz/1fvMUX4A74je7u9z9jJ04RueEl2HGcp3lnp2rYa6pAkPT5+pac5ssfSdX9PdyxC3AGq/1lnfazIHNfkEBLjaGIk6xYi7NYfGebP0Pd5M/392rOsLCzQHbgIZRCvrFHbwNR+xqVlybnqyZnrNJO9+vfvWrj2bTv/7rvz7osufFaj4oJu3Ga86pB3BD/ow395OdT37yk49d0z5TICrmlm9tDaEg7XsxtQ0HXEw8syV9y+OL540Dg2Au31L04ss1Tu+///7jF3aSwfFiGtfd/MDm4q5j1Qiw3VrYwgaL3Kop23HpEk6ys/gid3PsfPi5WK9BlowaPfCx7zf30a2mV/bhZ2LFOcm02Nb7jWH4D0vEVufTGzwXk31uzcsV+7vv3P4JT+R2fkfGZzzjGQcmfeELX7jyWPkLR5FPd5O288/4KJb5IJ/ENzoe7qr9Nt7lMPxT0xCP6JX9snW8CU40jhjZfGr8bYR0+/wtt912280WSkhGWpKkYElYAkugkhajJdCZ2K9CJPeHIr9bCEmuHNkYnMv8AnVJH1K93y0B3J0JSWWVuopbpSMHiiE/S2MMBJg+6cquh6Ame8SzjjvZzw6HZOkAK9j6XEeIbTq3AkWntPd2SgQgEOkcMiY7udhEYm6Xqiewt7uwSXKDnv23GGscYwk8DptOFLdsmjxAUEPFuAu0wBkhX7IGWASpAs46+UK6R4wazwOXkMglghIPopBs/FGcLAFGxhAtethCmO6BlrXzuSXF/Nj8m+iMg0ysD4llCZmMHZNs+cgS+S1Q6FucVby27ggCP2ajjeVNMB5Gwk/EgW6yhgQ/sBb+n/ybxCJ2vddc4p/5t665+wcBOrK8vk8O41h3x6SPiNr6HQD3vaKs4/YXCxrPms/Jr3P69YVut+mfq1aaZ69W6jhJCfZtfKwt+XrjtStekuuzcKKHejWXJLNXD/Cxxu1Y9xbCEjrrODqC+Xy7V2uAHR3f3+TfGEa4dLI7tp8TetGLXnR5+9vffiWQbCNmFEnG7PPk/OVf/uXLO9/5zqMB2JwIRPMontkNThuzz/u3hLgxaj5UnHaJ3Rlv6H2xvDH48uaVjoWDvSIHkv2Sl+bte4Qp2ZGwxXT4QPYlUeLvTCgQAJgnj2g4aN4YK9t0DDv2eQVH8tbs6Ty7u9a7tjY/HcFnV5t0Tv7W/e81FvrZSbgFd/MpPoTcn/2fHNYB4+XT1qWhgoPABf6rsZaMGt+LoYtBfc6H2IrO5Yl0Z0fSuQpIeuzyavEkdumvY11SjxBv/txiwJzLX5YL0IMGu/jWIMNxOmfjkY/zU3mOH7r9YjdOkmtzVXNuY5ldi1f/Khp/7Md+7Ij7Lj/FKRZ3YI98Rt9yIf4AY1qLIrpj935afpds4kde0Yzna+I+vaw90pn/mh4KDfpi281bdLx84hw7jpGjWqNcvfy38cP5cKpfz4Bv8gn+JoZdHQV/6E7zTxOSvGJGodP5dKZg0Awohn/yJ3/y8ou/+IsHj0gem0ua1OwpNthBLKbPHrTnYdDyP/mTo4ZWTdlPfepTR46H2WLMOVu3sGXn8xtrcrx44ntnTrN51uX5/JydNS8WV/HOu+6662j+9EDU5FnfXMxj67WlRoP4F3/00veal8tz13c1UvreLT/wnR9oPiwvlOdhXvHh2SRylWYGfewmgEbFcqvNpc2d/xb3YgKO9758msw2kthZDiAf7ihXdlz+4YoXm5rifWMOHvaZZpdYcDXE/koA+bdp07nymhoHlqtx8PVzHld7qMPky+UY57yqtuTTcgTd4RlyAvs3l3gjB1+HD/2E7S133HHHcQuAgCGcBLHAuwQKAFOYgsZlVIpVCzBH423CQVLMJ9F23iYYjoWkLFg2dvP2r3nriFSwNFZk3b2mSxYFZ8YVmEtoFRnnotkVCJsMESlJiwPo3GwnsmMzQDIxdudJuuvwSxyBjvOTOVnoodclh4obxjfXAk9jJJt/1iYhAA67U1t4GHfBqr8VfQLRLo4dBrZfx852zRm4cfDmtv4lgmTWKdYBNQ898TPHkW13XKyhdZELEABJPuE8gL0gtsXvxpGd145tDs0x60KcATzyI4GSge34qZ16BSkSJJa88uHWtA0HMY0grN36bj8vlloHf5LkgSjy2/fNk6w//uM/fvnt3/7to5va57r3fCP5EXGJY2WS8GGAMTYR0l2yu3TN9+kF/vAdzZyOUSjwe6Syc0p6dlW2cbPgyU7iHZAvgV7sQoQ2IbamztPcqNESKWpXhT3FJpvw0eYVX5EwuuzvdvsawxqRVZ1vRcLiFz9R7PBxV0bw38VESYRMS4YQsZXXuTr27IJowpHk9mTfPiOn13TUrgTfYHMJEYbxYX5vtwMeWKPzEUk4JZeIub5HtL/2a7/2wPC//du/vTYz5SWEQqFB/7Cz77MXvIK1Erk4EG9IOjyseeJXGRTM59y6uC62EXmYJ5cjN9bP53rVPPIZn0XO8t12O//nf/7n+nyUJfFkhpUaTXRkt7K59wFW4UjNbDpH9hQB5x1K8vDX3eWwLsQWUUJqEUjNODl1CaTc2meI1fIaftFr/2Fkx7rUHEa0BrHiFV/wED0ysKMdX5h3Tdjzc3ywxXeb7xQDdpBheudoHPLXbldq/nhdepQbzb26oA+5bQuNYrj3b33rWw+RKopqAPCr5hNrdmHXP8Q73TQ/8t93HZuftIHi4ZfwRgz1mn+L9eTsfxhZYwsmwe3llvykz5oPXsHizsHZ9ooCMQIDNVo7vrXL7bhox5+L0uUe5sEh5S/+zD7wCm5sAwF+41bLzeEmv9nits/oFAY0bxjcz8f27zWvec21aMMTYRo/tgZFTN+Lk8ZvTsUl/4LbndvzSBbzcDvxs1itToD/9MF+y6XoCGaxbePlU0984hMvFUntDKsT+CxeaHwchyzJEabZoBD3/ACmKSb5d+87RrG4GIrXNUc+XI3D3+hTU9N8vm88OCuWnbM7xvJN+tc82QYIP6Ff9mITnJdf0o+GizHFZMcna/NpPMmVxnBlb3PAMHzcvMnNfuJsc7k1yv/rB3QGD3o988feewAw2WGmWDcf27kqg69snQFrcEw8gT75MT95qBpI3pd/5CzrF78wjA7w43ji8SsABjIA4NwdlQXRBT7AtJNa1AZdf1OUIIk8uJxUIQD8lthRnDkQQ0anYIkf6CZHgRJB6VgAxIlbJ3IO8HVxlhAmi/tAFTEKvU0erU8yW/KuwFgC1ToRrCXWxhOAiDG5dgex9ZqPs0nKFTHJbDzrs9OEiLcO5CtdKAI2IbC3tQMQBIXfdJziSAGicEL6egWM5ljfQWrpHwAGjDrN1rQERED5jI95bd2KA0EmIXoAGj/jF8CZP5+vehETS1YQr03YjlubSvqtt8Ktf5GujcEzoEnGyQMk2QKh3SKTXns9E5P1K/LpivrOfBItm/i+14g6Qp5M7aT+6q/+6uUHf/AHj5/v7Nz0Qy98BOC1brEpqSCSjSemOo5u7A47l13IyV6KVOSbPmBN5yMBiBk9rc7sFrkMkB6WIClcJUBEanECMd2m1PpGc/pZRH4rjtbeSyZWXiQC7tKX5CvRigOyIS+b6O0aGkuBau2KLYQ+OZCkjkUC4bgkBAvlAoUw2/F5uGEcDQ9xoxh0PhvDFPKJlWQilxxDj+ZG1uCavNjn/KHv2h3vu3KXomR9QYMLlq4/8//WyZ92DPpGnl39tbLCcrpCsuiY71iPeEj2/KsC0DzsphHTOedcbx3IF3L0vOc97/K0pz3tekWGnIaQbPGA6LEBLOy18zTF2Ve8a6LDDyR4CxK2913vkTqEm472NRtq+C5W8DWxJcca3/q2ibZFBN3uVSJy59r6XMQpeqwNTq3/LHaZU9zZVODzHauZuk2FPhffbqdqbZ3HDtnuTHDhF/nale4WwT//8z+/XvG35Dkbltu6bLwd0TiJPN1xS3oVtuTgB7vbJgbN0XvNkS38YHmvcNg5caKaEl2JkDw2rJpXYy65ihP3c6+ONB8UrC4HXh4o/jaO+FA6TpbGbHxNCRwLZq/ca6/ljLjW6nwLUesQr3x8C6y+0yRx9cRe0SJHsH3vw7+nP/3px6+MvPGNb7zmeLgpv5h3m+Ewyzo7Z4t/+JieNPZhEv8WN+GYe+1xgcY3X8dnbzlKvlcHsIHYxMPlHFcEdhwuYo3Nka77V43R+/gO3El+V5J0jIZPYy//7b1dfY1D8UUX4pzcfe9nKJu3fx3b/3xanu8VlnVc66SD5SD4QePCS3MtH8Ux+VHv4RH/F8d8qvnkUbdHdsxD+dhuzJCVLYwjb8BRcro6Zwtqft65Ytj5eDMuy0bpxU/10tlyZVhs3fxtsYl/nrmZXJcviCsYiCe7cq1x5aqOWdvLpcvL1U3qxNVf60i3eDp8qi4+GgCcWwC0yJQQwfEvJUgKZ8dE6oCEDojAUgxx7ITpGMqjMICxiQdgcvQFouR4whOecNyjXlBJFsYFCkiHhSeXooQBGJCyycwQS8AkViQWiAEEhgESiINgXIfynWBdR9accKsBINyGSHMxPrmaNydxb0hznAsSO2KIlmR1NfgDV1Osg/OP5kecOq917c5eY3QssDeGdfMDhKfPk8dPC7Exch+J2J+zIzNbkd1OtwcgtmZkDIlNX0iRhN/8fMeYdFwcJJfgbbwtKMmyBdM5+ACmhkM7PezWsezcWOwiBhAmukDY+TDybK2r9+bwPvmBPiBnB0R9C3zy7THieWWiD+O3Fo0EYNwx9LMJgd19tkRbXPDHM4HfRL+keHHKMfkFgF3sEnNsi0zyJ0QSfjSGZNx3ZOp7JHzxYgvxBWgyWK/jJCc4BZN0ge2wIK29IrnJBbcjRRI5/bG9Iq1ztyG6ybdzVzd8FK51niuuXDEhlhUQ6XyL8v4Ok5BehNelpWy1hdjiB0xpbv6FsCAiyO/q3Q43P6bzxtZ4Yg/5AnFYuyCVyK3v6BAx1LjovaYsvyEDvWg+IXCwhM22kOVXS1JroD/+8Y8/CjBPkecPmpoKlnRkh4I866sw1/hyBr/mg7Ai2fslme/4ju84HiIWVxA/zYXUi3E/jSsHJOfagu7ZXH5e/81OuMXaKr3iCYubS5qsD1fZJmJjdb5GONLbMQ/VuICDXbXT5f0d19qbz7OC2L7PWovfkE8OT5q3c4wQ4hyKdetydQKeBksaC0EWR4hlenLJqxzA3xRXYso5cgty7AoN2Lm2S7Yu026eHrKa3tPDYgosli+8T570U15d7kgPiig5uONhY3/bzex7sd8cGsFwW0zCzT4vn3drY5yRba2fPpPTuM0bT/Ck9cWW9CimYKbibvmceBP3cibuiUcuj4PfzRGfwRmSZ6+aYv/dbRc78nnr448wRm6WZ5d7KyBxRs0V/omPmke+tGHIXr1uw8JczpNL6du4/EXzE5a67S75NAfEGx+FsXIzX9jCqGPYAtbDO/hNBx3HpzsGVmw+/bIv+7LjeTXshw/jgdbJz/hd4zm28eAhbJP/YSAZcW8ccPFvf7Izv5XnxHbziO/F0L2Cen+dJ5lc5Z1OrEneX56Gb25cyBfpsBjS9G4cOCsXaAzgwdbNRhrfzsV5zKsOSyYNAryY7PxcE3c3v+EbXrANOnWDxsVyNfoUB3iS9+lAzdv66WH5DRyEec7FBengzMv5Fg68c8J3n8Euej0eAtgzAOyWGByYKZAEQQYQPAgBI3IEylBIIc+SA4dQkCFxCxaSPDkakwFXlo576lOfevy0X7Iq1CglGTkJORHVLWzIJFgAp3OsZR2N8Tj7FhYr7zreOn3nARTA2XmuiliZ0h1HXXAE5pyx8SVBhBV5lyA0KRbUyUt/dJR8ERedsHU+ybzxG6v1bNKTCOkSiC5pAZjGRdL4Uu/tZiCmSCtfRGb6vIANrATDJrnmUDwgyXQjAfPRBTWkiU+lG4WMhk52WAIEfAQcW/AnAIGgSPYIp3t3JPfGlyD4v2Jnky3fkMQUU4B+fWF9WmfQHH4VgB74dnM3r50CPsQ21qtRJUFtk6K/JevGF+twBfgvoQGOEiJ9IlbOFZNstYlFHEq+EkEy2LXXJdath3EL8ObmB9bDDmI8HUjY5lqiSXY+AKyRIXGTXyF/cGLjo/n4Dfuwg3nJKr4UMAgHIkq/cEnhQJ/JSCcSqHNgIx93HCyBS2TYXNMxCJXPt9Pe92RkL7Gh+QLr+QJ8aj67dDBKvDt2yRHbO19C7liFHv2unvvbvdKIiPm2kEH6YFOvdKRYF8f8Er7zCTbvVoSXvexlx89dViRsIbm4CTMRePGseFmSATsVyGJZDuKfGpX5Zpdhs4t5NXicr2hx+TkfszPRvMhVvqIZvPriJ9uU2FwrxyggYYmCgx2QOTgk9nAV+tdwsDO3OcDfdCu2XbHgfWN6OF3Htv4Xv/jFxz3U6YSMq4fN62ydTlp/dma3Lo2u2Yfok2U3IuDR5iCxqMjdXfD03VVdfJc9kwlnW9/6yq/8yst///d/H80GzRd5R07slc75Xs2DbgsQQ+wsVy2/wGtc/ZgexO7iMTs1B7xYzGtM/ivmHCf35SPtrhZLyWxNixV9r6G1DQi5QJzCRAWAnNA5sLzP4Kp8mk5wBA9whIdy3HILnIqexNrmJrLAWT7PHtssg+G4hkLI55s/6A+/Mi5+rYYwP9+WL7fZtXyQ7xjvnC9doVEzzbME8BB2XjxovMbf/LD8XmErn23RtHHf2Itp6YZ9Owd+yrlytQKQX2uWLm7KS3iqJipfUATK83TJR2GhXAiDlmfCk/xAkzAZXK3k9tLVDf80n/jahm+fiZnGww80kfjDysRvt4m2suMfi8vG6TN5i86Tx8ZDMmgS2VWHhY2B14s1XIjv9KyL9NaD8sQBrMajNUrgbnOH9d068id/8icPuq1tm2XwkV/xU/ja52oIccM/2TiZcAfrVH+truHFvuLTxy0Az372s2/2YAaGESBnkrSJboFFoK7zCcTzjkzKRUL2MgiG7lXybn4Evs8FA0Bg9AUrweazFNS51kJuCX6L0o5VzPe5QAAIlEoWSVYi4TjWYk5BA1AEsyTWPZ3/9V//dU3q7MBISMsWotZpLIFkR6FzAsWaCbt2tgKEC2x0sq/9LdkbRzAB/C0EBKTdEJ36Pl/Zzkn3HMgS4RI2+tIIAUL0rbMIDCXhzrNOyW/9sDmAgCIx/exD3fjC6mZvuQDM1qVTuSSjc91DxKceqsBaQrS+JaacKw6sk/8B642ZbLRNBfJ2jITW35IqQtl6yLCgYkeFr9KPB7n0+ZIQSce96pJ/4wDsPgtQvQd4CFs27G+Ehf95vwC3BZMCMUDvnjlkYXf3+IgEQSetA3FYv+ev/BRIS3x2PZLNziwiah1LlJCgjmcbCQmWKSxclirZOr41ON858Fcx3qvf8t7ON6xBMhd72F9zDEYqIlrHzgubEJ3076GJfj7RuZLcJsDF5CXrPt/Evb7A/tscYleNuiXN28yGT9swWwKqGGoOD1ZS4CIvSMoSiiUcCKEctA08uxT0T3cIpdwKt/gd3E8mmJ5fwOTmohcEDU7AxC1kHbskdkktH/bquM1ZcJE+uiXopS996eUNb3jDtbBsTFeg0Dmst2udvDBdDoVtrjZbHEKKWw9y6Go6BBimiGv33DtHU4aexSW86vy1BX9Kdhi7NmJHum/Nu6uZnFsYwXb25f98ZuM6m3cptqZ9sqUPOczc4pEO6QC36jWZXA5Phi0UF5f63pUB2a5CvktJd7NIwZ/+xWM6TF5XTMilvkfYFT90DSO2WdFnNhjofjFUcU3u5PQsqGSn1+xBH0g9XxYX4grWIN5yGT3jYuTlg7CUr/DhLQjSf/pxFeJieeNuc0iMdkxz910NicZLJx0vV2wRAcf5rxwlhht3cZn8yUtWOjFvYy7H52PNb53l3RpEYjV7uTqJDHKh85vHxsBe8QMf2WTzdd8llyYie4oLcdl7fmFe8b3FVvPaEEhmOmic/CZd18zrFoiaEGEcH5UnWid5YEBzNoamCh2cm2XwBEdLp25Z4HvwAKY3Pz4rP/EFtsPp+RtsPAz2wG2W9ItHuYqu75ObnzWvfGNd/F1cdXzHhVNixPjLFfrMWuWOjtcET4auOOuhkzUOl+ezKV5GD3JItsS1nZd+cSh/y5s13Xr4ef/66enGk6PpWrG+PtQ873vf+47z3vGOd1z+8i//8orv6if8AG874528CH+tYXmPmoztWhsuLY/K2/CqY/xNhuMKgCc84Qk3GWcLFkloi5UUsYVPygCY/a3bo9hjcMUU59hmgcJiE4EEbdcB6QRo5gLKwBC4b2BwCgXDOolCjfNS0gbDkgL3BFUoSSLG2PF1Zqxji2i7F4AXmJiTo7YmBIGO2WJJBtA2P326/6lzOavOpUBvHMS6B7vkBwqDxrM2O18dj2DQFaAFvgol5Ltzt1PG8QWOotl4Amx9yRr5G10hRgDcWjj/EuE+k3wURABf0GzB3d8Cpb+R7Y5tTT3RNNIU+THOgoxY6TOAxPcU1uS09gVjhIHvGEfysmYFCKKgcCwpSQaAtWP6v4CpQO7YTbzWolA2BjsrCBEAvtF9oe0I2o0BOnzYPHYQgVfjdKx1J4u450vbTX6ohiC/bizYAyMU473yYYmGfZeQ88O9YsD858KT3JLsFl4IW+P5nux0TFaJVhOUv6eHyEZEytgwC073XkdevPPZ3RljR+c3t+QmUTamccUKAtJ5/S2exKK4VpwhKdtAgtudK75gpVgjF9vAKGRhCz2FSMfmT40VhvFZuLE7nq0/WXcN6WsJxRJE+AQjkk/8wBeFZmNnW0WVdfJjeKpAaUyXFm9MivXVrbg252IFGyFWjlFEIffsDHu3uNlGhuJw/Ug8atyLAXmszz0nZ3Ekvy3HhQnOUaj23c/+7M8ey+ynAe2IJ+/6d3/Dbs0cNue/dLC41TrY1Ri97i5XTQDH8UH51RxbrMEOBFeMIv+wp/cwzd81+1/xilccPxF23H/5QNOVX8AIOK1I4HO9ZluY0prlGWS5MbKDhygu3ie7y3nlj86H5eJGrJnHmvf8ZGl9yfMlX/Ilx9O92R3W87/G67jWs7+Pvrrc/AIn+Clc95BA8opJnFSxkM191rjsx6d67RgbFHgjPgGzrIMd01263eYx/sYvYTx/1dBa8q0ZiM/BQjik0F0ei3c4F69L9ny4c5KPv8MHeVkxiyfCwV41VFxa3nr7Ox/CbZZ7kgv3S+59aCfMruHT7Rb33XffgwqhXffGMQzs/ORyWws/Su/45HKC/lasshUZzvlbbPMpPr4cTpwl22KrusVGRZy5n7Xs3w/90A8dt0G5mmZrC/xgi8Y257IVPJXv+CIdZRt5To4VH2qT5BJjsGLz97lu6xjj+5v+1B1sCzf56GJz65HLFmdhsPhOJ5pbmx/lH+cqYvu84zXGet8vKfXrE3Hu7/u+77vyj8WmbsVoM9VtEMmOZyZ/DYR+PSgetVxEzMoN5aV77rnnsOsLXvCC60MqxRxcWM7Q+MnbT5zm9/1S0Uc+8pFrU6irtYrB4oSu6Ul+wD9xPE04OuejmgFsw6fVWfisfMZv5epjYZfLcXXDLbfffvvN7U4s6XTJFWBHDDmN4AAyW9B0TAtwn6pkhdzovjqG4yMvHFhBIODXse0ebEIUFMZBGHWqKKHxEOYN0CXqQJSj9h2gz0lyRoDqPIRRs2ONvCAjiQEi65P8Hatgkch1hhix8QGyuYAnsuAYhcWCuQTQsxQKDg/qAb7ND0yBkWTNFubtPQDkG70iyICaHnfN5gHYCApAEwTG9bmkrcg+X87Odp2PeLaO5ml3KmJqdxxhbw4+jkBI+sncnD1EqAAvuUnKu6PAJho+ayM+3Wv2LBn4+ROd4C1O01f+VnGjUcY3dTHZgG03cesqWhfgYkckUKJtjk2kZFKo8j3+hVBJ3BLDAlVzKaw2kWlK8RMJpXP7n1/+xV/8xZGIkYX1zT5nNzsPe7WDwiYZNSv4WPJae/JJTo5DBJJIMso/AAAgAElEQVRbcZJ+Aa8YljTJB+BhAd8920bsK7jECV3ATHpcP0McfLdradwlfAglu7qXEklpHkXq2lbsaBLRwRYhHdP3e2UCf+OTMHJ3deBZ51s/f4SBdvXIDy/EkkTXGPtMEuRWrCoSkaT1P/4muW8zBwbRbfPAUsRjizZ2T16EXVGypBnhUBB3rIZEMa6QPjcuYN4W6JJ8c9t53QaGmFxso0cNJ/huvXJmspARYUomfnzOpR1jvuUGfAuWwoKeX/A93/M9h8u98pWvvP6Uk0abQlQu3UIc6T0Td8V8cyoYN66Qpdbg3u6Ne9ihkc2X2N2aGxPHQQg3DjSi7MBl01/4hV8QXpcf+IEfuP6Ns4h72A8fxC3cgSe9L4ZdscUX6Y1Pw6XGF1v8czGdntZe/tYcXI6XDnsOQuS2nbnlY7gBX+c/y2u2wbJFNZ/mx+JJnPAPuCL24UfrpgtzLJawl5i4GmJ+XYXP9dqv2XSlQ011OaZYyxfKy4p8a8MdcJLk718FYnp0NULH42T5Kjtujum81iXX8Ed2d6zjFBOavts4VGBvcbVXMqzcjaupsI3hbVLw08bdf9mJLdhQ7DYunFg8lWv7zK1U9Ccfw0j+IW+l15ogcGyLwpVRneP7ZFTo4hFy9mIPvJIrYFzy9KsZ6akGmFzWPH32Xd/1XZcPfvCD10YKX8w2+ZIH/uIj8hTM2DiWc8mQnF35EV/H6+iz85uDzuGFmJBXFJxbD6zO8cG1Lf3Annxp8QlmdVwxU5HJr/Y7utoagD2TF77z2ZqnNU77CdkPfehDD9rEgms2n8S6eFTTPuxhDzti1aYdfkMuPC5dh2kV640lJySXWKfLlTU5smsPx/z85z9//UU0jUM5B/8Qu/QsPya3ulnNsrirVuLPHaPuget0AjP5hpzQ+3/7t3+73PLYxz72JjJ2JqwmagLBgnSZHDnqVYfLsZS0iWidYQsERpBEFNqU0+eUsYqTaBwnWZDFHEgTIzSehJqcAPYcdBlcB2s7UtaomNt5jNFcm2SWaCEU5AfgGxBb1AGoJXSASVMA8PR5oOhhQ0gPm/V9gJmDsw0CaQxBvwSLc/Xddr8aXzMFYbDuc8HEkbMXJ99AbCy7KK1LAbfNGElI8S+hG4cfSz7eA0QEod+Zfdvb3nZc5pOdO9/lymyoEAayjdWa2GmTAnLFlnTbMfQgJtYW2SlbsCO7SnRkAYoKjfUn/itu+Ff2YNvWgmTYAeGjCE86aCwdW4l5iSJb8H2v6WaJsrHPsbFNG36WPJIKLMg/utKiB+w0rp0dlwavP0qefAfOaBZYk7k3kUlg9Augm7OYf/jDH365//77r1c4ITGKRXEKuLvNYJtBfY7kL2FDPpYc0WU+szuIS+4lRTox18ZacyI6u/NMdolBAtv5xC4MlRjhCD25DBeevOQlLznubdakygb93T92gWPsQ/cKq75vPZsMl9ghl43nUsTk00haDFQQK9bEt6f3d6lfDxeVw7ZI5svJIWfwZzlK3kR26RDRg5292iFHluWrZENY2G/1Kj6Q395vMr/11luPn6qy68Gndkdyc3SyuMc5LGAHhdqu9Ry/jhGfZIOncFjBA7fgX+/FQccmRz8j9ulPf/ry4Q9/+CCyGiaaVHxIvMIePpbujalx0Tnpg//33gPGxAyf6DXd5hOwT/wrMNkXhvC3dOzYbTLgCQrV5s+nuyy0f+9+97sv995777VhYxc5efvvGSwK2+RwNYBNmcbBHeQDRYK82Xt+jBAqDthG00IRotnLz9gUX7KR0ucwO/20BgUuuRubTZYvLDHH6RTD2YDezvkP3sM/mCEfKyqWK/Bh6+ATeFSyhwPtCtJjr45D6m32dDwumi5dUWFnmq8ki0LL8bANBjRH+uy9+M5migy5Vywr6pfXdLxmLxnwDpzFe3lqN/YUXev7ZHc+mfBk2CWvySXid/kLXMYR1RTyDoxOxnhQY6ZrPF7u4ccwp/OXE+MYyebS+87hp5qBy13wRbikGQLf1lfyRTFi3OWfZ24Zvw7b3vKWt1yfS0X/Nm3UJM2Pj/F5DZ7mWO4g//XaFQj8ku+y2eZ58cbPxNhy+41zY/BTOcIxOPniqxyw/kQ/fSbP97f4ba18PN3k9+mNfMbnZ/JK84sFcaNuaB73xONS5F8O1XeLM8kFt5bfibWt0+BO46oDndPxmoM4GN4qz3fO5kyy2Czc2hces5W8x97W2Ht5djmAvEGX8KnzjisAbty4cTPF2oHfzsYWKciuwqfjFCwMqkhoPI68TodQErrjJRakUneSwnWpJFgAgowsCKwTSwaCdb8DOozXd43PIaxtHZgim3fJEhDhzIBtiX7f2VHYOSTH3YEmb+tqjE0O1iDIALv10HvyV1A25xawZESmvAJ/jk0viOPqnJ2Mtecs0SQb+yHm5gKYPufYdJVftItCn+zsgUo6nFtYC0I7Okt2+B650ss3fMM3XF796ldfnvOc51wbAG5X0chAIBAmAd77HXN3MBQsglzwAcEtviUbfiVJ0OvGHdIiNpBZ5wCkTSKbtNhCEZAc4l6hs11h85EFYbGunbfz+p5OjJf+msf9a50rZoCYtWtWdIwiSrFvTZt0+c42Qjaml7B3nkvpFG5sigAkF0LPl92325UicKLjFB5A3ZraEaoTXXd1SYHGEnAWy7BwE4yE1zFivc8k3gV7CdRcyZvsHqLWOWQ1FsLY55JGY/Ye5sN0hQNdsx9SK+aKm7r0/dxXsojzjYXFdITO97CLHpe00PuSsPXXTWoIHt2JX6ReQ8JxkjRMF5tkRXYR0rUHjDa/c2G8XMlf6LY1i/vNp7C1cTwpuHPCvIorNkIgtlDp3Pxbc2ILHHNohrVrm+zwFUm3HvmE7sQ0bsA/G88tDPR3jsWNbVhmV7J17BUFMAJBpiM4I1/hHev7MGob+1v8IbPJp6hgU1jfPF2N1boQzHSSjM0dQZWzxSL/4beN4b7fxYjGuHHjxuV7v/d7L6997WuvD/ODZ3Qir8LyzusS+6/6qq+6/Nmf/dn1MntFHFzrePlu10N3fG9zJAzCd4rhvm9sDWXFX3YWk+77l39au6t7Got/W9sWCooL320xoaGwnIC9mhuXWU4o7/AJV0bBFz6Cm8orfW5u8m5Ol+ua83GPe9zlH/7hH47bF+iM/Mi7eWCogtT75tWohb+4XjIvD96cADvIgw9uHuWDuPNiGz9qbfmvKw7EknF6zfbwI3k14/rMQw/hLj24J3x5sJiRkxaTOx8+wjG24qPpJznxYrmBXsgsf3dczYPG0/jbvNL5GjXipDntnnuQH6yXI3BRftK6lperCToORmrCiQNr1QDr1VWyySvu5Vs41vlwED4fznd6GCd/DyP+8z//8+qfydaaFZVqPHGCVxtz3+966Ji91THLCcU0vOYL4mp1Jk+ID3qDS23KteGT7PI+Div/JB98WjyRX5arNEbn4UHitFhhX9hwro/IKobppTFg0MY5mXBQ+YU+xPLyAjpi/+bAEfdKGNiLT4sJuGDMxfuNK7Uk2Xp/XAFw55133uScBFzy0HcNxAk7Zsn4AggQWSEVdgo4AupwMXyvElfHLiD2nuAAirFLTMm4jmBOhkLwGZSSKWjJn4ISwAMpgWB+AeAVyG1SQX4YqfVtAU3P5+IGwVeEcCzrkKBbX4HemC45RNh1kewC6EKxn+P6XoA0HkASOBsUulFsSOdI8QaKZMqnAB+d0OeZXG4RsgRO4hD8xgGIfGSbT9ZgzCXeEuCSwcbcnVB2cAmaghIQAfk+DxhLKNa1czkuXUguLvPqs3wYQVWA0jGdS2gR1B6kxG5iBkCfyQD7LUHlq0AfUV0ZFvwAkrhCZhCXLV4do3CHCYhz3y+AL1h2LNBDGmET8PW6ZJF+t1Puyp2N9cbkq32+zRHHucRzfZst1rbsgRCJ4X4b/dnPfvblhS984fWhRBK+RNPrFl1ILl2YT8Oo77cxCkPEa8e7nDBfQtr73u++G0OiWMzp/G0OLHHvPHiD7Ep6HuZEL8g4nxRjnSfOzM/P3Y+NiMANdkcqGns79L1XKBuTz65d4Y/v+KNC4O677z4Ix5EMH+jMK2jEzOaRJcAIYzLbfVOomFd+WB3DYLlvC29xIm7Xv5C3xS52hHVIk2Ph/BZEcE2MynmaOuIz38mWm3/4feNpFMBDeU6OhC/yWI0MRTSi3Nzb5FM8iD84TzZXftDdGdvhJZxA2l1i3TjwzNz8J//qMv03velNx44wcg3LrQP+OZ9vLbGjU37dMa4MSCZY25hsxd9gOB18xVd8xWGHf/qnf3rQr2GwReftDmc72uUi/imG+Dcy6eoT/o4jJI94oz+xnhwVW+Ug48MrzYjW3mfyZsVJD+6CV80PK2AKTGMnu+t20eV1sUi/nS+2zLc8BoegZwWwIkF89DmMldfg7yMf+chLT8xWlPBFWCV3JDtda6yK594vrxUzfeaWqY2n1uSqIY1F8cjf5MjVlbxH9sbZW10V1q2Bf5OZbtL13o7ANgr6ZF8+Lkfw9b7D75NRY0oNkE1ckSPePXMgfdEr2/TqePG7cQX7uqWzn6TkX+SW+9xaFYfq1yv+5m/+5kHPeRKHizHLp8il5hGf4n55+9oX708vuIq6Sq20dUZy2tnvXHbqWP6cXDBEziEPfINX8g2bNcb5NoDlyh5wiIvxhWSxlt20dO5y1W3y4Bb4b3MvbuPE2TZs8ZOycEQuZB98CYdz+TvfgUdysPxKZ8ttxdCZz8ldYpsv8WVj4DrLGfobhzrnGBwUB5dHcaSH4oBbk239uzgqhtXNbAcfd31is1g5ngEAjCVbjrrkeZMHx3JpPDKH5FGqJA18d9wFoP28v3VOKIt8QL9jFLgWBpQWpBhCMuu9YGitSAhCvsWGQE0Hdla2KBbgdIEkrJ4cn9xbmDOiOaxBgLv8evXYWLp4AGfBREAh1DmAn/Dr3Bz3sY997OXv/u7vrkUo2V1dkR4QCUklWQUUO3eeoNyiqodwdDlq/xSFjm1NgThH7/PW072Q3SfVeQBkiwHr1nFbWVcPfJcdgDTfWpLGRmRUMEhGWyxIpAIs+RUeS2IWMFqX45PRJZ2Cc4vQcycU+ZAYkH1x0frO95cCEfbMdpKyGJQsrAdwkc8u1+opOekKkO1VFUuEkMr00zHrK7vLbFfB/eSN7xLYxoMh5kV+6IU9JVDJnZ56Xd2vX/CdCICfLltfQMBKwK2hh7lEXNcmkolih93hQZfl9S+C3D8Nrm02wgP4sEUafIIRZ6LTOOaWEI0nTsUYH4Irnbe7kwg8mxmPXMhittomhrVIuL323w4Xv4HJCh62VVAmryuvOqb5Vjfwe9fj8lhrEz/ivbHFg/ElShi5GN3VGt2y0THZX6GjUaXwUFDKO+fCe3EGIfOw2JXfeXKiY/MxxXZr0aCAiRpeZEeakFJ4TB9s4FL3dJJ98kvESsHZGLsJcG60rI7h8RJAMnReciF6Cgl+AJuTzZUD/FtxBJMVCwhn8tGxuHJFz9mvcABjI1VsmS72gUkd1zHdkvDmN7/58vrXv/64NUQeUxiZ13qQLE1/cdCrKzg0gDT86By32vW3jnNjEE/hN3SKYC4RtQ5jsgNc6NXa+YUcxt/gFVwTS+TaPMAHk0k8io/Oz4bhYX+Ht0g0HterohaXgYXWgj90LjK7ZHsbA3IOn9m4hyt2RO2u0gn8wGfY2rpgIjK+hWGf9b9nWkSqayjKh8kvtpsLZ1EEaYhZHzvv1Rww25yd0/ni1q2Urdt325x3nlypyS2HLqaRL1kVfumkscU2nE/WPtufisYvFs9cJQd3FG7pdDFfzLsqaJ9BIqfDGr6Xf3VlRu+7MqW11mjMDvTTvGKz74vzb/7mbz5+Prxzs1u35NgVpi/yyMUwlS7gmdwvVtNb86kvyNGVV/k72RXqYkX8VwT3i0Uw2ffrq+Je8xQeyKNqnfWJdKjJJ1ayjdyO28hXfW5jQex5TZbNUY2d/M2LR9O5z+UR4/N5vEx8NAafXD/ODmql5nPFWOPgTfgfDBTXybAbpzg6HMCRcFX4Q89s4AoIXNsa1WpnnOw8TSv6Wu6wWA1z1avLXZMv2Tp3cwSsE7fqvr2yt3Pk1caELceDaO+4447jGQBL5izOKyLVZeV7yR7wTTCXTgNOQbIKknx6VQwJbESfQiR8TtGCCowNCkWNMQRd67Fg5yNcCBQDm2eThmCyfsljC3JOZ71kaZxAqadRIixI3BZUQIYzCG7jWOc2KTpftxgpl7C28FVcKQQFPaLSK0KL0HE2RHKT9K61713uBxhz2OTcZN16tmjTAOjzJW7tDqQrgUYuPoncaWz4Hem+b3yAIPAlXH5Kv8aRyCVoejeW4opeEaUFkv4+2x+5kSQ7z5rohZ8uIPJLpIbfLplUrLsEkq0FM31mbw8KRPoaV8ElxvjxEmTg39jm6/uzjSUvgJ8Mdl6Q275bnwDmu2MkRnVv6aRzgRcbIvSbkFufRMLGgHaJoqTD3taGyEmQ3ksyFYbNcXRJ5ydUrCGZkMn1JUkd8V9yhSjAl+au260xRraNzSWSYjMZXc7p2OTRWGpuP3GWX2+xCMuSpb/ZG7YjBuyhKUCPvWYfeEHn4r/3SIOEtvrZZsAWLAqPJYmwjwzWvLjf2GI7f+Hr4kphoblj/MUDvthrelP8W9sWHHJMsiO2Yqzz+Aq8ag10KiYRRc0M5CJZEXsxxPeTBUZZvzje3IEIyDk9Q6PiK9ysKC3p953bAYxJbvlRzkce+D398f9t9vQZTGKr1oGUhk2tUdxo8PR953o4Gmyh6/VJOKuRaB4NiSVsdvLk9o2rJaxyhljAhZrX/cT00zE1BvtXzMA8heuuH8nsM03OxnYlQPYr/l0BtuS5+ejca8fTP8K7cbicZ5sw+Y6m8Ra0fMX4fHULRGRTPt9ddsdnC59vg7LvuxqqIuujH/3oNR+u31qPhkl60pCDoWKYnfiAXfvei3s+g7/gPovb2a5z8ZNexThequguD6S7/EzBvHHcPLhNBZ4Hh+FICqVkdyVEn/ENMUMnClxy8xGfs1/vk0nuWL+HW8vB5GN4icNY09oQ1uBKmkT0rliCgfgIHNyGP0ykM/yxsXzHzjifDYSOlU8VQIr5Pu84axX/dNu6cGg5j4/AX+vbhzLKbQq3bUT6mwwrr4ZHdt8GQPkkf05HfAEmyhHwXz2lKQ5zzJP8bh/B3cS8NcJUXMHm1uZatt+8TBfb2M33lmPhDPIejgyrthbBe7ZWkEvwYT5Bd3ib7xcn5OjGK8aqBfk/fiMG8EGNhcaBHXiGesEtLNa5Y+BpcrF6UL7Fb6xfXl5cXb5lXXBTPMlFsACe7FW0cMkcO7e6AvZZv2P5ns/VkP/xH//x/34FYIsaDmghlCMRcybJDJmgCBNKTpyy75HOBaQ+182R2HvPKTfgEHRGN6fkzmkZEqmmMLKdC8I+F1wuBdsEtARV0CmaBGivAHkTtLnXMRE7RKuAQeB73a6jwqFXNgC67LbO1dzbQNi1KiK324csS5rG5lBkXTsiQnUqJWAdNvbUmWYLjr7dKHNI0Owo2CTqxly/khB23cnZ+uh+iTGiJgFJaumJnwFchJGPAttegQJbAilgSh7J8HyZ7fqCeZF1yfkcN2dfNZc4lEidn0ySSnJKfMkkQXas5Ios9p1uMFBBVACo3bAdlzyATfHY55sUELn8pL/5Yr8V3M6kDqex2WhBlM4UHvRJF97TQcVoa2JbpEisGnt9snnTmYZJ3+mU9zcZNgbZeQtl+qZrxIkukYzeNxf/VYCIAXHU5+dklywwDoHgBzuPxlbH9N84OyddmL+x6cE5MBwZ0mRMPxWZPT33X/7lX/7XU7jXpgpC2Of+TKQFFrBJ67DrpNkcsfLTcn0GO+E//xWvbCG/bPIV5/saKUTkEAgN1PU1OZA+u/w6TESC4RubOA6mk1tcdnVKxKZLQPkyLKEXWEhfMFMu1OHvtV/R6PaGfrWkfxVif/zHf3w0afivPNc6W+MScpjH75FzeeeMg64gK7btriCO+ETnKjw0EhBPeNN827TYuOPLjcu+8A729GqHno7lp87TQEeSFlMVHvCKHTYnWzfS6oo5jTA8hw7EEht2/G233Xb88g5biF/Yts0gMQlLNG7kqmRcm+Bs8h4clothD56wuMrmcKn3xll8xQu22GZ3vlWzpAZAuosbfeM3fuPlE5/4xPVebViQ33dc73ETesAB+IZ8nEyO6W/N+nRD35snxGJ+oEGaPnqffhrfRpYC82lPe9rl4x//+PXXkTYXwUKbSEu4+bp4l4/IvmuUB+V9cvY08Rp4v//7v3/9ZZAzmccJ2RdPtVMpZyzmw10Fh5jh38nYd/BFnJ152+qYnltDui2+NDH47GJC55rX3702TnMrjuXMdAvD+aKmPdvjxuwgF29caHRYE/yRQ9hXXBnT5+JaHC/X6e/8vaaetYRhnp8Aw+jBe3LCcfwfx/U5zFS8iks+gYvyf5ihoQMj9mpcuseP2JxM2dLtCPS/HFbs0zF94KRqyTM/5uvW0rxwtzH4c3K4hQUfg1mLcZtnyWe9m0ebF1/qb83o5LUW/pPe1LbL4TbXwH8145kXy/tslT/sz2v2OR3BBhxmG3zL1RtTLMr58Nb7rVNgROPvVXo9r+n4FQDGkwQotvcMs12pNR4gEyDIw5IKBUyfbVdFokFCe4hU91pxyo7tXCDWJT5f93Vfd/nkJz95LYTJzmjG5CR+psXnnNjaKBP4SZALHgyjoEnJCD+SwBEEY+dsAUE/WxAJUI7qPQBovj4DGLpAmgWNubuBq4N06iElimJgtjpD6CSsJZsIgPMVtxwpsGv3vn8cr3EEiO4sYslJBavzFMBAk3yILvCgj3Ow0/3ekpL9Ol+3S5dR4Fgv+xlbgWhuelS0ipHWVJHwvve97/KP//iPx8MErcNrcvX3PiwmfSebh9U0r6LGuoERgmFHnB47TlHPd5zTehTifccWihixyxcUIkCSrulYYgeaAF5BtslAYmYPsrEr/yFXc7Ur8q53vev4Hd122xWcihg+kw9+27d92/FzO93G0j9rBupbwNG59S+BXhsms8SDFCOWfGN9ZokOPBPTcG5jfLFDR1pBr9hCDpOj8RFCupU8Wp8nJStGV+eIgqRJ/+lnm0CSVOujwyUhEgbCvWRHzMLNZBX71nq2M1nZcovJzlVoJyO8F3/5PjIOm9NXuF4DYHe7NoYVia3VjiuZ+fKS6c2BnWu3BSnoVaNCDmucxZXmcp87+WEAmyK0CEUy8MHG6/LUbNKukZhF6vkpckoOeUkzk88XA63jGc94xuWpT33qYZ7W0EPoyG33Mzm28S9fNpaHSbEvbGg+c/NdDQAcovOTs/8/+qM/euk2sVe96lXH+pqPb8JBNmycxfPmRmxhnCK4c7bwbE4Y1Hlrb/qGobubJZ5dUbWNwL7bBzPa6ZODlyAijnTodgN4jjPlK80vBl1yzUfaec7P+RB/EF8KApgk/vkF4ozr5FsV2jWExIXilfxsks4UxvBP8dS5YjFZ+V3zZjPNHE0WvtEO+ZOe9KTLn/7pnx4+b8NFU5IuPNeIvTVV+IDcJQ6M72oFPiSm6cOruE+GdN94zUmv+Ohdd911PMul20LKTdaGFzWP5gRM5XtyjIYjv5N/2WR5iCazY+K7yehqUkU9W1n/NiBcUZede46FHNKrJsA2AxoLNxUrva9ISZ+wRy5RsImVjZEtnjt+CzX+csZcviS2cAOybAEmz1hT8vm1EDyG7rYZwx9adzGHP4vD1rS/OsIP+txGpGPlm8agazlRnPQKf5q78fCm5SHpTu7Hu5Yb9utD3U7SZ/AUb+TbuJ76RS6hV5ym98ZYnfJhMpO185785Cdfnv/8519e9KIXHfEOX3CO5R7+pid2xKWSr8+W28rRmwPkODHIrnS8NU7fiS/ftza+Doc0FHB4OsNzFNy972+/woP3+B6eWwNd82l1G/5vvWoInID/sbnX9Wv4IXfIdfxlfU0s0tXa2nf4cmsXp0cDoIcALpEmtCS/SWudugEbqB2PFtAOngWYYMl7x0gUCeWSuI6xq7/geHay5qtYKCFWBOwOQr/F6bcdN1m4qiC5epBOzQVBsI0AoE1ZHATACuL9aaHWiNQhzzrinFeAe4/kCAaGl1B6tVuJXLGDbq2iZIlSXeLA3n3NJYr+tjtHvtaH1As0hE3RAvA3GfQ3h+u8dab+5vD0JLCQQ+cvQQFCzYdMJV9/63z2t2QvgWyh23hI6wLeztPcjbs6FtACE6jwdbpdUFOYIo7NUcPqnnvuufzO7/zO5b3vfe+VzLKV5szqD1Hdpkq6cB+doswr8tx8LlVb0iWxJHv27riIXgQb+PJTBSiwVCiI03wD2T8X1+xOLiQV+VS4brEo1vKP9Ttj5Xv9c68ZnwS0SEfnR4ZqFPSk25e+9KXXJoc1IVgKjgVXfxuXzMiX7yVncvN5PkRv+wAjuxDsAPuW2CVjXXTE1jhIINkBOGzic/u5BhLiem7uSWKtIb/SNDRG562OWiNCyA90ieG1InjlzS+TUwJ2jPE3WfpbQ5Q+6RmZoQfxkl1gV69IhVwijsX7+qjztunJRvQKW/lusvNVY3eOQoWfnPVKfuMhNEiwYrvjslfny59sfW7EapLIuYhZ78Um/5Rn4Cgcs4vWE+Rf/vKXH3O+853vPJ5orjhcoi52FWSNS6eIPzzaX2jZncOnP/3plz/6oz+62srvc4ddP/ETP3HIUEEV+UC0lyxuQdLn/Nta6C65+swY8pAGEn9EnhXX8k3npz/zyR8wXz7kM3IbAiY/w1A697rY2zy4BYyR45Jbs1KOWkKKU53zV+e7vJhf4h+HkufnIrep2nl4jFhtjnxUcYOT8X15jD00TehErCU3fTV/n8vzmxeWH6ycmspu80tvMIhsW3jCUYW9ov4gL7EAACAASURBVCwduwIHh1PgGGdlUwSV+8Rn31dEf9M3fdPlYx/72PUWlXiVy4bFvWa13E7/clM6USTguDiCpo649gySLZ7pEj7zLefCLDjguObiz5oECoD1X+uQ041Dhs4pfuyWaujCVnzW5fOwwvfyeMfZaV++qTnd/DC4Wy96UN999913fTA13gP/YAL55TF4JHb4UBj0zGc+87iio6YKm8hl8M75GnliWnGpRoKT2Q5O4qlkxQM61po73wai472aK1mKg66Kkftah4aTuIF3eAgbyR99v1c7LfdZOz9ULn30ox99cMl+ppWOzYMLJJurnMhCrzA2H0z3fBwXoRvYuxxSvrOObSwsx0ievYwfd9gNa/gmP/qpweUGbIqD4KvNZc38iT971TQ4c091ZI3Pfg7yda973XF14MrP3pvn2QhH6Hj/qvXC7/g9DMGjbVDIFfSqqQsv4fZxlWENAElVsgSyCmMGW8eXyBo0J2lnSmeZA/Sd4DqPtcVhx3XOXta2Ba/OSnMiSpwXyAmgTZ7Ar7kBvks7F5ARt71EkIMjCICbDvay4nY1+k1Fx2ww7/mMTHccinMnU7p8zGMec1wmJ7FJ4JLZduI7Zwk8cHRJCvJ5TrrOQ2Y5pcBpbuMmHxsolhUW3q/vIF/00HoDrwKPUyIKgPN8TrpRuPcd/0GYz0G4/oA0bhHIvyQnQJmdgTEy1sMSayr1cEJrsE42lCSQFuDW+JpTgpadrbX3/G+TZHL4VYvWrBnDDxqvdfIDNl3gKXG6nH6LY8FPj4qvLUg6pnVJaHzCfJ1rLcmUb0lqG/Nroz5H0reI46fpqvk0e5ZMphvrbd4v/dIvPQBU4bm+J177LNue7Wr9ZNniz7r4lDhGWJINCeoYNiIbMnUuaOhTF5dezpggduiKXjUTJKHGS5Yf/uEfvnzkIx85Lh9Oxtb7kpe85PJ7v/d7l+7rarzdFYJ/5EOO4RB8kYzog7/BcHjOP1pH8tBJ6xRLkrIGg5joHLoXM0iNHS4xtMRXAQHTF2PpTeJMns0Z+7eYaa6uJkuHiCvC15oQAbbN5uxyTqS9d6uJeCgnhA3333//9XYIuLQxzIcbO3xUlCZf+QgGpqtyQ/Lwo8ZrXg/U20YsjMmHskWvHRc2wGI/bUnPbAcj4L/vzQsDO65z7J46T2Mi+d7+9rcfsZjP1oTv8tjIyz7PwRVObGtnTZ4Tl2yBdLYmsaMo6VibC3xNHNG/QiMba2hsMbw78Xy+scSNRquCgU8lPxtus0nBLM8jdttwaQy7kPTA9rBWgenKjjZEut2m4/rOE+A3d7KZdZAVWdc0yPet2zzL8TQ+9moQcsLyXjUz5PPFruUOYlVhKQ+yp/jWYMTz1h7WAi/gnkKWH9I7XWxuhRVsIjZbuzXvlRR8MbmbL72tHBopfE884x10BkNgLO4hH9JHYzd//Dq7xE0+9alPXRs2Yn7Xwf5yKv6kEGQTfrlrzrfP8Yir81e6kgdgY+fus2TwerlZHMrRGgxbrBo72SucymfLo1aPy++WKy7HVIQqNiuqsx28sPbmoPPwwy9d+L55+YHxs82ZI/WdeFx+tNxiudg2S+Aq3qeQw4l6r6Bnp8YV+3xII2uL5mTqvxhRR9Hbco70WvMrPbSxCufE2fKEjTH2xi17Lw5wHnHfWvZ7dRt9J5d87NjNR/IsjoXvJFtjpJOtLdQwuCa/oFs+Tj6NwuX/xrZpSi6NUjxk/T45azp1JVG/MFPzCSdSs/AN9hKvZOFvyfRLv/RLxxWwv/Ebv3F9llrzwiP4Iv+IJ3Ygc3P++7//++WWGzdu3OzDLaQRQElCAOvUSUhLXBXYDLId5Zwth8qZOKKxgDKFb9GzXdDG5/yKTzIj6i711JFSuACuPY8iBCOysUCA0CCDlKo7JKFtwllFb6G/Y3EqDkM+gIZwr4yc+Sy3AASSgKqxAMYSDiAnwdF/5ykQAFgFV2TNPSsAaYPLep1jXqAuUDn3FnrZw0/rbELkbwt8ggpwA5lzAl+gBW6dCzyW5AssnbqOq4B+z3vec6jz27/924/X5kT+Wo8miQQIvM62YXMFJV3wF7sjAh6xFcRLfPfp5M6nAx1uyaTz1g5r6+YQtyXYRzziEcfP4fBJxeAWfXxMbCou+I4k2PrppjnODw1NlxovEg4CyveQKWQdmWk8x6yN+R//0a2l6/U/OOEYer8yjHn6unkbfxsu1idmHUcmxUVjiil+4Bi4sM2Nju+9JI2wwAQ26PN+lirwTocd388ftav6xje+8fipMGNIchoiG0Nig2x0wjeWdK0vNT88JLP7Zn0nrpYQ8KclIebaZM6HFZZIEfzj28gkX5QLfC6f8Cc5Td4piVdApUdYhdhoGGiO9nm63gfdIlB+tggW8CmxkVwwq7XBn/VT+LA2kZPhtWLXZY3O8WoXcotzvih3LtEgN31aezKIc7ipUFjSpnEIz61LrHROOu6e7y5j9RvV5ktujR87eUgcWyajzQmydD7cFPvN2efJ0JUJ8gYf7jixhgDzjyWhZwzqPMd1BVLNR7lJkZx9FL3kWb2vzvveBsTGkfPSu1gQ982nYOJLfEPegqH8c/OaTRVFbzwsXK4RlH4bu/Nd3n4uVOHbxry/e+17Mvd3MdX47S6JBY09ecLaehWvjbW5ZwsLx3WsvCHvwxVj4mh93jEu4XaJOVlxQbpbPiGmYEdj+mfNyLmrDvhF58ITuImHwWOyOZbOjYmDupd+myN+Iq5z8OFsqAkIX+la3OCqrorNTj0J/wMf+MB1bcnXM1zwdDnVufB8329+PBdsydA/doVhzaNxYa2NqZFYk1BzpbVvHQDn4D68E7tiHw9evMVx5F/5s2OWU6TL/tlRZVs+t7HJH2CW2Nyc32c24uQSjSN5ju2dl+5aq0apxtA2nMRmunMVJV/z2jjZumbvubFDDzAQvjeeRqamIP6Ml4hFOKiBrYksZvihWrI55YjkVwRrlKXHbNd62dKVDzbbxBcO1vGrf3kE7jSPTRixlxzb/Enu1rJ4ws/ZvVeYCwO32bxy8OfO6RlXFf/94lmxZa3ZElbzm3NNwtfwl36xIl3H2dk4vHWFxebzXeM2YuX6Nq1vecxjHnPTohlJgUHBSwaXiOlkcCAOmeIFf2NXSH7rt37rcfmhZLzOts5BiY0pgZhHcPQ+2SgQ2d6CDAAwuGMkEIAvOCUOAa0I46xAiFwcTqLiGI27nddtAnSs9/1tp0mHDRFiRMGBtHjliACaDGTv8xJwCd48vXJ48u1ONQCyrmy4TRrguYDHT/Yyv84xhgSIuDSvpOdy6PTBz5AizQLBwM4CcZMxkqaB4943xR7flLy2cEBe+A299vCdLhFzSwV5rEcwJTdAQ9SWMAlqZJ/PWReyLWlb3/o9v+wc9xfTMV8CEppuyLCmBR0kN6LQuUgfPxIjClGXFgFjSRtpqhBtjq78WdItSay9+t5DucQxu2/sIPPbVJB8ekUYzMEv+VW7pMkk4XZccvd/mygKuPSAAIgjpCLSn6z9JFjfiSX6Zt9edyeWPvkXAov4ILsSIILBvoor8SfZro431vtc0mwuV//weYmg8ZBGPilJwlRXNvk5qYdqwooXhTJ8ViiKo+yLIMB79uu9BLbY0mfJjwCJFcnZd9bCF+WwxU54ssULci9uyQijzjZzdYBmRWNtw0IypeMlgJ0Dl4yPMCjK6V2e0QRY7KSfjt2rJHa3ZG0tny4GWhdbaRrC6m2MIHFkgVPisLnEp6aGWNY0EZ/pZfXFD/pMLlaEag4uMVxMTGaNQfZbX0f8ko+szdOc/BjWdszunpKH3I7ny/QDC+GNBkBrgRvsrjGAS2w+S3980fFnciyXwJtecQT8hw/0Kta2Qe/zxk7W8L+mvtt86GpzBN1Zs3PT0e4QJw+/laeSWYzLd8kK893qJqe2nuTRoOD3vt9cAavhtLnwJ0V985kTxvBh5DsZ8RE2xWMUXr5XOLXWzUGNoXA44xtfgEfWwzb8sOM0F+UBnEhDyJUhnes+ZsUJ/sNH6F7MwRvYITeVa9JXt47iYutLjSd2e914WR5r3XhVYzQ2vINdyS4+5bPGbe7zjrU4YYfm7u9891nPetbl/e9//4N+KSh5lssuL+Uz8Io/4QX0JFfQY2Ou72T3rurqWRDlxtVH5zb+Ysc24+gI7+69HLoNP7wOv9TsgI94b6/yt7hdjH0ovJVnYGxzsHdrlj+3GSUWN9+nB+vBP8mghmid/cPB5Ab43Xkdo05Mn3BeTOOiGpgbX+tTndt38rO8ts1EuVGuwNvZwfrpF4/h07CJD22swU/PDcCJNpbyhWKi5rSGijW0XldwWDtsWNyE7Rp/4lwO2RxnHH6JS20zrLFryt9y++23Hz8DeCZmAmVBnCI4hEkTClgADgSVQjYxSBYEooSMx+kooXEkS47f8dsJRvAEvmAEVIjzdkGQcOCzTtH4/c9wGQ1o+pzDcywEX8FOP45vne22Hr+7OA8ooneBtIWTgFxgW/Ky5Ewi7rNk7uF8dXf6u7W7nEkwJYOAkqAQHg2TLcIXHAWNYjLZazYoFrdYQUQbk56ttXkRMIBvHonV5Vp8B3AkGxsgT4pmiUbCp0eFwnbwJGlJlD+zJ/k6RxJGynb9kgWfZ2NkQ5GAtG0CRTKaEzgo0tevEQ2kTEGqIAFifB9R2cYV/1cEAJiNTeC9BTg5msOuXXLccccdR3Hc/bzrP32XD+p2LqHnEwu69E23fBuuwASgmjx0q/AVi8aXUJYUkoOP+E48wBT41M95Nqen4O6YrVe8IlniXaJP7ltvvfV6ma5CoDGR2MZAJjQ/EEF6cawEJXYbL3uUXNrRg1PIl2dGSOqKp45LhnAhfPP5kuQteDu+Y7sfkbzimL8hL0geGRWEi+N8nhxbRMAPuux9MtaUi4D91V/91YPutzwTuo6nRwRO/kgP/BqZ5ltIExsjSvsAN3IuZtI5vWzhYQ3IF5zZuEvG4j6s22bL5pbVhbWIe/qyDpjFlr7veEQDxiMPi8mahjdu3DieFcBGSM9iejHe/0hxdm5OTW1FjLFhyDb4V1Y6XUzGJc4Nrj5fMi1OOs5lupoYCgB27L0CN5ngkCazKyw896HjEXHHw0s5iA/Kw9aOjzjOWLBLk22LELlBPMEitycipXx7uQlMQnTxJL6p0JQT1ybNazcSfoRryYwLuKqDT4gn8aZQJGPf0yd+mI+4ssOzCORXD0WEzzVz25Hu2U24UmMj23CyeeCM3Ibr8Enxzh9xQtjbuPgoH8d15FI+Kg+Jy+byTxwuxyJn4/W/4/md58n0uWajK7Zw0nRoV3qLFmNoBsBsPq4YUjycZeI7vcq1naNZYNz0kpyL/zBMbkkW2IrH9X7/yb/JqUDjFzidBhOZdhOjqxVf85rXXF72spc96BdaNFlxAetnr8bCvdKxOR8Km3BRvkxny82bL27QBhFf6Xj8f3GfXsUgHMV/HXuuYdj+jFc4kvM2FuHMox71qCNnVgNYB+xK99m42HZ1Fe7c+TZp5Czn9SoOcNFkxH35A7yC47BSPmKLpzzlKZfv//7vPx4wKKfBp41heXAxFZdYHiGOcbrVc2vy8Ed+xTfFa5/DZWtYjrr5XVzlq+oJvIdPwcwdg03ZDtegYxhHRjy4Mf23PvEid8jp/Jc/wRzHs3VjXx8CuMEomBTuAnAJnF2ITUYMmwB9Lhj6245Wx/gOMOhkLTljdONTYjLpXAMnhMJ7jqrDRVaKYTCdWMakwDUOuRXeinGEfIMR4eUAHNBaGNvn9EQPwKpx2MP8SzwUEQveitEAssstm0Mg06FAtevbmOYEnIpLYztXQCg4Gr975HsA5Oc+97nrQ/usXVIAmo2HkNET0gaI+Jfvd042lvzo1BiAj38Br9aHKC4QIgXprc8dA8To326L3ca+d6+NYpo9kVUybNIhd3MBuV0fO5wJSJ9vjElGkQEP4eJXvdrxE/zuzQPCm9zSqeP6HilObsCKoHUsXKAjNjjHRmNWFPR5lyYhxxszwHrtSOdIjPeSAaBGUiVcHWkA2ZgIqcs/N47Y2tzspLhDQJzDvq1LDNkxWl9VMPgMNpR4/AxQY0mE8EqsLbFr7ZtQFQWOzR5dfRGAI/t2r1ZOxzcW0tq54l3BIIms7iXDZI6wd2vMF77whQddlaXxsRje/NsE8L6x+bLOfzbr3ObPV5AlvsgmyZ8eWwOZ+5ufIgdsVY7ouOah+z0eji8R3GItX69hG0HpqrViDV4bewkDbEF8+VTrKRYiimwvISP8Z9K+uU4MLHmEV+KKP2lwymeKqY1r+ua/CHmyyL+wFNlbP5B7myvdvvWtbz2IZA838tBR+Um8KrTOcioyEEUEhT46vjGycevf5ojYgmfwrXPt3iD8i3FiDo4q2Iud7N0cfEyRzIdcGUN36WkLHvgGJ/f7ZGBDxL/xrUv8yZ/ZvYZQtxxoTOBT9IQn9F4OaE5j9BmshANsCSPPhQCeoUiQf+hNfPEpXM5PnRmXHGIGfjV+elzy3Xd8wXHybj/B99znPvd4fkTf2VHc+a2Nb2evzTvyLB9ZnomQI96a341fzPe5TQhr2vxCX62nsTTxlsibFy6LA3G6WCd2jIs/hWEd1/+9OkdjKh+xebB5GQ8jc+P3P11qCmj+4iCwTA7qXJyGvsjH15LLpery9Rkf+XHndpVmGwdnjoeXpT9x3N94qaYYHtqtAmKLz9Kv+ekAZnS8505Yq6sBFbZ9HtblRx1Pz1vTGA+uN588uPHY353fOK1JYcgm7Nk4/i8vOtdL7MQ3thDsvNbbFdflnPQDY+QVeTBZrJtvqvmWm7Qm9l7uK87kPHrfuka8ylXwOt32q09f//Vff/nu7/7ua0MvGT07KDnDAZzLuJptagLr2pqjxmExg5tmx/5pvIX13RZRY1Eebt7m2HrQuq0DBtC5+qJzlkv0+eZTNY610MfaGd+TC5qbT6sZNMy98sfmhqE2ZPiSuXCrPs92cbp77733csvdd9998x3veMflDW94w0EoN8FsAbdGtAuINEmKJk8goLCG4QBI+CqEI1EA4NmF9FnEJoNS2D6Q4aFAFaFpfIpEliXwnFxiBlSAG5gL+MZBDoAd55cgkZeOVZjpWjOaYFrChxQAJkUl8mxcMglcAFNX8riv44GfbnIfD303TvcLd3n7FgwSMtJkfkFjN6z3guruu+8+Et4f/uEf/q+fPEkuDyRSmCFd65DZy66U+3s0ZqxNkJwbGQotxHeDCYDbfeBLyEL6Q5z6u7l9hnTypeaV6CQsYISU9jnyeS6s+QjfBxRrd77m1ZzGym+zFznFBICSoPmfOej6fPwWqRKYxCTBbDHoGEWk8STm3rNPfwewvSazYktSRD7EJeK8iRu4AzoJuzGX0COom4z5meaFtaYTc9CrQtW4fIjPdtwWPZo+ksaSuz6jd34m6XuPSNiNWr9cGdYfYCl/JYPkoCNMv+RYIoYgslONwjC0S8A0neipcWEs/9oChZ+zfXZHBhwn2dCHWEbWlvTzN3i4xa4YYbfOF+99Zq3wcBtoyOoW9vllhWrH+e11NrAeibtY66qDGpz903jothDFLl2IFX5ID2wDt/u+//CW/Bod6Utx3d/i146oIif9KfA7xm6nxg78QJjl9PUJ43e+dZCHTTR4Fmdaf/qOXD7xiU88fgml+4jZFDlHSmCnmBYLiJx4hV1yKzzp/NavyOo94iq3auSyZTK4tFjhtBgI6/pMDlobydtbbCH4LgeHY+TGL6yz966KyA54CttrsCj6Gs+OewVSPyvbfxxA7mHT3m/TcfWZrK7+yXb8bvMXPKF/dvKK7C7/WX9tHXtFAOzcRn+6SF7PghFHi5VyS6+4F57Re1yTjRFdtpZfEGac5bwOmNT3e7WAJjk8xbXEFD1swWVdfAF39JwBjTtFdGuDWxrL5lGgwXyysRkfZffkaf7kg1Xw5swf6FmuhU/kwgv5sFeNAjkJHjQP/17OCEPElUJ+ZWy9vvdb6HIWHycX/KIb8ssDjVVj1TM5fJ9srgBqbTVx+qx5ei1eyA8PGks+15iGYQrhfo2g2xxbs/Pgxv9h695f70vL+o/v+Ss8FSRipTk6jY0pY2iKaUqR5lgUYpj+4nRQccSziJUK2lFL8IRZUf2QIJIKmkmm2Wge0MRGCyLD/2LiuZzH/r5mfT8f+LDfe++17vu6r8Prel3XutfasJV/9P1+Zt18YG/zTUY7Y5PRDpCK43e/+93XXSLrr7AQ95EHNXastzXJly7i0rdG13Jg69rcpZmpbrJVn28u515u7bxtWqYH9pO/snd5BDdWx7RetRn89rOxy0GTQ71g/F//9V8/8lK1bDVt59F581Qjweq+S0ewAaZaX0/c/9///d8DatQ0jufL8lJj9I98cEOO4hd8fefEN/EzmIu7aFzgGR2fjvxksEZv+uUr7L8X8OVS9ux5UTfdfvvt9/ZzD1/5yleuWyAUOABG4mhRKbzuiafeAx1ALhgl6R0DEURkBBFjI9zImUCSEJBxjQMAt6QRQJ4TOgcHglu0c54t9jZRA8JtcDAWkmadC7KS0AaXxoXEK0idt0RcwpRQOERzBW7W3bmu7O9Vr03ujcWBEOv0aG3Af3UqKdsq1LwKMHMviCBvQARxFVi6bMALKPI3foa0sDt5l/RLDjrY5Fn9dt4CsOBdEAHqOo+6dRK15lAxkr/2VG9EhTzkBEh0yK/5lVhZu/IN/iQm1kb8iD35LpLJ58WFTjTCrxBdMgigAEVz8BH64ZvivvHEAD9VsDhHIpKo0v8mgmRevZBdsb9ypIN9MjZ/NN76oiRCNwqQ5k9vzlkfYz96QR6WfCl+FpQXYySCjttO8OLBAju9LSExn4KZDyMVioTWIJmRh+8hxJ1Td9eW5/y2+zx7mrICo5+2Cu/b0qkZgWCmr35/WDOYXsU2fOcbYoEekDDNqhqOJVGJUnFF5/yGfRTuEmrr3KsVfa9g5lt0yqc7t8K0NfORPhMvMMGa4KqimP57j8wulvt99s7P5h1ztgvSjNQai01Xj3CBrHQDR5ZQrr35FV9rLqT7HN9IGbKw+RopTi+RZDHOp5K978JIT/W/88477/eTbwiOuN8CbHEJhrBhc2zeZd9+1aJfYfFzXR3nXHpJbs0L44ir7BF2eO4HfSzGRezzEdvrxSEy3rF0Wl7lH0gce8Fl+IHQsUvnngsETbnNdc3XWDV33Out8cQWfFOcpW9xACc0Nvn3yiP3ild+ms23YWTMXjWfkwHBXDnIDb/4j9zW9+JfMQbLFdp8jM7hALt1niYHfeJo8m7r7j/u2bn0i2OInz63e4psckW6EbeNvTbgc3aXiXsNsL6HC9mmv2uANPY2BloLHSaLnS7Jwm/Ft1ss+T1eQ7a9oMZuCiN2lneXE9FPx+B2fe/CRo2o5l49w3s7CPga/8Htjdm8/c0ui5nJT17z+gnIztNQMYf4k39xD9iGZ8Ixa07mdEcOaxVTi6PNRXZrgk/N77PFRp+1nnPNwubr18b3CitxCLJqSvNZfk2nagb8TLGHQ+ZHuEDndL7nFzT23t7GLvJS32vmic2NE7XD7iimJ9wEh4XdcBIGyYk4WxcmagjEV1qDnYfJ4Wfe+ay54FH5vnH+6I/+iGkuL3rRi47YW/m79SCZ+xUl+oLncojaUXOozzsn2ein7+iPLna3Od9Lr3IIe4mRM2eWT+RGekpO2AzjF1uXE5FvbaDG0/ixvv/6r/+63HTLLbfcu4WFg88JQlIsQC0YmEhuLWiDdBO1JLTF05LKs/IZDXnfoAeYis+rxe/7g+LcO7WkA9GUnI0rcIEDeTeBULoA3O2gS+IByrnYR6aXDKRPQbmgqTDt2Bxir0atcZHHPgNAAr3P+lsSbW2ckG12/dbVZ5IhQun4Jd2bbLfolJCQeAQB6ZRcO7/bCGxVKsj6aa677777uvVnk1zjSAb0wi/58BZWyZy8QF2xS56zXjpOQm8chKaxA5i2rWWX/Kq1LLns7z7P5tsdBlTkTYaHPvShxzgVWa6i7Paz5uN/25xq7E3aYgmZZF8EprkQLCCkALYVMznYa5Oa2GT35HEFG0ZIVPy598YXZ/yLTs6FeWMhE8mtodP5jWfOBXE6oQsFIH/XSV/SRzd9xm8lgMUsBSo8UGAAckkRSQLIjeGeenoQz+YrzjvOzpxN+BKwK4X5gKID3sLCZFy83EZB5zS+p3Ajuoo8vs/HxA28Sf9IOt9JB7bUIVPbhEFQrNuOjeRod9krXvGK65bPPZZNt7FnXekqAtja3SeLJCYjvGvtMEF8N17/mz997hV7BY854XZj8Ksl2sbfq1OSO79b/0FmFmMkaD7d+21mwxm466m+4heGwRy+qSHU7RldDUtnS3rpoc/4QesQN/LZYgzc0dhQxCBBv/Irv3I8gbidEXCGf/e6xQm8UuxZvzzIFkhLvltzpSsbr33tay9//Md/fGxlXaJGfniZDM3jcz6yZJN+NXNcOd+dK4uVrdnVOeSrtYmhxuOn8MvDqJJDHrULrmPJuQ9cYyt5W/zATDymc7NRfgEPO6a5lsfgAosX/LDP5EMxCKv5AX/mr7Z1I6x00fl7VQpX0LSQ89gFViKxfEzcdLwiTvzAVRjae/62nAeu29Eopyuq6HJ3GOEhxtmc6qLFFsQb38ngfetmW77cq3zmYozx+QwOBltwA2vGG/s8f3EriBjuM7s9FZjytVjmq+kerpA9uexe4APyO8zAe+UJDRk+x2fljeVa1imfm4s+di6NLPKTu3me8YxnXD7ykY9cdXzWkxrFfOndAyU7dudtTo3kdKLA5R9sip/4qV9jt07+wm50DVf4+cZHeuGjfESugSOLK/y/+c71BdngmTwFb7Z2gYN21uJCsME8cgM/gTn42nIADU5656/w23roaee0luTaghn2bNNLfQM/xAMMtn68R8xnbkUCwgAAIABJREFUs/e+972Hv/SvW/jsAsEJq7eyWzXHXh1PlzCCfPTa6/J49tPo7Fzx4dh9Zlh22VqVbZPNDqStFfdvPoYrkXnHzMZue8JfF//EKtzHZWq0HA8B5Awpfru3nLdJkUIFQ9/pDAoehcECK6fgrF43+Qt+DrPEyoIQzuZQnEmglNvnC6pbCHEKyZSxFTEIQ7pw9UAHbsFNoavIR0QFAUK5n+9agS8S37bUAH6PkYAVBRGifkM50qUIQCAFC+Mqum0tSl6FoiBfx5bcG4cd2bvzyKVbBUT5iXUI1uZFVDfAJHi2BSbs0jkR9hoCbU3WVW1cfsV2C/z0IckBA0mY/Lp5zpUMJToBQz4ku/dsvUEnZhb001cB7d40DagNxvRlHKTGWIBEbG3HThx0rG2RS/jEROcGcp3bFV4Ay6eW/CxQawjsuoGZrXMS2ca9gpEdEE163wK/bXvJbuue2BMrgB2xQqAVEnw838+fgCNsOMfe6t26XWlhfwSTDAgPsoXc9nm+SacaYdbd+7XLYqmY10xA9JMboW8chR6fY2txC/vYdO2/u22WtLBPY2fPdCqpw2KYhkxKNrCE7uhTMrRLht3OdtycIc5bE/+mD7K7548uNEZ11huDX3WsXVD0kJ4Qmo7toYF9dzzs5r6HuoY7CBsMEo+bq+QAuJKtPEjIrUV8BQaSY7GUTdOtqwaKQIVoc8hHdNwr3GtuV8PMRZ/5ZPdIdz++BkDnihn4tjianOerEuJi7yVu/i3axEIxAwPoJXnkBDYiR+Ok664oLr44/srY7mvwwiLzNY75rMMc2a7j6BKWaqw6F/7RK59a7tCYyelJ9b0Xe53Xf+eVtz0Ujb35tqICQXZPauOZDyGVm8UYDmNMMVhzsbkrcDzXAn72Km+RGYYYn/z00/vWkJ5cjd5CPJ0uH9hCJtn4iZ0+i/c42PJCvAon2wJUEUhWuV/DSIGk2ERg5Ql8RW7dxi4ZFLriOTnIwifgqnHgIL/ALejitttuu3zhC1+45nP8VWHCH5rHL7zAPhxJvPMHsdCc5cuO7yGbeBydbCOsMXCFzl/+DAfsCBCny3Pyq81XciLsEL9k7nPYvFxZjC2WNe8+SwiG43J0yi/xBzbGkRqntS9H6Fh4ANOLV/4D111U6BgXeeBJa5EP6THdnzmHfC/WYBsd4Wea0eoBOXZzJD/Bb5aLJuvqLznWvvi+ON/aSQNAAbt5TTx3fn/THV4gnpM3fMn3HLN+gIPhdb1f+bcOwVdgMIwQH6tnudd4uCY/3ZxKt3iLRni6K7e2df/b3/729cJfD7T9+te/fn2mAx+Tf8Q/Pplc21w4+4L431yzOJvs/KtGXTwlvxDr1o0XignzuugKs50nvsRO8+xtzuwkF+Incm7rg3HN2U8g3/S4xz3u3iX0yJ3FARRA6lUhhaRs8bIK4HAKlIRaAsphBIVzgb7vLQZZRE50qgSeQBQoHJUSXb2VPDhT45tjies6oGM22a3R1mnokXE38SxRlOCRhTWQwF8iaF0SBRKgWaGgcBWOfGcnoFdAu+MpXPmFrfsCQbBKOksaBTD9atJwXoB4IzAQmHwJ2RUIax/F6frHBkiyNU5+IaHRMTKg4OEDQB74mE8MuMLVuEuQ6GV3Wwjy9UMkSNLzKqARhi0AgRz/oXvjA6Niqn/ZagmIbrftSvRPf4omW6n4Y2P5jh0QRD6dvAoJxLj1ikFNIwX6JqE+63wPd3MsfW3CpH+xUTHULopAvX/JrCFgfiSAvhavOqd7mbu6yA/9vjLS1zGILKBWDDVHcrvaAFua09VpCasx9koj+RS/vU8GPi+O+SACIOHv1W9kpHkVF5oQzbsElw3JRQ7rRK43rjpG447tkBNys7UYEgvkTh7+vDZaQoVgagDADDEMF7a5xG4d8yM/8iOXb37zm9ddQ42HGLqPHR7DO3jIf9hwyTNfEEMKFTizOWjzRJ+37h6U2r2jdCXe6QO+wHA6WfLr6d+b6BdTOhYh34ZNcyWDOJMHW3db39v+1zq2IEQm+yzZNI/CBrmPHsXnEvnO4+uLA5qxzuHrcrx8yI/JAW/skpMHEFi+WoFd05V9jMe2u8bOCQvxksYUc2Jh4xGZloORxNZwIzykczavyH7rW9963M/vYZLJyadaM2xanLPGvmv3Wfez9q+dEe3uWZskv/frW/RMdvrQKIIJYlsz29xiIhm2GW1cOUm8ybPiZokzvW1xaZzVhePoAobxDQVlr/Bguaq47/xtXilmwoPm1TQgw/roNkThInkcD3/wq/W5zWVyusJT4Ug+uu0c+s8uzaNBmb3y8Y41L93K9Y7Hj/Ev+vB5/rmFHUyi1y3O2HHnXa4EQ/mz73B9nB5eJbuGoSZNa97nMMi51in+5EvcHI+R38VxMvALzTuFMT/FX7yySd87ll6sba/GGye57Xrh13bJdEyfpe+O2dt6jkC+73laOE3rzu/s8jGHIn6LU1xAQcdH+1wsu1BHLnOuLTrGuprHc8pgF9/hMxub9H6uCWAHzOmiZfP0wD8cBe7LB9YoFvjn1qIKbHaxG8C66AIua5T1ihMp+OVvhTL8pSu5jn+YCxfqOE0DuduOkY7dXxyQ09UcMFhttXah984xJ1+27nNM4f8wHZbKZeJE/CSH/HrcAtAOgC2s+lsHQpFhezNwWCdivHUapEuXssn7+2Uve9nlIQ95yPFTHq4UCwQLTOAlRgKE821y8R2i0ndAaRXO0czFSRGtTQJLMhdc+psjCTLk5wxwS8QkWesSrAjSFqFI5CY/BkfoOSdwWYIiYNjQVSfOKrEIMDr1OWfcV7YrWDRbBJcO1HaXOZw1IJnN0ViKtXVMhQbixac4KrJmrUty2IQvIHMSstfVH2LDpgp7vqWw2isLCyTkBMTN6bNN9PS0uuBr/GGTQZ8J/gUhseUzhAdAdx5CtInD2vnaFgobrxL2xgyZ0wngpJe+Q3LYyFqNAfg639VFwKs4BIYdw7f6Tgzr+msuOCawbdtzXV5At34m+QBRcQwsk/klL3nJ4Ytvf/vbj7huLgSdTcRF5yMvCl76QxDWz6yv7zQiNCgRMXqSFF2l2CSrYaQgY2/kSEHEb4wF7PlEc1VE9VOBfSYGrWsLgdV/emgsSY5PaAxZs3jdgkgzjK9KsrB9ibrCcclyOYcf+Jy/7OflGuRlC1i2ozt4g7AjtXwvgs2vkRqxihSKWeR1Cxy5ss8U5d221U/pwQ74tfhBL4tpyYFspGtk3vrhUj4o11qfGOML8BGJ6/gaJt/4xjeuD4JdAi+3NbanmpPBvGJaTCw5QdSSp6tIFeb0BKN7Fdt8b+O4v5HBjtVA3OJrsbddEDXzYJV8ZN5eNw/DA3kaTmiCNg8O1DHNhejjNHQiB7rCiwv0uULSU/I1HlrfNuw1dzp3ySPfaPdfDYT+3XXXXUeRoFDCbc641Lm4Bb13vgd8bqHHZ8Uqf09esadIIp9iaflbnym6s9nmV/bG1ZBvOYn/aygvF+LjywWbN7u4ZU8OXy7W3+lBE43/8o++C2dqqGzhx6aNj9jzdesTi57Qz9dg0MYIuY0BL5fLwmL4RA/nY+m1Me0k6u9813v8Dr81r+JI/mgst5ytTy6Os0M6CxvwQLdlKeB7xVXX7+gFhsFQnC6brF3zr9bilhp6Tua9JUWMWgtupAmv8Ul+ud9ccogYxRnSR/PDozCsZ9ikExfCGruf2ouD/Mu//Mu1XpEv04X8ojAVR/IeHW391LHNnc85fht9cpVbT+WI5pWTl3/jMXTQ+Okpn209dLW+vfORYTkrTtM5/ua7i33wwXr4LW7U/DjQ8nH+AYvkbziz+Q2Ow7JeW5sLCXRLVnVQY9mBtP4lf6h55Gv5Q4POezmFj3c+XG/9W7tpYNIpXcGAfFuTVdwujz3nSQ2E5Z/LveWU5YB8H2/s+Tc3Pfaxj72XIXVAJMQNKgUcZ0GAz8ZLoR7kgfj02u9hf+ADHzh8sqc0ZqgVXiAD9l4pyWdn4kTBHBD4AhvFGKdDiiTL3jOYgkYho2giw6638xVNKy8HE4QMSK5NapsUOPLKwgka38++ISzONc++Oi/ilR228E0POt3AQGBJDkADqePs5gAaCIHEvmQngqI50vwCy/p8ts2F1Y2/136Nh2QtaJN/AwRJEySSqjUhlPTZfBFkD590FUtwngNd4UNXwI79+ZIkRbe99l9y4IeSEZ9b0ONDxgAUdKhh1ffWy7YbP8m6QN53u/WP7ABjSQTfFz/p1/wAeWUmiyQDR2DF6hN4r38Zv88CMvbkF13B7IrYL//yLx8JDTHYcSX8Evhxr9N9D9ey7e7973//5bOf/ezlfe9735Xcd4x7/OmK7yw+tI6SMFvSHZ30uXuU6YKPiYXGhVM6ypLDkkg26jtJcfV7LpToUSHnfUWSp94iC4guuRH4TfxLHhuLL8CgjlVkuoqkaUCHSyjpThJaOcUFciSh9t49bjBbUpdH6Kbx2i7dQ4OsfeN1E7Pv5ZreI7luM+HDnn7vdi2YLaY1lbdYhb38A07IGbAUsaAvx1ujxC6PZbfF73xNw2XzFdkVSY3XNvxyg9t6kJd0lv5dNWML+G9LPf3Aj47X5CI3XfR+myfy9BYFjbM60yiDrXaNrG1aK2zuXPiJx5QvG7d5ED34ufmLX2pakGsJ2ObmHQtWtFY6hY/mary9mLIXDnAZ+C3/JLuiUnHVWjw3xu1xzmNHOHHmTTidggYGw3c4pDjuc76UvAoxWFdc1Ch1bzFsl+vE7hboja2JDKPpz44JvrHNLkU97gk72R9ndNVLrjw32jSOcRK8seP7TKMl/+HXbrPwq0niYhu1fKy1uvLrymtjpavGwTvICzt9Dlflu9YHd/HM/MLPmW2O3lzhb7aRg+y4ZRM+YP7G63/H8xexK1e0k6VGSf/yieVUMNB3iujWAQOXH+Ai7Kspjo/1vTglz2J4DbEeQu67/JFOGgPuwZLNGWJS40PDvWPIkw9rosMyGNxaO7afr6sJ8OpXv/p+W+o1rjsGRz7n9cbcZoq5yJR/aOY0X+vrVYEI75abZ+N2CmUbDa1kgGnVAs9//vMv73nPe6674+SKxpaD5GXr9ZpNFNSwBO9SA8AeuhTL4gwu9po88RF8QvMDnuwtwvImnS6nShfwe2sAsbmNHj7It+gGd+CXGsHWwac0felo12s+/gFPl4uf6zyYqg7ma33unzWbi69Y88areBbnizfrv2rAdifedNtttx3PANjEgJQbELBymAQGAAAPOJu8V52YFB4Rv/XWW4/fki6JWRCAsGhKAmbNSWAL2g4u4yhEEJfGT1kFkvt2EV1JKplKoLpTS6bJh/ivARh7CX/fc6Qtijg4wnK+KgmAyGSNCALnkBxKBBzQ2J2rc2cc9zJKfpxXgDWGAns7iZKGsZEkdmp8gaEbzmb0IbnrGksMzrVG/rVkdsmvvyVm/pdNzg9p2aDsvptszhcF2rl54cryXjGSNIDX2lQDw2etV4LcYAOUCIcEryHTPX3FhiQr8NdvFlysjZyKEwnG+brygF9iPgMPcEmfZ7smM7JmTeSXoNl/kzJAOvuG4mDJF/LKt7ODwtvxbIcswYPmqZiNmPUwsnNiPpM/RYFxNgkpBpsbViEjkgEdwUdrlpQU5hI2wkyvfBeOWDt8gldkgXeaAsiLRNY4jjEmkii2+xw+0zt5faf4hbt9joznT1uIIVcSaGMiK3LFNjm3iaoZINkiD70nC380BhxJ59lbEWWuJenwk2wVsu0y6ydukHv3KcOP5mvMGoribNfGB8Rn84p1c+8V+o0DftJx7LPkgK3gq5imb+TV5zsGXEH8+H460PzrOz7LBxZvn/rUpx5x44nGiy18kZ59R3/swHZ8hw3wBL6lIWQbrFiAR8kFU6wfBrJ99rG29dn+5i+udiCA/JcNyhVykmP4sFvlEOBzfNI5G65P8oVe4abiofnkmyWzzdMaFdnWRxfOk3/EPR2zTWPyS3lgG6Uap3SNmG4MwL3GqVDFLWBwY9giTI7kTSfl2HYUsUljaERpHMAuvm4XikJr+SU95zPNS0eKdXyIHeDzNgt9BnsXq+Xp1uP+dXM1RvMrJBtHU0Fh0qvY1aCugIFn2/Dt2F/6pV+6PP7xjz9+IrNGc+tZbirf0aeYbn1bdMKDdu30C0QIPzza4lsjYxsaik9NNjyUvyrezsUaDNc8JAfZFCIuyrQOjTN8QW3A3hoT6g340NjimZyLZ83Fb7Nfz17453/+5+tzC8ynWBJL8svyqo5l041lWJaMYlJTB7fvGFwbf+uzmsM1JHBsuXyxnt7Fo9sHYKxz2ZWu8Ja+Fz98xu4JObZn3rRbAcZ4Tlh6aLwnPOEJl89//vPXB1V7foMcuOPjgMuDxOLmTPGHk8AvPFDTgv93/M0333zsAn/Na15zPJ8HP18sWV8WN376Vp4pjlsjHHG+vMD3YcdyKLaU98W7eeVdviqnqFXWp+Clor9XF8H5tV2D9NnnmtuNhecsF+KH8iYOBde2LvIdnO+1NW284xRq5nYBHr8CgBQjD2voNWh/LzlCQAitCOh8QlK+1030e0xGVVAyRoK6t8HYe0VgiYSiTLJR3G6ClRgADqfcxJSBl2giCrsmQQmMOYO5OR69IIW6/EAU+RFsSLrjdWWNI0msoyvQt3Doewk9GRXetjFuIiuRd4UUiAIi+hTsdCfhCJyVGQngF5waMVGgAFtj9LnA428AsLFc5SCD3zhmk85xnyjyi8g1l7UsSQPqkkY60RDgV+IBUdhCPeDZBKaxI1GxUWMJPCBi/NbTT67V2W8Lq+SvyBPEybZFnjl6uMl//ud/Hh3fja9NNvTRXM3fGiM6CHG24X+AKD2tbRTRS7CbY+VsjZ5e3nf0L26RKsl8wYyNJG5FPILNNxqDD5FPwa35YXxEEWDDtNU9/OFH2/jYNW+CsmbrSo7W3jFIE9n4wMbvJvb8uvcKOLiBDPfqeRxsInZ6D4v5zeKvWETCl1gVP82ZH9Bpc8MXa++YdNN789JRn8O7/u4KZa/dV+Z45AYxrOEaad5zrdk8iA7bSGjJuVeyHA+Dka7OO+O32JB8kw+5c1WXb6/fp9/O9dyYPUZBhmyQZ8kI+yGLsBRhQHI1wOAbUqOAVWDCUf6BCPa9AvaMrUtaxZl1iJHFdvGCXC0RkjeT19XA9MMPXB2m3yXuZEXmGtcVUjkX3okbfIDeNF34Rp+THZ7w4SVu2caVOb6Bh5Ad/2ATGLs4Zv4t5MSVAmmLoD6Ds71qMrrCpIiC0R2Dk+R77E4/ts2LWThLHxrUzdt3dIJPWGvr8KwYz/RozMUUsrB5NoFTYrTxFb5k2kITT8IvEXC/7uF7uma7xWXjLv7IhY2XLy7RFdfshiQvSZeTYYecYI0uppgHn0mudNDtQh5k2xhin29lBz+XWWHY346Ty9bv8MC1BdxrbL7qOHpSvMtPfND3uCt+hfNoyMGd5ZN9hnfTWbJWfCWLh0snk5yUTsr9+RQ82KIFR+18hZGY3nrCOhThtuLjLHCRT+D2y33XlpsbxG7z1/wUe/yH39IVHIRl5F1uxR6Lmfz0XPDJPbjGvtI/7m0M7/EHeb6xs7GG/a4Bh9LQyS7pWO1hbHnKulrLXhDkS3AR39NsWLyFw8vpmi851wbW8fSnP/3yghe84PLGN77xeI5TcxdTcYNsny3O/FOM+Y6vqL1g3PI8eRJH0zTd2MIb+kwux/u3NsD1N49ZLzzzSwZ0q/ai260R1BLy69bCyZLu+qd2wH86T9Oa7cRD88m5qy+7ysKl5bLHMwB6CCBipVAizHaBFGYb2JwsJS7Z5YQEo/hVdgJKlpKMhLDkDvgKGCRIk4CjnAN0u3HJZmwgqBjrvcJvj7OeTUa+3+KAgwM+yVdBsAGpIymQFTqIMuIsUTYWp7ReAEfnnLDjltjp3kvsbEF/zRGo//zP//zlr//6r6/6QVqQdCQUgUJWgK/kjsgDAwSEziQjel1SqzvP7gskknznCQyJlr8itpKrwOdjydQc/hVU6+v9rXjb4st41rBFkgRuLMnQ1VKv/IHeyNH3fXfHHXdcvvzlLx9XLCUUHXPr0kjZ5Nr5P/dzP3f5+Mc/fjTJ2AsIOLY15+sd/xd/8ReHCn7v937v+EUJBK7PXBlRSPObzhUrQJ3/sps1souYlUSuir9vl4wx4U7rdEVEgtkrAGJAgdvxSIKrfx5gAwfER8e2Rfe8dVvCERd8jx4lCf5MPt/DPrrpFXFcO22BS6diUBJYfSkuYOMWG8gJoirBKBqsveOyVcft1S5EWVceWU7XPlNULNmkA9iJfDR++q+wf97znnf52te+dvyXABc7W8+jHvWoy1e/+tUrod34FR+LO5vgkBz2UvjRHXsnN39hj8WLtavjyLmkp+/OSRpOayiwPXsr2lwpl9ytjTziqPnMgbSzhUaT9cHfbcDAh3NR2/tsrYGBHMlb7NgrfcDW5kEwrDfbKXrcf6oxDwvkJa+wEiGBodZLlo6HlXI0vHOVTAN7C0ZcAgHcQo/fNFdjNLdmF72wRcfIVfygsfkmHS1v6G8PVUX+O17sKFQUoWyaDK7KybOKK9uqFcPyKxLaPPz1QQ960LEDqqt5uzuGH5KjOfxHnMW53GbNco6dPc0F85ByPrlr7m/409iIaz4OkxFqHEVht3wqvdRUaryuEPZ8F1fYYVGveCj9JNsSd2MqmsWk4pp+5fnFXviKj9rRsIWu82AiHoPvuTDQLa8VOd2q1k4JulwfE3NIPvt55dtwxBV1XIXv9r7/z3rWs46Hjt5zzz3XHb0IPz/e5oAGQutluwrkzvG8mPTYmsL3cuhHP/rR6xZ7xRa7wBn8VWHOt1b3m2/pzvl4LF7mIYGtwUUxmHfm8X2f32gsnPlcO8TaHar5sZwGV1K8b+xoECTT7n6jV5gr98Eg+eiZz3zmERuf+tSnrjvf5DrYwjfkONwBF1A/aMzwQTzAFehtYqRz8ZMPer9+sH4ntrNZ8du5Gg3yPv/bmmTrtM7hG6sf86e/blfIV+EQjui2AtxEXm98v7yiJtifOt56CHaLG/4onuTvxvQ8BPJbf/LDu47vc/EHF/BWtQB7sCP7kWd5Gptsw7Q5xbT1sDlck/dwYXjoe3oUH2d+mwzOrTl5PAOggyTZDtjueAMDW39vgZ7ASyABHYGQKkENkIA2gXMyi0P+KUkwcTjyINKNud0VCqdE3deOWznMLWjP6wMEyAWAUhSTmdwKoS2Sl0BwFK8ckuyb1CSdZHKVFoD2GQK1jgHssontbAsikhUH6CEmftue/en6TOjoIIdrnWcCxQcATMfvdui+ByTJ3PgbKBolS4AQPldOEF5FESd3HNtaA7+ww8MVJUGnASPoXJnxO+3pbkH2TBAAS8fwVT7Gh6072ZDmLa74zPpe4yGqe5UXId+5+LrvABkQTub+P/axjz2eIN2/GgEl8v65Agoo+O6CVp+lO9tKdYqduwRAjNipIzYQseahd2vbq2Zk6jPY4Xs+j8S2Ll3mzrNdlU6R7CW57ONcxQcwr9DJ/t1DbpxNkPTZuhasrRPp0RjU8GGP9cHFKXEqNjaeyAybG2Pn3kQnPhcX1hZs5Woh+di98yUJxG3XjxTBVuTF9jxkf/2p85GmbcSJG00rV2nEs6JKkdGatmDbok9Dhq2tQ1JVkIod+AYztjCVZ8R752xRf17bFkvwTw5V8Mkx6z8eqOaKjjXQqTyxzQ8EFPaQzVZduCNGVzakD9bwVViO4MFtzc12if3O7/zO5RWveMXhGx4Oh0hZW/LDCDG7TQRkjxya9GwAzxHan/qpn7p8+tOfvl7hhcV0vLxDbts1Nn6ye+Aw3Yg7hQc98AF5X3Nic9XmIL4I0/hFOm/9zd9ce8Wd/5O979ve3S68dMfPFNLNlx00MdPRIx7xiAObarZtQ7n5G4Mc2afvbe0XA/iDeFNQVBx5aCPslIfwETbA4/hza+4zDdne80FxbM1ib2MVkW3efr/7Yx/72LG7TUyQFU7DpL5nR/lh8WrzmXyyfrtNPNi7TY3GdJ7Pt6DaPLV6T1/ps3/b3KFrTafGFhd4dcfAjZqrzdfWbjxI7tHU6PyKozvvvPPQW01WORaWJHv/l1/BSDLBbvxw+WZyZANYtXEGp8SX8+gZj+I7bCkOFZSHsu67SKAwpxNx15jbTGE/uYHPu5Cxciq4YQUfL+fnq10t31zDH6yPX8lXeKhGH1/d/NV6KnbDz/696U1vOvCo4lVMNW6y2emwuEIn8rnid/GBPHARB4PL8AuH47/wV+xtAYqPkK2xcBwxt7l865Q+hzF0JNb73N/49vpPPp5fb4w2dz/t16+pvOtd77p87nOfu+4QSM7lSsnmYavpky74oNxi7Zu7yJGM/Lzv2VUdKW74D/zpuHJ6GIo7yLVyS3IsZja+uHEsWc/46FxyapKQo3E6RkOR74tH57s4FKbc9OM//uPHLQAlibqVOWoLaDDFxDmQkce9SrWTWSACzQkEF4LJOObigJwNiRa4AoPDJvcGKbDm8GQCtpxywSQZvUfaOD15ATu5JASknhwMJsEhZ0vWO1cnyXjms5ZzIrL+Leq24Oh830mCgmKJLeBzhQVJ0eEnN/vSTZ8DbcUEQKI7Tts53RPVle0PfehD93vGgq5r40syQIQOFRZ8Zq+wa3DYjmMMciLuiI57V22dJCP/aE4JOB329wMe8IDjwXDJH0ABM0Fn7o5Pt2wnUbHp6ocfs5l1nP2X3SUa4CPBrH+RJx3YYZM825jRPeyYgMlDOF/4whdefw/emAhb79nfeFugA6uOc5XH1clNPMBGYtZ0QTKs0dh7RZ59xLm4zhbZaIs481grewJ/WIR8aMj0fQkfJogNdu04dgP8inc2R2DgTLrnE8BcobZFzvrUGRMXz+iTv0jKYgQ+i/HmyueTD0FQxPCXXuFBPUafAAAgAElEQVRvx6f3riZGGtlKUlrcZXdYZs0w3vu+XzxvrMhp22Df8IY3HL9pzecWwzq/cxWByQ9b+lyDMpv5G7lP73vvJlKoKEnfkXFy7UOsOrZGaM+lac6Ixve+973rby8jzXZUNU/NVXIgEGTZ3AOXO8bVGbeAeFpxa0Tq3GoAF5KfXhsDDmwsacjIKfSXHBpD4jkZN68vwe88xJrfI+PJ3HM3ul9TrBuTj8iRZ3+D0Ut8Gr9x4hmttQL45S9/+eW3f/u3r1eT6UBxtGSb/REvmLy+1998qLWJs2xiG/MWEhpjvpNPzQs/2ISO5C/xvc0CumAb+IWE4iVwVKPHGOL+9ttvP64mv/SlL70+c2ZzcjmrRr7P4nLIIMxA2tlBLuRL5kJcFwfpTi42tu3i+JALGXCxdS4mLZ/jhwoCvKJzi1XPAdhiKxnFWa9IvBghOx5pjZsv8C8cyG4NeVMRJV6Rf6TfxYTFuOUu5LJ7hR9tE4+fWhvewj+SXyFU3OWTZ26TP/J/PEHO04TpezbpbwXD4i49aNBuAe44fsqH5L/NbfK6XCQeljdq3J/zeOPh3vSKH2z+Th64k5z9nW7s4IUVcrk8kC3sOhG/GlvJvfzXfGSS7+T1tdFyp3KCC4LJJUbSQ+9/+qd/+nj+WZjX7Z4woPnFiVyCt+IybE8nOAK7LJ/kp/RPJ+c8wi/lAHPhr/RLNrm59xo2O0cyxyVqZPYPnxTffJU+2Gh9y/rhCexI9p7r0y829dyAGoNbb8A0dYDah5x4mcbMWT4NsK3H6Nr6+cXmTHnIhbC+82wyfBRX2/wHk1u7/Il7wX76oWN8Eg/TeOw4ec76yL71BlzbY9rlczwDgHPXLY+gcYYWk1O3pYbCOR8H6lz3lnese88FCuIiWFaRwIJCtiBKBkRZMgL+Hc9xBBsQlNCQYySosTNU59lSFCAB2r7r/YIqAgpsAV+vZAWwihTFgmOQccADlASG49ZRtkDt++TSFes7VzqRE06C5CNz7k3ZYmwdaQEMOVxgkDgFyDolUmD9ZFgin3yA1tPX+6xtZh1nGyWnBLbnRJj+97PksRVVAAnGTfrWhMRLuGcfaQzEoG5tW5XbqnW2c7pDsBU+AMEYgg7pVJz0PZLMJ4yhUeRq9HHgffe3aiw43xjW0lgRpnTZZ8iXXwswjkIBSepzelgS31jpsm1yfW/e1q4rr2gRl5uQkC9Xspq349zvrkGFaKQvyWW72nTjOODe+M1Hz0sUxFivrSF9lpgXtDu/gveJT3zi0aDa2IIhHS9mOt7OFT4vsTS3WFPokE0yoZve2wWx2OXqYH7CpttkMn9+2fdtmyvRIlwS+xJEhSKMoqOOabxkFdt0b4v0knSEuzl0lTu/Y3pvXLHv6eVsKllFYm+55ZbjJ5P80oaExJ9XfjjL5hp4fBi5ouMtlGGJOG3c7Nd7BQyy3zr67oEPfOBR3PY9rPA8iwqvHjr1u7/7u4cP1yDvFpq2KHcu0uK1+fcqhi2r1oQkwgDyJovfiiY7PIAt4k5OQ/zkCw3dzmvL6Sc+8YnrE/IVoYoCudRYFZlf/OIXr7mcf3Xcko0+lw/6u/99D0/YU/zKw/zHcUs4ew7Ki170osub3/zma3EOy/hq/tl6cZV+CaSfWDz7AAKscBMfjSdvwkS4gGfQZ9+z7cYMP1T0i+n0sbkxHcMDcxQDYar8lHzFguN2bnmcL5Yv+6zCAYaI8Wyf33R+44tZNtLQEG/J1vE1DMS+4otu6XTjTJEFC2A6+2rkJmvn2UUCr8WoOFHILXfpHD+BBov7rDEbRxHX3ArXXsUF36NjuUuBB7cUmY5no947pr9xG7jM37cYlAMW5+UAa17SnUyNS0/fz/Tff5aFokEO3+INXyyO7fZxnvnENC4pd24u4lsbr4urmhPsvGPhFIrX1pLMeEHrXYzq7/zVuuBUc9vNoB5QaGkMwhTYB2fSHXvh3I3ff2NuPuj85TfqBTlqawx6aBy3n7CdWwfkzdZmuzp7wdLlJtuk2LnwMDazznzcsxSMzy/xkubT7Dn7MH4FBze+mmNxmF7wXD6/HKB1KuY7zi1i/Y0HnXkrbFKfbE7kf40pdhy3OUd+kLPTI7t3PF3w/Rutl/9vEzobbNOP7zpG3tlbocwFQ+lNjtvYx8Xd7kDf1th7OWX5E75pjXgzX9q1aHDg2upv55J3OXP6xs/scK4hdewAUAgCzibrhLou/ev3AgMGRTIFtBikfcegkCXxDEWoNea5EcCYkoRCA9ggkQtcSwSAG/BSRG/x0zEl5RLOf//3f1+fR6AZscoEeJKXoGJAQQjMO14CQ0AEDAChawBAfnOsc0gOHSsQtvDZgsw4Cq61C6dah2VrTrNEny4W5HWyl2gsOQDKW0BlX4Ra0hLgjpMIEGV6AQqb5DQKyI7kdyXPFcZtjpgDkCGSEjwbrWxIHZBD0ADSFsZLILZphPxoumwCVJyJJcV4sui0C3TyIXNsmrxtDf3VX/3Vyzvf+c7D586ybDLaLVHGcKXDHN0q0PZ3T2eVKBEjfqW44yPmXgLXufDB9jbFxDaiECoEC9CSfXFAs2QL2H5vvSeaIuaNE4A3h4abMRGo5CWbBC6OW+v5qoDY6Vi2RzQ8/AzO0CWgFyt2wPAD8qVLmGGeZBGnklSfITBILIyT3JGM3jfvwx72sOPKewUWmyGTmorNuYS8McmzcmgerP/B2sUApPw5z3nO5cMf/vD/t9URjvElDRFrl6waO90izdvQgBe2wWrOJLcHTSF/fVeRX4Gk0aFYRlrFISLWaw82dNvM3/7t3x5Png5jyodiU/EkZyE1590g8J4vwAaFExLWcQgOLFRk8fn0sgUg/9U4aOxHPvKRxxWnMyaIg8319OwWJbHeOEvO5HNEV47jV/xDM8fxyW1sfosAko/sioWz3L1XlKz/tR65S27kE46nr+QrrtuhFsbR4ebgZPdb5NbhuGyqGEcUxeQSUFdaPRhNDMEX+WjzAqzToEnOc4ElbvhHsrTW5LSzBK5peHUO+xzOMD8Hiz8lT8c0n2Znr3a97K1f8AYnUeTREbzVsN98pLgspt2WwWYKPPk2OWEYG8vP8JMerCMbkJWfd6zGDRsZFw7CH7HYuRr3xvEsFTtgOpef8QF4I7bxxL5XuNqhZdcevLYLhExwaXcrka/x8BFNAu/pGF/CYzQecTkXw9hbEccO56Jsm0PuDWeXxf7WbDcHjpfcrpLirfzI7UVt7e6WFnmMDvEieaZ1sldjpM+Kri3YF9vWd851icbO4pnGX2uAf1uztJZyyOL2FmtyJznFPF6Ig+JVYhzGKzw1uOAizNjmy2KnGqDjxZ5Cvu/4gVqKjnY3snONxc/w5GTu/HAnbMP9NB1wVzqwW0bOC1e79WE5Py7FTlv34IpuzbBe+Q4Xg6PJqX7h/1s/iBU5hu/z+eV2fIWeevXzsrB/C2z8QcNf4wSeiQk8BYbJPZvD2Lj14KJ7cQyOw3VcyMUs3LX3rdEDe/lkcydHFzGOBsCSeI64xFnS2CsSgMZCDErhS5i3e4MArAJaADLNiSh+C92OaXF+55KRA4DGK6kAB+Q6kF6yQXkp3BXy3S7rWDLt9g6Abl6Ot0RCgbIAIUC8CmpkUfdySaRtqYBw9SLAEXekcfXYunV6ADHCJlCAKlldAdungysEBNaOtcEqYQP2ZNIsQGR1dfkAAO7VOvkasitYmzefcyVIwcKefZdvBBaIJx8Cpq4ANbYEvH8rrpCbLcSRToXDJkrEEnHg712pbcsXeRoDaXF1Z4k/wJNg+RVSICnXmIvANt9uv/fEV7HETyVVYISUAS3kMZnymR72s37XOHCBjwE0SUai67jGE4uIyZKvvQrqqg+9SDr03XieDsv3+m4Tsfsl16+MI7EgIUt6+S+fa5zWtcUV2y5JZrNdO2zoeH8vFvZ3enFlDH4imJLbdogVA8nVccBcIQB/ivW+Sy5kRjPk4Q9/+FHw3H333UeosCPM5yN9riHQfK4+IAONq7CXKPkIUoHMJt+jH/3oY1v3XXfddVxtbF2bwPngFj6Nb1cQm2QPiRah2Nyg2BJjSAoC7SprjTK/tMGP9nVt1vi9r0HcfYf9a+th5yseWmsYHR5t/qBP69N0S39ss7EFw9lLMreO5I9w8cle9+pPssFovpceNVcUHouncns24Q/GgdXiVcMTQUHm6Euc8nXFEJJHl+wEc+AFuc7FNj0g4exJziWd8szinR0AG5fiRSzD1Y6tEOmeSOPzVzGD1CLuCuZiRZ4N6/EgeRCZyx50s99ZR9+JfXbxW/RiYX2rdTVvPgkPW9fmdg1IRQVbLUYtFxGfbBM/6p/dZTgbOV1NW/9rPfInfIR9ih2YyrZwjs3ZTk5gX5zSGl2QkovYzvl4Ed7RfP5W1DS3cTTzYHPj4V0KFblwCxa4J7f0vvPOBHy5jcJ287/5epWT0wEuh8v2/fKH3m9ciWk8ZJsqHQvL+aQY3AbIjgmL5P5zzj+cZGToOHgm5pLPRQA/y5ndat6XJ9797ncfDYDG3guLCiS642txq+KjtXSLWTUBzGW/ze/qgm2iJJs8B9fxVhdb4Jo4hgNynp2O1gwv5Vf8h/zrT8YW1+KTPnftuB89Z2N+r8BfjBfL/ERu7Rj80DzJQV4cWL7haxrazUv3dtKRiQ4UoHCksZuTndK1vI7/8FHr5AdkFW8KczjLrstn5DA8Qd26/LHxNMM0QaxRs2Y5hWKbrdiTfuTZ/R4Oyfcd02fNo+ZjA/baGpDerFneUGPaCSTXitPmwEnkP9hI7nTSg8evOwAMDugIxil7tTWl4ABwDNDxgF/QU7ggQCYlXmTCQjeIdKwkq+2cMD4wCFgoZRXq/qNdE2NIBAK6sXT+JRpOhaQuQCYroKVkJGlBhuIBBiMJsNZFJoFh2xRnsu0PyHttzT/wAz9wecYznnH58z//82uXOXkCNoWRqwkSFQdX1HM6Ntx5JJG9ksvhrGETDuJJZ5K6jipbIcRk3IQmOJMHqG0SkjQlTD6IJPKz3iOWQGqBGPnaYtL3fLS50p8He/DZvmcf+tggJu8WWNtpFiubEBAUDREAek4QtmGtX7PBytTf9MfGCAxiLr7pCdhovIg1dkRyACLSKZ4e97jHHUVfuxLEZ+tQALAZuTZed24ks3ERR82XZNCc2WJwkwF/Ms4WeOtX4tg2Kuu1LnFLv7t9DDYtGVw7tH7vG0cc88XmkHBdcZN0yOV952QjP+nS50uuxKxmgXijq/X7vnMurOKPrvTY1bCFOp9B2F0tIVufw65iJht7IA9f7mFSraPCeRNyYyukWkv/ETiv9KyhJ37hNf+hG6SCncTXkjrxDLsbIx1I3vwIqaeDxtJ88x2dipW1L9kcs/mVf4tFmItok02uUMA3xsYEf2sc5JAsfZdNND4RL2PBcp8bCw4g/72KfXgnj6x/bLw3Fuzb+FjOkB2MTVd0Tw+KpiXD6d7WXxxG7ulzvinmN55gIv6hMJJfbONE2rZhQh81gdz3yqcVwcZVbCJ9mjiu7uIZjdmtPj2DYguH5ViKYmvbK9XG7ZX++Q4izd/3IgKcbn67lNKXpqIHClvHYjgskBdcMGG75vOkbVjHFuzFDzp3ORcMFL9yZedtAc9nFyfImM12qzZeCUMUWWIVTsqt8sti3mK1WJOn2KpxxRY8Ip/ixlxig23FgTE3N2/uEDP8GGYlqx035s6Gbn2Fl7Ad7oh1jV78WYM5+TRfFMSN9frXv/7yd3/3d8dzZIzp3MUq8aD4s7OtGOqig89hROfaZQG7+TPOTIery9bT92oCXCGZ157WvfOQH4eEOR0jTrwuL5ff+F3n06cLHluobT7oOPisrsKZ5Ak50TrlPj4l/ux2kVP4d99rVjSG4hcOOB52nX2QvcnBvxtnOQ67+Jyc5O7YZOyirQZnzXm3nGq8bu42JlyHB3CaT3Tu5j4NPTbfmpV9rJce+lxDgD82Zk14u0xgB4xTG6k/5EFroB95C3/Hf+Ah7Fh9itX1nbUlPzc2LIDlfBU/JGPvj58BvO22244dAAhgX1CkRN8gXUXqvuj+RfL902XegqixFECMtwEBqASXxMsxE3KJOOdZgoN8tNAzQeD0QFygcz4ktXk0FiSXM2mXhAT4EihF4jlpMSjZlvQs6Pq743dtwIbuFLLIXJ+7mlg3rvUEoGyAcCEJm3gkDfaxfuuyLeacHBASMgiqzi8g9ifpJDSde0DYOl2JdYyCFeHfbj3CvwEh2dM5x5boPQBpEzg7AwQ2BXLATAAC9jqW6UUxJYFJRoKO7PzMez4K3CX4LQL8vcTb+eIDeevYZGCjbQyQxXgb04o6xwCeXs/+IE6N0zndM98DQyIVwM/3CLUioCtp+WTg0jr4FXsAIETG5wovNpC8e/V3xyA0ijh6ozPr5jPe82dYYSxrgkkd338JT4Es8YlN/oe8et954pC/bLKEr+lFEwQxRvSsubErmLuCviQN9tKlzrI4U/TDb+Mnh/VLootr5t01rt2sTfwg4eYXT8hIYzdWcsDzjlEw0y0/RngVuq4iwSi2Ri4RPX5N3/JH84v5/g4b+nmur3zlK9dCwznJzFd7XkFP1K6RVdKnD3guGZMb5iwx7O/+86v14dbhKtdi+uoa5otHZNnxWxwjk/KkvLFXNBAJOuH/msL8K6LTv3YTKRbFUHN6+GHj9c8cfZdd5BrEn83M13v+0BjZ3O4MsjWvq7KOlRfgTbrdHXxLnNlJzPfqiiqc6DMyKQxgYXJYy8YmHD3PlQ4bo7H3OQ54gPgX8z/0Qz90PNSvZx6IP/apAXAQs/uaOMkIW/mT+PEcnMaPUDc+H25cdqPL5PewMmtszY3v6jJc7Xtbu8UQGygCYTjynBwaCMg5GcgulpD23os9eZVOsr1CovE0xnxmjY3lO1gkRnFRMm4u3djj6/yDvI0Dp+ghffH75W7ZSgNEfGhQacjBG3LyEXY7F/2wXk7SgBZHYgZmuiqoAQSrWxd8IpsYgBfZrgsdcESsyScdr3ksBsKLno/yZ3/2Z9cGgKJP3Mmdmw8VKnARp916ArfM3q42i1lYufkMR03+4iFOXDw2r6Jum5fLBfgUPFx+s7VMfze3HMNf8I3V2cbHYgefUo+IEfePd7ta//xCV+d6aGzrCPeKY/rps22EwmBcMd2JKTra19aOz9tdlh+11vxhY0PO21f+w5b46dqGn/MFvN08ze8zPs/X+CtMwWMU63AbjuwOUzbAO9S2dhruMw3kKk0UdjcG2/de4315u781Ga2ZL8EPtTaeuDrpnN2xsDVk58GxjltsFLN4KG6UTP2XX8yVznqY4vEzgAgEgscZOEnf55yvetWrjp8Q6+E7fYY0UEyfNYaEtUXEfofoAqAFW39bAKLKGJzbojbRkXud0ziKnt5bl/kpqfMRNvMAM8bc5LMAyqiSfceTmQMXuOlxfxd2CzdJy7lAhp73e2C6BZviqDWctxrvegSYeehQQdE4tqEvQZZEJBugUjD84A/+4PGAMqQ9uQquftLnM5/5zPGAKckNACqIkdklu/SCAG5gcPaOATbrJ31PRvZAcAD2FuuITcfuz3go0PrcWhUjGg4CkV8hI61RY2u3tJF9CQCZAjxXcCV4MbSxtsmm7yUQtgLIOpj86AxEyCVyskWzBJu8rrBtckz3kl3j0HefNR7CjchK8I0nmad348CTlbn1WFvfI5fnRNF3SOmCq8RgjgXw9XlxxWfzfXPwn8U4PgBvkBkgu5hD581HN2fcdJ64kCh60NnjH//4A3PzodajAFtb9jcfhrMwDWFCfJoDSUym5tqfCRN3MKI54Rc/ifTtlsv10eZFkFtn2+grotl1MZa/nf2T7vmx2LIG58FftoQvsI5/I0ud11yuSCIFfe7cfOwP//APj+W37d/OH01ASb7vEWpbrCV0jbvNRzVyPM278zqn4/tsC88lHZ3f+44NlzoWOVG0sbNCVW5TTPW956/03d5iodAWe71nC3lP4dH7ML5bj1y5Fr/5UHozjniCha7sKv7gdsfXLHz2s599+LjCVhycryLxA3ruQkQPlkR6skn6YWf+wW/4xRLKPku+zSPJKRcp/mAdQtb36URDmy+IN7aHyf2kYc+QSCZXYq0Pzq1vwRDz4R/yjd0y4vVBD3rQEZMVPdvMtFa2wZsWW8Ub7PQcF5/ziV0jubbxwy5yJdzt/RZN/KNxay573gw+0nlyp+IjubdpqqDa3Nz5cqgLDM0Lt2Da5ktxjxjT1+rHXJo8LhAo9jcH79rlRPiIo/S+c8XockX4XIxt3lXULO+Aj3h7sjengs/46XBvH+CbyyP6zIUxeuKfycsXNGx6b2eAYmibrdbKb3Ep/BCXFEfiZGuC9Zv8DV77G0dxoSnZxL9z4WLHihnNPTbP3/FduO5KND/g22JEHuvVWjXgYUBrYRs2xiNgHH8hL56w2CUnwHZYJJbJvO/xFrfFaponm90hYgsfwUnT48/+7M8eP8Hqnv3lE3Bq7WB3AT/ZmICRO4acDWt7v8+42uaM53qca6zlCeyVHOI7+dRCm9tWjuUYfb5Nh2q13tup0PzwBhfm33yRreS+ZN/m5zbcO0ej3E5VshmX/xi3Ncn96dVtPH3GF8UrHzOG+cR9uHvTrbfeei9n4exNjkhyEsDU+xahy7EkDmCU1CV9AZ/gktCSdMFC8YQUCM2LUDGW5NwxW7DryiJ0tvX2nhI45o0aCbqEwNdaBS8gN6dmh62CSDiATV6JPPB53eted3nyk598eclLXnL5+te/DmcPp2K0XjkZkOxc+kZ2FB1kVEQDaPfxI2aSt0k1C7yn95WdHzjGlQSfs2OySLj02rHdnvD+97//8spXvvK4v6vvdOqRiiW87Nx3AHavIAvA1tixdAWIGosPskXrBgj8fM/dbVxIh/U1ru2DJQkP07CGvnM+/0Z0dFX7vp8W617NtjlJJBKB8/inJNf3Oza9rv0kjeZ03zZwRrIkGHKxGZ92bq+6i0uUl0ixiYTTcRvLbAnU92pM69uCn1waPJ2zV6K2+QXYFACd6zxjGn9xw3EdIw43eSpyYBydWH/ywEG+p4ASf5InQqz42CIIqYRD+x1M2XE6TqLgx8XB3hfa8cW2e9z5kzVIIMZFRhqj8eFtr33XWJJu5yjY03N6cN+fRI+MwFwJj74kMrFKp/nZ+adykDSNFXjIZot1iAO9LTbLC+IYMSPL2lm8KeI8lKyGRU+l79weopetEP8lLbBkE/TmqS0cFZiN2XiI2sYiskLvcp38ShdwvqvIPbxWHPA7OQMmrs+xjXs0O3aJLpmtw5WIdMRfxDS/oOM+dxx87DV9/s///M/1wgAfowu3iiBZWzQhrddEed8fZLGNVG6zHnkcpuEJcp5dP3ySTNlFIbQ2z/fhOcwtv9YIc8VSc0O8ydMwxLbxfCG9sIW8z7fgDAzgs3JW7/tO8QXj5JW1P3zrO7aVD/nAFvdk3mYIv2TflR9XEL8KQfbaRmnztqMuueX0dGNni7E2xvpM8b68UB7iQ2KitbAtm26M4RUKNQ+PU/gaR04W+2KQfy3vYx/z9R4fgvPsIF8qdmEo39GookdyOR7G4oJyjrzrQsMZc9eGYlp+4C8aOfwBlvJf3ED+5PcejIYDi198A3bLP71fXIGHq1ufwXhNmnyBnhU8OEHNyXbOnK/g4weLV4o1mApr1+7iuPM8G0gMpTvYlDzypxgVK8agS1hpPnHS+c7hW3xmefv6p7nkcg0W+OS1nds1gNmvufkZ/dJpsYjTtpOzC5VkhfvWa/zNc/SiqaNBtg3iLUr5bWuAK/J5+hUHfQ+r+RM/Y8Pl7Jrkaj31lDjuc/rYuoVf4A9yqAtW4ko+oTe5At7RjVghm7xP/8ZfnCbDjRoB+PHmSFiwzSE1QHKZAwZo/nRM/OGmxzzmMfcSVJG/XYoGYYAlXRa/ZJaz9OTpJuq3lQG74FLYcGBBYByArZO5Rd8WII23yYjRONg6eXJxlG0ANLdk19/Wak6Fo88loS3WjM3I1svpNDhaTw87edaznnX5tV/7tcs999xz7Yo711jWgiQsuVjn5SQ3souAVSSzsY4Tp7PNb5Nq8gg4XSYAgyQpapY8Jb8r2BKxq7Y3Kno2MHZOgbYBZR3Jcd5+t2vcZCupsSfAOYPJPkTOOZGD/nc/JmAkDxImWNORLVp9tkVS73dettrCSWIAbpIaotK8bQ3tamSgbNuUdQh+hAAJ4T+935jm1+vPwHYLmwU8nydHV3QDWYSRvLqvnafruyRIbAPdBfH+7oF1NYo6jr8uaVpC4CoHAtZa4I+kCfxKgpH4Op7817idH5mHfZt0xNdiF5yAHWyN4CBWyd+a0tPOKY7gU8f4R34x2ivbGh9GJBNZO04hAd+Avzi1BucvIescZGWLoHymORSRHecqXMmohpgtqXystSAlGlhIvcS0RU/yIBH8EnZKtAghv1lCDjfM60pXYyBuzdfntowjGfzDeHxgc1H2dTyi1/eLZ+IQDiEAuvqasIi8X7GBf45HjpHybWg7BrlS/CwBgk/JbFfHNuD5iaYPrPSTZMhE+kj2Yv2OO+64/M3f/M1xn3tj5VeLP50jl/MxssIPxKfP5Wy+IF/CLMUh0u+5BQgbnS3xWfLXuGQSa+lMMSV3a3LItcmaXfgz7GxsRYTGwnINuaBxkzFd2kbtPGvj156TI+aWIzU227mAkezJRha42e6gb37zm8d8rr4mB07DR/d30MVe6yx+NRjPsdV4Go7kW7v2WT64232NtU2x1ryfwwb2lRth2WKAHBB2h9HizIWIdB3PEPOaIAoAXLDXbFc+J1uyK1DEpUIFWVaUkck4is/s2s6Ldj7ieRo3i1Hmxsn4Qe8bS3OXDeRVOTuZs6H74eUcOpSTyAkLlwMvxnfcNj06Tr7Yhobx6ZXeFf/suniNg693WkQAACAASURBVPAV+afXLYTxiebGQcm9ehIrfafxl++W0+NCGmF91u4XY8gZySNea0bmR3ZdKaj5AV+EJ/QNl9ORhhSd0DHO4hwcpDEdi6OopzqXXtr2H8a6wICb0a0YFD+wNXtlB80RGMyXnvSkJx23ZnQBqmO3/lm/87mYYzd8QNMer6dn6xRrOIz8hN9YK99evoBH4xm4U/hkN9LySDsCzLV5RzHe+JpZZNkahl+wBT65PBh/4bfLp9nSOujWWpYzsFFzaPCwZ2NuE1Qcsj+/F5fLFfkcG+HHMEVdIzeQn237NaPjGQC6WRL5LsJCnLSJgvMvsQOwiCvyl1DGVfAIaEREMGwQ91kKiox85zvfORwYqWkcydV9MZyh89ZZJe8l9ZQJIHrVnew4QL9r4jhklJTOAcH5AC9wEbgLUPS3oLGEzxxAu++2k7tOgRBaC5KxulIQI0GCv3GSW7BJ8kvQO2abJoKjdSFRjrdWhR8CzScUYfyCHhTNCIaE1/uSPjJQQnePkiRoLe5lQhxbyxbwkr4rbpvk1/ZbEKbzvQKcvRaYtuHQ/D0JvVsfrIfvesBa63flFWFQlLA/29oFslc4+k4SYzegKPEYp/f03LGRu304E3BKNjpr7K7aaIJI7ta88SFpAsbWBbwAFdBrXN1MeAJ72Eji2+IbkNpWlW08FE+BZxyJJhk8ddga+VnHInuwiB+IG4QZbkgYOuGLfWJPkd2xS6gUu31mq2Lr7TgNFTHeWJ7zATsU/fQPtxEmRVud3cVYBR3cNJ6EiDBLlMgZf0Fgmr85+5yfkNcxCIpCJlm3sconrGUTHqykv81D2boxFSbWB9fkIvFC7/B6sWbJ59pHYcuHd910rEjomN2d1PiNxSbZFano73ywxhm/grWNZwuq9cNuOGlcCX7XglDwU5jUWugRAaBPPi8e6bB5FMHJ/Pu///vUedz+56nb9MKfNKqSW14jqwE6ZnOTnIY4ZRM6piOx1hiaD4qOnhsQQUzH8MrVymwAN+A+7N2cZP30LZcp6sXZYrFxey1uurVDw0HxnUx0r4gyr/N9j3t43/eIOWIHk9YvkjEddJ+wnCeuz3bXjIUDe3w/+1rTFRZq4sI1BJ4ejd0YyVA+8u9c1G2xzS+zkX8KUfldwcvvk7t8b3cOP4arnf+oRz3qeksqO2ga8XO5cPFSDMlp7NO6tnjHlfgAXstHcDZ8T57oNXnCSbja6+Jl38vLbguBR2xOdnlyMVn8pSexhYMpnNYnGlOhxp7Ws02U1ioGxSRsErfyrPfkFQPLs42hCKTr7KFIEeP8TbNSzsEhxYD803xyyDkOxFpjp6POCYPpwJzqD8fD0t5bX/KcuV9jdnUd13GeAjUdbEHND86NcT6EJy0/Xj6HE21jVR6Rs/iL9/SrcSFf4MsKWPHceXIpDiKuXMxToO9tJc5RJ6odGpdMyys2d/Q3H4Z5yYEbwVNcd3P/+nNrgqetq4ZPOULztPP6rGdWvPrVr77fjtzVMz8Vm2IIv+9VI1wDavW2NjEWflzNkh67OK5Q52PibmXZ/Nmc1id3ifuNN+e387iLXmrkPrem1nA8A6AGQF8gaRtMBt1uLSE7TtGhQy1hcwKg4dh95Qzmo6AWZHF919wJW4esn+mxiPPxCj4gtwlf4DRWf0s4m7jIvJ8hyOsQycJ5O3YLt12v+zbrvC0ZAqx9hqgAigVTCcUcjiG7cRh7E7TkQydA3lZGzwcAEhykudpKla6/9KUvHeDHFoL4RvOaG2lAnDb5AAL+QybjSrBAt+PZn80lY05M353LVzvWPc6r9yVzKwsy0VyIl8SArCA9m5TZBeg0jiIFePWerq0PeXYlzJiIR82NvX+ePy45tZYlK83lihESQReIBqIMoNjNHEggn5Ko2Kjj2cU6EGFkq1fFn4QJW8RfpK6GRh1IYL76ab5k3YdcSaR9J2FqFiwpv/nmm48rMt2rnB6BNeK0MctvAPs55pAuV2okcA0ufqmIgQX0JJ43YfFJhEYyJ186R3oQGq+27fZ9cypAN+l6kFDn7BVEhTgstzbn9h4OdKyuNFmsuXHpXfzBVA0LRdomMmTfZ+bvFWHfeznpR3zwVUWm++7zBVew+bH40yxATuiYLyFD4hT28GHvzc3v0nv+2/fIizFdtWfzxSrk1q6C3jd34zbOea10xY96tasA2WzNCpvmQnLTScfsry0oAOUz8S4Omo/tyhVvectbqPTyspe97HrrH/xMbmswRrJsnoXZ1r4NIvc4911z4xP8fbGB/3ZM48NDOtuYsA4+vXlELGvkyFm9Rz5dKfYsELguH2whSUbYoehNH3zexQdXUPnRFo/i2ZVedtaUyd9ac2M0rgKUzjYvN+6SbfHQMbs7AKdIVldBsw99KfLEOb7SnBrn8CSZGk8Trb89e0M+skY+Dy/lLk0i81tDciDY/K3GdFeAYTe5lzCT/6EPfejlu9/97v0a22vb5HSLU3pXLK2PyJmNibMqRnvvFjw5Cy8QCzgoToTIi49tJioE4RX+kR2SW2zjLGJLnt0cjePtDgJ4ZndaPsEWyXXe1bF8d3kb28OnxnBLmpjG+btiX07mr/SxWNtne9WVn8PH1tWc/JC/KLi30Qkr8Vc+DEfofXkTXEsOdqvBVxGZHulBE8caNnc2xjaq8JrlHeolWAuP2a1j16YaFHKm2geenM/jn1sTWK/P9jkA+CQ74ou91mTU/IBX8MS6Yad8wG+3xtv5YZVY42/0uXweRvFja8f5zAl/lnNV7NtV6pfrqm96xs9v/MZvHEW4eg5PFHvqrMZ3kc765YPyRL6Hk8AieWJxgi58hyd0DJ7Ox8QO39miX77qO+OTma/DqK3bcbaO4dvHw2Z7COA6gAMslkIZZUkfkoZESjxILIIlYAUBB5O0JX+kJiMFygGGpsImoy0W/M1QCkHk7QEPeMAxDhAFkhQJkAUZ0OGcFK0ZsCDBGc0JOBQKOjzrtP1t3cZekkingHILSwZWbOmY6+JlWESysRUMgGaJJFIMzCSBj370o0cOffrTn3597oBxt3BmK8ka2VliL1koImyFBVh0z4b8CLnrde9HtBV/GzOduw9EUlDxBySXLBJMejJOY3gaKEIp6BAjBI/MAlpcbLHgWGR3Qaz5kRkFPMJrLOBPL53v2L26BQSRHsSs90BKwakoBVJ8iIyd60pw5zsewTU/Mtb47Cpxwwxym4PPNybSBHD5C7Klq7zFUn6MKJyTAz/sNZLzxCc+8fJP//RPB37AIYW6JGLs3UqGQPKD1qeoo49t/rE3vdj6t8kR6PrM9vlN5HQDxNPDFs6Kcn4MD9M5WygGFD6SYjKmc/+30O6zfIlvdewScsUQ32otMHLjViHQ+RIL0ocIsBniz6c0pMybTL6DWXTPPnBRjK39yQy7k4kuFE/G3WS+5FdMLYGFez6D767c0535+WrHy5dynDy2uYJ/rD+uvdOLpiBfRr74n9zrKs0ZW9gC2VwMFRdyTfJXEEXau0L8hS984bhfsH+d56ovAuJWCzEND8R7n/dZx8MjmOcc8rhauLc/IO17BUpeQCYf8pCHXH74h3/48slPfpLLHnNF0noAX79glAyRwnY0rQ/KGcnQOWRE7JYj8EdrzGblH40Pdus4hYBcsrhozOTYq+IKiI6Vq8iK8CPv8iUdiDOY0qu51w8RbX4vXjse/xA7YpoMdCKOGheOeOJ6Y8BDxQG9KjDJxo81GMm+/iJ24HHfVQR39RXGWQuyvvrFJ5avst/ygG2kLS4un+tzu7caFz7LlzBNzvc5pySvmMcF4JnctMWv3W3ilA6tS3xpXMhNdICHw6d9hRM4UD7X8V242qLB3+yukDQ2PWr6W79ct7fG8LeN6y2ak1+jbm/TYNvGdGUbD+PT4g/Pbw67BFsDP2m9i/FiaBscYcob3/jGy0tf+tKjQYa74Nj4DbvANDxVAQbzl0OKh+RMPr68/t+a+q5/dgjSt3woLs8+2rn+33777Zef/MmfPApfsQk74C99ifvOhYdy6JkvpFu3b+wxrc24cmF+tfUL/+jYn/iJnzh2yhof9slpLsxtbMnJGgse4ri5N93162Rhfzs/1Dw936DncSUDvSnme28t7O1iHSxLPuuGScbe3Uf8YW0F5+gXn6d3/O7MleQXtTo8aY5zwx1Pk6/FEKzGi6+3AAAlCd3gKQOYLJkhtISu2BBUwBM5BDibsDgnwFOctkDdVArcJGYuxtukR7mAse9KStsZ3PMFk+DnoMmUkjxIb5MBWQBJ52b0usz/8R//cXVyYwF6ukUuGFxi5nQKsr7XOV+CssQ1/a6TKRyQRMHBdjVD6oRLvq64Keaas+ZLYFQCAFxIj22liAzgs0aycEjOKqiab4ui5Edsz+QFsK0v9rfA9znb8C2fS/aSY+8LBHrlb9ZgTdldUO+2qWyh+EDS7DRY30UIjGv+XZ/EvDbmgwgRMoIguhcun0y/9IBA0DlgaRwNoE0qmlILoIDClUkAkUzAD8A5VvGpgYQMIX6woFd+Ctyssd//rTlHf2y4ZKr18E/ER2xJ/hphEgeCBqckYgk4nQHq9SO3ZiQH3WkIaYw2pt+tRdA1Xpp37yFePHQ1XiwrGunTw3cQbDqBaZKImO0864LDrkYr9mAkkod4ra84douzJRMIwxagJdb+10FnA5iZfjSS2JEc1s73WqP5m0fi4ifwQ9OMr2s6ilP+wdcaFxYhquJHo6nP/ULBGQOQE3jjlaxiq89dFYK1SFFjIKNsab3ZMMLR9u2OU9j2tzwgZtO7W54Qsm308SPxuL7emvu3ecDxZ58hazJE1lsHbO27JeRLTrbY4O+aDOlri3bjZRu4Ahfhs3hcbJTPm5cPNTZCaI3pxZOki8Pm6AG05bQewNv8z33ucy9/9Vd/df1ZsD5LT5uL5CjrYEvYqQiSZ7do6Fz23uJIQ7HPNEZa8xnzxCrf17xbEtn4CKg8iU+QrbUnt5wNfxqnOTovbqSZ0/lPe9rTjvef//zn7/eQZ5xHHDeHHQp7z7K8lF1aZzI2Lpsg1PiHXNV5MBxX0BDqGPaFxRply9tgG14Gv9nOFXA5gM2y1xbOMAQGbcHVd7YT43Ea55tr4dhiIsyig97jhGLRmvmEOJEDFWnyZ/pgB3oyN66yeUZBtblf/NKbXI2Xi4HW3vn8Dc9ZDtq42ZyvNfbKKO80thwN0+Q9WMvvFZPLZ/oMz1gu0PjLm+jR1VxFHp7Df+iuz11M6rP+7hkPFUrZXdORXZKd3prbVnV27Lg4TjtVNEjkMHM3Jh9SJ8GAPle8baFO9/IFveL/sLvjwvI/+IM/OGLoxS9+8fVJ8fTMvo3vlrXNGeKkcSqa2RMHXuyT3+SbM1dXz8BNMVsDoNuQrNW2erlBw0e8WPfGzdpS3dor/iRXe0aZ5pMchbPgAls/4HVyjnVtY9vx5CD78kvY0zHsKZbZTh5cPKEvY8lPYrdXu0rgFh1oHDi2z8nRTtmbbrnllgNhkaYmBnIWQUnbJfIdZ0O0kPReAVfHFkw9Xfkb3/jGFUgQKgHDkfdemy3wFKQcTULihBIq8JAkEVFXKiRLyuDwABLIed0ina6QxI6po9Ta/vVf//X6kIe+XyJJL5yWLiVBczc+Z5C8+875wIwzWBudODfA2S3UHa+D2jEKN84AyDeQODgCtsXtrl8ytGbOvYUyABfknNo5OoR0juiRm60U8YAIaJ7JFn3uOHy0cyT+xl8CQv+K4M5ZmYyL5EkaCIz1aDR1XHaU8KwbyPOn9EMmBc8GfPNqZG0TRUEoRslFbglyk8oCaXMs8ahJVMLzGbKG2OqC8g1Jfm1Pz9Yqzjtm/QtJuRGwsSfdszN5AbVCz1gL+EAeYV0Cmfx1+LutiD7ExJI0+IMQIUEAlb/wKe/FVUn3Ax/4wHWbmOSheURviBBdKZB8np8h4khet+pELsjf3MnZGJJr88EMScr2eTJ2rPP4i+YGnzR337f9FmGTYLZZtolfXpGAJb9NkBI1Yth3ZIIlCqL0lWyugiIySId1N885uTaPQjcymJzdJ1fjtr+R8sVu84q55kY+zXXOhb13hUqxxZ6NUy780R/90cvnPve5g0Aij3xbTBmX7sUJn4CFbES3vdpJswXB5hh6c8WPXuCR5oo5e79XK8wJOxcv0lmft85+4q+CW77Lbm7N2fvH5XB4zA+ttfeIuzzkmGRJvnYsFM9hVHP0Wb9E0y8mtIvBw7/6vOez/OIv/uLlrW996/EcGXk4H4GdZGFnmCNG7TTZGPUdvBB/uE14HV+o8ak4hSWwRrNlc0XH0L/CRuGgAeZ43Eu+1zzo+G2AkVVMty32H//xH4+rcc1nx5LdGK2lnSFdIMi2zduD18zHZ+BKMSCmkGhrPOMFf5QfGmuv+PV54+Ip/FSMNE/zZZOu9vFr+cNYikTFiLhf4uwcDZ/mpjfYCr/hwuY2x2hC0budHuyUzPh2x2isyVN4rKaOvCoHNTfewQfZ+tzUkD/FTjaDu3TbWBph69NybPPTm3N7xTnESWPwUQ1A/GTX3rpqpvdzt8Un23dOuNwvZeH4dCPPb35b/gb7tilMln42tJ+k3iINhojB1lpuyMebq3PtJkx2foCL4b5qiuVb2bsr0O2q1ZDb4k38LcaGiR64t/mZHuVTeSU7igG335zxP57T8RV84hA3Z3u3oJDFuH0fhmaP6hvrll/FuPzAj1uH2gS246DwdesGjRSf4cOLgfy/8eT/jlfn5XfyNayGgfnL8iN2kKvYVr1Av3hF+jk/z2N3P6iRfCZOcLPNw+JDPMnL8olaSE6WW9N98sHBZBan7GB3Ct/Z3CIGy4P52L//+7/f/xYAAzL+KgMRs5CUuYkFgCMrBS4Q0hkuaXgaZYL6GR3FjW5myuycfYgfkOmVUc7dyWTjbJJrBpEsGGODVmKwFsX+Jpj+FtgSBcAXkJx6FS+YjMUYyLZkJiluodQ8Jdu+y2BswSmWZFtDn/nviiJyyX6ICLK5xc456ICacxWBySYA2YxN1ie2eNa1dyVxi7PWvWAAOPgBgkGOTczAb+3eeEghu22icjVAQSS55B/m7DN6Z7/mKDF0nuQAWDaBrK/0dwS0nReKxD5LH72nj/y0ddVlBcpACCHpPNtAjZUc21TpXPo5k3mJEPiJH/MYq/OSB+FWDPL5JSit39PVEQXzINNiCtguaRGn8GTjDzlT2NArkFco9ao7v2DK5pIBn7cOMQVbkKSVXzxvvK2vAmPrsA0W2OZHrsSSw/nJKkGtTs2VfGwDu8iGPGbDLewQhcbzE03wZQk0YkXfS5Ql8d365jiFSLJJWBIrnBTPrsaYK9kVCQjDXjVkl/WjxUT5CcYgcuszq1N6pDvja86FrzVRepI6/1msXn/z0ClJm++xxzZ4kWPJGCY3f8drUi1uW8s2c5JFEwPO9JkGIdKkQBPXcFqcyDNsvISfbPAL7p3xBabKCdZtLMX17giq0H3Oc55z+ZM/+ZPrc1kQltUtfbU2MnZcxDsfrilZkR72aiScC4rmzUbxiyXW9Cq+FB2vf/3rj/T8rne96/Ltb3/7wDr4JDelG80ydu+c5QzyMSxR+CPUbAVHulDw1Kc+9ZgXZ1LQ4TbsunZcvmF9SHi+21U0FyB63zHpy08yi8nW/wu/8AuXv//7v7/iEptqJrdWjTaxuzpFSI0JP9MXXgCHtrklf9sZoInYeHKyAoN/yc1k5D+uqGpAJnP2b5yaErBrZUvfcLNXfKfPG4fecIrNW1vM2PXje82jLczlvuWDcIcc8j8sUUSc8axxO1cB0vyNv1wbB2g+/LJXV641YuRA2MjXxB286daff/u3f7s2w+SsdISTNlZy8f3GaB55a30H3jcOG5q7GOs+e+fVyKvgvPvuu6/PWGkseY5NYb0YF5swre/ZjdyNI1fj7mTzHqY94QlPOG4nbF3iD4bTExzDP5eTtB7z0YXz6cnY9Ovq984DF9M1HW9OIZvCeN8nj9safd56xRn9nHHS+ORZft3fLhKn1xoE2a/G2+apdCRvamo27jbxzL/cTN2Ag2rmkUlexBOSBx5YY/MmU2vdXaz4FO4vZxqbHcQXLuQWA5wY5yVLx7tg60G68GB36YhtNsCJOnYfbCkXtC52FwPJtHjU3NbPV+SWzvG3W2E0zI6fAewZAAm1SaiTtqu2ZLNjgbNESSDO33sEYovuDZaSemS5JxH6pzMiiXL2XjeRSsCAGuAJNkBqHOMvYK6hKQnB3KA0pjk43ZLPdaolBzr2nctA/Y2wKXroXgHWWreQPpOOJdocaK/g+EUEiVrwSTxsC8CtV9Agg5IXYiQJK66X6HMyoKfD3Biufq+z07+A8J6++dK56G8MBS6yCTxcmZPYl/C3BldCAT1So5AhC2JVQPNfXbO+6zznru/tlRvrWR3Sq/mR2WSzTrHYOvlaxzWO8/kpv+XfEiOyrunCTkjw2e+AH5+TmIG+oo2eV79i0JwA3hjWs4Sj79jZw5zovs8Dfs0/svc54iMhLBFtTDHZOXS1uvFAHyDZmM0bDtV4WVvSpVdzZYvVlxgXI2KTLPyFzvmNQjAZJDy6QpA0UPnS3svVOOlpt6c1Zu8RGLaBH4g3vKEb/se+ks76qQIIhrPhJjId6saRwFYmNqLL9B1p6D1/hxuKH/pBMsXT4jd/MD+c6tVaGh8OG5PPyV+rjyWVntDN7yVfeWYb14imRp0mW+PBH2TQmjXEJHp4bKdD82xB5UFbK6N4Y0NPT7d+uwVgIixoDuP4VRBNKSSU/+x8Ygwubf6hZz5gHPk4PcAucsih4k0c8QMFSsfzRfl8/Vx8bRGLrKffH/uxHzt2fLztbW87zN2tAV2Nl0vWF5MTrlmv8cnHr2DKxn0YpqhsHZor/FUcwpPFL0WJq0E4mcYCX8fH4KPYIs9yn2SpKdN9zf2qQ7GHyyHKyenqdmv1++rJjvzyMTLKXcng6iWyuuPvBRvxDPsUf82Z70bexRff7hgccbHfWularJkbHjX2NnL4dfPgROmngqamYOPsTixx2us+7G93ZnROctR84btyAD9kEzbtOA8L7liNL7i8V6DpYvlB49GnmMDBcQW7OeQvOOqKP5xYriH/aDLbPp2MOF0yuoghn/Lj9QGcF8ZpjsKPzR3LTxtDDCxO0qH1wExxShYyuDLLd/HSxZ/NKX0eX6ihKFfDULcPmkNuxzG3kcZOjb0NX1xLnWTHVmNZE7+G5T7XQOa/Gkv4C95GruStgcpHNpZdEMxmYlFOT+blIvLkYnFjtouj8WFTn/W/fNK4mzc3BywnlA869szDrSu5fN/rrq/4aa7W0zMPbr311qPxnM41iuRdvHvtjbtv/SGn8Z3Wbd5kggE+gwPyHnunN3Ljs7DJ5/zSHOIWZxD3ybfY5z2MMNeZG7Sr5YMf/ODlt37rt45817z9QsBxCwCFK2wkY68c7kyKkV7ADrA2mXAASQ7A2Eq2ZJRDICmcRedP4kxZrkq6b8U5nBbJ48CMydHMtcEi+BhWAuKAra/1CBbEBhFnVOcBCMR3ncs45EaUt+NNdnJxCgS097aZAQuE4EwqBUvnsEE60bXaLXkSlgQGvBTKAWPy7k+qIEbrM7qMEqkCBHEQsMnG0YGUOSUAOmjt/ADZUJRwesktXSZrYPAP//AP12J+SQef3eKY3ACCvSUdMtLpNm42IYmbxnEPsljTKZUIkBRAxMb8GMniY0Cm45AUieccCx3D5tbJXpKH+ZYA0L3ta829xVIyKTiBpLgSs+JrMWWLODHUZ7YE93f3Z+fbtrjDJvMjEOtTfQYb+PMS4TCnRAWTzvpqfXRHP6tntxCx+8aMdSJUS2LEbZ91T2G/95tOS5z9Tu/HPvax+3Xkl9Cl42xTrCo0zwnfuhUvSzBhdJ9lA36HCCPFrR1OwYheEYQlO+ek3jH9g4/IHCKQXUtAjbfbvsU0zGuN21lvvd1D2e4Z9ncseawJKfE+XSAhnSN3kZXtJG1+grC5StF7c8PFxpBo2Qrmu7LDr8Vb5yKdMFtBsLG4xYKYFzuuEiDzfY9YI8CIROPIAWwDO2DoYjaST/9wgF6RppWVHLAL/m4x0XfpoljL19sR0EO13OYnlviUWLlR4wSeJgu/VljbUcXOSKe1K/LMY7ussc4cpqZgWMGntxEhH/CdbRr4rvkWU/nM+j+inW74T8dp3CKWSxrh63K15jyT2s7Fdfi83LS3Qro/nywKMjk7jEKi4Yy8bYdPOnbf9xbviGp+Akv6rDlts27tfYYsk3lxm0xbkPpMo4fewwzcgb8sAYfvdLvctjlvueWWI+/0HASkG2a68CD/4yFyhF0EK1Pzia18Dj/DR90OIy9pLigM8KJeNSKTuZ8/7Ao9zE5GOceVxORiIzrhq40v/4lRBRLs7JiN5TNX4TOwruPNnb3311n48DnOyC3H4cXyHvzE8fBk/F+TdHlN61rME1s4Shcfa9DUZEo/fmLZOducgqe4YPN0+1Zyt3PIzhXnymGN7wKS8baBBR9gMr9cLosTnRtb6hHF39Yl6ix+h9PA1V7lDHgNv89NPvamW3nI8fK3NfC1dPKOd7zjaDLWQFH3tI4KVf7S/PSKM4hVebQ55Em+0/obQ+2Ie/W+ubvVo51Wf/mXf3nFQHmrV7lY/mzubbDLIY6DhTgSDJfHt1jHkXGo/LN/LgjAlD1H3OJ1OP/mVTJ1fmOmx+XR1kW39CeP5/N/+qd/evz84be+9a1DB8fPAD760Y++V/dbgtABVtggj2cA3IIXiAM4CUmBpXu2RRVigGxtEdaCJEZJyiITPjJfAYr4UKwEisgBFAFKaRwoJ+DokpTkANitbYNIYCGcAu+cmCVsZGATOODdANRZ5RSS7RL3jkeEncsWh7fdt01R4mc/jtWr5ooA20IHwJyLDqRri9IFaEmc7oF+c7j3c4FaAiGn5L8kkL0QElPlzgAAIABJREFURQkJMVVwAUFjSJh19PMV23w7zrFAAchXbHS/9mte85rj/pjWvwSeL2+RS7eIu/d8dXVPZr6oGcCHAWJr2O7hErxisMQlNnSjl/DyY/HMd/hK3/N7xA1QWBvQ9hCybIRsALSO9bCSXRuyIfFlwwV6vnomnfAmYP3Qhz50+PGdd955vc/UOIgKu0nwSwIBMFC1LklsAVUsGYfcbKpoUEg615rTnc82sUtU2TKZu7L09re//XLXXXcdiTEfrUHV7gO2EZvpwL2sCLgrLeltCSwMSg47pZC/bUJ13OJ08vObfDsiBKfXV2AoGyJt8EuMnJtMCEZzupoqnjc+NCPEAwzrl0i6T/u1r33t0QiyJkU5TNh4huV8ZUlC34UHfVYXHM6t7dg8PbrSTq/N19/ZA7lFXDqvv2EXGdfX6UHjbNfbfHYwyWWKBHqnF/EVBmxje3MGMo5YayZsTLYW/gbrfcbnNYj5ep+7sk1HfF7jXAO19cqzydYvdPTafbhIKOLLBusfcMv4diaszyYffEx/co4c1Lmt2VVV/uDz3ivQWg8SjMfQL+xrx1LxqqFLflemkVVYrtnSPBq1/d1aOgdfaT6FuSJQIdl3nWsLOG6F7Ilj8dbnYl0OWL10XPcFt44KlebZq9ZLsBHyjZXki2grEJsP0WVHxYC4gEsKHDlQY+XcNOp73/H7864amG4sNmcD58nje2EnOfi0Rlnn2y4tDlx9plu8r7HPV/zko87d9S+W4icwVVHjGL7ObtmleHvwgx985EF8LUJfDsHbtuGteQAfl8+yz/qt3I4PpWe3vvSdfLu8URxpSuO3dI6/J5f7k+G3OkLdUQ5s3R5wHL9p3r2ibFzyW1s+4rbMbCOm+n6v6oql1sDGyUiGjrd+a8KR8RRY/vznP/8ooj772c8eFyqafxvJ4pKv4yJ7jz4Oza+8tmZNsd0V0FjybvZkM01ufgPrYMWZUysM6ZH/wX9Yg0Nqat2ocbM11HLphz3sYcctHD3Xwa8biFXFOjziN+Kh+cQRXIcFy/Hh8+q9seGt3LQ8mg803ta8OIN8w1877pGPfOSxYwz+ZvueaeNnBeV56+JH+LM8gFeIO7L2+eK891trru/zWec4fpvjbKsZAVvLXcUYjnfPPff8v2cAICMcxkKWpOvocgaFyxqo8y1uQQ1JPndvJBYO4T3HQFgBccdFVLtPqN8xRNoBFeBcQiGogKWkLpEmJ5LV+FvodaxgTRaGvlFCQ8wZA0hZG0AyB1JBr4za5/S+5BjB9noel5MJot260hycRYdX4wUp5JzJyYZkAzS9Cr51XE5KXnOtQ1vvFots0qvExQcRmX2/wM82wBPpMb4t03yq7xWAW2ST6zd/8zcvP/MzP3MEyR133HF9HgC5dAq32N7iz997ZcAaBLS4Oiey9OwqFh/TMfZkWqReQbjxmK3paRPWEg4xhKxuY0tyBzBLlBtPMpYczSGZ8tklXVu4tBZgrGBdMtX3nlsRuaxT2VxveMMbjvMWUNm319UrcmRcfrrgiyzDCwDdXLZtuorkftbFwPy7q2Jdgen+QP6EdPa9Qt38bNCcrQ1xI0vHKd4aZws7cQjMxej6Nv00hkTMN9IJTG5sOoObfFUMrL9YE//PRkiNjrm8QZ/8hJ/zgcVjREYM0iEM8DvsFes333zz5dOf/vT153rYll6cu8SzNYp563Ececggz3Tc4nbHKcj5z77Cueb1d6/syKbkypeKlf5tU6LjkFZFx5lMKIphuDgyVrJnDxi9BGCJAdk6rwZGespeyW0N27TaJjN7KsLNLVfCD/4pt1pffs++HQNDfca32HeLMg0FtuNryKkmDFxIJqSHLvusmM0ONYOtn642juU4epfDGlNhRH45GFmFJ+IiPWV3Dxo0lp1L9N+c+X1r0pTlO7iGpq94t1NATMoX4n3xFy7IUc2VLsot/RpF/zR7rMHVZ/7a55r1dM4XYRa/UDwlQ/m0+fAuuII/ekXKYXrnprtHPOIRly9/+cvXAmhz7nK31W1rg1tyI97VAyAj9XwaRsLH5BDrioJ8QYGZ7yg8XLDRcOS39C0vOk4edLxGhBjuvI5NBs2XZKhI3i3VsJ7/xoc7r2MUZmQW3/KYApNdFws3nreAXc5HrmTcxhfMXaxYruI8+Ny8bE4v8qdY3tyPvyiGk0kD0Lods0XTOUfLdXzVRYL0phjUpOinRWsW1yzrM3ZS2Oaf+U16sJ7lX9vgwV23QSp+du70hO+wTfrgkzhY42mUKHzdqy4vaVqIEzHQ+Lgevg/v6CW9ySn8bW3YcTDBGNbON+Di1n/m5Tv0gg/B7OZf7uQiAlzDSxcv5A9xAVvWNnajtfNS7SP3dr5GQ3IVV/G18lfzvvCFLzye39LxYt0a2W3XqjEnT2jA9CqH4B7bZKFbfowzL/dVW4hjNoI94rE1ZY/+ey5Ca/zOd77z/QYA452TIYdbQ9yoQOCsSKXuE0GWpG1xDVy3EOC4CkPBDjAV2R23Re0mZMeav2MRDIRvyZy5GqPOeFt0gR9AoBtKlzTIg3BLngo6AWgcBAlBELjWrbvHiXo932PVZwg4Ity81i2RbVNEx1DCWcLvHmgObExOi7BJKJu4+0y3ewNZINE3IAMY5Njkm40WsPgV8OIvjbGBAXQQnxy9ZFjQurcOQTXGJoXOTz/Z/ilPecrlIx/5yPWBJtbsqtcSHeuuC+ypzsCAfpES4LpgtYRf5xYx3EJtSTW/Z3/+hlz1PrIQ4fRvCYHjJeHelzxdyZcMzcMfJeKOX38EaMjWxl7H9h9R5dP0LRltQ1FcOEYX3Pr4mMTg3OYB5v1teyN9L7nLzm3f+z+67vT12r0s//jynxAfhKA5IrX3TrdbcajEisQoBVErNXMuwxyzHDMHctoOiSUkEYWIqQ/MRCyLLaYWklOaPRAE08gn/Qf7x/vC1+LYV/fvhpv1XdfwGc7hOI/z/Hyua/FZiY6+f+M3fuPy2Mc+9vKMZzzj+uKhTSBbjakyfMcddxz2xW+2QGMszYMuJfE7F4G4eSk8IGxwKbnBOkSha9gFbOkYwqldffLD9Og6uKh9Sdu+C4TvR3pt+YaB2kk27KN5N24kHxnsmh0zbKFPPk1ufL57smcvUrR1HHkQm/gbzIfv8Dkdi09LrsgcDm0SxS5gK8xKTohf8/b3kirzSA5kWF9WfDuPvCFyjR0+1VePi0Q+yEIhmz2ZR9fSj2slb4hE7SJOXe95XuNb8uB897CJ2itOtIsl37GC3RgQJrYp7qytZr/5Uz7TyoO5bMLRWOun+yTayV5CViK5K5Psz1wRx2S7L68yvp4N7RdO+k+XN/KZjsHBjdNsAwnu3OKw2LV+0WpYjzxU0PTb02Km2NJn+njLW95yefOb33z53ve+d/i7gij7sRV4eRPf2x0FuIoCpoJGtsoe0rsigOSrz8UC+IgL4SgSarpqDBLEJbj8zUIETgCTd6FBPCJDBZzG2Q4+Cb0Yb46wtzH2d3rrv9VyeKh98UIsgkvGyob6VORY7O9Yq++Np/n3me+JcbBRwoYPwKlk3E6YdsHAKvbGl8iQ7fXd/PgjDtgY4jlxkOZcG/ykuE4vbM0LyhaPxSj6SM+1n32UMIj5cCcZdu3yqy0kw2bxy7w2uYLLW1SWLLEnProLWfQo6ZGkNh6FMrYjLpIz3XdPNmIrd211r3nz7+Zn105jsQMFl5QAimG1v/hrHniQmKfgi5fhlBtXlyeLm+RHX7iZ2ImXw2rYfuaBy3folH0YE9sz500y+R482BwJbsJcmLI8hzzgS+1YOFg/3X66pvlYDOOfsFC8dT9u1Di2GFEb+W+x4JOf/OQhmrV7/qpwjsv0/ctf/vLxeMHmLnSeDnenupwWrnTP7lbbRThyhG1sjsw2/+a3ClQKso2zFf5yV3NnD93DvvH0+jweAbj11lvv3JXgJemqU8AHENbwGh+wW6ED3k2IEH7tqKQip4hx588JEyNeMuQZm+4TlBC/+qIEBqoNqxxLQhBsBIMyOSXBSTa37QU4AdYn2ZizBAyQI3ECee3uCvImQutEKqdrHNqKTNjuZjsVR+dIiO8SRXPdQG0eQCY5GF99B5L9s/1yiw70vclQDtyzoOn8M5/5zJXoICPAEGhLYJaYWMkCLptMAB4AhlAAc7qyepQNdA4pAYBAtnm7tnm6nz6TRdd2DTsEEAJJbSPY5KnI0nfjX98Dfux5wYB/OHZOdqy+dJxvAUZkjk8gjnTKvyTMEulImB0KZ3Ijuch3aifS2xa5+tqERuDcwgfMAH6CN9IjoCgOwQj3kV+fZIrQ8tESqcjRBjtjcB9/7N573vOeB4nqnq3g0v8SQsHZ+DpnBQ/xJvPOwVq+sSuBndfHuViwxNQ1SzzgUm3UpuRBIt4n3KMThZK+p7N2VLlu8bNjHgtL7siThAQ2wJbG2v/d5l17+X5yXV02bhgGAxEEBKprvORnz7G7zqt2K0QgNObKxxr/JmprR5Jz7aUrMUbSZq7ikwRWP/x75e1eZFcMWNyqT36MEBTQreqxjSX0bFMiZmyu3cTCsfqEM3SEHEhcl4RpA47sNXv/ypEvweLmk+7f+ta3Hi/f650OyN+5GIZXsNtNPumO/MQ7PKVxey6Tv8Az+uq7+KEYJolUFFlytjta2Nj6sOey2SocEyf6BZiXvvSll1e84hXXN53rt3sXP9rt0u9hi30798VlHEHMZVdIcZ8eUYARbIUMJSHLOzbJ5OeONSYFbzFS22vXXW+XyNoMDgDfF1/0gVvsimR+n5z4EDl4YSWMTSYK2WKCF2PhMzhiOs1GbclmG82L7iWdOGPXFAMr9EsOFFTMzQrxcjqYyD+65l73utex+tY/tispk/yz/+Xmi6+uP/sqbCMnPijJ1Z9EAmaIH40vmdd+8lHgTmb9s8JOpuJo1+M7a7d4DJuAcXx4+SS72qQRniom9B1+rU+IITgGzobf8k94o5gtnshTtvC481j8hBdwjr/iH31vvqt7YxWz8A6/NLWFkK6hX5x8sZ1OcTjcdW1meY1CsyI4zKGbxZuOiZ1dl/zi5hZijB/HFb9XVh1bvcKJbA+PJ/czDzZGv15R//jOxkf8Xpzt++ZU5ojHwxTcGUbS67at8MdnzRWme/cYGbvOfWQiAWfXzW3nI1Z4b4ZiAt/Cu+weoufGqjiHD3SO7/JVCxPwkO/Scbugjh0AnJiTMDYEhYF0vkpjHZRYck5GingDTYmCCemYgSPoSxS6RjVV+5RJ4CkPwV0g2366VgAS9PrkiCo2m2h1DvgQnmqqthZoCHaN8Sx0wWFJLvnseMhKQrYy51ASjwUF99UPEBPIPKcqwJH7BihjEISNbYPw7hCRVPaZIzzlKU85CMtf/MVf3OUt9cBoARwwtqLnuSn967d2c5TePpwsv/rVr15ffsZ+GuuSBoRIQAbQwGGTWbawK5aAGplY2yFfgTkdKA7xF3bQtcgBGQvIbNN8FR6ydTtmaq+xIsHAi+MDOEEKIAmmG1wbk+RZO0jg+i0fPycYCJZApDAjAPA7860PlcvGIdACJnJEIgGwRIA8mtMmKbWLnCguCS4CC/zgM5IpPrtFCIUzyQLbYNeNRzHEWJxrzuYLnGsHqToTv+ypJK7fAm67WeRxA6V5wgxYtNXnDT501LytdpCr4AMHbC1mW4Jo4+4Y/GSzyYhuGweizl9gDxzrWiTeOd9XH+yf7wpyS6gEMRggjrBNhE+84J8boDtmdYDe2HntIYSwY4OyWACr++7nxLpui1BdIyDDDeMSYMkyW6JLc+uYXxTZcSLy9AfLPHuYjDy7t+N0XfOCUeye3xhf/SlYWh02B4T1TMI7X7uSpyXfkmy4xJcd3++wLT2s78FQfgT/EXc437jYOFmxu8YoUZeAIoTGT48SIX7fbp5W5sUD91lZ6b0wrcjXrhUcSdk5tomvzQHW4hP8SayovS3IsR1+uuSRr2ySAN+zxfpzrmvF6/qAn11jFxsfTD/0UnvNT7JAbrXvp021LZ4YP9tmB+QAu7rOvNIDmdAF3RkL/cIT/p4Ndk38wTtBmku7UnpfyAc/+MHrG8SXI6yfbnKFqK9u+psv8KM+t6C3WHhePOsxk3D+v//7v495ekmcuC8exiuT62JJ48TV6N88PD4kfohpkgoypnO4XZuKPf29WL14wT/4nbhfuworfJBfm9ON4p8FDzwBh8fNxDoxh13ADlzGGCu+lHPAuY3jYhiOtfZopTSddn/f1+/EKvPln+Lc5iz93Tj6bGcWWfZdP/rWjvvxHjrgS9mVvpJBnL3dm4pTcIofbyGPXyxP9HfnzBM/JGv+L1/gm8sp+AlOhQNt4Ul8kY8oHGQv2XZjxW/Nc3FrbZbdL+8w7nSEx1iEUvzYHBJvgOF9167+2Qo9LUY1D4UH+lEs5pvLG2qr+/FFOU9jatHp9ttvPx4ZaCGpazxSyLfFPrbf3DvW+xMqkovti4NkzfZ6TPIXf/EXLx/60IeuOw3THY5HxsmhvxuHx9GOXwF40IMedCeSUqMcT7LWxAXHbm5iPTMWgG1yswpcorqOJJFhuPrqmtrOSWsXyBkPUBMwlpg3NtuXEUlKrX1GtM664wCkW4lqLBIUJDRBF3QoQ4LD0ftkCEBMQtA5BotYcDpAaI5ksoAE7AQk7TFScwPMfRfsOTAHWDIBEBBKpF6wYaicZQ3WsZ6HjkBtsr0gDvCsppEneQCE9Gju3Z/j9DuVf//3f39duSVfwHUmRECysVgFTQdWaTYZkWTTf3M7ExPBYQmdQAYs+73cJzzhCZd+V3oTVYGPDUjUEKst2DRfdsAuAEtt2v4smCDF/ITvqQACOQUC9mE1f33S+NYWzFsAodu1dX9bJehavsGe1i43kAHqxo2sCljki1xsIOrv+973vgc4bkDp3rP8BMLGULHJCgX703djYYvm3bnzyj8fFAjgBVDXX5+S7Obwrne96wiG/Xve8553/f1cPrxY1PVkjVg2JoktW9VHc2tefbdCzi67FtkiH8SaXRgD2Tm+O6sWgzf49zdyuBgLcyW65GQstWf1BRaxx/3e34gKf0ZEmwd/Mj5+ow1YKSlBlFdPkjAYKa6IR+nA3PQJ96yaWxlhV4h39zVuxFq/K3sxxOpY/e5PUiaz4qFdIhsH2a/kTxKVTmpnnzlmV6sbREaxDNFmI1ZClyhtcbP+FZkkTLW/eriRj3YeUTIf18EQ/AAmsJnlFQi3MWlLjIIjijdbRGrs9dk1XmaXPBSJyIsf0C0Sb55kA9s20U2uxVHPJsMzti5ZwVnIYPmXBLWxb2LXNRJVc6G/HePqUAzblUnxTvyp6N5Ohfe///3HM/LINpuFlX2XELhXv7CJ/59tZnEPd8MRyN33XTHEmxDg5YAVaerXY3jLH/XX9XYk2R2xMQKGbvIPi8lbzE5nzbc2vTdBTO7RsIh1CWJt3XbbbccvCtCTGLx+5W+JgG36K+f0u3PnG/yp8cMEssK5Ghss0oY4tjFFoUAM8X39ggzr71xk5hewgW24h4z4QO1WIC8hUTCAH2JW46u406+HvOxlL7vaJBuBJeLdFpMaI7u0K088soiC457756/mVNEJ10k/kjX4Ll6zGePhg8uJ1j43juFUMHj5yD7OUR/pyBjFOnwLt105s124uOPBH+mbvSeT2qhw4rFP3B4Wi3ONZxfV4FFzsiLdvbBcMa+5KiBtortx9ld+5Vcuj3/84w9syq+6Tv5JRtrdd82QwxYSxPGur1+7G2Ct3BFfkUjD4GQC+8RTsZT/dvyd73zn8eLO17/+9Zf/+I//uD4KayGtfhR5yB1vf+ELX3i8sd87P8hHXOeffa+PCgC9NLsxbj6znJhN0XvzuO4AEHDPSYCA1s2MDPACEEYIaIEOAt1xg9LeJl8EL6lDiAEecs4RN8ljhBKvbat+Bclz8lsfSww3+UQgABCgKfHo2UfKbjw7NmPoOKJsToDQmCTqDGadchMeskCGl0QIKIhEfVlFaD79j0wCY3LjpJJJ5EVAEUgQW3IQ9JA0pLwx0ifwBiiI9QYE8mVrnB4QmjNAFtSAnqoYe5AAKV4soTqTpiXYbKVj7iW/ziHy7JAddI6/1Hc7IAKJdkDY3uxapNOYVSRrw1up2aJgz37OchXMXMemVn8LygKEJAOxJB+yQSCMuTFK0LqmOSKAa+8bMB2nU76lgMBu+UVjIkc+wu7MTwBtXLBEsmJObD8QT570oi39GJeAuPph1yrW/HoJWmNi05vkrE3AEIUCtvSzP/uzx7PPf/RHf3Q8c0XeKwNVZv5i++liIewU5I0PyCMi+W19729J8+2usb0TEao9xExg2+KB4JkOYDw7a9y7zZ8v8ZnGsYkCfEBC6aW2C9wd53cIK5IuOG4s2ZjUcUU/tsmPtSnBsMtq7VLf61+beJLX6h95hOfijeNL2B1jm/TmE0YoctY33OxvBQzEhK0I7PS4saS/7S6R8PJBBKT7u6YimbattItpkjgyUDhBvtjPYiZf6xxfYLN8+pxgL1egQ2Q5+2dvMEOig3TT3RImcmLTzWmT7b5b9RETkcNtt/thKpvWH3+wnTc5wTcxYBNA77GANXTPv7rHHNiDccOixQGcREyAVWJ959Nx/dkxsIm5cfRulN/7vd+7Pq5gfmys67Zgu7EB/nUMd2APjd2OEzqEDTADz6CD9M6/N+mozXNi6joFjeUu4mY+T4bmK35IGkp0YAT77VoF6/WDLa7QNR/fZIvP2Eq/W8w3SepedieOpbPayjcVqjaO71jxKpgDl+ncewpcx2bxK5/JaVcq6Wvtjr3x640RMJcte8y2axRN9AF78GJYAXdwwn7G+VGPetSRFPFnGND3TT4XG/AE5zd+4dTrZ5I/smG/eFBtNx96ch2srn2YzZ7pGA7As8YtDjU++As7ut7CJkzXH7nQP7vkn37WUPFTAYd9wrXkbNcmHln//e8e3ByuwCl4vzyZzWqbfMVkdqsIYE58FzfA9fhddpve+9dnP33ZI5ol1fUBizcmwVo+hfPi+eI+rMm3vOsC19U224SFMMQCALnBMfnRz/zMz1xe9KIXXZ7znOdcf62O/ekfbrBB3MYLP2ubXDbvwokaQ/+LO2zduOuDneABZA1bW2C9280333ynm7qBIBmLQQsCgJ6QGToBIVLAAYntcxWylWrOYRy+L2Hc6jrAIUhgzZjXcTmNpMR3BrnjlchyUv27loMDCs4q0NZ2oG3lCOlQpaQQJJKTUC6QzGkAXX0mS/LaZ98QpjNg1Z/qeuMJCLpvASAjOid0jVdiCMhUqeiELHbb7Dp3fRXsNqkAVGciCFgRQ4CzjsKQAQf7E7zbmdF97UIgV7YKfAVFScXqU0Ve+/Vt21Jt9wznv/7rv14LPysP9sD5gZpxGKOAoXpovoJu40Neupb9IQ/IS3Nno4AWsadPc+MjgFmfHbd6Vp/6agzNDWFiP+sLjSfZkJmEHBmV+Jl/QNYjQ9/97nf/T3K3qymATuKhcMCWJNX8nW0Zj0ddvNU6/Xes8SAdm3ADwsZprJtYrp8DW32T/2IVv+aHkiy45Llk9rf6l4wgmfpR5aUPyZlkU6FVwt884AysAPTmg0ifdbs4ar6LjwLVzpntrjzoA8lUbV7bIyu2k9zbRfTqV7/68sY3vvHwYwELHrFheLXklfwWd81bkJaU8K3GGUkq6MNEiRYMkvAhffmGlQw+wS4bF5LBhvlC5MIqvnjC/rq2sXVvW0vbNrxJnDbggBhbO93Xcclkx8SMxYjFK4kTXKRrRFCs8aiBBG9tH8G2kiEJxwPYePOO1Da3Tdz5NjnDzL6ThbnU1/o8H+Eb55i+iYMYIp5tjNwVTX6TLvZ3y5fc4xMwYn1j+RHSbhWSvvY+Y2cLSOm+u4AslsB1Pczv702mjM9xfq6wyKaaE46kYCaBahXWqtyOt7Z3dd9Kp6SefUkQ8YTkyf/Im99sfOz+/EPxTLxny/ho94in+tIevcMpBUVjlSCJ7fveBsmOa3DU5cHiOx+Hb+IWG9jCA/vBRTamk2n23D3hn+IDfeDN5iZZSU58R/yGJ8lezIQRxto1/Gk/a881kil8ZHkSLitmskUJHnnB466vXbYnNq1d4C78nk1v0UsM2X5Xtt0bT8t/KrDvYgEergjKpjru/WP9XSzYhTH+JMHFHbZY0hj2HRzyCHoz7uSysWQ5kmvTldi0edYmy/ACD1j7ZLPLb9e/YSwbgC/0DZP5/Y4Xd9c/+5L/7e61jU/p0HPq5R5dLw5vG2Qtge17+uJL3ff0pz/9eDl3CXUxBc6Rn2IXvKyN+o9LeHwJNsjd+PRytcYgronpdo6sj+9jlWRfO/3Nn7q/MXgJecf5Z9f1zqXG0m4hcbbzm4OyP/xHrCUr+sT18SOxwhyMUR6Ejx2PANxyyy3Hg/EUsQCMbArIAAcQE7j71zElsSqlC2BAQbAwYNuvVEQAUec32AMZ4xNEVwCch6G6v7Y22QIKC7iOcUzzB4IcpHG4T1BRzUOWN4BpF/E7JzS+G5/+kWXOSPH1wQGXSNR+TqFCBNy0s6QrvTCslREdk6mkawMxkNlAKNBtVRLJsoLCoNMNmTBiRgpMBHOO6Hj3qn5xFOSU4SMKS2I46Pa9iU33AsRf//VfP34O8Jd/+ZeviXJb1qpI/9M//dN17Ev0kFSruHRmxWNJLbtmx0uC2VWfZKSttV/Axhf5lIDpOB3XBhCsneYuUAJD/QSeVm4EZboUsJYULTGuj3yi8XkRpX6btzmTxybo/UxTFdS//Mu/vAK+JGXtSgIDd5r7JoL0b/UaIVmbg3sd46vIC6AUKPUn2JuH9rpf1X2xyzjySVvOusdxft74BHErRQI+4kTGglVtVGhpjradImfdazfH+sLZXtkhbPTcb30i5mQCowSz7hHoJEBsBOYrQPJTOMo2G39v1/3nf/7n69u+jSUDNEWxAAAgAElEQVSZSBKMGyZpX8yS8Ah43eseuqxvuw2sZvKZ7oOBiBh/FkfSsdhG35JMcVCA1mdjsNrDPtjUkl19k484sTYAlxUFGp9EB34okup35ykGaFtyZ7s3v4TDfGq3/iLzS2Yl+bsleuVfe2KjF0ouMRGvG88mDWeyb66K5s2HvdeelVYETJIBM+mVHfORxqYt8al7GmsE1jHXdB/Zw+Cukdwup7LlnL33SYbNb/GDXsmgPhSQ4Jj4xhaSfav3vcQT31JogLnstrEgq0jtz/3czx3xLNnBQ3jRfLIVBQrxo/HxCTYlkYRtbIh+jAV2IOGSJTFAcRinOSfc5i920OkWGtgN3tJYsuGu9RIv/suOyUUcFINxBjF1E2g6ZU/wmW0kI3yxz8bA/sUC7TZ+L0PuvuaZ7cG15iSO4y/sqHFImhQmaxd+kUc693iQ2E2eFpdqa4vu7AwvYjd8rPtwUn7C38XKZNi/xr+FBeOCUfwHp4STmySZu/H3Vvfu7xHdM/Ylc3nLGQfpbgsptvmL9eZaX1ukYjOb6MM7slscMR+xCxepHf82brm+Yzhp18Gz5a/0hXuvjvnS6oU+8Q6xIFl76aa8QJEDRtEhn2g8HnVis2x+FwDWx+AYXS+fWs7FD/uENfVnvPIYmMlPNvFeu4cvFrHIAU6Z47kYA8+cN2fJOv7keOMSp8QBfigmx63DAj7bPfjn5lC4OZ9hY7iCsdcP/oIvsJ3lpJvf9Gs8d/upn/qpOwEhJ12itoBGmEsgN/kiUEnikimGI8ADzCVUW7HdZ3YEDIaCKCMrgrJAVJuUKChnpLXD4RJOv/Hop1MkgRJnAl3wW5ASBBb4BDTj0Le5ZgSIFJInUQDKffe8jWqvrUC1Z87rKNpfAlhFv2SVcUZArewwRgQaOZIsAESggZytTNdGzKtKdmRlSbfgtgC4Doo8LSFGqBWCFnzW6bQNpCVJCDhABUQ+6brrEL/6pF9j6lxz9/yV9yp0nq90nk1zOPOvzSVOArKgZJxsiTOzb+Ncko9EAVuJWWM6V1bpV1IJmNklv2/cfnu9OZI3YBUo2Z4+ES8FOURNAihZF2iQsd2pg3Cq3Cfznmfq32/91m8dQd01a5d0yadr24qT4E1+8AAYA0h2BtckgsYpOeAfzatrk1E+SU+7pbxr3YdYsc/uFwjhHoBHCJIpTEl+rVTceuutxy9mCHhWlfm3BGX9U4EA4ffiLEESHiO963NkubhCRrCtc97qj5iwq02IyLTr9c0u2NUSpfX1M9YlKzbLJpKppId90L+klB8IrPyM79Jj9xsL20HYaovfk5XERn+1B7O7v2eTvbiqa+HRxsLaFfe6Z6/pb6uytdVP/CRPWArvaq+dNv/7v/97LegtAZfkI7GIPFwRI6yEwbEtZPA344VlS5pgOJ3Qn7i49zQmPoRjwBN4C8/2xbpwj84lpPAvbEGyzGtthn7NkX6bX+Psmcp+JrA2usazv2FLb27f+S/etQrZ/379ZO26uYljHnmAAeyJndbeJhSKD7bv8//ua575f/FW3O9ziyHmKr7wS7gkPjXX/ZUNONl49gVwdNZ5W7vhVTjV6lzfd554ClzsvF1LS2KXZyHCm6jSB6wx9uZmLHjgFvTg6saZdAkLyITO+pRskJsEfv0zOeNwjotz7Jmemnt/12+2oO/spTl6R033746ec7viGJwnM3iG20qcYDaeo5CDD5i7n8MLa2prCzQSanEPHrHr86KO2A8T2biClO8w2eMGzX3xGx/YQpmCkHjLvveXqJxLj7idlzbDS37SXHEc41Gg2bi1/tB4wkmr2ptr4GaKNOwAH9Rf/cP5riUDuL48tb5dCx83r0ovWxStjf63o6xx9l4MHAOOri/Ry8q56+uj68W65QLLj1Z/Enr4sIlnx87PvLNbmKA4xAZxffa+hZrlIeQr/uAh23594CCNH8eSx3QORohpsJSNnPMSOAXj4I9x8D99wW88Eg9la/AiOfXPOwCat4XeLbzAqa614EgH5kNvrq0t9tkj7ccOgDXUrSxpbM8LUoyO8FVlOAthEhLyu+RMJYiAGf4S9D3WvVsFJ3hERWDTN4DmMObRffWRgRdAAS2iAMTWcde4t50cyJY/AWATOCDtmDEKLoyMoyPk+t6g4x7GTE5kat7pwtzdU/uu4/Rdnzw5nkBR+4KeqhnAR5QQKMlcbZNn7aqW1m8kKiAyd6ShfhEqToc8BupbJJG8CnKC11aqEXjtm6fAsQR/k0mOynGNU5Bn82y7OXsxGwBZxxNAJQMCayRdQgvMV77IKBk0RrZWmyXp7J/8BaAAv58X+rd/+7fr8+qI/vqmuZI3ULv3ve99JBglLBL8rrVasYGbHIwBuUPY2BHwEXjJFamQMAHsPrOHRz/60Qeg9eZ8uNE95MHv2ft+30S1vz3OscDJDwQyAZavsCn3LImUcDQWMuzTy2LMhf8g55Kwvtducm3+3sYvoamI1jjCJb7ZePo7u+t/vtGKX0U+VWRVeDa//ko+bM45WCNBQ5oUdOiPrwlczS37f8ELXnB597vffU3ABbgtTmmDXGqj/4jWYq9xdkzwphN2vsG9a+Cne5Brvq7YuMWAXe1lg4uzcBzO9l3Slpzhm8AuZvJVhIXvdL2thXySPcDP9YHu3+M33XTT5bnPfe7lDW94w/V3fuGgvnbVD3mGW3ycvcIZNkqOfdaOFRKJAtkijgoF5NSnGEyekh4FqOZTktjxEp6Ni+J6/ZhP7fB9MkuH7l1eYL7aQarFUFv72S+/30cd+rsXHBervvWtbx1952cVIb/4xS8ePhu2KhKfddS9YWf/7RBRJCbX5IQwi2cbN8424P6ugTcwL3mzv85rzwomP0P80ivZimvFk65PpmS15LfxkD1SDqP5gHHxeQksXWyx6cyrxAk7JPhufeCN6Tb9eccLP8VDOo/84m/ivZiVTj3uY8v6buOtTT8Z2LyMmT3WHg6ZnVhMcn7jDx+RDEjGke4tGnjhp3haQaBdXL7DEzay33cVlKw2MVOs2UIZTFUwUZjCIyUNjZ3fihX0K+aL9eciLW7ENtk7TmZXId8WO/tu0S+54lVwpbHZXdQ94gI5JFePaW18T6ZipzhHB5uIw2jFqfqtPbGK3VsgqQ+2bzwS1vVLtoG/8CM8Bc7Jp2qLTOEyGzJu+Yv++jQG8V874hY/6XjX46TyDvc3ro25G2/5l3iCu7IjOjNnBZHmwX7gDA6YDI2RfpJ7etj4sjpnp7Cwfu1U5bvmtVxCzMVv+UNjk8PJfXBN18C75Cv2uu/MOfH+xWVxVdzrXni8fKzjjbNxKACTh12hXV87eBk7PuuKzFzn0d2u61gF7WMHgKBNUQt8/U1ZwA3hkbhTlPMEQgDuB2QclMEA9SWq2lhnpZQEBLRcx7CQGxUtREFfFMDItc+ZjRHhRAK3KGHeHFVwaPxIHxCQANhe1Tht8yK3+gSMyYoeJCbngGCOjOCciNS3F9LRFdDomfbvf//7h8EvoGySyGAaR/+AF2BGPs7OsOCCkGR0za/AprJVu5IFACA51Kf7VVxbAauIgLSRTdedCfjaYW/l/cY3vnE4W4TuAQ94wOVLX/rSdaUFuSJj97IbdtFcVX1duw5nDACIUyJimxxIAptzx5OFCh+dIppnOwW+zccL3QCzgNEY+Ep2sGSHn/AbpIGOm9PaxQYI9/DT+kAmbFVcm9CX9uxk4Rt0vclM99euQkfnyNTuGe0uefa3IEK2ktra2d0963vnIgySJwEiI4nx6rp2H/GIRxz29bnPfe5aMS9oV5TxbgpJ/xYwAT87au5//ud/foj3Wc961jUIbuEDVrz3ve89XtjVc+PNUYLZvQJvY4Al8Iw8t29BsnuRcjgkkUPOkU3+yh4bu2KqPum1vhQxrAospnVesUORAnlHZBpXduy3uBG+ji92sdfGLflhLzDDmOtXEcTWcf4Gtzfhq22JORKFhCly2dInpm075g6vyeRM8AVosgj7euwo+8qe2K64zcYVQ9g++VtJ17/dYMjNjQjmYhuZijvnuI/MIyaSY9huxbUV6/r+wQ9+cMU9+MquGpMVq84pEDcG8qp9sbf7ur77Ot+/7mOvSBCfMJbu35fxsaeuQxBrq/HSqWQE3t7jHvc4+mwr5Y6TzywxW7ImJrDbin5tw/+bv/mbw/82ATMfuEHWW9BKHuIkncPW7nctu5ecKhrBjC0y4G7soHuyfTjGFvBDMscRyH1tsL/XRuiucYhdZ27FpiUJxsNm8TqFUQkvTkaXEht6ch8fMg+Y2Xcv4aswboyNuYJCu21qo+P9ClC6a85nnBQr4a4YVNv17ee0l2NZSBFf4YE4RLd0xGfYfzKDETBP7FZUWowQz7q247gXu6hdsXdjJazE53YFd5M/fJ8s+DqcwAvOmNn150Ipv1fgaD5rV7gGX41X1347fWtfe8Yuxi8usNl+FSOMcO+OZ3fsenQZDklMcb4tjuIntSWn6G92alxiF3/apJLuxCJ6gwOSS/I9c09xANbJWXBeY4AHcqbaVRjaxFg/YjpZ9h1ekAH/1Zf5SeAXNzZ3ESMbiwRZIa6x9H+5TdfjMmRrkQY28Dm8rrEkG/kqjHA9rg6/5YbJER9obHZOSObxe9fDNNxC++J941AMM28csGvxZ+Pga/yr+7te+65nJ42vou/xDoAKAAKCyQOPOgCMEhQAB1CAUANeJTGGDdybHHW/gEQw27+KqXOM0CdwAuiIHLBBIPUJpASqxsoIO7eJKMVLBvVJgJtgcqZN/PWRApqnFSeGon0rBSnk5ptvvnz+858/dIj0ShQFO1WkDIvOyLlr6IpDMBrO1xgDtV6WwrkDEWBE73SDyCu4AAYkREWKEyM5EZqKDHTIcYxVkNcPYifQ7PPz7OvhD3/45Y477jgSgMBCRdPcOM8GHvIVWPr0O6uCaGNERPTVd0kDEKIzcwHkEl6ksMdKWuUXrLt+q/Bsgw0hRGRte7kC1tocm3cvYsDv+M/Kl84QASCxx5HEJZeAfosrgY/kRaFiCfs+56zyjzh2jgwVkGpvX9AD0FSxBQuBTSBjZ3yW7ze27Bk2efyCjulOgBbEtgDRynqEr3YEUoRoEzj67dhP/MRPHMWp3qrKF9iSle7m38/ZfPjDH74WN8wPNnVNvwFbsazVfYTSfOtTMDE3bzCnXwStOSEmO8/GR2e26nZM0Nl76Gtx2ryWsNznPve5PO1pT7u86U1vugZnOtiA7x74Bg/5Dp/rc1fP+Rq9wYstyNSPIEwHyR7JSV6wFcnYQtMGWDglsT6vVvChJeK7wpPcxBa641tiCRLMDxHz9Wm4tf6JAMEoBVBkkI/wVT4lZlhpknyyqez4HDv7zvf4/WJ25xUhV2bsGUa4d5OrxrekSfIA45C39BYBD1ebI8IOV7vPvYpW+q8teu2Y3UDNuXkohCCw/MRW1cVZMXLH3a6p8KKCcoQKtvdb8A960IOOpJCNIHn8j414jIYsN4nsmMKEVTay3ETHyk795xu286/98K3F1NrcZGwLaThE129RoTHBQ/bRmHacG1NxhFZiK/x4VxI7hVv8gD3TifhaX12DZ8IMSTL+Ez9Y7Kyd3eUg6RLXFLDZikI2/4H5+CIb4RcVtV7+8pdfXve61x0y2MK94iAb8EkvWzQRt8iUfTf/bAt+0WNyVJDRnsQLH+jaxgBLxT8ygCHwEBepvf5uV0s/udvf5kJP/B3uNfdNlPB+x31fLiiGSmrMw/jZCBvahBlOsJ9kqYi7OJM99HLZfoLX/PgOnOjec0IvbkvqxV0LUPQAM9lJbYtfsBVvZ8N8mC+yPX4m53Ge/OGBRBeWiHfm0/fei1BxySO5nWuenfNrJYooYhO5i/eKEH03BzFUXNlYt3a0c5SAnvGs8fgnlvMR3zd+iZFkzye7tv/6hN9yAfPoertElp/Aus6bpyQdDvFVnJBvidebj0n8N9dcLtU45Sv6WQ7UOX6rYHX/+9//8vWvf/3Aa/5g3DDZWMlU/oXL4yL8rDzwKADUUBOvslnnfu+e8BmG4I9cIsmc0MQlrMByga+/OXLttUL7ve997wDt8/UC9ZKlJUwcqgkb2yZqko8lYe4HLsBOUFuQMG7Fj+ZNJhSPcAORJRxL0moL4Wg8/d2zzrfffvuxxZCTcFRg2rbxkgvfkZLa2CJJ93NOnwLCEuJ1OnPYNoFOx1R91w442RLI7inAt7OhJChZutfx44UTPyq6CG4ASZLLjgDgBpvmG1mqENALixBZ9iTQ2NokYCFOkgjG3xjZtWCyJHllw67ZrQRGQsMfbJ0FPLuqL5noWmSdzeqLDpFTxKqCSqtN/W6nZITOJPu1YRW4+1QitaHgw94BDrDY6i5ZLQgvYEq8GwOSb4cLQi5QSsCSNfnSMzKtCLD6WKLMv7diS2aqmWxpZdj4/bP7BNlYzDoHAIG4e5NjZMuWNAmcBI8PIsqSGvIVmGojHfZ8MXvfpA+hIifzQFThE1+mY8RDAld/VqNri8wEHMG960pU+oUG1eaSrLCmaxVWwxCrD0tcGy/7qKiWvpOjhBA2s9MlMeYqTmyiAqsj1q2y1Xfth4PJbn3ljBNWwDyPrDiIrLMR/YkP7FjbS16MFS7ybUknWdEzu2XLbP5GsQNmIcKIzY6H3NixIttiJZltUtP42MzGhY1PfF5/4qzrYTwfJ4u+25JtfpLvJVj1hShJ0PjaJrC1Wzv9s2Ik9q5s1qcUCfmBvpA9hExCCTe10fmSgo9//ONXn9QGfKfD3Z67nAP5tTrfZ20U8/qX/ZKlmNenXQX9HX5pn+3A7MUupHDxW9yqTzFXEb3vtZ1v02P94Rn4j9gueVius35SG+LLOfH3E3XwjN15HGEL+tmBRQe2ILY0Dwk0HsTflh9JxsQFePq4xz3u+M34fnI1HOu6CjQPechDjmLMeUEAPrIZHE1cX06HV+qTbUjGjFNM34Ji7VoMgt8K/H3f/smcf7ABNqn/uFD2BTPgAS5PF3BJUUb86riXIW6CVPtieAWAijbZZ9fXp5+rg4ewp/6Tifgq2WNfdpuwee+LEGckS4ur8MauiRvJZBMv+A47kkEFgAr0vWA22fa/WPLDH/7w+jiO690vKVu+sfpeDGB7+A7fgHtwjV7F4c7zBe01PwkovJDMijPyALkFfa4dKCrKp/jj2gj91448bnUEzyW8eJzFFrGiNtlm7Wys6Pj5usbPFtNvY80v28mIa+yuq5Wb+FYf5KhwI1fYGGr+dIcP8jk+oojouDZgDjxga2zVOPjkYgA+yJ/g687nvLMGNvB5xaTkVQ4Qpsl3Ng9YzoEPshe4A2vd31iPHQAPfehDjwIA5+LAwNDqpUkCa4rt+jqzIoW4LmAiy4yVQaboBz7wgcdvOpoQJ1gCsODHgJA/wuLcGYSAhIxL4DZ5R3qQWMANuCgXwV8QNzZJ+K6i62OJtrYon8J683VVHdVfcwIi3lYNdBFZ/S9p2sSk67S5xRjtkgu92brrOMdgREjMGg9wFowFQnakcgXA2rq6BQnOTH8CCtCtXYBAXgDaPbYNczagwGHZKHCoHWSNsyPmzQ15rb1045lPxEcBIzkhpsDA+Dn6gvq5EmdHBRkinmy/e9upUWGsY/e73/2O4Npbnm1b3QAj8fH8GkLZvbu9i68CYPrc5ATBRBr5/xZj6LFrslEJkyCoKKHoQDZIZ98F2Y7Ri3nUjmetF2foHZFFdhbY6WiDkWCpf8Ufxbv6t/PCeCTr67uLNcB5dysg5FuUSTYe76kfxYV9XpEvLOZZ5U6GKvaNjewRSFjKDuli8a1x8X3BsGPZWCs8EtGIkZ/Z6XrvJ/AsGntdHIPzgi2sECc2INd317Mt85Wow5Dth+/3KUb0dzasMGPLOHvsRW4VIukXidmgTD6KJYgyn1hiW1+7QrSEgB+GEY1LMcX9CEDF0Y4hOnyl8+KTyj6SdZ5v3+E8OyX/TXDJTHxqvM0Pnta+RIs9SIwbQ8V4+Mt3xfXaai7ZCTIKvxAm9mwc9Anf+CtCZcWO/mEDOYupbB2Z4U+1IwHus/P8QNtbMNFehSKr5ciqMZDzYtXiBfmJf+a03GDboC8x3iefkOC7HxnUxuJytpYOLJqIuY1lCyj91NTxnOePCoFLvNfu2Kp2Ouexh3ORjr0tv9ukbvGI/mCVz/y2sfON9RtYJb5uUYGfwDKYg2tV0Kmo+cpXvvJYxNpH3yQqFgjElcYEy5uHxEgRRqxgy/BMzEg+CuKKJOIwbKDj5ta1bK62S7L7CdS3ve1tByFnv2KgX2bId2un8/XT+NmE/peD4LEwj4/gHvjuJg98BCaIl927RSpYLL47L6HBxekS9kiQ9n05MOkcW+iHvNlS81+MFWvNg4+K+fWVvHCf5pT9+Xm2jtuy7R5yZG/Ns39kt8UbiTKeBdM2cWbLONQuoCRz/FIuAj9hbtd7RwX/lpDbIXOOmbBZ33ipuLe+41q2UpuKX4tb/JXP4NuSTFgFn/vumAIR+92Fk82ZxBD+ulyDrjwCsJzUdRaEnNsC63LO+ul7Y22u+BO/Ej/YF2yAy3KAZLKFEzHJPPtuV2U+vXFpsZ1MYZu4Ik7gjatnXAW+uxcX4Jf8uHHiX32WTxwvAVwCyoE4L1DY4E64iHjKfNWrXnX5whe+cPnbv/3b689WANE1uvpC+ABa5yWMSPYmlBugJKVAhbEBagmkgM4wtEEYZ3Ky4MlBlyxrx1wYtPv0dyYcAGzbZHRAVWXa8YoiBe6cPjlsEG4cyCpgYnR91+ZubUPGbWtaGQtKAIE8OaV5Inm+kyPSQFZLIjZoAjogyp7Mz5jY235HVgLufZfC2mp9WYFB2gAQwD4nukjvypSsVpackIPVnso1uwO07KRrdsWBfdOV4M2xEb8lsPUHXJagdi8yB7wEKDLp3nRS8SBbSm6emeK/tY3ImFvnBMsF1dolX0koXSET6xuCKTkCWPPbJHltzQqAqv+CmfaRAfpcEpAcGheCSq7m3HcrY65rbAK5JHKTPokX27AdMyLCXwRr/i5wbvK5uEmf7GdtVJsSQb4Aa2CcuTYuRVZ2JdAIWBtYkw2CuaSHrLZgWztI/drmJh1L+vUDDzbgSHIiSwKkXVH8SX/GT461m9xt0UVG/AICErdJMjJW28khX2jbW9ck7z7dt+Sm++jH9mpyZCf7U4KNcTG8eyOYfoM4kv+a17zmUOMrXvGKA9eRj3bdJUtEn1933s6YTSrF3MbIbhFruue3YjgyVz+et4X7PvelXrBiyRCc5jNs0E4vOIbYsQ9x3BzYtjHCBUnY4po41zkFlu5D6CUP/Bmhqk2JQuMlR+fZFNxJBgqG8AfBRqLS9/pK7cKmLcqJybVZQe1hD3vY8VLTt771rUfi4s3OdNMY9t0yfH1xCz/jf41JoYafbTyBh3gDW8ru1i/hB5+lu/W9rrdjbbng7hRorLvQsAUdsVuBpLG1Ktv2ZLGKz7MpPAi+SzBwkD4rQNkGv8kEf+1eyZL56K8xZBPppxVuCyBnTOo73zHf2pL41oek15zpDT+li75bDFEgSLa9++Hxj3/85a//+q+PR0k2MXPPFkP4fPe2S0ohhZ4UpMV/3EVyRx/msfwDN5F8SJJgHftnawqv9E/eVpRxUIsIeIIC5HLOxu+4uNccPLYjycHzVufwGoZJxs3VryzUhjjbueajGKB/Y4d35IofwS9+6r7a2sUSfABnWHzDEfifsZy5X9fh22xgfXC5uDbYIX2v/WU7eLvk0XzkBn3Hr2CURbO+N59NeDtnV1oyOvsQPFz9wXP4ybf6bn54o7jv8Y7lIu6nAxy7ubC92ksm8B13h4N0QG616Xoxyo4EOE+G+Bw8wD3ESIUVuSd94bbi9vLo/oZXdMdetqACe+IPLa7idHy4e/u3NmRcHW8u3/zmNy93u/XWW+9UZVVN8szAklhJO+fk/F1TZ60mBaYNDHAbOJBcosj5CWUJxhov0ssxGSFBWTVE9pwnPARUUFEFYggEtA5BIcYB8JorErHXC6ASygXbDdAUgnhQiPYDo0hjzwDvi4ck0pTKcLbiylmdQ/DpkE4E0fMYuq//zgsM9QlgJbXADGAhe2cZ0gWyCyBWhpzGeDgLMMje6qdHRaqS93K0VtHorzEDZ8UB7W/Cvglh8hSMdlujsbCRlbtAuiTyLNt1/L13Cw+AXDvdgyQDHADTCpWt5+YpsCQTwewMIABMNZQP1B49S6bpjD/tuBsHEOP/7AE56Bo+WBtbeNKH1c5NaNcvNlgWvGsnfOGbjWmBn+4Qku6JUCpw0HWfZM+u+OoGYbpgr3RE5vw239jtiNsW8rK7RVxLV7UjwWiO6xf8dxPrDU7rg93bnPk639mkQXBCnpEhCY3Cg+25+kVizH0JwwZN4zHGJUiLn42pttiVAgsCxa+cZ6twyHVsRPBS6NzgLxb51RHjra3a7VcyeoyG33SeDvWvfYm+4N55uLD4d45VtSeWsaN2kygA/O7v/u6RmLA1YxD0zZO9mv/2k0x3N9W5kMG20nHj3oSjsXV+V97MkX03JsckIX12r10Kzi+WswVxSuLYd8XD9Xtkk1+wBb7Z9+bWWMXzrpVcIarkmez4BbkikPDEasz2wW/8zKu4Jh6Yl7iB1OfLVnO7ZneQ1WYvnP2d3/mdQ4V/8id/cjl+dulH74Sh/z53J5sCeXKVVDcOMt3rFaU27pAvGzdPNimuwqT1f35CrvB7CxQlnZ7Dt0OoMZF397Q7oXvgG14phiSnTTzJYpOd7qkteoNf6dM5diAOLAfCxdi/xASfeMlLXnK8b+XFL37xNUZoB57ylWTkXSud8x4hGNoxnBkvbo7Foz7butu/jeF01njasdSOheS5ti1+dayXgIZd3Vdf8cT0VQGg6/jj7vyk692lxh7Y03L1jUFiddezPzFi46XYm5yNAd5L1pPfxpHabPzJsYKLLYQAACAASURBVJyBXDbhkbjhIBsH4J9jjQtO4Ab4DLxanOpcY2WDYje7Uohi35Kt+sOrd7cj/kbH7B6vtyt57ZRviZW4tziwixL8iwzlIYtP9ASj+KNkHXdPDsWjODS5sQXY0fd9t1DH7ZBUsF1eIZbUB2yUj0nutb2cqjayg+4js/rGic23tvytiAf7+KjihvjpUyHB6nf3wxtcuLbjDL0g/Wtf+9p1dy9d0KO+Oo434MN4i/mTDx+GP3hGbYSldtItdyMDNsDO2ay4Wb6Y7TYnNou3bC6BP4sJPo93ANx0003Hq96XgCGJPcvmDZhLxg2ogebECcZPySwId4+KPsJIeEBLUDA5SS0CiEDWrkCCKCxICaxWYpCvJVqIguohBwIoDLjvC5QEJjAi10gasNkgvc4qsNWvgEbJjY+iEY8lIOkFEaBUxnIm2s73GUClm61KCfC2PwGLTaZrU2BDfMiF8zc3hk5W3WMe9LMkfsfMLtYWPF8meVvnq+1W0Xrb7vvf//4r2NO/51Eblyp7fTRusrf1z4oVQkFWAgfZI8lncqE9shdYJGMCIZkBXvMBBOyZnQmyrqvdiFTP+fENAXITETI2Lue0AyDY2RLBjqluJjvkgyz4LHCzY2BloD02pArr+JI6iQqbpGtgKmgkE8AarghiAZ7VmiWuZC64qFjXhhVP86MvVevGtySBnBCprvdI0a7ewZAF2tWLoL340xgANRmTuesbjyC1fth5toS0dX6JtCC7ZFmw2JUB+N45/iJgSv4qqFj1JJM+FwPhoCKR8SCAzqc/BU2xY8m7mIHswWMBt+/wxhzhFKyBxc3zvve97+Xf//3fr8+fWxV0jX4ab3r2k6Nr7/yeLQro5sYnjcdcm5dEsGvqA87qb7EN/iCh6zfJBVEkN59i4R4nL/gMc9mDebPZjdXa4a/mIE4tP+jvYkj9FWPYhTgpbqyvLdmS8MJQttD4xE02tXKGG+tz4ry50uH6Gh9JZo6L1eJBxyXFyHj9kSWs2utgHlKaDu0KSgY/9mM/di38tEMyLGvs5ra/nLLyWRuXfHTM1mdxdvnH2oFEbI9JkPpUhGzuS8DPK+qLLWRSm2JVY0JwzQkXYnPiXOclKd233I1vS6TYhX7YFRuEB2ff8A4eOLy6ahxbXOu9AN3/L//yL3d5+aXkwzwUt3GWxqTAAT8VRIxzY40xbzFhbRavhit8cuN391as6JFAq9wSIIU1/MOOKoXo5V24OBzABxUK2LgkMXvFP9g42ffdY03FiuS0K+D97dExMmhuCvxswOo8HrSYAIsU9sVFc5V4Kvo5zj9wPrbPBjdmkI94Ls52XFKJ47q/a3ZVmU9LtGDK8nNj69jGYnaVvHADPA/+r/zg0TkXkEfttWIkDoDTiscbX7pPfgSH+Q+cIofNh1yzMR+XgcW4MPl1T3Gj9po3vyym2F3pHn5wjml8yLj5AxluLOlv8of7xisHSSa9L6Rt8WIeHDnrgc+SL24Ad/OLeOr2wRbEHzZLJq6FhbXFrugW3q2v4BfiDh9f3cJmdofb9P6nu9188813dmCfSbUdxPMTqtIE6bOA8Uu/9EtHZbLtBA3U4AQxRpCQ6qN/qqRNEHFqwoKLwEK5hEHpfRLKOjtjsQqJeAF1gIFYC4YMeokmAS6xQGx8LqAK4BJIfVmp0YexJAvz5AS1l2PkcBIByb9grn1JALmRB2BqbrZNCqSMCwCusTQWBtzfmyjTkQTNuLUjmdkCARn9/5wJyCXfxikxZvS1DQzYiyAOmJMB0mYMAAlx4sTnHSsSGUkVkBSAa0/Aad7aR7o2sDceq0fsZsnXEnGEScCxOof8uE/wA7oRtXQCxAVYiRWCxgf4Uv2RCZtgDxI2YGm+7IBN1VbHgLI264v9Nc7GgDS6pnlmz0ukgDTQcy0gXRIkAetaSRJyqb8NqORmXOxKIgFDyMl1W7joHkTLFvHmDsQVXc6kWvV1/YPNsncrN7WVXNZ3NoGqDcGpT3anwNl42fgmCca4RLE+mgeixvZdu3jQeAUMMuGTm+Ar0KwuEED6Y5MCTu1KtvUjcK9/IdCCdXKpDeR24wAs6JiEM2xFymsXLsELPtY9Cs7kyz/hlzi2uHImhnRMFubmZYRnuXV+EyB6r2+xa21JvM0XrFK5XzzhQ7AGWbAKr10kHy7yA7LpPDLRuGHB2dbpGv52H/lri580Zu+WIAsFDNea2660btKhP+PZJECsXJvsOm9P77ziAZuEC0uS0wtc53+LkZ5dXlJqXFswEWdrr3tqw/Z7dsrHYGqfChRd/9u//dvHtvBWSHGq2qVPicM+uoGDND4FTtgthsMU9k4eW8SADwqpfE8swjHE9vVl/IQd8v1dhaaLru2/Ymvt7CIPXxSXvPNDMlDb9OSFdpKwyHwJM10Zz8Y4SRSZrh9v3Gkc5roJY3gqLitSL08TC/nOJinJtjHDGXGLfSw+1D884GNdr+DUMXJzDLdOPvSZT9Cp890Xd/FPnG9FtD773/10Xnt4I266cQT2wzT+5N1F3bN8F/fAm3B7c8JV+q5w2DUKt5uULq7ib8uPyRbPh5Hst3koiPMXBRYyUCxh5yvf2lc0x8/5Vef6Z0Vcu3SL25zbkN+sf8J88XH5peR0iznr8+IZeXe9vK3rFAHlLRLWcKwV8m9/+9vX3ZhkIi/gn9qrbfa0HJKtGn/94iA4JXzHBbzLQexXPDBOfg9X+V7H06lFwsax/EL8Wjtc+cpBFU3dy//Ysv5hWNf5ZRh+Z46dg4e7s53N4dJ0uDm1ONk5jz86L1Y1ls0b8Wz4pp/w8boDQPBjcJycAAyGswDvTdgI0UQlwZRgNY/xGdA973nP68uoNgAjEAAGYAPLTfoYNkLBOBmEBI8DAtIds743ubPqCYA3uBuPIESwxp0j1L+qJxmbNxBeJxGwtrgA2BoDEDP+5tWLb3qraT9fJrAn6who7TE2YIX0cAYyaMdHhEL1Sl+bpOzqqgCdLSgS6V/SsgSzc8j4FnDWHshCoGnOS7432Wnuvbm8KrXVkWsk+9EfAAUgJ9e20zW3XvK34Mm5kVl2BwQFN3qvTSvRCNmSkq5LLn3633y8FA4Q8qEtoEhOEFV2qAjARoEnMOUHdAeozB9YCNDuU4DYVSbkRDBNdkgowGOHbEn79EBWAtgWF4C6gNG1ElzBGRhLfBon21r/Q2Rrv22RyZjsEUZEaOfTOJEMYxeMEYXVo8DfNRFA2xvJF+YBasfp3xhghU8JGVvgE/xJAWEJNVnwMQkQElAbYUD4avso/0rPnSP7+oGr+ynguo++fa+Nnq3/yle+8n+eV6QfAbDxNV8BSaBjE4u7XWuloj5X1+5j23wFuTd+eLdEiX+sPyLB+ke++84n+3sTEhi6+AIvFpvrDwldLNQ/W4Zr5+IYvzF/8Udf+0gK23SOD+YHEpWugedwXxK7fXRssa1rb0QqtYecW0XaIlnyLAYqkm5ij6itXSM3SJex8E9kuu+NcdvlR3wXLimULl7RC0zr2fRkt0m5Po1TUaTv7JgOt9BucYHO6zcZ2iqOn/D/ru+ZdMWSxz72sZdPf/rT1+2wOy+cRtv0JvZYMTVmRBx3wycUDJIDjGPXbAO3OeOOeKFN+hZ34BeslQA0f/0l70gs27HNOBnvOzHYvKSAT0rK7fJSTI+/eAGge5N/W24jveIOe+bD4oW5mLvijP5xs77jm1bcyWMLXBu74Ln4JuHdR1PgG71Kvvuu2N19SP7GXPjKX9lXc2SfeMxil+J7fbhHv123j9bAl/rdHVRsYpPe5ltiaPeLRYhdwNhEp3nRXXrwqzLLpRUluk5hk+7pWxzlm94Topisz2xo5as4xX7JcWPsFj8logob+hd7yFPs4LsbEyXQ8Jp9JwvJa+1s/FyZ0b858zlFKfEQ1+XjdAAH4ALslNw2hla102M5hmKOeMle4wJ++QRn3zGxmzNusUOYyQ/Fwtrvv/mTE5yWV5kfLuglr4pi+IFccIs4OOImy2KZWE2H8FTyTsdwrLbYSH3ybefNp3nTjbEsB5In9rlxG79jmxJ/ORXuyQ/5HMyABf2q0t1uu+22OynEgNbYN5FAHJDCTYAoBcBxBJM2GcYqIPqsrRuRY6BrsvoU2BnBAh3Cx7AROtdsMYPx7AoBgHdOAq8v7WpngyGCgTAyol092KB0BgpGrG9BYJ2cI1HoOXh3fJ8/BviqjnSxyfi5wgVwkAoOqM99PoqB9qlf17GfrlcA2Dkz+A3ySDN5A0uOtteq4G2l17z6tBKYE3ppzk/+5E8ebwnvXQv0LnACfkWTlbtrNpgmN/dkJyWf9csmFgABnGQLkCyZ5Ec+11a6D+iwE8UXc6bbrm0OyDOAs4V++17QAVZdb0tW4yMHSSa7SBaCIGK1ZBBB6jptI/CbKJ2JOZBE7ppXcxEsgLzrOi/5NraVMwA1D4RniS79plOr8wqdkpKdG9trjHyQ35sjzOSzG3SaT30mN0EJ9i4uqayzBf0qCpABomkscMzPAiHMa9P8FJkraFbY6FoJoMBCngLxypC9r5xgXuMQfCXgsBiJToYCvmvEGSQTydsAKt4I3OSd/OxgS6bGoG0JlSJKeu3/rrQtBqcrgRcZNldFZQRKEmBMyd/jI2S4xShxhA8ghEvc6KLxP/KRjzyeVQy/zvE2Gdl623y0JXGQeMIR33dcG8+ac+1JJtkxTGBLtY8YwoGuRWIbNxKffDyWgYzSqULIkrTFkL2ePde2HWuwjG2SLd8WUyRsyJOdPhWUI7kwfdvDI/hd1yB47MnPszVvRRfx9yyDlQ0cVXzEd8Rs8RY+SP74Ebtmo4vv7Mr4+Rmddr5j7Lrxwtnmb0dIf++jV3S48YOf1X/t4i/0xn46/pjHPObyD//wD4ecur458nFc1A6dLdYo+IhtfobUihub9qy8JPA+97nP9ad0+YPx4Knp0TmPSNRex+3osUp6I5mTYePN5/kOmTfvjpsz+S7fUFxlNzjMco3l6GTd9f3+e/bbmPEsyRj+sHw4W8aB2CCehrNpB1evv41vOA65ud4Y4C9O03GcerlqfyeH/rEDSSr/bgy72FTb7EA/tqzDHzHunCN0X/0p5pML3F1OuLjjvFgvd1mOYe58Q76izWTYuf5nW3hGY13sw+GMFf9QSOv6884kXHBjnRgFZ9nExtL1VWM78xiY1/nkZVHXveIRm2LLG3fSPQ5DTnQv5ivYsiV2KgeAD7g2HO/65up+eHi+jpwXZ+AEP9ix+1thb22ZrMQ1/IsMkomXGIoreHvnzE1MkuPC5T7JT0FIXhWftwiFb7A1MqabzldkzpfSW78Adf0ZwEAt4iex0BhisGREcGK8gN6gGJ5KDiJF6GuMK5BNenbltzGpYhAuAFlH21U01Q8Aj6gIhpKE+lxSzjGtjNXfbl9D3AjZ+MmHAStCIK/3vve9j+0z7gc2gq1EhPz7RDQkwIJrfQjE/V3fttYCHJVTCdQGZHogb4FmV4KqzrcN8V3vetf1t4T1yWA34epY42ws9Sm5kTwgGMilIJI+NhGU5JDrJg9ssr7e+973Hrse+s1fdoY80s0GoMbWSmUvYhLkG5OqOABu/IJ17WwRYcmkYKgC3X22I0lUmwvbImv6BViCiIAOfAQrY9hCBR2TxxKAtWsJgDbJnrz4cfKQNDQH+gBSgrKtkt0nyLJz9quYsVvVN7kiJ2MQtPmFMUnMJBMd3wDlO98QoM9BW2K5ciV7YA6vYEUy34SSbhD2vhsvXLF1ML9zL/8wZ4Qb/m2ARvyXCOzK0xIfiUTjRAphLxyChX2q3vc+l65DwIxz7UJAopfsDhY2brKTWEoCBCikyxvwYcqSL3KWrIsxgrXkRtCFLYK6QE2eAp129pN91PYmqUjWkmG+JqBn78moOWSH2lqbYvf8YG1Usmm+roG/sI98+SD8pFOxANFW0IFBYuPauESjuND4zW3tqOttk7dCtrLcOC6OwKvaUyzZ3UnstznRE7wS0zdxYk/sP3tC9iXxN/JTMVDiZmeURL522cvGd74LqyXwxnTzzTcfu1nwDPEcT7Dt0rPzjq+ua2tXXTYJ2CRM7Bfr2C3Si/Tzyd0u2pzCmn4ful8aKJHm+yvfbIcukq14ptjVJ7vcOMG22BzCb1WQj2ycOnMgOMXP8RkcQQIBXzfpwCX4zjkesmk4hCdIQpuznRBiL1vDmSQ3Ygl/4wO11TlFmP5uPI0tXcBfjzAg6uQpNtA/WZpvCxJtqw6X+wlAuNd1sIYdV3yI7EuwcO4tzvaegH5l5Pbbbz+4ZjaqeNBY4Tz7WBziq9ltcmvXWM9Ds/+O4xZkwG5XfisfdsuOlwOxL0VBuFIfzR0PxOPFqo19dojFVfvX4st5jnTVuHaXxtl+5TLpgL7Fl+X4bIosfMJ9eusecyBvvIKfdy/ck6CSX5/tyM3Hsy98I5tJJuGQwpQiE+6kLfwXH67f7KgXAG5Ci5Oa5+YkfEGc4w9dIwfjmzDYcZwMn9YPWyMPOoal5M5f3EfGm3+I48anLZhDD3hPNiDHg7NwC3eRUOu3NvsHa+QBxuGz4vEHPvCBy2c/+9njE/byofVZ9ojnLnaad7aRnsQTeLO5gLHVhx0f5gx/cEG8z6L09WcAkQMGs8DVsb6rxG6A71zfke4G3t8cUztdA8gNhiMvGZbILEADBsCHeGyl3IQpSMKiHcpjLIAJcElGENCt8tRP7Qjo5tyxDD5j174AQ2aMcsm5sXICQVfS1bVARqDsE0kkB6SYAQG0KjxVgBtvASACWKKMbK5zL1nVvz57kdaTnvSky1ve8pYDaBoXQwZodApgzpU3QYd9AMfku/bEWQEi8qUfcmRPzesjH/nI5d3vfvflM5/5zPXt3Fs5F9yQDm0KioLygvHaUW15s7zxqay61/yXoANB8kYKVr9IeLZjzEtwsrnaAVSCGuKwCf/akT4QXgGX/LvPCsU50EruFWb4gjlLoPjfrjbrVzFFf31uFbXvbMQ5Ol3CDHiRwOa/RI/PwBU+w0fM4UYkVpDjR3S7QVBSbTVVYADA7BqIF6R3lb7jiobAmvzMV5DT9ia77N7OALYs+EpeHAfszaX+jB+eVwCoUPYHf/AH15VcGMX+4QJMqK9z8N+AiKQhu2TSNZ2z+iWoI5DwVH99bwzI7QbLDfziRlidD8M9Potk8DeY0bOskSa/hy7QIktkBCdqb1en1/e7h5/wLUkEvSJw4pvziweNNR12jXczLJFf4gMD2G2yjfCWuMMMRRZjak78c/F+z6/e9GGuYUTti2d8hT8uLiFRYqBrJMTsWhtsePuHRRv/2RMyiZSvfdqVUR/sTqxWyGwckof6zE8j1r0ASYGB36SLLVhrV2xtDlbe0jM5Z+ue/b373e9+xF9caGPEElvcAydhd/v+BcUJK5w7X/bVPBWMap9f8zN8rHsV6cRCMVjSsyv6OCHuQR+wJ9n0L9nSde14hGwTouV8sC0frr/eccBWjc8czKfzPdNf4iKZ5Mewnq0aN7tf/4Mt8FkRwZjgje/mhc/iunGsdt/Qv0RsbXM5KLsWU7sunfWYxy/8wi8ccuzXQfi4HQ7Gu/dtssLGPAYZLvzmb/7m5T3vec91xZFviQvwbhMOvEJ84w8S2OSgwCKJkUQsZ+M7Yh8OY8eEe7OdfC3Mt2PUgpGkcbmfvtnixqbGaKcXP19uwx7hzSbFjrGpxiIuwPFkwr/5L7uH0zhV5zvGFuHz6s+8NqYvFuDtyerNb37z5R3veMfhI2Rb38aoACuGy5VwNN/ZceNMHvKRjYGLm+xqbQXnNW7x35x38dAY9xO/8wiU3EwfOCSbE0/FJJxS8o33uk4c6vi5COil5/rgj12Lf+Eh7K9ftWuF3EJq422O6ZYsjA0+t8D4xje+8XgM4rnPfe5ddtbATbrWD70ujrEv49sFBwUBeFx7OKYYTCedU2RV+Fh5VXQ8fgYQSDL6BWzVzQUFhrNBF0lH+ExskxHJMzDiqIwHwBKAyopxdb3kXH8EusmAYzciP0gQEoPk1rYAaH4AsfEhC12/JFC/DBDxdHwTC4BwBjlKodQMNTDveFXNZM+JtcERrMovIamdwDXDIYsllTsOJABBA9ILXsh2xoe8clSO3Hw5yBYTvEFd0oZUCdQI0AahJZp7XTKofz9/IamQANVGuql/BSLOfv/73//Y9g/oECTODAi6Ppl2XLLKZhCTBfj6IhNz5IgAQuDSLnmyFbIEcsbMHsiDjLRrlUO/6bKx2RbU/VsR1a+V6cbTP7sY6HztrXu6zrbwJYDmZeUC4CPMkjVkYW1A5VKBoXELDojQysXc13aTk+C6AWkDamQ/efDfJRPwyzzIFbkVZMiffcMjwattl/XR9xInK+WSUoUJGCHZzHbgRH+7F1jXXz4cwSsYwSygv6TMnDdZ4AdsYIkIn0EWYKXg37WNzap533eVLXvou2LD2hpipSAEAyXnyY/POCZO9N0KMHuB0WsrizuIN2KDhPX52te+9kj4+jk2uG3VeFd6+OImU3Csc1uwtBILI8RIFXi2SnZIg/bq98d//McPYhlZEPyXyJlffSgICv4dk7yYq/HnQxHivosJ4uzG5OTfNR3zMjJ6Yt9+VtVKxJOf/OTLX/3VX10xhT2RuxXT7s8f+k6vjbPxW5WvTy+7pb8zEYazXvDG7hVPzAtJ38I9PECCu7ZCUPbQv9///d+//pLBYkhy2d0OmxTaht84YFSfO/7ONW5bPvm81ce+K5Dxf/qnS4QODtde11qoEF8UCFwvIYDHsIWvJ/vF/NqX3O4cJFJ2Yyw5rs/k2M/Wwan0DZfpDMc5x0aY3nmLP13Td3GDHjvWnLNnu2NgqSQTL40veXdR8jWOrodjzR/PYbO17XGv+sML4N8WfBaPOo/HNvfaiauxHfxj21wZd75doS984Qsv3/rWty7vfOc7D13Awy0uwZX8oL72pbpsAH+BIXwbd6FrXB8X34QYl1keLnZsjsDP+SPOyCfMmQ4slEnyca6Oe44f1+5ec+lYc2/e+K6XaSoO8Rn2BhfpWXti+hbkjZctKNp4EamClDjGH8VCMbPFsmTRL8/UH/ulb/Mla7rA86zms73Gmm8oNHlPBvznb/oXM7fwL3fqMxn3W/G1Sce1YeeAeCW3UZBrTnKzja1iR/2LbWRkjhuz+BKcw0P3ET122hydt9shH8Sl4G3jkegur6BnuAEz2VTnuz677j8+uztNm3d4UmyG3xtHzBEvMabk+cAHPvDSs/XhI0zjO8v/8FH+iuuvv+J7iujijrnAUnyePcNibdVOu4NaDMlG2eWxA6BfAdiEa51hq3IGrzNkeYEY6DB4AX2rkK43YQLgwB3veoYlUeBYCyqbGFE88qkdyiEUoM2JGE/jytFqZ7fN54QFcy+lQd4pF1kyd+OTSCKZkoetvpmTqto6ds5K/hyTPPVNdsARqHddwQhwNqeU31azTdIQYWNSVAGSHEX7CjBLFBF/pAzxJHckAfFDZBDW/b7FDAEBaSWbPrun//Xp7dKNTcGDYwpefbZV0vP5dAhAVia1Y54dpzdV8O5BwMxRP+ZkjD7Z3hatOibxpv+1VX9LUrfaqz3FFIDccTLhPwsGgmHXLLk0rmT68Ic//JDTN77xjbusJgnyCNj6NCJLLoG/wlVtA12kRrCAAWSqWLT+L8kXLDuH9Nxoi6/58pHmmg43yULGNxBpVz8L/AJzMt3ES6G0Plplr40SY0UTII84bgFNUKAHvlxfCgrJUCBdYko+dCCB0Qbiwg/qQ9ByTfcIKPSyhV9+uYSUnmE/nG9eXry1GGIrnUCUHJzvWPdJyo0PtkgG6G19aclIxxWOms9iYn30G9v1kV6srsIP2G2brHsR7tprDsUFsuyaJSlb/ELAbA9WsHD9FjlqG4kRsxb/mzffoSfJDCwSGxUnkBT9Khr3nd26FrmAL0vm4YTEGxZ5mZd7XUeXHV+8bl4bjxUC6Va8Mg+76Wqva3f+nbO7aomQ2LQywiXqJ530E7Kdzwbe8IY3HObYVun6gN03mgvyK0mWiLsWRkjoxZ/lPedYAM/4KF/e764Rp2Cu/vk7vfAvJBkG0tMWItc/+rv+yc5OpnzGLsLGD3sQTPfAsy1MKR6QnXOKSfCE3bEBWLYYJC7gSbBgEwpjwgX1TwfNCS50reTWCwdbZX3Tm950rOgrmKwtId98S3wgWzGMP8PIxm6cZKEg3nEcy/sLGreYhUPhXxs/GgeesXZAl127vlK76Q+2sHd+A8M7Twf9jRua3/J2slVQYq/sEPem4/UteED+dCJGbz9iwW233Xbwia9//et32XEstvODEsaSNrHVnGtHu/jccmtcE+5sfDEn/EdxAGdLts95znMOvvSP//iP10IYDEpWbLM+7YZgR1Z3Faf4LhsQpyV7fBTHaBwWfDwaBlP4C5vHA/BOvtZxifL6H1sR78mCnSSTEuc4uJ0cm0uycfeJMX3v79pfzCf3jed4GU4uduNW8iRy8t6PrmfD7JM81pf5VsfEzfooX2pem3+uzcAxsQ9GS65hlh0ocIrv9F18Xuzgb/g7XkRmdIgDsPWux6dgE27Z8fLYdNUiaOeT27ED4JZbbrlTIBNgGCFnMXiOBqgMlhMTtKDX8SXgDGmJKqEDNqCxRoMIcOg+CcRYN6FZsNtquH4RoozI1j39EyiQ7dM2ze7bxLwqUQqmJAmFtoDAGtES8CWaKsbGVlu2JDI2+kEEO17/grTiA0KuUtt1goD5rTMgpuSqXZV/QQIgC8zswf3GtUa8SUbtLXkl4/qzqkYOtbFkm4P3aYvqufhED+Sf/QJYfa8jLglZoOdAzmcnAMj9m1S5/lwI4GiBiWe5kGCBoXY6Jikmr+YOGMh/7WrH4VqFALJiX0sgAGry0DfbyLbP7wKhI6s0gKn+JW9LSPgzO1Nk2cCwQY7c3YesJUv3khVyQclYvwAAIABJREFUh7w433wlllsNBbYICPtlY/pCpG6UiNGBqr5kma83lrWpDZJrc83P2Po77Kggx+eyVfbs0zl+dZ6vQgY/F3D73pzgt3n3WVueX0YqYCk50A/7IXcBWuCS8Jr/JvdscG1DQqYoWjuSk73+XNEWZOGKcYtDSIv+xYvGV2Em8rhJlCQVrtrpU7sSfcSfLOv7vPJhbnRuDvUPi7qGf8FLNsWW+i657Rq4G7FrHOTWeMkOEV1cNK8tNCAaEgS2wG7JyhyQQ9ftmMV3ciAb/kd2djoZD/1Z8cuOJA/IJNLai9papVBsgzdiXG3aPry8ZX2X34iH4h/7lXRG8DpmFZKsl/DCGj6g7XDS1lJklizFOPeuLOkDKedr7EvCbKGiTytyMJXMdnVOEbIihzGeE8e+Sxz6XD+QgMJajz+R1SaO/I3fb7xkI8vLzAGB7tzurtsY7d0y9dvxtsa36+R//ud/rjta1iYlZu3y6V4F2Hvc4x4HvjZW8lt8k0hU7IgUI8+IOz5i27R+Oh5+pj8rswqdza+/s6fOhzsKb2xR7NkkpPlsUZqdwjsYqXDfGMUERaKOibH0Dw9XP7gTPOhTGzCAXzXGxVo2Ka5pt/v0j+vWBv4lDsE9srSoYZEIn6gNO1UqkFSgKVlplwTuyRdgK5uEh9rQB1vFyem5z+XEZ+5nkSHZip84GnntTpaz3SuewQKyq8/+s32J48agzUH4X2PYQh/Ze3mpZB5uinFsk43goYpFOMdiOz6x+RR8auzx2ubeIwrG2q6Wfmmj/uRXirnigDnAcVjYcX83XzhHR3K8ZNg4FNmMb7lYfYmDdvHQ8zmm4RH8BreHCbBq46p41JhrF98in8ZG11tYZL9iDT2s//DHZLr2Wh94yfo7ufAr/AzvXbxlx/XR+9CuBQDCW7LM0DkVoTP8JdJLggGtAWnTxExEO13HqBGcJVPaYeyMHHhtUN1kScCzOg0QU5ix1wYDAFAAkHNKRPv8+Z//+eO58036Bfh1bg5tjn0nv+TgeaP+BqzAU9Gk6+uz44y8dgCOIMBwV66Rx9pZvQrO9ACcEAWEru/d5+2iC/Cb+Cwp2gC3ugM4XYs0cXTyAjTAaPWNGCJZ3bsJz5IRxBm40rOAytmQxeblnH42iV/y19+2IXYfu4kM9C99SjLYFjADvp03R+R//YYeyLK5WrEDGAI30BGkESZAVLtLGASvjgPrzjdWOu17/SQn210RU1uj+Rowbxz8Zotoa0tLaPgDIOqefc6KbZLPOUnd5JF+gKKCxvnlT5voLxHYpKi599+zzxsU4Jmxe+GmALSExrhXl3SxJDp5RlYlGwg4uQk2fJa9SS4VJDY5aJ5sDtYtyYdT9LV6IUv4qSC1GL6+xkYXkwVquAwHBDJkRFyBsxtf2Cm8hI+bKPnbfUgbvOffrjM3tr+65ZPwHIbSLdupzey0e9MdOUmQantXPbtO4iOI8zO2zxY34PM7MbH++YBPMkLykAGEMrtyP4zl1+xqi0zwXgK79tH1+VOFFEQPSUWujVHiKy6IZ/W9MaTzMB9Rg9WNZQuLZApz4U/zY0fGv7zjjKUwYTkADENIyYbOxYfmaxtzSV8rjb/2a792vOgJt8km6KU+zKdxptMSmYgoPO8TIUUW2ZLvMH59kM/gCI2ZrvnBJg4Seb/+Ina6FibAbvI2FhjZdzu0EPt927oxJLPdWkz33r3Qdne8ZLkEjGg8yTcb7n0Kr371q68vtTPGHbMEvWQkHTV+9uBTArpyplu2Ki5v7JWku4+/8v1z4kCmFXe7RwGv+8iTbYvT2tLvFivg5SZ8i2nssrYa/xJ+WNz8sn3+h8PUX9yl6+zWq536tJoLL8UCsciCGDtbLoCLSszp9Vx07bgCcrsz26KOS7iH3Esqe4+VXz3pOuckP3CEf68PNO7F8+Zjt4651eYW4eElG4I/eDhbEEPxUv1I+vru3uYbFnQsDt93Ox/4mTi/fLf7vcx1bbG/m3/tvPzlL7+8/e1vvxaS6Qo2w0b2xl7Ch3yn92l94hOfuHz84x+/Pj5D/2FXfWUnYo6+G6/dAx2rEJF9fP/737/aPFm5R+zJztinmINj4EOLaeJc9+HG/EqssaDrfpxwk/rl0BZ0nScv8pfQa38xaPNG/iU+LV+pP33CbxxJDF2eh9fAH3Fji2vyleWmsGx5sYIOefGFrjnei9QjAMACMVlCgaCmNJM0wDoU0JakIG0mcHZSwnUP5SOvyEHtCyAMt08gQ5iSGO1sog0QCip+Zqb7Jb/mB/y0kYD8W4JhHM57XpXjNgcVGG3V9ib62uXMCKJEf0Gga8kYwdsAZ37aVLleB02eCBBwlSxvoJCsa4shLZgw5JUDUKSv5rovX6nPyEJjQMxyvAJQz8oACG3X3z4OgOh1HcCrnba1lLAhLTsOJE6wYLsSJwAvyCJGbNX99GtOAWdtSuZU7s3rajQ/SrSBvsdKNlgKUuvwxglA+BBHFkwWcNiPALrBMDsI4APmquhAS1BpxS1gR7zSh5fzaK85lgBU2V0yXxsSDKvFjde2S0DPjpBiW67ZNsK8SS8CIcCuL20wljzV7+puZapQRjdkCxSTbXJBJptvx+BTY3BMUOycLWbr+/xvbRoeGHfzRYAWoBGiXQnpOjZm/Mhi/W5Szv4FPdf5XIyWVCiKrR841vXJJH3mu7bmSfTIWGBCeshIkNr5NkaJA1zTtqTOfQo7SBTyIbEW5NmR1TbzJA/4IYnxONf2t7hUe/TSGPRji+XiET1vRd895/jmu9WpJcfNze8od/8WuhQUk7fnJsWf2ujefS4YpveZ7ShesHfzMX9YvgVlpE7cN9bmC2+RM7HNteLAkjD+Swbklk5uFOO3j8WW+hRbNpmGa3CdDv0EI99qrPnXmZRJKhtnz0tGYDvGtuE2rPDMaDorMdkFBZiEkJXIPuABD7h8/vOfvwum1KYtq43fQoAEbOMvn5Cw8HEE3KoYO24e/IS9dg3SvTbcHJtP4yzRgsewnSwVOeoD8fZJrlZza58NNdbaho22afe9uOKXFeoPv8PRard4xMclzgofXcfP8T5zh3sWTDam8pktrIcLfrpxZb/+4Xq2Qcc4XtcmE7EPQRf7zvH9zHn51M4LN+1evKN+8F88QtwQJ3bBrjZ850+SAbLeBSh2Ro+w98wR6wsHxYu6Nl16t0L98L/zWMmtsW985Lc44cYycX7nJJnuul1waa52PWyspKPaMFf+Il6ROy4AW/gOWyXXxZCu6bx5mb9Y5t79ZBub34ilG1Nhv6JKvlvi68WUuFD6SI7iHb/oepy+Nnrk8I//+I8vf/d3f3f56Ec/evWnZPmoRz3q8rSnPe3yqle96ngJJ7zuk+8v1uTnybyXrG58xqflLotnyS+OWhEIZuAYiy/0sti1BYjlP/iMsSU/cYkNdr1Yy76MSzwRJ5Lh8i+xUjFHPKO77vPIIQ7vnDhMhmIrm1kM5DtiQ+MzD/6qXY/o8VE5Hn/ID+L6/h3vAOglgDUEsDg0RXEyhChBuQYw7qQVBRgYZxUUEe0dPNBEioEmkBPU9EeZwNPWsl0BBpYC85Jo4C6QCTwUARATZMFHP4xDYtR4HAOmSBV5nrefCKqe821cL3jBC44KXNvYvvOd7xzkhDE0N28Yl2gs8N3IeBqTpN89VjBUkwAKRyNThr8O6xoACug4ECcjx4J6RAIR5nDuqy92xE4QBxXRrbwZEwOvn/ro+b1+8iaZSd44B5tp/l2rwmzMSDJglqSx1z4loexuA52i0wILQFZcIkOFnpUb+SM02YvrjaUxWm3m+CtzwbNz7J3MEYk+2RK72YS4ANEbT//wD//waKOVly9/+cuXP/3TP70ChflI3BVROt7/3n7ai0+sniN0gjfyppjSOKxM0a3ADSf6ZG/kYS7mtkCoeFlfkgwBg7+vjAA3DGCT7GKTuPohO+Dcd+SPLpccmReivvPboh18qo0lEpso8ZWu2SSBv8EhJFOSkp60A1OX+AiYa3fwQtCSiG5AZRiubRy1n57Yoms2kJJhdsJ/mnPjtGOJrxmvALzFUn2sXtgLgmK8YhPS27jEtp0/orE2VRuN0/OZno2WPNCL+LB+KyFqPv1NDkjR7twgCytTArZCTGMOHyMhyUvCzB7W3snNtvbwoxW0//zP/7wSEglR11r5pEMxj8/yHauom4BsEmhFm325jl3secVQ/rzcAHnd5IZPrg8uIVqdLjkkq8aySdnaT8drP5mwB1hg5bXvsHsxRb8wh/75t0JPL3zsPQRf+MIXjqRIcRu563rFRHZemx6ZoFOJeuNa4kk+ydEzuWyCPHCK+umaFkTa0UEWfLnra0fSs1vGyUAibX58vfMIeZ8Spk1Ubr311kMOtcFGup9cJXJiVnaDs1jdl4ziPuJMc1YUojPEfnGwc3gY7KR7/s9ucdI+xSx4b16NHf9TJNHumf/yM4tcsEhsUtioPfZHZ3RFzpvQWBVd2cAPMhC38YbFP+PkY/GCcFp8NC47CPA2RRO2gStuYcS48Qh+YlzwTI5hXBtfNvHZx5RgCCysTS9LLKaE2Q9+8IMvn/rUpw55mru4zIb4vFzE2OQC9APHcRDxBYYbO5sQz9jlGZM86tCc2MImoRLUtdfkZ3cy/4YRGz8Vi5sLeyYvvil2ed+Lncl45iMf+cjL05/+9MuLXvSiA7vYfGNMP7B7MXhtmZ3Q+eJzc/rpn/7pyx133HEtTOJX8Ir9dW1jloinyy02njkJH6UH+sI1Oo8jiE2O8XmPf6yvwir6FD+7p2Iw7muem1svNm58wyXpGD4l49pszsYg95RTwc0tTplrPiw3Fi8Xw+MEd3voQx96p0YYfd8JgwOoyNcx5XcOCTIwnwDD9ciptrUPKFTfOBjw831J2xJv4C8orcN0D+IHTDaJRmoEcMAKTCQBSLrAuCDbPSr2xlAfCJTVCoJHBhlf25+e+tSnXj74wQ9eX0pUO5vILVE4yx5g1Z7Err8D7xLfJW7mSWbI3QYpQAKUO+dnaTgzJ+V0dCvINkckn9NK6LvW9isJo0TmRuSS4XdPq9iRFmBT1dBzePXNKei9T7JDHpAWpELCgOQLBJzQPBCj+tlnc8+2gzgZi0JCMlx5Ww3pGLKwgbm/VcGRoV0ZbvdDfSkwIeNda4VLYtcYk/sWewT6ZP/MZz7z8pjHPIY6L6985SuP7UF8hb/Rs8S87094whMuv/qrv3r52Mc+dvwXIACgJI2cYczKp/mz03MgA+Q7FjLjU3u/gKQd12Z/CNwGW2BZP9lYxYwKSumYvcOqxmgHCF0hWRLVDXCNJR224pVc2Eqf62fr02Qs0PDDDRJ7v4BPnt0f5sFrOLrzhBnsw9hcI6gZCzmsziQyHbOCAj8RNMcldZGxKtCd5ycICSJFz77bHXD2EboXbxRP7FhAepDPXZ2Gr7DbPQomiqXJpXHAE2Nd24In5EHe2jgHfdtMG4MdC3QsnpJp49k3z9cv3W58hpuL65u81r5rkke+CKuXZEeoPD6AeLFzYxJfFSzZ5Ra/2NHaZONdAhfunG0WdtA9zNXHxlfFEGTZua6FhWQk1mYTChxiGLtZPyI7Ntd3299hOPmYV5/J75ZbbjkSXDJf+05m2oah56JqYxcfm1PxR5FMjOJP/KyxIJq43BXMf0R0+251rfaSv99Nj2TCafaszWS2uIcD8QskfAsjEgO2JOk1NzwF7vBHvxyxhWL6wcEkkXCO/sW8MzdhA+QOk+IO/dZ9hes4RfedY/Gu4m/84gPsd98az1/wEYlrc/XTh42BP/YJZ8VZc4AHkrLa9n6B7ALPNDZyxWFgpPvFxl2ggNn8pnO125vtv/nNb163xdc2v97EaXMHWLVzOxfWFLok4OImvaw/N//G7ldKxFpxlJwWF+QRrq3//Kn3QaTP+HZx6Ktf/ep1hwwsrC9/Lw+xAMeXJaf5I37SfXy+OXhuHLeFu/IieRDc0TdcVAwRi5fby0923mTRp516fEcuokjEPuCrHXnwV3JrTnFNHKVdAPQvqay/fZllcmrcy1P4IRtPt8m1R6o/+clPXncLwKHasD2ffeOxa7Oub65yUbEhWd50002Xr3zlK4ft+llvYxDf2ai42Pz8ihq5iwVkh4vjUt3DhpOrGKbAYmETjm1ea3f27nrju+I9WZCp8eCbfZoX/eCecEwBMFnV/vEOgAc/+MF3qrI2WAmrgL6BVWdnkGVIN6pSeOEUwtd3VeqOcXgBlXMBu8bTdZ5ZQUaBH8eSYBJQ5yXmquUU7l7Bm0HZRgnABFHK3OtdAygIV/8dNyZBdBPSxo34bbA+t9s9OZc3fQrMKo70Qzcqd7bccxrO0afAi9gCcUWWlfHOnfG7Hvle0GwcZIEEd306ZOiCI/BUvPDdGLuusQYUjaP++mzu60Ab8LpGX8g/Z9nxLtnWbvroWsm54I0YINj61i8Z64eDaQtZ5jeABlAAkT63yMT5EVr2wt8CDD7XMauESKoA0Kekd1f60nPfS3r9PNaf/dmfXb74xS9eX7az5ANREyjqp9XFfvv02c9+9oEdbGsDo3lLNhBRciQvvoRYbSLQNeba8U1ekRb+Ta7aaWdNqwC9u6NjyXNxBplsJ0Rz6SfC2h5FPq41byTPXNm/+Qjiqs90KkgA5CU7CBZZIPRsozYKbH0KKuTVPbXVSqPfN1eoIKsN7siRc7t6Iel0TNvwDMmBZfTMJvkcQilwKYY0h92iCS+0m8z6z/aRKWOtXRV7+LJFGMkiDEG4JFyNd7EDqev4Etd0lQyTv5e9wSnHkff6t5KzNmAFobmFxyUd3XP2xfoOG60e1Gcyau5WcfYRLkS8fmG4uADDOtf/4i0yociWfPlM1yBb/IUMz8mJwveSG9jXtbubABlC1rXJbti5pARBNI99ZGr9iO+6HhmGjWJXsvNCU6tHyCL/kXCycXLRB56weCP2kY0EJpvs73ywt5WLKelScgn3GnNjksBvjO6a7KT2evEd+zQmWLPJj6RnkxaEcHW+NiTxWP2wdTiPl/BBxHqLWF2rD34t/lh9qh2cANbShbnDbAskHrlaLNgC3cYMGFSb4ps+t/BOlvTfNS2SVKBdroL0G6O4VdstQjzxiU+8vO9977vuIpAcJT9Y4Fi2w18Wr/XRZ+1asMEfJVe10zX7okocaH1hebDkses80oAXLj9lm3zGWHCjLarAGnlBY+aD9IzTnnla7Zsv/06X2jpfr0jAVprnOVba0cunks/KVBxiV31PFiX/4ULvomC7EkB8TwIshuBvcAg+Kyg2J5wOz16/gP99bpyDWRu/xKB9tBQv5yvZ4/KhTTzF3dW3GJg+Gyc9r/43hpmn+CPG1H8xTUKuiMGmHCf75djGjqPSrVVvttZYYWw42A6Bz33uc0fyzo7gtX5rAzaJdck/btqvvjzjGc84MKr/vZ+jc4ohmzjv37g9H8M94Wbj5+/yg1042ZyIPOBpmJMOyDk5bc6y8utvsRD/6F7v74DFHdOnscu54SKc7LO+e/npUQAAUBQoKDNGiY3JA1/grHqlHY7deT97kZJq9/nPf/7xAp2PfOQjx1s9u+ccLClCpVI/hL5VRCBtbECeQJBxBrhGX98PechDjufQE8YCtWQMcVwZdQ4JRcYQHJ9dg/wuiXY+Ze7uBOOVyDVecgXQqu0SnSUStbVkQdGEcyD0kpd0IbmT4DAMRE/Akvg2NnJGdPWpALHGLgEFhl6Ow3HPDrcJcX9zZqBpHIL8rmjQExJbH4INkEHEAjFV3a53Hplb8toYrICcA/km7HTDzgC0sQN7wXuDjcof0JZYkm2filmqeyrLVhERJsFCgrxEy/z7XHllO4FSeu9RidqoXUBjxXYLEAg/orPJAqCpDffw3caF0AhW58SDT5EVO/TJThUFJZ/0hBAD2WSDZLF/fW/iUHutEIQH/DSZnJ+vdk9vmv6v//qvu7yTBLlkK/xh52/cAv8W5RAIwQUGrm+Sr2JG3ysSNp7e88D2+TEbQVwkhfBF4CBHdkd/8Kd2rWwY59olkrZkD47tisASi8bs2UJzhq/8G7bUV2Nn0wpjcIFukYklQZI4wVGbfUqWPW7TNem4du1Scr2kMAxJFo43lvqAA7XJTmpvYygiIPbpbwm91d4t5vGbyA5SAI/7Hkmyytz3JRjImN0OjS88lizA5CVtSFVjsKrEJ9kOnM4e4PXG4P5uu3n3d++eQ5y0wVcad3LUry3z9ZFN4AN0SrbNwY6RxYDaMT62Q67GUx/mxK5Wh8neOPAi8cp4Ol572hKf+Wvt4wIKeUjayqVz6dGz793DzsQV/ufXROpbLIMnjUsBiQ2KLfhCMvRoXXLUD5+Hg+YOs3AbMdPcN+7kq+l9cUE8xJ/q0ypvY2H39es9CxIN/AOHa04VdntkrTk3NnEN9ilwIcFszLy0iUizi+W+cAVuJXO/SmDeyweXH+84xEoYhMeefRBu8G06kxzBa7bcHHAt7ylh82wZluf/FtW0pxgo2fBzyXiQwrUku77CmtrCXSzK+O4cjiRO4K5w1PXGL95JUuGSHIH9d534gNue5UOH5C4GL1Y5J/dhi/C8/jzLjWP9P7rutOe6rCr3+OZzKEQFRESoTqCkUZEqO4hikMYGBTRgUqCIKCGiSKIRCYoaTYgYmtKgNPICO5RYCiJCEJBSooDGSNCoL/gKdfJf8tvnetap8yRP9r33XmvOMUdzjWuMNdfa6htrSP92A4hrhXbvYSo9ikX5W6zRwfKz5SnwFV7KezgnTGhN4nibg8985jOPe/wV2PgUvGheeth6qeNgEPwvN9Cn+NQUkt8257Ef39fg8twRDQgXLtPnt37rtx63H2THbpNmh+U3bACXrKFzwrVute7ZVeJajt24p0++Z3ew/MQX+Zv6GMcTj3hP52mKqnHYhH+4lQFeNhY/wVs3x6f/jZWtAcmPR/MLtnIhAmdhg2MHQA8BFEwc6JzIJTKdPhMqAiQfxF2hcSaCAeedd955/AZvXdTI8yqL4IqcJWvbKECYzo7PESUZSYHSJRvrbJ5VevLThaJYkAKNLVYQELI1PoCiAwDDEQSbZM0Rd+dFXcrGTD+ScgkGyWNQgbkJJLmToSImfXMsJEzQG7eOdtujIrqNT/fJJZmmZwHUehA0O0c4t2ME4RYWEhF9bGFjTscjQ5t4EQ1B0LHWxg9chQOa5lBYJANizO4Amg4lbz7eWICbDAhN8zam9+SVuLfo6Cp0x3ryuwDWoOK7neN8IC5hWEdyuFILmJOB7wFFCf28NW9JPh9i484BXkC0V2Rlk48Eq+mARElg5O97T8Fms0c96lFH083PNiW7dSNakvCSMaSb3NbtWPEpJhXk7NhYS3StZ5N0siaXW1+WOKydYIWCvu+QJlewraljJT0Jhn47b0kwQrHEn8zG2+L4jEnIKGylI35BN+zDbySjLUT5XudoKorPPhMvYpAveK+5Rs/Zw9W2ji1m98r3xj65FU1ig6/ya3GBbG7BgOg3r4Ru/cmmGWgbJPKyeUnxcPZ9+Ijo7BoXm5KHHpBHuL+5Q9wormClcxSS7OZ3rxWqMFHO2ph2Loxiy+ZAnpoHUYfFCgdkB9HvPT3Tq3Pxh8ZAOrZhRF8ICtKpYaFZtORcPi1PeYgVTHKepqin7rOp+Og4tmjs/mvY+NxtQrCdTr2HJ2xlN09r6VxXZsy1xRx+I194tY4t6LZIwLs6n/47Fj/aYlb8uGIlphVSm//FuZ0SfN+4iDb9IcLnJsDmTH62eRFm4YN0mH0aGydypRXH4IP8RQzhYr3GcWpaJ5NbHuUCzQ+xpvARz5vT4DZMy4f4Ex9YngOLel2eQs/LEfCRfE2OcEsJ++BbdGwXormzfd/t7rHG63ucqLFhv5wlbleetSuM3fXgY/Iu3kMmOMF2fBUeyFVbcCzHg1edr2mvSa2IX75HRxoh+D984PMabLCNLRpTrpCDN/59R1d07tX4bNDn8IL8rVWcbA0hxuRFnFAedDEL78p+OCn/b4z+XjyVj+lJfWF8NhDv4hJuaUxp7DaOxjK9whB1UnO0w+kZz3jGsVNSjt/4F+Plpv6246/58PF0lpyt9dnPfvbl7W9/+/VC8Pp7zwu56667Lm984xsvH/rQh264YCmmYIn6Qk7e2kg+Eve9b229TwZ+Ig9t7cMn6GLzgbqAjstbNRz8/Khzt07wUMaN093eL5bggHVuTrUOzWP4qIEET/mG/NicYSXbdLHo+jOACAuFCKZ1XEIgFl77fInCFsECep0kR7CdtXP7jzADlz7ruAqnrhC1SF2QTQwbtNuxlGzJuE0KAb2FBqdfEoVILQHlcBto1mDcDTZFsSD2yulWl4DZfMAZgOneGpMsEhnAbpwKmLbQNF/nFUz33nvv9R7P1tnVzrvvvvvYItN9cDpbdKDrbz17VYWj0r/EpEBbUmxdzjFPcnFi9qJzREeCA65LzPkW4oLQ0x9iqvgD/kAbUQC4HV8A9wToXYfE0ziC1d+2i2Ur4NM41gE8EVgBzf5blJjTWvnYFh5L7MQDPdIDmRTV1skOiAhyimBqnG2hiGz5TgLxnm7Zlq8AI/L2ZO3+exI2v4EvyJlEh5AsEYNRybfzb3EFbGHEYpbzJd2w5Uu+5EsuH//4x6/bdDtf59XWb8X7xgebSBrJVDKlU0RSkpBs4Ey+YntmTbgwbpMCkOfvEub6E5LHl/gNO58JTGMoxCQ59kpP2/BJFoSu7xAKJLj3jZV9u4ofmU9fdMyOmkm9b0xX1JEo/rW+bu5tQHacHEN2Nu67CPXXfM3XHP4FU+Uw7zv+SU960nGPtivS/A52N7bm2ibQ5si2rlAoXjRpzuQUBq3/JUf6yu78pVf3EPP55Ow4sYW8I5N8A8Z+3dd93eGz99xzzw1PmV8bKFTkjm2EGm/JqSaVeKdDWGJdctAWd/wRqRevGtdLcDsZ7BM5AAAgAElEQVTGA6g0NpKHr4oj8rAT/BBv+0yAZIZx7KsAqSiE1eIEmVc4KKjEBu5AbvbLbuTbxrRGyP3Fm7msFX54XT/qmMia35OH97byb9x33jYiza1ogTtr63S5BHqbBWuD9PLIRz7y4A6RxsW4zrcrSP7hR9tMkatbZ3jR7gYkHHkXz9aFuOICbNjnzanA97R5GNF38k9jtRaxRC9bcOJPuOfm78YUo/AZl03exm381qIx1RzsuIRfjPA/DQa+3Dx2ZYrdxu37mtIwAT7I7woauYv+F4vFjcJI0QJDfK94Tcb+qQfoSx7AERwnNvCifEVzbbkRniB/ikFcl47whsZdnre71nwuh7DzNt34WLLAQHnNBSz4RKbOOedScjoHZm3+3BiTG/cWjObp83i5IlFetNuHr4ulbcIo8vm0/A476FY+7EJrT/f3vAi1R+Mo/I21sd+4uwNN3unYYjfeFGeif1gmb29jqNjch5hvTsf9xVgYnv+kM9/ZQd55fA3vwcvwE9zaTgR8enMVvzeWGGZ7euh7dYIYp9+VQ00Gu6qpND3g1daoW79sTtZUTYeK/77P31sPG6iT5DU+sTkVT92aCqbSVfJenwGAjFlYi6JMSYLh9pXzI5UCkDIkR0GtGPUeGLma1fGM28KQq5zI330OjDgagiRoKMB6GteVVkoX4AKVMzPQbum2TnpCEpND0HOkjkX+rJNzmbtjABs9977jAagkB8AYjhN2LDAG+M5Npt22LNH0ue2xiJDiSYAhvdtM4JDbIWtuY3HQBcNk2gJc4pUYO8eOg4LcTwKmK9uLgEDr6r/A5l/s7pUNlkQtsV8gY39dz+TzG6KtC1FrTIWHvyUTZBqwWqP3khq783c+jvADKjrbogERQCrEBV2LGSC6zQ0AZN4ltOIaSUAmgLkEIMk4HoDybQTBmsRg78UJ0qnRYE5Ei+9tN7ZjgCEgWyyi+03UZCfjJgZxI2aW8GQvZFNjoePXvuJTbLvfyz2F7WYA4vyA7hA7Y/eKpLgacrYjW3Wu3Tn8qCtd/TzP3/3d3x1Eon+KSLEqsVtDn6dPyX2vXJLz/Bu6dMYvYcNeLa+B8qpXveqQ5bd/+7evT42WGGEdAkWPbIW89b0CjC7Wxtmr930n/uQCNt1mHJk1e4rzMCa9u1rDxh2rWElP4pLfyRG7JdkWV36+BT8iJF8saW6NkflsurFtHLaQO/lMa+1hTNl782UNS1djXvKSl1wbMGKs8ZCD1gub5JdtqtAH8k2G8NATjhtLo1UOYlNXNcVBstMlbPbeKz5hzs0hyNgW1PCNP50Lhz7fQivZ5KrzVRe42/i7ewx+8Ddz9NoY3Zf6tKc97XhWiB1d8A/3IB8/39xJr5op/Cw5929NBVi1RS3ekE/mi+cntjvHmMsj6IEvyN/FR80GD+tsfjbuVwzcHsZ28hQMXp/r7y0m04+dHfKS9TmODeDc4kDraP2K4AqRnlvzoz/6o9dnwzSO3UQdyxabN/qM3cUcGzUf/8M9zhzX2hHqxkiP2WHH1TSCs3BOQ4b92FSc4ooIvuIj3XgWUrY2P5nPuYpN8Dv4ls5xv47ZizpstoXiYgAc4y/Ox80qDPMRvr/jyEfhcEWSxjCOjuM1xzYB0l/f8cPl23Am3WiAsZtXvqRg17w5czzYp8HQGvc2J3G0/KY5W6N4EnN0Jufi0nBEI1yNIc7UOM2V/HzGBZ7lWPyCv5BfM63G4Wtf+9pLOcF2cz5Fh2wiJnAgWM0mGiRwkmzsCy8bxy4RWKkJ3zFiF1fF++QJ5/Qqf8MAcYIzbp0o1sSmpgHf2pyKR5AnG6RDa1ejiqvNBbsW3NYDwWGIuWA7/pOM8G3za8dvnaq2gSU4glhbrGWnxfPlbBrC27zjo712a8QDbr311uMZAMh3fzOkjvOZNHM6jsSgvReUij+KYSTHbgECRAUn5QE8xuCwlCxgXB1YpW0y4sgL5uvcncfprJXCAatkYj3bXeEkZ9Km4MzwBWHnuoLMeGSyA4IDaKpwoBJbcwL+Xq1/HUgDQyGw3SOF8upJcSJRILuNv513Nm+NiBm/aU09QK2nxiKZiq+6nRGLnM2Ogr7jnCXy3/qt34Krlxe/+MXHA9joZQmrJk4J7Pd///cvL3zhC49xEVw2UmiuX25CbswFQQnryU9+8lFY/cIv/ML1e+DNnxvT+PwRsAvOxvcPiG8MGZO/7JbwxhAHCCiixfZbEPPHfaUHyWATe+f2vW1ve6XXelpfnwPG9N4aETaFoE558kYauy9ymzb8DOggQxuPAEvM87ONM/Gv+EgOiWGTFzklB690v/HS+Yqg5nLlxdrEv3h0dUii5fse3obUrt+2ToUhAqvZoClHp3QlwSE9Zz/q+x642FXf/r3gBS+4kqN0L94RSmQCSYW1dCKe2aHvGwMO8FV22WKyc8Podhd1H66rGHBPQY94iI/WcG58wDPxtflhG0HkaUwNQbZTLGsE8Ac2gfO9OldsbdGRbpBKvmdeBeUSTfHqmPOtSOZtLuSbH4XrsNDtEDCj8/ifvLwxSJ81Af77v//7iNmaBN06pknQPPLP5k34J8bli22A0Q0fJnPn+q6/kW9xjrSYw5V/uaH1Jatijb8tBiBG8kj5pV0ymk+bt1wlwVtaE+x3dXexEHZoDnWsRgS/6r019v1yoWTJjj1IjB9vnlBsbxGqASAe5fJkNZciZTGNrOu7GnnJ50q4XxoRP/BJMWVd7A1vFDqaktaxV1rhtWIRx5C/kPX1JTswxKD1L39ZDrWYkI6aH/fhPzBTTFRw1nhNdp/ha8mkwFBE8g8NRAUHPiBP5jN2NWzMyI8aFr2yv5jtXPwGH6aLxirv1sDNj+VpXAv20pGr/v2kcn/fcccdh156KJqx4JjYgkXwE39is/zWgxHDnfzGbSvGSF+KRn4qD/FDRQf/4nfGN4ZG9xZu4m05JZxy4WH5jLy2V2QVcooy+Xo5ALxKFjHJnvwF7z8X34pJ+KOY1wil18bZnLT5pO+a287A5oLp5pWLyC+m7ZDe2qjx5FZ5e/Nk6xWjYhLnxzvwOnmt4/NP+R7ewAv4yfflnLN96EeDa/lQ42cnusQh5BE5FQ6qjdRVzcUPcW0cnB3PuNLxLoo0f9zEuPLS8lAy4kX8Gl7zWbmNf7ApHIcJ6rnO23pg/W9lxNfkss2xPSchbr2ficf81u63zbvN2+0a7WbWHOYr8nm/dvWAm2666b6E3y4MISUJ5INTAUoBvApFJAnYq6vRjNV5HrjkCkRK2k4ZUETMBEidrcbj2OtwgotTa0b0ORLU8YISyeAYHM16GVfQAUgkWyJAEASPtRsHWNAnQpoc6aGu+xY0fW/dGjPbQEGsOR1nZI/Ob8zGPgePYyRB4No25Je+9KXH8xkkpi2Y6JkNJc2SSD9jWEHS+cliZ4BkrDNvTrZt/Oc///mXpz71qVd3qbj5whe+cNhXsO8zD9KDp7q33Tf/OZMLhTOQQkzpq8nWB7yP2EWkbUXiY+IByAFiugAO4oOu+hwwKUbp35jIng5hr85xLPADWJo1/Ehxyi93Xr4nGSaHGAXyrrBJZltIbaJAcqzT/H3evZh+VsqatlGS7KtPMhifz0s02wxENjjJJhL6Iotx9jfbJUtjG0cysx4F2BbBCimJHVYgNulQMUNm/qAQ1fhAOG2/k6w7no/zKXEJBxbw28beg1Tf/OY3H/fGuU1Cw2E71fxKoXZ/260VN4jqktnIan7lyo7YSk7NTM0FGIWcWYP4E8/wgQ/AfQVyyVojZuNCPEiqm/CsPVk2ThAYWK5wXMxe/EimvS8SDlm3opHd5RrHwWKxBSeT3RVQxU2f1SBNlvTLH/kwX2hMV8zYhg4k9cb+iZ/4iUtk4S1vecvlE5/4xDXvskfjb2FlzMb3wDa2Upx5r6BU8PBHuus49/yy0+Yjtqen5EcSl0doOm8cFD9f9mVfdvxkm5xOri3S+T38DJPccqLB4SpUczdH+ook9TfcLkbyQYWDPNa4Nay7Xa6Y4Sd4BCxzfLIhfzBsOQc+4PjlGR2XfdilY+nalbhtbmjCrD0292whZz7x6bjlUgpomLZ5X8Ett8Bjtk0WD+vUKGsOeamx/Vcotj6FQHIsJopncm8BmVyaFVvYb2Gn+bM+aD38nJ3kvvUvz6/pMwVma2wMhB8+WCedJFvzeor/GQNg2Obi1pde6Ku82vn9r2AXL2y9RYmiCQ7Jj5pRa48tRpoLLvM14/JFeQx/22a/9TcvXdLV/dUT/Mrx4r6513bLTdixcxQxLkI4Xw4yvtzIzmoEzaHNh/xKU0XxbWz5m5/LKYr23dXQ32ocMi1HEftwnP3FgaKOH+XbsI9+5B6cBBaKE3ikqOy49BImsqVjykO2rosB/td4+Am5cTkYSZ8bx2q71s1X+ZmYlr9WV61reQb+xo82v/NBOtjcucV5ctlJLmb5sVwm98sNxoSdfr0OX4TX2wQmY3GuWY0rwNTGSx74i7O0m7JfcWoex1aXvehFL7q85jWvud5qhF+LS361dbimZ7rif82rudm5n/rUp/7vrwAQArFl6AX+JeIABkFFHrfQ2YAinO/7jkMbg6KNTVHJpphrMRy0V2DT967acDaAwcALHArjlXcTJkOSYWWUCJJlEwE5FRAIAMAWzI3V+pP3O7/zOy/vec97bvj5RUAiwXJYyW6vXmncNAfjkqvjtnjccQAtUOihjO9973sPp7WmZExWRWP66buKgmTrnm73BG7iAcpbYDWWhMAO+VONg5e97GWHiQKmfiWihHcmVYACmLgPMtkAIbskX+Qv2c6dQrKxb/pz/pJafi+4EILWsfrw3mf8pfMFHvsrZvgSgFUAiZdNNI2zthJHdJtO7S5BYvkCcJYsrXWBLQL85V/+5UcheSY/gJDOELR0YpcA8GMviYGvI0TAuLUv8RTPEoeYcbx7YBtnE1Pze+I3HW2cLfbQd68SqaSyxFi8SQzIEyLUsYr2Lex0eztOgtsY7fPOI4eYkwQ8hMuWQOvhj+bcxANvF/+QGwkSDvWqQND44kf0IFF4/kHHNXb/dceRFUXw4qrvNKOQEDG/srUFtBjvM1dH+Asb8OV0ozhmh86vSYg8isGNFeM1h0athkPfIYh9RheLW/ywsSVca7LjAD66qpLs9KmAkaNgHnLd+K3tm77pmy514rua3Dl9Lv7hMOzpPZLXuOexyyWN9/KXv/yIT885SL50Ix8qmOCB21kQ3V6Txa4zMZ7sydwDZvkHvoBI4hGN0fHJLN/tVUFzWxu8bS6+JA7Jzu86R46EZTBUfhD/zamwlTMUBcmFeNIJ7kG38o5dWutzYm+fp6A4hpF8JjnLbwpjOofjyBn/51ONs7sekgdBNjYus82dvmNveQhmpYf+2a67HK51Ngf5in2YKV7ZsaZM59Y0Z7fNbYqajUVFFezg7+6f599khw+4y7n43zwrvltv56drPFZhILZgBgxOX/lFa3XOcs6Ncb4qd7kFA47kA/lVjYN0s7wQhsln/BUXVqhqgiSnJ+43X+/zfT8N3djNteujo302kFxuh0L63MJQ/MpheB9/TBfLH/gUfN+4g2NyijXBClxJPqM3Y/Bdc5LFhY9e/YSn2GZPx+Bh/KtXO1B3TTh/+k+PxSg55VGx2bEd0y+HlZM+/elPH1gthvkuWyy28ZmOdxy+IhaWl/F/x6uX5C66wrc2v6x+ndea4DF+aOcZnW2OlqcaF5bbNYoXrI7ZGBbRC4zED9mUb8D6zcnsvbmF79Mtf8Vx8fTO0XjY5kBywEuNU3xcvZjM8Ou8k6UGyeMf//jLn/7pn16fEYRXyK+Lbf0tXtRhZIYvsAA+hKef/exnb7hom892+1VNajy/tS72W6cYl3PVhjBSXDVmnx1zdQsApQFQBtgAZAyG9BNYQFLxhaxKUgJwSRolcxpOoMHA+Qi8cyseBA/jLVlKRgWKtaxyPONAAkQcOZmgUzj1/QIkJxSwnH6DpvkEDnBneAC5RY01KjokTcdyEoRVsFonIHP8FrULoJwUmWKDdM9xAJfgomtEzrqac59+Sk/0IFlJqntfsPVG5m+++ebDyf/qr/7q2OoCNICbLrCrsQKAYyOKfKP7AtvO/13f9V0H2Ha+bXfO3eJui4HmcIx1I4MSK51tcQOQybLFpLjahNjfbd0tkdAbGyNqzStuyATI6AR4s7+xJK/O568KTDFKhs5pe+0Wmp2zncMFYAkLbmxR4qpVttOQArh8etfZGPlZCT1ZNfFcPVdQ8QVrcLUxPWgEZK8tosQgn1+sEtv80AP/kBJjSSytAYbY7aBjuwBL/wpHBUPjKCQ1LzRv+Ir4a43mQj4UYVv08Su2X2KxDSmJRlKCIeIZ6de0gIfsRvYlNs7lZ3yiORTv9NJrcitg9156xYYCYncHdE668BAjc4gBGChOl0jKMeyrOF8isjZJDrbfAtNniLFGTrbMNgpHcQ87l+DwP/kNcWiM/t7dH3JS52i8iHF20Xige+SSvna7I5+SS1uPn/NaQtiYCMMSp23Wdbyr443XenomgSsWCI+cbG29aiYkKz2YR8xaR7o0rybW6p2fJwO/4QON1Th8ZHlIt0ekG9uM+dPqxjh0gwArQMlz9qPeP+IRjzhug2vu9K7Y7FyY3lwwrddyYtiTnIpgRBR2w62OpyNYLRftmhXNjnXeNlc0eeBoc5oXNiquvuqrvupopsvLsOl1r3vdsQW/n3NuvTgF8o9ga0zwYxgGJ5Yfwc/FIDiuyFHcawzCE/xKXONnYmoLLjaHGckWzmh2iO+1VVfj9vfI13/ouNf+13zItjUAet+4eK78lx7Sf/80Ztlld3F1TAU/TLNOsuPYMEM+EI/L8VbXnbf+s7G0voYfabLBneWz8jO/X95x5kLs6PzyTLpqHlvfxZc1ihs8SzHPT9xSkWzybOO3JsXlNpOSAUcW03i/XAs7xaka49Zbbz3s2k4ga5G3yCP/8kXz8afdCaLYlzvoXpOGn4kNxSm70H3H4ciwnP7YFs74XE7O/x7ykIdc/vEf//FaXOI+6dMtIcm0cei7XrcY7xj8RNwtzxVfyYszbDyRly5g/uY8OZuvkaEx5Rb+CINhz/KW9I9Xwrxk3jomOcp9+dk2DOhIDG5jXAO+Y+xOSge4uxpEPtw6XK0BU63fzhDrwNM3V9B9a8GfYKHarbVdHwK4Bmig7ShsB6fJEFJkESnUkRAAAEzwA1zFMuMhpxI20si5EQGJuFcJBqAKHIYUfIy8hEGiPBdWQIiiFD8C9pw8jMlpOQxyvUSCMc/JbQmyZMihEBCABnyWpCGCAg2RAlx0u6C0TQ222TE5XN+t81mvseiJ47NXuwICRgXVJmVg2Dm2qFi3q6jI0+rbuuhEA0eyFbS99i+il/8hHmRHcBzHBztHc8L6EEdJd0kzf0vPHnwlNhQPwLDEDZSdJ0EvAV+wFEuSHXkVI14VdMkqCTQHsAusIiLJ6cmqO88SxM6TiMzLxgjoxviSdyCNIJAXyO9D14wJZxRx9Ez2JYcwY2NzySQ/EF/svQRlsYC/d7wtgIAZtiBGcIu/Alcxze5swtZ0a650099kFIcbV3AYSeND9JgvvfKVr7z83M/93LUopnvJqnPccqUTrniBl8i6tbBvDakKJE/V5itbcCNLfCVZ2QcWKvzoACbu2uUVZAIZhe+aX44TO/vaMa7G97ldEa3P1Q1F4sYenSGV6cVOodaCSHdc83fu5qVNsLBH4ckPkktxJx6QLr7u6nTvO7846Rj4dm4Eak6m39tvv/3y9Kc//bjav/mtsRq3Y9ouLK5dtUVErHmLTrmHnOZH+tbXN+duLKc/uuAPYkouZWt+Z17Hy9H0v7pVPHUsDkKf8kvzaVjCjI7xRHY+55jNNWJPPpMHzQEXxMHivp+k6xwNdf4kV2/BlWziJ51oZPLZxSDFXGumz8Zmz3xHMU+/yH3nNBZc6Hv4AzfYTT43hhyDtCqOkr3dY/mYJnZjiFs7JthWAxVR1fSS98XX4q04w802z7RujUu6pmP2dT7ckXd7xSsV3h2LHMNhOUGxidyTg6/gDuksjFbEwgbxDW/sXkkOzQk+Lk/JXfh2r3KluGn+5qZbfGZ5piYu7O87ny1HNQ4fwilaz9d//dcfvvORj3zkCFGFMszig3CD/vBwPFJOh2PLXxtXjmQLBZJGCRzdNcA3jV45i81q2DT/xlrzwoJt4JK/7/tFma6Qpgd2xq22uUcXzUtun8G75G5+/FOOsC7xyH5i3Tnwd/FSTpKf2JdNG0P80zu/FZvtrmxtdr50Ea6GHqxrDnWSz2AzWfk2fgRPNkb6rO/TuQYa3KTL5MWH+U9zqyPlephIh2yCr/cMr5oYNabpwji9F0N8iG2MJ7/0XgMej3KM2MRvxOxyuuXj+IhbxlwYIzNe3feNuTlr+QjO1WdwuAuoNS412PMV8SWfwmBr1zw4GgA333zzfRaSIJKPyVbhHcfAgFxg9cpRJShO0T3bbWFArHpdok0RnIKhJEdzrQGACzJLaTpc6/ycdg20RRVQQ9Y3YBmbwwu01nZ28s6XwNYBrBXpss2WrgGkogYxQTIA+q6ZregfgdAoaIutnysSpEvoJUdgk2wcBOF3vGM4HZ0AH3aPwLRVpu5osvZ9BRaQ5twL8AKfbQHprkui6DMPm+t4gWTNABJo7RiKIPMAGUm6V0Ri5dziR8dY44SfIsNIBaKBmC8J9JlYkuQ6p8ZFD/rplhBJBNADM8lirxDwL7HQOsRpMq0N6AhJ5QdkXDtYn10mW0StzmHEFiKtJzmau+3akjuf7tXT0M3pidaBt+RjTH6x9qJn/o20+nyJeMckT//ORURjIqSIiLUiOTCBL27TTBLij2fiA+9sFTYf/IBv/Hb1bKz8pTkf/vCHHw/JzP58R9x2LB9ubElbI0HBBIe3+GAXujEmEtMrkoVA9lnHe7CdWOG7W8T7OVexD/s0jeQgcSGpsqX1R1b4s0TXfBp0yA7/TKau3LX2drm0rvSswQv3dp3iWw5kn5WpzxD9iIKmSePk19uEFbvspWCmT+S/942TbT0Aly8gR5J6pLwdKL/zO79zvWqpAcI3k0XhtjmVLmFE7+lDk4oOkBPrSR6ERh6gw+YSC+vDqzdF0Ob0bWzI40s05U15UqGfHHwOjil284kzcWN3PAOuiXlF1h7HL2AcYi0nm7fXvTKHdFkH++Edfb9kDSHly73fHYreN444zv/yNcfxjfTiapWHlJI3H9mYgkE4kIZH2LCFieIIHtGHZl/v2XR9p3FwJTlgixPjOg4miWfkncy935zAZviZ/CYnaFRvrsYL2IjPLAHHbXBYMbu6U3jD3OXMeKAGZnOIRbip4bAcA2bLBcnNzmKvzzbnyp9b6KS/vbqKGzgmP8A3G1fjmCz8Nv/qmTPlnHa3wAzckF57lRfsypMzOj87vP/9778WN3xELK9NrCe5GstP6eU32zzh03L6uWGugdnaWwebprt2hNbsbg47guBUOmo3zz//8z9f52NHmL1xguvsTjq+sUUbOeHl6kDjpc9wYj4HMzwwNl23nniSekQcwKuOwUcbz/b95cwVj+FEtu34fCKdLNfUPMEn4J2dMtkgufI32N06zSlHrN7Wd9Vk4kXewPPY2PnLazRDcUPzwiiYsDy8v/t+5+1942rYm4tPbk4yJlvKubDX2PREfryq93gan9pjNxezqfy4PAPe5qcV8i52wvHOqRar4dJ6Vgf5TLFyxHO3ACB/JkwwYI0YLAFfEo0gMHQLADIptPd1iusSJwyApjgOrLhCCBH2TZyIJYMw5pI43ynwEEuAqlhax1zZ97wt9AC/IgMQeb9ETTEFJCX6NYLvgKREDDiASoZ1vqI/XUm2jAvsFBm2JCF0m+j9fU5EksR+zmE3aK1PJ4nOABf/WEDgmJoF58Td54LkTDb4Qk7btv53vvOd1wfWLOkAOrq/ghxhWp3w6153O5kk0Cv5+SBgEOxslz2QLuDDz5eg0iVQ6LX/SF06SdYKZnZcwNkClo7YpXkCc/7DxrqudEvPjdvxHniosFXoSsIS5V49EoeAxG4PsWV9jbXbM4GjpxC3Huck30Mf+tCjwdPvtFsHPS6RtmaJSlFBv4iNQqi1Sqz0Jm7Fl4JUcbD6FRfJ1Bz8QBxKIORpjLMPivfFLMCvaakR2hwSNjx1FcIak8WDpZrX/Z6KpbNP89nOR0QRSle2FFjpytWljQPx0Pp3mzEf34SVTAgbAoPcNqbCRKLvWL6JxKRXhB+5Q9rhiUSYDItrrhCml+///u+/vO997zt2JmVLfufKoqLD+j3Ah13hLlIlbhUtxkwmzVs4Ir4l9mREAOSMzumWpZ6H0u82t5ZzI2fX39pgb8cio/S7vivn8GFYTU75VoECn+V/xQaSLPbkfTrv+Oay80J+FBMaMvJwxyJwsMbYsEiM7r2nfdfaxcr6yuK1uIFVxlqMsiZywJgwMx0j2GxGF+y8ONd33RbZhQ58pHs67Ybj580FSxcvxGev6U5uwUHsFtGEh4+KhC0K+3t1gVxvUb/YkU7wBwUvfzE//IRfHWf3zcbgxies6lxbbNsl0ft2DohtPrnFj5hazFis8P3yU9i9OVOMWWM5r0a7nzR0Pn3hPoufsNCuHoQcv1DkecV/4F+v8svGj2KaHrwXW7gJDBGz4hsG8lvnbYw1t/vl+ZvGl/EcU+x2DD4sL7Gpp6q7mLJFj7Hx+L6Dq1/xFV9xyFAs4LLpN3mLQc+bkFfhrPXBvo6TE2yv1uhQ/GVvt+hZBwzAT+UruNk5GkXrO2d7iKvGSXdqArldHWUs+kt+tQ8faf2uvMvt/BeuqKOWN4rLirvdedO4GjDyEy6qdpML+h436/lPn/nMZ45n8rCD5htdn/l4euCzuFVxA4tw8s3Rvhdvml+9l4PYSX6m5y4e3HnnnZe3vxYz42QAACAASURBVP3t14YMXtK6yb04fsaHYjedy0OdB8vcjsH29MNuco4ctxihFsqGcpImK1vtln+6wY+KKWOIY9xfbQxn8Ge8jQ4378uHfGZrss7TAMr+2f34FYA1pmTcq7+RjXV4CZVCkW7OS9jOQUopFsEhbGM5RhAIUsDMmbfj5VgBx8kQCEUPcGoeRYHCAlAJmi0uKHaBo7GtkYEFWMcjsXRFFvNxarpFSHwPgBunYvejH/3o8bNO7LEAhVjrHiJjzQ1c+huZBGAb0CuzBOv4TSTWscRiEx9QID+A7L3AQVzPW2CaT/dUkLKDIql5dy30t36icJEUGpe8S0b45DmhAnD6aYtURKV/CkU+QdeS89oFAbT2vb2AvoEe36E3xFixKa42yeycijfAuj4AbAAzItZYEm+xoyBBOpF/hXWy5U99jxg1Zg8c+9Iv/dLjKqQCp3M0WsisASPpbWLpPIV0fyMI7O1YNus1+axTAqIHDQy4hACSRRLkV63DnAgbcuxYsexKFr83hhgG1AoGY2/xh+Qgd7r6Epo4h4d0R5bFCQVs52yXePVJFrHfqytdSPkman/TN6yGv7fccstxr+Af/dEfHYUMuRQZyBoyyo7iQyGjQFRkLxlzDluv7LCi8dmrsTxcTUzvOa7M+k48JJP/a2NY5woaTOrY9TNrQPSa05ZSSX2TucTdXPIAny+O0me7p5ovwtgasz/dri6NtaQ5XfIrV3+SQ3G/OUkBCevkVcewt/HlBrrhr3KQeIMt2cOvOTQ/f5YnNj7NucRVzChIa0Qmc37SuRof6QrObiGlaJP7FT3k5o9wmJ6KlxoxPYumBzP2D1lrHW7TOL6Y53pYj7zUrXA93PZXf/VXj4c8yj9L9sjWOPBew1T8tL4Kmn4KDp8xF7mWAPJ7vi4/IruN6+pd82ooIM/eK8r5ERxtfLK2Jv5AH4oZuUdO7XxxsrvXNg+SCxasD7oSXB7qc40mOjhfxdW0g4veJ0c26TaqdgRZg3hSfLQezQ/5fLcjp3NN0MVI+HfGXfppvmTCqfETzUf+AXPgde83j7Se9R+5WhFhXLHl6iG74NziRPHCXnLc5v5k7r8YOm9ZXj7sFzjSw/qQ/CLn8ld68TyRxkqWir9em4uMeKkGg3PkvWR0kcExjc82MI9Pq0s0GpMJ/1z+Yb1qCFxtG2v8RvwkGx32qtG2dczKhStaY6/wX4HMhmJVXtBA6z3+z4dhROfgcWy8/Bue8y11nhqL/Gqi9bPNvWo7dcDeJlNuaBz5na5hEKxQaz3vec+7fOM3fuPlrrvuOvh4vsyvYAS/VxSLFTbuOGvQSIKxOAg7NG92a42eMwLzxN3WbRrSuETn2+7PdnJFcldXhOed59lkcJON03/rDHPYiW28V1fBYD4Fr+QJ9YIclCzJcfwM4G233XbsAFjyyrgUI6n1qjhE/CzalQPBtQVcE++YSzIct4U5IiBppQwgsrIAkyUXu83Wwjmb44EvEkZmICygljRQGtk5D/AHYAKiV2ReUbIk3tyIlcYB8MkBX/3qV19e//rXH1cVzGsN5OHgWyg091lfEi25OANdA8/GVXQCLMSKrMaos9s9Q/yHbQCBJJOObJdVFCmeGhORBp58ydqs3fsNwr1S1tiKQ2RCggEUzuVT1r8E+OyTze/+TDYla+dtQrAuAd/a2q7Vk7ML9v4BV6/02foQbiRhGwYAUjNC5xOQAiKE2+cSHAJpnNaJ1GzylkA7H4CJDbZO9n4ysodD/d7v/d51Xf3B/5Zc9SCpSNdznvOc60NfAJREtmAtdhV54oP/tK3brSYejIK8LflvzelwG0X81HxthXMPLZ9dYmodvdoiJ06WGGvCiNHs47YGBH5B3b3erixJKuy0vonI8NstxBSlu+6zHWDaFkt81YPdNt6NyQcau8TVA7/69+IXv/i67Z2P8F/JX0xtkdm51tIcfqaN3pPB+eKic/IDvooAafjJLWwhJ/X5jqHoExdIc69imA3M4cnt/MhaFSC9X4K7OGqtcus2XJJFUQOTOt6VLfkln9qiRH5JR3JIOlt7I05iGmaJy+bWHOUDjcG32FzecvXEsbb48ql0E17JXYulYgGuNa8r3OwBW3YrKSyXV+G8cRBaxUjzaNAhfx1DB+zSmvwKgIK+MbNNOP35z3/+Eh7YHmyN7MA3e2UL9uPXyZR/dE9tP+t0xh48IJm3eaVogE/poKvVHd9PIG4xALv3KhC7JSufW9+C3VuAI/iuHrIJ2ysk5HTxtI0CDabmlM+XTLtAsXwsncA/Y8lr8pUikG2R6o7nv+2yeNzjHne5++67D3u0jtYg1thCwygd2hrrYZnmW1ygS3bmb8sf8Mr8frf348mKhs358AJmtQ75y/xyBN7V53wmWXcuMbccqvMUerBTHIo/eIofkRnnxg/zmX6qOf2SxzFyUGvKNo3FH7dxATcWi/tMcQ0vxO0WNH6eznrEoxjGk3AfWA4X4PYBkPP8ArHPnjif49hsc6piVuyVNzV8F/PEEIxWb+A7mizbyLMutqUbBWHfa4wp6l3EYe/lLsu9k5c/y5HiufXhttZOJ8kiH7qqzV/w7NYIqxWebOX5U2JQjsAHtmEg9vH0xm3OzmlX6E033XT58z//8//nQhyfyq9Xd7BYviBvayPvxhXuIi5wL5xIfPFNtl1eIB/sBdlznYFnOL9nTdx7773Xh1XKAeJaXiarxhm/9DwHum3c8+5hOpJXxGi/YnHcArDEKQEkW8R3lSmZbQHX9wjLubuG0CVUE9vyYE4gKgBdvbUQXTeEPAUieOfibotoRLd5W4+fnUKUAGqvivglrgACkOjQCITWuUlR0tWdEaScAqBsI2Qd0bqTWxAwFMDlDBJ5c24XSJDr0rGf9VmzpLbAiyQ2BqBfkiPQOVOydGtH27qQiM4DWMZRFJmbbyHf9CIwN3EBFAURHzAP4rhyArSOlYCbs39sw86C6twcYSMACxAf+MAH/u+TM7+4xbLP6d86kHEkxXt6MVayLHn1Nxsj2Weiz586f0kecuWqcPMbszE0dSQWviLpLgnqO4lVHDWfbvaSRDqQhAAn8o2ItdWse5Y/+MEPXhM/X5KgJEFzi4PmA3zZUowAQYSWPZ1nvGRTdCgK95iuVtiS6vMzAZQcJQS7QyRa/iVhbmLib3SfLBpUyIE1iqUlEYpNONxcfJ6+O57e+JhGjiYVstI5+9NiiwdIDgJoLHnhUY961FHUdJsK/5J8NJbEAszYZiSybycAYr5kQPITr0uwt/CIHNZYQRRgSrJGPugdudBoWSKmaNlt5q2r8yv+0z3CBxeTx24Wc2oWw1pzSbqK5GS220ksw5/klrxhz5K+JROIjRjgU9acLdpFoJGzcangaD5Xz8SOfM3H5AgNZiTab6OTKXk8WAs59x2MUPD1qrjbPIxHiDE+QpZtim4xIc4R2ca0U4ntzzkUrsGe5vCUd2RvMUN+PxMy9sUHFM5koldxLXdbNx8Xd/QvBjbG2Bx3ErdbtBgXRppvuRdfWJtvwaMY9H3HZ4v0U753xXC5mxhvXtgFQ+mxcfA3eQcOioXlonSTD2ZHOklXtqvXUP6zP/uzA5M0yvhs/KTGO39rjMYX88i2eWAevWoedc5yva5Kd2wXZqyD3TtXbpb7xXD6WH/cq72dR4dyUOeL1eaRB/ha/t6/sEJziJ+TuXPSf/9ggSKZLM2rKG1ORYWiSc7d9cA9dhMHy7kUZHwCRqkhcApYgIPyTzFOn42nTmhMnINfiGV5NqyN9y8XSg+Ni1Pye58p8PgYPtX3zc+3YFVzPeEJTzhuW3RlerGtuEsu84kZ/Fg+wyPoT/2A4y3HtQY4uRwRRjgfDhhn4wwvYtfFqsW5PUe+SV4433pbu7WRh04XkxrXePfHtRzrXLpLNsW5C4RiD8/oWBjFB4ynflOn4l100KtbATY/q3N3PLaCc7DBsfi2vLW260LYUXh/8UKH9a3v8ufd1SQ+WzOfhF84JznUXGRuPPxEA6L1HjsAbrnllvsWUDcRcFITCL4WvkDtSgRwTdkJKlh05gm0xE6xwagR64iLORfIjCuxcFKOlHyACXgCZgbvXMDOYADKeLvO1sFpFSEM6zyBw/EFKKeToMkCuPq8MT3M6U1vetNxNXWLRbo2B5v4HVjOKsARU8QBmJK1tUsEe/VgiSoQ7BzFlfORuU14dL66R3icJzFFEpP5nCQFU3MLbFcR+BWfWP0q7jtGopVI2BH4IiDZpXnYUVAAhy0oyR+w9HOF99xzz/U+YqSNPPsK2DdR8QO2khDZVgEAMCT21RWfBUKaFYq79V2+0jx9TrdiTnzSRccoMukcqNPRxrCYZXc2JL8mWsCa7ntva17HbkHb+LtNsXnYAxEgbzIhdc2F5PobmAJS6xXL9LCJz3zIkhiN7LU9uwemSDRexRjyRvd8UhOozxWY2zBCyhCU5nT7ASLJfxZb0lPkti3KjW0bNFLCHkhh5+Yf/IGetmCXcGEc3WWX+7uqJr7ZUVI3N1/vczjnHtJ0nQy7SyfZu6LCDku2yELfvYZ/NW66PYrsS+zkAj6JCGSb1lhxj9hqhvAHfin2rU3xIhnDaZjK7zuPTcUnQsY3zaHJKZmLb00KRWnf001junVkMVGeagv7hz/84cPm8jQCBSd9LobFuXwRTudjkYT+ZSvb35tfLJK7Y8pjFUX0sGtCivqsq7bdX19MwL7mPV85SQf9MkVFnBjnA3yZX29+YnMEGVZ0DuJFfv7Za/eZfuhDH7rh6r+8peksh6QvNvGZwsn64ZZ8K5cv6edz4kl+XX4FV3CXvoMxzeEqPdvyueRQjHRc52yehTF9B2v5n1za8fnIN3/zN1++7du+7djx1Rb6Pm+9XUUPs4yt4DAm/6T3LbbpdteMk2zDhcytX44S3+FAfJE9+Gn20sTrWNzOera4Vcg0Pi6ZHNlpOQVs00QWM7vdN6zcAkXTKnkQ83aGeDCumCVDx6VTza/k9RDAZNtiY4ukHR/W7fcKBwVpdt4cL7+46tt34oZvsK25PICSv6sj8K3e97fGDDuQz3F79ZZO6UFug6kV9f2rYc8O4hzPabx2W7ZLrR206c2FRDypc9ZO27SE63KfYzUutlkHd/Ai/tm52ySgQziCo8IIDcs+hwkbi/wdF+QH/LVx5czFxvTg9gm5xtz0tzwMFzQujrzyyhHb1Og8XAA2La8V141b3u5fuG4ssSVGem+t7NGrHSzWuFiPZ2yd2Phsk3/Ao+WU/KfzXXgzt3yjMQOD6Do51Svy3WI6rp9+NBnyXfmdfvElY9CHGJav1LF9v81EOIIj9Fr8fvVXf/XlH/7hHw7bbEMzex7PAHj0ox99n443hwN+SD+g1uHiHEsugMkm/T7bYjeBMs4S6SUXAIIyNliWrEp0SzIpfYsRxhK4kkCvEShPWu4c3RbF7yZdckhUXlurHQELkoBwg8h4S7Dp4du//dsvP/mTP3n55V/+5ctf/uVfXrfFCvLWIREJ1rYGRmLZrrk2WUmgApMDIAdLhpBSAQug2U8wSN7k9l7QIjFAXLDSHxslq6v3vSq4JSFrFKTAlP2AQ/K6n6c5kcz+tgZrAzSKf4R8AY5uFF0dI4EDl8ZDXK1LB1Q8WCf9AMrVJzBWFFubNSG2yF46E58dA9jEKv9jV+taItaxzZvv+36Jn0bdxqzz+caCMhBGaPkFv0VOxVnHRxZtrz0TM3FKb2RcHLB2rx1bDDan2He+2Fzgl2jZDHhr1qUjsdM4NQAiOm3BRfD5FuySVBTW8IlcyZ8M+5ODMETCpXM6lEyTz9VXPlIjqp+Bi4jztY6TBKxlt8EiKhLa6g82aeQqeF1Zh6O9si2sUdT3neRDL5uIxRtMFOsKA1hujWK+tXcuTEXg4LSYgoPrD32HILQWeOJqaN34rhBVtDbvXsHRoEA6sj390B1CTBeKSWvrc98pFuExu8GBbQwhjsg634Zxja95Yd0rmyvxSyoU0D5LL1usyPXiIaJd8V0DgOzyN79AbvgbvPe9nx6Ve3b3FzxD8GEkvIWlfkaV38AIY7oKuj+DlH7W9+hLzPE5MYMgIt98pveLUQoC5zUOIkcexZGY6fxt9Cq85KXNtds0lheaE9lzjnjduBVf1mCtiis5eq+4J3/jw7XOSQZPXaeXzn3mM595+YZv+IbLG9/4xqMZar1yuRy+seDqtUaEq/bN64qUgjNs1DBev0V8XThQCMIoD77FxfYqv6LXGGvL9SPxvLyuv7eA1nTjr3YknPmUuGpO9qFnOsomNS3YAr4bE49B2OkKT7VLqHGzXbpZLp4u+qwmA54Fb+RxfnpuIsBMvuA8/gMDtvA0916wWY6Ck6gN+CrsIwPZcC0NBHZj4y1YN1dvs+DBD37wsf70nP74jTxizs6JjySL4mr5R/q1S0oex3scZ/3wvnHEv+JVnC9/kvvx1Y1nvtt56Tx824ZH4+PZ9MZnOydf8lyc1tc6zxdgYL6dFXITzNqis3XgTHAR7m9hKc8Ul3slnZ00eZNZrLZWusDtYR2+rr7hC3Lk5lFxwp4dy6awunl9xkbsh18b0441FwisFx/l1/IJvWQXXEjdoTZyK7SmGbyEiXjgyr58AucQIzjByoIH1pCPI77gBS84eA5cSYbW1gWk4xkADVLwJuxus0G+tgBuIsrnIEirzg/C3aIVKBSP6CjoHYNEU/4mwzUMgoiUcHr343AC3cAdD3AyvHFXTgUPEoA0WmPjCVQkA5BJXEuyGCynq2jPOQEF2erS3Xbbbcc90v172tOedgQ8Qy1pVrB13Fl+OuzV+pFSBFEy4qwA33HrYIKRQ3FEpAcRUhSwDcLenOZF1B0DwBRtvQceZLDWPQZRPCe2zoksPuxhD7t84hOfuF4VcfWSHAiVANwdDiWNHgykSQW0Xc1zlYP9GwO5JFdydB6yiCQLPmMCDclEggXqiAU7LTkFuBv0ChXJdeXZv7MZu9RAQqSAYvPYNshmkhbbpQ+F8l5B3IS2He0lrn0eGCls6X/jDVHgD5pEdGseZBo+iROgm378CoI4XoK6Po9UAGoxfd5ZwRc7t/lsO0aoVgfIhliUaMTV7hQwnzXyE/bpPbJtLeLEsXsvv6SKDGgGNA8ywZ58LHnTF/xeEtc49LX2pDe4CAvoY5OrItzOFjs+sontsHaLdN4SnD7f5wXArc0j8FST1VUHOW2LnXRZc8duM/gjX+1a+SM9y2Gw1LwwxZp9Di8X37YRaQ2djzC6alZuSP6O7z+SSxZFE19qDMR0c1/2QN4VP3KseJGXNK7MwT+2YKYfOciYfEauKIch0PyV/+748JzuxGGy2DUE24wjJ+f3fu+bDmEjPzHe+rjPYKuiJ12lc81ltup4JBjpxoH4K/KfjGKg8fk6DtKY/Z3dWp9mTLoRU/xVcdKYD3rQg46mzF6koZflCY0Df1z9tJ4+9xRxekc4m7vbtdpSv/eX9lwEGIR04huam3ZPybXrN8sRYCg/RZhhTO/dEtmxdu3sbg/Npr14sIWZvEsnfEa+2gJYHOBUCqDlvzijZhw/MH5r1/Di3/jL4hjM6Dz69b2Co2PoWNGZPjpH7pX7tmBaztz67TrrPLGyXJqfwXP5BQYtFyHH5pV00LEa/LuebLkcbbHR3/S9BRXuJJ7kaxwkmffCEixWv4i1xz72sZePfexjB99eLMDZxT6uvnivMLVmF0bgQ3NqPO0tFpoK2W99dou0bao3N3xbvGhemOShoB27eSe9i2c8VIzxO1yCP/vcVncXspZHFufdVsd+6ikFLd6uQdF7uWq50zYH8Eh+mBytO3/Bg/FoY9RwzA7vete7bnhWBJ/VNGvN6lG40/iu0Cuo8SixKf7xWLmZPzRGOz97/sDf/M3fXB+ILyaMq4lCP7BNHjvjxOZkcUeXak85zFj8AXY1drbLB53Lj7KF2K8eespTnnL9WXFctmPSfRj/gJtvvvl4BgCBdfE453YlCYIwcLwlh1voKxyXfFvkgi7yKJHteH1HcEVF3wO0HBRwdj4HYlDkzXwdGyhITkiw9SOigBXwM1zbItuW6TdRgdjOt4HQPFsAGBfJylgljj/8wz+89g96+n9FkmBDEJFU+gHYtq0IsObM8YCiAN/CKjn6z0G3q4rE5WDZXKForchKOpH0+cTasrWtnelYcZwOBNQmKIVVsiHP23TofGTEHM3valDBgYBK0L0q4OmDv6WHzo/4/Ou//uuh92z8wz/8w8dDzxTnQE0Ck8zJdo4DPpN9rBXQC3IFY5/vGs9jsQlS1/d71bPx8t0ezNiTS9tetQ0cZHKThnhe3Wy8LTHepsPK5piNcbqXgBAzsXR/RD65ELy+ZysJHym0Vc+8Cg+JhE+bW6JArPkp8tqr4rtXyco2TLHV5/2NDGgASK4IJ4JPB50jfhfwxdLGBJyTVJGVdC/R8BHJfOPOmpA866ELJGfJA3Ii/pobCWv+Yqr415BCpMUg/RunW7j6u7XkixUr/KUY6Kpy2797lkCNunyYP6zcChi+4AqgqzkaecbWLFUMblFLL5Ike0vaijh4huTCy8bWGFEowXVNBpiv4DW2OF/iQWewt/dy5ZLVPkufnreweKVIYGOy8ku+wx+XnMJcfikGxKk1tKb+bQFs3r6zo4XPFBvpp/MRro3TjQ15ornhDzngZe8VXHLC/mqG7/AXdlUcyclsAMO88mW2ghWN0/+2qnbPu3za2vqcLmEKTDCetcOG5CuOek33+aFbUNhUHrNLQrNH80reqGmVTPJGc9iCnh3k5uainyux+OLzfZrjMY95zOUDH/jA8RXybfeFdckfdI9f0e8WylvU4R4wef1I3PJPOaHzFXly0BYsuObmG/nV8zKax9o++9nPHjmweWDE5ggXBrZITaeKktaMo6UPttVctI7dRUPP/JENcU0Y0HF2RzReucaT0dlZY69j+au1rz2NKY9s4xXPSo/G3fyJi+NSckvjKzb4Ar9PL7BOwbl+BwtguWLdePxNjODfvfIJut6x2IBuF8vpQ37b/Ok7siYXWdhFXNIvHW6MdUzyycUad73yG3pzlRsWauAppvkrH9QUYCM5YBuArhw3Jsxc/qZZtRdhFanr/xoTjYfXKoKbv7/boq5ZrB5qrP7unPRkl5C6wRwuHuC7iwu4GZ9gX/5krsb+2Z/92WPX5Rve8IYjPlw8WB63NZe8hMfANDUE/ixfbk7b+CZvstqV1MOmXSDbY8/FvnhabrmxIVb5KbxlhzOnkpfECEy3Fmu1wwzW0W+vMHtrd/VOtwYctwAgIBzPAiTEBX5EV2BxSMTZuZKkYNvkaB4KsVDkhREoWxFJQb0H0M0rkLeL3me2wWwHTgJ2HmMIaEnHuoCn7ltXZPq7uYAYB14ShmQtKOl6cUIJNod/1rOedXnuc597edvb3nbpWQCtUdKzxWtvUxBwAhDYK5z2AVb0jSwseSYzYFt5u0rQOvfJ51vAShwKBo684L42RJbZdwnwjoVISkgLzOl1k5wrsGuL/raO1tc5yCpbSTjpAqikJ93RZzzjGZfv+77vuzz72c8+knV6BorIK/sIru3CAWnBZi1sb03kQZIA2XYzFWJ95qe1kGUg1BorFt7ylrcc2366l5VOxU3rY++1gatJyY8sA1cJG5lZImFtsGCJ4oJX+m3dCoPGqLvq1y3MwU/JJtn7vnVs5xdhREoUyQrezmvevl9ghx0eSApQt4FoDOQebkjaG1OIcOdooCKjfZbt+6cBsHiHpPMH5HlxVLKSMBSsbFUMwM71H+dJCH3XcRqSmyz7jp+YB9lNblfa6FNS4n9wSBzCZDJIjr3mpzUHPvnJT97wc02ef0BPiiP+s37Sd5oDMFqDZnXKTvIPfIQLvbbOxWT26lwy2K6rEcKfvLbOxrH+zuOXiwtyFDxx3Ponwt93/F3zkU1g7hYKzdNv0YcRkTh+D+NazxI28St380G+1+ca5jBCnlHML2k1HzIK3+UFBRgcQphh2cZpsmzTiZ6Suf+KBSRXnC6Odhy7aVT3ffKdd/Y0Xzmi5ycojBVV+NE2I+GzuKFbuCk+nOunKJNTLPEt+QzmwD0xtAUO396GqTXzV0RdbC5WLdnEq/rM2vgesik2kMxkTy4+k+zWg9Bbz9pV/GtoNJ9nfogFeLY4qQjzmnyN66qjuIZL8bNf/MVfvPzxH//x8XDA5X5ybcfCSdiBA8BIvkoPmgGrYzuZcEVFgryjyOfvzWvuju17/rKc1/F9lt8Uy3RFR1tYb0FAbrmxde0zIvjKYmayiKPGctXZ2mGjnMaHNg7Znv7s2oGJyeE2qtYA28izcbv5Ep7KeYro5nGVV17ABdmj980Dm5uXz7ORq/3qGjggbtlHYwgmbPNUbqdzWI0PdI6c6hgXGJrP7iAytNZ+RvR7v/d7D19erkg326ChE+vEkV0l7kqwi2LhWxcva45tjO8amsOzNcQZPdBfF8u60NSO2XyTz67/wWpcey+eiGNxy4Z2KsJX+UqeTublGuwoH5yxUx3Q5/QC/zUk4A/c0iyyFmPgF40lr8BjHKkGbTu5f/qnf/rIw51rPDnbRaHGx8VgP//I5pot6YJ+YIzcDf/EHUxaDJaP99zG62Ln9WcAAfQmcY6rKFbMASuJyVUyRS8iqUCiwCVNwJgxFIdLDgQygGuRFN1nFLMAm/z+SUDmpSxrFeSNU7e/q+6S8sq6IN0YEirQoxdgJZhc0dyfFRJAja9bx0B2MlSYsANDN/YmM6SYwTdxNf8CnaSFUAl8+lz7LHEx95J5RKYxNwkDzl51AVuXIlQwtUZ+scWBeQEs/S8ZRXYVegiOQkaQSLRIn05Y+tNlFMDm89qYjd85vfrdUcHMbogMIAY867MSeMcqIBeIgIM5NZmW5EugwIDNGmdlaT2Sd80f/+i/Y9mDryB1ClJ+kjzkBaxiSaKWrBSeve/Y/b1u3WplPAAAIABJREFURG0LC3pWOLBz58IE8QRPEEL2RTxghpgFsOKErnYcoCvmYBufYseN7SV2sIZdxCmM2KJNkZo/ijHnS3DbMIArCFi6gX38RlGDXEpi7NBcS8xgErslN18iE3t7jxz3Sk+db2zEAhGkXw0ycsNBdoEByGyxdcbx9ZXmEwt0CO/WF9Zm/F7hvLuvNvHzu3TdOuikz23rbFyFbmskt503frZu882ej/DQB5xCBuFq51sf8pg8GiJ8Mx8TG4uXnes+RUR5Yxq5EF/NIaa8srnzYcQS8+UDKwdbiDc+psmisQizyLbYC8t9lhz0pZHCN5oHVsqhMACu9NrD1nq2zlvf+tbLRz/60euD7pAj48vprSPi3ZWn5PB8C/lSIdS9lZHfcLa1KYARcWuR35JVE2YbF1vMiCF2RUodj0TCC3GB1Io1GO6ChoITzrEBfLMmvrXcht/S1+JF8iy24BbLPawPSW6cPnMFdM9vrtZy/lUK2ERO/knOvrf1nI48N0KzFt+AYc2zVyHlX0UrbnD2D35wJtKNJ+/LsfgaX9V4TO6OsT2fjIstzbN2jns05/KexuVf/G2LTI0mOVJcKT74Qa9k5iOtG39cPr34L6aXW8pFuIK4on++CGvIna4qnP7nf/7nhge0bv7gr8tR6Db5+YFzmkuzin35GP4vtjZnnHf54XCep6AQbYyOTQZ1CN6x3GJzYfOEHf30W80pnMmalpNWM7QL1Y7Uc5xnt21KJI9mLZuau7Hyt+R9+MMffuzKw9FXr42hiSJH4Ld4CwzoOLcS4m59Z07+K7fJHb3aye14uQYGnRvwm7c832ZrzL3SjRM3plufGnd3JOQb/qVXNQb/3Jxnd5XP6EuuS1Z1UPrtl8J+7dd+7fK85z3veluaRhVe1ljqNzrYOelYTpMbYIrnK+CQ9LNxhqOwB1+j/9bRLqnjZwAFJLBwlULiJbDFJ0iLRsYc5/sFgE0wlL6KRlwRCuSAM3Tsdg45YkqgGAYEzMi4MTaB7xokE2SDIsmvQZBeELMlVp3nKbgA1XoVd+kWkUNUtyPD2TtPMbGdQIXYXsEAcsDI+jZIGxd5zVbm4RAcGHgh85zPehAculrn3GYAAktea1mwNSciR7997qfYCpLW6n66TfQc3DZ2hN6cC7bb3GkNbvvo3H3q9xaHCMkC2Qb6ko/+RtL4RPJUALuHih+xC/9EjPg+e3ecex8F+5JVoLfEGWHs3O5XKrn0e6l8jM62+EGqgLNEzf+Nz078ViHReQv0SxLoa+NMjCyhBG7JIlkjiK2d3ygiGu9MvDQw+jyb8kGF1a5rEx3CgCB0fmNJRMghGTq37/ndmayLQ6C7fiIZ63izS2MihYpR/kKf/GrjBski6yYyBM539HCO+cZdjFu/pyfzwD66bG3pK0w2bscYb4m8pOY42AGfkd/0IAcpfBXk8oz8sISC3nt1RZfvIO9wsGP6W+PGFc/v/u7vPu4zZDs4j4whZ50XRnXlxJUl64FR+cXO1/rPxcY24RQksFnMw4MlRgoMuQrZTM6OU7woEpLJVWJ5ClGSP8Sewqm1p7d01blsIl83p1yDK7B3xyo6yNp3Ct8lcXAMzq5tzU+3Ylojh46RSH4pRirKKwCzUc/cednLXnZsJ61gh2sKJ3jWWuSEZEt+VwYXXzfmyCnmYPryA0VUayif5T81F8wrDpFsxcQ2e+U2F1lal580TgbYDOezAaJJd/hZz8f5nu/5nuPqFG7AF/ZBgLgA+yn2xZS8sLiPR+BcXjtXPte0SS5YDythRfKLA581FpINl2A2jO7Yc0HcfH6LXBMGJu4FEjlmsYN/050Ydz7ZFABy2OYcRdD6BJxMJ5qP/GobSAp1ManBspgBt2EUG/BzuWGLFHLTH9/TxOCb1iGWd11wDWcVqx0rdpYv0qu6gh+sLosNOaXxYRC/VAPgAHKwIkizNTmbpznhlmY5nuB5YRoQcrF41LAKY5LLr0ywj3wm9sgkd8I6OQXmN/6tt956ueWWW46m5NZL1qzRkwxiv+9sgzcnDrbxzlf5W76jobZYAX/lEE1UeWBvN4Ah8qvYXw6ZrjVOtlEB38Vl32nMm4vMfKF1be3UevnqrpXuOs/FL7e34JbwCUaLB3JtnGio9l3jZHcXcBXcGmywwzhqFo0m/BGXwFkWP7cG8Gwj+A+PYGHn7a4xWLSNdp9t/CYPfWbHtWuf/9u//dv/PgNgyfYWF0sGN4gZwjYWC0VOzoRVMUYYDopQbMF7JgXOdayr5Jv4OJ2gP3cim28BjCOePwdoHbvkedfDiApka2IMhcp2Y5MnJ3UvvSbBJpUlMttwWFIPoCQMIAv4+1xAZeyK0dYqgMgmoXMWANaaltT+/wCuYzZxbPJIXh1uAKsAVyi4wtb3ktiC6havSwy20KMX5yEJ+aICwzgaIEtAVieNgWAg7I1h7F6XaLAbXwWSfQ64XcUFLJK04mETMKKdDGIhnZV4fEevupo6tHy21zvuuOPSrQsvfOELj/W0FolyyeACEZ/ouC3Mktt/t0CwOT9p/ZuYxYS4YhPkvfcSQPIjWQvM4rz1tga3PLi6vGOv328ClRx7dTxsWnzpHHG7NiaDYhEZ4w/IJGJFB+ZT0NCHYoUfKj63iKADY8A0tvJ5ehG3iH560CiCR722zf5zn/vcMfQm3LW5WIQJ/E+ih4VIgyTVGLYVNvdevaBLRAiGw1FXXnx/tgks5CNisjm3UcMPkW9Nrt4jXdusWeLaWB1jez6ctO5kEmNiCVYhNORrLJ/xCb7V5+tPawdYC2vgPr9bUrQFpnWwnfNgJX/T8ECEEGIFJgy1LmSfXuG/Ipg8iDy/6rhIEgLmPD6JaPKTbi3rah+iLQ80XltUP/KRj9yAvX1ONmQLjorF/FOxlD7CjRoBmlVkkevEXp/Dc6+KtCXb4sCrfACzmy9ZFL6KZ03in/qpnzoatO1I2Ieg8redC6YvJsjtME8+Iauima7W1/OHMKqfhOoWkfe9732HPvk1u2pEkX05U+vAO8Tr5lDxL1a3aZBMySPHJvNuqccTFIH95GDPROKXYlNhkH4e/ehHH1eN3/ve916fY0T+LbhhJMzznZiwlrU9rHUrBZwqDyRj/s9/FJ4wHf9KRvhhbAWZfAEL5C7Hde7uTIJhfW9cjarkwF80buAJPgyP2bn5urrcs1isA673nh77rOPsYPRAPfEOj+EOO25h1HiLJ/KZHMC2uEdzbtPD5+Y4653u5Fz6J8s2jNhI7MDf/Og7vuM7LnffffeVb+18sGcbCmJn8yOfMr4GkNpJg0ROUKA1F9noo8/slu0zuw2aD5fT2AhXyvMuHm3By3dwt81Z8KVj9gp5Ou64MN1tkn2Gr2my4CIbS8nWA83bceUcuGh7vyvivTbH2lAM2F3HH8StdRhjuZAcqfYSBzBeXFv3+hZ9w2a+gbPgj+mlY+WT5En/+6wYMbp1Hgx0O0Y/hdtPqsqBzeeCVnPgEbgDf5Mn+BSeuPUef/Ud3eGv6rAbbgGQ5C1YklcYcP4EAPwbtJLGgi/jIIAAjCDbzROwAKJzPanWd8ZWFPXew3UEPvm93860QpUBAfu5o7NFsCKG4TmoNTAyGRtT4gR+mzgBEn07fg3LWQAEMkqfbIFsCEAA05o9FbmxzqCpELaNa5PKEgcBDKyREPM3XzqVqPmM8ZCkjgE8yI2ktAEMTOmk863Rcc4DPpIe/1vSoGikAwlRQSe4zNsYdMI+iKWktvYtkPa5DBI6Hyb7EukFj+0cG3/PVfRLyEge/0KckYB9Gi89rM+k+3OxSm/IPNt2vgfAIZVAaguXvTJDDutaIsCHnStu+OYm2eYDcEBcLGyzCvkVL62VPNt9bY6uBPU/0rNytT2u/90XZxxkIltJOOwCVDsWJki44pzOk09xhrApvqwvPXR+duGnGlfsbFx4iwhbP2In2ZN7Gygwou86Hm7yb76K1PU9rEKit8A2JwzofOSk77YQoB82hCMwlLxwY7FQrhGb1s4n23KXTW2HlFBdfdlk37nFSPNHMMwLQ8wP92DN+ijfadz0S5+Kzr6np3TimSKLX86DP40h4SeDgnntvpgPZ5bkhml2qCSDK8YakskbtmnkROYRAcQoudKLZ87w+XS5vicG4GZy7PZTOw+sS17q1ZUiOuezmlgan0tK5ZGzTTVXNa3gozju880z7Ci+k19zEh75jN8gj8l+vspPduuDrYoHhUByRPiKqU9/+tOHLmHcmRv1eTbgI2JGrNuSKv42Jyi0zo1JcdkYGiad3+d0Rw99FpmMe/W/3WziFX8jk8Jki3l6o/vOxa/kGLm19x3XGvK5Rz7ykZe//du/PfREhuRyq5CxO/aXfumXjtj78R//8Ruu/C8f6VkjXQRpq2sPb+4CDF6Ih2w8wwM61sTANdZXltuxc8e7QMUHySy/sX3rTg9sBUeT38OXk0djyVXF5Scd2/k1JRYzOr9CRsyaW/5Of+m4Jhxckc/EgbX0i1Qf/vCHL//xH/9x3amnEBTfrSW57MKDJ3jj5kDYBQ8bo6IoWdMvDslH5IjFT3mR7mD+8jgFmmI5PbpXXe6AJ12R/6Ef+qHLj/3Yj135LAw1DnslT/Px6b7fHLo4wgdao2ZAx/q1nuXVm4MUsPzRlWjrNpb1pj9+Vy6EFasXO8TEHP/feJVDN8fKhWovuRnXy7b8iy2Lyde97nXXXQt2cTQGvNs6YDmd+OXvagByb0HMZ/CljtFExJk3TvubntKxJoKLUmQSo/wErsJ1Y8otXWgpPqq5tkHb3/ge+XvNbuFRDxdMDuPiguLHvJqv6XlrKxxXowi+LqY11+YQnCI91jQ6HgKI4FF+BwEiV1wMhFAAfUnY94CMs25AWBAFA9jAKKFtFc5ZO1bQKdyBACVaKGCzrQ14pKC9V2lJPOOcgYb8gGMBaQNaMuTQSApSsIXc6mITFH1IxmcDb0G1RRf9AQAJfhsZBZ2CcIt6Beje64Rs2WYCjHQFOa8E2DyBTvPaKkmfyJCCP5u4UqjYtC4ERPKSsHzPcZGckrkkk332yrL5+7x1d6XjX/7lXw5824DmUwp5CeZ8XHMGJuki+fkJWRBpYAmsJWVrZW9Jc+fbgggxQzTX/zVsEHZXrfmEuaxJ08pvY/MzQCfxkGUJnTHSB4Cj62y+DZeOBf6NrXhpzf3vM/c6KqTFAlJpPpiDkEheYm6bJeTtXH6mAN3iGdlLTz10MBLewxHFbmN+5Vd+5UES61h7cKY1Nk/nBZQKZLFagkJu3SYDA3qVTPm4dTiHPvgPPZ4TRfPBP3gHxHt1FUCzYbHGXJK24rQ5ih0NMt/DV362Y7kCsbimkLK25ETeW0/f8xH3CyL8S+zY1mdLNuh24wdBkoOaw7liArGRxBV/bi1C8sm5W26tP7mQBNjaee6TVNw3Bp/Z3LREmM0Qmr2CvfPBQgXe5ic4hgTkg9k/ORBV+E5HbEj+rnZ1xeLee++9xgFSJYfbZYTMwA9Y5krmXoUJG/q8eXuV91sbHNA44DfpzS7ChBE/fE1sLAn3dzHb2tm3eeXivTqn4KAX+k+/CvozARWz4hi2waSNF3I3hpjHIcRFr8mEoMHJ3idzdk1/8JrN+z79tFZ+hVDCSbKImWSme3kUhuBH+F7HLSfqvbjo7/Jf9z4joM3lXvVtXFiX21H2Ozts1o9hvYaV/NXYFTD0ZleJAlxM0FdyuQ01vWx+TP7+948/KYLkWFixjXx5HbdiI1f64bTiszGSA/6aC39cWxiT3nsvTuWV5u85FC95yUuOfNTtK541IX7EdMfKr2Kzhmi7TV71qlcdt73I4elp7c9vkr3P+1WImi/m4M98D37zKXlbPKYHPFy8L380t2KndTunX4Zxj3p6JDM8gN3wqTFwIvZy9VR8i5OVQc7tWLflwg+NsOXKeEw2h4U4hfX3HSyBE1uA95nbi3DH5q5Y5KN4t5xl/XStoer71tQa2DQZ2vUZVvzu7/7uDTvO+FrHb/yo2zRncENF+vIo+k8HYlEusnNBLZde3KdvHZsPxGTfiaGVTWy6kNNtXPkxX3CsGFBv5D8uWmQ3vEg9RtcV3l2tl5u33kv2OKLnLsgZm8eTqxzarYBidvO/mKanlZM/qYnOPgj3nCN3wX667j1Mt/Nq12PHdfLjqXBM7ZAtj2cA3HbbbfchOkteWgCCjbz0vWSJlHJKANjngskYnEVRw8gtIgGBCOcQXIgdciaJdH4GbqH9oxjgwnB9vkUM2Sir981/JhqcbQNSoWEOsnZMhOrzn//89QFNgLnvlkwDLoGUXpBYMjCo8RVrdC9wEGLyrP7TT11znVVbQq2nV8lPgwdxYOvmf+hDH3o4iSSDCChEJEMJfYviBXGgokhnH10+BWbfIzZIhXH41CYgBc02XTqu9SJvfAhpTpaHPOQhx71YbYWUiHQMtxDTTUSuOqaHuNS5kyjEjKCV1M6JouOSQXIQxFvstDa+zy80RehDAwNx20LO+BIlUDYG20qeiCgC5rgluDsmXSrsyA64gMtix/ppx6dTV1/FA7CnOzpIXkm7OboiFUFUqJJbI0hS63wJDE4hNH4NQox3bIDc2IE6ApT+I7/9Ez+wz5WD5md/svCzPteoEDeSEPk1SRQWYlFSpo8tKDrX8ZJMa9jCV4zAn85xDx884jeKv7WzIh3umg/JhFXNr2iQaBo3HVsLgsTf4QxSQX98q7nFgXmcownD38jMDntlhK+Ly85FOOA//10ZYeP6GLwSu4iU+DI/v2tHSaTdGmE0LNNUhqMaJ/nJFk+I55La5tTUJk/fa+gmd+MgJWKSPmxZD9PXZ/oeZvFbGAOfjd3n4rLvEH464xethY7gtzy6uVd8NG6+4yIDe9Fb8pmjmH3wgx98+ad/+qcrEUOK5Nf0LA7ZcG25RQsspOvmQZ53XBwErixHMq8cbS64sXFPH9v8WZ7Uuckfma4IC4sat3Xb3Sfv8nG+y6/O8bLknU47x1Wovlcw8cPGWl3AbHlSg45P5IcaAXgQ34LJiilEVU4jP/8l45Of/OQjZ/cLNwoAOcKa5O/Gsn3Y+XQJR1qbgpQ/Nk4FlCuEvbeWbe7BbDkSh+u1sfgvH8BR6IDeFnflJnr5kR/5keNZPv3rqjSuK1dl/8aBuc0tNvKXb/mWbzmeA+SeevG0xbBidO0rVnEijTTNDP7EX+CvIgxu4/Pwg27lBetsPctbO74507u58hk5YfkRDMbx6T2d4fmtzS2E4tq6s4dzklcRjgPRZ2MpuHc9dN58u9Xf+XSO9zWfvKwptjjFDpqSOAAMbFzxj7/B73RQ46c1tKuDj2k+be6FDfKuHGK9sATOafLidGQov/UZLsgecuG56BeLW8/IUV5XzzhXF2iqQfrnJ3HxW7KJteVqcqIcyreXM+GNsC57PPWpTz3qAr98xg/JL2dYJ73BAWPKpWyw/te58jFOlXxwkE/7qUUxcubz/JyvebaFxipMPJT3xfrD383/mc985n8fArjEnuETvO6LxKMbYVCkE6gb2ERII8dI8bp0AI2zc1AJYAmtKxc+oxwdK+RKskUOJVNK5SwMskQAEDEK0rCFpWATqALJORwCQV+CJHgFnWMUIXRkzC2IO9d2QIRmiRt5GhNwt+a2gNVhIp+EkV0ch/gqnNjemDlSSUQhADzTl+4VsOHgCviO2ftW6Mda6YKOyVIn+mMf+9i1EGPfJWbrxEgVH7YdBpAhCs2DpPzmb/7m5UEPetDl6U9/+vWn6Zo/3+qfRgY/QAQC2d/4jd84fhrQk3ltvW0exSN9mXvBP11b04K7dQBUxYniQBcZGdG4Ykty9z75FamSbeMAM/IAzOZ0FQPZS0aFwDleESgg78oK26dnfishL5mW0BEFcy0pamxJoLHS/Wtf+9rLD/7gD16viAPN5kCkJdklexIG8uYqDRL3lKc85fKc5zzn2AYoGYhROIFsA2/+q3BwvKQoVviSJLddX4V261NQmOeMp7YBNp+GCRvzHWQEAWa3TfJiewkzP0VeFnNXDmvQyNgrg2JFHPLf1shn4RbypBnDL5cIr8xsqzDQ+N0CPJ2YZxsrO5dY1ZwgG+LZ+tyK0To2dta32Roui32kjd9uDtwkjDDzwzMJLvFHsGpKeUAQoiFnIiQwhL/JfzCGXfiK9/K5tdu+rnjvOLc3bU5FBK15H2QG42H5Yojv6IFukD55JB0+/vGPv3zqU586mn3yOFLDB+CLBxuJ041fsaoJIq82Zw/Ce//733+55557rrcEKQYX/8lJ/2LFq3havbMJXsMWdCB+kEWFzbkhKF6Mt7avkarJRJZ02BgdZ4eJRkvHNM4W4daUnGJe3iQTv+o9LrU5V84TE4pM8c/e8jw+0sWJityPf/zj19vS5D6yskP5tubsX/zFX1wflKzx4IKJXKXpoFhTCCiW2QJBTx74wm+TmW0aby/+sDfOSG/LFeGCOYpjuc2OBTxIDlJY9Jpu+lnoP/iDPzgu5GRnYzpuOSSMc9FA0aMwEtPJsLcAwvPG1JDix8tVNSz5M79s7eKf7RQl7L++7Vixjhfj8vlnx7cOOIyjyOvk5I9wig3xDbhi7PWtcJeONLDhGr8io507dsZonOPiW8yZCyfDWZcHLg/C97e45B+tY79f/k5vxu98F/sUg8tDxJMHAirCxT+M2MZb5/TeLjdx0zxdBGt3LT3K1Tg07tVa8IH1QT4shmAEbIpblwPzcWPjlOL8SU960rFrs/hYn9gmAl9mM/iXDeJIGlIb960vrMGvF9fsjLMT1u5nWIOPKupxQ1yrde9cctv6CR9a3IQRdvzRgfEcizvKux2/P3Xd9/As2Y4GwO23335fA9hulVAZXkJ1AkBo0ha0V6oRuI7ZwoUjpKBNFI5DspAJgL/A0BjAeAlo53AYBKrPHH/uvHCSNQ4HVPgiQ33uikq6SJGeUr8ABwiBgCAxXvIZxxU4CVYRphjiDBKk4EcWkTH6l7i2S43c9Z2toRt4yMxe7WMLSd3VHCRFADuu12TmF0g0x0ZCOq6xJGCFpYDyMIzmUUgIWGtOr8AKAOo+dywwXfLFTztese2qAQKTLVtXza3GkDTIzkYKNMVXV/b6LoDiB4LPvHw3sAUy3SPUtry77rrrSOZk221KzXUuApPN55oX2RD5lVzXZxRBQALxF88L8o0vptgRaLHfzkEvChfxun4lkfIbvib+gLqkI7Eb2/neW09XwfoMMTCOecKv22+//bhfkT9tswRYk0N8JV8ErUQX8DsXWW98jSyySUqbSJdgdhwd8S8JvXmB8hnAFQBihA16ZTd2lbz5+CZIZEeBLFaMASc3uTUekrqYwUdgML1JSojYEutNUBpS5oQfPnflRTOIv28DINvU0IwUnAksnfn93Xe+853HVtYtcPmNGIJ1rQW5p0+fsTuC35rgCJ3Tn6uJnbuNxt7LBcmDCMpRGq8rl/yUPD1MqZ9sCm/ks8brp5x6gFB+1PHFRrrp6g8slJPNubmzY+ifrdh+cylM61WMrx2TRVOfP/ieP2rMsCcSsoVQ32X39Ng8r3/96y+vec1rjq2a7NJ9ul2d6XNx3VjWxW7yqaJGEcRv+74de+Fx8f7qV7/60BnbienFXmtaQu4zHKbz+FJz8gk40LmbDxVrm3ezAZIqLpC6jTM4BBcUhxpoinBFgMb2+qLxkHF5pXO2gSUe5ULcEMnUqG1s25rJg48oSnpv7PTb3IqEvXCAMNvpYss0GfBFeRtOLvfgs5o/7JReu5LI/xTufIA/kZ2M+NDiCmy3myb5NraW4y0vlh86H+H3AM3OV3RpVPK1LYp3zTj78pV0JzeyESyQk3HJc87G7fkLneB4OA+M4UN2UOB8ONByP37H15N5c9ruINEkgWlstUW6+FF8wRK8vXMbM1n6TjNDjhRfzlMT8D06gov8X07t847tuLaq29HMbzZX4Phs5z1dWAsc5JMdx39ay+52ODcU2EYeWZ7TuBXMu3Y5KjssZ6HP5M/vzE8mNRL+bp3ZEjfbRmjnuX0OrxfzaiT+ujy8Y7Z28l0x7JkeywXdGnbGguRfLic/uVDLznyZb+OBYjkdbvOn4/mCOgHHhDnG0OjpeDZlH1itftjdOnyyYzeP7ridb0xclF7IiA+K6+MWgJtuuul4BgAHAMwUJvgaxJZtkyk8kAOKQJhTlI68onGvZEnkkjbn9QpwJBsBsg0FxMxVMQ7amBGGtub//d///TGkDqMrNRRBkQBd0QPQ04X7NhRKjGzNkhYZBYJXBJrOOg856ZiVqe8ct4RJo4GcnIF+kMy+L9AjhYLMWjlf73cb3Oo8mwG21mkb1QL1+sXabY9RTNIdMrh6JTsCKfECMHqiD4GJ+DsPqDW/QsfakSpBD8ytka8LRsUMXwJQgJsfAZTO1+AiVwHsnvKv/dqvvdx5550HeXWfp3jSBOBzkjFbS0yaA/S189GRRPTEJz7x8slPfvKYH/lC7DpPEswOGirNJ74lZXp0HNnSq8YCXfKr1SEAQkw6Bh4AJetEEuiaTbYh0TiSv4S0pKZ7CSuC7MDYeNetPs/rakPzGxvQKtCaQyHMPzUKJA6+IFG0LliqyaHISY/FlOKpMR73uMdd/vqv//paaG1sS5jNjZgsOdvkClMVNMnl6oi1Iz3Iw9oO9hjf/XytVzxZD/JgLuNvsdDfimg4Cy+8X5v4e/Fgk3Kft8YaiP2N6LVV8EUvetHlHe94x3FVd7FSYabIZRc4tzsRxD48kbd6LXbZRR7ouK6INOa///u/X3fZwOhXvOIVxwN/XvnKV16vVigyJWSFADtFJBGT3dnQ3DWrWmsPreyY3v/nf/7n9XYD/qlIsqVWfIl9ONQY8rkmjLWL5W12LoloLnpAXDpHswKRdT6iKyfCNPbt80hi5I6uyRKGZqee4cG28ISPkaE1wzs7tfgJ3Wez9OyZMvJz8RXqfbpUAAAgAElEQVQm75rxELwDX4JRCBoStznw/vx58wtsUez0XuGHF4lFhZz4E9vpLLkrcoqL//qv/7re2y/nwaWN2d1RIO5xNrts5BnPvUDItyFl/R2zDYLmlCfWL+VyGCpWYDm70mPfW+N5TLgOGxVVxpIL1lfYk41xNxdsxJ7cQ/+4XWP2nTy5MaGAhamwTi5pTgU2v2d7fi3H973GUrHU360v/1aIuNqMq/T9ckyxxv6Ox8HwuOXw9JIc4k9BaFcoO3iKuzzY55okq9/W33fu1dbMkIP4OnyXg/mrYko8wXT8xecKUs+ikdc7Hh7xe74DG9OFZtkWtH2WbdgN3vS+v7tvvDFrysKZxsYBOi5M69ZROqB/eusV/5AXe5/9XDDYOBA7W4fAPzi0fnv2x973nKxkEptixzidX37pVqsulvUsJL7Kz3BB8cbf+MtyBXFCZnG3cS8XnWMiWZaDJLP41HA0nljfgptf5Rc439YY6gb+mD3EudgSuxp+W4fxicV7scW37USQ9zyss3HoXtNEPMrXMEuR33syy9P5rAfI4jh817Nb+Fb6OBoAj3nMY+5bxaVoyUDxgWwvgWvAnDrC3fc6U5QmURgLmHBOwKhoTUn3Z2SA0uI6Zq8AboPA+QqM5q8B8MEPfvDo9Eu6CMuu098cn4MiRBKDoJUUWwNg628Fh8Bfx2mOAKhX3ee9YrDFhiJXUwDw6BZv4HDyM6mq+POTNeQGdAqAzpEgEQWOJQmxJydbB98OHxLQXP29nUrJB8Fduy1IWQtAUBRLBq6aCIq+t+Wf7SRINiTX2sScfALobPNg/VNzScOAjzXOAuEWW5K5wJZIAfEmPP6HEHSM8+kKsdpCFJAsQU3WSGDEN3mMo/gRj/RB5widgn6vzGxhvOTE2lcfrSV5PChFg4MN+w7IKvJ63asOKyMwD7jT2c0333wUAc2zsUwXa5PmEquItlcke5OE4sXDr85NhsaSmCRNSVkyKCZaS76eLUqcYirM/PVf//Xjp6va3klvzRdWve1tb7vh4XwIZ+fBvW6F6POeOtscW1TBqyXQxiBnOoNnZEY04cQmm42JJaz8QBFNFsXRNrbWnpqO7MKG5nTls/dsJS8gFeIjeTq/c/zKQzsFOtf9r+7pRURgHjnEQWPxoV7hOuKwxIAPJE9PLm9nT/+6qmzdxWsx4ApzjQDPvpDE5Q/40w6j/Hx/K17BShfuC0y+5v6BH/iBy8tf/vIbfkViibd8Cx8R4/QG0+EEjBLDyDXy3bidr6hLBr8mQM7GYDs4S/fbYGh+utqYTSd8gl1hZjuparIsllmDHANX2Yg/yVuNVVy2/bwdBm4zQE63kFHQstfGkvyWv+VL/MP2Vbgrx8Mifi4melWU7a4AukKw4Sf8p7PmUazUaOqhpW2r73MFjlyII3SumM+2torulWd5tOPsPux8+CZ++S4b93njdSWu9aTfveijEIN9rR+xbwwNq20wOGZ3D+CiZJLz6FecKw6sOVms2bx4jMJQHtjbb2Dfcgb5S0Nyr5RqFLITv7IGc5szefefixad7wn2eBH+tjnNPDCl8+Gl45LBw/xw03bWVASGOeLKBTx8k+zwsc/FC5l69T0c6RjbrI3BXx2Tnty7TM7G2WLPXMnV+XywvNlunm4ZFU8aJXTZ8Y3ndipxuVzNePIm/DNGssI8RaMCq+K45zT0rwc3Jrdj5ab01fHp3pVdeECX1p4seBUchdU4IF6Mzzse5m1R7ti9CABLPI+pZ0a0rm6JsgtAc7Mc1hP9u5BaE7uxd3er25D6XPMFNqh1XJgiPzv2fevlN2JeLSK/p0+4LhfgVH3+hje84fInf/Inl3e/+93XC1riT25zvvzkKr6mkDoUlvIb+AFv7EDcvKMpJm5ah90wOGRr5KP0v01BdRMdLl9WH4hn73FQeZpu7HbBXfDrM79pd+HxDACTG2CBhTEpBNFjxE1kOpS7JVKCWMBANJdwbDGg8bAAtgrvWIDcXLaeKbY2eSAhEi1CxCCbFDtmQZYcHNL3zQ1wBXcJqCsKEqBtK0vAepDNwx72sKMA6F9yItAKEfqiD0DNkSSy1Tu5OH3v/Q4ywDIOACYf4iuAgYj7XXyPEJ8JQfKe7wE/zwn82RvBIxMygAD1PRKLuDpWAiYnvwDoQAZ4IEEKFj6CzDUueRREbGZbnmQkOMm5+mZL/uNKrff8je8qtLcwkZyAjeJEwgdiyK7vz02tvc9cR5rf7Hx9twROUb1kqYIj2V0hQ7CAF38ii6RfXPYTUnYV0K019j65PasCUdb8QkZghUQGbMXg2S/4B78ApGtnSTcZxNVeqepY6zrL0XH7MCP32bdua4KjxuEn6aJdChXv6bHk6V5dGEx+PrfraS39lneErcZr42lWmOuMYckv0StkJMFd58aFmGt8zYItGvjA5gl/b1JqboRsE6v4akx+Be8QYeSHHjY3eWL6YqgmnSKC3eDXksttGiBc60+L8x17xx13HPcfIw3JJsn37Ih23PSvBoD40qTtKkvr9DvBChzxz//IaU3k6j3yJrfIi8nRE8Mbo2QOB/g+ktT38q98Jw4Pwb+YizSZkFM5RtF59vUt3JGSzmVTY4tpPt7c2XV3s7Cbxhw/4IvO3TzIxopvhd1uGYX75Ov8CuWf+ZmfOQpbT1lfgnyOWzrji7BKDjFH58l9fdeY6excqG0OkBcU6dvA2JzNFrBfgajw6vPlZHItXkFG2Bdn0nTtGBcnWlsyrP5dJGiOs93IJWbYsR0bNVl6cB9eiJfx/fUfRcw2KunN1dTivn/yFg5gbb2Hw5vbNveQdwvuzlOI93166VlEFURiiX/QJz9ccr0XZjrvvKNsbduaNNMao/E8s2ljMx11bAUsDo6PLqbJMQoZMWu9HcuO21SqAdBTz4sFuNKr/Lf8pTXlJxo6uDWb2ymqeBQ3cssWvY2raehCFx9yXsfI+2KSj9cs/fmf//nDHypM495iHBex9tZDVrySvfkdv+7zzs8WzQ+H7cRi/8bpmPy85xL176Uvfen1F6/OWCz/yXmwcbG2Y+JbLhrgfXCgPB5fShaNV1xRTs+e7Xj2ELvNp3xWjPVdBX47U9s1FCYqyvuutdfI66cg251Yk6h/fRZ+JKvb0GAaecy7PAw2tk5NRf69NSMuZqzkbs3bZOZTj3jEIy411/v33Oc+9/rgTo0MOVDdcq5106mLZeoU3APn4YcwVb2i5lBYa+TeHwdlZ/4jht3OIc/hIV47Lg7Rqwc8is/mac78UHyIF/mkz1d3fQ/3e47DAx772MfeB/QBkQIMKQMCFNSECEtOEDn6lV/5lcu73vWua7EgAVowZbp6+3/4utPXffOy/uOXf0Q3RCIFzS2XqRxrJo0kzS1vlJGKQWWrVopOoZYLEjOVYVQqOimTqTAtJGolWYZLKO65pUJqG3bH/2HieTaPi9ecv+H3hS/X5zqX93Isr+N1HO/3eV6MYat7iAPDF+waT38nREFV4sLJG8+CHSXUP6V3jTfaM6otBDAqbREq8ACyFA9EHvvYxx6/71vCwxEAzYJYjpNhZvy1KTD1yfEEFHIRLBecAb/xNs7kQvkdX2frXvKS9HSPyiLjM0+BWjBdkqpP7ew82Y9giehnX7WVIWp7E+YldeQlGd1EyBwEDHbaGFSr6QjwGB/iAJj7ROTYtzkhV32qpiHf2XuPV7hWsEGOAdraHDCVOAFH/sWmG/O2izBYiRJ0rM6bG3l3b86dXTa3JWdASt9IgKApKfIbtQo+6/v0ZB5nouI7QlUfjb0K8/ve977rboTGH+BHagogGwyQuA3AwKz2+IUAun6/fiuwu5eu6VbyAFcQsk042VBjomcVYITAJznWrmIaDFqsQeIkLWdiYnyNB9mhgz63UBAhLjgcW7nuxhP3bWLBp2CChKwxKJBITAU/pIlNdq1imkR4K/mLlTCLTbE5Pl3bjb3Vk0984hP3qO4jgcgzMkjfzcUqtuCOpMHeTTSX9CAQEonk0bE+BUb4YQ7f9m3fdvzW+C233HIt2Er86jcC1QtFS/D9XJHt9fdGvhBAL8SqH+S/9vitIN28Ow8L0oethOmkHSGNvxUaeL0xke2K3WLNObat/SL0S77ZDsxtDI1RLESkyFI8U0Bia5I+/rSFD/jRNbZpJsPu7fGOv//7vz9sve37VizZ+yYXcPv8nDcCl+x7v0IvQWp3oLGy+draZE284Rv6Wj9KnpHzXpxcjLAYYPz0DDuTm+IYmTTn2iDXbIFeGjtMppfkYks17gRf0oMCi/iSvzYvBXv4ZF50vPEKjiiw8U9xyueuni8mu7/7FHdgLl+uEHqeG5vfBAnv6VPxs8dfYB9fp7tso/6TM46z40y+xaBkLoYuL1sbl4w0j8a0OwnEAPjY+eyr9j/72c/+P78GE/6I4fzHThU8SZyTrCniLndY39mkhV7hgJgqeXet+yUb5xjGDzxGg8vTL91uYYAPS1IsRogFdmSxeZiM24kRtbN+Vl9+1rp5VQB4zWtec4SFl770pdfn1Ju7GMpWcb8+t8gikWv8Yj0b2kQ23cDN5Q14d0XYEuJ8Hl7jH2S7SS0eh5f7bOztcmqrvbGtDGBJMspn5BO4fDZSMeKNb3zjwavIENYaGxwU28OrYvHHP/7xAx+8c6a/8RRYqoC4toXLb26Bqy3vrD8+IobK8cRFcaK54mJwVp+wNHmFt/0E4t/8zd8cj2CEbea5xSrj0S4cFs82HrJF3HF5NlsQVzcHW/7e32fbFhvlavKWxVD2L49oLOkmnWRfCpt8MNvZvAs+nfm/PJg+ur/C3/EzgAZLKZI0gQborEMBygjou9/97stznvOcY3sekECUgQSBA3Z9qk4QAmdE2DfJQAIZDaV1r4lv4l+f++yYwLZkEsHscYYcKOfrn4QP2dXHFks4dysKrcpt8rnBTuAC7ptwI61Ifn2TBVJungKZfhCXDcqAYytDjdkzY3RpDPXRPwbF2SQN9IYE+WTsS1JWbgC062z1tDWabOgW2V4H6e+ONw4OWd+AGllp9a3qpH/Iv3sFNWBdn0Ce87J3yRCwZ6t9LgHebXSKKHRbP5soNWdyMY/1heQP/DoOnMnG+SVnW2nsnkDwqU996qUXoFkt4Ufk6He62S/5kBubM4bm46Vr7G39xjgFL7bYfIFt97Xi3fb2VoIWnArECgWrfwBIR+sXgFiio58NIlWEq2x2raDLT0vU8u9kYOWd/3dMwFwSuMWJ5saWYUltL1k7Y1Pn+Rzb20TtXJGWGKxMlkwtQYHXAl5t+RvBgoF8J5ltkYPvw+31N+RU//UtMecz7q8/AU/c2JVrW9f5gLf8WomER/BFktCnGCKZRGjoiT/wcfIVC+i2MYeD/W9rMjzlf2wNZjRWuiOz7ilOVI3nS4qJG1zZavpH9q0C9VlAl6AhWYuZ9RvJ6/5k1b/aUehsjooEMHFjR3PZ5Ae2LaGE/d2HMKw9dkwyuvGBrYhL7jE27TUGMiUrSTbbugL33QVp5A7BSt61GzFul4OVncWC8C9MTqbGJt71nZzFNj7fGBpXckBwmwvu0t/dazWNHe7PXHbMtt7GVr8tCPQiSrhpLs11228cYsX6EQzBDdi7djq+hc3+7h52sAmga2FPY5KE8VdcTMyprfOCwtoYvrHXwU4yxp86LkbQmXh4jrvJgy6KG8X297znPYcc3QtbKsz1r91UMLbxwATjSJe1ic+wO7yFn0hsJDN0hVzzLXKnE3EZYYezxZqKVIuJ7G4XofhI921iaJ76kRj5RYDtF16ZO5xgL8sFzAPW8GGxRDwL49qt+sUvfvH6aOvGPNi+tknmm/yJSRvz1g4UWYxDfEtnyUnMMa76Y++2lm+yy6fx9dqFORubJX6OWZwS79cn4Cweb87sGP7VzxboxWJYDdtgsbihfQs9MKzruqYYad5495m/kQ+eZycDrrkxjU2Lxfyez9OzPlZW/S3pXF4jbsPbzhkDPDr7e8dhwzmmiL35T9fYIaBw3nG2gtN0Dz9yzljxIY85pZstyiga1Qb/XN9X5BOHFZJwI/gLP+Alu8elz7bI7+APmezCUmOSD4vDCgHihjzX/QpvfdcWvxSvjh0APQLAuCicMpZsMjyOiuw0AUQKiXAf4Nmkuck0KJVYziFAERwnA5ArhCW+BCDxTdD1Bwg2IAioxiCQJaB2L1RV7DdnKQmRQUIle/pagwYOiIR+u/bscBxnyXfzFTySjSq2oKHCz9G7N0UizhwPyACjBRntAmqy7TvCXbtn+RjbJg6ud+8WbLTROcbHETZw0CPnBFKCb/cAUXMFWpJ029o22JEFW0VCJIIIN70iHcYmyBsHfW8i0t+uXye0KtqxtYGuVfhgN+Zi9bnjHr1wf21s4cicBI3OP/KRj7z82I/92OW22267vkwEmeCLValzeMFn20dE2XD3+Id4nMmswLJkFBAvSeq6+rTqxIeWbJoL+UpSjNXqE3kpjLGbruve+ifbDV6NMVyoyFfVs3Z2XubA/hSiAKb5IAslAF2zpAYZMFYEDZ71CfPgCnysH78YsdhLd+bd9RIqv9rSsX3cqLb4OdxBjPk7AsWfFTCMVTGIjwng7ueTginMM3bXG68xS4DZ0hKJlQ/7gx/7uBIsWvLV+WxoCRi/Wf+BEZKVPhXYuvdMYOuDrhFmxITMFFcV2rqulRkvsUMI2Y5tv/W1WLjFA74H/9IDG+gcnKhtBHuxvfNwkZxgX59+JhL+8Y/m0nwjnOKGsXRtsrL1lE3tM5Hkt7Gg1frG0hZT8W39nM10T3KDqxvD2aPYzn48UwsT1z7ZKGJKD+Iq3yWDxQ3HFA6M0XHxmz83nvRqZx9sFKvZjGQU3tZe40EajUmsR0r5Eb/Y5GaTBXI1x66Hi6tHBJDc6k98goswtXmVdCp0bIKMTzUPsa37cBZ2gGiLh0g/vqiwx867v0WVCjuf//znrzs0FKwkjUvyjRdB5tv8QqFFAtNn58Iw/GDxrjF6OehiiOQVr8MRzJU/kMkuWuBFK2/+27nFWeOsHX5Zn3ACv903wq+9eTmfBAWWbCIDj81lObeE2O4I8hTH4V/jhE38ovf0fOUrXzl2Soq1Xc9HYBHbhJ0WBXCD5f7GyPa7ZuNKMl3ewt7DDOfWV8Qs7x/AJXCgPmG+/IiO2b08hl71ufylaxo7XsBm+74vhMbju15caExisvvwbkUec4Y5xrxc2pzIrO90tTmABLo2Fa6cF1PW3rpe8Z3fuR7/2Xcy2K3EpsmNHtmF8cIH/ld/5Wg9IsEPzb97cG/2BDf5eteI57XJVzuOO+CNneeP6xfmKe8Rm8QbeTJuRa/0I7dUlKSL5WDGgKeIB3A9PykO11fHPKosLpo/nizfUWTgk/no8SsAu91SYsAB+kyJHB/IIPIMjYFscFRprk3BTaDVvkEToECNJAMsQQWRkpRxOoYGtCVAjTdFI1wME9Go3V6c0/9W8b/85S8fgmUAnFBwbdy7PZOz92mODKdjvaSk1SbPR2lXO5KNJUWIAUVacZBgMUhAybiQQ6ADLDZB6Bqg0n2cz7gkXeSNNCMLAaotYXS3RrxzZxuAB3inYyvVjBHAGc864gLFBgXzRyBU/5pDOmqs6bS/Afw6cPcLqGSlX85C1uxsK3WNnX1ZUSYv9iY4SmbY+RJOwZ4N8aGu3Wejlswj2/yw70hYY1w765yt/Yh9W5clA53X3jmJo0OEny4Blr7Me6/fIMrWVJkB9wY5u4FqawPlEsZWfhBShBIWSCLpXyBjYx0HzFaAEFZ40/fGiJCxR7aGALP5bYdd98mu6LtPW9dhHFKGRALqxVhzpx8rm/xAcXV9ZG1YsE22sG/JxOIoolJbycALzvQFlyQ6+z6GxcHmUbzw5lnjaV6CsjhjLEt0EP0lCgrFiPwGUIUEuvFMnMQD1ncd+dUv8g0/dyxk1dwRPxhCz/UnwZSUS6Bgd+ddkzwe8IAHHDEGrtDf6oQ/umYxq76RP+OBQ+bZvMUVxR7JO2LP//hD465I2OMOv/7rv36QU4kWsgVT+Pome/yFvSKHxVWPxsEWeoHX9Z1sepbz1a9+9fW523RVe2S0/UqOJRFWRBZz+JwkSIK3mN99isvnuElvZIUXrK66R/JJH/pJ1l5KSYcR2Aod3tkgrtampBOJh0lL1m373cUWGLzcBh4slizWKl40fiRSomNOYl73pR8JHSxfsq+oIL7wKTyi/mCpgjs8EffEcUR3iw3LNbqPTbI7/eEf7IJu2KrzfSoAIP/ijjgLB9k0Qo4j4Qyu34JR+tlVvOYC7xurwqFElExX5woi3uy9/q6wIXZIcsXXMNDKuOIoLtI1uytpE272knzgm+S9Me+OFXZCHn22An3rrbdeXvWqV123xONZbI3Ni9/pFr/gx2KG2F0xqLhfXGE34sPKuusl0B4P2hjpZ+KaU/qp0NQuEvox/+V9rt2Ya7XenHD/+n7Qgx507JyQHLI57ZAHTIAr+IvrxUqfbN7YYCAuBhPOcRbuGiP/UfSja5gtZnTcgpR5LjddrnfGaLGWjta+xXq5SNcu36//sN97HfouXvNbuUQ63Hd10f1yDkl3/SmMNd7u844rY9o8AYdP7mIhHkX2jQc+iD0wxxjPct08USxRFBQH+CxbWL7UmNmQWAqrycn86VL7+Gjnj5cAPvrRjz5+BlDQWRKKxDQYDTAmwaSGkMhth+NuNQaBIBAVSMIHKEhJx4FQhgio9M1hGFffW+Ur6C7AEwZH2QCTQltB7cUZAQZworzaWYBaou1cbfTCm7YXl+yrRDUuxRNVHHLeRMi8nQMInI2ROO87pxRYBZjAKefZbSpdU3v+KziojpE14th3CVn9MXyBdRNMQb7xbRLOVowbcOvbPNZoN9HcoG48tsVqs/GzI45eG4K64KR4QqaS7mxbJXAB1Pn6IYeOIeAcq/Z3myFdmhPQFzgbh6opX0MkEPgFTTaLwAhQ7JDvIZ0AmxyB9Aab7u3Zx871BtV2v3grPRKUTNev6AzZ4YPr80sc6YA9rI2wIaC2PrXy7Hhy8+wfwkB+iwe1mS7TC9tfksteBeUlu2uHbFjSh9DuNXyhNvu7FVOJ5W7jY/8CmDaWnNIPezXO7kVQl8x3Hpnms/uYgqBK/5ICRFnxYZOazrEzOu/Z8p6vpaPFBW0hGggY3BZkmoMC1tpGz7QVfNgaP6ATvmPsCPMSTvqRPDQWcmar/Gp/FWPtAIYspgmk5GEuitnJ2vY6RTwEDZmnL4SbnCSeYgxcbRzb3xI0+ubfZID46GvxGKET9zaRQVbctySs5DRfa+vyEiLyJ5u+N5fG0N/Ne7eVs3s7m3yHQY0VOe9c4+3+iI1n8juu3z43mRLvyBPx6jovyhLX+CWcX1JujueiLlzR/5JPeCc5tXiyMbz58d/aZptIsgSMDiS357go4WAP9cn22CX8EN/Sb2OiI/4BD/AAY1Qcabz5Cb5mTI0drhZ7Ny7CePHRGMiE77vHmNmyMcKT+rabtHMWLtgv+ZiTdvAe9qk42JzEdDbWtexFsc419LExGh72qfBn3PQCU30qZOiHnNg0Uo+H8otNQpcLw0W8mVwlhF27soHZMIGPSy7wQjEgv8/vkoOFDLEN3llc2Bi2MWv7LMn2Dgw7nswR5mYjxU266n5xxLjEheTZz+R+8IMfvMfL/LpHEVey1md9dG9j948fKurRAb6BX22SrriPq9OjuawdsJ0ed3zKU55yFDLb9QTj7ZxSiBWraqP2FTbw08anGML2/CpF11vdhecwC2Z0z/LL7EOcW1zle82NDDced7ziS4+86YM9Lg9j+8bfNeK7+LdFK/JfXPJ4V9dnQ3afiKvuwSn1uTFNDiA3Ykt4fJ/8RtEMPjtn/qtfMX5jIHk17rDTzwOSi/PyC/a6BXpF7tpPzuk13sW3xKvOs0fxjy+JJ4oG5INnyIFwdr7QQsT1VwBso+ziBLTJFKCqwQa8SRhwB8YMCvngcMg7AOYA3SfZPldG1ikJj2EhOQhE57WzBEtlGgkRwDdgS9gTcH1uwCV4QY4QOTywyfF7Fr0CAHIg4K1TC9gCsaDJwCQcfberYZMEQKuCLMgsmUnm3haKdHQdcFwyRbdbIKB/iY6ASMa1Q66IBEdWGWNHHEZwR3a3gnpF6bsfPyBTbdQfvbCrxo2AN0cO7/gmRWylMWylbbdCSr451yZIgA/plXw0Z4UAbQu6kjPjXeK4xK7r+AT5akMVVRsIxI6NvShMCCh8gO2dx1FbPTbQW8z799znPvfw60h447OFmM10TfYQ0LUSRO9L4vhGbdvuR3b8hXz5GLuny/pTNGP/gDTdeQaMjIAg2ekXYVly1j22oQkawJKfrO/zmfVVsl97r2/2I7guMUfQYCSi07W1l6wbp5WxriNX9tEnfzRn9ic57x5yqV1jghlIvaBCXxvIk0f/03NBH/7t1rnahTvkC0/5bN8FpE3UCnL9bF0/j4eQLuET+Pgs2bBjcYkMksmSuE1Mm1+yVkhAROhOglFbAjHMtstLIQyBEkx3Zw5/Zi8I4iYIfJndsTfJi1gnTu5KG32xmyXn8FQSm5yQEQQnn+7nAntXT3HB7isx40ze+OjOCzFeIqRo0fgk++ZH5kvEFWpxhC068V8rGmxzn23c2Jss4KFEbm2GzGwBZoPGwz8lf8kAlvKrLejgH95FgJzvbgbbyVt59W99tb/bedXLy3pxWUlB/5JDOoPRfW6MRfCWmONdElQ6wz067l01cEasl0AnEzKVHNQv+6LDxogkN19E1BjZCRnxK1gkdrD5fLYYIiawLb67GLuFMf5rXOYO6/E/+FQsgKOSwcV3RHhtaTmbuNP88Bp6rx0x8pxQkUv3kCcdwLH67h+e4jxsMk78lo33vXvNGR7BXdyObPtk4xK3jadd3zsrehkrDCdfuBhmKwrCXwmmhS24wCf5+MbGrnqcz60AACAASURBVElmy4+XGxtfn/mDnX7s1fbztVX3SOr4/XIscVCRZDkGHEimeCYcp0dcx9jhDNvsOvjRux96EV9v1pfU82e2wI7XXsVmSfNybbINX2B3YxCzjEOshsfFMPmFvmBMczLuPjcvKvnOLsplkjn9kws8OH+vj2c/+9nHjope+ryP5fEfXGTjm3OwWfysfXLoU4xjn3CCL1mAgCd99l8+0fX3ve99D+yR4/ATuodZOB+fkBuy3eU/Ft3ggEdZYDJM4bvGLY8wx1/6pV+6PP7xjz9+zQAuiC94NJnI/8iRTfIN17F1OUbzk2cfLwG0A4BxIiBAlACaXAbXM/L/8A//cChmq4LIhIGY/CZctQGoEiSy5zkcTtDkgNQCSX9L5M9E5FxEcF6AWxIu8HF6wbprOYK+tppd33YJSBwAzvk+wYkDAkbjIW99U5iEksIkkoKulY3a7+8FazLNgXtOJide8sC4tbVj9zfArn1z6noJAAfmOFuVAubARVJHh+ZIzvTPJoDxGWAFxwV1bdcGoLMSj2ggfUgpAiWpslVYAQGA0gHg4FRsGUDV75133nmoMKdFagCkhM/zOmwCEPCx5g3cNslTPNuEjf0DxO/8zu88Avg73/nO609O0QPbU+Bi98hjYPjLv/zLl7e+9a1HtdrWYn2wF/pZn6PTJSzI1gL3JnSAELnJTpM9cCW3naOtVwC5e63s09eSILol+9osgPVCo0996lOHrnrBVG9t54tIzH5HsqwwAH7gDcuAeGS7ZEMgQZTgEtvZoFl/EknBa8mEhA9B7ZxHnMhjEwwFAERHUuk7IsOeYItA2Vxh4pKKbW9XUBArNiCQCa7sfa9bkp8eWnkSxOw023HCG/LcuIAYwqI+rVhJrDcw7vzY3MqYn2xRQ3/6RzQVzAVTNojMkIkkwRhhEUzjH+zIrg92ZP71i5BKtjvW32zISpV7JQ+tivcTVf2es62/rjE/j3WIa0sm+YWxKDpE0vcljo1HURVvYGvIHVK4SYDEu/atCNaWQqBi8RI7mNw44UEy1D65rvwkLYsRS+RsJSXfztEH/e+jVOF6Y0uG7Wrp8YnkWIJv+zXbx4+ad49FfOMb37gmXPVj7HyNHmApv9zxkAE/SHaNBddgM+LZPv7Sdc2pnWD1DWeTl/hpnHiGMZDZYiAeI1awb8fFhuS1CawkKbnAFnEG/yC7xiXeixU4Y2OyqMQ+k0dzFpe7pj74t8InniAuLneEr2yGD0rqyNY7XOCNwmXXNY4tUuCQ/Irf9F0MZr/133+JvSLO2j1ue2/JNHmRCe4ixsJ5fnIuNuFktS0Zca1++ay22Z3xdNxOvvoTQ/l9unctzIKX+qS7zuO8bJUtsLHt16rzto87ZXvZf4UGsau5WOBsXLhBcvEY79oPTKEveMqnFSjS63Lo5iCpYwfsd+WzBQHzJP9dWe4YXklX9MEGyQ6mkAkZydmaKw4Pb2pLEW393xwae9jbQlLv7Wi3Br3SKZlsUV3xAVc1hj6XC8MTsvG4DT6FU4o32rFTYmPLFsTEbRgHr+Qo+uMH5Ly5Cp9cHlMf7PRsL3i1GNjcur5fDomrJrtdwIIBu5i9HBk2rT3VZnMXE9LdFhwa21EA6CWATYrATJgDMmhAWIP9a7KUB/T6DoiBwxqhgGFCnYuYl7z8+I//+PG8tkECe6QMoQLO63CbrCLGkiv9A3eGLbgIokAWGAPG5tSLjB74wAceK/yIJfIsqaLUs5MKLgxLwKJAAHGej3EucQSC2twgSz9I9wIfp9hgVrvIKkDYxB1YbGAHPObq52yMB+kjW+AFSBUk1na6FvApJgAyRAagSZKXZLCLSG7AbQ4SDckEQqWyVp8lIPtcGTBRKDj3bxdIOmzuPTrSs279C/haXaPPtYfaJWO+xhfYU85NJ7Wh8NRc+//Qhz70WJGtKruk56//+q+P+37iJ37i+ARGXSOpJAukgZ6QIbrml41tt/XSn2BZOwuQm6zUZyQPebbKAhyROX1LPvkt3SKb9YMYCmQAHIDSF90jS3y032dPfj/zMz9zyKh5LplZHwSmyb/2+GUy6Xv3db0+N8jxufqAjatvfy8WGfNi6JK27DriUIGm+7x/A84YIyIiAYDnfMu8BCPBgm91vGu8XNBcyZJPKzIKqPV3LtIgyR2nM+S2+2wzrb/m410B9IB0sefdnUZvycg7FcgCAdziD1vvU/LN3m2V7jhfX9uOIG4CK0Yggmec4F/stfb5b225Hx4gH32yr+TklyYWN2D9JieLs/SMTEpYERV4JL6LE4t55spHlojCBKtw69+KIuKDefX+mwo8i2tkJr5uguHvjSf8Qn8IHb8Tf/n6JgzGrwjH//gGncPmfadF7aXHbA+5ZEvmqe+u+4Ef+IGDw/TvBS94wRUfw8wwm97oGRmmBzKrzXYJ9L8tmh6tgIMlmmyKvMSDc3FpiWP2IbFhC+43tvoMZ9hjc5HM9Xf2vPxw5SsG4H94XLKvX7YPG8926bnWbF9xbrlf7S7umsMW4NgZjNInrqW4cijp7n9du/6Itzq+c2QHOKVYtn7PXpH/xoe31WX6ZvtsrFgLt9mqPpaHLU50Xd+TlTaR/tpjm9rD/fB5soL7Vrcl5bjOzrE26i+b7te/HvOYxxy/PNQ9CtzeFXaWGy5Sv/DRJ39ae2zcHhHgt2u3/V2b9aMIJ1axCTjCbtiz2Fcb2bwVYbZrHPgoTkVvtYvj4DuSY/FDAUjRkt1b7GwM/NX8yGFjd317B0QyXlmxNckzX105iamNq5cz9qjz4jW87JjHb5w3/+4tMe1dLrgk/xFn4Bm5yL8sWKxvrr/hGdqz8y69mgd85hPJRBEt3PBrEQrg/B1m8Bu4Ql61v5xRsV5xhl7qb/+JmewLHm9x1phhkVhSO/rvvi2Is98dZ/JVkIXzZLsYpRC5XKxjb3/724+fz7399tuPYkD/FLivjwAwqk20AJLAyoBNDCFBugQRQVXwMUhV0NoB7LXVSzh6+dCnP/3pQxkm33UlWQ2WMwEjyuj6DQqdZ5AbJLsGIWdYKj47bmC5ibWkNcGqygByhsaRaxtYCBYSvZWfhCqj4AzGw+gZSvf3zypgf3NUQZfekKvmZGVoSZwExYqRaizyCKzomJwRw9U54FXB52y1tQEJ6HaeDaxuyGkDU8dqB6juc9XsUeLcfYEMO2R/OQkg22QMQV6n6sVykTSyX2KoWsmuts3AJ+LX70n3TDMdn4nVvQE7vfgEbvQOzAUUBQw6VHXvnRcFCLpccGke9OJ6JFZiKzDXD9KyQQYxZatAD5kybrKTlLAB8t4gjGSxu2zVowfGcLZB5FyQFsT5M5vpfHjS74ULfiXR/fMzYRJUuMCPtlrKzmpPkYotN0a4Rn78HiFDpOqDDS0GqbLbObDFrw1grqPfTRQ3gPEjdrLElm+dky6yKwh5RhHGWqWjB7JZ0rI6ZfPtSDneLnv3FsNNvhAz9oUEkU9zk3QjQV2LKErsO8cf+c8WjJrPviyKzyggwjUBlV7pzFzMb7G8exRoxA56qJ31lyVuyAkZwFJ9LX4tEV1M4rOLERJhq5niA1uXtPGFJWziJ9/n46sfto4U6Y8M2RQ794igIo8ESEHzHA/JcOe2mAhvxLZdBWkMfJhMYB7dioXrzwicoitbkzRZKaeHbMn2/mSGj9Qn/2i+PR4QSW4hgz63GClObzFHG3C+McR7sp3FZpjAvvgpG1UkQ8QldmIZmTb+ZL2PsJA9LrLEm40g/tqHL2wed+DTOIrx8Rt+WsyuMADfms/uBtgYLFbjTeLG+jN58MVzDEbuyTHdbzGl46vP2qtfBB0PM67aawdbfsfGu0ZBB07yu22bDXk+3pjOMl0uwydxp+S5iZH4Aaf5J//xvfHBdhxfUbi2vZlessA2yLc+k8nv/d7vHVjXC0MVHM4JifHRhd0Nfe9aL2FjU2J4feoXvrB7hQ8yE2dW7zALR9jdGIs/cK82u0fuAWPETYmdFXdxHLaQSf1V9AwDFpfkJa6zuJlOcOKuz568T8jY6K/58QMclM32DoeKGGwtPttiUfMOS/rXHOJYLVJtzkNHMBFu6AOfk8CSadd3LB3Cz+UK+CtfdU3f7bRii42z8XXN8jw2uIt2mxx3j2voZPOCzuGheBk75o/1iaPAP/xw873mg1ulC37Or3B/vsVPxRS8m53iJMmTrPuECTgH/kM/tcsOLSTVhiJY58kyO3jzm998ef/733+54447rrvqk0Xtlbfc54YbbrjrrKSE6HeaVY1NVKBiCAIdAVE0owfwtvMhTyYEHCTPlNqnZykY/pKkc+JhfAIWwATc9deY12A40Lavcr1EHgjt3ASjrbBuorkJAfKCUEg4+rTNRUK1wY2xb5FFgrdAiMBuksbhGZ7K0P3vf//jN+Nf//rXX50DAAp2SyqQ7voQ5M+g2/jIy7hUK819k6a1FdVjcliCA4Dbqh6pAqoIikASgKhYq9axJ8DZJ6dcotPYqwK3UsUpN7DuW+e34kw3dLqODHA3wNc/8lOfWyEWgMkdibXaZWs04F6bXvtDOioKvOENb7i08t0LRcie757BclcBEFYAD5w2WeBLK6f+lpwim3QvsDevs12cyc/iAYyQgEueyEf1Ornem//vcSsUbLg2BUS60C4is9/ZLNIkkAjU9a96zff5BdyRcNRvL0kSrASJBXv4xn/1S/fds3axeASbyRIWSvjpZf32nFjAOteufXdM0YZPCIhIeX03vtrxc22LewJv82BH8F7QhomSu00EyMz9jQkpFnPWtnYrsACvDdggHiCqa7+eRYdX9AObJUKwxfdN4JEOgRs2sVM4jKSyj9rkw13jUSe+uTbY3CR35A2v04eka4kPLAtnI4iKTciKuYgziydLCPkg//E+jtrrHvKF0asnNnCWn4QYJ2l7fbuePvCBD1x34TTPLeacYy/bICfJnaKMAhMc1B5MI8e2+SejdgJK4slosQJO8z/vHUGKkxMbUKAxfzirvdoiR9wEyUNI1+cWp91Xf3wHhpYYSAbYsuvwCCQU1rH95X79DVO7Dj+pv+ywNixGdN57Ccio670Lwbbe2sRF4JCY1fX1J9nBzegDPor1jUPxojbgOF/jn+Rv/Fu4sRsOX8NLvCcFFvdp91L9i4fJlT7Xpxpb/85JqcKP87VrJwgZF0N6zJNt7/ty8Iv0yM424aFPcsGr8BAyaqx8l63hO60IV8TpUToYDGfOPKXzWxjBB+h0+VjjLBFuYfDf//3fr7slJDVeCNy9ih7iLlmKlTtm+hZPcTGFBj6/i2tsD69aHOQD6/fJr/GVxOPL9UMeirR0AlfEZ1yOPPHBzm/s3LjuGjbYOwh6x047U//7v//7KAB4lwlf0A+cJC++sDkGHvj93//9x9Z0Y8V3rMSzqS0mkqn4DU83v1geJd6y/8aD43l8orlszOEXih3hS7JYLHLN2imf3Pi8dilWOe96MjNuGAl/Ot41sD4cUfAQN8XRtTn9wfb1RfFSfOXL7FLO1b2KkbhPu3XqxyNpcCl5ZR/HIwAM3U0CDZIgmUJEgC9DJFhCYWCAyIr/gp1za3SAAKkyLtdsgrEO3fH+Ny5gBlSXRNZeYJFTBJ7Gy8iX3Auk5kjIwNhWtY6brypz7djq437G1X1bYexeyhbMkpPnKzvfXJb0CUDkLlGUKDWO2vKTF2s4tq5X/UkGyUsioPjAkPStPwFUsg5MN5AgE8Cd0Z+JIrkI1Miuvsmr74g9gJAYIu4cpOP7Up3s2JZVMkI6JS7It/F0XOWQzAXCxrIBvP7Mi4xrr/+e+3ecDwEnvuYTwKztS6D2GILTGPdlUwJsY+wXKXrJ2vOf//xjS+eSVWCsQKTosdXtladgwPdqf6vByB87UowxTzYCMyQwtWEuikddYzxs0djJuuNIZW15MQ47IQckezGrY/R/8803X37+53/+8sd//MfXdwPUv6Sw62rf6jjf7NPLd/Sh7yWpfMUcu9Y7J1TN64O9Ign1RxeOId6wJxmxG+3DK9fAwlbkG0vPHCNiZNs1dIncwNw+FdVqG/E211095bsVy3qxZO+UqN1WQ7LRkqZ+Fqnrlrxs0iOYRfx++7d/+1hhigCu7zXu7KsVj9puC9u5eLYFpoqd7f7w2Ey/0mIu4kWE6VGPetTlve9971GIMM9k1j+65oPiDl0vviNH8NSnBNMnzN8iogQ5uSI+zU0ybTzwFWFYf0Hcxbzul3DVd3ZnJ1B9SGzE14c//OGHTOEKvJUY12fy6J/dWciaGGorcW0ibZII8umaZFNbnp1GitikONC9Jd69WKr22mbfywzTKewmuzPJP2NzSZO5sWO+sCtL9Abrza3CavMWX+mAHSO24tJioLHVrxiDyGlHrOh+XGS33VsUWV7E3iX7CB57cW191pa5NbbmLsnEYcTdhz3sYYctdH4TEThf+93T9bZ9a0O8XlvtWNdK7Mm28YvRklk+pQ/2XGLYsWIrGXfPruS7tn6sJsIQMahxua727E4R3+EuTBKD6qsXvPWrOdmB2MJ/dv50mfy6ToLOp/qkO7tLcCX2hBPgXx1H8BVL6WYXzlaO9W9lme+Lgwp9+D45pE+75sTdZGLrcPctlvFr3Jtv4RqSRPLhA2IsP22etf2IRzzi8kM/9EOXt7zlLYcY8QPnxXy2Km+Af2Ru56jjZIU/knftapPedg7107XL6cmKLC0i4Op0Dus292lcFd/YXufwBbKQaCo8S6xhCt8Vs/Cz+P0zn/nMyzve8Y7rIxJ8b3GJHeqPb7B5+CMH6HHZuKQYfub5+Ai8UJSBM3KtLUhtDDW/fNnCmWKMXE5hnt7ssMPD4KhCB65Hv+KdeLF5Lj5AvmyarfMDHGoxhJ1vQY8PGhNM25ypY7ClT8VD+I/bKYKIQ+wFFhsjLo7Dijna7j4L4P3dLtn7POYxj7mLcigLsJkYYxAs+x5AIAHOMwqTldzVLsFxsPqQaADQJS4MwuAlcOctTgx5yZfgJ4Bw5jV6v2cPPBCtrRouAXjGM55xbHeK4LbFZ4kpIEohAi4CI6gg2K7R7zpE5xDrrk8GQJNxbLLvHKM13r4LCAgyOfZin9650AuLvvCFL9zjzadASqDZin/OyE4apyIAY6z9QPvlL3/5JVl5LofzNqbVuUSNsQNDxs6ZBHHg674NcrXLkVR2EVM6d94c9Evv5/YEqQ3+nJdsJQvbFn17jhdYNR5vsOeEHLV7uh4R4kedZ+/sCmm0euW7sXS8591LnqpEA38AJwEib7ZT4GhVGnDzGYmPgCSISPr6Lolkf2SwRHoJbbJYu1zcIctk3Jj6hA8CMRsQ/MydL7m+cSRzz6Aqztxwww3H8Z/92Z89Xo7WvCUg/FRAZd/klp4Qsy3k1Xf3IGhbKSYPPrwEb7FSECYrga37m2PEd3FK0mI8dOyzhPy22247xlsxCJFCHmw/XOxs/AILG9hPdih4w7Nst2cMk+kv/uIvXlfoGm/9Fi8qOMIY8YCc6Sxc/tEf/dHjZymzX0FSEorcKU7wfbhRe/2vkPCKV7zi6K+dMLYZbkW+uZbUpcdsoLlswIfB4pi4QrcI5a4m9XeY1dgbG5lvodF2bTa3+IFgIZjiAXkpRLGhxVd4IQlfPEf0yBuB2eSTXXROYYH9w5uNoZ1TSMzH8tfGZ2eKtsXydlpJnpOlxCa7tlrcMWODg/yAnS9uNq6IoBisoNa1+bhHW3osqOeWe9SQraT7CgkScrjELzYJMCZFKMVZiYHHsNgfLOrz/AhBYyMjXKs+rW6RBT4E75bIwwixmIzh8uIPWTSO5o5Y93fjWHlL6h/ykIcchVF63+RpYz4b3kcKNqmA2bgKEmucbJTdiyHLZQ4nvlyuu1KTU+ftQtpHCSQgkl0cStzvU1wSW+Gd4gTbJCv9d28rauIqH2Q/5lR7sBzvUvC2GriYve1Lco2tz2wY3rEdOAA32Qh91H/241EcCRq8IAPxSozpftxHsR2OVXhtLPlNc2bz7Ek8EtP67Jjv2QCfNn7xQW6xeg6TOw47+XYygvvbR3PNJtgzDBU77AI0nz6T68bW5NL33aFZH+QHh2EE7oEbsq9NyujaHGGEQv5yLklu9+hjcRk+aqtP/AnnXN3iJRLYZIlT4XbLifvbtfAP55PzrOzF/z4VhVzfHJJP3KA++a3xdk/H6wfOaNsiSGMkk+ayx2FS895YIV6LP7X93d/93ZePfvSj10f04CNO1lhhMRtYHraxlJ/vwjabY88VTIotcM1ij3HyCXYjHzRmOLwF2rVDhRr6Wj9urHgTvshuYHP39djyfW688ca7BIIaEUgE53VgJFjlRIINCAUsRga0JNV9+nkPxYOuAdIIFgUsgRBANukSsDkskOU8fkdyt9mptAGFDVZLkgiRHG699dZL22Ce8IQnXCs1DLnPlQUwZtTAZB3IfDgJR9JvbXa/5EGys8ZeGwyOM5Cll2txTEG7anBBrK3hgHQLJZuccYo+2QUDZrCSjeTZ2+gjeX/7t397XV1a0gZwBUUkCXCfjV9gFNTqu2t35Zt82A7wkahI4Ps0D+TNXJGN3frLloEjsKQv+kku58TAmPIrhAdRW3BVpOAD5C1JSU905b4FAWMBMgoLAW7Bk18CiQ3EAKR5WbUHgMDnnJyujStoABYy2D75DnwBqHyYLdENkGTr2l7yow2EBekAdGszEjPEuWvSW4lx/iGZ5Dtb3U0mkopWsPu7Cri5WE2tbYVMY2Nz7ICdLTDDodquoLgEVUKIjHXObyubH1+StCpgNWfkKl950pOedPnYxz529FGfbKtkqJ8q+t3f/d0jENTeEitYSCZkJ1jDIb7TuOo7WXgzPBuzckkOioF8A+FGVvu+fm5O5k7XtUN3q4PGVJz5vu/7vssnP/nJIxDDwZ0n/a5M2SbbRTolvnQLkwRaNmZlTj/G0jOaiyX9jZDWxz7DpyiHnKw/dl+2WftWFRuTgnZ/73O87AOZp0+rcuJguF1/6U5CUx+S5eZrNwT7lAzTD9nABqSZLZHhJoMwt/GUWNQfPIIpcKf2JUTbBkK/BJv+xAEr5JK9TZDYkB18zVXShaAqeC8O4znu59+IM9JI5uyMPMgRzvJ3O88WS9mL9wMUw3ZrKawTb5s/3lM8yNdf9rKXXd8tINnl14gon22+8afkZpz0eY4nG+NgCOxLZ15cygdrL5kojknWu2cLAfAieWTfiktIMf+BB1b44IlkFy5LCPVnPt3/tKc97fiFq3aE/du//dv1RbF+RlJMEm/wHpyOf9FlbWsfTjU/CRkds/Hazb8s8NQO280n0yHMsUK6OxdgyyavjVFiQIfalIy7pvvr2xvx8RX8svMlNW0blpArxPHr5QfsEBcWk9gFPolH4qcwZBc48AO2JQ+RUG7yuPgOD8iG/+EOFmf6rnCUbCXSm/ssn8T7m8MuXojB9N49bBY27PjW3ruHXs99NV9Flua8sbi/2w33m7/5m8cCZWPGK+lDUUS79IbTiiNiOLn0ie8YN73COLKFi+tzYiN/P/uGa2EyPGD78G99bG1s5yHHWk7BV3tZ5Yte9KJLP7PnEQFjEcPYFBvZYhaeyobZKNzBgeRwfe/dYHHwdj4un1uuQYYKNooS4oB8qO92gigob+GHnOEDvKlgl8+225sf1qd+jx0A/QxgjW2g1zFhCgqCLgJ3Jk5IkIC4AAhgAi0rcgbVdYCRsRJ6nwtkhA+Q19kIomM7n7YUeTkPAQAcwmBsq4QFeduJBChGyyFWFkANcDlHzhI+gZS8AzLOwij67L4zyeGs5LVJEpJoxbl2OX/3qShytHurkq8OuweoGDNSKmkDSsaxwLhJG/kDP8EDWCO/C9aNk4xcdz7PJo0LqC9RZJ/du8cBHpvg2AJO34H7Bix2q9rL5gCC5ND4ySidbuWRrXe8a5xD4jpe0hoRaBVV4rJAre3uYbdrv0tOu18Rjw2wC+SptiUlKrjm0bn+K+aRF5uNNLEXRcXO6QsJQNIRZJ87JsAsKemeJQ/rf+wc0UqOO29jQhy3CCJY8zeJU/33vGMArCgk2NWfQgCA1p9HfTaY86OOKdZ0DPlmn41BgoasCtYCrmCTP7CZDUTd51zJpwTISl3nezygAMXOG8tiFh9RyPK9uVWQEEQRJbZTH10bzvd393eN1cYlC/THtuD6JlcIp2vhCeKikLhFXcHQnFTtjcc82RLc17YVuORt/nDbtdmD7bt8tjm+7nWvO3ZetG299ruPTcOxvtPl6naLMJJPsRNBgm192hZtZR0OkJXVJeRF3FhMVnDpXissYU0JuUeZ+Hj6ge1ru+JC46CXLWzCSnNaUo/AI3dWzGFt99q+/rjHPe7yj//4j9fCNx+GiY3JXJ2DMxJQ/rUxbgvfzrMBfmXMsGFtZPEXZ+HPfcLq2vCcMHtdG2OnbIa9kK8xsAUJpMRx4xSOknwjg3a5iLFsjW76VLyR3Cymspld2Nhda/pbX15yy14QYv6TTSDiWwQUM/ATicC5YECPyLHz8EhxhP4lM5Ludif12FH/Sv7f9KY3XVeScQI2AKvhi1jqJ2DFkeWRePR5O/c+kgML8NHlDnxueWRz0Tfb714FNRyjcYQRfgqRrMTa5de49dov/Go8xsbuYYzj6bFzdkApypIV7ie5gutsmJ67Xgz3CBOe2PHGzha3kOEY/1eUgR372C8OvNhs5xS8aR5erle/du3gmOKeHKTrxbZ0a8y4C/uXB+wv7tA//GLrYjjMtyi43LNH2Po551/91V89YhWsoev0qqix7Yub4g8OSK/Gv3EBfrM/MtYujmTRF89XjFxZ5TPlZf2rjxZD/uu//uu6GGGuivD4BnvBrcRwPkM2fU+n8bde0NovIGhjCxr0gt9sjPbYS8dwa4VicySv2pSYP/3pTz+22PdTexaaFjtwwcbDnzrPb+EuPrncEycW3zq3HEnRuEuckQAAIABJREFUpnbj6L0/beNT13buePH+ox71qLvqlECW5DAkE9/EYUm04NR5iYPBmcACDwVte4KS4EBRa5yNjQE13oA74UY0648DGo8qa21I3AHIOjGgak77PBahAnCKNLYNDpvcM1BzB5DGlTM0D8l7/TAqpAHB7x6FAYZpHJ1rHiriuy2RUdAJZ0fkfJJHnxugjdV4zEV/tVuw/smf/MnL3/3d3x3kYonF6klbyAlg4fgIpSDbWCOeHILxkmPXs1PBXQGn8Xr2lN2ybY7T2MhSAJHUnJMZKz87BzJDdBDG82MS5mUcS5j7GyEwT0TVSoYgEFBGxv/jP/7j0DfCyG/pxqfEf+e/AZ9u2Fgy7B4vhqpfIFK/vVSm56ff9ra3HccFWAGzfqxGGB+wW3CW3Jkvn2zcnjsUWBR0EN5NoJZcrX0KolYz7RTZ1QRAjjBbvWxMVuMFFv7dGADyFgoWBzbIC4Zsh11vkUofMDa5IVvkC0dgAExlo323krdyqr++t3ukVTzEjI9bIe67RJRP0en6JPKxJLj2s41nPetZx7OayBefzoYFROSRPeefVm/4lWCazLw0UOKNDK48BPv6ML8dHyxCFr0PRWGl8W8SipwuqUVc6b840/gWC3a1pevz1cjGl770pQNP+Rr78NwiH4WF7BgBYA+uU8yVqG4MlShLCjfmslHkpnNbWCCz+u+adJpdeRu156vZCcwwr+6DxWwa3jb2xXpyI7MlROZrLmvP9NA1+AC8EPu0VR/Z1pJriU3t2KGxRceNQ/0NR7Ywsbaw8+gaxS33upZ/OU4uMK7PduJ0XckJPNxYBuPFQBjQPedz2ufnSGb6SecR4eS2RRPyhlmbFPCRfIbctYXobhKXLSgK8/3miIvUt5/7E0P5CPvEwbboCDfFqd4JEbmGS/DFWOh7H70w7vpzvnazk+bSO0f6VyHAe3M8j3ycuPsnEcNbj5woACts8g2+sri0XECi26c5nXXenPYYvgYDFUjF2/o0trVV95lD30sYK/zC4ORhZZlMaz+5KCjw9+YhvsBWsXGLrMu32SFdW83uu3ksFpMVrMPbJEH8je2SE7nDBHyRfsSVTZA752dda0ffzT1/KSHt3xbsJdNrw9l1RbZ2nb3rXe+6Fik2riyvqE0xcx9VWOzELxXIyJ2dJTO+zu/O+sFz8TB67D48Ay8TK8Qiya9x4mAb12oPTuiLPhpLx8QHshZDk1kFFrlbduGl8ztHNr/5KHwxpo098Jk++YhCAuzqPCwWZ7NHRW/yFbs39hqLOGLOYq/CO1nJQemLndH3xi+xGE53LpxKVuIkvDRu9/cJqxeHul6xRv5QsfN4BwCyxKEk4SoTyIYVzhpTACBkzrzJBYMQqAgh4fSSmR/+4R++/OEf/uH1DaldL0kEROfVHYkJp9hgzJEEbu1Rcm0lXPMV6JeIbODaYMHZdy6bpCO37mEYkpXaZVy2szFAczDXNcra46BAY4EE6DMSzqIN1zKYLU4sSBuD8QNPyaBECQmTrAoSgjzbIFMGm74UbDjHAvgG7453vZ83AUyuX2Im4Wdr7ENxhe02vvqXwK5u6W7tpvt2znSziVF9S7IFsCVSZMCfEELHjXkDo+SO3gFs9yJiEpIleJ0XmOi1e5O19umMzwpqzWlXDth497361a++9Dxo/9pG5dcYJIzsSZA2fuCDyEgEzJ29bMBDzCS2Ag/7VyjjoxKJTcT5VHMD2J7HQlj4xBIXQSKZCYwCf8e0tYFUENiAs3aFdLEluqwNgXHn35htreev/Li26qekvp/4YW+L2R3bgLgFpS1g8O3GYWvpBhu6rG9t0GvjIvdWyvoXhkco+YjkRKCR3C/h6xxyiuiwV1vc6b3rJO7aMg5t9rnBGLbTDTJDJ0g4H+L75Idkuq53CrRaIT7VnoKrJNrKVseRH/HQ6pFkhY9pxxbGjSNWiBFf8mVjEaYSWr8osT5FtmK2BME7LJw3vtpsjL0T45/+6Z8un/jEJw7iZsskrOj6+uk/0gm76X1jD0K0hMd5OtxEVnECoUJwkBqEmg+JR7Cjz/SAtIm7Yv4+T8rXNqHo/jN5wzXgNd+sbVghwVQQQDL5ElJNv8YNp5zvUyKV7NKxmII/1YYiGl9mE40R75Fg1pc37eN0fI5/kG9YaVUOVvN3PiWxPfMUnBBeWuigM3Ys+WhcsJu+xFRcbZOs5hh3knjzGau5teVv+Mre8TAEXAxgZ41lC5PrvzDB/MPg8KAihDjIvvrk/7CCjbCJZJ1f2Y1lbMlAcmz+PhsnHYkjjUu/9L+8ob/pig01tl6Oemz/vfst/7DJeMS4jS2O1U7z4kfwVLxvPN2nGCm+sWN8SQHXdzuH9NP94v++TLT+kgn9rX3AMliwuUHX25nIDmFic2EXYg0dso++e1SrsYnp2mqs7bTofr/O4PrmhHPBh7ioR2PEVvKHsXwbbxRn4E/t4l8bi3oH1Oc+97kr74PP5glvV6ewAqZ1j/7wSdwKbi9PWI7OFsVDuOl6NlIfdNyYslU7rdmVeMm+2Lyxbx5I/zgcm/OLGXQmRtQWbBOn8FVzF7e6bjmvuWSLdnuKSZtL4f6bB/KhLVCyMzyvz8U3MjPO5XmONb9z0THfaTze0SO+JIPj55q9A4BR1DCgWcIhkUuoDcx1hLlACmy6/1yhILieF+/chz70oWulMyEzVsZGIPoDSoITwAMInB8htGtgjbJrEOh1NuQSUOdUwCZlAV6Bj2HXtkrmBgvKX8OMNPXMTi/j+/jHP359SZvxK1Co2CAWC5z15zvHM2ZE3o4CQWtXCtcxzY9cAYGqHCOUlK3cNzmh88bLfoyxMRTwvDiyuTHorgW+yLZ2KwB0zuoIEGZDm7ADS0m7IgsyovqF+LBXScYWRpZMCaKehRQ0HU+fAAdArO1tMskOVme70sEGzF+SJEAIdsh7RMSz/vxGQDKvBcP+RjT7e8mx6xf40ldv3e75yP71grfu310AfUdm2fsmH7sKDuSR0J0PP19CYyxkzm/Jkc2eQZEe2Enb426//fYDt8iAvNhc321/Zr8CxAYueKeqjeSxO3gDOyWe5qVNwU8BC0Hgx+TKV7sfwVChpmtkd3UPjwQbskK64UT3NkZ2rF+4INmrnbA/HEwGnX/iE594ecpTnnK8+DP/Rgw3Wes69iBYLiGRbElaVi+L5XCePSE/u+1SwcE2fzty+PaSaIRCzGmejvFDJMTYJKdLMDuHQHdf16SnJcFd09wrpP3rv/7rdWdTcrcTxfP19LUFGX5av9koe28lr/fSZNv63kIWnGn+fK42drcZwtP5EoOKSx53UYBgg2xazKTX2iADZFWf2UvYyW+SM6LbtWSwfq9dBQ2xAh6KNfChPiI6tduOFzal/a43l9r2ctH6rm1jo9c+e9lvBCl9bTEpWXhO2OoxneyiCNtZ3YkL5wRr9ZNs+XN9icMSKnO2wwE5F7NWNo3LM+xirlW2ZMDmxcKO9eLMfkGmubCN5l//+oCHYkjyqt1k9hd/8RfX9zikB/GGDuoT6W9MiroSQr4Cp+u38aW/1aO4Vh/f8z3fc2zd710ffBced88Wb+luk95d5ZbA43YwlW3UbvIo9nqvirG7Fu/tu3nwb/gOU2Al/SRbdoRLnu1qiz7i0PJ3cscl+atHc7rf9ZvU7TslFG/qG96IWdunHU3sUhyTSIsVCjy4jcQrGcUz6ntlL2muvWStkLPJlXiDB5EhO90YKr43r8bK9sl/7ab7+DnZdR7O2S0hEVdAVBiA6fKJxpzeFWP7bpendneHCttjV5sEiw94BHnCjOZTv+GgHIesu6ZjEk9+zRYUdHFkOnUeF1jeBqvFu12EhYHiL9uHuXJK+IqbaJPO3U+e9NrnvnNHsm5nbTyp89l9PLn5kHNzWj4OA40NDuGHYi/MUqRtDPTTNfQCq+o7Hznna/Vnpxp7WG5mbOWK7WhtgQV/7jrnYTCs8KkQCjdxgcWO41eR2gEApCga2ZJgJRRVH0kYYicw7KC2M4JaUr2JG8OVeFrp2YocZ63P84oJYzQxycgGQmDL0DgN50MsNjmsrxtvvPHy2te+9rDjJz/5yfdwKkGwTwURybFgIalCbur327/92y933nnn0Wbb51NCY7YSwGk5PwNEXnc7ngoXHSD5HM28GAsC0nfO5BP57Zruozd6BQacmqHtXOkYUXRN7a3huafzHJHzLoi3PbJK+2c/+9nDsSQ1qmlr7ECd/HYObKlrgIdkYcFuQQHQblFKda1x7DYhspPsbzXVue1nk0F6ZZN8B+j1vfkiYwhlY1EZB16IJbB5wAMecKzYS9i1Q+7I2NoLm9lEsC2XPX5Q+72LIFvtxSLsXcAVRN0rSZNMArgljsbMx7UFgNk7EsKv05Vkg+7hCpwQePsuaAP4M/llW93TNr7PfOYzxz1LOJC4xUl6a1x81t/JHemq/SVdbJG9LiZ1P7LFPs6y9fxo9yO4zSl5KkLUhnO1j1jwZXIq8HfMKmEBq2PnVWsEF8Hc4uquCu5KCT3xDZiIjCTf+oq8k4ktgkh+90YSs/dvfetb13fCbNJ8xpjaym5/7ud+7ng5EjnzTaRNDED46I5NST4k5PwZodtYxw+zc2SaL5I9XxBzl9BJhumsz+YdwW1bshgMgztXn23Xh+na6PvGJSv4cAhRtHpRX/l22wwb8xa00614Z45sWXGSfdav57gR5OxFoZJPigfrX2xi5SeBOydQ9b+6FFP6RJTEMkkvMuSFiXSyY8AnitMVQ2CZwhe5NMYHPehBx8pKujF/drOxt34q/mS7dpHgWF3n+XxJT/LS38Z9cZwuJdf8md2Yz36HexuH68+KW8fJLhzwiw71n/47pwAoJinM9L3rk1kryxIoRN74cBn6tcoqtps/GeJt9Mg+xAbnW/Gs3/35SlxHEanxp/98BXftGr9Owi/4O7vj7+IuHODfVq75zBZk6MH8xSsJmbirIIJziRUwQkIjftbeLvDgQY2xXXrF/V54Rv7NHRaQHfmkAzbRuCRV4jDMF3/FuPrcLfXaNTf2TWe1owjZuNhUfSsONP5ksDtHyMBx84bf8cN+mjGeDpvw/LUjCZzYJVlbzF4eZ2HGrgEJHZs3B4lW33uE8H/+53+uC1r4uBghj2IPCjTO81exZTFEkkkv7JCdin9kWBvaxfvOu+jE5u7ZIq9dtMs54ZCiFp7B9tJT+IBnwdblPPgiX2ErjYttw/Xle/1du8XB2g2f0uPOHRbU9nlXFZ7Tp79xI3Gj4/viV4UFnARnhX3Lz2HHYiyeE2fxzrvdreBxBJjAX8jG/R6Z8g6PXQCB1/B2+dgWXZans73mc+wCuummm+7aZ4EoFCgxOMSbA9WAaoq/XcPwEJUNzs51rxd8LLgwSv2r3CH3hG2cElRECuHayoykksAYMbDXluCfMdTf+9///qsT9RN3C4acubmfny8FekBjt2F17R133HH58Ic/fHnjG994AO4GPlUxY0VIa3PJmyRhSX3zMUaE25Yyiu97QfCsG0kyg0Q2BakFrY4Bbn1KWDg8wAew7GhBoLFLMjg+0kh2QJIOt1CyfS1Ar70hiQoMzUPBBFlVmQUixrxVWg4JRPxkHmBAFOnI8cYtaJprY6XP5NhvkVcIqtKHTApQWy1lK41BQmOuwJqcGkeA2RysbPMNxIRsBEx+jGCQLyKRDMxh7ZHfd11tWZXNvwFt84hsAXt2YB77XLoCSed2TB1nV3yK77DfTVKRMZhDv/ydbwniArafO0IgkD8+Q149L12lfX1Dm0uU9Kvgci66uV/7bKdPJADZX1LRfckIyeUrZ4IM72DG2Q7yqWwEebDKtbEAATD3DYB8S+FPkofQ7AuIJGG1Z07IFLtEZta2FQU8f0snxkPvdNYqfC/j698tt9xyJcBbnLOi3zXa0bf2BGQ6aqwRhXzLjhI+rzCZ/CVXZF0f2jR3NrKElT7FwR6v6F9vJ//qV796fRxsC1rIHt+o//MY6sN8xact2tMFX95CBWw/74CgbzoVx5doKlKLOc3dih/7MmcJITIEq2tf0u4eeLyFpXRe3zDGyqmEmrzhOzmIoc3TThZEj+/CqdrWp9UuhN01cBKp7nvjt7OC3OuvFZ7erH62RRgoMd/nzmFnY6lo0735mDFLJJdXdQ6WLHY6Xn/+Jp/19cbacavlSyq7rheKvuAFLzjeF+PRCm2KgfsOAPjBzhWikjefYRd0YF5hATuIqPfPO4OWN7qmcSTnzvl5Tv3D3GQp2Wuu9ZX+tsjYeCSrtcmu8EYYJU7jcPC89uN/FUva1diYYafCkpglnkl02aoEFOYr+DXX5BzmpZteCAeXzFUch3f03XlFAOcsGiTf2tNW5/mp+5rPyl/CubbVeL1UmF8uJrEvSdLyRO2QY2PY4lbP6qdXu1bEv64TWzYHYE/8E76RrfjcGOh/+S5uLBnj98nFT1LC0XT+Xd/1XccL18K9ioD8QazCmxpXfUsad+W+a2A+jsE/+Ot5Fxb/ldCbH7t0Pz/VzuqtY2eeTjddpxAhVpM9PFs9wiP+BXdxfvZEz+u/XSPOGC/98Uu5izF3XfqrPRzILy2wd32LJ/JG+Yg4uBzXqj49Li/kzzhPc0gvJfByZ/a2eUF+vDF9C/Z4Xf3g5HSkqLqLBvDRXPqUB6aXbLJ/xzsAHvvYxx47AGz1NikGv5PcgJ3AJIfrcJIpxtTnbpetvYhzoNFvlSMeAp3tdKsACj8TDWNcQqMyVb+CKPDSB6KLQCO3rgPuVfT6Ga33vve9h+MyJMZCCZKc5pKB2VqofYHZagkg7vr+3qQNACKe3cO5EHjVI4GyPr20iVMJ8t0ruC7IN0fAA/TJTJKNiCG2bGETNLKQVC+BRhCtHHS/gJ+ejHVXNDZ5oRfzrD0rIxuo9CkI7srQBq76zwkljQuA9FDy12pkfQIvTs1uFAG6JjkLNJuM1YdCyQKal3nxD+ABDJJj16/NAk6AqzopEDR2pBTomSMwBKAq6YoCSxIlYPWjfzrY6wRIAUqizr6qynvjNNKpalt75g7wkR3+yebJLfvpkZleyJP+2dzac+NdYBUMJEO+01E2198FW/rONvgAn0xegkjjVeyzjQ4BSz5baOna+uADMGWJMzwhdzJmO77TgUC8z3Ejn+yVj25y5hp6OidC7Boe7GoAQq663Hf66phA1zG7NfiwwgqcZFcwTkBjx+Sn2AsfYKFgxx/hItK8/te9kf585Rvf+MYVQxsjHzROc+CvGwcQr/QOh1bXXWuFbmWzxyV8bHFjKjuRADSH5IMs/8Ef/MEBEe1ikABJcDuebfZ94y05G4OCDnnCq5UvEosci61WOCVDyX4xnI2ybzLi74tjZ7teOzN+7dh1sMU5WAI3jIUek9Wf/dmfHT/9qL3uIduO1Sf8NFarfVZDcZD6luzgGPALRi8GdUwiw1bZBKJM9mQB0xFMsZYO/XpH/ZKlNrOjLYyQJ5uCz+yGHRozPmesm5DAnHS99rZcAcH0SAc+SEbaZVtbaCQrNri+w/bqi5zXvmqnPnDHrlsfJuO1E3iIt6Zj+AzzxdBNYMVPtpI9JNeNY8uXGrukoT74fHqsQOXXBtrV+Na3vvVayMAVJSr4L9slHzKWTBgfLIxXd0zfOKOE7LzyWbuwBmdoLDAI/mt/E5Cu6x/+idd2D0yWJG+S1xxwWEW3zRHEQ1wlmYhZOIH4zL89Tw8T4NJyZhyI7iTEyxX4oSSVLXUN+SwP3i3vijL8re/5ZwWKCngKdcsBzjyv+XV9+Ub/yEUOsfFWP2cuyWbkWhWbyE3fuETzgrXkARdgjvgtXyFbO/1wYMfZCB/F6zq//eO6+JVz7lvej2fpS0yTR+A4i218UUEab4Qba1P0wKaXm27chkN9NhbFlK7f3HPjzzlmyMmaQ7uc/+iP/ujy0z/900d79MTfsp/8xQ4A+oKp7FQRRC4gDpE5X8K1mme86CgACEYcl8IYhMQbOXBccBSkkRedEwJFGnSV4uc+97nH84tIoKALRBhdY7FDwTgIFGieQRBZVTgAAs0zgXa9rWBdw8kYXv0ALn2sswFjwUmwri2rh5JkSacqEFn0ue2Yk2R4nTEHUVg5jyPwDfTbrsgYaiNAtPpifIew73bCnK/rOTvD73wyUsToeyvTgUhjAvjAEDmvLSDc1ttk2HMrzV9A6Rhw2Oo6u0JAgLqiAh10nUrXklDgaH4SDORqCx2KMJIYhMa9gGAdSRBkm+5xfBPY5GFlQNCTsABIQUohgawFNUTNmCQ2q7+1ffOzZZ2fSAr1y6dqb3XS/QJL95hfx5FIwQA5WuLb3/x0E20kD5j2Pd2ooGYzO7YlCR2HK4o25L3zYJNdLzCzDbpu7HzcuOubvNmJACHp73u6Maez/rc4V4JoR1PHm3N+hLzAwvMOFsFI4UaigVwLMIIYWSPo/HgxdoM926E/cxQwkV/bLl0Hm+DDkjYEfAO4AFS79Ey/7BbZV4iQ3GhbYk7eZ1uUiEjKu68+Ot74xRBzTCeIg5UZgXr1z4bYT/ZpFWYTC9edE8/arED1zW9+8/oTlVbuxBQxCInKD+DC2hV7SwaKVJKw2oJ/9M/H+QRZnxP2jZmSUbpeG+Rr7EMcNOctoNaXOWwSaY5wXbFMzGus2t3dAmyOr6Sj3SoJl+rT1vXF+HZStQWXnWyysCtSGzsQLQli44J79WNe/I59s836cI9dNJL4zoUBfj1iyer6xBZf1r+Tw66WrXy+4zu+45B9PzW5yRAbNt8zZ9IGXIeHYo7iG13BD/xAX3ys454Dh8G2hrOPbKZ241xiJbnR39kH4R6Mrd9dXGIjZF1fbJ7P1TZcXPLPFzZhlQThHrBKnK19byhXdMMz6Y8/icPNeRPntua/8IUvpPrLr/3ar135GN6XjXi8AG/DM63kNqdN2um0+eyOAAUhYzjblgRmCzf0i9vjseTbnMTl5T3ags245cZ+RY2rAObnmI2hc+eYK+lqPuwWJ5bksXd60574lW66VrxTpKF3sXrv30Kg+bEdMmhVv12A4np9rI8kh3KCdoy1g8s5NgNf2PkZx5PHmcfJs8xx8y5+VXstxPQT6L3UlQ2d8Q6m4htwf/mA/AoeiQXGCtfIuDb5p1hvrORbP+a89rBzLQa7BherHffqX1FLHste6kuhD68yX7oVq+C6tjZennMl/MS4xQK5EJ1ujMC5LRbAveznwQ9+8LFDpDHi14qR9WFRGVcm580xxarazcb4Gi4rt4KHXd8C/PEOAASAcUqcOy6JlCgT6iZzjFQiRhEIeIPpeoHZC2hs+825tmJhogm6ezZRFZxNCMkk7M6vsQlwwLRzKk5elCHI1QZQB26E3TnVPsHQMYYQcNe/wLJGJDCfx03Rkjjbwyi3Njij5GlX0BonB0TMG0/JeLIRKPpdylZG2mIuyWVsSzAlpfW7q8Su3URiAbW+BVxBeR1AkAIIgFKSDzA6LvgngwVMxY8dN7sEYIDOp/bozM4IhMAKl4o1gOg+cu7vrbyat+Mrd77AjhCrxlMgCNR6nr459vKiVrV7LhThF2joVFKMzCLcSDD7AayqkMgYwBHoPJ8rkUgu/S35Wttmv5s8bzBeAnAmQYLGjqcxClCSROPpe+PwzJMgkg0jo4KTY8Cb7dQGHHGtQE+vkTgvFSJb86C7dij1zG5vQl8f5jeb7MJIxGQTNPMVMJDJjgNi2IGoLIEgA3Nhd/CF7e8KneBY++ZOp/qHiYiygmHzCmvgIZKj2JdslxDCVAkVG2zc5tjftW+HmXk2B/ez9a7Vh5iBxCJu9e+XCxCRxRD617YYZC7O16eijfGzI/HHfGCWHQ5inyCONFjhFHyRU/JgB2wKRiHJixV01r2Lp7UB8yVF3jPRdVYRun9l4R7tSsD1vcUydrNk0XVLmMRmckO2uk/sYHPdp2CUjRkr+2/cfkvdG7LpHtFD4ugu/eMQCmjIF99g4zhJY1OQQGibh9hlS3nXb8GCXYpBiFnjbpxhRqs0zcuctdk9dLHP0YttrhOrJFu29PIL2/zTXTtC/vmf//kg9x65OsdmMW3jVXJRVEjeya/x4xl9snfj6PqNmx1XRGq+HgtwvW3j5IdfIsFwbTkFXDljjIRAnKqNXS0W3zYWwB4xXixSUKp/L0dcMs/f4YqYcfZBMczOSr6hQKH4J64Wc9JR8b8XLPbvzW9+8/EMbte4f/XUNXAdD1pcIetkYe4KB7gL7t54szV22D1di0/i+2dOULvpUoK549Me/xVDvT9CQUf8N0b2t9hhvPyRjylGsQ3Y13d8D2aI3ebaXNhJfgSDFRQXf8Si+m2xK1trV2D/YCAbEp/hqfmLIWw+PKiNxdLGRi58vnbFIW01bjiOl4mh63vsG7du/LtjKfk1To9iiqHkuLxJ8omzbN7DR1a2OJBcSlwXOxc7tz/4oih6jm1sFC/vxbTNvXdO2ekml7SAwBa1JR7jg4vDWzimC2MSr2E/e1++Jgbhb733pEe48HNt1Hb/a3t36YlHMLhPuSH8oReFh5U77sdW+tzidv2zARwI36udZJi9NcejANAOgE06GLJAqpoAjIA5Q0Si1xg7B7Q2qW6ySBTHArIEyJgFHMH/DDRAmnDWsbTBaZGh5lTl/M///M+PN5vnoGvcArCxMAxzqR1Ew8pF80gGGUJ/l9Dt70UzlNpUjaFosqzfjhUguhchZoDIq8LGVp4FRkYuuALAvmcQPSvYLgFtbYEBcaiNkqOcJKPuWsQJQCAtnGQT+k1Qznrh0ByoPpFEbZxXzo0LiG5gXdLU393rOUmFGoUEARa4bIAHyl3L8Tjxkg5OKjlCMDe4JmsOuoAIFH/kR37keFNyLyZrTq6vP8F3CYH7kPbVBT8V2PiR4CkgA0Pj4RuIA3tRWDMfNtl12U4ra+z/DPabrBSQW+no7dlnQLPFNlvYgAM7VPi34Ld4hBD/enALAAAgAElEQVTb9soWz8RZIACG9SWgrr02bkECZjWWfLnqeTtYJHkSanOCR+RF/nDN9XQGL5eoKmSwO3gAwCWKdEH+5LM4tcEfPgjmiFTtV2DMT4wbKRDQkSVFWfbRJ0IB++AR+W/QkwgJzuZkdbB72v7m2c31Qza95MvfffYPCVjSyN+N2dysJOgDnpA3Urr+Ju6IAbsSUTudRyJ3bGGaZ+w2cMOyDer8X4yQiCLuZCce1J7kim0Yy/qkWNj4krOY2zW13fHkvsm8ApZ2/39JLBLcIxZdF5HwT2K4cZ1t9YmALYExP3YNr+3sWH2SCV1Lcs8FjO6BE+ZEXzjNys54urafwitWbtGKfzU29rk4w9fgSdt4X/rSl15e9rKXHTH0LBeyX9xpTvlnxcdWhBpniRos2UWEdMBuJUQKSOaeD3seP7n7m27ud7/7Xb7+9a/fo1BYGy2M+Pko3LB5KRotDvGL2sT1cEU2RJ+uEYfF0j7DhcZoXl2LA66tOG7FlvzEE35QH7VVm407XfVY2iYcYi554Iub7En0lhuQu/lJzOHNYtJyl7iVMXnZJl+qjeQGk/DF7pfA5bvhC/ttjvio+ccfLfpom53Ty/oQfGguHccbxMb1ETGhseKRfEvCuLzMvc6Zo4TEPDZXwF/SiVV1/H3fcyEm4pM4FP1vUiVHUUyyWLWcSxFADBDjyJBunReHxHXctzhXW+2CjQNZeBFPcBb2RO4KItojM37n+PJ8doujwFaFp+6FV/wKn8KBca+u27yDPNwvxnW8sVqVxpvpmj7YynKU7u1/OE+XsEB8ZAv1kb/07pv+Pe95z7tuua8NhRzj3MK3XWqbe+FtOJfYC5PqH071N27DH/tUxIX/ccSu9Xj4cmxjFNMan2IOmcMuhVA2nEzplK3uIjlZKa6RueN20IgxteV/1/K/r33ta/+3A0BwOk/SCqiGAd0Cu8SBYCWNOtIZQ1+i0DHVSAFdIEdiKUjCxBGQWu3Vz/alqikho7Sew2qFoUS9vwXnzpvntgk0GExjtuLEIKr2vfvd77687W1vO57r4nhAQhKGFOuLUSINjnNG90tod4x0gOydkwIJKpCwPdFWMwYGGIAxEpHuN2EDwv301Oc///krWAA0jpjxWREXTDiRtjkmkFsQcI4TNP621zaeSNlZr0g2IgioNkDUj7msrdcW5xP8jBXgZyMFVbswJDmArOuWYCNrAH6D7ZKqxr2rxcCAj/UpaRJ0zB1x6nh6XxIEkBesloBt4rf6YQcCO33XnsQJwAEwgFX/rlNYAPzm0xi2Em/VUiGKPdMjf2bf/M/4ESRjcRwGsB96FKDh0BnzEI8lVF0LN9xn1aT5WPFZ3KErMiNjc99AR1b0unNQPd72BG8YpG2yF7R83wDA1qxMrF3CcBi8Ml8S19+ehTc/wWeJdXPkh80bXjYX/iY+KJAgJAgzAr+2Th9LOvRFJsgpEk9+ZLVElW0Ijls0PetdsbJxItu1uT7ROYFef+KVOLRJXLjhbesSKWNIzr/wC79wPB9Yf+SsnZWbZ9rrW3/wxyqJsbaikk4K/nzAqqsdbOwMKUKIkFTnSyBLqlr1Q5hrO5mwaYRu9djf3cNGPJa3ZLE+FR+TiV1S2ql41DGykbA0/8ZQm6961asuL3nJS65kylhggdiIY8Cg3u7f85Fs0Mpq38U7mGclBwZ0vHF/7/d+7+U5z3nO5Vd+5VeuSS3yzn7XFtyff1aALMbmv+mv66zYdl3tw97lN9u+ZFFhZ+UPe/GcLSAYf/K3up6uJNz126MWij7sn7/AMNyFrD3G2Xfz53fNU2EMLuFKYtcmJ+6HkX3HsfidJKjvFapKuLMXycEWX/GS5mDO/GfbE4P6VJyAq8bE/8yzcVt165j3JTQvPPEck/hlY+DTkjv4CKO9k0YxQNxsHPVVoc/Cm3hgvrVZ+/yCH3ResQwfg6P4fd9hFa4ltoknCiVWKLXBxvhV4+u/sbiODpaXixvm7xq6wb9w6u0bnnWtsRnrzkt/MJOPWWBKX9nR2mZtsil9iom4CPyg+9o1Fv2LZ2ysaxTeOtZ59iHmeWRX/kY3OLlYbcz63K3lMMU7tjYZJlNcrfwp3GfjdAHPYWTfLfzJ68yZ7ZOZNjaJDguLf/2rAMB+xRo5YP3suOF4suq/62DI8gf5UOfIXl4G02An/tFn2/Yf+chHXt71rncd45IrL+/EQRRR6DG57c4ldkkWMIdPdP/mVMm/xev6WvvGA/jVxkbxEf9qbsdLAG+44Ya7NngukEkSrSQACMZe5wySoSLSHT8HGgTThDeJJVyOuZVOgYID9JmQrBA4L6HjIMgrRa7xdY+tNozOp6C1KwZn4AEOHW+ebefup8NU/DgL4oZ4dl/nELhNMhgIwFF9P4O+4NrxreoDvQ2oS0T1vcEZ6RKEGKtEiOOSOd0ZE5lxTsGAHZBh9zUvNsEp6Uhg3mSotrvfS+VyulZlETMgRcZ0YVvoyra+ayfi+C//8i/3+Am5tRM2IZBb9TwndOTUvGwbpeNNXpKfoKwfslrAMdau5dTpqXEDUoC7iZ2EhH1ugoOM0ZFCC0DPdqwWCPRnEmk1v767H2lYH2mO5iKp6nxjFwwkRq7d4KStlYekZMkAQMwmwod9x8USIHbD3vXFlgVmKyJ8QHsSs/rzE2sSVORAQVKQqU/AXjvkuASq8wpMOz+641PIgAC/JF9QOSeEjc9vgyNmiz3smu/DfAlCcu5txV/+8pevj2lsEYIfs4PmyM4XGyWHR9Q+vW9EIDvjk+DP1mu3a+qjTwnKEn1ycA+9wATFkJX5Fgkbs19xSAa762Jxw/FN9JByfg3LPO9t3lY6+KG4KTCTER9GyJpLuqzvVhesAmgHjhgH+2CD5ty80mmPffnVEviN1IijVtuQczgEl+kYyVz8W8yoXS+HMs9dSYcHzbm24YV+JG7Icm2TT23XZrptvJ7JZpP8uPOSio4pfptzY8BdELYzRuM+3W+ccMoKCxntjhtELVvwsk7FHTwFBqy+uqY5S9x35UfMFMsR7T7FF/a+CyiSVNgF73clt/k1no2ltqsrsIjl7AxOsUdcBommD74JA7t+V93ZP87gO164JJkd4CFrhysPCaE46PrFKveKN/ThmsYtdrC3ja+d39jRfWwAf65NY+he/zrO1sW25Fl7kpXaINOuSW+1b54d4wuSBiuiODAM2HhlTMbIxtnVFotco+iH5+NDMFmc3xxC3MEzNsbQPwzjU32eYyab3Di0Psz+YJg8hT7pt0TtC1/4whVH4LD+5Bz7CC88EIPNPz3IL4yZzeGMy+XgCyw0tr7Xll0f9MVnlm+wYf7Obui6/vvp4t7T1XsG2Ib72B8eJA7SU+30v8Wu9LP5yeI+P5U0w0H22LxhjoL5xmXcwNy6jz/U7y44b54g1sB3951zDu3iD2I33rzz5tditXthjz7h6dpr81egTOa1D3/lUXIz82PL7Jft4j59wlf4pChKT322ANuusuc///mHvrVn/PzJcXM2LvPt8/gZwBtvvPEunS9JNwirm6v8BrbEHGAhDxswTNzADIBSltwBjAabM/rpHE4EINeJGLnVOA4KfBlJbbaS3PPXEiIB2XdK2fa3Usyxdhw7NgFwK2CSN8TbjgdBxvE1wA2kzY8hI0VnAKBkwFZbOWAkEsgBJfJn4EDB9moAzRGWfHXPPiuevBgwAwOGwKlPz8Asid7A2nEFH+0gJoiinQWNfxNOwIkwAeoNotrop4q6t8oXklJ/dJwskDYOLnB3TgAlSzJCKJfg9TiHVRuBQRBHCBeY9ANwgaUKKp86B4NzorwOrs2d4wIRkgHIrRT0KaCzUwAogdhkffvZohmgRjD4Rfdq95xI0GfHN2kVbNlV58mK3fcp+TCntvP6nfm2tpJP/fMn2Mb2attvzpaAnW0bcRKskYU+8yM/NaU4kEwWqJsD25FcNK5NeJEM5LlnE6v6LoFa23/yk598PA+czcGxMNGL8OizviV7CBP8V4AssWq8/e9Y8+Rz5sR2F9/YFkKARMMEMkAK9vjqhX9sv3Tk+TWYzR6XzOg/QpPOs2d4wGY6poiAMHRNfcJX9mGcgny+7aWo5oQYN64l8+uP5JHOvTCV/24S5Z7O9Q/Owk8FLH61draJSWNLBtnNFkq6vsd6ehTp93//96+kTeFxE0S+vckRLFAg25WuM9ExL7YqhkpmNgEwVzqCs3hJ465o47ERclKUXH2xF+N37SavtW9c5tR1/IDvrZ3yy40z5g9/8mNJCazDE5ZjSbI2afNyKrpPb9lLPglzzVOhr+OKQbBG/OwaPCCb21Vfq/rkjNf0Ke7XvwSifu2Eqz+Pk7BPuNbckdeVL52LYZIixVS8a/G4sXXeb3QvxvC1Xdnk51u4bz74A57D1hRcGnsYWz/muxhj56Nz5IM7ZDNiEp9uHuIRftMxfqzweMYfsoNDEqPiWPeHaWzSJ5+F5WyrTwtJ8G6LFZvo2GWwuJIMxBxt82nYKzZ3rWsae3bXWPEjnKrxiHs4P55uJZefbmIkzucL4iU7h/+wFR/s/lZMvQnfjjTywXn4fHMSF5N3Y812xE02zhe3yCZvUQS0UCFhVrQUY/B28Zgfnvkke2Jr5poMtNHjpe3qits6hrOmn11UWo5J7rXV3BZj8NmN58nEY0nyFNctp2Zr8pu+dz6ZKAh5DKAYVd9blGXXsAQXWP+ls8ZHZotReNmuksMgOIHnbA4sFtATXJLLsAHyZzNn2+D7ZCxHXf5Dl/I0sm4ecqTGIS60s6wCQC/Sr7Bfn+yUH5I9fbI/XEUfX/nKV/5vB8CSFInHJsEEKfh1DVAAIEuakMMmwHhNRkBm7BRscJTa9QsSSA6lbJA4J6GbVJwVTCjmJBAIVOaxSkJSCI6xAUrnVYYFNHJllObOUCSUzbNx7ttznVtCImngwFb/yUS7gMdKZHMRbCQCSIS2BGPycp0gKGiTV59LkBgyJwcOCF/XIjWCuD63YLJEjFMAMvM3FnoHAIIBGyYP7Zy3IyeX7C25B0LmADCQhiW1+uhelXz9NefmWCD90z/902P7Z07Ktox/iy+1V/8FKfMRWGsXYDZH4we4bLQ2EDWEs7YEDIG5+9lY9wAk43IvvdbGmbRt3+ybL9NDckiekSl2hPhKJMhAoDcX89APzNGXYIk4NMbkK6HvvsWIdnz0tuU77rjjeCZvg6gg0zFkWkAni4BXYEOcat+9Vu4i0+TYdc2dzcOqXWFpXkv8KziUjPWvN0X7XeXG9tSnPvXyjGc843gE5rd+67euW0cVW9Jr/xvrEiZ/b5BvLIuB5El+5Fy/7MpYyZbf8pf8pKTYs6odhy9IW98l9tpdW4XH+Q6CK2ltvHywdiRYAvDqXoJiHo2tNjc4u892XHhiVwlM3JWrjVeKS2IV/F85SxTYYt/hzU033XT5yEc+cnxHztmluAv/FSXITnJGrkuoGiNyjjSIq7WnwFQbbd/vfSRveMMbrlvkxbPa8K6B+kUsNp6JcUsq+DobY/f02P0wxTV4wcZbq2LZlL9h7M6HbDu2hVu213gkeOL6+rcYBj82GUq39IqLIKiOS9Rwk42VsAAOdw37IlM8SvtspHGxPVgjJpxjGDlKaOgQtoinbJMd0zHMgGfpVRwT6xHKM8bqS3yBd4gvezGXM8eoPT8XyT+bh52d9Wss7Ib+2Q0/qS32Z+5iw86jMVvE0Gdt9XfF4hLF+lV4l6ziqWza3PHgvouny3/JvzYlQxbQtnCEW+KIXWNHGpJ/6623HsWvV77yldcdCM2ZfI1JrLV63/3kBXvtyjEveG+MYrhiMNkuBrBNHK9rvMfBajqspcfG2jW202+/G5f8jR/0KYGGBTgCvxGnzwWUbatxSNDphl3iPTCYrvkEP4U39a9PuoJj51xJn/lvsll+gRcnK8XjrltbsEgGl/Bri4N4E99rzmLBGQMkv3BscwLFNMca5z5GdsMNNxw7aVtskKTCDnKDMY6zOX7Yd4uCYsMWn7d4w7/FcHPhd+ScfJKrnYl0ufyVn+A8dGBcm/Oy8+WjYjofEc9coygKd8QD8hBf2CAZwzQx47wIufhaUS1ZtDAFZ3BqfK9xWvSw+w13w7O65igA3HTTTXdZjUggqpMma9VDkHPNTiYBuG4nwzgpw0QaKCVzYkQIqLincSD7COcmns5tYANIEhJzaezIjGMC4zmwAA0rDohYL+j5z//8z2tlU8A6J7hIJOOSxCKb59UdZKZ57Gp37Uo0+/ssO9Vh/UjgvQwGARGgzqC24ANkBKvVG8ern8YDqICg84Iqp9jjVifoAXBzxCVNwG/tUBAxh67hdIL46rHrrAR0nbEAOUlF/S5B6jrgifxIEpsXIlRf7gUY9dk8Swjbduu4+Qhe9eGnxuqDjtc+AgIkAZgggGSwTu9eOmdL3cOvjWdBv2OSW/NGmNeH6pPMlvwhtEiGNgRiehYIgHZze+ADH3isULbddBN3K84IALwhb4DG3tixtrse0eN72qAD343PXGsrTETKAK1VHEG+++AY/9sEg2/Qi/7YWuO75ZZbLnfeeeflB3/wB49tfP170YtedOALW/qpn/qpy80333zpd84DbTqgy8Vt+NY5/QnEAn/nluyycYGj++Bu1y628ynJvrmwIbLbJGzxl0z7tPpCPwXvfq3kL//yL68kTWHGXOtPn8i5gAu/+GpFNThFx4K84lo6RULrQ5K2ie1iGsIHA9kGve+ja2ITWSTnxvSsZz3rKEgh5nzJdcj/xlxEfWNBckOEJJPNpft21Q5hYY/sF7kSp/lv98KbxTUxxLOGO/d7S4bpvbbgWNeFjfS6hTCJET/sXPfaDqqdrpMQKjx1bP1iiV/t1Kf4gWvYNs1/Nh6RFZztXjqXbJOr+JWtefEg295HpvAX8l/cZwtiIMywahoemYd5dg850rc+sg27AooztuTWPjkvubWCjLc0byviipFihtXuJbricGPTFhviB7VpRyneJ35tEmHRiM3gIeZN/myTXuGbAkDXsyEJWG2/7nWvu/zJn/zJ8Sgg3mjefYpn3d/qmkRaDKc/SbTxwQZcsXH0/+xDbOve8IHPS2hw2fve977HOy16gbXiYe3CDAWQTXZXp7gPnqrIkX16QTRddE0FwnCql7B1bcfwpr7vjs38M7svKanPOPMTn/jE4z1bvcwSHvFfcxSj2HhzgUkKkPhtesgevXE92XsfzRbLOr58Btd0XEzF8fqOd3RfMuDnklN8xipsbeLhi1Vdz/ZgKJ/pnl3pr83Gr1gjUTN2/lCcbhFJHO6+7qFnvIft4z1dvzmR72K95B9H2jniefIAemr88bXf+I3fuLz4xS++FupdT458DnZ6tA3e4Bd4Kqxa/O2cseHZZNP99MnuFeW3QCoGbLvJK3tTWIZDOE59nHnrxtbO157YZo5iAY6rDbHG9fB58Q8fTW5wn+7SAR8gZ3xFDGTjYgCMh5+S/hbl4tmKSC2I3efmm2++C0kCZAnViwR2YoiKAQl8SN0CXp3X3iagnAMAEMJWcww6YQBfIEhQlO04QyWgBViC5NS+LyhvYiIAI4pLfuvvYQ972PGCnq5bUgDEAD4yBXC1t+RLZVFijMQIsMi8wEI2gNocGGXnkekKAH5SbYOz+Qs+iCtSzVk28ax/2wcB014nMBsnULKqxb4kz5I74ye72lng0lft9L+x97umj3vc446f0akaro11CiCnGi3532KAYM6+yY0T2n0CGCWW2m7MzZe+2TIikQ4BIcIqYAk6yAbgFMjWn4BfQdaOD366ZM04uncTmk1edvsnm9mkSb/8n746jrjRD0JB/ubLJxVJACS/YruISxXlnkVSFZe8ud6qCjAXLIDaJlfnvnqJWi9piZjYGl27yAxfJMfkXz/G0HWRjvrI1hbT3ItYbnJVG/lfx7Ij5xDL7s0W0mmr/m3p6t9tt912edOb3nT85E0vrVpyYjs7rGQDyFljQ/giYK1k0TGbpZv6To4l8fSnHaRH+5sIIwJLDBDV5ijREOhhP1KFFGlziWBtd1/tiS8SldrueOOFlQJr59KBeNW4+57ce2dIL3PzWATioNhF7zCgMfB/vuCzfhZHxD7PKW8yRD58BlbyZXISr5A3q1zGa17iHtLGztfH6Hjxk/wliesfHUNGnO8729cXO+e3a+f0B78WlyRBEnztwidE/0zElygh1OYpXhpT31dP4odjxtOY+T9bVLxAvNf+e2lcRUlkmx/Sl9hhZYz+Oq5dpAxPUBDQlvm7R0IhyVD47DzfRnZxCXxs21pcSpZkIEm2elRb4i4dNA9ziXv9zu/8zuX222+/fO5zn7vHNu7lb+zNfJ3bhJrdwU+Y414xtjF1f9/NbeMN/BTf6APHohcxwSp+YyHfcMHjUhVZJWhkLI6TF3sUGxTdYAjelN6KFfvIkdjbJ19bDrx+DL/qn68h+JJdfLDjbF0sg4c4mPjYpwLG2ot5dwwvUNBIjlagFX+aLz9PR1sML96Ead/85jcPvaWf1772tZcPfOADl/e85z2HWthocsZzYTfusty5NrJFRbrF7C1c4YjNP/kXd8UwvJNPSOSy7QoqbZfHK8gNvhkL/l8b7HeTTnqFb7ivBLC5y4vYN5sWd5ZTds6cO283Id4i/nUdneuDXBTQxFFxX4zC/csPKob91V/91eV973vfVRZdzw93zI2lthVitqhIXmKbnAC+wQPzYBO7oMXeNw/gL11fMaQXkIZHHkOgL77PZvzakUcW5GPGk2z4U/OCu8ZFBn0qpNLbFjLkAXQYbuQP3UM/XS9n3fxp822cwYLEyoKP17axiiPZWdzQYiGs2fitKFdR73ju/+6dK70v4ngHQB1QEGdBxAAgwwauAHHJE0OT+NTRVnEF/wVyAAUMtUE4BAG8ABfQX8KgDQn0AsWZhElCJcQC31Y53U85jJGBIlgCTP1LhLbSI0gAIIZkvH3XF5BxThBhOGuEgpSAAXQQl4yfQfdJVgjlHksO5unvtvpEhLyEZhMJjkx+5xUxuxgAv8BqGyoHXPADwhvQFyQf+tCHXrdJv+Y1r7l89KMfPewLaUewlzQsyRDUJNobjBE1oEDeXWNbEULKRukK2C1odF+BNeds6/YWmfhB40a6BfXaTG9WoJHfxqf/xsguNihZlUWwBFsBnY0jkOSlvS0omD8gOScLnf9fuu78dd+0LOP4M/+DP0ikkpZbZc0MzrhUaopK5p4ZriAWY+BGmZakkmZNEeSOWlo/2A+BKIxiqShulBtuCaWoLUhEf4Txvp3Xw+HN9IUvz+e5l2s5l+M8zvO67vuBAYhk/SBv7BlJY5tsTAFBYDd//a3vNve2yCcTBSuEaavNklFV3t7mHciZi0Sn+bfqUfB75StfeSTbChBsv/EU6N761rde3vOe91w+9alPXQkJcmIOtb+6kXB4KZwXLS4BS1ZbNMw20wcgl5Csn1lBgM1ka8zkv9vlJBIwgm2cA+faBOIgqG4Aa4yNVYFDwE8WjQ8xQRwao0TefMWYDYbnpK7x9VNqFXFuv/326+4ddigZRzjJq/MefWos+UTXKI4iheaWLG3LdIyc+SwypLiw8iZzRJFeJULZZ38rhp7PS0hhATyAjwgf/fAvct0kbhNxCRn8S29LKvq+u7iMz9zYqhgHp8VluktWsEgfjd1LDJuPbcTi4MbR2iEDNtk9dmKQ78aJLTDRmWIAndmCvPLFR7YQxXfNC1aGNfCiY2JTf9fm2jDbEuPYIizbJI1diBUSNTEMkRaH+C+9Nya/fZ6c7aao774rXJNXsaRjFUEtWGzcNzfbZ2Fa7UUYS+ock0iujS5OS+TpTNG6tiTt/W3u/W2+G2/IS0xgqwr4i2EKO+aBH7ILYyKP5CpJICvjCSuSFz4Ma2qrefJJ8R836Xo2vXzZKmX3i7VnDimZ7D7xlLy6tj5XftmDOetreTZ7Tp/ND04o9ONL6cb8lj/ld2IyDIH5vRC4FX3jgUlie584Vv5vZ/Gugor/Zw7WWHDFXcxpbBZy+KB4igNs7rK8ebn02sxznvOcY7fdbbfddrVFdih5TgYKIuIy3rycVkEIfq6vLyeQSG4cWJsRy8UqutmddrUBp8j+nFvA4ORsh4H4JZbwqzhVj4FVqGm3xvKT/ECRx/V4OaxZ7u1e3BUWpr/l8Lgmn9pHUjdn6m9YjvMlz3Z8ff/73z/kgG/UFp3YLdaY223X/3Zsdy9uhQdbCf+1X/u1y2c/+9nrL5vUr11x3UfHcL/vcsCuFd93ruubsAferQ3IO+CidskWj+L3cGSxFrdjHxaCdpywEx/pnuRyw8///M//QPVKNYNyAA1w3tUOiQkCBkQYCWK+pATQmhwj2eQGcBPgXQE7JxcYAEKT6ly/wdlzUr0p0SqXQLsCJyAE11g3SAmW5tnPKLWqBPTNYRMlpF1wzJgythKNDZhLBgAAY9ngokJLL/WNGCSnJWD1jYRLBFYnm6wAKG2R/ZJAoGt+gl/tIJ/ICbK4utsgL9gtgXYe4ACBPiWwyGTz6WcW+9f2NC+DWaA/vxdBYDHWbL2Vwaq/BSHFKKQGsLKlJWqcE3Av6JM7QEheVZn7bAsXYuK8QAE8BP/OV0Hs8QEkkz2tTewqyJId+qHTJVv1KWAA0NpB0PXHrzyntSR/iRqSynYFWX3s+PnR2nzX2R4muC5urCzZODluwqXoJgngk/zA8YCx/rv+1ltvPfChAkCrNmFdfXRud8XsT4ItXpmHhAD4wpS+k23H+m71vnnZOYBk8Rlkhk3zD6vaYQgdk797kuce26SmsQgaAiC7oVO+Iqmv77Are6yI1d+SgiVHVgIkc/BT4r/FY2OEtXTU/HpJZ79LbpwRlMc85jHHIxLwe4sR9VMfa0PkxUc3weqc2IHQI8L813g6j6zAOnHyHNwXGxuPgiHyzX9qR1IpSaR/sRcRFScUUrn6EpoAACAASURBVPlkn0gB/yJ3xWt2trFz3y8jBppj362Wkin8YBtL2BvDJhLdC9PhNxsTb/gLHxLnJARknX0kv2SdPbTaAzu61wqJpIoMLExozz3sYGMbvFAcqM973/vex0u0xDt4dJ43Ulp7OA9Mqqj4/Oc///LRj370eN+I48ZE1xUW/+d//ue6tZrPmsPyDxjYvfyipL//xRVFT3bMv9iEuCe+mF+6l+yw38WrTQbgIVmKKfxb0oIf8o+uJ0f2IcFE2lfOi1E4BR6weNuc2pHVnDe+NQ6/AMRG4dRiI9sji8YC61zvmuXGHfOMNV3hBJJgsbAxSmI2rrIn/l/7CivGQa5iBFk4v7EPp5KkNB42Wru7JVocMjfja8wS1I7BL7inj64pqfd9sSEM5hPiDvnuohi/FQ/xLXIwZ310vZ1UeJDkjH3B7I7jcckMdrqeH7bDp/bbaSePwS8UTRRe9CGuS8ToV1GNLPAAeNMCUElrLx9fnzSvTcrJjy6TRe3B/jOOLM9uHOJM14tn5gVXFbHIqfP9LTaurSpgaWt5TNeRr/guF+GTfd94p23Y0vctDsEjelaIgrNiyfLdjinYi5n4VTj70z/905dPfvKTB3bSJR2l6+Tv14/i3I1BfBS/cQg8a/0Qp1wOZv6uW+6Pw2ubrtl742wM5rQxZm1tY0X9wB8xH4+gV3jb8fw7uRXvrjsAJJWdfNSjHnV53eted7xw6uMf//jVcAV3ToNsMVLBap1c4HJsiZb7zwLWj4ApsRTUARgBu67vja3njyoA/NIv/dK1gtq5JWKSX8H3HCAFYW02hpy5RLUKlH/AFmFf0E+WGUgrWQGk+4x3AxDFkYl7EWWGINCv0gVHFajGUlKnmq3tPheEBKs1RtciZIBug75tKICdo0r8klVjsdrfnKwKCegcEpldp6rvrre1he0ITohgbXA87WyCqy/OIemtfStE9G/1xKftxmxaQkd+SBPZ5bQAjn8gRpvUrmyMHyiwC4n6kjBFIA6N0AA7Di+gNGfBVXKxKxjkjdTVN3JC9wBZoKFvBSV62mLEuXDCfhETNmjOjQ2Iskdg6Dtfk3TsnCUsbA35aByRZIU3bQDA5BnORdZVRZE5xIdulxQYb2OM8Bc0bB+DL1dwuJNYIr9IBD1vQs7OXIOQZocSNeSU3HelRh/0CkMF9+Td3Ou7cYcPzVcBbO0GzrLfrov4hSf9Rvl///d/H8EflsN/iQLMb3z1I+AIQtmLIGxlin91vccm4Bk7NhdzrR9JAxxgixsAtzDJp/pk1+ydTZLTvlCoYkQrYD033H1WD1XbyXexFGZna5Jy/mZ8ZEbm5tF5ekcu4QuZ8QfVfYQLFna+4k2rv2TINrXJp5eomdM5FpCdNsRMxMsL9xA4OCGhOfsRrEDstIdkr30jv+5Z8ouw2cnR/bBrEyLj7vraftGLXnS5173udXnFK15xfcEYm94CnL4RXAkT7GHPXuJZP6961auuRUX9Wh2tsNHPku0cyFq8ZbP8Mxmnlz5b1Qpz7G6RIChISwBwEbKgc7YvCVPsEWeLjZ6/dQxus2M4xZ4Xb+CTBQhFsa6Fv3yMj8Mt7bJBYxVvawvpX73oEz7DM3PmbwoO+JOkUaxZP4AzuIyER7EMftZm7YjnCD9/6Tuiv3FoE5fGm067x1zdJ77QK39jM70ZPB9vt1ttwhJxhj9uMiHhrq3lwulR0QPXOCdx5B+29Ewx7tD1Xqa8W56d5yfifeNc2zMOtlZ7JesVn8U+SZxYvW1s4dPumN3a3bUKDBW5vfDRqrF54RD8fTmg/mvHGJZH44d0V2GxRcN//Md/PPQi5sP2xte1OBp/h1v10/nlq+KAcbEZvtJ597Ol+it+t9gBd+hegSmZyWfYGNvRztoWe1wfY3Piu3Zcw6d2rI6JfTs+XHjzho1D59wQTnbN7qrsuuaXDOiAD8ARPBD/UxRbPkcOYoD4zVZgKi7hOFl3n3ygeYsh5gFrsvt2X2UPnbPIjUORGTzbWLq8Kbvaf+TYuFvIvuGmm276wQaGfirvgx/84HFPlZOCY40DSkoixCUs3cOJt/KMSHIATmsyBogwSBhdZ3IIAZK1jqft+he8Nilqjkv4VFoY/ybwnLf7GxODWIWZn/NITNcwAkQsQ0vg3XN+sdvZ2AHDyneNmmz8HNZWlFSFGLuf/+GMyWuTiNq1MmRuCy6AH/Ewx+ZcX+ljDdrY61/SDTAZNnvZxA/pQjZqE/AsiTF+xQh6YQ/dswlB41GsQELMj80hj4gHeQquCgp3FVS3LYWDJXVIkbb12X3IGj0v0ZPodJ3zyTF9CnKC+SZQO+ZkUr8b9FWBBY711yVatnHR+5IShYX6rf2dB/CHAXRNdvRTe1aNF4y7flcTkYObbrrp+H36xmNMtclPyXwLHhuoyaC2kVL390mmm9wjqObU5765lm6RFas4/H/tin0i9whRcgLk5sqmOh7meveG3S6CLiw0TmSNr/NPwWblheAIrvqEaVYCBRdjVHTSFtmsHXXtxghVdqRvx1c/VmesuJAJcrUko/7OW1Rhxn5uclI7zYv/94lwiXvdK+FmN/yh+5O11TQxAbHpvJX31bNY1kplNgdf2QnZdY/ESPGiOS/5zO9td13iJC4iRLVZX2E63MqXFXtcRz/mwIdhbe2yP/a1NpO8FDzFcGNnG1tMgwdksvKG1/rkj56vL6FI5/SyxYHmiRiRGfK7BHaxDYG7+eabj9X6/rULKD9RqGA/W+BwH3uC0ZLlxtWjKl33zW9+8/K3f/u318eK6mNt6Mxf6ttKrWIafOGjOwe2RF/suWvXTjfGiZV40BbKxN/mCx+7bpPw5TR8lf9KYpJb8jAHuEGO2XH/wrQl0HiSuO96WGrV/YzJONzi/upw/WMTR/zBp2RVnOOP+IO46b0scBLWrT7Ikp/XVnraXZyb9MJnsQFWGVtjOmPj8oNikpcJ2/bPl1yHv8NO5/GQxtyx+rbCD9O7RnxoTM2jdmur4pmVbdfBMzoVH7UP/+vTggN+sJxwE0j+kUzhptiv2CexxUG1v3EeJ+qYHTSKcnIUSSGeLCE2VjlFxxVbzlvL2Tb77LuXcsPlLXxtMWPj9PoS20/fbIr/wyb3movixxkL97raYIPiAN5orIoJMKDr4H7HdgeLHAF2NFYLI/gDPS8vFFPO/Lb22a0Cm2IJ+15ssgupcSS/Cvfnd2exydqhh+XTnff4g9i1Ocpy9q6FG1u8rX/8CeYuf2JHdCN/wFNq16PXmyNuTrq5ipgFi2BvffM97dDz8T6Afgawm/3r5FOf+tRj+11vnbY1FshuIifo2qIDvHYlrL+bHEAzCN8Nbklm52oLaJsEw6UMbVAooBLsCFwymaIoT+J/TiYFDW26d42fwy3ocZpN7pY0KQKQGRJWW8i8PpOXHQDIw/+3eovUAZvaynAQ2iWMyHVj2OBpbkCV3JAQ4AOUfSK+ZwAH/gv2gBQJlBAYU6sa9Y+sIv70RLfdr/gBuMwH8ViQlWB0jFNKjgQThAOo0aECyAZc46AfgUCi0Bbpf//3fz+CGztFFBof+6odlWfyW1JGrx0ToJPVox/96ON5JS8KU+HTB/8y1yVBAg1/RwwQgiWCQHb9wHVLgo1TwKUD/S8JyTZ3Z0VtA00gCmfqy9w9S8qvgSf7UtCAIQLU2i97WgLBztkRXSpewQpAC+e2fwGAP7mn+TRuP3dEx/BmdQAT4JNxrx/xfxhoK/TiieslE2S5BKC/rTTBaRi9PgaD+cYm0PzDeAX9JauusUsCeaMjRK3jyAIcpFcr590jQcte2Lz7jBHWbTwTO6xq9SKhdrf1FmM+yp6XlIk/iIE+168UjbMHq99WmHZMCJRtskvA03VkNH9uPhLeJdB8mo+xb4mkayVMCCL7Zvt9F78l3shRfcAf9iJGiV0+YR0CilBIzhErMtjnjfkOUsQfGrvktXNwh3+JH67RV2NVlKwtNrSFQvG6Nrq2+NF1vc26F2BFhBQkycgc1gfZORyqLTpjO63ctBrrJVVkQEaSXOROrDJnSVifZ/IpzvGd+sSR2LwEWJJK3vpNzoortvjSu1VNvEWc7FG2VkvFHFxnCWhF2pLB5k528CQddm3PG5dEtxraeM78DP/gs+JTemv3TStW+14BPsq/+HjH7WypDat0OC58aQwSvc6xe7G5c/UtiRE/+8QrYN5+Z5OwGb6c7RpZ3xjibxjePY1/sWN558p4k+ol/Y2jcXqvRjHJriyxj33ggs2BPOFAxcReVNu/dtimy/osyepdUWTIrvTLl9ki3BQ/2BGegyflp+7Bb/AZOqmNdvz2s3Rb/FGU0vfuTjJXhQXxttX65rEv0O3++kr+iiONL/ksJz/LHs+tD5wDF7KzjI5wU/PvOu9QsJi5CR25St43BxAz2d7K9Jrk3flH5/jA5lb8mz/iLj43dzKuxViYjgOQAVzA9TrP/+SOm/PBMI/1sK/ak/DCYvax3I3OyQfmFG/tnjIn2G484gxsYTObROMGGxfwMuNR+F2uyv67ZoteixswWIy34xCngyWrN/i02Cd+ibeNH/6XpxzvAGAIayCERWlAnEAYYfcilIhJjpEBAw5An3IYBcfSLhDomvpuwra/LmkECECYcwFFToYw+KQQglsj2uRAEoR0SlAJcBOTzvW/Z3zarmG12dYuydDOtev3RV+SIGAAkI13AzkDOSeKzbHrzKO2VNKcAxa1QdaMiXFyPoGJXaRfb7DvGNkDrk3azHmTZsTF+LSBTDcmFXJAK7BJqOgdKej8Ar45uQ6okyfA4JDnxJoj8QH9IiNbpKGb+oywty26F2p4kRx5LGhsQNYH0LR9cAm9ivMmJ6q/krHG1r39MkIvRFySWVtWBvhh4/Y2eToHgEvEAQkysgG6PpHd2rOtSjImMPJryY7v/E8gZwvO0xvMkNSRFVwy1wVESU3XwKfGCkzZm4AggLOJJaVWOmqnwF/bfFcAF5Bqny+4TnDoGliD0Oer8MrY+Ok54KTfiJafMaMTxMacyIGfp2e4Y/sgrCFzfkkebGITwLMeVw5dL3Aj4/qsD8/mw2jBaAkE+yan2rRbCtbyHW13fwVDCRAZbkza1WHPTLddNd2VTHhGG85LgAV+Pl6f2qfnZEB/jc28xJoIcf3DotoIQzuu4CFI21lHDjBYn7uzhL3Bhi0M7BZRWCduIoH8Il01hx5f2SLkEkk602ey3RfFIS6SE0Syds2ND/s0XjGi9uxqonfxln0jsovL/c0H6Vwxp3Gs3Lv2rrB7+U3jQvzICvkVx9ZPJYiK2PyqazYRZw/wGhZum64RK3axxFxgIC6wXCZ51+7yHrrbRMff/YzXS1/60stLXvKS4z5JHhmZgx0n+NomG+QrnuNrybD/G2vJs/bry+4USYD4swmEGN8ngo8PLi8zpi2WwC5JTG2sjeNOYpzxNRdjDO+3b/gNCzfG6ccxu8ToDEfksx2vPW0qvvI9dqe9xXUJQ/O2YiiJwr3xV/4Am/hR9y6e4vfw27yTN98u8S8G9T6WJz7xiYcr9hLmruln+fSJa7mPvdf3matlJ11PH7WBN5PzYjMdknfztgLPdvho/cOPzrG73am1eUFjCYeSgV0eONPioMStfhQgyHnHYuW98eMk4oV51id+XXuKbWSl2EovYrPzHTdHvr/43THFaDbWMfPh5+I33MJ3tSXvMVb2w892oVJ+twuDxs0fGnNxsBeM9wz64tb6HL+XayjykpNEH47jD+SGRxrnxpEtkuqz82yLXMV+cVQsJBM+Whv4Io6yORaZszncF+fDY9iQuYhz5monENyFw3wcd8DPux/us2exuHv6Sekbbr311uNnADux1SMGIbj8fwaxxI3RIb9rvIQpwHPuJcML7ogtRSIPiMASBIGMYjaoLAlaUBYA1oA2cei+BK0IAcxWDrXRitItt9xy+djHPnZ9A3rjWELX2G01siJAHl1L1hS7CZ7xSbCALeWb+5IrgCJpMBaEYgsIyEufWw0HqlYJEYHGAUg41RIOifvqrzGbd3KwTee8q4EBJw9OiuAgcoCAHNjPjqlxmQugazwcaW1i5c9uECwBhYyABdvJX/7mb/7meK6o5z8///nPX7eou3ZBnu0CpfouUXvHO95xefWrX30UEQAim5AsITKCt2Db/SVDVfPIdivn/AfRWcKI/AFb4I6EJNtd9UZAN+ERrBvP+n9t9g9pkSB3727T4iuS43SnOLOkfnWBFPFn413Sw9bp3PNvi0n9jbBJtJB6wdv8jD9/8Hbj5N7WQ0ETuALy+u7v5rarIuSisCb5YeN8m8+vLNt2SdfIttXO5K8wgiBtQXGTHD5L7gLE4jIcb3wIDyLDJ9ankkVytuK2gU4wWiIA25ZQW+FLN+sL6090wo8UeSSebM444AG7ql22jmDwzeYDN/OnZAYLBVbkXZBXsOi6/vbrD/qjP59dV7uNFzYqBMBUmG3VDr53vTEpHC7pt7LXMTilmClp2CSk/mC1PruudhD/jsMKMkkfisIwRn+I0hInSQuZwFr26lo2IY6cyRKbYL/NTTGAXuGTBMN4+Cd9SsrYE79zHbnu/BQcauNxj3vc5Ytf/OLxjPK2AY/YrPu1j5QtTzHfTTb5MFwTQ82P3+8jInAK3kvGJXrp1G+2k+3qreusYvFF8jJemK2Qs9i8+NC4+t5jMK4lc23UR2NUwFpZbawqYQhfJM8Sl+bZfKz4egRGDG/MMIqtk0XzskrYdb3wtRXg3nGiyEeHfc/vur52vKuE3shNwg9rl7etnPHtVtT7lZnIOPzmn5JENmdO9AazJFwwhQ66rvHYTZAc9hGh8Kf5eLyMXeG4EhZz7N6Xv/zlB09pF8eLX/zi47GX9NJ8/PSafmEQfsGONtFiUwqKfFUyaWGLD5ibos9iHNx3DV8i185bfDPG+pNUGi+fkbyK7+QgzuCOOLiF0E3A4PkWfLuen+L8cB5flRQmM5jILvRbmx3bgoN+mpd4s7GND3TfuTByLgK4r0+xYf1JH53D/fp7r6WLjilE5K/GnSw25nY9+bF7OsajLELc//73P+yxlzkng43LfSf7+sJlJd34SP3jzYo1eMXOT6zFPeUbi+XkpCjC7sVr3F3Mr7/uZ9tyzvpwLf8wXjbo+/JucWvvFy9Xl+FyPtsLl48CQJ0JTgI9ZwICkrN1KiCscaSNETfYcwKCTG4gFbglSwlEYocYmDilLslz35IDx7peEgVAjW+dy72Ml9NRat8BgjFpz0qXPpMV0GHQjIqTIYsKIhylNrQjidlkcM+RE8ByrjnY5iU4u6aEsb5stQcYAHhJafO1XWbl2Pw8e8kekCXJu+QEoK/j0SUQMIburZ/djmnugoZ7yZ4dAF+VYpXA5iuY0AUSy+FUf1shPO/eQJ4Rl+5BOptT20gf/vCHH8+T7gtWAHvzB/hs2tj0X1LX9kYkgg2Q3RJaTo44n4Mp0KFvfW+yIHCoKPJTsuazG0DMe4M522quyYePCIheAGce2YQtbYLGBm3FJli0dtJ1MIj/rY92re/m2rHk1MuKarvEmV4kvltJF1jpmu6XUCEx+6wsgrlkMNkiGXx8iTLyzm8W/BfstwiwNo+kkSn8IhsBpOP1m413LfJIDhJLKz4bGBVLtA3T+oRNgid8Ix+Ev/Zaca/v/CuZSswlaMlN4QW+r71KtLXd9eFSj8P0+8Udt6LEhvhM8kCMl0AgfVaL4Fv98j9EhN7IoS3RflaNLNb+7CJYWexjF/tsX/3yQ5iK6NG3sTU3SYFxblLZOOHxymoTWn7EV9Oxx1TgLz5Qf/SBkCoCkgUbhxXdg7B1jeTDnLIHNn+WT/3jEBIumGi8yDjOAcvgyWLEEizkDqnrPttA2bXEV9vGZ8z1na+X6PRoS9j/9re//Xg/CQy1VbM5dq0Ekg1LPmvTT/jRW9cgqgpC9At/t4hFJsbbNeLvkkGci08sKd/HbPhl1y3uaAsZhZNkiYewLXFk5S9xV1Sw4+/ud7/78cjpu971ruvPkHlkBHHGwchwZaJIYDGhR/CKw/nY3tc93kFgPh2rf7/IsDyLzyP4m7CZtzgXx2ghqHc/+JeMYKC4sIWI/i4u/fEf//HljW984/GLDrVHhvwguYljtUeHFaEV+/Rp5d38+Kikz+4SHJ99K2Dyg8Zht9JioOvPPo7X5BO96HoxcW1ti9PGvLzSwpTFn/qTf+BRy9P5mpiFt4hp5O1edouvJydFEc/bLy8QK+Ghn9/EI/lfMlqsFgvInTzoFk/n0+Yp3spXYKpcaZO+xr4xG3/nV+vri7304ScC4Tv8VPiqL3bR3zBk8yHjhuew1/w3ieUrrule+uG7fEYO1vHV4fbXrut+xrl/r33ta68/4Yf/wCq+SmdiDJ2x6Y1ZZIBb4wOwHE6atxi++ClmdMyiCFmLI4pY5r+ycb9FJHrD64238XsPTcfEudpaPp2tiKny2OMdAL0EUELMUCXkABfpT2gbwBkGwyTsNRaVkgVXFUsT1g7lIYaADKnhkOdVA8GXQvS1gWuvQUzqd1e9GaxEYh1Y24CLQSPY9bmJOCFfI8KdFbkFKYkvZeoPoO4KhoRawoI0ah8xA0QqnQwimSNrjQFJzcAKJI1BkBN8dg6IizEKDByofnPKSFTBidOQe+P082K1VV+uMQeBiRzdy5ABg3vZneSpuTQ3AM8JVmdsHEBKZIALsN1kq/slg/oEcua/RM85lb21c0AteAH5TagAL6LTNV1Pp+yafyooIH9LPBRe2OnKGDHh72tb7Hntd1dX6CC5NLbOtXqigNL9iMLKcotxklht6Cu5tbpupZ2tdX4LQc2luSJ7i02uQ6TZ3JKDJZqq0wifnQHshP75vaQTIe84P+Y/7Lhr16fZh7F0XnvkvokaEgQ72ArbWbLI5rtfUE9GkVQBdYNeRC95I9v8gE0hn0gU+0dWzWULD4ojtdV8fvmXf/kg2U95ylMu7373u4/fHDb32otYKZgI3EjSOcaQc/ryOAu76R4JPWzlz42TfsyBXMl//WCTdDhsjqsrsSJ5pYe21W/ibD5wc0lS41l/SVZWMsl9Y6EkBinq7d9f+cpXjhVWGGm+CjNW/RVYkBu20/jYMFKGbHQu+2hO7KprGqNCHv+DOd0jFjVOY2X/W/xBiGqz8SuS8OPFrpUbfUvStiCLgyxx3PbYPmJlzuyNnfD7jYEIlrn06Vl/cjdO8SAbpR98Q/EJD9K3F0+xw8Xe+mrMYiDSKXY33ubS42BtrU1n7Lv2K3YUf9fW+XSybx7iMTtXCOg7/GQ3+gujm2PFXrFFXIJBXSvZkcQi4I2p+2rH/DrWPca0+I8TwGn6JkMJIhwja3gFK8lmCyV8AcYsnxSL2RI7qp3wq38eAey+LV4Y686d7+PK/LxPY9Pn+h4OtwkVfkwWbJgfKubgMbs4oihce1bwJQs4w8Y2sae2LBb1U2vtggnj8Rs2o+CDL5A3TiAprz15iDxDX7ANX2GD/IS9Oo8PLt/FBzaGsg1+0Nj1qQiRbr20ko3BgW0Tzic7z6zTEZvpu7iH/+kPlvUpD4HDfJY97CJt17BteLp4xxcdwwkUkO1MlHzDL1jQdzwNHsB+vmZHp7mwL33iQV2vvcUK+B9OssHlRuRRexaa0ks/3/dzP/dzl/e9733XHZZsgJ2xEWNT4OGL/UJDfEQeqBAk9uA3i7/6UNxmy41vfY3s5VZ8BkdZ7rR+xa7wFH6rYNBYuxfPYKt8SaFPPid/gGf8p59CPwoAkqKdCGVbUWUgDJ0QVO36BOS1xwgEUIPjrF1jRaOJIUgGzZg3IHM810j0gccqhrEt8dqVesIXUM+gyRFqB/lXoRNcBDhVaAFbWxvgV27aMf4UuMakwKE6yYDMX3DZREP7jbf+ES1GyAn13dhzNkG2vpCYDYrkRB+MCKCf5WguQFy/qzs6YeDJGiByRO0D8+7ZLW7AxXHz16ZqF7lKMgUZTgVc+65Iwo7Ikr6BQNcuMRQYAKWADcyBu/sEeAG7+xAiNoHosKkFZInvVp67bu0BmQYUgoQx0IEiBZKizc5voYZ82Qa5LZHegAxTyE4iImDxmRKMxmYbG5x44AMfeDynvYkmGZDJkjCy7xqBH2bxha7pb5h2VyRSoU0CoC19si++b37mK7DRhfkgU2yF/Vq1qV9J1BY82QP7rd1wLMJljHRSUIQ9HatN+CzRXPLAl5Ein4iRglrXLYlHlM7kZTFTf2yoZ49/93d/96jat901XxPQ2bo4kEzqz70lBH6jl89YdZToNWaPvtCNFXVJGqLR5/pHbZKTAlXf+SUdIsLIw9omO+i+/kUCk0Hz2HdIpBfxalfSum4LX+tvknbYZVxti64fiYcxhOt/+qd/eqyMtLIIQ8/xawkIHTSOxdnmimCs7S7RR6oap1+VSY50AheWQ9CjuNAukeN3ie98MRUb4Ccb45t3uo24rc2tr8CKTYL12TjO8QA5hwmwv2vptLGGHc1xCaxYgNyyFzyF/vRBpvgBQoYz4U/I6BaLuxcf2cS4+eb/bYv90pe+dH2+GgaQc310n7EuH2M/dkJszO9vRQSFCjwFR+IzYjdM3GIMnmEc9Vkhq5/XJC+8xwtj8dKuFdfxmuUfsFm8hU+wyFzNU5yXWMGfTd5hpHEvDsIMWESvS/zhcfa6dkd3OEJjNLflH43VuzLEkMYpjtcOXJA0ie1wsO9WGfsbHiwvsesSDrCzMJW94+zJy2JE8uATOIE568c4+PI52fG+CQVQRS267XpzFJ9Xd5ssSpI6Zk7sR6EQn67drof5zdlYFnckuvrUDi7DbuG5hBXX6Pquhb8Kh/g2/ZA532CvycWx2rnPfe5zYOUu3sHtPhez+UxzkDjiDbuwtvkXTnfGBhwZp/dSRJxdv/yNrS0vxG3ols/SIf/K5vacPumAryaX9CwO8G287cylYFNttwPnR3XDTQAAIABJREFUzW9+8+W22277kR3RFlfPOQ9uiWuK0cZZn43PbsvNB+i+Nnf3TsfxAzEOHxHnl9uKYbBgOaPHmVzPv8Untt68W6ztJ7BveNCDHvSDBQUksMn03xsDTVIQ13EO0+/ct7LTCzR+8zd/87rFr3uQOEFtE8cEutuPBM6OrxEiuLXXNqP6QUoIRMBf8FyAW2dyzRp4BsbRN0lEBMxDf4TK8da5JSZds9U5BuI8Y0cscxztA8PGWNuCB/ItURPYgY4KWXJV8QfAAIthIyCbkNa/tlyPBAl0xt9xFdIzuePQnAbYNa9+YaKtYumR49IJBxbgOu6/ubIZwM42N7lZggAMEBLz36QbqVqnXzs0PwQeoAOLviM6dKfKCijYqHY3AGzBw7g8S5RMJAh0JchmM45t8i6QC9rrQ4goItF4thruWiCj0m+Fhp8uIUC+dx4r72TAJtlVx575zGdeSvZLVjbxBGJwo3P9bcsqApuMVbE9C3u2bwG++xePJOnI3T7WIhFhcwvG2mCzsIptmAdiiRgpDAX4gbCihwSqz+4V7OFR95+xRJWXnJr7m970pgM/ei4uXObHa+e1yR/go/EXFDq27zVYjMoe+7cY01i3kLs2WFuwq2vCit6wjBDAiHZ7lOCLQ8m165GE1R/M3mAJM/vkM0gO2a7/slEyFRiRCYRrx0nOSCPcYntinWKTlQAJRH3uKj0yhsg0x1ZSW9X4p3/6p+uK6eK7XSp00lz57iYt2UJt9Sxz7UvM2SEbOGNk18HUJWiH0u/8Zz7ILT1IksUyfa2NN35kB6mvvfyueZcEIsv03BglIeZ6t7vd7di63db72reVns5hH/uj5z6tVi0W8wdxTcxmn+JfY+sfLGY3tdsxKzthEryCi1ZCxao+2QDZrczpGtbiDpsIiJVkaWVu4/zqvDl7OXM+bFeImO9dCmLbJqn8WOzSN4zHMSQgfFLsxis7Tre1LzGGlcYuNrGv+mt8FX8q/PRdgRJ3g8vacnz7FItXDxKpTU6MTYEclrIJHLHPjklaN7kVu8Q+u8rIjh/DYZ/irp1RW+jRrzZWXnzS/GEHjIIFq1d+wFf4GD67MQQ+u6bx9//8klncBFY2H37HL9Y+7NKjB8U/PKXz4q9YwK8aizF0nSSanhtLfVcUhfvkK7+h9+7JHuvLI2X+NhdxxE4tvsvGFEYURbZQamxsGx9pvi2ExIdt4YdZ68v1ocjPd5u/3W70ijfQXffZEVZ7+LM+mhu/NjYygXUwEEdZnsdHFQB2njjSnsPP8C7YAncbCxuQ+PNXeNj4XA8rYREd8T8+qbjDX+ujwnNxpDGxee3oEydT6FkuQJbweXVLDnI47yVYDBdXux+GkKf7tmiRzHAa4+i6zVvEqY6Jhf2tYHnPe97z2JX5+7//+z/8GcAVbp1xSGDT4CJpfVaZqdEF1QZ+v/vd73gOo20cjGR4w3W1ijIYhkmoGgFBQShlCCK1m4OkSMd3HEu2OJ6goFpt7IxeIGFoEuzGsQSWkCWK9Y8Ik5OxCIIMfIOjl31QpHs4YJ8ChYRBgAaaiAr5SlaWHAdgtZO8ema17VlWwoC+9tb46IPh6CP52RYLXJu3bf3kWdvI8TlIZVc9K9eL83p+8mtf+9q1WLTO6+9N9sjAM/1ds4QP+BkHwp2DrsMvGZSoKxxYlaR7Ntj3ZNlvR7e6sgDrXiSM07GrnklsbIH7glcktkSLLDfw0i+7T55WkXY1w71dDxToC/FrPP1EU7K2UugaACnICKoCsXlKFMi4MfBzgdFYJEBsADEmS0GJT/TTO8lB0rnkgl/Vb4GvexEA+AEH2FpjVWhANjpWW67p07H8vf/Necn24suu9jVPsmb7W6y0Co0IbDuNRyDeXQjaM3ePJjTO5sKWN6DUloDR8QoKvZCpf1W0kcDatLLIJhQqYDE/q5AbbtTnBmfFVsSO7Pif+MH2JVTsBmmGzwplmywjKY0JztgVochV/y94wQuOl222O6TvtRV5agtyMtldANrKdqyEwm/2R04SFFs42UWygiHw4VxAqS0El14RAzJemZH/xo0SmzBCYcd4+u7ZU8mxlSZkDu6zY3jwnOc85/L+97//kOfiHoKhfzERwRfXxMT1ycU55/kWP5Vw8HV2whfWJ/hifWxRRHGuucY9+pWdzkfk2RPMIVtygGPLNcy5Y0uU8w1xVqKCeIlD2rWiWPswGkYuduRP/e+dF+yMDTcHL8dbeeAXGzvPO97Yc2PGU6zsNj+7WjqPJ0kyJUrZpyJN/bPtTYLMBfEkRwQZb+D3uAa/kJibs77FM5xnMQqfsmuGj2x8XPziH8YKK7TdZ3axO7qaI1xT1EaW6UIyAnO3KLB2tv7dGM7xn09pn0/SKcxmI/UvzvMFiR3/gaeL33ju8mX+0f3hYvfRIW7fNXgN+159uH59GjdMhnaliLF4e3JvTLB+baVjeNtiAP7B7+jQcbITNzaRb45t4+6XLRS+6UNcrS/jXeywoEWu+WU7p/pXe/xkV1a7vwTKOxsUWRrjFoO9dNiu48akON09na8Y6h8sXaxMtnQYBtY3e+YLGy86Bm/EPHbIjzZBdax5utdP0q5+5AvL7cUEiSff3lhU++wDdkjW9Vc//VccVgCpPUmrIjL/4/timvwHXm/eVqJbgt+vVXS9gjHdinmNk31ufgRHxF7XdB/fY+P6X77p/uWDCsd8RfyEn3S4/MA1G/NgBpxNps3PQrLxiFH8K9mWR8Wjjp8BXHCiKILhhJRBUKpniLOADQhMgsNzFADMiXflYBMdARuppBTAJLABLaTIZFcJBGvsAAZoC+aKBcCLshnc3ocMd4xR96nf+lwCoa9ty1y22s+YyQupRXbdI0CRv1UHxkUPD33oQw9Q+4d/+IfLn//5n18dUlV1SUhtr1ED/D533EuikankINGg+z4DVc9ys4USjQKfNpd86D9S329195Ilv8tKts0NyLMZQLrAteCs4AIcGqtnu4Bp42Wf5+LCrn52ztjZMXkH0Kq0OaNnrxXFEIw+AZtAz0Y4KlLDbtm8YN9xhLFj6VTlVCJcYtiOiwoACNsmINcIdKf+bP/sGm9X3iDCRxZUjEvisEB4JoXJkWzJWmJc2094whMuH/rQhw7ZCAKNkZ8DVD4rKRbEFS+6Hnala4lGY1NEcK+EQSJAp123W07PCS19IRrp+hGPeMTly1/+8rHDRcDnmxKixmU1WFBdcF7SiwQ0rzM+wkZY3Qq+RFi754THrp/6yFY89sI+N5ERCxYHkLDOsc98vELON77xjWvFeXev0AWcWx0KnuJJ/VtREtjov356hMBjBPym83SISMEsVXfXLDkQMJEYqza28MF7OGIcEm0xh+9nW3aRbJLVnDq+OqktZC4be+QjH3kE5AphEiY4Z3x8vdXv/ufTdGMMEpP6e+xjH3v8zr3Kf+OQgDRWMZv/wgUkDllmQ3CPbNcH6dFYOxd+eH9AfdHN+jUiqe1NnCLJqz+coHH2f0k9Yst3jIf/WgAwBnFb0aHxSgjEAVhtvkuE80sETdxr7v23EtmLIsmW/aVDu5boTkJF30sM9QFvl0fhJ/gb/ZJ17WxxMn342dr00v8WdJoLX659/gofjV3MQ/b16yVUne9+8RzO2iVIBzgODsUn2ffKiu2J69nEFvPEbn3XNhtM9sm6wpqiDfsQo2qLHYmZ+c7uVMEdOn9euIHjfcItvm8sOBsbC2fSkYL88iaYm2wUp+zuUYCEG8mia+JHYov4psBRO/yZLWivc3RKN43xF37hFy7//M//fF1oa0xkc+Yg/BXfxQ821tXHxp100Ny30M3H2BY8x0dgJ5zA0fv++te//rDr+GLtKrLvYxe4D3zsfgUzsqqNXsrYGCoANL7OPehBDzr4anjb/OhOAgonYA5+g1vZLWCOySOfYNNkhzdL4ODBYnVt8i/jwB0khLiq69I7GyA3Y98xZQMWd2BHbcEpxSyyFMfhEPyE03ID/rj46b0hig/4/BYS+Kyklr7kEbvQs/PBFbs//hvONQcFGuPA88hEvFuc44Pi1OYUMNkc4Jf58kW2j+/uYjQ+hdOzCb6JW4pbZz9YTgpPuxZW8Uf+uwXvCiPXAkADYZQCAHBF4gV8wI50GCSiwXj61CGjqA0CRzaRzyUU9ckhVuhIOYBxDWUsAeGQHJEhr6AoVvAGmObGCbvuc5/73PHG9w1UqwD3CIwMkcFtYsQ5Gd0GVcGsdraosMl21yDU/S3JQfA4TW+Yf+9733t5xjOecd1yD5DpESFr/AAB2d2gjRADANcDF+1wZkbIaBFm8l+yLBHRZte2q6SkYpP8rdQJ3AgUJ0ds6QZhrF9B1IodQiDwcrQlWgiZBHFJhKLEJh61vS9KkaABliVzzpHZgg+/4n/AwVZNfirBFJwBMrtfnxBY7eSxs2B9DanZxE/RB9gBf7KggwXF+tUGOSXne9zjHtfnd42xcVQYevrTn375q7/6q+vPbyKLEmH9NY8CwPpW42aDgkV6NB990RWCC6MQHc+euhfJWbA2DiTP/FzbvAs+kTP3JRskbO1L8ivA6rc22YUiiWIau8nfjQEJJQfEovk1544j/I1PAFySaAW7e2rXVkMkB7mBi0sIJZBwV1CDg2fcqI92JyWjXQ2hJ7pcPxZH2AVZ7e4khaj6bT61o1AqOJrzJn3a3CL1FrwUV+l6sYOO4ecWa5aQiB3iV20olrAdscA5BBL+3nrrrYevfPjDH74+TrHYylfYztpq8hI7JBLNR7xYEtdcOoc40b1nwZFR8U4sRWDFF6tg7GOTtt02TzbwCx9YXBc317bYsus3TjX++vdLB4iVJK9r4SxMo9/F9u6DgcnPf/hjDNrKVvgPHpQcFSoktrAImRfH6Q7eigv8TjubmIlpEmp4Upv9b9fZb/3Wbx07KvrXoyaf/OQnrwmkGGAu7BH2iD/8W6xuDgqU/S3GdJ/HUTzuJ4YuVugXj4AT9LiPbcBsesO52Ci7gK+ShcZUcZQN61OMyg4bW+NdAi95x7Hs4MBP119wU0UCOpSAWezaebLHTYCbWzGy97x07RbWJRXZb/9gy3LbjUFsAH7DVPclJ1ylvsKixz/+8Zc77rjjsPHOeweBdndXBS6f/GonLtL15AZ7YEVt4LQdW1zGc9gXHW3chsH8In2msxaM2iXUeGGr+AaHkr84Qd781Txwx85X1O6nDvuVhmynOIUPL6/Ir9phyx+SQfOCw7uQgLOamziRrLNzSS898a1N6BQEundzM9hORuZCnnAIL+Dn8KIxrW7pW7FffJTHkB2Z+24XHRuVqJtD1z33uc+9/N3f/d31heG1aTdD121+Jx7zGzzKbrDNl8hTW3Sib4sGMErMEjsU97tPXK59OxPMnazxsGRL7jiKfJgP4kowa31XPDB3cYX/2xVeG2KPBRIYsjECZxJL4R4ca0z/9m//drnhwQ9+8PEzgIgOg2PghA8UkRPVO0rvOoDtGsGN4XBkSS+hrZIQAsbrk4NuxVYQoUzJB4F0L0dnxAKDsSzBro8FAGS9awCOuW3CKBjZjmesDIFiEHV9U/oCNgND/gVMwXdBsWvIH6Ely65H5pHDJRNLOne8S6aA95Ktc4LKmNlPRq/ibg6C9iZeXdc9rXghPQJaY5BQ+mzsS2zMjSyNA4nr0xZj7ZJDx+tTMaH+bKcmPw4uQaYjiVTjAjwScckF4ggYJVMdb879bws921P84BdIy8qB7rZok94c79r6UTGvD77EPuuvMe7Wa/NqbApKS4DdS/7wQdIMOIEzHQtg+mRjjd97RZp3SXK/HmBM5oB0LnGoL0QGcANnYJpe+Di746sSDwQTkLJ5MlMIQODpjZ4FYGANbBfQXSNhcQ6+uNd1HVe0kPDwi671W9rIk/b6tK13AzKbQz6bS6QykgQLERU6FSxqL1LTeFr5IA8rXDCw+2H7rsqxX0FX7GArfLXjbdH7zGc+c8zBo11wlw9vHEFm4F3z9JgEvKdv2xn5KgK+vo1EKUaSrzc5WzGqv+6zy0ZRiQ8L1H2SK7wyn2yh/811bRMebVIkpkkal4xt/EDYyGPJHbkt4Vjb3oQUge/a/q8tmSvfgyvsji3DTgUBuMuuxIgeA+v9BJIWcVK8MG5FFTiHX8D47ncO2ad7Po4gp/t8KN0sRm3ijqjpxw4Z8jM/84GNyKIVXbpYsqZNCWfXWDmH6Uhf5+qbfB1fDCZbdkIH4lpjqh07rjre8669o2n/9Tv0ipTd4+fBVhbaUlg0P8koYtv48iNcRSKscCIGiJuSQT698iT75T3L7/A6tqAA0criFkXFoQqM3n/AZ/tsbGLU+hA5SvjYk/bOBTNtwhbbxpePSBY8ksN+xU7JSzbcOzF6S3c4tC/W7NrkTaa4GZupv2xcbGMnfK9PGIb/KGJIEtg3rrdtbeyw29C4yWCLxvi6OCFuLVeKL8JuOlguiCfDLm3QBbtgR86bB96NU+wugO5hj/QD/7KXkkzb/ZfH4mZ8FG52DS5Zuxt/jW+xip/h/XYjWNxY/YkB50+2qV0FncaieCwmbzECh1OgxUPhERuDe/XT3PIlOAZf1x7ZMz4Lh7pHvKoI6ad02R8bVTzavNHc2L6cVbzDWevTivvax+Z9clpjZvd4F3mS/Sba9SfGs/NzDgY7mmv2IzduPGSMS9IB22Czm/ctBhqzcWz82jZgcWPcfIJOGvO//Mu/XG645ZZbjp8BrCFVk/6WDGygYXgmLBlqomeg5uBbgWRYCKdrgCYnQJISRsbZqmBvLOw5jk1WBVWODQg2UAgyCdo4GRFCKvDo3/0qeAlzDWyTQoQDWAr65NbnVokFG212XqUIyWQEfUfkGTqjFjwaV9tBA6ndvs0Ykh9j23Z37mS6yeSCjGBrbpxfZd6YgAFb2ACSjhGIxsYWJAcSIKtHXbPEC6gA1+5HsNlvbTTGAuZuv1aYaR76Y3MBUfe0Tag+kHAOtGSJHBBnK6oAx/1k23jM072et05myWeJAkKyBRFy8HNJkdgNaEuitdfYFU4kF+yn9jyiYCugOQIXBAG5oE+VXDJasr2koTHVhucPGzuyAQ8QV+RigUwAlgAsKRCEPeOqortJuCDAHn2escM8JKpsrDYFCb5OVsg4rJC0dJydaS/5LH7CGc8SCxT9lM3Xv/71KxFViKjP5gmbkdG+ty2x5+B31YD99dm1yAe8ZSv8HBY1F1iHEHm/AdzjL2fs3jihfXZE52xfAskn4IOAD6sQOLI1PlV4ZLF2xKIlfRJQdsPn4SkbFO8UZZZs1Wdt5p/ZcoVKsug6ZCVZWxWEQ8gK3xXn1o5/7Md+7EiC2bjiBwK5/oIM8FPz6xpzW5mxUcRDwgv/kEvjEqNgE8IAS/skI0SXDOgA+RcT1tZqL3tEsLuH/yD3MM0c+bCV3SU3Estsb4tmbHcTfGRuOQEc6Nnh7Pz4PeQbbri+a6hr6bK/4VyfZMpWzEvfMAW+sbXO11fne5FxxLAtmLDOvNmY8Zy5gPZgsxjJp5FmesIt/GzWs571rGtIS7atbkbo9wVZEjpzYcfnhYTFDDFv5Zy8apetNLcHPOABx7zZnGIZTtH9iold03wWR8m5wvFTn/rUy9///d8fNnAmyQp5MNCuOTG5OeKZZKiNZJu8Skzh6Mb65QlsaWPi2gy7xgG7bhc1ztwqu8Hj1ofEty3abZ+d95wxnzJntkp2yUCh3bHztvHGnYwkWnz4XJDkX8t94LlPMl/O13jhKl/ht/SO45pP5+ufrbATc4EvsFC82cSytuxQsOgAi8R89iYGsFEyUEBYXxeHmmNFKLKDVZvANj9cgTOK2R6N2D4a8+7Cwnvprk+PPSQDPGG5lnsUKflVc4Kt9UNmxi13IFv+BPfFGgVkBSLzwZvo0NjkF2K7BeXm0T35QHhZf7CFrylswLblCXSWPiwq6BNXaoy1JQ5tbohbwAR807z0ufyqdnA5Pqvg0Kf8iO/L6cQZOtC24mdxolwmeeAO8obFIBgSZnmvGB8RP/gUPTaWI+71DgAOYrJLpiUDgqBBIu4Ew4mRbVWVJUNbkXGe8S2R2aQ3IUR2v/CFLxzCIGCK3qrgAgDDZByrCMJY8EZsEX7g5ZpNHs7BjpBX+cBLMsC56hu5I9MlhhxFUkmRqk1raIILXUjQz8ZRn5yma8wFaavPHTv5cFKAFbAtodnkDYgCGiCMPJYM7uqAwozE1BiWdBg3Iu55UGMAdgXnZFkfAhdbVmEDSLUvmHfO1prGY2WLDSAuq68lwBKKHTMCRqeIGb2RDwBa+0KyOfkmLv394z/+45fvfe971+SD7fNBAVaf9SX5bi47L6Cz+kRmzYddI4SCApIKBNkL+2NXyIHVEo8qdLxrK76UBCFctd/f5i9BEajpgQ3zCfaueLSErnNdn30B4Nr3Ii5JtuBA5vz3aU972vFMf3KnM+NfXSOPsJTvkGGfbELAkcghyuRnvIIvAk7uigLkRZf6gHkSZgkffGwcVgkEaMk4nZmPPrcoguAi8RJLdgcXurf7BLC+s1X3wEOYKslS2NmiByJb+8ZjJxBCAyO6ZmNQ7RRL2qq5/+CWtpdciQHaQoYVOOire1zDh7u2MbFdPsRXyFf827EiDzBZQkCv/IOvIM5kt2Rcf7DMboiV25J8+oDbiiTmzD+ssorVSIjPrhfD+JKYDPNxhuYhEe4aY6wv2N94w3eJr3kpgpiDxI7dsCP+iNs0pl68WJvxCjyFjyL7MK/5NgYy73P9lTzI2Wf9Id3tfGi1HU45zs7gih0j9L5Ywl4kkWSL32gjOXRMITx/z/77KU7/2v7/kY985MDG+uIDOIt4DU/ZOQ7Y+P2UsJUt2L/XKkLXfnOXgMFk8VjyUf9isWTs13/91y+f/exnjx1M2chv/MZvHI9jNp9kIWGq/76bN0KfPsUCyVfz+7M/+7PLe97znuP5brpnw41XUo0/SBLpgS/yfwk8n1SoTk52cWmfz8NlhWE2qrjKNtOpa8kI9q+POUaefAMuiO8WZMRFO30c51viz+ImuxarllNKhnFq12zxzHjxwF0lZcNsQAyC++xUrKr9HgFoJ2FzVhDqPvzZtdqUfJE1Lid/YZv6lKguV1+OCY82T2ArHbPyrYhR+7gpXcI7BROxBMbCC3kDbBP7FJnEQPyk65u3+KyQxx747JmzwmSr/niLONQcalcsgTdiG6zeotXaMJnh1OTBh9g6uyOfxp8vKVjzo+YDS9a32Fb2bGFD7iQGiUnyB7yg8xvvO69Y2rg8SgYHxDj2Y8ybY+nDGGofRtYOm+08XIadsGB3iCwv9F6zdM4XFALNydjaYXTsAJCsWY2gQE7KkRHgra4yUtdyIIr2fR0EUe0cgshZATXhCJYEgbx23jNdnGsNcwM1QKEMZFdg6zxn3rluJc34UniJS0QSyUNeASZQqX1bDikGaWAQnJa8FmSRj8bRP44kkEneyPhMEDfgOVdbyZLTSqZWNggZkBJQEBHO1WcOpeokUCzwM7rzvRKjDbqAHfHlTBKOrhXMEB7ATd/ssPnYCdC5XfVCTrdokaz9jvJ3v/vdY1UEWCczegOajdUKyBY96h9ZXNvnuO6/K1tF/BeYt4ABqFdX6RGBEwjqf4PDOckhX0REgFlgYrtsDojm713vt4EFCYRINVRFGLmwxfpsu3yHfNcXFzP6qcCeWVIR5hN8oHb6ewssZztEbCUm2gfeQFawzB7y9VaCaldVehNcPqp/urGVlp7Z3z67CezNGWFQdIUv7D6dIqK78g8zzT+y2dzb8ts2L4RY1b4x2RoIq3Z1hk7YDSw278WutSX2ztYlNo2F7DvWdyTcfARB8UQCuisN/c3PBXtFIKs0iN4mlLWZ7Nop9a//+q/XZ/WWaElYzM3Ya7+xIPQIQfYXEWDPku/6Rxr562KgGCEGwjbbweGidsXm5Ndb/fvN9Fe96lWH/7G1TVo7VpsKDp1DYHxKVhQ/d3ywX4FFAaN2v/jFL156/4B4e8bnLcxu0kgObAX5Zgcr39pc4owM1Se7UkyViBoHf95CLoxjZ52TYC9pk/BLwugBnm1hysqj+8mfP3fe4zHiBHxTRGgMtZ2vKoSSzxYj6HP9p/uMVxHWecmbOMT2+14Bv3n1KFD2VsJUnFM0QTjhDC5CH4oO52IJm4b59M12xeTuW57Y34qYiHnj3W2yne+XdPqZ2H5qut0DybdHlJp7Ox/FHgkHnOLTYiHeavzd1wvvkt0nPvGJqz8th4VdCmGNr3cT1W9bmNle4+SztScGk63it1hrDGRiDrVfn421ha8SHXGPfZM3bGSb5i9uNB46Ecf5/l6zWLTYL05ska8+YOHu1MD9FOr4pgIM3Ib7XW8BA15tfIFt9aWIIlZJ1mBnx3GmTeDFBjLVdzLn13KD5Tcdw8tXp96/Q3bGs/pWKBCfcGe6gi/Nq3bwWbqrDzlP44B15CtH23izOhPTxMHNAVyHX4hVMGbxufu2ANQ1bFWM3kLtxj2+wqbFzNoXF3BN9nhXPpwckpe4L+8QmxUHawM20YXx4vB9Lh+BbWIWDGeXcpEtBHSMTZnLcqPmpmiKT3V+/21uYIx8g87wQQUbnBdmKOzBAzIUj7pP0g+X6kuxg66+853vXG646aabjkcAGmiTWsE1CeCwn4IaxzJBwVtHtbsJfO0D4QYYuJnkBonzlmoB20/ApQQE1qom4yVwBgawJP0U63oAwBA2sdAWoGm+vVX/MY95zBGQODeSYb5bTcogJKNLqBHI5oqk1Z/qnnFSHGKmCifQr+EiZkBDMrSJED2uUQITOgDIHd8iCQdMVs3rXe9613G+5wqX2LqH4W67qtpAGxCax37nGOZ6trv6kRytM6hkA3F9sQWOtvdLONpa2CoDcJcQ9EKY7K5zm2iyAbrfooJ++RFb24SO00r0tSegIY6AnSyBKrmx9/rsv+ofkNQnfwFt3aV6AAAgAElEQVS4inCSSFvN6gfQ1B5StwnX2j9ZaweONK5sXMKi3foViIGzALVJn/k1Fv64JIIdA8H6tY1OEsh3NhGpD7+zrF9+zD5UZddvzdk1m2DwG7sLgO8mCMCXvUoa6LV5ZoPeBq/ISZ5wbINB/ViJq73+7WMcZLNED9lSkOgcuSFDsBuu8D/PPS4ha9wdtwqz2yaRGzIjT8UTWNcYbAVstbJHvsyHH8AEWEm3xqbgWh/uZZtro0sGulZiZkfEkjuJkcDcOQSAbAV2SQedI02N34ou0qeghJzX7hYqzRUG/eVf/uXRb2+o3iR358qv15YXy9KTZ+F3m3Pb4fsZX/bJ9o2/PtiU+YuZitdbdOFrcIz/8vvlDBvDJI35UHG2nTe2jC9BgpsSBfxlbezsY56lhlF8L7s4x0qPmtGB4olYiivxW1vdcZ/F7/6uTzFii1/dryhfX1bI8RBcgu0h9PBfEuH65SLaht9IPR7VeCTgtY9nIfCbGNQWzmXRpvHiLzhSbSqabbLLF/ld3yWJ7BdvwBMlWn320stk3Bi6jr7gWPbVf3GGHbCt7vNzmvhOn41BwZetrwzFQDZeu/3aSjs5YDJbFkckoXxgi8RkLAFl77gB22xnQy9w7l+/1x1GdE5hAU6Q4WLxYg9deTcCWWcLm7xsQsa2jUXc3eSN/HGh5YZiPJvCrcTH5Sqt3Be7/uu//uv6ONPyRbhqN5sdGemFz5kHveFSfDfZVDBqrN0D9zax4l9iE1yXcPcdx609enQdXiDmd61FgMUhcldUUyCBD2yJ3W18E+OSFxyF02Ks/vGEnQ9s54v7vg+7Asih9mvbAhP7dy8fTLcKyenKz/Au54E/q39y6DrFv+bl57LFPLwEp6+/jsFymLqxHZ/Ag9hJOqkdXFq+qi955+IO7G7suHPXeR/Sytc1YsXyVH7LbtgqvfMxfsz3uk4xgY+5B86ccQj2eSxEEX+vT+7HSwBvvPHGHyCGuzVEgAWwksp1zk3W6lRyJ+no/CYMtamaw6E5EGeV4EpiFrD8tuYaF6fovsaGAEmkOSZQEzg3OeBkmwggFo4hoEixeanA196CONlIbhi//lWlgaVA0HcBYwlg42EIQGLBJ2Wvg5EFJza+1d/KYB2IwyIAyVJQ38SuABXhLxiSr6DHwM3PahkwZFfI5CYn/a1Akry6hvF7xhQRc/8S5wUAOgGM7EQCBeA3EJNRxzg9+ydj7fAT92yiZhuia8wB+DU2RQhyodvaQSIlqwIqB9/iTP1LPrrX/TteoALkN7isjjdIATV+pl1zEVSAi3m4DsFMXjvXrd4CUbLbhMAYPaPY2AJTQInEs5HsQCCSuFrNpHPfYQXyDJwRRIna2iwCK3gokpEpPxBEFjeX4JoHkowQ3HjjjcdK3fOe97zLa17zmuPnBCXTsIhMBedw8fbbb798/OMfv3zgAx/4kRdEuVaAkSh1XCIvmWYri7mLg+xxZd/44YUkAfYhQbBodzCtj8I117ENyQ8ys/13TJIGL9ktHXWNFwEK8nQQgRDv2GrXIJybYIohErTm168XtIVubcPfsJYdCcTGi0iye/Myno43J6uGPj1DLoZ2X/YO+2Fq7TQXJMmcxBAYTc9WDBArNsm34U332TnW37C4IlVj4OPIYvNnG41550un/IRtw4D09vznP/+w54quyVzMbM5L4joneWusWxwxZ77O/slgr/cyLGNG/rYIC8PE3sVgBZ67skPxYdtEEDemkgObQ67ZlsepxCaYDqf7TE4VEG2RraCY/DuWntjjJnbbr+SUTBtnbSyRlnTx1c6x3z4rMkm42SUuRE7sip3hDGK/WNh4EWh66/tyBrsWduydp7tdeZW83BVmsxOLHMl55QVb4LpCOww925mkwy/LiBf0S47uy+/TWz916t/v/d7vXXf5sU3YeFcxlY3pW0Gd//F3CXDXd0yyoSiiOKyoIulOph4huw7yzl8kaDxiAh2JIekOluFtYrIx4px0KybjAexN/OVXuOwZA7u+VXU+UDvtKGmXJ5zFN8htnz3fxI1vdZ1FHeM5J97JZfOhzu8/MWe36+Mh+Vt91bZPMVJcUDTUJr+oXfpKT/1X1CbDrvFTt/ArfYbjVo7Nj12fiyXsbhci6c45ct1cDN927XJtxU+Yna2wyT6X84sbG5u2WNPxxiGpbyw4Fj9YfkjPG//rwxzkB3SS/FukaKw9xtp9uOjmPngxOeOUYu/GYtfgYZ1TUO4+8U+c3RyJHWw8Jdva6R/eIXc5XgJ48803/wBIIhYI3pnkCzKcVdJI2AKGQSN0nUfSkCOBWGA7B0YgYqur6xrbEoAUkvF6P4CkueuNg8JVZgQcgjEWoCwYLuiYy96zgcv4jVNg3sIAJSBGQJfhSNaBGHnX9nnbPsdAHvoEQoye7FSJGZ/ALwBy2DOYcgBJOOMC6EC4/vwzdkFkSe3KELCRj7GQo4Q22TB4wAA8ADIy1PyXEAHAjnEuyQlwpvu+72MmCjtnJzIHjg3YkZuAFVGiI0Uf9shG2dLag3Pko58FAnbDTpdULKEQXNeP+aykA9EhI1hAH1uMkkRJjjZoKD7UXvZAV/XjDcx0uwQZkadnq0/AegtmC8jGoK0le43T/donC0G2+bFn+EDmyIfxCkyq0AiA4Mc+Bc36KpA2dm98FrwEw/oXxJGBPu9zn/sc5Lnt6lVo7cg4B4wNNr/6q796edKTnnS4YD/zxQeWsMGA9U/y5Gt8QVBClMkWzq9vSL4QYjGAjyK0ChFLYLMfgVmw7rtgmww9Lwyb+W3t8GW2s9snl2B2715bG4231Yaey+4+cln8gWnt/vmP//iP68+/thr5B3/wB5ff+Z3fuW4rXBLZfXzb34oBzbP+6ZP9ig2KBMWzxowEwZnGjfyLZ2QNB9k68ixeG6O4ZhwKM2zEqlJjQzL83csLS8gl//qCU/wX5tSX1Vd6lZiIXXwU1vCNja/h6hve8IZDJS972cuujwN0D3IEm+0u7Dt/ZwPsjd3WngTTeLaAYQziuqIWXNv4wI83KaOTvZ8NkB38pq+O18/GRPFlcVrBim03JoXS5Ui4EIyuv7XHZILYiukSvOYkuZf88kW2u3HMzy3W3pLnHnPIziyc8As7frbN7mMjsFnig+esbdO75J9fwDXyEWf5nvngveIWG4ajG/NhIJLfd/pL1+QmhtC769lWfSqQKGizpe5tR86zn/3sy/vf//6j0Og+8ug7bK0tc+aHkghj30I1jrDcJZlvAtY1kiHJp/uW29KbGAgzJeTi1NqCIoFj/AC/wFslswrdbIZeu6959V1cSXfibzuIiqWf//znr7snur4CQI/wwpudj9zH2FauzZ9di/Xmxy6S/yaueJC4j4eay+I5ToZPw/muZVdiMlwRr9iZYpXCFL3Du43Ldu/85E/+5OVFL3rR8T4N8VfhsZ9kvu222667neUQ4hXMg1fL8el57Qc/YMf6g0FkIH4sZu3YrMCTu2fxyWnjsdi+vkpeyynhv7HhJI1p7QqnKxZ2f48DyXPwIDEXx8S7YQ7uLOZuvpPOxGRJO2zRHnxUEGZXi6MWB+QUdAMPjwJAjwBwWsFOYmXiJrWAv38TdvdxxE0SGR0yr2oGsJfMd61qTO1JUJog0G+cXcPR1oEJmGMBLXNkqJJaiqL0ruNcC7qOd5+563dBTmBdgrFK2aKEhKO2Va/6e7fgNQYrdW1jat5W0xkVBzNH4xMMEC/OarwL0gyJYzgn4Ko+cRLkBAkBjgBTsG2MHeNMZOFzEwYJLdvZYGJVy1w4MwdBavtc2bM5SQsiRZ+AB6ApGjQu/iCRt/tD4FEV7TrBm2M2Tra2ZKj206+fB+kcUgQEtsqoqNOxSFS/DbzykbALMH7qaF+Y2fX8Cuj73th3NQNYCBx0pw2V413tYr/GInFJBpt414/3RQjczd37ATZBQSq7p//ZvaAreMIputogR250I1DAInaO+GjjTE5qB2EXbLUhOKmoLoZsItl1fNG8PU+445GwKF4sNhnfJoxsvW2Uj370oy+f/vSnr1vwJUaKFZFN2MJ++UzXbKWcfSGtME/wpwcrC87DQ/LYlQf2uSQXvi/Bbhx8XOGhcdqBBLu6BvEjG/4jqHquvvPdt8F2Eym6QgY2aczn+V3tK1pk/xIVSczaJXki0s2/v80NSW0c5uZ+cjb/vouJjWG3Fm48gSV9bsGpvmwDXB+DgbWJFMBvsVk87z7ybm6//du/fXn7299+FE/ELvav+CLBgKObJNhGaQziR23ASLEm+w53/vAP//B4EdwHP/jB6/ZUehAPlmgpqN/3vvf94U8e3Sl/5FJskKydMXGLLo3L6mX28Ed/9EdHIYJf13/tJftkAr86HsFuda2kA0faAomVqPWzjmVrYo/kCAEkt/waFtd3ennf+9539IVMN49k6CViyKSYJ+4i2GeeJg6zL/5k5wn/gf/kLNFWlJC0WhzgZ5IaBSnxj69rr/vPxTM+qE22jBfgGek2Gyr5K6GG3Yiz2C5m1+fiC9zaxGVjoDjXfexGDF3fZ998nH7hHuxtXnb8+KlkeCBBJheFgE0i2KV5kBNetrzpnETCVjESHxYPYAEsS+8eDzEP8mDn8Gf5m8IbfTd3iZx4XV8SYsVgnNHxuE675hoDTl2/52JqY+jxjV6mrLiOm/HbPrOl+u0loT2GtvEeBrAb3ARmkXerwwrL+Dk7d81d5QpdU7/tqoXJy9fNnU6WY3Z9cvBuit01A8/pkF9k94985CMvz3jGMy4vfvGLr7unlns3f75dO/TPF9gdrgHnO49b4mb4HhyEJbiD43jO+qP8z7UwH8erLYlz13YdH2L/sI6d8D+2zi/WJ+CYXGF31PH3rjH2zUGWM5E5bqDPZNSCT7hkkQneG4cdzniMPJdc9U1e4vyZb8l/ktW3vvWtH+4A2AQRQa0C2fN3Bikp7dqd6CrftUiJyRM+hUmsEdEFVYHUyhdAkdATzBLCBRvKcp3xUTwH4sCUaoXK9wRv1R1R3uSQ4XLSPnMUW80WjCmpuVEwgONo9Uc+9bcOQomdR4oEsAynPlvNQrw22etvZEHwQQwWWLS7gW6TE+fX+RUmkp3VuvSEfCKPtbnbf83VPM1rCRgbQorNY8dMdmQleGZfgkMBvxUrNgaktG+MfICd9IlMckLyJfvOR8A4v4AMMJG1JTiIoTZ37BIZc15yT2fAY8FXv8m+8/mGbWSC7BIaAUlRR1uKJIJE96RXyeoZpGunYwheYFsw5oPdnyz6LPBmq9/4xjeuL3JT3ENoJIkSquQR2X7b2952/FxVP3vXsWTuJwa3gKK4ka3BC4ELQWxsCg7JWZW0OfP3jgsc/Txkc7D1mb+TZ+MhRzghsCO47BQo85fmgSSsb9c2O0HG2UR91b6fqGKTXb+rfh3vOni0vlL77ALJXUKBZHev5wRhteCur9pdfZsjfONf9AHj6CjC4i3skuIt3ghoSNkmqMZM/sa4xdQNzMbUsa7dYhhi41ifxqWgse+WgINsfIuxtr4qxvVdAcYzrI3FChRsXR/dVcHGm7zZZOPxklL2CNvTuQINf6395uJ+mCNGsb0+reyvTvtbcSQ/KJlsdTK/VKyCQQg1u+hzbWz9RkInlirQkCU8ZHPtxGjeFUG1v3GBDunL/LxEbHfYLQ7jEptkkyMs59vpL4KePiUHdLVz7T6y6cWN//u//3s858xmJVnJFifAY9yHPIt54iV8lnRIstJNheWSB3iBa5nPWR84i4SztrIVfrxFMbjEfuCnpHvv6Rh/49fiMyJPP0g3ncLsnSd5Lcfiw/BCkgNj0mvHJG2wA/kXg3c7Oz/i6/DH2MWs+sAR01NJZfolIxxHbEX+LVzVjqIDG4BV7LE5246+stl+N7GjK7y7e8iSbeG97GE5OP3VPnyHb3ixRCQMaHUdNiTjvmeD7LRjdMPf9Ls2RFa1WTzo5WT8uusUmuDZFvnMC3dwDTtnN4rp+P/qhT2IVeaEuzTndNz3/sMZdqtt+HXzzTdfXvCCF1ze+c53Ho/w9b/70rfiEHvSrmKStvbRALLaWLO7Naz6L59eHD7HznYZhqMVCbOPXgpqC3ur2bjvcqjFE7qEz7ipVfAtPPCTtT8FMeOlM9i4HF2+KYZ0rjHXBx3WdmM1DvxWbGQLxlu/MBWHbUx4j1yAP9aOuOXYcivxa3OkLfqZD+6u/Y33PaISp2s8+OHiIt+EIz7ZKFnAtM0lcER4rN9eiHz9FQAGidgw5gYLNExwg6PCwDmhlgQCeUFqlSDZakABaIka0GcMyJzxGTwjXKKxxiGJAOCSKf0DPsBBcJys8+4BsgJzfaukADhOhlwStirwjn8DHOM0DwClKiogISASgr5HQtrCmtPaerfzBFZLbABO/SCKwFawSfaS6MYhqWNIHLZz/eOk5kU3ANXcup7cON6SmmQvGCTXxoNkrBED9ebF2QHNccOd/+qL09neL2FMDq3MVOSqPaBCFgohgAK4qKA3PkQf0HDG7q19q1PdI4EE8FtxpnP3kBEnB8Rsf0k3v+M3naNvsuSvbGeBnf12rv+1h0gEiIj9Evwz8Be0f+ZnfubYEv3CF77wukMFliiEbFDmd8aKnJkPvUZoextybyCXMHSO//YpQC4AL1ndogn9126/Sf3Nb37zmkwbU+NWeIRb/BkBOidTVrs9jqQtJIiN8M/G6pwCiHHWPx3ThwBcv90LF9KlRNX8nUeeYGDfYRcfFgxV5tn5EpS1KcGJz8BJpAiOske+YPUGZtDZErclC4tZZNaxXS1nk93XeGvL4zeSQET27N/sq/sqMnUfXGlOHjUQo8RBPiF5l2C51xg8f137dK/A5vuSGgGcryBM9NAnTOR/Yi8/cx6uww/4krwaX9chvfoxlr6TcdeIF9pEYLNVhGl/eqix9D3/2sIeebOvn/qpn7ouMCBQ+mNb+qqt/AtJom/n+bp4oGAA55An+COe14/Vw67BOcTac5JCno1HktwcvfmZ3y1Pghd4kLGJicghWdJ3ffWOnZL5bBPJFWuX8KXTbLixJBPEUZ+1TRfsC9aLlTCHvSOwdpuIi5LLxQkJk6RDzJSobREBTuCX+l8bJX8Jk7iVzbULsvcOaXP1xg74JNmSqfb0vXa+RQznFcPY29pwcxbLGwN/T1d0vDyZDbIxWIxnsElxRhJ2xg4cVzyAgbCFDuin6ySL7sXT8AMczBjFhM7De/YmuSMTXJHN1zZ509Fuy94kpDHzD/FfsQ7fE9+7T6KLSy1ekKP2w5cWHb70pS8demostS35qn22vYWmtRl2vLmGv2tT/F6e25ye/OQnXx71qEdd3vKWtxxFwny4ecTXN/nz97Z/V0nrtu+8cYqN6bhFEXrhC/ShwND5xhfv6T0IceDetdJjbf173eted/Ch8O3+97//UWz1U6nLhXBRhXwxKFnCKH50zg0VTNkOjsAONwc6647tboLbuMkSVrB1uIaXwOh9fxCexDf5jtyz79mKPjeH2Ri+uQxfUjBgq2vPm8t1vjEpNsFJ2O0cv+D3yw96L1G/UPKZz3zmmheJ72LX+v7xM4A9AsBYNjnxN6DqGiAjkC55MFGrMefqLaAXpJcYc/oFov4WhOq3diMWOy6OAZwod8GRE2/wbwwF8cav8rUC3bGa4wZKgQQIrPEzdglB7Ronw0LCjRPx3esE785tYma1gCEwNCSKMyS72vCd4vWpfeNj/FbqFS4kIBvU6nNJBt3bEWAswKk+rUR2jPO5D2A0py2krMwFE6vNmyhybva5KyrrMF2HCBkDm0NwJDQLYgCJ3hCB1ZF+ONraYNdJPBHp5MAeFFk6ppIJAKxeAFzzBrSrXwQfiEgQBEU6bKwCyBK+TbDIxZvyyXh9v7+9NKZA0k+E3XHHHcccrEKtPAUnAW8B1fyWaAgM7EASxs9VnCWVfI7P8oGzrdZe/fQMVytzqzOAihyRT21U6GgMBQY+b7y+Gyvd9rlz4698HU6uPsianOjVPNjj4x73uEu/j/0Xf/EXx5bG9Wm+L3lnC0gQfF0/2l8fcL0V8WyzhKR+6BRRtKKHBK48xRbj8V2CDfvYBpvwklgBU1/iCzxD/JC5rmcX8McxxENih3Q2pi1ynPFMQlE7CLZj9VHf/duCqPnAb0UYhKzv/Zf4NT/Jdm2XSOwOBQWHPluBbi79vYmThHjj15KMtU1+vMckbPAtOVRgbgvyeUcCEkR2zd0Omt0dokianhRP6jPCaZt6xcOvf/3r19VT8Q73ICe+RNc4Sd/Z3GKcoolYlozr1zObjUmixXfoEz4vb1gybVWS/3YdP0AKO2Zsrtvr4XBjN8b+5gN2x6wNGafiBjuTgHZ/fSbrigKNORKfTZEjm/McLbvZR7H429pHfYpLdFF/fFqcafyKmfDznPiKt0t0+V39iGvwFRcsMVFcgg3GpegnmZbA0zF72IS0eUoOFcPpiD75hbiR/xU3yICMFELgNzkvt1y5wS5zpWdYVHvZQP6H05DnJsGSHPNvnmLFYhMfga2r42RJ7usT5obzLW7YRbYr9HiJ+Imv07dY6BGXzpMv/ePs5rHFDQUD7Ymjxped9F8MaFeCYr3i1/LTxXa4s3nN4jg9SjbrQzynF3Eg32srvoJZbfKL/K65brGkv3HEjZ+rk/6G+3AXDmwxojF0XW1K2hunWC+ZrL92Zb761a+m5stb3/rW43Gp5CpG81H3kw958YuN5c2b/YtRyUhcI1c8k+7PeQpsqQ0cDP8yDtxbwi5WKXbDDvfREd2QTdeVYyaf+hVnuh4Xo/PO4Xw71+UU5k0u5rr8ThuNrXmICbguDtP3/XsXtei5d+TE0Z75zGdedziwdX5Z+/T/7W9/+4ePADRAwaGJIfULSBIzoGilQ1Vuq7WM26ABIydZYCQUwLLCZFgAAVhbnZMIOL/VvSXm2kaGfOdoDGi3iiGskingwXApFxlG+AsObamp8tixrdAIlj6Nn1yWxAjKybnrtloJrIEPABX4Abs397p3iW+y4AD0Xz+IDwABsJxLkG9c2lvjFZTZwOpVgtCnoKHC1zEOu5X6TQAEBGil4IAUbcJE/+TPAdj2roqYE/KYDLz4iEMjBXRG35xSf3S5q3M9DxZxSU4L7mQjcFu9YXtbJOhalfz+Vl0FmPS0BHKDpASTjAUOfk125oHMs5H1FeAogK0/CVibTPBj+hc46G19BDhLmLpGYASkxriEfH0J4MMLQXCTJb6ygUiAT87eEr/Y07UwRvIgOPS9MSPz3cfG6FPyKNghK8kaUdIf2SBSks/6t1On3Ra33HLL5RWveMVRtV/b6n4vXyQbPsl2u+YXf/EXj5WJfge74NGOGLuJ2FjX9yhNW7DtxFhdCIZsCcmTSLJdRTXjpNu+K4xtYiURYj/wxnH63231HYOdfBZeIt/wcQmN5F0SgEAiP/Cyz+QVKYeB+uk73ERw2RySwRbpVbzjZ5KWdJYe9nEVRYDIZdtlbTkmT23SB3vbwn3XkrFEQ5wXyxoL++75+WzCc8gICh+kO7qkG34g1iFyix2Ns2Rut62vnUvG4R2b84Iqq1pwRTyER2yKLjcRNEfjQ87X1mAlftA5BfIlf7UrAZeIbPxpHAjbksHa5yObIMMYcU6ho+OKK+TbNckhm6wt8uu67KTx9BiT4tLqo2vYwj7PXpsKv3B45yuuwPquaf61VV9dy1+WuEp44Z+YpJ2OZ5O1Q4e4iwJJ57L9ViX3lwckvDCYnZ4TUnadHvtXe1sob+x+Jq5rzSMbgv/iFZzr+MaT5oCbkNUWrbTTvMkdtpGzeI4fJ9/d9kw+8IZdaZvvr41JBupLMU7hDiamL4sj7E+MpJ8tuKTvihTrawrxG3clr8m7ucWT+9lRsahx8AF+J1GqX7FIwg5z8RZjFHM7LpdJds3JzzvLWWoft4CRsKL2yIsMveAZLxOz+evGfNc2drYgPvTJLjcpFPu34ASn2vnyJ3/yJ5d+ESKZG9PijL/vec97HkVONk62K89sXC7XS4R7h1D/etSyF97CQWPaAhEf61xz88Ja8bS5LZ6sjs64VT+dl+dI6rWF88N2cdJcyArHalGnt/Lrs+vlLtpuZ4ifK8b5zHdzSjGrc9mQd0ywm67t2Ma21WvnYYXxywnxdPanTfmOmMyvFh/suoARCp79RH08sAIOnMM/2Cp+lL1fHwEgIMFIUoHUIikrSOQHqTMBQRbZAoCbSFAEg5WMbEWp+xgXUCI0RGeFBBC1vQkuUmIMS3CAXMnyO97xjuM3VwOmvXYdSBBjOGRlLp77tOINRBhY9yMUgpZ7kSOJKOPwOAMSyag4U2Pdooj5FihzTkFcFZnDIbdkgAD6bt7aY3D0xAmXxG6grB9FlSWMxg9IAShZGl/HAYExASTJzBI554wTwXAt8gMcOK5E7Az4q7OulRzsCgUSUNucXOVUkOr7bp0zl9pRYKILjr7AiFzsYwyKLoKsAMs3BGnEgGz6LpEABnzXT6YlB3LvPv7ZfBBgwRpmkHFtbuJFxtppLhso4EP3IM/9jeSTtZWMxQo+ukEAQYYDte+8sZzJKQDdRK6/Wz1AvPht9/KnZMlH3dsx70JgB1vggJvsBlk+69899IXQdZxf1k/3Nz87mSSy5Mkut+gCm5PRz/7szx4rsbXTikX38XdBVTBRDINbsBCJEfz4ZGO3MrH2jOR3X9ciTl2zWwq105z4H3+BHcmjY+wO+YQ3Sz66BrGDnZGltmkKkAIuOaw/sgFjWb9YmfY3v2wOfJKO6bK292cKN/Hb+ZFL/ddn2/we8pCHXN773vded5e5V6yM5IT9XkjHHmD2FhMRObEcceHre29/+4m5xtU93micrms/+yme1j8M3WKQhBgmOYfssfnGyAbrR5xhy90PVxfTyVv7fg5x5wG/xJjGXH9WVsNafStspa/+wePlIYtzbGyLJeS+hKz+zqCdcPUAACAASURBVFyrMfMjdi8u4xzwGo4b1xZ0JHmSqb5Lns68ie+wz9qvaG0XF17CLpJnxYVsi86bSzs5KhDCD7YAk7QDAzepW8LPl9KtAgW5dE99RXStxuFF4m/zUwzZ4vquVKdDxTXj7T68c7kR3iCmLDcs4bBFunu8lHE5DIwXO7awhR+Jg/TUuMWW+vUOEf68BSd4wi7ZBcxdfE627PKxj33s5QlPeMLlla985VFMafxi1voTPfEn/SznWa5EPjCUXdZvdlNc5Q+wlK3DaO2ROS5n7HQtFovp/Jfv4lriBJ17kbY5uV5izXYdFwfEvOaQXBQOYP45LyKj5rGFldrBJ9n78m04gfun/3ZY9qJfPJDsugbPSQ799ygcnGPjjScZdG9+XLvNoSJOsigxriBbsf8LX/jCgRnyMJ8b39Zu1z/wG/IXOxXbsoN0511OeKr4yxfFPr6L37EPHAx+9OhH75BYro8rbwxaX+xvj+vWDx12jB7MAwY3H/HJjgO8hr3DJWO0sCRuiNkKgYtP7LLPxTVywZuS/44RDxff8VL+sfzu2AFw4403Ho8AcEgXIDcmARhqiNIFwwbeffuTVxy245yKE0pwJa4LlhTZPRkcYFoH7BpkdIFyq8e7Kn0Ozt2DFGxlpITZ82XNjfNTunlzVEFJwAf0a3wMn+IkMgBvjWST3drYVQMG0ZYdlUxzBPR7f383z61cuc6YgDxigKwCOUbPAF2HSDE+xAwhNNYN0FYbFJEQuk1YEH6OoX0JPUeq/XUAeuJ4bJdeANbOe0mKwGeeyd5/BQ3gkU5s4aLD2rVaRxbAHSAj0xKY2leh5ntLhOun8exv8DZmstliifl3T/0EXAEsIsT+yQ/YApc+SyYf/vCHXz71qU8dgckb1NkMn7WFC4GqP1um2DLfhxX8wTzZlWDPl+lV8oO4bDDZwkf+2lw91sH/+y5RFiSTETAUFCVpm/y5j37MwVgEdLa9REFSSUewtDYFHADNV4yra9JfxALR1hfsaAzGukRtcWdJ3xI/BcL6Y4vkihQJgjsnyUftShT4d216/4Ckrk9YvQmHgAl72SabRFr5+hZW+PEm9Z1vbFZz2IxVjZWDAEsfjR829h6Ir33ta0dbiwlb6IFL8NKqoYDuGXC6aQ6IPB0oZLFBPrJFovrfggM5d1wiZwWNzcOu5k0ebMl7F+h7C2VIevebHyzmr+SFsGz84GuKQYud7Gkxev0Wb5DI25K8cVps3eS3cZ3tBBFcYrgF+9pRTKQX/Wwhi17Iv37YvM+NlxsDFd/4mISpfnZleONzsmn+yKOxeekmLMSfVpa9E6VneJFl/s/+zOHsk+TgOfXa1u7qXvG48SqAkhlboG9F7OVKi1e1W9JKJooVXU//En08VByUhNuNULuNJ9yvaNnYS1Zqv3uNW5xpjGyeDtm9+M4/xenk75dq8NUHP/jBx4pqj1IoULK78CMirZDUPTAdHyYPttw1fI5PNWY+7nq+vTucumaLU/VF72y4OVkJR/xrE1bWf4/2vPa1rz1svFVlL/ptjDha5/AY/lhhseKLuMiGcQpyVZQ4x3w8UOGu9isWNp6eSe++3kjfC3+/+tWvHngI/9ggP+Kj+moMyWAXAfhG9yQTeAff2bMi3+6oEM/Nic/XD7vvbxxx+ZR5smGxS04j9hrfcl/jxDE2jsJ9uobR/I9/+VRgYgdyMXbTeMRk880H+p+9iyk4dLwyX4BPOADMyTfzH+c3j4TLiti9ENo82Bn/gc2LCWxa7F+fxqsUiNguTK69+sUHyRgPwblqu4JYj7T2IkfYFM+xe5j99Rn++HUVMmVTvuPO8kj2SkeLl7tzQr7JntkS/96Yy/+ylR5z6yX++Q9Owz425+5xzuMlgF20QWQJOwUB102COydBB/CAfUGpe2wplqQJgGuwtYGsrMOuEW7SKyDUBuEk5AClRJ7xmM85EQEsnAgZU1HpuMDCQIE4QKxfJFZ7rkGGa4Nhc/RzIoDsCR6cXpuSAStqAAjAAqe+J0MAg1gI8EtIn/e8512+/OUvH29ml/ggkhu0bF/bBECSsMUdCXvX/cqv/Mrl8Y9//OUlL3nJ4eSAFYiTA3sSbNeBBVntLmiqvHYN+6hf25fJXAA5b2vb4gLHrM1sx/N9qpXGuEEOgedYxr0EybEtNqnyIT/013f9kdGSUn3zU/NmnwIO4EVWkQrJ9iZ0Vk4FtMOQZ+ubgIrEJUP9r010TGFA5bF7ACDbFixhwDkI73EBJx+iX0WWrmssD3vYw44qdeTFHOi77zBmE7ItYHbezxqSNXvmdwKE+6zwnAMxvS8GIHpkLxnIF+oX0TVOBJ3vrz/tS3zqQ9FE4guzGm/yLjCFgQgAO4VpycnOFAkyjNpgWlu1vQlj9xUge5nQ7bff/iNb4LTrPtV0Ng0v+XZ9LwlQ+FJEYTPIiW2/dpKQKaKhMIYcSMTppznyPfLlMx1nv32Ki+YuNsEDcQPWWJmBNUiHosQG/CWQHVcgqE9xa3UKbzeO9DcS0LVsr2PsY/FodY9grZ3zE/6K0Epu2OzaeAlZ/te95wKD+SZLeG+ruqSZbxu/gvWOW8FOnJX4Ip1I2u4ussXVNc2dDyFFSPE5gUIUz7aqUCFGL14lK9tBJQRiNjlIZB1fjO7v5hF5S57kcd7Z15h7y3gFAMU382BD+ZzCAh3yadghlhtbMrba2PyWkC9nSCZijVjRfeZee56x72cS+x37HiERD7rHLh32a671iyyz/cbhvSXLdfBDSaBiR+OwMre4VV/shv7IvHYbH7/WN9v5iZ/4iWPRpa3XrjUWvApGpLv650trW3wbNirY14/dXP3NPpbUS1Dpyfsb9AMfVnfdvzso8Gv+W/Ei3ZVs1y5uzSbEely3PpJFiTp/VgiUpIi/y5kaE66xvgyDWm1Ox42jmP6sZz3riOd+ZnOTXXGg9tg0/EyGfgIPLrq3Oe/ugPTW6nPn8TR/s5v0uIVLCzad38IIfSp8igfih1gn/8BVFEHIbvmSNvJTL1nF0eG7z/V7mITT4iB4Yn2fV9FL6ivq8FE2KHbqt3cNJcO//uu/vnzlK1/5kReP1z5cIL/lcLCuz+TavBqrIhdMXtvf+Nx5Oei5UL1cgX3wdXkMG5Tj8Re8TryMN/UehP71ckRzsRhbX7jMypa+OmZRjH7xPBy5NpdjwT/t4XAdxx3xNxxdrqOYgBdYmFPU4WPux5f6frwEsB0AWyVkrAAOSUQqCQD4L2mUhNe46lXXWU3cCVE4kOMcjgNpDiwZYUju2zYJDtFR6d6Eag2AIVkpAe4Mv74Ar37IxfyRSYFrAVxVGcHP0dpWZzy1bwza32qvJJeDC+ZkgfgIMpxQpU3CBpQR0u4PrHprZNW8jKJ7BY8zATROAXGDMwNF2JDigksVxKqB3QdI6RVoCwyd97IWydsSbHZAlsB6K/xWh8gHgesepEDA5EiNu6q2cbKhlbXkvE8guRV/oMXJFrjOJC8SKKGuDecFTO12zYIUkOtZsAICOViRQIjcrzLPBgXzzjdeemDP2z/dCGz8om3HnhffamTnkRmJ2OIIckaO9U2+gNM4yHITOb5uzOaOUPFFAXtJGTJDN0vcNilgKxHw/v/nf/7nFaQ9zgPckcUt2AD5xgJjkomxrS7JnwyWxAFogYfNuZ8PKuysj3TNrt5sIsAHtCswbhDrnPcLkK1KuTHTT89wehO6AJYMttBG752HUca9WNtYBKolx0gmG25uCD9dC/hIlXc3wJAtomgb4TvjaWNo/r0Loefr/TIAWzwH0drJNmzH7bP+ERXFGaSr/qzgIxwbz5ovQrR4SecSsc61ZRPBJCdt0rVYhAw2/lbaOh5RhuNbEEH2+c0mBeSmfTbv2trZQn86gv3iqBXl2g1LatOOKpgs3uAabLTx00XtsgEYCFfYS/MW2zdOS574WtfxcbjlejpXxDBnsVesXBkvlsHh5t21i12rV0WiPS+O8X0cYTG2czha59uG37GSqSXdEmA4z483nvLxPUZGbI+M8+Nklg6ThYRIAafjr3nNay5vetObDo6RHEoee+50MUvBFSHe2MQ/4T7b3GSz+fRdfIO3ilWwBYdK9/9H1532XneW5R/ffREmRvvAoAQFCYVSbKGtaJyrEjGKseLwQCCAIlqG0CigkoAQaIgQlDKIAyYaUBJUSAs41SFiRFHUBEMIvI6a7/r3s3Ow/rd3cmf/9hqu4RyO8zjP61pre0wT59QeDtN3+IjfaLex7GIYu5G8pQvtkLFx78IMW+7ckvSOSxwUHNPH7pKhg9WX8+uj7BAvpBucnS/BDbGDna5u4JY2JVjrm+wUv11shhHk6EWO5iDBagX5h3/4hy9/8id/cuzyyKbtMMZtlrvx/XQSj2vxBt72aQ4KaRLk1ZexNW4c5Rz3xFa7v9gk3ZnH8mFJa2Psn6SXXyuO41KKwucCpPyMHfW9/hU8LQryK9fzdXPWn/l2X0Wt/MECrvyre/l04y1u9JK5/vWMeb9wYH4Wg2AjX8QL+rRLdDk5n8RJl0OynfRQoYbPra52rOxKQkzGzQGXIT/2Sdcdlx/0d+87avHEwlLH2DZ7h7n8ori/HBMOpHtxmD0qEMhXzLVPMW/5ZHadDJKznFA8qs2Nl+bdWPAJmKXt5tL///7v/77cdMcddzwqART8EiJyi5wSQt/9zbAEY1VnBmh1x5alTf5SCue02kKJSBuQ3KIDJxUMVVO618Qox7VWnwVcQmqcDJJxGIPALtE8XyfhYvyILeeV3C25Il+OSvEMWeDoPCN1rmsFfgn+GtyCvXuaw1b165+OONSSLgmOVTh6FiiBHPmRGVk1ZyCDMNCle7aooYrbuQUxgV+/KrdLEtgOmVrp5AxLrIFGY0E4a1O1zLY/ZE0wMl+2uo6cvJO/IN/35tZ/z5d1X/15dqrrd4WL/6y9m4/29b0yFpzMkW2wD/pHTgQMgUaCKkHhl54J8/xYMu4afbdVsKrhH/3RH11fTGns9E7P2cIGlcYoeOqXvfRMc+1KNhDQ1aEAKplU3ALubDe59TcMa2623bHnPsmK3Qjk9UM+7K1jiBWfBd765UdWw7pOMo2wIV5dUyEQWYCpdK3YQ5YCqaIQH2J/EkFj3GAoyatNJIhdLh4vQYFl9A43+QecRWjqd88ttsAlWIRcwmsYpjjZOG2DJpcSiQ9/+MPHljZyR5xtyxPwBPK+KwDXZsXX7vVIDSzoGD3TB/1vnJP0wmjxACFg02TLBxFYBILMFYeQQ3i5/kNGYjAd7ouHjLn79VXxtaSrlyFtAlM7Xk5FL4iwvtb2+O85RizBh5FsUSF3E2ptNz7JTOd3dbs29W2efNJxhZbGFSGyuskmrLx7Rp1s2a9E0XPI4n/2Di/gGF8Uo8REeNf35mD+YpYCMduDYTgRLDBmY0CGETr3sbfF+v7GK5Bnc9gdFssv+lvCztcsNrDzJY+IM8wS63EPWM3XG6dzEmpj3AQbJ2s8fKU29n0RyWj9nE+LC42ffiRCsAIGbgLDv82BHSLR5q+YxzckOGIMO9qEQnxMdoolfTbWxlaiK86RWffvqi+b6HjXsDU8EH+WsHiG2+IJfcIivIktiQd2mCmQ00Hf6WLtt/aSUY+l4WjnZKa+zVUCx9bhKJ/ZeN45xULj7H0svX8LlqaH2u+l2nfeeefx9yc/+cmjeEmX9U333YfrdW9+LnESyzquEGNcfYrxdKtgqTAHz3G2xV04Rf64W3MsmayYrDDtcRgcRKIHu8mEXPGZxrfFQTGY7jdWGDO7lqPAEv4gx1NQFgvpQ55C97/6q796FFl6GWEvCmy+CkHyHX6pL/mG8YodyznZJbuHQ7izRdPa3kLs5lbLk/kv/BOrcWs4ZZ7Gaj7sYblvbTWX+rHTA/fnv5un+rlmuwL5uzghpuqTrOlbYUtf6ca95t1Y6JJtrHy7XjvGtnM7CgC33Xbb8Q4AjgQMtgq6RBTAcmaOIXAK1pKUvT5FGHxtAhv3cOAFRMGg9ghAmwio4xtcCFhVEwFbp1/hG1dtMTIKBg47fmMERBwwB0n5OQiQAJCKCcgrwyOrDcCc11wZIMfZwNO4VHGRd20D0yUqnHFJ37bnvADhOm3/X2QXWaAzn2eCvck7Pe2nhJZ+jR24Sxrcg0RxHsmneSCbtoC6v/Hajrg6JvMF9jO4b4XuHIDXxjd5EjzJI99xrQQG2VfJzA4A+ga3bGbfuaGwINiTAdLBX3fukkPAyCcBC58DlMbWdytgG5jCDCvAgMgne+675B2oKcYgXMBS0rW7RFTJk9vZB+kIwG8itwFd0r96XrK3gQMeNv7GuUGYv7JDGEPWfdJj90UGeqv6T//0T1/uu+++o/pO70hZMjknQF3T+AVT80R84KeEbQM3TJQoSNTgSGNPlvrPlvnEYo2ikAInnWwQJUMEPTmWkCC88FDBlw/Rc98712M4JbDdF4FObiWzCrlbONuA2nFxCBZ1vhcDvexlLzte8OqRtdpGuuxQ4zPNLRtJdruiLxGxzRixICeEnWwQ8cYgBrCJvreVtt9aphsYvHZNf/WVLF74whcej2w99NBDVwIGT+BD1yHt4l1j7382B+vEiC2WiZfdp9CwuzrOWEzna/uLz1Yz9dn8JRtwXrLXfRH2Ymi7cL785S8fY+2erlUw6BiyqggAy8hQP4jp4ik/4eeSdfLjV8sZrEJmi40rIi/uwPH19+ZtKzxCKglpLBIC3Ktju6tg5bRJIayR+NLd9i0Bgblsz7zgnrd3wwCJMTs2vzMv0+7Gr2yrdrM7sSm7oT/3+KzN5ttOFs/QLi8xTz6EuLIdMSrZ7KNpMHLtobbOeKXgoijOF+iIH7hPwRiH0z8OsT4E5/qEFbVPv+mDXdaewq4+FxfFrU0yJEqNYeVKr/xWvF59ko/Yxeb7XsJ87733HrtIXv7ylx964TfLTcWbPslZXGATW8Bh/7DoHLcVkepr308hGQ/znvSkJx0m8Y53vONYLFBgpAccZrmpMfNjhQkx0D1k7NcflmOQobFLePmnoiSuwZ/rC89wrH49wsZH8TWxSIyrv2Ton0VNOUuygmPyEjYmBuJe8gu+dMaD2skP/VxoY7fIsPGgdmo7jN4+cbrwZP2M/m6EWcYiBzRXOKb95Tads3pO7wom/KmxJ6MbJdxyJDizK+o4E1ktH08WsBFHweXlHOYjF9CevFqf7Odsg/BtuSffZqc7xuS1beKExX4L+rgR/4cr2jkKAE972tMeJZgzkUV+JTFtP2YkjG8dTgcSvJ1U1wta9SOZpHB9rGAEDwTr5ptvPrb4IKgM7EaCQsIRB8mcz71H+6okBAY4BJ01IIo9k+0MSGLDKBY8td39wJVxWQUHVOciimDlPmRsq/FXxHhsR8R5y1t9bbs3CrRnktZ3IJlMGDGQAhhPfOITj7cHP/LII9dtnUAIAeyT03BawZcN0DtSJPFCuG2n7Do64RDsEQiwtebAObvWNsB95MLYtiBVO5yq+7QBRJMn/W4hwt+SYnYo8SB3xGL7Th5Ws5BfwGO+kkQ223WIt4SDPDfI1zZd0nN9A3wkEdERsLQBoLo3e7V9V5vGbdWCbpEASR2580dj73iBWNDUL0zpOkWT7rUCrEjSMW+Y3XnTE59R5ONra4PJI7laaTmv5gFe7SM7ko+OJx/EGXlorD07/x3f8R3Hc2b0oxKPFAiiSLJ2NnCxEXJCDLJrK1lra/XVnDyHjNg0zhLuN7/5zYdJvv71rz8wHtZ0fsmHQsQWSXf1svvIuL+NR5FnSSk/hw3wnK/U9wYz5FKw4+vZRDHB6vbiR2PrcYUf/MEfPGSugMOvkp+dKfSxtsY+2XXXpO/GsonxJmndj6AidPxDwoxYsSFkhD2KT/Ta90haL8h6+OGHL73AR4LZNZv4wlxYoa22YLcaJV6wu125hIvwqM9Ngrz5vbaRX4lOcxTzOw+zdk50rcDQ/JuX1fnGXpzPJtvxsYkXu0Jszn7neDIPs8WptbMtPhkL3rJYILFRBG0cv/Ebv3H4yOte97rjlyOcE1ORQhwGluofae28e/ubjYkJCllrozAEb1DkNAftwB5940FdByPhZ8fgud0S8HX7Zk+L4V2n+AIr4NP2zbb4LFlsDG5OtWHnHRxEws9EFw6I00uM4Txe2Xf+fOYbEmZjk8ybl7GfZcxOJMDdx65gL5ngARJkcqVrfBDHdBwudL422TMOJL7ULqwR9+mXHuid/tbu+7ux11/3ve1tbzuG0PP3kjJcSqKnYIOX8XlJF2xUqOVfeG7t7CMNEta4Y/yerSuk9BiJfw888MD1HQQdgz3aEBPqA74lQzLYwiEd4T/JL/zrpY+9DDm5Nha+xpfEMPkRO+3TMdhk3FsYaWx0hOPC8HNRh842sYXN6Y3uF3vYcZ/JuYS9fhQeyW35YT8n3GNDXvDIHhZPYAW54he16wXqy0PJbQsB8Y8KBeIw+1OYWizYIs/uECbb9W36p4u+949fsT28Lt3DUlxaTKYzsVs7GxPpEN/pXHGrhYst5C2f5g/wLN/1iJrr+Apb844q/GL5fn+nE9iDw8pnxW35lrwZVzjeAdBLAFUkOZxACoiRQNc1WaArUeBgBC5B7lpEpElKjg1KYFLdV22pT0KprY4HED2bIXHZqusq3viBJKESFsGpvNoig2gz4iVf5gv8Gw+nFDyB/SbYa+iSVAHpnHTpd4GFMW6QVQCgh+Z1JpYS1C1QaItcEADHN1k1d4YOCLp3iwEMMsdum27/evkfQBLwI+EdS38CBqKkaLIED5g2b+TYdjogLkgaI/kJ9J23/duWHA4rqBkLosnugH867V0JAaOtY+bMPwADQDFn8pU81Ee686IaFWKBkxw63nUlLC996UuvW03T8W7jXn/dQCFB6bx5GasCxiax7u3a2o/kI6UFkPMjDeRMf1vMkpg2J/rs70j+FgUEnwVVSWpjSBatJiUHQX31iqguCdRf82jcffebuYJ2Y4cHHRNYbNWS1MAneMbnJFMCtQCG3C92Ng6ErevqD152HNFHsCUGfgkAUHdeMtPfyPMZn1wnAKx/wwO6Eswbd8H/BS94weG7999//+GjcK7rJHL+tqovoKSr+qafTZrpp/Ykef3te3PIR/0ckMCHMDeXXVE3J/j73Oc+9/LRj370+g4PREDMWAJGXnBDUUIcQGg6v9tZxRaE95y0G5PrFv+3MOW5/fypvmzvYyO1H9a0wuytw2wa1sMWfmy3AmzSbueTMR/tOmRQgsMH106ROwV+sQKJY/8woKLvi170omOHBRtVkLEd3T10ggd0nXZ2dbQ5ipGStJWxWCfhwQdwB3imn91auj6nf2QXT2Hn/JXMv+3bvu2Q4Z/92Z9d4xv5JGvEtGObfEjgxP+ubb7NcX11CVtzUIRY0sc/Fr8VglwP49auXX/GfbJEcpFIOLbJNmy380yy7RE3u2a28CLBOfO6TdDYIb3hP+S+hRnJ+uIpPiCRFVPEVVxUDOj84tLyIvN1rLaz48aY/1ollqh65Essrl3xHm7WxhaZ+t51nouuLxyHP9AzGYuBinebGHR/su+fn2fEF+nxnCCKa/jOYkF9FYPgWdewJTiPDxqXcUvKFi/EHny+cUqA4VuLi7/4i794+bVf+7WDJ8Cvrv36r//6Y0dCPzH58Y9//Hg3wOJisqu/5M7n4YexS+bofbFiOe1dd911ed7znne8vHoL8TC/TzbRTqWwmo5wksavGC0eiSdsgt9vQQdONg8vjuaXcGYxgg3JqWA9PIOZxo5f0it98Gu73TYe4wl8afnx8kZ+Qz5wG55svGeTG1uWb7ChnY9iAlyE1fhUslhOht/X7hZK1q+7pv8KDeIl/MQBaxuncU/t7MJQBesf+IEfOF56ur/kRH9iGv3VJh5HfxazynOy1y3uiBfyFXYMz2Eb2YmNyQcW9Le43t8VfI4dAEghR+UQQGkDO2NHSCS4FMNABE9BkSMAhg3S2uwYxxWc66c2Eg5DpkQGLnFnbIRiLOeETaLB6DhC11vVAXDGiaQvcBUQEmiE2XgpQjFgE48dn4CBKAh2SCngWoA2hp7x7K20JZJWT8hQ5StC7Y3ltsgJKn02vwXpxinh6Jy+OB7gOgdIOgngeoarwJhjlERGTJIL/TFKdgaoFlx33o0BCPRZH0Cqtns2yPndCgpsALJggiht8Ae6EjhOD6TYElnR/x43P/4C/BA+tkH/5CtYAR4Eru/Np598bJuO9pxXYVz7NX6BjU1v36qsbFMQousF0yWdig7Jsb8VR/SlPaSMzdMf2Rk/8iEhMz9y2fHQwwYvoLrkdQksHNG+ILurbvqwRRmhYJsIPbn23Uq38dO7R0vYEvxc/wL8gp7PCkvZJfKaP/sZqiWDS3j8TZ7aop/66p8tuJ57Z3/InKpy1/WTUH/wB39wbC9HSOG+BL/7m6sE/kxe4DB8Nk6FTvNZezqfg4sSQi+N67jHEPhgLyZqx8JrXvOaa9GC7BUjzKV7sgft7tgVXuAi2xfD+LXkcYM6mUs6kCuyZRN81nXdB4OtfC6GiQe11z9xNnkZT/rni/ydL7Fj8dR4aktxDda5x/y7BsFSwDAeCZhiZuS84m6PJOiLna0MEMn62IK7GC5O2FVUW42zOMZvxS/9sDOxqz7sWKq9TXLwiNogb2TJXNkv/Yt5tS+RhRsbu864TOfkoFCm3yVrZN8nrBEXXIf0IaZLVOkKXimYLn9ZvSaXruHH3V+y4pEL13Y/31zd8Ru+gUvtCvfiP/5kfOxfUt4jUT33DUPJl77EKJ9L8sUbOLXysigDa+CAOIJPuqf22WV/Nw68AQfq2jCnHVJb4ElmsB7u0Cfc6bxiXdfgPObV942DOIwYCwdgkBV0yUnf+7uV2PpJnstt6l9hsjbxJond4hIcOvtQ49tfWeoe4xdHyYqt4kl4Kf7oPS8eGWls9dt3m+2aGwAAIABJREFUHJANNzeLf/uuCHyycbHHdFbbxkludImTsGPYatzdy1ZhCR7BP/mMeFIfkjW4bhGnMeKsCqBsC37hETg8LCTb5Qzn2ITjJ//Fh/roWgsc7PxsZ/Ci82Ft/8TcrlU8tUAi9rJv+l28YTfmx0/ZI9s3xq7fx0D5aLbp11zYFz7L5/lHsuMT7BIus2162PHUh8KRPvi2mHqem2Ief8ZzcDf4jSeQmfnLs3DbdFC+5CXo3omA36ZHhcVspX+K9mIDv4KPcAivhOHibdf186VHAWATvgbVTUBK8F2H2UDPsARPQdcAgCkhWUnjBAISgsxRBQjKBI6CNYKzyqYwZAVhAAIC8gahrnFfY1vlr1zcsyRf311HwI2PMXMA5G3nwogkcZv8WGGvr37zt+ropz71qetbfTuPVPT3PsMIBJqzAK4yLzHYCjVn3aTQWNLlBlBAuGRFwaQ2ax8xan7mAdjI2Sf9kAt56Z+j3siWBDMgh4ggagpOm9Sm/wAFqQQQAj+73yS/MSCCS1IQ/T7XwZFK9gmwfAoikjC2AfS36JGcyFdg6fP/era0exsL0lWbbTk/nvV5bEWJjAUXvgJAzGuTv+SDMGkHOLmveVi5WRkIzJs0bzFQgFHcQXwQwUCxfyr4fJRO1sfoAkiyRYkO0JQAbQGlcfKX2qwNuwhqNx988pOffGy/3qC3NgsDgbIEnL1Z1V0Su2ST/fFvBbTmimAmp7OfkecGVnM1x8ZJto5Z0e7+xlE/jZ0/CBZrTwiDxBOpUeglj01+6LL5wQIxZAOT8ZEDGzOvviOygi8SsbjDpjdRNMddaYPl2ZbHipq/HS98FL6LFSr352RkfYkNmFMJVv3Y8sfvz8kSQgI/lxS2umes7WwRKxVWkgXbN/bwLnJh5ZCfNtZzjOWjZLqxZZNaGMUnzXVXpzq2W2jJ0HEJAWKjb/EI/4APnWefy1GMpb6ym7V3be6qBzK3pApu1j75syd9SbzwIGOBBeIRP+3+CGHHK9YrICYzhcSukYCZR/NfG0DYk1djUFTBnzpv19LGJEnDxjiJHwyHPTgDLOev5JKs9Lv+Tu+bXNDftsEuz8W+8KcCQL8MUN+1LeZvMZHt1Xby83JVspGAJQd2LT7wDbpNJ/1jL0h4x/aZd0mw8/VhFRf/oTvYiUMp0NRncmtFz7jYpLhItngxLkE3rSx6G774Rvfk3py89+OXf/mXL2984xuv7wA5c0++jdcsD4HPuAvO3ZhLwPvfz09KDBUZyGaLSt0rWe189+DudOMamCSGwH3zg6tyCD7XJ4zBr9JXjzr105PLH+UAYntztWtKkrTtLodgQ+Is/YuPvtM/O5Gcaot8Fwtx5K7hO5vHJPPwA19bHte9fKY24Up2ifPAI0k93TYn3J5N4tC4gnn3iZMvX1nchF/nvKzvHgPcPCBZeI8KOSrCwL9suntaEIE1ChpiHzymm9piC/IGemUDcJI9uYfcF+PMl59qu2vxCxiLm2iPHhS09EsnXYcn7bHNW5fTNdfOKbbSF7vreIuw2XULsXRhnvxMHtd76o6XAG7QQuC26kmQHKqJIIomASw2Qd+gxlC1wcisSq7BnhOwXXnZBJxgN2EU+HYc61CbaBM0JVBqpKnVZY4BgDhCnxxqwUC1l4P3icwu2CEkEqUNjCvH7u25klYJc4I1FgFS0oUg0IfgiKgs6Y9I9lItekTCbTtCgmursRm75Lq2/CMLFUIOIjhyXE6yFamO6XtBiG10zn36ZAucrf4cE2QYPBktGQECnKlzCiQSDEFygwb75FRbCV3/UL0E5oguRxYMm6M5swM67JoSzuaVTuwk4E9X4T/2DKdVM8WCrkv+dAMoOg4ol5RtImFegFUBUNJjLPQssSDzBWJke/WQvwfsmzBuAqMwtqSy8wURv22/iVjjIPO1U8mNRArpEEC71tjNnx6QNb7dnHqGPJ//4Ac/eN3qnrzrW8K4wVVVufF1XmFmAz3bEAA34HZdfoqAsldbCzchQ/IWD/lV55BmSQ/ySQYqzjA/e/K2YqQbLinAwNS+5/t2GZEdWz4TQeOWGLNZJBoRhmMbxOGFRxDIDd5qw+Mm+lAw6zrBEi7TB3K2mJ+tKGwmf7tf3HsmQxvvOpcMG2v/sl2P/iDyfABW950NKB4ttvQyw89//vPXlR79i2N0co5rG9/YfNco7DVnxAJp7xgii7jQ3RnTat8c4PUmVmLU+h79KmRLRPAKOMI38wXPjsLWJebNpWttq+6cbZP8unP5Ij9Q4Nu+4DRy3Hj6+0d/9Ecvv/u7v3vo0hxhZDZlvkgWmZOduS9p5oe143pkFcZ779L2AXub32I+zCxme3xK4atx8ZNN+jpm2zi7bi7076ewkgFs7twWO2tb7GS3YlDzQJT1i0/xNTFnEwQ2DLfJiA3WhvEsH20sVg3xF35f++yJ/W3Ryjj2cRScTvHfI3Ebs9Ym8i/xqLEsH0g/dCRJwL0leGII+Td2iZIkD4dNntlzP1vabsF+mz2cqThIPzCiTz9V1t/ZCNxvLpusG9vGxcbdPckh3eKVMCcb8ngnro/r0Tcb1y5fMC74uUUQCX72l169OJef4DYwYcfIr3chyrj5lyRavKwdC2ViHXngoDBCvoBraZMszXdtlh+zGXbed7aFNzXnihm9LDZ7qIhcLsA/xV5yw1tXNmTJXnHaTQq1C8fxAH4uptOrJLzrz0UIBQuyZx/8DBZYyGD3xsO286NsWqGbHeP67Jvsa9dcjXMXUhVh5EH4fHMTc8xL3iH+02cy7P7Fh2xcISx51SeOAc/MlX0sPmwMdx97Iztxxpj56+Yn3dv3YlR+2KPDuA183HhZm8c7ANoBwBE504KbYAfYkG9Cdu0CqqRBwEV4OB/QI1AGJ3gSXJ8CHOE11nWaBRdjy2l6u3Kr5t1fMs/hVMm6lqOZA4BGHBFkc+MgNwLvBXKKkmRJ+s6yAgaIreAgWQBGVkEQXsE2OQu0lExOCiBLSgHvknJyQVA2sSVn5G5ljYRwXMBLvhIwYxUMjWedyrOw5ou0GK8ikQIEMrLylDhwCmCoTYWIrktuVmWRQcDQ54ImJwRM5Hzrrbcesv+nf/qn609tCIzs3woZm+1zV3CB3xIfeuinb0oYuj7QB7aSBN/7DCgLEsa9/fW3QMbe+g6IIxD1QW4ADmk/AzQbsPWssVsxXtBvnH4jmr+wGXYlKCiIbZAiE7/n3L3ZiQC4oMrfVpewZQMHAsX21p5hjRU6ICvIk6l72TeZawuGsIUdJ19ITs2layN3EjAEg3z6nhytJPALb+8W6NlM9ykmIoeCIBLM/8hXggKDzaP7diVS0scnxYPFrvrvOkkm3NwCxfqZ4oxkLb+BlclG4INRm0jAmyVui2GrpyUCi+H6WHlLSlZO/Y0oNCayIyt2zUastDpPHmwRwazf3eHDPxWe6Kz7YAnCgaR4btB4xS4YBOsbCxwwn2Tk/o1F5MGWbYUVX/mpwlZtK4TZxkgWXYsAux/PQB7JpeNWd5MZHyu5aKW4lwKKgfSI+K8di31LBJHZLYKR/9133308W8z/mrfVTD72NV/zNcfzvuajXziz12+swAHIFy70nc8lhyV5XtxrTnCAnSWDxZ2+13+rxbZIry0u3+paPAxesJnuqZ36aSu5FdKu0wY7sl1WEUub5stXcT82YOw9P53N9FJKHBNebBIAd7S7j/G5Dj6SzxaRyGETAFxAUZVN8Vv+aYcU3dk1wF4VBcydvs6LHLWjf/YEP/m4As0mKPwje9jCCv+RlLNpyYdHpdzPjyXT+VOJlYUDPktHdEs+8AIGdp33mXjUAtfHFZc74qTmSs99SqYWI7pOMYovZyOPe9zjLl/84hcPWdb/M5/5zOO9AHG5ZE/Gm6CbA53DlPqTiOEFjSfZlD/0KFxjq0381Mrr4r/451z3KOLAKIXGju9jsmQFB7q+a/ChzTPYhfEsJ75RLK8tdtzfsE2xvraTWwUjfBjX8/huOt33EeHf8jTj579wQmGTTYtN7qMD/M886aE+k8HmAZ2Tr8kxxEC5BW7ed/NcOWyusj7fuMlKWzgZjrAxClf0SMH6F7yrHXIRK3Cz+oNd6+/iPL4ifsFAPEg8EOM3ppT4/+u//uvlr//6r6+PGZHb8sX8opzhpltuueXRrRxbuUXaDAIIUGbX5YQ1njGuQ52DjwGYLGcEBJIPCgIeDIrAAQkBnhOKvie8ts13T4RBUmJeS9oYXuPxYpuCqC2TmwxzTM69AW4DrCDAYAT3DTocEnggJ8hvTi4pcwz4bkVUMLZaRz4Mha4YGwcDisZID+Td8Yyrf80XOHNCejS2jm/V3XFEsTbq00o72zJOepA8SD7ZZe0Fok95ylMu//AP/3Ad1wIHgCNvicraFsIK6Br3Pq7BbndeZ1Iu6PbitIJRBMY4G7fnrRdgkEPFBP2T9xn061Pw9tIhsqTL1TWbQ4QUrqxqSgIEsl0FlPCwJf6+wWdBkM8Bq+asILOB3fnGgNzW1wZTxQx98WvjtYrOXvJhYJscut/bkVf2GyiQjghtpEdiKBlS9U3miEPXKLohnmtHAFqCDFNgg0DELugMrnW9xJ48+RobpF+JVeOVGHZNf/PDrrUa1vVWVV2HMApOiJJxrl/Dy+4VwPoU/PVrdbV+u7/zfBB+1cY+k11/rWL3SEqy2CC5GNTfWwyBr+bvlwwkH4hG9/EBYyLfTcTYJn/svvSNSFllQFjot7bDWrqoHQWBjRUCdu2IabWN1Iql8L976R1mI758mX8aY7aHKDf2rkOE68c4YUkY1Av7+vWAxRCPFFhJQd6WkLOzXRFsnAiaAmDyCaPbWtgqBLsjLwll7dldAFuQGHhM/46HG+aSHze+2u2TPcMGhIsskTmr+vx7dx/6e+Xt8Yklopus66/+k01yp3tYtpgAL/IJOLgx2pZR8+pcuFXb4gp5wRZ4tvax8R5ZxFe24ONe2Ff/8PAJT3jCQRAVnsgUJu+vuMAzCxKwi22RBZvuuoou2WsJHG6muNL9kjPJEOw3z2SO0MJt3+kC3ipyiyPwrM8Xv/jFl94yL4FbDtqc2TbuBKf0L76IP8kXr9q4LyaJt7AXv9oFG22KxZLkjqd3/NG95Jse8/EeqcAXSmhbAFsOxxa6Ho6Ludru+l3AaF7eTZONpJ9ss/chiB+LuRKqPtm667p/YyAfgYNdBxuX49mB1XWtWve79O9617uOhEes2wK+mJ0eyG75XnIQ5+yGajdFMaqCILtiz+Jnvrg+uvJUuFSMoaPaSA7t6GlLv3gPbxqH+FD+8s///M/X1WTjyEbYhHyCHSUT2NAcuqdnvPtHt+xqeYiYKY5tnkcP+B1u0P043Sa1/t5YyqfFYZxCPx1PP5sb8EH+uvwE1yWTzSnFCj6ynApubKGy9pfb4hdk1tg7BgN8F4PZ3C4K4BTLn/iU3I0t9ikO4hzmDg/kTfiXeS+vwT3qJx3EifN5bYm7CgbdW3/HDoCnPvWpxw4AALGTWqEtURV86izh9CmAchZGRxlbNQOQS/qAN8Gdq8I7SQa4JMG43b/EAqFkSIKZ+xkVBa+QJaVIoH42aU9JHT8bLrkucHffbjVhbNo3T0EcoVjH7+/kXuXWcQGq+5FD2yG1LQiR/1aiNijSL4fo+jXaM8FCDMneGAA9koY8IT0rbyQRCaq/JeCtiN9yyy2Xj3zkI1d7W0Jdn4Fr/2y1BSASTSuMEgogpOKtv9raN3yyjwUWdk62/IfsyMIKsKLGGdQk+meZdJ0Ent2yJ4FIcNHn+lPXILwIFv0Lvt23OrFykbyyHTYF7Nk3/2DzbLr2bFcUoNaXgGP9d4++N7AsDqWH8yoEQKYLREfiK6gDOT5eO1uMQ973uUUBpDYK1h6/WDtGMBYbN0GqX+RA3+yNHZFbBKokwzN+Alb98f/1WYG7Y56rYzfkyfcLAhFsxQrB/LyKwU4Xv1ZPbK65SHhbDc0//KY8fGV/sESCTqcVzX7qp37qIG75aGPaVQq+gDSmG7pQLICXu7IDi5fgu05S04vq+okeumBzCMgSa77dnBu7hM1qF5nXhtW5fQyCns/j8tiYYF97Vgf5u0+rI0tiuzbbiIjDssZwzz33HBX/9NF4GrNgz2dhHZkjdfxgz9fnYvye48/JyDW4Qbvufu7nfu4g5A8++OAxDtfTDf8kL7yg63YLbC9bs9239sl+4yTfQOToUDGs88i5cfSd7tnQxh54Uj/dA4M7fsYj/YqPyxHIpgWFiiEILvnjR7uDg901ntpufFa8k1M2/PSnP/1ITsh8Zdwx9s4XJep8t+PkbI78V7zHxWCQeKEoiu9JBEsCxRIY1mfXsVf+qNgAM3E5OOW67vNMf3PIXiSF+IsCDT+jO8U2CZN4ub6Ak9QfHS+3I8vzKhvfxy/7hFPkGK53X7i+yXl+L1auniTAtd01zQveaR82KsBIZNhg7XbMrgXyx6MlAR2vKFC72SV78IgSjNq40N/ZJKxWiHvSk5507IAUW43lzI0UGhRz+DP9ahfXhTd97rsa8BB2GCdMxskM5vLB5ETGW6xWIC62t4DJL5IT/gdzxYp0yCcVcLo2PTU3nIdO4NI5h4FFFtd23Dt+sbjrcGm21Vzuu+++y1vf+tZr4X2xKdm8/e1vP+JA1zVO3B1H6HOL3OwGZsBP7cIFGJ7s4h+bP8AKsUeyy8/wSbhnBwwuKNb2nZ7FmC1YdL+C3tokmxFP+KeiET4Kl+GMua3Nwr/lnmIJbtI5Ocpy9y1IdI03+q8/yZc2J3Zfc2LzcGWx3rgtstSWxVdF0vrsXnrEa82LLX/uc5/7f48ALOFRbbS9KQExFsYv4QUyOuA4ggDyKOhzdE7I4QXnTUKBjr5zBkGAEDitl2VJhjfBM+kNDu5nwBIoBs8ZBTptMCpBTPDgZBKFBVvX1vYCSfdK0Mh/CwlkJNgBUSREsCJriccacu3328VVhe+9996jWptsJN4AgXF2L/ACUpLPPhUulnSwAePgaKpifTdmlUFjkChJEMzV+FTBkq/kbR2cIdc3WyLn2gIUdA9YBQmBd4GErdIpAmYOfbJJgN44FSPoWxJFnmxIUBIc+AjgtHpLFhtEOmb1XrXV5xnYtMtOFuiWfJkD8lx/ZFzb/d9n3P380JIqcmR7m6RvkgBEN9CwAfJS1OAbCifJh70u/pBb/Vgl696nPvWp15VIxFEw3YIlfQlgfe8/GQjqS/Ilw7s7A4k0NjbLH4x/A0H3IE+d30qtHQKCM6LCHxc/BEj4JfGGgwIV2zYWQdd3K+tdJzmtn7ZeVi0++8sWJ8yX3RXwk3Pb+dhwttPP3LVzRuFl5Qt/+GO+tyt//k4WsAgxsp2R3sQqyYFtr5KAjVHmmzzYY+fFK6RFsiz42mor+fGM/pIr/cFzJFPhHC70CXMU4iQESJSfI0tmikTwt36sSpozW9lkn53vGDfGaEehaFdPG4eElT/Qbdd37lu/9VsvH/vYx656M9a1+/qgd1hMjzC6YlEvHCtJSXf8alek4cgSqTMRhB+wE4bwcbbvOj4Jw+rD9mtj7lNsWnzdBGJjObtNRvWb7Xcf/+s+fiPRg5VbOHnzm998QGwFtF4Mt0S18X7d133dYRet/DUvPtJ1tVu/ZLakUsw0fjEGxtthIcYivxU36rdCjcSRLeGRyRvhXYxoHPRGB2Jo15WcmW8/D2cVbgsZm9B3T2OorU3I2UPHxTIxw1Zn/FPxjW90nWP8084ESaz4KY50HE+sv13QEB/FxNqCCysPum8rutV82L02WJ/0yW+Mhz3Rh/sU9zvOh63Qp7N+YcqL/tilcS9fhU2wL112vkf0tsCGR9aXuKuILl/YuC7f6LNdIv/4j/949f21LXGa3NgQjIZj4jLbXptjGzARtom9ncfHFKjYweYG+AAs3KI2vZB1fcit2sWgEN48zvIwVrF4k+rOpbfmpZCAE3zzN3/z8RLEdKFdvieGLzdQLEkOu0hi/h3bdnBFvHpzhOwMZzYf/ATW4/vyLv3I8cxrOXDX8JtNshXVPEpnno1pcVcMlYOxM7bX9eFZK+fLyeE0eYv5jSU7xznJ1b3sMF7SeOM+dmqzN/IQr+WvsIqdbA5Qu2yS/MiZjZkjHMT/+Ix2j5eDVwCQpElyEIk1SgACdDeBAcrABwgaELDY4wLkEmRA45Nj6ROxVT0yJkIHhgwEQfVdwN3kKCPJ8DwHVdub0AiU5rCVagEYmeh3glv96A2MwFkijEhIRpIVOQvAKn4MYYMdkoqoJLfOAzZJ85KrfqLp3e9+9yHOftu0FTAyaBxb3QZsnNNWKe0ad07y/d///cfvXXqjdX3uSskmkLWbjBml9oACGfpeVbf7c0Q20jm6RLw65nnRM3FekgPotogg2eTE6UEAQawlzOZN75yVnNY5zcEcbStDfgFY45NUABgkpM8lp8B2gRswdq0tROwBqGzC0b1VBesrwGrM6dc4BSmAvoW6TTiRHDa0yRSds0/FGT7fGDYxIYsFL3qGO537vd/7vcvzn//8r6hmCvpk0/gXe3y3taz5ICh2Q5hrbTUP/tA9nSsIsQu7C5Dz5t+xZB/5Jfva6F6FBn1ms+xlx4mEdUxAYiv0irwj0kvsBHz+1fg8l8YW2QHZbqGl+81JIETekkP+xcbydcTIXPSRLPa9BM1L0oAoNZ8w6JFHHrl86UtfupL/+hUD6GKJGXvi0+ZBxx23wsNWkXTtmCffQhr4oMQgH+GHkbMwCL46DhckSeSWDkpazJuMxNRkIhmQ4MMkvuMTPvBlxExc4B9ITe2tzJZ4mfMSZbi3yYQ+kROFJzGqedBlf9shBRMaGz2yYW3yOW0jZkhS85AkirPNCX9YcgVvJdJWEb1wcQsWYguCa75IVG1I1rboQmZ8QNEB/2AD2tmVumQkBvMlCQ+sF+8RuObUHL0zhTy0yy5+6Id+6Nj63M91Nha4wt+e/exnHwlFL4q0g0RfdiC4B1axG8kq2yHf4oSfFG6M7MKOz43j3UP3Cj9wq7na7YJT0SvfwjlqI73ef//9l8985jNHDKgdv4KxHEYcgbtwAl+gy/Vj1yLC/Exb4hTeyHc30avd5oSXKdS4RuzYxL12JFNsqu8Knlug2fmErX5JgF7JTAyBnYoo3d+YFP/4QNf3Po1spHla0aRHeiU382Sjtbf+W78WNcTNYqJ3AtBp88TbFw+Wt2QzuE2xpxdvvve97z1k5sWG5Ilfe9QJtuCijYtONq7AUMkQPbiW3rrHNQp33q8B27dgtPpqHv3b4pC461xtZs/tYGDvyWXljd9snmOcsBYf7j7xpL7FJ9yOXBS3+Mcx0Mvl+mLZzQn4h5gLG4xhOaviEL/Xv7iwXHM5MxmZY9extcUiWNl1MLZ462cjuw+XIQe+grewiWQi56V/mNK1bInsYAqshMebR8ozGjO853vOdb3+yGP52D6eYoFArN/4rl+y2jgCw2BTsoADZ37U44DHIwAEBpABNGNo0Iy+zhGI/tbBJrzuX6NrQMgoo03YtvMsqUQKAUuBscDOaDmGIMb5NhitckxcQO77JtK1Y0stgXes6wAsx/TJKRAHCQSAWYA2X4azbWyiRm5dJwFBopa0cALOywAALPBObj/zMz9zueOOO47P9Mi4N1CSBRBZw7Vqj0BWAGgVr1WGndeOnS0g6Wxkk0FAj6QBTMEWcTHOHS/ihixqd4kkR+Toa4vmss5ndaNP5Db78xI6yVz3+jk399sShSCuEwI2RBkw0ivyJglkq+xLdX4JnfHTTeNI1xVPPvvZz163OdMJP20MdJ1OAtDmF2kEJudkl/3bEq9wtUkbe+TPSCAfEEyRQbjivNUjvsfv+t4cv/Zrv/YgLNplO5IvditgCIBevqNdFebGaycDvSN9cGP92MoAH9e+QAScF9eQ4T5V6I1blZ2fKnQJOMYi0djEobYQ6U2+FAwcgyHZDXxH3hE4fipAbYCES2zaPIxRwGQfSN0WFOBc+iuJeNOb3nTsSOq9GYsJm6h3D5LcuMSC+pGQ8amu7W8rDtkwgtrf8H51wFYREzaFiIRtzblt9uuLm9CzEXaw/ZDP2tHaqWuRLti944GJxkZ/kjJkWhxGmMTFxuoREPiH2PSdTvlF18NL+KCgyxfZ9upKktGWZ+/QWUK65LOXvjX+Vq5hHj3rH7HkH+dEQ7wzfqQPJvuFDP1uXCBnWEgPXSMmIvSwcPnCmf8s+SUTsnPtksHlFWecE+u2iF6b2XUEd4knzCErMtImXKYb2NH1bdlu980mMmS6nAL+iEFsdXmCOUrg2ImX63Zt8/cOkM7jJ5IQffMz3yWrtQGj7BjiJ1tscJ9xG4v+zAPesp/lBGLHJif1BVuMWVwQ+5F6sdh4YR8cMKbGYjcD33SsNhStu14SjQebZ2OAb/Axu6iv9OiRRmPoWC+fK9nsWP5a4szu8ChtLn+hN7tJ6Nun5+GXY7ClM4frOPngc+xIYlS7/sdP2gHkmu6pDYVaO+acxz/IBGemfxxr7U5sFmsXL3GDHm16yUtecnnFK15xffxqCzEbG9INPBHLGk/9sCUYiQMmu12tpbdkJQ/pGouV8ACWixfmJQbXTnOAFeRvznyp+7p2d4KwV/jYdzbefXyztviMfIzNwypFMny0T7mm2HxeyJIH8MvFp+bdd7tLPB7Wtea4PJVtblEEb2GjYrQcbYtUxlabdmGQvcJq81luj7sqKME4uoHXyxPEKHZbf3Y2NK5d6HF//fL7tV1cAE4Zr8cDmnc53E233nrroxSCcLiZASfUNWqrhwwVUWPYAidH1O4mfb2oouDQz9EJFrXXwAScjKO+fvu3f/vy6le/+ghe/iENnK9PFdv6ozRzI3jOwhjrMyGqvixAbWGEINepuicjbKuNwAsYEdz626SrcZkf5ffJeDlj40B0kVOA0SdDdX2fxm6lprEJphwOiEo1CiqUAAAgAElEQVQUNoAjTgxRIEC0Gg/HEQg9r2bVGOBsQiXAmCenW+ehd+DmWsYNZBqbuRhXn5Ko5ruBBthVuIjUc/Su0SfCKUFU1AE+xgLg2EBv36/dku7mzSbJho2xPQBRO96i3znOaY70YFwAbBNflX5+2fbj7u8FXK4TdLom4LKlWvIm6LFDYC8Akx0/XyJlpwT/2qBKB7XjeSZYgJRtwrMkvOvIEkHTDrsUmIGrFVCg3Vj0A4jzVS8B5EfGXnsqruaK+ADVDewCEHCm19rbgmD91LaXTy4Y8yU66PneVpxXZ+y7NvwE0mKp+VpZ5hfsiZ4VDBZ3FAPgAZzaeeqfPPcac+N3SxoXt8ha8cTjJF2j3RI3AR+xr++NH2KLWAS/8pF+emiTdvNm1xtQ+YG4IXbVTscai3c/IDCLZXDDOXZv/ogTzNgXviE73Utn+ZFdG7CODdUXucF8mKQI4J7Gvrt6jBkW1daSeJiCQMAkMueffV9fXX3WZvJ6znOec/mLv/iLw78ax66mw2LyOm/hF/N37nyRTBHOxX7j3MRqZd84rGZawVtyBz/XptkJG5Qodg1OdI67rl1/ZlvGzac2ropzkrva1Ubz6D0bv/Irv3IUPnuml57IAE6KFeLy2ic88vOJu6jQOfJZPmGeHSMb+MUOxBfFYklKx83RtYiv4jP942HJauUsCSVnHKx22FLX9LjDK1/5yssv/MIvXHcAwR1xWPzw88bNabmDpIJMxR0JNJ/arbv0tXYrbuMT9CgJ4YudF1v1sYlvdrpYAL8kmxLC5iFhFAuTx8tf/vLjHRzmhX90TW3ZOkyOO387uIyRTj1eC683pm2BjH1mE82RD5M3e18OZOzGsT7Nrlf/i+d8XTFFbNOGggjb7XzviIqr51sVQ/Y9T2wGF0jWfKpH4H7yJ3/y8trXvvYrHg3Uh3v5sPmsHfILGHzm0XyK3yxm8E9t4JN4CF9ib/IFOUT3ixvGxlfwR5xcHiLZ7zzODHMaG4yD0RYmxNPiQsXLdjlImhc/xDaxujGaF54pp8K7lw/UFluLg/d4M79ju/jzXXfddcyh9+TAt+W+MLz3zjRujzu6tn7yD9yr41sMYJfyHD7enNineItnaEtsEaeNCycux/ixH/uxy2/91m9dH4Hvms4ritIvztQ5cqVfeG5OyarHi266/fbbHwXAggfBAwMkZ4HMAHtbbFvCH3jggcMoljg0iN1iwagjKj/yIz9y+eQnP3kUABokI1fVYdQZYtXLqhW295nUKoRB9gkoAWDzW8GvkF3f3CmaYwMhwtvkZUlm89otdnsfOXWNewBncuityT3nRLaAc0mnIOk+TifhNwdGtAmYALxJHrLNkOqr81t0IKPaXhLHOYGbpBIgb3VdMEfaOfgmolvV7PozoDNmgGUsxsvp0hG9I9rJ13acEqxsjU0soVLdZ3Ns2BzJQpAR6Oun//uiJfpb22SviP/qK4B8y1vecgTv+lXVlixuorXFJ/NAupAb4O9439sZkLPXvm3dfK6xIMNkjNjRH9K/ul/QWXIs0Bt3K0Iq37W7RQW6JdfGtCRn/VwCuH7e/XyvdhFWWNJ3fh+GVBzhy30iwOyFP8E/tiyw1p5Aamxd0xiqrPKjDVQSOIRx7dd9BZee2/uP//iPa1Gqc9lvqyBhRO/w+MAHPnDo0c+anpMCAY9c6MiY6UZQR0KWOCBoS5QRAPctbiAuzYtPIiZs1Kp88hUDlvzBy7V5eoZbvmtLUbXPn//5n798+tOfvvzVX/3Vod/6MH59koEY5aVE2mf7bIH9SpSWdDVOpEbBiG9LiiXO7I1PNf76Tueb6CJg8BD+8wf+KvGH9WRHHrCKjtJn/2zRhHEwyIoj3Nnk1z30z97YkT53Z82SE4/V8QE84hwTa28JKZnyPzKQqMElPihZ5O/ImbgP3xBDz+HCcfES+eU3bAMu9LnP79c+Qi9Oel/AeQ7iQWOzg0ycIRcrPMmtpKNk7v3vf//x++7sQuxeTDZPZFJCii9IIDfh6ZhYsPhgRwF/Y0+4i742oWCDXbN8Q+ER99l5NjYJTUmZsSiIk8XGXrZV3xHjFpH6FQExpeMbX7bgQadkwz/1t8UDem78PVbx8MMPXzmQAm1zwmv2xXnkxFYRfzGl+/gNrBG3fCpsN2Zxr3Hiv1Y8a8ecS27737PfsMFczadr2cRyZLaEB0ksGk+FZ88x8xefuJUxkDE7MNe1T/FiixqL1/yGL3Zd8iVPcbvzMHz5d+f5KEzt0wuz2ZxYBpv4V/I2bvzE/BRoxLXlnPyfzcGF7qGvxV6y6hM3MLbG0tz6XvyvAEUnYjsM5Fu14e92W8URulbyvFgGv9OLokUYiN+lP/IWP3E038X47pHwslVY12fvhHnooYeu2/ZXJ+Tb2NnSFpWSQ3NKhgrI7EIM6XN3iONg5hIvu/3224+fcG2hztjEtuYDy97whjccPO5FL3rRoRNzdc0+XuYe9ox/rk+LSwpwjYmP1b/3CdAbjiEuNP+bb7752Ln1l3/5l1duwx7lUfDXmPDAlQXbWxs8dgDcdtttxyMAlKEIwEgYGmBdQGuy3/It33Lc28+zMUIkzQA6DwAZ5FbPkJsNvJwCUBkPQ0aQ3LtkAelqXp4bA4pdL+AvITb/JcBIqj43eehYW6m8NAKIIqAEbb7Nv/Y26Eu+kEnjcY02BALGVpsMGIHbxAiQIHkLAhx7iyDGzPE5O/2Z986pvxmc8S6RUCzh8LXBIfqbDlZuigiInaSC7Hyv78ZaYlufVew2qaY3fdK5wIX8kDsgr62ASGBtvCrCAEeSoo2utxpurkC640CRPQN81xSYsiM7YfgQgtRcd3uYPpCIvm9A0icgEvQFqNrP9+hKgFXEWPsUyPXRWKwUAMfaUu1Np2wN2bMDJbltIticJLm1RbeIgcAiAEiqfSqGAHq2A0zdz2YlueayCbxdOasj/cI/epRE7JjhFj3w8/V9/a4P8y9j3JUnNlWBteKQf70ArHd5WNVauSxx4bN2YPR98adr2TcZpiN6bb6NoWeOWy2B31u571pyJQ9yPeM7+bE7MlsCswUGcYg9W1XuerpFFjymk0zgOLxnw+YlmbWSBxPEE3LpuLHBKqsiMKvz/NV86Qn+ScD5nEQDEUDSEZMlVh3ru/jTpwLSYrKi6Zm0NWd6MWZ66HNlhWCJ8/Szvl/7/FPcrX3bgJGm2kWo4Y7krZ+4KuFrZdvOHUkjvcI4OE+v5C8JQ9Yjbe0+qL2SoPxoX9aEs5ABgl27XjgF1zcWsmUYWn+SvvNjOHCdL0sEJYqwUT9LYPWZLfj1g9pHEumkcdPLFkRXjys717KfLViID2wEgV17XOyrLbsqe6Sn9xwtbzvjvqTMc8T4AoyFleyLP3QcLu0OBbpjg2c/73g27BGE2sAJ3bvb6+EmvSmcd1xCX3vprQSsfx4FWz+sX8nLme+SKV/l2zCsthUDw7DGvoku3tPxzuOHiiPdX/LTP491NIb1vfTbPza0nI6/whgyEUfSzcZj19ceP0gPipLiB3+uT4/lKLSwT7jb/GvDy2Jro2NhRMmvfmB9Y4OLfKhjySIe1X10v7tt2yHZu2es5CpKbJzpPrlQ49jCRXNOzwp8bAtf4gt4HX6mcINvkxG7oR+PytSPWFJb5S89MrcLmDicGNWneAMza+dGRTT9neM/v9OmHMJOVf693FheJ25fScpju4f6nk56jINdb04TbrcrV9/mzob5eMfFMXpR5IVf7MP4u2d3eW0ckiskM/bUtb10s777+VM4Tc+LhbgCW66v5Q8WsWE/7tF82FR/41hi8RbUxPQtVMifYCbOvDnyYhAORH5yW1zqKIjccsstj6YI1ZZ1fpPW8ZLoGu18hulv1zF24EqYQICTdf0SGg7ddZKzjiGNW3xYhxMwgJzVmO7rmc6SK4Z/DvC1I3jsM0XmQFGCgsAuoBmfvhF8pFoQTr7JbxMTxoqYMxRjauw9M9l5z++rEjFi7QNUpHUDnLlLbhfkuq+5LLi7dxMiuuzarSLTQ58qsulU8Gu8tQe0OFzXdM7WfH0JroBG8O44UtffOQbDN3aBR0BAIJDP1ckSCecbE2cRbNm2IL4Ei10v+aFj+umcIMhxAcHqHYALDNu/gLf+RW97zL0IK+KX3Gyz7hxSJmmm/9qir64LvDtWcN4KbX0DGsUWRKHj/ZfAmge9ClCb8BgHOxckFmjpWAK1WLCrbnyqe5FMgQmOOCfI8SH6JFttZWcbuMiCHDpPbkum+CQb4t+1FQjv9kQBMtv1sy5dU8L0ghe84BpbKwCUkK9Pwyh9n/XacYHTfYtTbJufGq9xLg70t6IC3ycbus2Wm/sW+VSl2byquLgjkEvOyK42zys6tWs+7EuyRneLpexgA7HY1X1W5zemkOnOCfYmJ7tauocPNCZbeJcQLDFC6jc4IyeKfl2jIJe92zkDm8ScXRXSBp8Xa+3AQ9IQUMTG+DcpYZfJS1GKnva9GkiptmvTYzHd2z17TedaEfr7v//7A1MUB/n2EqbVFfuEU/ySfcLtZK6ogJQh5OddAEgQW2c3kpm+exwExvJzxAsGLpFbrIYJcFWysTyn5DK5dN/afrLEa3AyNi4mrlzIzk7ErhVrYS3uIpbzSfbZPewNzoqxCt4wFI/qO27Df8hDwi22mbd5nItRMKnxbkGAHe18YJ2iDLk33vhsfogPwHWcDhEmP9etLyiQkJFkTAFcG7CP/8BeMUU7YqK5GW92JilYH3V+8RH+sIfm+cY3vvHwp/e9733/36O0dLVcjCxhOpxrHLs9XWxs3NnnvhcJ/u7ORz4imfGOHTiwHAz3kvzXt0fDzJEuJEL805zWDs/cTF7BF+Qx+G/nycQuUXpMphURln/BEPbZGBUDzJv+6Xm5wxZLYJbzOCluuHmVQk4ybC7ehwD/O56P9Y/PFUOMr+vwMTFkE+WNoeaYPNhcY+243QEwCZ9gS3R+Iz5gXuIhDFQgweOaC1yQ9NYfjFCgw6thDj/beAbv/AQfG4R7CpnpTOEbNmjfnHBFC4Fdhy/Io2p3zy+G4kCwfHOQ9U/FbfkFHCHT7l8cIysxceMOvRsXvo9XNOfGe/wKwN133/1ob6//u7/7u6Oquw7IGJF5gZYydMQgzsnnArmgacBItQCjbQQJGWWEiA2D2mAoWAn6tcnQG6PnMDNuv429Cka+l+TXzxLnfY5WP843FsFbMK19CbEAkzHsilxGS7aARJBs/EC0sdQ+UOREW3w5JzMSbEFzkxXGBNAaMwfaxIBzkgs5RwKbh7Fywg2gSMomUwwe+UXCABpQXH1wGHbwXd/1XZdPfOITB0BzYAZO9p1jb0tEt1rL8c1hAwzwd33tsiHECunf+8xrbZYPbXLmGGK4hHbHw0ccW8ABTAg3IqFv4EcO9Kot9i8RWj0BnX5zuj7/7d/+7SteHrmkGYnfwpQ+2L/iWH3wHbpnl/RRf4pttaOYp0/VVXp1PbzwuVvw4FL3SNLOJDr/8hIcGCOoIxhIr/desDNYQfYV7jrWSj3fEFiQE7o1ji2gSJKbQyuCL33pS4+V+I985COXv/mbvzmSJz675GcJtmRok3AYujbQ+bbStnWUDSwms1ukQoLk+CYVmyjlLwoz8IZuFJKRwo0bZAoD2IUkgg903HzIgt/2abVOUrqVfLJWZNQmotb9ZICYkJkgzJY7Ljl68pOffPwKDMxFUszfvOGgYI+Ikb+xwze4C4/OYxBnk4OV5nxYIan+Vn5L1CQTi2ONexOs1XnH1//pX8KOtDYmO5fWj/gYu7fyxT8Qc+RFEVc8ay5dC79sg+x6xYr+RqDYE86i8EQedGPOtY0gSt7EecQSPnVvfbbltvvZf21XPO0Y/zf+jWd4gTnhRmtbcNWc+Erz2EKu2LcJKP8qaWUXzQmOIaV9p0eLIOIFYozP6EfxYxOHnq3uMSt2vTbF9ht/93qpLPziy/QjJrI9OLBJvTFuTGY/bd3vN+qT0cYYPrk8tHvoCRY0b0kVfbDJ2minSYszYjgfI0v4oR3Hsy3vZKCL5qzotonS4kXjVVAyrnT6Dd/wDdfHY/kmvTdOfkUn3gOwsZWdw2s21upsPEJ8w1fhuDi5hRxzoj821pj6Vap+0rHfp6/wtXlDfVqxh3N9V/zd3ZpsMB+rDe92Wnte7soO4ZZFGn4gbvCd5gBzFfsd2zY6Bp/ElPU/OJutG08y7Dju7jv/2zgDU5tnuvaOIPcvT6WjdgyER1/4wheuuzFhnQJT7e7YmxN/9rkLWeQHczdHFIvIix+LafzW7k8Y6nMT8C1OkefKQ7HDri3xm88bO0yBuYqJbH/9CJ9c2eDxW3RovM3JT4ficflHssx/YcfyHX2Rk8LhcuHmiK/CE2M3J/KFK3gHPKEv/bC3jS30Fj/tnQnx+pvuvPPOR7/v+77v8i//8i8HCdThkoQFXYrjEEuQkHKks84ROVVuTlebDNwgGTYFbADZv40xYQI4YFmbtee5mzUwQCdwcOYbVa4YHiNQcKhvL7ZAKjdoCQQC/VbcJD1kyGkBLmATNLpX4cFqD2KPZBp7/TKa7jf/rlcJJftkUt+2znYv59L3JgPIR20hpwIKsryrAAiafpC9tZXuszrFGTrG0QQVwVkVsrY4dHO3srPJ+lYNkVAkuU/3GJe5CNJ9boWRU+b83Zu8+uz5nIL5bocEgMC5tj0mQI5LuAQtNn1O2Hau9YsgLJBIbAWTAPKFL3zh5Y//+I+vP/2IHFtt2EBGdmzWmNZ/uyZ5AxhJKlKkKIVY1Eb/ydZ92U8JbLbH1rTLlqyywAUkk0zbNdJPGfVsrHkA352fohyc8AZUxRug2if72nnCLnaygUXFlu+y3XTR71f381XJv7mwbxjSJz+CRfTatQI20le/Ec5+rUHg6T5BgGwF3SVhdCoQ6WcJ6TOf+czjJW6bbAsWqvHmKeHSLtuBQ+mm/yUCEiJ624LlmXQjJeu77GT1BOdrk31IUgTHDa5iTMdKiBunYmr3dV6SSCZ0wpZgQeMQ3OE6UlQ72XQYIS4oiG6c6VhbW5Fz/l07EsuNOTDTCoNnTBf3N452XFE53fCLTYj5mXPiwpIPMk1u2epu5XbfJlbGwx7o3txhLh11HJ7BkD7pf7FSnDwnzK6pHf3Ub9831iCW5qeYu0Vyshf3YPbG8a6XfDVPK0HsRZIi2XY+3fX37vhZjmP+y70kV55dtkIq/i9hNWaFVjF0Y5G2rVzC5XNiI04qHtEJmWYX5Ml2a7sk5WUve9nl13/91w/54ycwFCHF8Yx/fRBeu7Z2JYbnPs1N8t88kn++1dzCmn0MBHbz5T5rY2NB99GVeLaY3zlYq0i0vEcCzhcUlXDSTaS0wy+34GAXEbtvRTofXD4l6YDHG0fO/q+IgtNaNCBD+AGn+S5bM+7GKj7Vpvboad/t1HmLRPhxLwttsTE7UQiCA+SwPgAr6Kh7FKJq/61vfevh97XXffqzQyE50ol2xYzFoTOOsFnzJ5euM1fH6JGOcQ18vLE0/u7bnVX4rxX3YyKP/ROr2X6fnuvvEn53xsjaTPf4f/fl7/lEx/gKO1+OvQnj8jw4BKthvviwuZ64S8a7qIJ30APbay7xsj7xsP5u7OJOfcF4Y4P3CjRi0uZbOJm+2DFM0/fuVBJn3cNXjP/MReo3jK4tRWCYtjtO2EB98421TXy6c/XBPsmLfW3/ck18j83pv7GJX/C7/tnCdQfAq171quNN+z1r0kAECYqQNEnsOL6GkFFGxDA7338ByYBN0HWADggKMoDMoIFcRiDYERRC3rW2K61jNwbkbQkFxSyJQNTNZ8mEYI3cIQUMb8FUZbdPpA6hZozIp7H1XZAEMn0uiRGU1rA5JHJnexXQkbwiSICXQXHeBWTtL3gwNmSKI5KpeUn+zAUoMXokYRMhAQYQkgV9dA8HRXQ5TNeuI0tgGu8SJEWYJTJV0dteVWHne7/3ey8PPvjgYSscOBn1b+2x894vQYY5HHvqPBsxD35ifuYLqNzPadeRgeraB8BMxxyc70bIbN3nG0iXgApMF4gWoMhQ34KBYE2ubAKpZS/rf2RUW/pjM0uG6ZeszItuJVz8rfOCgIQN3mwy3/X1lx9tMBHQBJvOITdk6aVdMIR++AqfMw4vBExOqs6wJPvji8ap3fpGTNlpbZzlC+jpEXbAZcUh5IR9SUIQvNoueC0ON3fJaccFYmSWHBE4xSd99zbq7DF/QoQXpxYTd97p1aNoja//5icm8XU2BLO6F1Z2TDGHDzZGqwRiySa//LF7FSLgF3xm03B87Vg/ZNDn7kqCA+Te+BqPFS62jEyxSXqX+BqfxJVPNcba2IRsE1jxwpzdJxbUT317PrZxrUz1Vx920K2Pa1/sY3+1KVERv85ErjnBPeeQodrh09qGD0uo2Dk7ZieIFvK08UUfya5+S3jtrIFr8In90uOu9rk/eXe9XU9rjxu/Nl7eCEfpqDGF4XffffflQx/60LUouL6d/oxFHG0cfiat813f7qFWSRsTskr3m8AqasBjNt595qe4YWECiVZg5jfrb3AtPZA7H7EymA5rW3zjK+RrTLUBS89cBj+tD5hn+zq+sIUECdDyA/jfKlk7uM7yhh98FC/oOvHVGMnNnK02svnGvztAN9Z1r1VBMUAc3iKZe/C85LT9b8FqV9HJh89pc2MJftFuikceeeTANDayWIN7+pRoskl4ku31dxiCp8Oijm98hmlyBYXFxkunr3nNa45Fyw9+8IPXe+UbfF4hqv7wuP6W3C9n2MQL14Ez/NkctWcni3jdcbt8a2Ptna/hJbXJ5tkZjJHfiMH1u5y283D3zMuWh8ET2LdxIlnys42BCg98uOv4XNfB4uSlQGls+iOv5qcwUzvsR7J8xnycFI7gAX1qm13B5cUXsYQf7HjoGgZvoUMMEffwNLtScBJYgZvQacfxkeWJuIsixsZsmGTX1dqYnUvLA5sne6w9NrPxvfa9FwQm4Rfya2PvpdPHSwAJEjkW+IAHIzHJJZYSO2QFQG6SIwlkcMDTgKyqcgwVy9pYom9cjUegOJMPzoBce07JcYBNwMbNgLdvxJHSyYkzJuiUZ/vHJgTmv+S3cVt1X0cCFAKYeyUl7gHSAJYh04fEqj5V1QRJMuseRtt1GUkVwgiCCjOHYiiclMEBBP323bF99m4D+hZROJ75dE71v/uRFLrVT9fZ2QDg/QZ1SZU+OJu5nwMuolj/ybhgX5X9iU984vE29t///d+//n6xKhrwqi36QL60J4h1DUIkKRA4fGeP7I5O+76JkevolswkwvwAWVvQZmMIvF0kgmT65QcqmZt88XdBFABJ7JaAGTPZC9gLsvRJXmuvMAYmIDubcLWyfM8991w+/OEPXws0ZA7o88ne+N8LTuBNbXzTN33TsYreFnrEm5/t6ibb7xNhq+3+76MvCMTKqLGz1c7TJd12jlyWWCAJAjcM6nhjUBTgY+lzHyXahFfglKh3bWM8v8MkX7E7Rv/IRrrkS8gn/SCIXYNM658/bNAmH2Qn+9S3Yijfat4CG/xu/LWn0KDt3o0Q+cvv2SFSyu5hUfPrUYra7m3AbGt1KNHgV2uHXSepIk967Jw4uSSTDBUg2bwxIhpiCcKHmCNsG4u7tvZWJkjDynlJp1ir4CBJscrU93zGi866F96nz87VX/PtnmRqBxwbWRykt9owR2PeZB6uscHlFrWx8vFdcrZFNbiD8CGntbfJIpmwZ0S7/u1OREq7lq8aO9/uGnEe1iHHEv3lR2JBK3ji7O7OOye6YnK+YZUZqZWgkIdxnH2+72Fd/bWos74aDhTrN0Fi8x1TlKK/5WhskkzwIjxN7IYRZw4oFtCjxAABxj/EXGPserELVtT24oWYBgsWi+AmrscHulZxHEege/M3B/7L3/rs2rhf9yo64atiDDvbuN31ioDwQfKwfIGf1zcutTaNN7l3saZjEgBbptm+68ihPjtmIWGTjNrpF5Ta5Qi79Md22YV3L5AN32TTCjNkQkcwisyWD8NZ8k8OWwzoWuNOB4rw7AB3wWX5jDi0PLzxhG0VAvF2eEIHuA+7kJjSRZ94g2RvfVz/feJaZ701VrbVua5bzsInYdTu8Nj4jHOK6xYA8JLFEVjTtd1Xf2x0ZbYLbuaAxxkXP9YmzkwOzS2+XR+bY8IVfZv36kIcsziH78JcWET2Xdc5Nn3mOLiAOfMbvAuPakzZh/d5sXHYSW6wuLmwMdeI5Ws78ERstysaVvKd5SPiM6xgo8vdG39tLU+RI8DDXp5+0zOe8YxHOQtHRrisSPR9kxKGA1AF8wWvM4gDjSYi6BKWttfxtbWfSIJEAgER/DkJpyFc80LuVXUEbPNvvim8RKPnbYA7OaxSzsAkMG3iIGFGfJCoPiNWtjEz8A2YAlFzRoY44o3AaR2XXoxpDQPB7HpkZivT2pY8CRrGtsRuAx/9cv4Fhw3aq5MNfhxUO93PHgSKruHQVioRFgFyHWYJyjqfuSGftaU/AA9IAcMmbhI6AKkfhEWwR1rYI1BhT8ahb3rjb+yFTPRDh1YI+Br5NB+rX/zHtc2HPDeYAtYlPvWzRNn8gGzPPLcNf+1b0NlCRr/W0Bt4G7/2miO5194WdjredQiKZ+6/+7u/+/K85z3v+HmsgjS/IBf4YF58os/IcMf7H5kp4UF84IKiWfJBDJPB6rk+VWXrjw1LAvpOxjs/QQDm0HVjE8DZHh8kI3isELEBd4n6Bs76oye6RYYUhPj/PtYDYzZhMj76W7JL9vzjHMTdA6MlvMg/HTZngQyuKIjscfKlY49YCG7uQfjM+cd//MePlac///M/vya4/GyTYyS39rwlvvGYH59MTrBxt/rxVb5uRdizg92/iVxjUOgp3myiqbCCzCA5O17FXLHQtfCaDSBbG6ONFT4j0LWlQKA9hTgJiMKH42KvBLvM/I4AACAASURBVIgN92lOyWkTIzpbEr2JEX7AxvPJCFiPwngJI3uDGbvzgo76hMH7ueQIp0CqnTN+Prj+JnGBxxvfzc18+7Wkfs+5a1796lcfpH6TVD5dW7uDEQaL1yX2Eh64T8dia33/7M/+7FH07P0hcHt3Sm3BhM1vAU1MUnyoTbaz8+zv81yz+WRjxZne2QFyCq/SXXNaHrZFp85V6FekIiu+g5fVn+et2Sc84zviynIDcRjZhzFe0Ngcxbjlyhu32XvtVuzx022LrbW7u/VWX3gx+xN/2Ent4Kbf+I3fePymeeNarr4+ufPDV/B0Mbo+YA6cloiQU7Lh4302tz57Ee36T8dgEb1s3OIjtYcXd322QDfGLMamT/GRfOD6JpN4Al7Fx+2KwEnFkcXAjsEMn8aFNyen5Vx+rQGOi7X06bg4tnEd/jcGeY/dNOy6c1bWsyP5ixewGh/9n5NDuqtdnKE50DtuiwdIojevgzt0Ygx4i3vgZmOGhwoY9YOv42L6prNzbIf5sEEcE8fPstwclJ0ulzC+frmkYmj/LHr65QxcovssgjcfMZBfifeb9+y86r/7WkhsAUrMxRFxP3i1uRR54w3GXd/9OkG/ctN48WRYpX8YJbetHfbMHthb/fbv3//93y833XrrrcebuTIOAYCSCJ+zuYayNcRwTWwDI5IMIClSMBCkCUDfgswmDAxW+5wICaitDViMrL5MXvBBGLqHAXR9ThPI9csBZ+MT6OrPqpxrGA8jALbAgGwAmgB8XjUTVCitz8Cg69wj2dgAwmCaV6vY/bZ8j3b0Ihx9IyMbHICJawR0OtYH/dCjhB1oAFlJmL72PjrnUH2XaNAhGdde24kzUsCFHArCZG3MqokSG4kLHQmiiERjzWGsiiDCxkCHEsL68cxW87JFXPAEED4XaAW5BRtghDRL+NZ/FGcWGDsvOchnl2TQV/JE+Kpqt52xe/TBT/rkY1vNFKhre3czJIvk1XxKmHsR0ibB68+IwJ133nkQFoGq6/lQc298Fdy6nr10rTnaNthKRONSoW/uVk7pDpaRafdGHnvpSQWLXkL0nve85/K3f/u313knz+bYOOiV/dZeby7Pp37zN3/zWrVfnTVW2xx3/uy9cxUxWn0++9MmVOyGbgRd+IWEwtT0JSAuueOjyKRAoy+Et+/ahF98DZbWrv59wiYB0vdkkr2kn92mhxwiZhs0jXtJmfl3boufMA5GCv6NC5FtHtnnV33VVx1FJ9d6oWpj2dVuyT3CDStqo5dW9XN1ET54t7IUf9gg2S32mYP+F8tU+8laTILJcIWOyI1vdl48MQYkSGxWGCD7Xfl6xzvecXnxi198tFHRu/ZaHW6MXhwntou9tauwuTG9OSt45cdbJFsZeL65doytvyWJHUsXVuMXU/cFgs0DfoojfZeE1Gb/6y//R7zZELtjHzB+9SuBgUn1qfDAB2Hszn9fulcbzeeBBx648ol+1nNjQzqzo2eTj/ronBdq0jf8R1a7xk8SN47m6hdc7IJZ7kBGfuNdUgVLlpjiCuygT4lxc/dOCnYNYxTF4N051okZ9R3B/a//+q/rqqt5kgu/cBzWi9/JrgKvnSHNY4tkiDfetD6DD26cxUXoH0YopIgXzd28FEUVDxabu8Z8GYE42jjTTf0j9XirpHOTKBwmvYr9/I1fwh8JYo+AVPSmq40P/b02j781ztqtjf7BRzsu2e/mBuKV+WhrE8zmqACgX22xHfOHZWwQhsFiuN/xXXiyAAMn6dNcuw9/F7txRmNbf8bzHve4x116X87v/M7vXJNyNikW0RWex1ZhiJiheLLJ4fo3myn2pDd8qfHitfpil7hcfS0mro7gbO3j3o2J/Tre/JMj2Wd3sBIXNQf+AQMUcPAMhWXjxv+2gAGPxf6zXSkIKqjLV/iAZJ4dbMFAQaJj+uk+OpaD8RtchA7EZ3bMTuEzOTneI8WtrtMHOcAftoJbeby1fhST6Ds7qr24TLZgbIvRdJbM2ukYl8blxT4LXuyv88c7APoZQMFMYJB8CxoLyCa7wgFUiKBBctRNUlJQ/dSmFyzoB2kBCBTjOIExfEmV8TJ8lSeKR3oSKqMztiWbzv9fCWfHF1SQCcC39yNrawSNv/kDVSAr0XEceZKM1O/ZabqXAW/C0Lw+9rGPHc4a6WjFyxgE8c4xSs7vhTnIQPd4xKHEq78L0gxI8M0e0lPzWjCTzNVn4+waL+hh5OTJ2dlU57ONzguQwIbM3SMJIfsllUirRNQbp9k5e0neKvP1iUgI1tomb0DB3pHUc6AB+gu05s7+FDOAAsJEfpKAffmXaxEkZLp7EZ/u10aJev0GNEhe19qSyh4QSzt0+Doddq+59LfKONLZucbG30smSqol6gK6ufcpKPMhAA1c+Yjzqvzsb0lHfyN0bDH7gDnZ8Ute8pLjJX3eQryEhx6tXLGlChgltT0ztUGPrCXPyL4grajgZUX9nB+7pUPfNwDWnqDpxUoCHttTyOEP5MSeVo6wwiNFiljagLfapidBpOTQm6v5zJLSJb/IpWJcnzciZGw2eeZ7bPQcLPUnBvEPxEps2ASkwmGFKc+0C+CbQCwWSqTIkm5uvfXWo4AK85MLzPKCKTEJBsMMpJx9SUrExlZyyVT7Ev3kyQaz502ilrSQFXzaFT3xR6LcuOkBkXvnO9957KapfSuscJBNuE8fViiSxcaQxRUYsMUuculxK4UwbcIAeJksxRmkSoFDrLS6l3zhe5+No1iV7nrLcYU/sam31Fu5FLN254DHiWpHIqD4bqxrC3xS3BIzm4eVO+daFcr/3/SmNx22qbCFYC+XkQjSncIKAmvs5FZRsyT63e9+94FRdNHn6qC/6RXZ7Ht48IQnPOHyuc997sA3fuIRHRi7vqedrmVX4g0+pphh9xlsMj5YKr6ILcbGp3f+6YG+8bquK5b13hG4r2gNXy3EpL/6kQAaU3ODizs+sWNlIW7xebqs7eTBVum+vhoj7CBf/GTj58ZYmF67CD+yT5diz27zh1MS1x6Jyy5qozHg6ys/415bxlfpWmKn8NN5feQnJSjnZIpNbIGFHZEDH+D/sBMfFo/g1uq0e2AR/OSXHcfRmnftSQyXA4sF9M5WtCPprL3kHKbgZRuv6AsP2r6Wx5z5T+f49PJP81RMENPpYxNaybVPsRyO4rxwGFe0A8Oj0umxexWn2XbXK2p5LMz4un5xhV+QjbHwXTFsYxO8ZQu4GG6BN4tr9bfxrPvjEHSsL9eLv4rI7reouHxkOaG/xWHc2Ao7G8UZfD/Pvf7r265yfoybmQubE8vWhsmV/3ZN/Sq28tfacg7nI2v4Vxvh/U1Pe9rTHt0Eh2HrGKgBBgFQZ65HlhmKRBdR4xSq2Q3QIAHBkqhVAvDcxJlikbbaYjxAfYETMd3KXCv9VUY3ceNA5+QU0dOH8S058zfH6LuA5O8UbLWBDAR/pN+1AjwdrHEDMIGOUdRW5NJz0CUuSE7XFsgQA0aLRJ3nIlgISuvoigr0DLz7RBobo/42cTqDb+c2cddPn8DXPYBsyU3n2mYeuat/wHsu2NDLJsxdn016lADZYC/kmoxq1yp6f9degMn2NlAJtpJoiasEgEwFLaQBOdkt6MBiAV9AAZDGC1AQ5bVFtisokFPHFZhuVJxhH+xIX+xDn2S/Ni8w+BQMfN+Axcd2DsaIhPJfxGJBr3n57e7sxkrVBnZERMBd/FgigIQAZjYqWYRztuo1jnS3q4QFpMb0rGc96/LFL37x+Im4ZLMvFax95EThz3hhsLl27/oWIkw2i5nsCz5L3NgqbFycW6ItCVlyDycFKXOFy3AMgWfrdIbA+ZQomlft2A5pTktY/L1J4bbNpup3i3jGu0l//iWJ7/zKx98SQjqCQUtESzz6d34PTGO4/fbbD+x96KGHrpV7xIF/ku/iDdtkB+KjxIPNSgrEu02gtji1CXUy8OhTO1raAVA7/duEpuvIWZIBa7p+i/PGJ05JTtgQXYr3yJHEDyaYL2zbgiHdsymxsXsQdv1WdGxMdCIh6vGhP/zDP7wmadsGzNLP2ipcq6/+p/PaprPa9y6Vdp40nuyPXmDDxkhzFPdc26dnqff+rkvmXvDkEZqOv/a1rz0KOH0W75dXkD1sopPGJPZkixUoGnMrV+YJ99dvtEfWtpwujsFvZDOftkLHduAPHWxxw1bn9XNxUQxrTBIpvAUn4FPmCFfZXZjtpYjiOZ+TlLOD83sNxM7axkXET3JD3nEfyQZZwW2PLJwXHDovoZcQWgCwA6W+s3OFMAVDGMDWYLIVT7yEz7FhGKmAzs9g+/L5rk03uH3fmxsuCl+6V+GkY7jS8mTxp7bY9MYhtrRFJAl/Mljsg2HsprYt+jiXHPZFmDB+3zFBn2wg3+qZdfhFVss1sxs6Eq/FYLaNi9HhcsHls/BY+2tzjb/5L4/pOjJb3+Xfm8R6fIG+1h7wL3GgtsQOc4bRybYxWDxLFxuv8CcxU4FBLmcc7U6Jp8EP+QPsqU1xnU3XprmxJXbceJNF98MBdin2wQPyrT34ys5qo+vtDIHX+CYfUEhcbm0MuBZfYz9y4GTf4ko56N4v9ph798kHuo49kLf2+foeF19who15xyMAFQA2ADMCQL+C4PA1CpAlkTUs8Pa8AlK7CbPgw6lrW/JlDPpfMktBDFLiQcAC1AK/ALWBnWP1WVBK+G2tWDBco0BQzgHQeBgmAsThM06BxfwB0AIpkkahSBUAMd76V61tjnvcd4kBB0rWWxxQJVqS1rUSGTJdMiXpWYK4iQ7ZnsFBoF2iJxh4O333JCPAX/8AckkLB69fRQdbRM0FEUA4BAYB172CBb1yjrNdbpGhNhXIVAsRcbLnlJuQ0aGxsjHzBVKIENtdWXPWtTfgshVdNlYfEcR8qvZsS5do1Z6kEjADakC/iTG77hpkg/4l5lYFFLUUMpZsdW6TREC+tuh6sgS0yJGgTIddv75AN1ZPASbyjyjREZxZkGYHqqUS0/pSPONH/EQQR4iM+4477rj8xE/8xOUDH/jAsYrc/Lt357EJG5nUjqqtgNE96dYzXVss2wC+eIgICOYwBqnh2/rYZGNJF/LSp2DdeSsDdBipqejYoya7EqRo1j18HD4qNvH3rklvfCJ5sePkY7VJgIRZinEKVBuUm1c+0aexLFFBNARIuFS/gjzfRAL63EJh42X3SEM66ud1/+d//uf6m8y2cyJ7yD2bhDOwHL6yEySfnHaXQG2zeXLmE/sd3tdGjwD0jPjih7hZn2ufYhAs6nNjilgC95Y40ROfhdc+xXq4zEbhFX8UC2CF72xxsY0+jRe+aXtjLN8Tz+kFziPde282VYHn4YcfviZD9Nv1cFhsXB6CrNKzsS73yb4aD79USA6Ha1OBob6Kqf1L5ruSKF5WUOBLtVsbJcCKFvluz8iGkbaPwgVj67uYBRM2ZsOMPr1UsTHzdTpmX80Bt5RE8FG7nhr385///OPnVBuXHQX1r2+k16o0HYq3JRct9Oz7NfBIHNbc2IoVe/peu3UMFsHcxVXF/h0L/+Dj4i/7WN4JK7Vp3t2bbJJF1ysi1oYE9LnPfe4hL/F2sWt9GFfa8YtNYiWcVfjtvMRT/GDL3aNogcMsri+Pw6clceSbPXQdf4fTm2PAyu7x4uf0yP7EY3JNT4r0xqN/58jePezbuDzOpiB5tpPG17iMd208TO6+7/me77l84hOfuPoc3tQ94hVcg1VbQJJP4X/msjHDeB3ru0VFWL5YC28k38t1cWZ8D0biFWKL9zNZwRcjzWVjCB3JZdgJLKbnrmO/MLB54DC4gGIVuxPH2JA4Wxv76EDXKUpqdwtA7AGn637xTl/0gM9nY7W7OyPxNhgOk+iyMXRfO5f61zvheuSQHbnPosHqbmUgT+g+95AxfcAUj/Q273bIHe8A4PjIdieBIJDknJxjA4OKnAECNyC5W2oFeckFYTM+4GzAgJMyfRIu0iNgcT7tAX7fAR7jqx2J0gIWY/K541nyLABxEIDI6BDDNU5jr00GSFaCm7HUHgDu+trzPM46RPNU2UQsABojoGcVUvoGYIg30i2AcdDu7xrJ3zruOpvxIuQ7F2QE8damYMc5VieKJmyOgxjv2qL72dV59VGwWP1LDIwJgCIGazMCDDvT/gYXAQawGp+xkSGbtKq8pGBXahqP5A/JtVKBGBpHzy1/4QtfuFZAkWjXSdh2pWDBGsCTed8Bs6IDTDDG+uAHbAYhgSPks/cCemSmexQS6PhsH0ukJF58zgolosJO297a4yuCSv0KHu6treYgWRHQJaln8tP3+mPr7u/zq7/6qy+vf/3rmfTl/vvvP0AedsK++shn67OVOzo8F7gEdnixY0esAP/iosQIpuiXXPgCfBBIOi45sEJCf/xcAsx2w6Rv//ZvPxIiOnduidMmf5JsiQU/Sx5dty/M2sAKrxrvxirH2SDdsE3JSJ/wGgmCiXC6YkfFjDNhR0gUeJFYfZLtFvgYAvvr01ZL44AVViDIbvvhu2xPYrCFEPhE53Ta+BSc2UEFgNe97nXHC4aQJrED8Ws8JbbkEn5bzbHS172N3yN9XSvuneWKuLArnKFx0zE/6NqS1ebZGGtrCVv3nFd3ydjKY/cgp3xabIHTsByx1waSuAQLFjaO7P3jH//4tTBtrvyOnti5eLWJITl3r6IJDPQSStc33nYYJIvs5xnPeMbhb7s4wAfY086RrcJ281xukt+lB/+QSjLYJOFG8zFXxXecxSM+yRQna6w9jtW/V77ylddH1Bqzfnr/SonTFnAVU9g43GaXjSH5+LlVMcy8GtvyRPJmHzCqcbF3izP46cbPrqPrtTX2dOZfeJg2169xL76djzVWMWFtjBwUQxQIvB+ArfIt8+p4f5e89ULBz3zmM9dHLbUvtioiwTPzxoGbLwztHBtjBxtf2TibxAXM33xwXjiFl9Ejm9zHHvA9SRsMSvaKYmcsZ/di5+YiHdvt4rWDkywfFX/4i6Kh6/teYtejh/1sYTsJYCD+ZD7Lp9iwWKUIKb50D50Y9+ZA4jRegv+JhZtTyMngDI5FbmFsMeBcSEl+EuHaq6hYf5JtceEcA/SzeeIWF8l085vlg3ytvsW01c/GFAWw5fZsQvv4FOxcXGHP7lkbVahJfsWp9Ndq/uoTNsD5ZMr/YWP3hzP33nvv5f3vf//BBWEgLrb9mp85724QPrWLn7AuWcCIdHD9GUBAJFFZx6BExmlggDCiFEhpAzBog2OoohA655Y8uJ9wJJcIuJ9fsD2s/iVDnIThdLxx7srBVs44xxYjJIRLpJFrALVkSoWeEhAvYMzRgB3HJT8V000SN6E+kwgEfLfdSFwRsWQnmSNfRL3vEjikk2EgkAyLTrboom1BLdk6D7DppnOSgOakIg4IBFr91DYH79qOd78EvBWOvtcu+9qguQ7MjuiuexqX1Verq5KpPlVjyXOJQ+fZiQQecLnXvDj7jexF0g9kBEayB8j8o7kLqKuPzt98883Hc6TmyuaQBjLaxEPgJlOEXzDjS8gKoi0IsI0Fn7XX9Wu+pw8Fq3QskJn32jV/NW72KXCTHQJvrBs4N9grkqydwzjbL5Hgrm0OntPquuyqPlWHYRhf4Nt01dbgAnwvYnnDG95gGpde+pW/Sx67byvQWxyxNU4SbD6CjTFIqmFS371gjS/xvf1cbEfc1l66V3V/i1oSA1v0zXnbi1CmQwEelhoP/0BABXB2ZMVD0EU+60OiVxuCHBxTBKarMzlPlt5noi/jXmKwmMzn+DpMYhPp6UZExZw7JxmQDC8umIfx2K0lrrE5RtQcOybYh1ESGX7Bt5Bvcm6OVkgVk2qnd1OwzSXv5s7m+oQPjU8bVsYQJjayBGoTW7Gj8ShW1x6S1nnzPic363OSE7hrd079Lq9gH8sLluyLve4Ry8V2hLrjdioubnefBKixsFuxxyeyzv8RbKSw77YqnzFGbKVTvpn8+rc/f7s2TRaINfK3HA/XkgDjSLiHe/Znb8VINo1r6Y8czjbSPLKXu+6663hHUT7ZY3v33XffMY9+GSEZsGF2Jq6wETsfJGdsjZ/Wv8czVo/rxziYggCuhsPBq9oyH3jXPOBL8sMdaqtr2TjsTLbNu3FqY/0KTiim0E/fJQvdV4IAq8RV/S1/23iBr5jDjiP5/dIv/dLBJSq+rH01di8Ni3tVvM4G+J2Ck++4jTksL+Df2a05senmiifi35Kn5ioe4BPivPhyxmb+Sh7GSScKbPCy4+yNHpJRfaejrqdvOMYu4QBuUjv7rgC7oxpzMowTHM9cP/Z+ELtkYJ4xd59fIxIvca7laI1jfW15Izs27+a2j7t1nG/AVXF/dyladIITjRE+403dh3/WZr7X58oJf5Z/nO+Rv63e+AGdL/90rvlXEC3phl2KyJsHdS/9Jn9z3LZ3EaL2GwsZyUXg6znHq69zbmM8ML+28ql0W3vu2ZyGP5MtXIKtdMwmjctxcUaxhz90f/6eDTRn8zt+BvApT3nKowISx7XqAAhr0PMtBFUjXS956zjCLcFrQmuMHJfxUqQB15YXsTCGBiw4SqIbr22dKdM4gQjysICzAaJxIDW1L+gKMgIgkrbBqL8FHf0i60AU0UMolqw3tu6TxHAuZPfQzmP/alcQJkfjBZTJYosRgMgYzU2yghQhmq4DlrXfNR1vjBmN+WzSJrgIgrbANHTyW8Osfck9ewKSjaX/CCU7MbZ95rLr2Gufz372s483u7/iFa84AJajbZAx19qt712poguV9uYvoAm4Elh2yom6t3l5to2uNqECXPRn7ECYzSD4SLvAmJztDvHYSi93fN/73nf50z/908NStMkmdutY/SI8gHfnQZ5sDrlgV84L7t27Y0NyBUi+57uA2nd2wZ/qk44RRmBdu5sYrN91n+follTxA8m8AMr/kH/JJOIPKBtD4/UIU9+7FsZlI5Iuvr/BlI4D+XYd3HbbbccKYb8ogpSqWN9zzz2XT33qU0fBgH+ZC/wUJMhBwsCOBYwlOoLTkgc6IrMlD4iMubLHroH5m1hscYfdRW66vhUASZEgtRjYud6HkDz+8z//81rMgyuIyuIADLdibNsmu0TWxB/2wwb4cnrcHQXmzX8k4AJ37Zu3BMl3pL9rJJEIfu1ZxZess3txQhLj/AZ8/iBx4PvNo7/JdZNJfkTP9WMVfRPKDf6197a3ve14CSCMEu/Izmdt4AT82gq7OLDknO8uV6A3BA3x9ImwkS2SYicKLiE2sRnJVO+9aeVkcQJf2HjE9/vseiS68UsM6BQmwr7GuraQXJqjMfFDfry+yA7NE1lzr8SePJBmPMt83Q8zYKlxKaIuFm5xAqk0VjFOkUThl5/Xv6K5GA6fOgeDxJaOKfjvdfhH5xqreB92JO8wV/FQDBHPkPeNMbXHnyUcnefHim8b/3AtiwniAhnurpHGvlyKPeJk8F/7zQFnUpjv3CY3OKd5mScbYONioftxFvakz9qDFxJRNixpoAu+0L04XjGqNtt2nNySY0XB3pPxyCOPHHp8/OMff2wVbmdh/3pzOHnBFtjAz+AkLqVYlHzTWee7R0GTDzc2cSsZWrjxXh/xcHGZn5i3z+XVyVdus3xJ7JbowmGxROyqLf2YuyLQFpnEHvyva3u05ju/8zsvDz744PWdIclJQYUdKdDuoxS4mD7wCxjAd42F/Ix7bZau2FjJaO26Ri5n7Dg43GKjfdqNsnzF2MiXXZqDWId7yOkUrHDpLYywC3iMQ8KddmC1at5jbF2rYCYOyk3wvMYofvaZ3mFb+sWTz7GVvPmrWA8f6IHtGd/mWmyLP5bT+Alj/BM2wxLxmk/A/P/l615f902r8o/f809E+sCSFCNTZ0anmZRBSmmLmViiWDglaiJYkmjlbjRzX5EGuUFL9EFGpiTipiZzl2W5a0NYD7SCIPF/mHhfzev+HXPx5feFL/fnvjbnuc51rnWsY63zvK5bXPJJL2wUtuNnW+A1//V5/ArA7bfffu+utm5AkChvQYAxmmATThhB0YATYg32DMgmS+AWCJERg99kDEmlzNpQONjEYQGfkrzBUqBV5WtcKdxPWCGyfQoM6yyUDYw2IO8KpesYM5AAKgsyyRaJFlQ3MAganuFAIGqn7SetSG3iw9EEZp+MG6khn8+dq/p3vKQm0Fib4FgZ3L64hwEmD515mQ49IRhn0GJfySuACOr6BkJttX7nO9959FFS/OQnP/lYUbAV0JxvsiDoC8bJiMQhWRwQgRVAVGAX3JIfkABxwZd+9Akkza+EZ4MWu1AsMV/aCjj6fed+ZzTy9B//8R/XCuwmNYg5/+x7dimJWL/rmgVwSdCSc8UaRA7Y8lPzusFWwEfgAPBihb8lTcZJR+tzm6izG8mxogYitAQ6mSTysE4yJrlRSGQL3dOxdjhlT/xH9bjvWwyARfvypv7e365GKhujN+tvst9xxBiZYp9r+42RfwsySJYgpVDofO1YWUAGllAgl/Sf3ulbG1Y44EwyfNd3fdfl13/9149p7GdHK2hoi25t+S35/4Vf+IXj2he+8IUHOUao+Hv3LCYIskjAEkM2twUdRBex8rmBPh0Zk/hkdWiDLH9aDF37kGzxiWQUK/gQArT2XB+SBMmL+VuiRs/ICRyTJK8PipO1p+/6sTJpToyp/sLO8FLMU2xIBvo2NitlbBS5EC/Sb7YOI8VkWNx9iBMflXQ3ro2HO4fsHJlDriRibAzJQeyQp9X1zi0d1Z65gDXkNDfioFhtTvkY+xNT+FCymyvy8rnagA/aC9utDrGD+sS/JLUKsAr0dhP1nf9L1pcE82e67tPfKyt7x+HEh8aLL/FbOiV314hdEv3G3lhL8ncBYwnuJq7iRLJJlOJFG5fYO5nEIbi/eFnfXdcvMHzmM5+5fPCDHzxwB8cjE7sUk3BV884HTgVUXAAAIABJREFUYAZsWf/EHRBtdq9AJuHBB8VpMQq3xc/sUvBrFPimBI0/ssHlhfgXbM2e88f+Sf7oofs71ntLKky36i/GxS138QaWbNFKAmnxQTymw+5hD3b/JIeEs/Er4PA78m9yL95v0h5v9osvXVtfHjvmu/wJhnYNbISJy83NLfxgE2Jg55NdoRXXVDzA+Xr/RDLbHk937bwIL1u9Xj8gL/4BZ5e/r+0nH9zp7/paPs4v4bh5glF9ss36kNR3zOIfjF++sMUz/qGwxEZX5tW74zgGjirmwC7jwrf5vzh7++23X57whCdcfvM3f/PQQcfF2WQRn13ffLNH43QP3rEYCf8aj0eXa1dRmk3g0ovtYgqsMGf4nZ/Q3nnJVuymP9uWHWj0yG/Zh/Gwc1wfTm++KoYeO1J6BwDDAQyUonp5ThYMSoJwDuAmlnMweuTAhAseJkplSSJWPyYPGHBW967STWLHFjS0f+6fsjre73z3TOQTn/jE6xukBdyu263BJo0sfedQ50SIM/QpKAC9Jb+uMxeCeUBR4LS6wXkE7/Rie6ug0ackvOv9LUgAUX3V1pJ9siYnAoZYsI0FzXUaiUs6BSwZNQNd4ijgnh3d3Lmn8xLEDbaBcdc2rn6jtWesegkOeRb0BVzBhb7Zdj8R1zO/EgNtlGQH0tpSFFiCJogvcQEAySdhE5wXWOg+XSl0cPKttCJhfI5Duw+Z3i1YC4ZINTsVQNOdVbkNltoXCOmJjzm/pAyJqT3HzXH30W330tXaAL9n2+YAfrDFbWuTCfcB2xuRlg1WiJ+Vfb6iWi0hEOzJJ9hvYDQe+upeNktngJdfId/8ED5IagTr2uT3XbuEtKQh/2YXAro5FdRru/GaFwWPPb5YBcPtltEOmdNF9z7iEY+4POc5zzlkajVZ8O76fAC5qd8Kdm31beW5n4LrHEJKV7VpPOZhZbaNFYaKJYIx/IHRZwwTR8xt+kwXdhi4HwYhz8gpHKTL5mhXKBfbkUE4RkbkXeJn3tcXlpgvLog14p7Yxt6srMD45OEXGzu7/u1vf/vxKwC1scUsNka3K29/S1LEd8Sv6yU4xiYhkGyRYRMk8QYBhFFnYrhxwop1xe/0w9aQxeS0k8Sc0n99wyIxasfIhyV8netYY4E94hiOwP/EhU0ew5cIX+dcryBw5lDJZmV0E82uMzar6EsuYYL2GrNY5f1AizOKRxtPF5P5u/FI0PoUv/CX5UHmAdlOZ7XbavNXv/rVa8IknsF2uOIFgFvEl4x0j/lSHMN57AaA/cv/uubWW2+93HXXXccL9F772tdefyVCXNtizCZxMN5Y+dXGbXaSXmDV8h32pBjU9fpg62Jv+lAYZWN2z5xjL/9Y7imuO1cbJXI4SN+9f8Qc4xtkMGb8m6xwjk+LSfyS7vHNtdnmzS7H7qOLtaWdu84X2yREu9iXXBYXYA9M2kQHHzFnfIQeyVAf7Ij+LRjgCHDNmGB1ffAzehRj5AKdt3DgvuZAjCafWMI36ZsdJD8sEwf5Ay5csQafEc/ptfZxqi3owkL6aRz5Q+2wI/F0bWVj8JkfiCnrDzi4uVPATCebQ0nek1+7nWcDydTCTD/P3C7Y5ZXivTbMjePLZ2qn43K7jQXwAw9iu+K/uYKPbIpexdCzbvu+fAC3TE46F/sXo2HsLuLJO9j82i48gw3iSvf3r/76VaqbbrvttnsFNUQBAGwVZQckyHQsIW3bYHgCuWBBmUgLATi/ILABjUIZP8eR3C4hBi6eW+qetgSWPPcW5oIDcO5+gVRAybBK9Nqu84UvfOEKVJJdAIcIMJQFOAasMlbbErAlIIgjMrKJVrIBiyawZ+TaOtS/trsgUZvYIDPmYhNcenWN4LyVbAQXydz53JURc3VO3JawWx2zSrDJSrIjZEgH59q5Xr2xRyCA+NAdZ+777ozgZN0HyDk74oHQq4QLfvVp3AC079uOeZW0sHO2VR9LrPyMzJ7n5BIptiVouJ/tkG9XWgRaemSDyS1ob/tIrmC2hHATeYSlMVv99hgE20HAEAsEGdCaI8FH8iyp3YDb31Yh+TXd25ooSUj2fCN5bJ/vb0mjeVXsYlv8EpCyDfrVvqAmkU3uiEh9tHXdXG87S24UBzrW79G3kpKdVFyCGwhgwVrV17yXKLSbpd9ob5dH/RTs+rWS/gkSO4eCNJnJKEAk+xLqzrcDIZmsLjZ+uqig2L31YceIIC2gwanGZPePFR74n1xV6T//+c9fX962flgfjd8bvvmmud9kt7aby33cpr4Rc+Rl8YMt8bVk9rZ8fWzC1tgk1GvPZ0xqfAjAkr9sh711vySX7XeMPpFoMbFPq1ZwDmaSkRw999i12T/8XaJmvOI0u9CHOPPWt7712D7p/PKA9OzFlOkeAUrnxiNBWPxTtEnG/IWtky/ZzEt6tGOCP8FOOwrYZXrGS9iJthFFPp+8yzEWC1eXbADHUJDqerpIvlbvOiZ2w3/Yxm/whJUTDi65JyefF1OXJ0hymme2pD/Xw1JbpMXLLVb19xZ52a7CceeaTzZRITzOhHCn48a1NolXLPFMNkVF7wzgT/UFZ6xo+w4/4msVBZdzGbf4j1/AetxlEx0xkYzLWx/84AcfP8fav67DJdnekn6JH113D9kk/wi3IgcdLCbw2eUyuJqY1PXpA0kXp9kqOy8OxXHNB38WV3a3T2Oyoyf5wr1iixd64k7snC316bE9el2+WMHtV37lVy5vetObrj/bl9zecaMo2NyIEfXfAk2Pav7yL//y/R5l2uJrfsvuOt7usm9/+9vXX7yAO/yAfeFmks5NGtmots92sTa2cdPcnH1PHKqdjVcwhk/DONxMgZkcsAZe4qy1m531H18W4+CUOauNlYcdmG/5lD5gr4KDdpPdI4riKIzCBcUSPsAmxbs+xTRxcLkh2TqHy9Z27UiI6Qh+7sJM/ZuT/k6+5BYDzWvy7a/+sJXuYQvwETeGJ2IPzMaJzc0Wavi1XFIMVfiUeBuLeZWn4C766rt+FAA3Dq19mLdzwRFH21wCtnVsz4clX/ziF//fOwAQEVvpgSRyzeApdIPRJjOMrvMm2+QBma34MGYEYSuslJMi9gVX20dte5N219TnAx7wgMuHP/zh4/b3vve9l3e/+93H8U0I13ARTQDA8c6J6SYnyJ1qX20Ejt0TcTJ+RgUgtLnFgc5t5cq4Sxx/+qd/+qhyRZI52VZ5XSsxzDEENgZvXJwQkO78cHwVLslDY+aw2jsTnK6prQKMZ+l3zpdMCQxbJe5v/QnYtSdISZyTgz4Bc/fVZ2PjlCqXSOOSfXONNK4jOsb2FVoAvTmt3bYzt332aU972hWEVRKBDTsV0FVAgekSFyRMkaZn7yJiwDFZVMPJQx+bjAI18yZRFIjWd8zFFjz4SHaNaGwwQ3KBI9LqGkHKcZVICb+xSyThCoDz6fol7HSwq4p0iwzUnm16tWFFFOFDIhW0krNj/Ve4gkVsuET+Wc961rHVTDsCo3HsnHQsP0pOhFvb2gTii52d6/GOiNKf/dmfXT760Y/e72eXdh4kqskt+LFf9senFTWS57GPfezlG9/4xvESSWR8SU5/e4yh+9gjrECM2V465kNrR3yxRDASRwZ66zPSH2ZGyumhdtOZMQiC5ks7GxCzAe83UHw4Y2DyqH67RvAWnBEWBKZx9d+LjwR1OLikwrzCNVi9csNRxWy2Z8zG1pi3ECFZSke9UTr7+NKXvnR5z3vec310R4A3L8lTG/pMHzAWFsAfRVBYw8a73vwbe7JXLK+w8+d//udXf7AyUT9w02+/b/ypbatXO07+g8RnmzB9xwZ/ziS/PmrPS/G6DolOdokGOxN/4STfMl8wgOxrG9la/9g7DuBaCSG5PW+bbqx+JROuBQtcz3bT4xY2zQG9iCd8Kl+rUIibsM+NPzDC+z02qa0Y1zt1wp3usRjAFmG7uCCZcV5xiA90/S4omLNNytOHXwIIX+M52hMr6k+hyJhrY7mivhQ0+DAds3/zbZ7pHsfAp3AlMqSP7oGNxrB8RlIkNnYvH4c1bGULX7UN8+zmrF0JXmMSRyRJCjh4g2Ia8m8csDH9tAvjK1/5ynWXgj5WTvrBs9g4G6v/+HWPHnafHRu4fZ9iKS4aj03ORz/60cc7cTwqlJ1aXGHzZOpcvL6CRf88Zgm72fHOQ+c8KgHj6pdd1vZi4voTnMN/wi48YzGiv815c8o265u/4iySwtWdVf/lGNpXSGEb2oPbW4RbPgXz2TSOJ87Ai+W3bEpcx5/g8HJT+LG8X//sGi53HxyDqX123k+jGheeBEfwa3itEOX4+qScSZxN/+aFr8pp4RZfr33j5qv4hJgED4zdwg5d05OYqaADZ/ir+/BccuPsimT8QPvyRL6Eo5mXxfT6yg9xMbsqYZd5ow/2+O///u+Xm+644457CYskZbgd41znFSRkVpUI2AAxJAAIExpRBWIcUMIl+RRIt2ID+LtWhTVnb+DeAin5KZApAJRAtwqnzfpU6aXU2iTjBgJEpnNWFRZwkAjkr59U6YUqAoFnaBjVOdlBPFXo6cVqPL0CytUjI04e/XM+hJxTa7fvrSY27nSyybC2m+vG0YtfONUSCjLpny7NreRL4tlxhPLsZPReWxyDTAzffK+DSQrq2xgZddcpKKTXBz7wgddgBRg3ENR+97BV1VLjBOL0LED91E/91LGl8BnPeMb9AlrtcDxJcPeqzkuMENENwu5rXGQKNCP6/Xvuc597rKoBQrpvfv1ywYKdgCAQIIR0XNsR+b/4i7842gdW6SAy2Rx6sRtgghWIB/kFXN+BOx+HJ+ZgC0wlvf0kydo3P1St9UIgcrI/Pg+I+x4AtuJQIU4SYs75bDbkGPujO2NRtGMT2YKAt8G6dgC2Z/5U5tkN3dOP6+mnvhSyasNWPv3Rv8CxuoKNxqEY6FqBuB1Fr3jFKy4f+chHjv+bFCJu/GgDjIItDKXr9LSJVd8lFPxwfR6ed3//d0zsgp9n010jmYCRbH71Ytz8npwItJ06cNhKAv2wCUF449ISPra3qyWIuD62TwkKHZiH9N4xv/ggebZ6Jk70mY9WKClYJ2dkupdKVRS24419LqlZ+xBXl+TWP+KVnoulHRPD+5scEj741Epq5+xQca04mQ7ESRiPIOsTGUEWESrnxRw4CU86L951TBGrPo1T8t+9VoOQcjbfGEpi2GKFqK5Pp1soYRM7l/jKJl9WITu3scicrP8j/87xr52ffLUYTR47oejBansy9J8ts33f9UU3/C55Vk42z0fFMfOziY654zewQ7xhT/s4CryDhxKIbP/1r3/9EX9e/vKXHwUA/kE+HIItKOKyR0mvgitOsPwAB1IUQryNm3x8lM/WBgzAr+xAK0bml3jkYgVZN1HAKZKluYZhsPbMNTpvJ4wkju7hDp6Ec6dzP13Ysey6eFLRd8e2CYdYSj4FR31JxHE89spGuk8MWpvaAk3n8RCfMKJPvELMra8tkC1Hx9mWP54xfxeEYIb7FCHFW/MKf5NnF5XM7zm+KJya4+5rbHZZiDe4hn5s/xf/Fvtqg30vZ8RJ+uQPCpFbgMSbkpnNS3KTv51/FXB6rPhb3/rW9fE1XFX8lWOZT7YhTvddHohPLkfm3/CmsRTHrJB7ASvOKbbiFjhV372Hib3xb3EGbrJDOlJ0sOuu7+ZS7rW5k2KrXGSLbP0tVpx/ClcbZFfkoSt+Tpfr9xY5sxnzWXtwh113L53CrOWrjdkv8tmxxqcUwDZWNv5yvJtuueWWe5Eqkwz0VRVVARmXiV5jEGgkyhuUEJQE34RAIgMckJYtPgCd/QT8j3nMYy4PechDjtUySTMy6EUjAuVWvACh6mzjV/QQKAU3YAVsrPICLc4rcPaZkzWmjFwgoR8EAWFYB9MX49zK3a4CbVV9nUIg2WDeMeSrdm9UsUVObEfuWd1WEjjMOjZSKAjsShU7YqxLehxDrnY+ASGb2RUA80Z/S2A6lwMBkyVUnKVPCdGubJnn5JK0tC0mHbQVUVuAF7izg4i4bW9LSoE832BbgK45Nd763gofEOw4Apc8PQbSc4s9s0Mezr/By/ynRz7b9YgFgFrATB67axozm/PSR6Re0WXt0Ip8fTjOBpAKxNy8LwbQAx3w6w3skjV92V7Kh9kDMsGv2mrYb6oilAiZ6yU1Ep76zDda3WwbbLruHsHT/UsY6ap7s8PG+La3ve2Yo144Feliy/BBkEpehTq2sYC+CZKAtviMBGSHYRwCtkEHXidzeqmf7Kltcx3zQsleBhMZoOvFeWS16wswBSqBUAJEl56lNAeSBvKtDgRZctV+fmwlX4ICbwRF9tz9jQfup2f2vZhr/uidXyEC3SNxsMICD/hhn140lTzmHYmuDTEMVrJ/cWKxfOOeAG+cyB87bdWuY9kjzDQGyZ9Cya4QbTuIq/E41/0SBnNnbpFhRMRc9tm4FWj45SaYnfOTQ/xGvPB98Z8erbqJA0gpXMz382e4Kfaa9121OyfEfqJy8SyfTf52qIi9iv7IN5+QzMCdXeXGFewUcQ+/Oxc92OcWyRQ4az9O088z9ihQu8BW9+5dkggf7AzkO8klCREncAuxQsLBr9jv8p6N68kcwUxexH/9DQ4juXAML2sVuEWS//7v/77ukvJ4md+vr72wJkxqPtituNBn82EsVkxxjMbskaf6V/xZrrVxuD5+8Ad/8PLpT3/6WhSGVQoF+64VPutxrPUvMjamtrA3VlhNB2tT/KbHTxuvIooxSkI26VYMXWLfOO1OeOQjH3kUJiR8JXt4IHtQdOTfsCS9FlNqO18Toy0GJRcs4wN8GaaL4+k7P0ouNpmN5ot+V34XDc2fvANmJ2NybHEQd9+kDa/Z2Cn5xptghbbNBY60CSnO51GK5VTwnsxyJsmp9vEmPrrxQOHMo1/LX7sezuEh8iOxK5mTn1x29fAXc9d9igE99uVf7+wRO3DGrov7+SUkvsOuFx8s8uHVuB1eU/9yD8WsjnmpZG0vZnaNeNxnfSXXk570pOMxQu/oIr/+xAtzTF9wWQ7Abs2Z84qrChpsovPwbBe+xCPH4I85pg/y1IZ41DF816KPHAeu6NM9OMxiqflYTqBQtzyeLy6n0f7xM4C9BBCQAkuGY6BLWjk94EBUTEr3LtHrOlvDbc9DHN3rHomIgXJ8xtDEmTz3IOQGusFPcpeiU453AZgwxIOzGTdnRoaWTBn3OgSZ9I1QqmYi1PpBXPazdjnUGngyIGPAzA4D2yQ3uAvWHI4uN0iZH+M17wLnVi5ru3slXgW2zhccJLdd4zEMBSBj3gR4k+jGtQE5WRbwNgmRpApSiFXJWrsV7rnnnmtbkpySCWOmZ5XSrXYmh/Z+5md+5vLzP//zl6c+9anXF/EA201Oa++sO7a85K9rEA2JoIDO6dmTz/U9bWVPHfc8vqRaAKC3ZNggheQlOx/vk18JnrZa9d2cAKfOAXJ+sMDEvui4c+YSgJOJDuncFjvzQQeAndwb0LQtyLTCYSW0sQmmwHeJHICHJ0ssai+c+v3f//3D/XrO0TsGEBYkAfkQzJGKZOkFd/1rm3ZBlLxWiBfz6C47DvuSj28D7A3A/B/edH/vOSkwetM+Um6+JSz0wb6a10jtb/3Wbx2PNkQ+22Hy/ve//wjQ3cd+YJP5kKyaN3O+SQWsk0iwJz5Mnj4lkzCBXronUkOPjq/NweFdVetvLz5bnBE/kqn5plv2jIwvqeyYF2t2j0R5yZXxdx8C2Dj3eb+NLZskIWfm2/zXT2MXi+w64INsNxzJ/neexURJmLhk3ugeYU82hZT+Zs/+Tl7nxZclNLWPvMEmMQyeaKM+JUKNFbmRJJmTvi95Zo+KSwo+HlHchJUPdM+58IKcsQux1T1L2sgKv+DAEk+6glFnwqU4Bv/NfdevP20hv35KHvupTLGGTe44FV1dI6HQVmPq8aUK2s3f2oEEunmsKNhuA7raoqi4s4U6+E2/y3MWr9ZGkFJ+4F4YIgFRgDE/i3VsCv46l/3vLyjgrWwW3rPBzkuW+hvOWLBJT3QQr2lBJ2z/+te/fr/3MUgC+TxbNB99h1+4ByyVkDWGrnn6059++dSnPnX55je/ed0ZoKgrgYB79NonzmjOu6bx9I/NSRzFBHYDr8Wkrm/x53Wve91x/ytf+crr7tn6UqTSJ3uyUr8J1mLCxiRzlj4UttJxsRaWJz/uszsb4bMCpHmib5wArzc/EmtY5LrVh/mWFLJXGArfxA7+CHfZdef5KJwgN27iuETQ9eIF3oS/Lifo3q5PdgXEjWOKJ2xefO36uEK8xL9eyLsvFxe/yCte1g99JBsOyx6t6uMnG3fERn1K1ruG7XeNnU70qHDQeD1GKs/pPjmWuT/Ho+Xr4lif4o2knw/gjmInPZPRTtI9LhZ7yaZ7l6fhQTASHySf3Istdn3H+Kx8GxbQ5/JsbYkn+iSPHcIKcezl+BWAXgLI0BJiK1s61RBj4ryAFhAQHBD0ve2Kr3nNa47t0gW0DZ6CUNf139tva1c1D+lS7VTxYODnYJxikE0kaYPtJjiAAZHftgJJehGMOEbyAT3KX10lwznx1ddZx943wLhNvAS4742djBIaxIPBmHQOYW7MWQ5m50AG0b/dRph82kJSGkOroW071++Ol9Olq7ZxZ1D6F9DpRUGi8/TJYAUvhA8IMHLyJL9kF9B2jRclId3J8rWvfe2QxYtvBBfzok19JEtjbc4LRsYmeK1trJMieOaVHgGFBGITn5VhHbt76l8l/9wn0GMb6cIWIkGcftiReVjiiFDQu+RJ8NuAWrtsd0F1SVjz3z8VUeSu62tblRfYqloj/fx0cUSyLdgAVYDJns7VVqsyxgJAu08gTVY4Z0eMgNqb0ZO36rjiT+TPOzhgnM9NepM/4l5QzVbzryXEdCYR6/rIvqJBb2Tf3SSSQrbIHtgPIiM4m58lmwKehNfKJsIMD9ue9+pXv/ogff0raYAhyF+FAcRMEN7ETpKhsNP9+qV7SYrtaBvQutaKdEE1321MEnD2wdZg9CYukjaJC79LzrWJiG7tt8LKV9Ibe+P3tYNUC96NvaSgVcpW+NgSjDkUd5+NITziFX1sTEWk6Gjnkd0jRJsI1kfz+IY3vEGX/9/PF7zgBdcX6XmZorjTjci5ZDaZ+y/pXr1L3DYpWUJY+3QA880T+xf/YVfXie903Sdcz2YkdWIBQo6I8xHjUkDpUxGufv0k5sYWcZbfI8Bd430V2Qu79r4b816fkiT4kLz7E1LLNeAwbKqd5lthf1d6k8W2ZHwJsdVO91ncyCazjVa2/+7v/u5aAOi8nxrGZxB2cY3O0hObEBOMCx9oHmAgW+2z8+FFfcAYsZJPbazUPtvDAdIp3JQopONNnlwjfoqJEiUJih0y6aD/FjHocxNimFAb9df17RShGzjaGLL1rhfn+EsLCb2p3IvvxLn683gEneO/XQNTl6d1TNFAjFDA6x5FGfOCIzi3STV/w8OWZ4VrFYX71zuO4kLs0Ls7xB3zLRHdrdHNY+1vUVThIZ2x0+RNf+kOvlvpTwa+gF/BgwU6dizWwiz2K+bAYjirQLLF4K5ZTJA0wiN6ZFN83z18eBdiFrs3HqycGzvgaPpQRMr2tnCDB9UePoAH8B341ffuTc+9vLF/veejHS9xFViJt/EtdlIfcMzOrsa0Nmb88Bt/g/3mL19qt0u7I2s/btWxdhyTE9aJ5Wvftee7/Ews3diafHIruZIijjmuv7U1vgOD115xZUU+13jnBI7Wo1vlWmHftr3x3mM9cNA58xivSJbwybnlHu4zP7Bq81yYtgU3cRfH+bd/+7fLTTfffPO9QIhx1uA5IUSkF8wFQsBmhY0xN7E9i/sjP/IjxzZmW0FdT6kCLxDbCeMMwG6ThyUWyWxVFQlY8rQgURsUK6AtiQaIdLB9ci7BrPsVK9IRksFQNslBeJILkePAnNVkGrdJW0faazjnJlEcGEhySpW85iTA/a//+q/rKgs9MLS+96xQb4l+1atedX0WF1FEknz3gg+Onoz6TTbk2vXIO4CV3NI9415dne9FGroHWNTnOt4m+K5f4gkkjJ8vsKHVR9cYkzkQXKqueqZUW8gP2xLMOPDar7/NGUCpfTIifLvyg/xsUO5FYYFHK8MC7QaF/kZA1pYijM358XKQ+34uKMC/0Vxkv8klEO38SuTYtrE0to6ptqt4b1GHftMZMngOInwZXvU93fa98dQ/u3JvY9ut6MhB+lEc0d6SdMdgFbKtH0lS19neyHZW/tXz4lsY2XP5/SZ79oP0WHHbqjzi1P0CMNJP5q2M1+diwRLgxd6ugzfmSFFNUW79lY2KBeZXABZgFYTMyxKYXVWAn+YKqfYyT3FmbR1Zh5vkk+QL7ojJJgNtcUWESor9g9+1ueQw25F8IDabEIoT4h7dWs2UwJx9nB90Hfs5FwjEKjajD4WvZDWv/AiRQZYk6+7lP2yIjhojrObPCkiKgGL0VWn3ETJ+oW86TP5NNFcGBO4sF9xQUFoshPPnxBDO11ayIvniomIassvmybtFHDiLEBs7O2b37t3iQvLRZzLAAPES72Br9BkWRholr/yOb8APsohljS+879+//Mu/XH/JAwYar7ntOsnJch54WAKYbOwLznc/rOF77Jcvi1U9wlD86UWjjadYgw/Qqbm/0Y413Gp9kA3QJ7xjh3ZyLBbVjvi0c4gcd4xdsHP3r70sN4KTWyRj392LjzV//UZ5WPOhD33osMl00H1hRzuutAsv2SQfNFfpoURDnHKfeVjsJsPaubm1o6j7StbPfJ2N9m6D5rpCkaSiPqyaLu+qv9r6vu/7vqPY0fuEimMlQVtg4Ctd33jg2foQnrEYaOV0Y3J/F+cko/RV2yVPdu6di6Vr7/qCmX3uAhPehw/CZ5xHAUASb37xAvxlOUl1sGlEAAAgAElEQVTH4Ax/ym4lZOZOoQ83qU+P6FlQwZPYgJgJm5rzjtndmc74aT5e4i++skvY5FNhB/Zscc4i6+ZS5Jcrdq45ksM0TyX8P/dzP3f5gz/4gwPvFFQ2NtrBsVwen2Mb+mqMOCV+nu1594vYsmPE2SXHYkay+Hv1uwsMtbMFcXOq+MXH9rFa+AAD64de+Ajf7hN+ek/bjV5CbFxyCXxn54NO4YNrzW87mm669dZbjwJABxlxg1f1W3BLWIHetVZ7AC1wcJ2BATf9UL5qDiPpfgrmRAhg29n6nfeejTsXJDZALLnUH8MB7MgoubY9YCMI+y7J6jv9NA4rqK6zgrsJwOpBJRcYcjDJBoKvMEJHdGOb/Tq/6hHCtdUhcm2g2aRsgyoAqb3uU+mqvd02xyGRTzrvettVkfG1m8ZqC9nqk/3QEwe3+so+FnCRVMFuiebaUG2b33TYOCL1Xg5Zm5J1BN8WXPpANOgKUUNSBArXNccFCYFkE8fkpRskRRBzDgmqjYJaAFNgBeQSXgmA7WUI6NrQyo4Y8j920jW33Xbb8UjF+973vgNUAylFtc6rdlrxQBQFKlvxd14R3PQQsegaehH8BRpblc5J0CaO8GYBvba7R6KVXL57ppwOJEMCj2KRAM8H+Uefu7JztoMlsN0r4U6+/u5+iZZkdYlf9yQr8qF9hJ18QHuDXdfSIf9ZLFnSC+M36C1ONk8PetCDjqKRZ6kR0C04dYzfKbxIrsmCKCKP5qyAHyFmm0h7MkuI4LXn2RQ02IhiGP9gBwoACCN9pkdJI2xK3nb7lKRsjIETbAAm8IG+Z092CAmwG7vSTQS/a8hSH0jH2iFMMCf8hu2Ze/bR2CXWbAs+LcaJzci5RBpZMl/J0lyztc73j75gFx2LCUisOUBYFVbFhtpaG0jGvZd+xODuV0iGcwpg/JmuJTXJJPaJc8bTd7gMt/ki2649K61L2s2T+2sLDrBz/kdv5rH3NvTy4X7KUxLlmfliY/LCVjHLGJLFW5zZH1nsflgukQ7TWbZCPvNc3LBzyTzwBz+72rXGv/i0uAU7Orar0hLGbFuMb76KVedEBJeBH3zM2GDR2gieg9RuwWF5QnLVP9syDsmYBIuO63v/I+GLoWu7tQN3JHTGsfGg++sD0aa32u/fYpHFAElqMouvyxvNJZ9qrsUwXBbeSjDgkjGQC0/iS/yu65bvn7kKvfOFTcKa63j5L/3SL11dpuJqK7p4lXmkX7Yl9vEtu/Fwo8VX+InnsLnuqT1YBVPofO2CgHTJBtMDXaR7PkHPkj681XE4rU/zUT8KkDCdPDCjT3izK83sEr9b/gJf2XXXJK/HNI1HwY3dZlfec7K67d7aZKdry5LexUH+xV/obP1q87DaTzewoHN4s+ITLqBQQbc4krGaR360Mas+Grtdhey7fjuumMke64O9b65L9503X/3NxsQc7ZLROOUmdhdtH84p6PZpt9jGqNrkr/xGLrRcOi5VDoO/b94mTjRffNUcmZ/6aEf+8RLADvavi2y3RDQXzM7KXGOWMC1RFSBulETpj/MRNsGe+cxnHnL8yZ/8yTVR6njPyla9qnKx1WjAB/g5HWNhEAy4ient5/3kTdudEFrEybgAVuOmQGRoq0V0ZOy+IwSSO8SBsXJGOpCccaw+k83jBpwpOftbdV4l1H0ArPuaF2C0jrjgBoBt29zAACAEcEmFJGuBd0G34wI3wFVQqE2OtWR1A0RtIXt0L1AtMeAUu5rM6NmB1QZBRHImuNJLn9pbQkLXmxyWQPj1Cf6DvOwqlcQEie8aDsqfkgfQAwCFgeRpXvpu3ACjY2yj65CU9AUw6QCg1/6SM+NEhNkcG5OsK4YhW8h1bdWGPtky/ACOXd8uibvvvvvyspe97HisRIBHglX1YcPihwQQSCO0XcvOdu6sMqST7lFVpsOOIRzdx0dgie8Alt/3yb8lRPqliw3UjuWHtl0jLN0Hm9g7soHgND7zipzYHVCimc56oVb/rEoAeQk6v2oOYSByqGAhOEsiNkkxhxI9uEb+7kVY6ktRZImmuWR/3asQCrcRT1vk+CmyUHud89JPNt+xEi3+jFxJ3H023+71JuYlFsZTv40f4eMLj3jEIw6/6vEi9p5MHl2TEEeKKy72L8Le+e4zduNcOzcfYg9y2LVwB77QP526l92JV3ClMcOT7rGKBOe1S0/dz7/7LBb3uUUWOrGKlB5gyY5F0rFtpvve65AOt8Bc+/x5V3/hd+f4MZzpnoqKCGTXaNMYxF1zAD/pS8KVffjlHnYh0TTfErzaSAZ6EAPSwVve8pZjHD1L3aM07GrnTYzQDlkUKJbEbnFA3HWfIgFc1k5j10bjTz92c+Ed7mEHfU+/vvMvBY7aCXPqI39r7iOhihp4FH+AaRI+hcDFSbZijBYUNnG4UYIhJtdH7dlFk6yLA5tsLl51D3nxFr5Gh8mGY8FjSat+05fdnpIVdndOGHAi98KLxcyukbDUF9nSQXrFO/XReYsdElB4ap7F+8VeNm/M4j674V+422HQ9xUx+ADd9KjDnXfe6ZJjd1X+HVe3K3ILJ+acP4hB+B48wiHwuY6bG7yG3+HebJVNiGfsAA9aTpA89NynOCnOL3ZuAgV/Fa8VYsiGV9deGJX9i8WNo+/kxyH02af5ZqewQXzqnhZVPMfPruBb/drJ15zBMvrEbYxjuT49wgg5DExhA4sN5qCFhOJfeLNFy/SES+BTfAT2s3/xQoGsOIrP1Cf+0HW33nrr5XnPe95RhNLe4jIZl+OJ73C0ebF6r/CuULBcUEEaDxUD6GcLUHjt2mj9WDhTuFnMZ+PyLHPJ9xQO5RNwEJcwHhwTX2XfYnSy9ctbx0sAGY7kQ8DkqDWGVHStIIF4S945+QKriQXMHHCB2WQBqBL9Ktc7mVYZGSlHQpgombNe0ei+6mYyA83O9axGIFUg0y/ZtMFRligYD0MACMiqxIQzIB36MJESGhNiwugc0AuWjN4YOk7fHFjgE+g4+Bq7e+p3q9CCExvYMS9RRIzSAxmABMCWWDHSjicb0COv+xh5x5uXnhHq2VqEpXuTAbFAoPczEpKNsGW2uWQvPdiSCKSBoh0CAt6er81k9zJL/rCBlYNt4BSYWxHqp47a+lQg8E+AX71oh9wA8Tyexs7Gtk+E0NwDBsBrzju+ASW9sHvtLXlfYEGGm4/ka76dR9btijHGPvvprUhxQF0F0/wvWJFrbVtighQCtfpo9SHZe6OpCrDkqfN+li8/r02roYBaIFt/Be70wzYQFWM1J0vU1m4QOXayKwUSFvcK/BIcdphc/Kdj7LWA+Hu/93uH3n/7t3/7KIpKnM1B85KdSIi8KHATtdUzYrHYIvg1B3QII4yLP/B32F6/yLtrrMzXnmdrvbCTvyCnsNKqDxtGHJE18uzK6eKupIk91+6++wEZEUM6LwDDNDt6ltyLBYvJjQ8OweGNO2QQa4xRskRW98J9Pomgw4cdEztBnjrHFsSpErb+t9NjMVmCs0lQ42gOvTxXu+m/e+1IEHc6XtuerWYHClZhX3rPJvob0UaKvGhWTJfIIJ3mZ3kHW/XuiE1C+Xb3rU3RuXnvunamtGJ+vBn5ppuuW9YVIsTl+j7HLe11vDH13qN09bGPfeyKqbaEin18je7MrxWi5QuLveyx69Prxr3056VpeJqk233pJxmTdVeOyZEu1l6NH+7UXtjtHQqS2GQUD+AnvTdmCY7dkXwMvi1/Q5zJoR0+0nn8he/ru/YU9ySo5r5z6dfjYGIorE1uydwmQ+I//IXxOGDtwlQxxk4J/ozYs5WOw6DkS+ZsRFIg8cHdag8Wm0O+2nEcae1mcZqv8S0xTQFNTOfjOL14uTuxxMra777eudQLZP2L68Tj+pWu3m9j3tKfVdH01f0KbvVTcSkffOhDH3r57Gc/ey3c64etwx9JFz3wS36tD5xCjK2vdM8uYcYuIikg7DwsBtNj99KH9snVIxElWflL7VixVUhXOJML1Ga6UlBqXIoA2sZ90lNtpk+7fLqfX4jr+B/eDhMVi/TJv7uPL258Zw/Gu9gpN+y+/MsuFXmi44qeOCq/Jqs+atuveEhwH/vYxx628bnPfe76iFfXtUP4zW9+82F68UpcId30aFSFiN2x13V43MZtY11OT59yOrkFmWA5u2dP7ByXFwcbNyw3j32SI715JwP+Yb6Wz6+Mihty1Y11q1c6hw/58/Ezvr0EUCM3AkRGL4BoCHALwJvUIScZAOd3/YI6J9L/BvxNYk2al4VsMWHJW21TXApJ1gzE73JyZm0LoFu4WKIqUHaMU2ywMPEbmAQOYMIBOesm6doU8BqL5MUxgGxit08OtUlj13NqAW3JZjqysrWklpELGo1jCdcZDMxxoJaD6dfxxgJYG0sOLfjrAymgo+T54Ac/eMjfKkovKenfOpZ+BDyGny6Qfn0vmCWDaqQAInBwxg2GHFPQFey3OmzeN/jfqGr4qEc96vKjP/qjR8IGFNePkMElNY1PUO4z8Ku/AiYbOs9RMjZGAaT5q830YP4kCZLR+k7vvReiar2ty3zngQ984PFsqX/IcZ/NfSD75S9/+X7bHrewpFAkoC5Y9neA7XmtHT+fY69LbmFOlWYvLOrt/f/wD/9w6Mi81D4ft7JkC5qgzZ4k+/S0/pe+G1MyIJNA3fiSU5CVoMCzBV/jF4DZr/vhD7xdHOneZMmPIuD91GD/XvKSlxzE30qtQolruwaR4xOIpXHCTbZIDgSEfGvrMM0uETjTuPn47riobeOBuT75JszZYovAi+CRWX/pMp0kq3nsHgWQxoYk0w09dA4OijOOSZC7FulHWm3plnjAsMbbY2of/vCH7/dLA0sWag+ZVfCB2ZsQGdPe299hQVs6t9AuFsA24zf2xRg67hjc5DNWP7Z4IeHoEx7yHzG8T2NJJ4oD/MTql/hIhrX7jRmdV7xQANwkdePwJtHsybZXRZr1W9i+ONF9xs52t4DX+doKxz/+8Y9f32MCp8WpjakS0C0iiFEbL2GBZFpc6rhYLZFcngW70zdiRy9bbLTSWPvLkZLZPJCVfBLE+uMz5mP5BT7XfZtk9rdffTJ+haDk3kcg2BTMgz0KuhVnJFF4nWQB1sBe808e/JWNwKyOd41dLY1p5078Wd4FW2A2ec097kNPElc8RzGm67qGrrdQZT7gA+xWZNeXhG05Fvs1Nv7NV/HEvis+KEy4p3bPq4rsk+7Mv1haLGq1vxfg9pLMCsV4efNsgcNuCXPo10s6j3821x7PbM7sSIZT+IeYyqZxJRyf/Te/u6ut82yGD9LPGRcUtDcvgnNiPPxb/HDMY2zm108E97JfO5j5o09zVHvZi8JP12+e5mdp8Qn3GXftpStcTDywCIBD8Y/Ow2x2Lq7CBjvx7PYzzvpUuClBh7XLD8yPe5I/zmk3N1+0e5BvwOJ4Zv3GT/2MsUT78Y9//IFrf/VXf3Uk0Iq02Xi2mHze1C/Gp19v9rcT0dwqaDQOY6ZP9sZ2Ni9azMQHGgc8MyY8Tqzve3b/Pd/zPQfX3rnevBOmNS94/HIT+aM8Wd4k9sLjvnffwdt7BwCHWOKDbAlGyCxisKRMEOBAQLNJryNKYJBAV4JN0DWolIDodRwJMPjatf2ZYzDm7kuml770pcdvSL73ve89/tuu2L1VKH/8x3/88q53vevwISAnUUFUEKeVkU44XedU8RqT85wv+Thm96gQbkUoGQBR1wrOAtECA30yIESGMXYcEVC5JcMmgh4RYJjGysiB8iYp5lggQjz23tozTnOkAipIASDy1Ec7P9797ncfY+/lXCWkkkJAJ5ADYIFQgr5zQ5/NN5LR9YJAukHg2Dt7ZdPuRUjZ7I6f3W5Rgv6zo8AOuHBocuwzr8idYMzu05nnA8kr8Cenrd9LMPgJvxWs2RP9d3/kqkKZ6qlxqOSyp7VR822c58CMzLPxTYI36ADSzvd/txQjSuZaIEZQ2pKdj/fvN37jN46t8LCgdvls9yvMGJuAtERQUqhwSWcIzyZLfE6AkrDSlSC6GCb4mBM+3j1kXCJtWysi3DmPESCX6d3qokAtCVQgMgcCFN2woWTXh/kwVmQWiaUjfsKO+bv4oKDAf8idjRbAFab42foOPOXr8M58NubFTjYoSCOB/BshSc8be2o3u09/nVOEkPDWHvKAoMAJeGCnS75SP0gFP6dH/sCGJb7ZAL9dgoB8insSmx37/jQgPOo8wp0sHh8S2z2q1/f1D/PPr8UxcXB9g42wt9piH81Luuice5PNPG8yHEGT2MIrxBjWsC+4tX67BYf63D7M09nnJI57no2yKcRS4iCOlOTccccdRwHAPCTDJvrLl4zbnOAA7Jtdi6HsDibBva7bQoNCQXYT8S5O1odVZJjEnvA7NgcHEHy4C7sQVvF/x6rtLbpsYSF77fqugz9wrsSuX4Tqp8g6v/MnvvcJC2HcYjR8NyakFyHmj/iYsXS+9uCSsdIJDFYodb8krOT22DJ732IQm1juSW7FOG3jw8st2YA4ITkWl42r782XxzPhR8fhN50tR9UOP4fxzQGuBBfJBz/tls1+JKB8nq12b20qEDd2xXCLHOxHvOkzn/erJX5phy3xD/Nd34pbWxCGZTh78isU4GJ8qXPsTNHJNcZCp7gtvdAD+bsPj65dWLUFLnbI99hbumn3Y6v17dhrXI1P0R73c1/tNObed1ZS+Du/8zvXfIi8/It8yS+Jx53MqTlWjFCYX712P9sVU3E1OhM/6F6MVNyIj8UnLQqwczubxKnkVDASG+uTD/FHXF2im374jFgOaxqbnYp24Cgo4N/4O/+vP7sNXCOnEPM2f4WFiz/a4mtiKH+H3/Vl98fGnHRV/Oq+LWBt8abrN56Kg+xF8RW3xFe6z/jotM+uO3a7PfKRj7w3pQngBobI7URolOEJuIyXw1gt4TDAA2lEjihuSbLgxjEk8xxPInwGJ21RVEBT0t8q4bOf/ezjzeYctWsQUttw1gGXmAtMZEZMEDKJACOhXAQX0eg4PQBvzsiAra7tvZuMIxTATd8IP8PlyIxjDZTDcmznfBckBUwJCeMks3FmOyVikRBbkYCgwsESELJJLOiEY/WceODQT1So2gHqTbroteubQ7/hyz46L4hyFrbkGnNL7+aIvMmInK9fIAFLjGqbs9FRnwKTe9iPMfXd9fWxtsfm+F3nmnvBVyDP+es7/0Nwa1OAAgr8z3b/BVPAD4yNxzyziz577qxq5T/+4z9eA3Rtkes83+7d+UNI+A1boQ962sSGXcGL7mm7YAGn6marogpO7EM/fS7Bl3g8/OEPP16Gsj5JXvr20sMN6jCu+YCRyGbfBTyBdG0NcRJwbFnd4OuZXTKbw/pdwsKuJCv6EbzYVMc9/sLGFpvIXn+I5GKBJEFCq6q8lXV9ItF+xk/CgehJEDouhnQvTDW+LQDYtln/yWe7v8AnyDZGgVI/kkgYX/v62lgkCWa/3XcujiymWB0g08YqpEysFGO3mLeEkv0rVNYPQm089GH+EA73ZkcIhAJ6sokbXu54xp76QtjMv8Ixm4en/JK9GB/SY0yIH78q8bDtX5uSfmSycWifHsjOF/mI1SXzoWDCH3yXsCJc/AO/IQM7wh86X3LdY4LGDu/ZmmRKIobciSNdJyabB/7oHm0l1+K4cW981j9SfMboxcr+bizNK7wXE5bvdZ3dUfwFZi3n2XdZ0DGCuxyKXSgK8Y3moQLKLbfccrnnnnuuGAMzxC98YLmDOVkuiuDjrbCs43EBeC8Bct1yVryLrdZG85I++FbX9L2Y1/sckoH/bALH3thVemXPki1YrthZW8sv2Ev38hHF6GTAnehf4T95SqZ68R4bUDDaNvkZ/kPna2u1JcbAt/q26rsFBXGsdsRkOrH7qi3YtWl3Rdv8S4Q///nPXz7wgQ/c7/1UOP4WqHCK9a3lF8uBl7+trbB3nzhU7WzCzB7o3ifflHjyI/7CJjpu96Wky1ylo/QVV9k4iHcv15OkJm+/wvXJT37y8sUvfvG6qy458S32JnGGv8sbxBF9sZGu6T52RC/sNjkbT/8sDrEZnFrhRwGgn7yUuy13bHzyQ3a8Ntpc0NVyJ765xcTFV/elBwVlx/Szi8kWIMm//fJrmCFH2dyIjciPut/cWkhoHAo8/c1e/c1uOq64x7bqi/9v/sZHl8svj9vcwRzBUGPteHJZTDx+BaCfAaQowVDi02A5467cIn8J2P9N5rSRcIIf0N1gpvLU5wZz9xN6lXZuc0mJiXAN5xb4a7d+GAlFUywgIaPjHLP2OmfVHEHbijRysdUYgWDJAL3QLYNDShmMewQvieKSRIRpjXeBHRAgaNpS4e5af9eWbd1f/epXr1t51hCRCoE6Y6qS2xZsP20hgTAewYHB9p3Bm0PVPMANyNawgQiST3YA3D2Bj5VbAUVbOz8qg7uywrl3biUL3eseiSiSL1FCAiQz5oYNpitkyT3nJIWMCyLsAVlD1iVjACod5psRbXoEnJIfRIldsBuFA3MnmEmKzBOCICgIPBvoAL97kqnARy9nQsEezFNtGhswBFoIZfJGShU5GvMSVkT0DOI9r9jPX7Y1LDm8xCqZ05WAigRvUiKAIRJnMnlOetxLBlhgDvRpO+b66tm2FgfNN6JGRwL7ysd26Jw/bRLITmHuJk2dY0MbSGAQe25eFEMkHDB5CY8kOT2nTzqrT7iI3CPKydBcZ0Od+9Vf/dVLhMOLyJDLdCaZQRzhvBhjdSpC37bCiJUi65IwpBaWKx6LV7bnw49kZ8eNDRH2yAN73pi12OM4rKz/Vn/696IXvejYItiLM+GReCRhWXIvYbIaqk1zrkjQeTGmc3TV/SW/+VY655f1YW5rA3mGv2L3FscQSIRVbLI7g63RLwxeGxabFTwlQ/Rt90X9W+3rHvLwATpqPCu/AkvXScjaGdKctVtli/BkEYv67J7FPNguUWAbyzn4qnZwC3qqzQrqdmEpyPAzvrL2Upvmfle+zDsb4494h6ROfGns3/md33n513/91+uv42QL+m5OYRd/E2vTITupv31HAfzrmi1ebWKC3C8HWl9eHSLQjdlLdDsPw5fz4BvGzDZcn6xbBOIjHbcgUx9iK0xcXDVH7JIf9MLpL33pS9dHxPS5SYQ+jFtxtP7JvrxDEi/ObTJFJphDf7XZfRurxQP8QDvpSRLDtru3thuf+8zHcrDurdjTZ0UJ/BJ24YViiL63iM1+66t3Qm3xZfFaXtJYJWB2S4gf9cdvxWzxlO8bE/1kq+trdEFWXLb7YRmbxh+71oq5WJcsOJ+4S4fmHg7Bq3wovfNt+sTLHWer51jQ2OiW3SjoGSM94vXJhq+Sjx2ub3a91ev6SdZzAQW3xFNqb3GP37BL2Lj4SW9wR6FlORPfVrgSW/A6/a491Ke5N05Yh7fv58ZUhRO2Ty/mp35xQJhHJnYE7/BY9gir0+VyB3Grz9qmD7khvo5nsTF2v/jXe9aOdwBwDhMEVLbKlAESDllAhjiT1bcFbMaeoBzSqspWGiWAqlXJshODnK1SN3AggRQskRL8JB+SkWQx+Quy2+YqFSldJ91Ef0GODAJR3xESiQUiBVxzogKMiiknAJY3IuGIhnlAClSwO6+Yk9wSmHUaBGYrY533vMgGWe0yWuRxE5qONQ7baRfkzQlnQEABhgQDuHJ6iYVxMmqAJ9DTrYRLcqFfRLZxCOYC2draEqa9d4Octsm+ZFPljfMC9NrloAuG5niTPKDuxVgKTcAreSXfPtNP/1u12qSIv9IT2+8agLY//cYmS45bTZHQ1A4bMkdAu2uQwAXe2uIb7E7QEcj5yeKDgMVvYdQ5WMIXiRDb6Hv98CMJxgMe8IBDP3BEIELAjGG3/wJN9mXMyeIRjnMQgSPmi03ww1bHkQ2EvHML/MYucNHBkrXGly3bDt53YN8YEWN2yndhPD0gvJIIeC04WylQXDNncK3xd+0+RiI5EbSyJ9s/W9noH7KCxOeb/YtAlnxK+jvmGf/ONYd2GnROog0zkDEYvkWYjvVui1ajem8EnSjgKRKnR5jKd7vGNtZf+7Vfu27535iXfP0u9t/8zd9c30lBF/BEErAFNP5ZYaKX9P3AD/zAsXMt8hsJ9jOg5pIPrmzihJizZAdeb7GPn+QrbIi/Ih5IDGJka6Lj2VL6TQfIL6K5q6mwFq8QJ+iGLMnHbs+LEezTZ9e9+tWvPjCmbbIlHGc/4i+NJ31kU/qCVTBRfJe0e6aUzmD0ktQbEXiY6TrYoYBJP5I6+AD3Oy/RZivmm4w4kVi7Prn8AW+rD9gFZxoX3+B7veeg7e4VSskDx5O/Ryd7xwW8hiVsbQstuFWfxk42/ibuI7TNye4AxRcRe7wB1sM7mLtzujwPjtLnOXnAl8Q5O2pgSONbG6aTcKm/k1M8EXu6B151r7mQVGwhbOdMAQBf9f4keCFRO8/5cqfdou4+fUjG8T72ak7Fc+8eYL90Lh/gW4uV9MxXYBKb2wKFot4mtZ3HbX/4h3/48rSnPe0ogtauON6cWCk+x0NzhHeJUX1fPoGHKGItZop33dt/BcnaSCceuxP3dxy4Hd+GD/SiX/Zfv8vldrGVj+OeMDw5FqvoeH2gNs+7aOVZ7hf7cBy+ke17vEjfOBI/ZAsbh8jetSuf5/071hhWF7jtJrd8UTs4MrnJgqvCU1y365Pl/K6LdN89+Lpr3I9Pmnc2TG9seLkgW8kWzrxzOVx6Wpslh7xmc1e6gxPxzBY8cBNYSx68jz7g/C5a2oXHzuMWxyMAjHgBDlFhcBt4BXrXmxSEQQA3WKASmEkITfo5Gd2EagMGI9vAyWj1bxwAgOEimktmgbw+kIZNllKiiQdIG2zWafa45JCRCOYbiIECHZGd3ruXEdLRufoDaFxLBp+1vc9+b+WUodeGSp95qh35iqEAACAASURBVD9bB2tLckjmdYJN3hDrngPqmeytBtYPMs2pfCKAAHEdYucdQd5PYwcQ9Lc2yhkEAPrsu+QL4JCRbvee/m6rXTZR9QwAdo9KL9AnB+KItHjrLdK0OpcQCmicmo4FvyVxXcvv2KigQQb6RbQQNPcC7QVyAHQGFDaffQiwXcOfkaC1FdjRNZJYetenfsztysJ29Nk4+Ck5N3gDWrKYW8lI+snW6KPxB45PfvKTL9/4xjeOVeH+LdkgH0DvnuYUEJOXj8MNetnEeW1V8t79W1CUyGoXpiSTYI8EIsz1obK/mCgY1paA2tglQ8g53ZNZota1jUdyT87ub7WwRy/qr2tqy3ZRfgazS2Jf8YpXXP7oj/7oeAGNpLH2GkOfvZulBOR7v/d7j2JoCXrPQPpZofqxpQ+J7VORsHkx7+xAYJbUNb5IuV8Z6Tp4scU0/oSwdJ8xmrctJKW/jlu1bQU3bE323dWgUGIu6F0i1vnO9ejaH//xHx8rwUt0EEbzJM51nxdrSVokKfBMgcv7AdJX/yR//Kp5JI+iZWPj17Apm+CDbGDjjOtgJR3CS8S54zs/4o+EaosFeEefbSl/1rOedYzhQx/60OWv//qvj7+zy+bNFn6YuYkTX2UvsBuW1I7CIrvGIRZbd7z9bUdABabs7Jvf/OYVSzausCt+oqBiV80WTxB18U4MhsfahZXmNVmswiP3CGvfd2Gj79lrOBLZpHv+kTzpqmsqUMExsQyH6rsVUzqsT7K2+6af0OX/tZscT3nKU46ffk7eZIELyLr4uBwRp/SS2C0OJAf/xGNgBo7B7tipeI+cKyzCZzhjAUEsYgONs2SnOGLO3MOn4ApblMzaVdQnXdrtJwk1v/pTKMBjxX5csXnYpJGt7U4Z5+G9FXQ8Wh/mpO940q6I8n9xk71tErSLUMsZ6Kjxdb1kKB+qmNp7NxRLlr8t54ct+s+uFOgr+m3sY1Pd70XWnfeSvP5Od+Ipf98YmYy42r4Lgc3zm8ajPzo03tpIBo+Kil9imkIovTS25klhho63ELSco35wra5tJ5nCuXlla8srJMpiOXyBO+nHIpOx9ckG2A7cbx6LY8u3u54/7i9g0CUd0D0eh0vhOHYDuN6uM2Nnq+bOdfCIvuREMIM9wGFcb3OFnZe9f32OLpMD5sl92AYuqrAmpptXc0SvydYiUtyrf/weT9wdNOIcTiCuHwWAW2655V6JVw0JCJICyuqahOFkglfnGTrjXrKM/C1R7x5AoOoL1A3k3G7HkZc1wgxHACIj0iO5MjHG4jvl7oR3DyMteOcAAhJFC3xNbP3X71k+yc4GR+Qx+RCf2uzaJeGCEB1zIs7iuEQGeUXean+DH/KDPLhuQa1zDIRjSl63cAH09CEQpZP00ArrE5/4xMsf/uEf3u8RgmSWOHC8c1vAFFngLEASQAF9ThZg5PSIsaApyAEvQWUDGsfjpIK2+aMTc//CF77wWI2rwCEQLskxdxwcsahdKzVLNDm0JL2xsBNE9JzkIutrB2zEeNafgALyDgD4ARkBW/pXqOte9oAwslfzJSHjn0iBaqjKI90AM/31nW2wVTaqeIaMwhY2ZGzkZVNL6Ng5eWELudNZpKe3ySbzX/7lX16fUTX/C6iCbtcWiD2vj4QlS9cgDwIkmdzXNVXZv/Wtbx2kJyzpnvSYrAXrViA7tza/+oM77G2LZ3Ch+wsW9Yto0H3nuscqFmxrDMmyFX1+Bu/ZLvtc0rxB1tjqJzkQEBjibcmdv/nmmy933XWXKTs++1mpEgbj6RNZ7R0gL3/5yy9333338RJIsQGpprfaTo76lkyurswR2+Bb+YKiQPLCu8VsBYb69gZreG61C1ZsDBKvxMPduZWefvInf/LykY985PBFcUl81KeYm57IidDwDTFIstOcwge+R+E7FnHRI1fdnyzwB47CKRiqeKU/q7lb+Orv2u2nUd/znvfcb2sy/+IvEidj5PuN4SEPecil507717PFnoPel6vCWwkkOTa59zdijizCG2/dlpykQ+cUBei0a/r50XYm9K+fqWo1HVnsOrEJJptXvr8JXddLFsWa7rMq3DkJd3/jK2LK8gR4QfbaKNlXtJBk1Y+dHvQOdzyP3Ri8S0lCvEV89sceYWWPVWwClMy9q6lHe1784hcfusGPFEX4O59NfsQf/iSnOGLxA1bBBdyOPnExutpYCM/Yt8RzeZZ4a9zmEa8zv+ISXxQbYcryr8XT5Fx/FZvzwa6DQwuYFgQkLLgL29kVb3rAlcUCK97GQ379S6Zxqu7PFrL1XnLXAgn5cMP6b161wY8733E2uLrD5cU3GAefJUr01HVbiN5CPJk75j5Ja7ZU/xUM6UuiLfZ33IqxWG0buHG5d/FjfY7twBE+1fW1DY8d71PBWNvZXGPwU8psXTymM4U+iWd981ccZXMDfgova2+x/rybsJ85rECv2MhfJNzZ0uaR5BMDYU269/PYySDesAPtiC94pvlQwJVriuHsim/B7O6jExx4cV3Mdl/X4g12RsMR+TCfJYPzaw/9bW5wcHEgXTSOsBh3wY/E5NpU8MRL6Dc7hkXGL38T97oHf6nt3n11FAAYWeSlBiOdgLCbPX8raEguGYQJoXABlvOtABTEGbUJrBJe1bpjJgZ4bDByLyLVp0oSJQhWgihC6DwjAywAus9ebtebEnM0DukxB/pJhmRkJMbe9QyZnIKTMa3DSGDoh5EikrYcCWiAH9kC1AKOAIPYrnzpF+nsPokpB5V0ZQvaXVDYFbZNQuuDXvWbPAhd54wducxGdvvyBnzbXpJBdVzBCJmiB/ObbJwByTA/QI+9blKFIHStRLH7BYGOAeeuXdBjG4KwBJgDC3SbCNZGbd9oC7lgRxbBLXtizwIJ4sEOl3SZC+PcwEZWdpos7IB+FFiAFX0KGuYq+RQJJMyIDeLQNcALfhgnMld/tWP+gDNZF6y3+NL9CPPOvUKSY0gO3W1gRJLJzQfM+xI9vggr1r4lSAiBYEhnkqIlRfWhaCXJzd5bKfuf//mfw/ZhkMQ9nbCHs843eej6vneNLfTendAYYefO6a4MsAF2RR9siU/Arb5LhLSNXCP1dk4gHAJjq7a/+Iu/eCR1+68CgNUDuod7D3vYwy7Pf/7zj1+DEDzduxhIr0vQkUC+T4/mju/XHqJH1s71v0cJFCcaT3PlHOICAxFvfgAntjBKr/XXPBWLkfHFJm1uAuCxMrFSf4hMx+G1eeU72hYDxMVNEMQk7Ug01j/tjIF94hEcEHe6N3lb3etloraqiq/mBq4vuZOsd43dEtmax5X00ScfxzeaW6tn/e1f7RsPX1+76JgXe9Wu3TDikPjK37KLktn+VSwmc7uM2gGzPAM/Qs6WC23hyHVr35Iddinpgs19t9sCfppjvtu4cDlxHpeTRFgYgp1iC+yDH/iP4iodp59+5edVr3rVUbDLn9NJ3DI5fuInfuLyYz/2Y8dW7yXTW8xiC15ktdja+OnYqmXXb1GNbGzzjBNdL/bR43IWNsguNq6TGVnnN7gE/MzO49n146WYYjd56BhW8Y3mAm/o2k2w2F/XsB/t8skt/IvBuIH4XZsKP369qIKNpHljKf2ymRZGXvayl13e9KY3HT8H2PEtLpsvCS28TK7zDg7zvrHNHNPP4k5j7dr63Mf3krvvdCkO4qF9p4Pee+GdBRYo64MNiNFwkIw7X7gg3Fl84ZN8dXmZhBEuy0e6lr8ux9vYrQ88t3u9u0V7ta/4jnuzY3ZdO93Lhpdjdc77tcRe4xDX5WvGorhy5nGNQzKqKNguuXN+CXPY43IQumC37JlsfcKg9XM+BCPoQJyCY/xZn40xPuYnLo2tfhQM2Mr66NoqLKBLuQzuKebKYXBR8VvMh71iKr3VfvLYgbTYi4PBhub8eAdAPwMooHteQkN1oIpgWwZFIQxnoRASTrPGpXNAIJF0j0kE2hzEJAnQySdhJs9OoOrojYxDENjJMhYB1kRt8oy497mgLphwUqSD3rYyuNcYU31wvI4h3wC+9six1Urg3/UCObBgGBxPYsdpAtuML6fzD+EyntpgaEAtUOw+xHKLJkuaEGA2sFVAjq/NtgYlX/alzzPpIxO7QVoZOF3So7ldwrRJiWSAnQPErjFHAg8HXsKd7lfH7ll9sHvbZgUPRNScIgoIpUBLFokindKNwMbekJ+zDQMVuk1WSYBgrw/zJOHg/77TQfrexMMY+GAr197SLlD5eTTXCsjJrSCVrFYClvhJaNfHzZ12jInMu5LVMUS2sfTd/PA/IIv4ClL6Wd+VDAo2bLp7YI/CjP6QksZV35GrXpz5la985fKOd7zj+mwYWxRUJQoCGv3B0s7vc2HGs2QVOTSPSzLgC7vacSJV689LTHaMEiurVbBH4Fl8USTRvup6BOVxj3vc8QiAf3//939/+djHPnZ9zCD9RdS6FsmsvSVQkiLH+OqSMRjRNZ71XcKwOkKcET9ys5lsHd5H6pNNgRDhqI38wuomvxDkYZKf0NN/59dfEXA2J74kizjAZtkcIoeYIIq11TE/H7exR/HMsV1ZNT62uFgX8dzYIaYt+U/Ptdf97JW/WW1bIoaMsTFtwSD4xbdggjhNvr5L8NinuYVtYoiYs/xFTJZQ2B7OvnbVuXO2cnuvT3q79dZbL5/61KcOPJIA9nfFr91tCKfhu9hOT+ZleRa9dK2kT9yRHCG0uFF9e8mYc5KH3fmRHsJUcRs3KH6380b7i61sWEzq3Pd///dff+vaWOrnLW95y+GeFfJ22/rGs411/Y2P0JUVQljTveIL/+AbEjS+xZ+2cML3YBjbUEhmo+LBrpp3rx0S7PfME+iKXWcPfHPjK5nrX3zp3vqFO3Cs8eIO+PLaDMzaBFsMYMc+n/nMZx6/rW5+ceDO4yvwjb94WatY3bWNj39JvDfOeOQANq4cHatNuslWcIva3EWFxqtIt+2vHS9mbVxQlFhuY0wds929ORCTcS4r93BHAldfYtDy/c6LowqLHl1ha7BajpS+9b08CH42FnHP/IgxYrs4joPyp7WFbKo2FbJhtHnGEWHrFiiNtU+2Td/mg47EUDwYrsjF+i6eda0igPzNsWyHXcoHNg52nXvI4NgWeZbv8WvzV99hd/3Qt7mgO7Ykrim6iknNK35LXvzJJxuB433WbrLVL53JfelSe7XfNe0qbVECl3RcW91Xn//0T/90uemOO+64V5Bg/LtCITHTyU4kslzDnAJZZwTAS8Daih6yb+B9IgcJvckC0F2nzaAVC3aiEV7BMQCJNLaav8mOQCGZ5nyM0rgoEEkTKN0PrBmebR1LcJZQdp/ni3YleRPYJYiC1U54Bpn+zsQdcBiDgEbHDNfqPkBm9AiPFaglRgJFbQIT92/ya+4FrL4na0BMPnJrU5DkDEsoBLUtHAl8yA5noaMN7K089CIt89F8cyJAIzlQsUZ4Ab8gsuCQXFXzawOJYr/8BAnZwG1udjcJP2EnbApRXcKKiCGF9C0wbAEMaBgf4EaM2LSEaAmiOUm3iPkSYwGYjSgCSSgE/4733+6cJbeSKu0neyt52beg173mDHgBYj6XDpZo2X3ELukEORIEJdK+8xPzkHxAHsaQvzazreZ+f4Wgn0hsZbMXZcGrnUcYFBluG1b3Iy5so/HCHbZ+TkYkJMaOxNIpuTue7JKdJSYR+B5BMFebcEhMCib9zWcEfckoOSTiyMziZba+Qd4vhiim2YLZY1ePetSjLj/0Qz90+cIXvnDopxWonqNOtvScLIjCkhfJDIwjn2Sl7/u8oBgDg9ieJDyd8Utkmg7YjaDKrgT62jZfHhHpJysrWuhXnMg2JOMw7kxUxWZ2TcfsZv3cuGEsWcRevs4eJEcwQrxBihCJvkug+bwYyG/oa5Nk9stvuhZJ1h6b7Rq8gNww2tyRW0xpnOYY8eSr9On8kqX1J8U8PIVOHE8WY0LKOyZxWFKOBHY+3fn9cbGvaz2Gwm6y+9o/+3LfFdyt0iv6sBk7gRQcGiu+BBPNl4Q62Ypd6ceOT1gnRrDxvidD/fW34iq77TsbMRd9mvfsXHKebHZ47ry1Y6LY2RZshD3ZapfPmVMJJczGR5bj6JvNwtKuWWLN99kHHtun58E3JuMlGyf2vMem+EWfCkP6YvvGx05gLPnEaPO8sRdXlBiwSf3tOMwTvuCdTxtjzB8+01yQa2NmcyNW48cSLzGWzsnArthg9oqfFeff+MY3Hn295CUvOXS+8WUXCc0RfYpp5LBijC8qplRcK8YZT9evPS4HlMSaP/y5NslCHwo3dIUb4iSwBBfEKWGJwscmwctru76XIPby13IX7/KQMxg3TDOHyyXlcsZlPNrga3Rjd+C2LW6LdfgDnNk29L08ub7tdqPrjTnLkbTtfjHYfMEVviSn2IK7+K+P5kFM3DwBh+R3eMwWBvhZ/YXPxidWNi67Ejv3vve973isDW5vLtRY4K94gVsv5plnffXJ52AHnr55jnh25u355f4EsLjaT60fvwIARBqkSWYwCViDC/DIyRKNXbUXfDaJy0l2S7ziQUJ7vg6x42wcRz8+O86ogKjED9BLRuoHMCCdJm+NbBNHBEiCxigZlqQCCUXKKH4NehMJxix4INvGuaQPWDRmq8ICYMdU6BBg+kAyTLL5JFPyIBTbP2MTdNwPGNIJfSD2yWset/q+gIGQZcCeWZQMmSsBwrwITPTSce0IYo3BfRx4X5hiPpNPUk9X5JaUSpD0jwAhp3wBoJyBz1ydkwIBj76No/uRuPPc0x29I6ACUvd6y/jf/u3fXoke2bsOWVuCUWDfn+JrPgQOfs++a2ODCZACtkv+jZm/LfjWrhdascMdr3YUDdluNmpOFGCMBQlgOwKVpGKr8VYLkjGiUWLeT1spappn9rxJlHHUvpUmuAQParOfo/vd3/3dSz+b6Z9HpiQfa+cwQ3LGphS+BAKfksfFBkRQUOXb+uu8VRPzwu/rb4uxyFafng9cMix4wETzDcM2+O+5fLF2wn39CXqIf+cbN9uor9roM9KW3gVdv58siEpEEAJJle3MSwh2vrvOqgE728SGPtiCwp5kXcDtOjEPobQqtiRDsgIfr0ZyX7UemYTn9QuvJJeKCumqPrpGTMuHrTTyW/qFBUgH2c9bK+mUj4nbm8zxEdjtUxLeZ9eI8YotxidxULxsvA9/+MOPn0fDF2oTAZZUrt7XRjcBU9jYvsSLO+6449IuEls+2Vo6tvDBf5zj+xt34K+5wJnW59h/slfcK5ntRUtr47WpcO9RBMRt8WrjNczgl0g0bkYX+IwYKZaYq925JLYVS17zmtdcXvnKVx47ArcN4+9aSaS4qm/zaqeT+YNrfYd1i2HGbGVx4xwdLT8Tu8m0uIbHsHME3lyJc8ZBt7iBrc0S1q7DFY2zfv3d/K2eOs4+Os6ujEmhouPed6IvsZftwEhxBxbYXYAbdf/ZN+AnvDN+/i1WGj8+rW/xUIJN53zfOPGu3fHQPWK1+Fg/5hwmKhaQ7cEPfvDx7of+VQDwmBosak4VnBR65CM4oPiyj7btgoHYBScUlHZ8OCFdra0u5omffCxe1bzySfNlfulsuQb7wQtgXd/rV6GxvyuGV7zokRmLdvKMPvkWfyD3cl2xbHMJRQtY37lNVmtHvMF3d/772/vP2L7xhGvtdOpFmMlN3/yCLuiQ/cEkOmRH+oVz6WeLkLDePG2xJtmMS9IsmTZnClfJI07I1WCLHEAMZUvblnHCNpxLP33KBWD6xhpxgn/RRzKIN8aCx5hHXAtO0QXuCo/poO/HOwBuvvnme02AANPgbIdcRTBqDofMcLZdBSbABrIF5M4Lnsg+8BNkrAQgYZJp1+mfYWwycE40VMIYHfkEByBB2VbT6msTxK5XaUdcjLG2JYOSm3TLQDfh6ZiVDKvGiL1Aw3B2+5G+JNMb7NNPxwUhJHkduL4At+P0h6QK4sBwAbD+VCw7zqAZ1hItRYXGIxGMcNgyS+e1k+wcBqkALFYPtwDk2q4R8BHxZEB+geUGQeAFRIDgOgkn3CC6euQL5ogt7CqsirH5R0C6l68AEmMDNIB85xf5UUFf4kw2wADQBZVzIcq4bK1CntMJOxRc2C1CiSgviLEJgYjejR0ZOpM6gcYWP6tngNY8wAtJibniXxI3xQRAmX2m61aYej6xZ8yTFVZImrS/vgzQ6VDFuGuQD/NI3toxz+aQbOnGT0LV5hJWQch4jBv2KBjBjL0OVlsJ7Jw5NA+109YwL8oTrJegpLtdlYavEhZz2/gVLMwD34MPEgJYzU87r9C7u2X4Yi8RbUUSLqcjCTofhk/uZ9tdx74k94JuxLudBAIkvOlTVd2WbmMSf5DD+pXYwqw+yWdsZF9iBCc6Vn9bqNiCbEWlHhX4z//8z2vhlx8ijmzCXClG7Kq7+LeEdpM1fs9ez/4phvSpmMRmxI9N9pIxOSLExtaOh35ObuM1gpst9qxiz/+zWzaLhzQ+dg5r+qSH+s9uklGhBWFrTvw+9RJV5LAxZA/pspjpRYWwDr6zrfpKp3Sxx+G8OFSb7TjsTflswBzWDr31izK946O56KcfKxh4FhZ+mZd0L3kim3jAFuHA+im8hGG1K3b22a9t9JOcvWejRCN5Pe7JN2xn5TP8w7hrW3znf+LWJlvL88wZbgGH6BUHXd/DF2Eaf+Nbjd/jULjMXrtJKBsSL5Kt9zN87WtfO3bp4IFsDKbbzSBO4HGdz6ZwGryRH/LVTUbCJMm6pEEyWLudwyf43PIGbeHjtZEvbULlerqXNPY9fSnIwSy2JC7aEcD+xa3VL+7Hz2Fv97BR/ETMw1+T9c477zzspy3JFXo34cM5YDs7XvuyMwh3SB8WMMTNxgvnJaKKT+trYrW8Rz/JL66K62wEpuAVySx52zjpvnOCuvh0zpFgrnvhiOO7WEbv4pF7+lT827jV3/65djGMrfOVzYUaV3O2hW12UJvhWbv2vKjQvYoQsCQdyu9qi9/LHRaPzQ1uZE7YdG3ir7jaFi3YrgXVTY7pok9xR2xkc76zLdiO43adazafxJf5QrrDqcQ3/B/Ow+j87wlPeMLlT//0T+/3OIC4ZWU/mXH4zuFh7A9fxbezz35d6fgZwCWMOwAG3UC75ju+4zuOoLkVHYZI8Rmal000Md0rIFmZ3GAEgDoW8WlAggmiJJkDHsm4BkXxAgQjYiCAfwk8QsGQgYjgvMla93dvskrYOr/VIoruE5hLxiVj5OaQJl/7SyA5JuDexERQ2kqz6xkbENrdA4gVRxJ8kUTgk1xLwM9BHdALTlv0MEf1r5CxQYhjOMdGEAIBXFK+zuZajgdkjZUdA3aECenmZAIm4m18bFUS7jiSX7ubBAOKDVgSSwHfNnZEQyA0F6vrBT3z2f3ZJttQBZaEcfqdo17Gkw/ZTtm9Cj/mni4lYyqZycNe+5vvCIi+d7832NtS6F6yIGb1Yb4BOnLJXuhDMBZc2daCMFxyj6SMHUgmAbMVT8GGnSeX56Q38CIuyCcSKWjBjvOLsyRikpTVcTqpj95a34uGlizwQ/IKELC1T2SxNpw3J/XjXRP1LbBZPc/O+1/C8d3f/d2Xz3zmM8fLbJYgsGtBanXQsfotmCP9iCocTjdIoyRs/RMukk/BwHwrIpcUlvyy912Bdy/foDffYdYWAsy9AoR7+BqCuMSDvreYKUFcueEabK7NfJXu1ifNCZuSMGsDpop1Kvv0tlhrJw+bZZ+CPJxD8OEZm+OLfErijTiKheYdxvDJ+ssexQ36RzrIwWZ3wYAszXdFP7soYE0ySGCWlyDNYv3ihYRU7FvyrvCPnHr0rmsViukc0e1aeG01VDyzPROBq2/xhtxwouP9j9OwDfgnhsGSdJU86YctNE/pxzPPydx1FTN7gZO2FBX6lAAuNkiqkxWe4jm1Kb7E7erTS+fENfOOS/CdCjz5quILOxLTlmA7duZAdhXCEbYsTiGs5sFqKx7B9nBUspoLeIlTKrSK3bhU89Suox530he+yE/w3myKruAGbstOlj/C2Y4h9ny0c1Y0xSJ+h4vD0S3cwFs2sEVEsXUTGbGKfyXn8iB+qei5iSLsxH3ZlpXa9EHfy6XMiUf/cCKcTnEKHuGAYmU4l32wK/PAv8Sq+u4eSa7r4FE2sbue+J6Yx99gC0yCGey747CGHnEe9pt/xrss0ogNm/Cycdy+fhV7Fou6rn+K6ZI8xSB4vjlb1/Ntc8FW6Gl5Rf2Z847jbLgILBQD4JVkW8yQw4hTZJDjbLt0V3/Z5W6tZ5Owf/HSsTMHxy8399h4unxBkYxu0xFs6FgJ9+5CWdvAK9hX3z3KtTHQWOWjOIf76Yhu4CScrk/FzOzptttuOzgbPgJbNj7zyW2b//NN+k6O+vr617/+f48AbJWWs/lUVerm3s7c8yg10H+GyKEyGhPIyClB9Y2hdJ5DCQoCmaKASap91aEzcTZB+ttqy44BKan/Jq23ztbfPffcc4A5JwECnQMEkqTG5kWJ/Q3YOYvkTuBWTQP2QJUBSRRUbDahQYjpL0Cp71bHkBc6NemAnzEswWc0AiTjKSHwfC0Q20pbOqjfAiND6jrk01iQzTM4N2b3KehIpFUvN5ghvLVv7ILTJg9AAEkRJBufZNZ9G8AFSro5J6tbpBIABCp22mf/+AbgEZDomoO7X0IoMOpbUo+gdV36FPzWuYG0e9kevxJABAI+JNkVrK0AGkdzgWwi2wK+cUqCgH940DYiQc549b0JmrHzrw2+5hyOCFQ9X18w9VOfyVPf/vGRBfjaQhI3qUAAtiiUDLaqC6LrWwvqO4d8R6LXd6vn+tnr2ejaDDk6t+R4bcdx2KY4tgmd5MM816/79MvWm98eg2hVtmNWDOGPiv8G9dU34lA7kiVzDA/ZAszunnPg4/f80tZ55BlhS776Z4+IygY2BYK9sptWDwAAIABJREFUBi7WDhtAJArw2RR7rM1WdZF9iUDXIKqNsb/9lKJ5h+/1sz6AMG/hq2s9etC1yO3Zn9n+6pcdwtzaTx7+IgmFI/AVHnW+c9mmT3MiBsHaxTx+mbzIOdIKkzoHW3ZnktU4q8lihnbOhQAxtv6RzX1WGGbyITqBWZuES6KNSVytbb4g1tXXEipykmNJmp/1RFqR4a716MOScTbjBahib7L6m6z4jbnldzCuvrrvta997WGv73rXu47dE5tQKwDkN3ylfnYH5RJrcdmxcxyDB6s3fs6/cRsk1jzxW1ikcIi/NZbkqu38wjhgjHbYj+RZO12Ha4pTtUUH9Mf2e4N389A9khNjgN18CoHnv/vuB/aB59AZrMUN6JbcMJb98l12vFivSIHTJDNs7Do6TO7lJl2/caC5FzPJvX63GLKxDGa7V0yjN7plwxuXjaN7er9MxW6+hqufddL4soHGLflaXtZxi114jp0/EmfzAIvrQ2EBxi5HYmdwA2cRk+AjG1lsxWE6Z47IGw4UO/RNV/QiZ1I4cp/4lPwKK/Dedz6xyTk76loFFrYJu8SvxXNz7JhYR2/8mi16t0Vtmwvxle2IqRt/Nk7gMTCSbuVN2oP/dCfeW9jhr+ISO5RHKN7WjxggdzgfM3+S4mzWLy6JhR6fNU5+sEVJRUGPydZf+CY2w5TNT8nCZ2EHW8MF5KGL73i+9w/QlUWo3eGHa9Obdxy10+mmO++883gJ4AZB4MUZnCMosuO8iQdICSeZYTDIK8E7juS4bxVBORwT8WCoBsUZN4AseKh4d32KzCDe8IY3HFWV/j396U8/tuExOv0xIkZrTBz1nIwwxh0Dwxa8JdaCknGbeKDkOEOrrwCyIFayroKGpJAVGKzTAQ3joLdkajtyWw4Zdv0gS3TYOfPt7/P8r/z+BvZAVwADPADcddkgA1XxpEuf2kp2gLrACrSAmE8VXORPIUKhKduiU1U2wEheuzmSl7Ml1xY1AB9A2qCO9NGhxInvmDsBHbkkc9ebO3PpGkHPlix+CWh9V6TRFzKBLPqu/WQNLHore0DziU984lrMaS4aE5tWsdzCQv17Lm+P8wu2uUmQMbbb6K1vfevxG98Vn+jLPZIvxS9+ri022nGkWuIp2ePL/JNfmseus9Jdu4I6cLdqt7ufCgCu45+wga1vwYOPA3sEm43tPew5WYxbsKcXfrtEGlZJ1rrGSwvptba3wOA9BnS2K9gIKHnYKNkFzvqzqkVOzz3Dfrq2c4w/tBrn7enaTwZkcnFpSZRCADIhXsAGSbHkoev6OzkQjWTdxMvcZ5PtnLAC33XmQeEQNu0KvrnoetvN2Z4EgA2Rjx7YMf9v3GLo+vkSVjE33ztj9yYoiCTf7L4zmUegJMqSAXpFaLouvXiXgViSbhGzdIVw4xSNJRsRm7f4vPMtLtWvIq4XhW4xI/0rbG1cNAfIMFzgZ2e8l/x139oKe2Fz5qVxNPb+pwfxhN7s0Ol4c7sv8U0Xu7quzy2AsMG77777WKnupwWTC+bXbj5bTPfC2zP5pifxos90nCx2GUhk2V/jM3/szZyLL+ZhYxoiKjETczquQCcppsPaPycXfF9ccC176HxYhl8g3HAz3Ubq21nUFnPJvKKBYuYu6PBJOmcjD3rQg44Vwi9/+ctHXKhv+JY8ZO+cexTytb9JdDLCXfi4nBoOuQffkLjDQHPW93b/9SiHhAfeLGfgHzgx/ieu8FnYv4lV18J99mU+cXZ2hvPwH7awfG7jNd+Q+Ep8usa9yz2XO53jHjtJNnFo24ODfUqUN/FaHDJOeRHcZHNsaW2TLSyXsOCpH8Ws+mrsFhfZduOmWzaZLJJ9fK1+xcXl2c6La5vTwHo+i+d2D1vlwx1T2DDH9WMe6Y+9bpGva+p/OUF/b+Ld39pY7ow/yw2SPx7aNXQu3tfm5gX40GJe7TQHeLP4Lc50XLxLH8Zaf3ZF8Tl66joY0nWKNYtx3SMeyCPZkLgkppnfxd3l+fLUHau52/wIxsNBNrKYdtddd/3fzwCaTGQGgT2DLfDmjOtEqneUBiQAIUfjRJRvwhOMcpMjEFUNlPwDyb4LDGShJDKbSBU3hKPHDF73utcdL6noX8mNFyv1nbOYAOQd8OhnHY7TcQDALmitbEA1XfpHV/S5yfM5EaBHwdf4NsmoPaArIAoAQL92GaG5kBh1vwC35IpcxgOYzQUwrz2VQyC9wCTQRFAjHvQFCLq3/r2dWL8KBFu1ZfwIO1KxBNP1xlx75+DK9jaQs1UBCdikU9vNEDe6kAh4b4HqfedrewGEra6dAJ7te5Moji1pWSA3ru6lMzZmrgEtwls7rbSXbLENQKntto737HjXIgtIIN809+lKVd74+lRkOJMN88Se2VLt56vtzhE8kCNjkwz0XULJb2EYErIE0rXAdwMtAKavnS+gv/gnkbDrQKW8ayWVi0GAm243odukEGFmV4gEG2bv/N526vVNY1gSYXz6gj2CrdUWhRt263oklN+dyccGMEHPnBtzc4O0IpfwNdvx2+BkE3eWfMIT44dhXSvICqqdU6wxL+kLUXeevJ0zj2zXtngFIf0jS8ilcewupMba/Z4fp49NiuC0Qgu9+14/Kvc9X14huGSvn0/rRZTtxOHbyea50vruXisTjXXnRbG5e/nrYiH7rM3d3dJxGE/fHes6Ox12jjpnqzMiyuc7x7439i2GIZvIuPiOC+AGdCBu8c/0CdfW72Gy2CIphut0ot1HP/rRx093sjPz1PeSw66z4g8T18fgEMLK/j2q4Fp2xmfouPvYQYUG+Ctml+wmeyuvcMo5XEtyw9c7ntyItuIOPel7Yxi+1ieswE02MdskASaL/8knVpBF3OsTH1kyu3ys54x7BCGegDttXF9uuMQe3utb4lnb4rd7jVOBKjs5/9SlMS6Wwcv67d7usbBxXk2u/+7lg3ShGIef89VN2mCjucnPi5nsHhfQBnw+z7H+l09Z4eQDuISxbaKvAJXt15ZHDvgAvsxPxSa4zMYcXwzXD/tZDsJG8Yh0J2Y6xqZgE53Vx1Oe8pRjF3Dv67ATRSxt/P0Tr7RLD3w5+bomX+xvPLbv5CFL9yjgGI9cAAZ1T/cmB3tnG/WN2/OLPisK1nb3NC6+TBa/RLKJslhQHDFnFbjd07X9jT/AwI0h9E/OzQmNmd7YrU8YykaXH+NocJhdiK94CIxIX2IezAxD/dTqYolcyDz2ids5d7ZXeUVtu4bfGzuZXbuFl7VZ8RXGbMyDIcsf3SsPOeeie8/yP36jQCE3J3e8/igAcJAleV28K2bIyjqqhjjJAiGlCGiIyCqya/qHCDCmQKzn3KpkI7wLUF23RGnJA6KCKCA7ALJrC1j1kcFwmAWqDVRrvLXZfRwTMJwJ7iYIqjLrGAJgsnYtHQDnDYLGDWwkUgFszrp64aBIG2Jl7EjyEisEntOvLazMDGsTE5W+rjOHnunbvmyP5MQcbh3BsSV6a8zZou9nErXbXYwdOCKhtr8CX7bNnq1cOQ/82Bby1H2ILlBGfLo2II58Cdb0wL4kg4FucvtZM7YfifzZn/3Zy/vf//7jPFsBLksU1nf4myKeeTQvEi4JKB0KKIAW4ANvNinoCHLdLwHY5IHtC4r1m06Sg72yq7VL9geUgZVCRatM+atqbXJJurTHNs05WcxdNtAumnBFBVm//LBPW8L1BUBrf4Mh3Nv+lxzQlfOAm5yS7mwBid3gRIdnwtE47FTp+vQbweTXbJ9/8Qmr+tojH7kENwWzJdXnIM2e4K2CWMebp2TSb/3ByP7e6nhjhCP1YXVDsKt98lhJgDdkgmGbqJC9a/zr/vx88QMZpAP+sGSMjbAjetM23OWvfd++4DCbVfS0pdH5JVx262xiyPfFgB7neNGLXnRsC4/AIvn0lbzeQbKka1eCxDrxWfFF3JQcddxcSfDxhdW/+YPn6cI2bv12zrP0WzDxLHr6gLFwVAxJBju36n/1XLv5altwkyk/phP4uyTI2Lumtuh6fRApZcO9pNJPiikwwW5j5p/aWS7EZtnUzgusg1+dE9vYtlUwiSW/4vutUqfbCrpWoxbjkcKOrb7PPoi3bRzY5DoZxUwxCl52zybQxsyGFBxalW8bqoKJuWFz8AAO8tu+N7bGGpaHfXYU4g8b9/pb/Ey23dIOwxXJiseK97W1fEjsFhM9WtE1/NXqOm5ri+7qs7nTrjbx3CtY3fc89vqPF+cVK/obzrBR/rUcvWsk+wo/6UPxg06TaZMsCZNt5es3a1fwnNybaDm2HJc8ziUr+0iGXXzA9/ILsi+fptNd7OIHPnEz9lCbri/HaEdNC4Jhhi3b5kyR3dzAO/NHdqv9ikzpUfJfgbZ/4XQ615b5T/98WjETB5Mg85fu3ViCP2RDFSabq3/+53++LmLCJXKKL9m3WAW767vdI8n47W9/+/qYcX3gwJtsN1YFSLESJ8BvYIAx9t3OTbi+PH25owKW+dP38gG67Jx7t+gvLrO5dNd5drXFhOVE4gGs6DvuwVY3D9qcRTt8kk4ah5i3PIVv4l6wtPvZMB91H7snZ/fUPnw2p51f2+14x8TSfhHrpttvv/1ewdZEefHYDgwYJtj5GQWGRqA6UvnygoU1RpNusM5tUNyALTiRb0HShOz1G5BNwJIsAZlCNoleMgP8JDgUr7LThHAOY++YF0MAK0WPBRAGyzkFtQ12Ag3Caw4E/Q1yjZlBGxfnAZ76F/TOxsGAuk7ykLEgkRKuzv8vW/f+el1a1nF8z7/Qb0qC/mDjIefglOMBbcwDZIJYoqV2kAGHMscDkoemKBTSCExSk/CnIEEKTaWiEzoinqXMQ42KJBH2g/QvTLyXvjafZ/E88LC/e++17vu6r8Pn+lzXutfayM05sa0t9yoixwO+nFoCoYe+T1933HHHkdwjts3RA+c+9KEPXV7/+tcfP+W2CVOgbwA0zhK5TeTbSduA7W9Aww9WV30mKWxipY8ld4CK7/ReE6Ix7XA52yTfSedAePUC8CVj5AxxJAdw9T0/4I/rV5J5n/ld2iVk5uTD1iiZtBb3xiJRvbqSUiH4wQ9+8FDzy172sutT1JF3xLvxbc9ELtNRScnVTXHH18OWdJVM6/9nnQHHbXKwO5vCKQ0b8byJCljTyRb0Hbfkb7ETWafX5kjXksTjH//44+fCWt/6sITlc3ZUiPL7JTeK0173KrR4QyY28cBOceH9Nr/oYxtQkha5xDJ5tujPJppnYupMFjemyd9Y5xik271Kq5BvTFfLJVykYwmlzzbJ8qFeNX0aC/FGxpMtv1OoIh1io3P6m58g1825+CEPbrMsmRufb8BND9Ki88ZBOFuDMcR2a9jtkvCIjul1c0px3IPdIpHIJruZw3lL+jYe0omt63iC98bsXAVSa+29q6rwUB4Qp+ubcudeOWsdvdfk0tAQI3KanRzN22fivXVpYvEDGG8s/ganxAd7yW18qvMafxsNfAG573uNoPPae09PS1Y1ec2fno3BPsbahi0dym2d4xYChN53iH/zKp75AFnMSV+wxZXT9JWurMH8/fJA4993331HAdYVa82lbfx1HuyseayxhXMkq0bVNvLEdt/B2c1J8sg2QJur9Shq4KNccs49fd/6zlinoIcNfACP2l0A8FCuFPPyObzKL1tHDZN4QU0KRY9YoPvkTablqGKYL/aevnBLNobhnrvT9xoDblOiEw2QzhFHm4e38cB25IZ9/AsnSl8KcTlHzKan+N9///d/X/7yL//ysBeMI1PHbi6HTQrKdLmcwy0SHVdjpePopOMaX+NKTloMT26xAhc6r2Of8IQnXF7zmtccEJbcza3GkY/5spgyhzHYs+Pxt83lmgW7C4ccyaWpsjiEP7SO/jWG+Xq/WKkBuY3D5RaNq3YhF1nZb+X1t6aOZja8UpuRK/lbT3ai98bgb/KZmrX3/snXbC+Xiw1xlb23iYQ3N051Rxfl+knDZNudv3QqdtKD2g92dYzvxfsZ4/CgPodpzQ3LYTLdqe/U4psPnGcN+CS70nOy3PAzgIK8AxROSyqA0ZJNTrvEWtKUeHVRFJQpX0ALnoTZDg9QA4wcinIkVApDdJEfi0QcJQSK933jNjeQUNSYl1wSbXIBGqDX+yWIrjC5oreFpGAGqldPHQClL+TEPNayRYdABgyNuwnIFlcO41VSon8F0oLQNl0Q/G1aAHqfWae1ScycWHAgx5y5dbqSLLB73++fVujvVdiXvOQll49+9KNHAlSISAKbNLfTZ2s2Ur++wZcbS3MDuK3uEDo2AJBLzqwfAKXjLdj5lEDU6ZYAtjhJV4i09Zt7E4giZQkd/TYG3fBJ8jYW+wDp1u3KSAmUfgFx5yIvCjBr5auS5wJa31XgdkWqe/nFgKajqxYwx3yKrOZMV2KcvGzC//iXZkDHSzJsCdsQGXN1TvOcSc8Wyc1z3ski3pBca9lGATuz0SZ2mLjJTkJvnRGPcEShp6nqmH0A0hIEBGblkxgai+6yKZ34XqGYThQpcKPPlkSuXI0TeU5mBZOcsms3T8f7HnmVrBTKe+sL3S7Bk8iTGYY0FgIkCcOD5nSlbpsT8oIuv4aWOdlpsVeBv2QTnsIQ8SlPrf52t0DnyUX8PB9CVPn8uaDsWLmnMc4FsfiUvxa/FMyKc3ijIQinyCavK3ZXl/ygMeG6YhzO8Dn4C3u3yUS/irXFoP5WLCM+Yl38iAEYyW/5HE5CzrVHz3foNidkyrqTP39AkhVpfBcXaV2OpffmgYUKQM2PzaXGXG6xpI/Piw96Qn6dz0ZwwgUMsq+sranm7Pe///3rVTl4yc/4PzxpHg/u6xjfwzT6F5d7oUjBlz767ffG6Qp+t1M0Pr/nS8kC33Ag322jRVOdDrbBww/aYeXnyLY4UrwUQ5oBZNYgYhOFiYYJ30Hu5W+8aP0b1sCRMNIvqsjXMEJubX5F6fJU3MNn5mlesdSY7ZhzmxM/XBtYF/6BQ5oXF971W2vHuOrd353L5ssl8VM5ZfOd9dqqvjGz/qeAkqOf//znHz/VWBOAz6TP/aWM5elwhz/ts8gUhuKJT8sD7RYsPsRFa+vv5XC9h/fyPhsmVw3VPq/Bv2vcxoTiOjk0ZpJNQ0Kc40jynQsO6iL8BAar37YGYRMxnRz4G3yQ28gFR/lK8qyf9n1yy6MaAt1m3S06PWNNXCyX7u9tsMNUOOJY9Ud6dntGMihy+S7OTc9b026NJF80PlxuDg2GxVc/g+kiaONoIvGLjncBKP+KR6ZDtVDrgRd8pe/IC3PIu7VVWO6iAPtvDWOt+JrdS2fO1bl2tvZ35x07AO66666Hc9Qf+7EfO662In0I2hIAZJHT9F4S0IEpqSjQAHfHMFhGAxqdnxKQfAtjeICBtDLMNiM4nu+2EO1vW/2RTDIhD5LqBoFkssXW4cE/usrOgRDMLSSWQADnjgManAIxMsbOv8cKunWmHND2PQ7Q9ysH4BZMAnZt2Ny7xZAuEHgggYghos2j6QNkgIUEjOAA8wKpfwgEUrbghjAjMBuo/LHXvfKnkFw53H/Gr9i+c/kHsqyLD8QENTAVsL0uoeSjje0+tuQFfpL+kjq2AhZIBl0sUO9na+P8tvMVqwiQ7uIWwNuEIweQ97pzAirxhbzqFPMdfr2FjeTFTsBqiQ0igCyIWcDnqipflcjELBImFpxH1+Js4w0x6jNNAUUsfAGIGn7kspW3MYA1YgT3yLbJj3/CDPFkXD68V8eQM7HP31bm1i0hdNzaHDGErQhEtoRJ1r3FRd/tU8Lpjt6QmnS1BEAOyGbhvYSHjDRu8yFIjYPMhQXG2l0TkvFeYV3C0ho9cGyJhFhR6CQD23WcLeOKapjryqmmAHyQrOUj54knBHNzDkIXFuy9xZus+YgCV6y6Nx6GayrwE4WcuFjCRTb6Xp/r7+ZS5HcsgqDw2LzCl/mWgnIbesbf3NBnZOPHGpBLUOAHrF5yg+S5eiwHK8yQUraS15AxNoPnycQOnjVDv9bVMc7reSOabQjZ4r0GsYZe5/Hd/G5vyyn2tjm1OYCe+MuuE+7yGWuHCfKaq2b8kE3EJGIszpdrsBusT0cbu40lPsoxfJCvWgvMVcApSHEEfA+m2m3Q58Uw7IUR6xOaY3xB87xjlyOwD58jU5/TXfKEN3u7pDwED3tfA+jnfu7njivL6cSFlMV32AZ3F+v2b/rGW+UP/k83mpYaGlsA4NZsu9xFTCkW8Rx81wNecS96koeKB2NsMcfPxASbajj3XnN2uYExenVbCNzG98WaNeIH/KA12H2xBffiNx0owu2KakwFGo7QsfAuTO4CRP/oHE/L12CLWkI8pKdkWh3RG+6Wbjuu9//3f/93vUovf+Mdrbf/Lsr0qnHCL9RJ1i8WxZR8gwO2hrWRJkc61cRunvw/n+jzzhEv9Amr5Lc+hy3kpnMNYuvDLyr2P/vZz97gV09/+tMv3/rWtw5cle+bf3ef8Dlcj6/KDXYZ4av4/rmQpiu46nvcDnbCPw3q/KaaNR0sZ08H8gDsF4u4UcfDpL0YQ1fLmdZ38ZStv/CsxRHy0B08kR/oypocx1/kIbmVLeniO9/5zg8bAG1z6Pep68YCxXVKC2UEyhUofY9YWIhxFJVAjgM2fuNk4JwTSAoYRSCydO7MciJA0iIROomvpkaO+alPfeoGh1aUNNfOD4wk4r7nUBIBx+9VMSAwt0NKBoCHhO8VTzpAjl1BPRciCAv5zMcRGRzACwaG30TXsRLGNivOJEJASgaeUIowJvt2v62TviQfa0x2BEVzgI4Q42TYNSL5S6I5u8SgQJKkBB2w5SfGAOAKOtvIm1szhF6XePP19V9rREqAZsead/UKsBEU5Ic+kENraww+bZx8I7JSZ3Xtm/47nn8i5fwU6QH2kbDGqZOO8DQeMotEIoiSAzs2fuspuSZ/Dybrlo3GKKaSBSAZdwk3LEFmFTAdKxEj7GSnAwDKRxEyzZAlMGyJsNAt4g0/6EucWy8ZvC4hY78dYwktMN+GlnmTtcTYd4puPqogREL73DHir3m2EUgGxJE/KFSSm7/08439jvji+JJQa0REYAabN44mVnLsswXgQJ8houvPCo+OQzSSUeEm6ZnLumHg4oqxFCcbd8loi58iecnG5iW4i9xKzHzH3GKp8ZDo/kZy5T445nj4Czs8DLDjkL4exNn8fn5w84diRl7YQo+M4oj/wpLN0bDVjhi2gj/ZABFKz9uo7BjzWl8ydhzSvVeBfEc/GsPytCLTK3IKf8QC8rWFR7kILiWXsbdQMZ7nAMAtssI37/lQ42kOt/69eLG6Fl87XjzqJ3/yJ4+f5/Och+yQDsS53I28LUmEicgiv2JLV5c6rv/WsHHZudtogo3iv/cds80LxFJMIL9w/Kyj3VlAb2IL5uGPCi7xzi7mNLZc33jbTOHPfL/zF4/4j19IIo8CT+zBwcYhy+JSD8R61KMedXnwwQdvaPTDff7DJjAiWehbLCSzBhtdFsMKTVzjzKc3n1uHojs/ZudtLMg3FcNb5MiRdv8lh7y4HH8LvX2mw3m9rranP3GO/+LTyR/mN458uo1oetpY1PjZ72CNufKhcmWcxavcwReMI3a36PGMHL5ENjFo2/YWbvJMx8rZ21AxRnLUPGxN6WgbmGyIB1mXPKEgg9H4J7nwJuPAjo0PY2gELN6rC6qDus0GZsAC8/R5eAV7m8eaYVHn8B9+SwfdmvLWt7718upXv/p6tVouEf/rf/3NB5ZX8WUYwt/l595bQ3qG+8nK/hvbjoe/+U66Mz57n2s8t4XsBRYcovk1jfAyWGc+fmZcfMnPCW4t4m+44lW8dS4ugMOufRYfj6D7kb/iQuyIi/Q53vzQQw9dbrnzzjsfXsfYYmuLniVXwBox4SRIvPMoRrLUyeWsEpkGQMK7eibpAf51FONJzs2jmDV3zlRg5iTtbKBIRKL3fV+Xqp916d4qoL1O1BwMKfExdEEjKDfRNqe1S1iCTsdoDa7AARCIWaQwmSKFiDFdCywFLcMbQ8BaN6KBAEjYnAYAs7/EhhySSfJpPIUNYgmMzEkGJKi5l7gg0sicIsTVd0lMIaLDqVhIJiCAnCbv2g8ICsIttvkr3QEGRdbqFAAADb5qbc3JP6yfLdgIkC+wByYBg7V7RaAbX2Gvo9d4kn3y7FUwNsl3eljVXk3VTOBDgN8V0tYEmFtvn0tWnQNIlyACdjKKL1fq1j8dKxY0oszFFxVKCKnj+Rl/2GTXMRIFX+/7LXIVyX2+thILux3MZ3BIkjHH+gOy2bj8AMbBSDGenqxLwuMnCL056aNXW707luxbTGRLD7BKRpiaHyGfksW+ZpPGhldwXuw2n0KA35CfPpHI5PGPrZs/AubXHJIzfSEfnSOu+8yVkcbUmHIbT8dJus1z9gOkXJ4Rz9a3pNb8jZHd/favgjM5JcvkhS99breb8RBieIUQIwviKvmSpa3P3VO4uYF94Wq6RTT2pzTFjMbb2tItPOnIrg7kk97lnc5jPzpde7Jxa+t7uwiQ/nxsyUY64ePnWOE3sEQcI4JhVbcHpQNPbd7CKj00pobEFjJ93rr9YohcLY/JBUgT31vuQheaCeSDafBnc6l86AJF+u1+37b8RoYjmziJtaxMfAKHQWCtzbnyQJ/vVU4yexUbW9zxjWTbq3zbFIdz+EW5qGJy/XBxmd3TOXn6nl7ld8WwueEJbEsXCjxztdbkR1Bbc37saqZbIdhud/bQG17UWK15b8/sPV+2XnN6TU6xIo6Tp2Z5zyvogZs95NdxGim9T6/F9jOf+czLRz7ykRt0gjPTveYtjNKY2F1h8G3zIM7CX5pXXnfLFF2zP90sb2d3uNYY8Lvj6HE5L53h6AqSzVPG6DXbNX5r09TGxxore5q3daVvF5VaM19ojHygXRzNXax3G0mc/Xvf+971nnU89y+nAAAgAElEQVTcjw/ias3ZGP0nc581TjK6uJgtOkYupQMXN8+3j5nPeduklJ/EHR2dubHcD2vkhOWwcMM8Yp49xZhcb25rhe/4hTVa9+aQnXebMvBzm+RiWRyKL7WavLljyqn8YGtFnAEu9Jp90o3doXJLtlUYk8O8G9OOpzOxbQ51gcZNNrdrXH7DK/iVGo5c8rT14nWOJ1+/0BLP2CbV1g/mExvFzDagty7BOTtWTbef0c3GbGtMb/DzuAWgBoAAyQAAymeAguMWNCVpwIf8AZ3GAP4Wt501joQsIAE5ggCTHJfwSewIDGVzKCC4yXplZwQNhb6LeHRP+b333ns5uiE/2kbvtXPq6vfq5zHIz/g6NR3Tf1dXBJvAR6S3QG8shpJEkRDG2gLK+EgYQ3rl1PSNqLKlQFRgmXsTr4AElrp9nA+h5FjJzQE7VoEieQpcP60FlCRnpJP/AMwlCHS+fiFBbNIyZ59tIkkfgABYIpT8tfEU3wC072xBupnO+NcSFsmzdfhcItmrrAikQkTw8yNEC3k2FyDbeJMYJA8kB9AAIv4hRoyl4ZIO+D4wVhCy8cahZhASQVZFN58Rq5uQ1+8VUo5fgqooF/eSnvXvscivQkxBzpf5P6KBdNGT4k/swoqNgb5zH+HaxNx9Ri+LP+Rmb7Is8eSLvS4m+9vrgjtC2GfhZ0Sp9XqoGv2xsbjSdMlP6V/8bqzvrTC2pq9eGscVFIWw7nxz3XbbbUdhdP/99x/z8LGORRzIlL7asfWqV73qBqLN1uFZV4GyU3jSc0Ia75vf/OaV2NE/4kqXbIEMwWW+wS7pEyYl7zY/xLM54FJ673zkAibxm8axXrF4xgl23AJO8he3m8PKS56psTZFSpORPeRju5161UBMVkTPFahsun5zzkEwqjnsukl+jad9IJVCZTFKcYuIZtPIPB22Hr+7rHgRs5sLOj7d9gTsHhb6T//0T1c/gF/sjLiykV0E4hAhlYc1UhX4sAGG77oUsHGj1l5zB9Y5Tt7kf+bDAToOsZT7+47NYXXvt0He5/KLhi0f2AYZG24eNKccnT4bw0/WwcHmVMTB1DvvvPPIqV/60peuDU05rVcNCzlhc4O1iK9e2QfO40nyrnk7tyua+T7dbVMVRsoLNTRqlu1FoNYJH+RpMbLYquHUd3HF3/iN37i8/e1vv+JDMhYzrngnW3GZfO2wwqdxXWvruG2Qy59eW5ctxfLD2hQOLXdhX8VD6+djsK3jFU4wjq2Mb258n7/6Xq5YzBZT2Wq5kL/xMjIaC5foe7jI3uSDTeKy9z/zMz9zPFC4f295y1uOrfc4RzbbQld9Yu0bW+Qx1zY7zNd4fS83urINp+U+vBVPghP0t3qzRhizNl6dJMNi715AZZ8zL+18/G7zDyxJjmKi8zR3l6f1t4dBy1udu3x/cQlm04dGj8ZO2FLt1OuuR52BG4qNZPJLNHJYY8uB8vU2DqxX/HQ8vF0+Kxecc6Qc1hww07HqXePZuanGkGeWW/cZ3McF4Vnj8gXYntzbkG4OY3S8Rk3HyYfNz+eaq4ssmvByrbiEac23sXfcAqABAJQlRAWSzi7CSKFL2hFuSZpxjEkggnD4ju/Ykn2LBj6dl0IBFxLW55yRHD4DdhSuIbCNgU26EkXzULDvGUOCScaCJtDWZRUQnaNIlDCs/5zcrUdXOp0inIBrC29BgeggFUiJrmFGJbNkgxSwTcf4DuCxz4LjJiF2so7GQNoReQFAd9s5bqxtuAAajo8oWweAAPoSiPXzIyApSHt1Tq/u0yQjHQAr4CzxNA9/dk8j2YytM89v+nxJnkRqHLqVSHTNgVV6AwpAm70lUgWAuGEbuwaSJcLx8pe//PL+97//hoeFbKGDFCzYkoMvdLykLmmmH0mRzvnn+isdNb71b9NDU0zRo+AmgyQmYUm4z3rWs44u/d/+7d/ecJ86n+J7/BJWAVlYsD645DQZ+cIWJcB7C7xzcYwU8+XGca8xv/dzoYoHiYzfwlSExef8HjZIrvACKSCzOEU+JCu2Nf42YvnSHqMY5Jfry/BlY3ELT3mj7zUFWk/FXf/axQRHet+57LRxnC/fc889lwceeOAoRBoLmRCT9OJ5M61BQxrZ7DOY1BjideOXfdOFZKrr3vFwfOPS59YLO+glW8NaO8FcwZZ8+aPx5QVNP/LSCzKAmJHRWhp3CyXni7fGzz/FMD2KD/6aDshubjndk7D55sauPE4HbFCjofPMvTh7xgyFCf9ZIq842LzXZ/Rojo0Pa+6nEnu4H1/gd7BwcRCX2JxmbnlPYbXrd6EiPdIPfEif7L6cBW4ogtdfYSwdkTl/ynZ+79o5CHnHdYyfHnvjG994Jfmbh7YxLLcs70smOcP9+NsY69iw+Wtf+9qhW7cm5Puacx2jWGpuHE5B1byeY4Prye/WtbgAMxZbFx/lW37DJtaFOLswsIXSFmf8hK3OBVXjbaG7Mbi8aol6n28BkE95aJ2dNTiomOyWBjs/l+ftrjx8qrHOOzc2p+B3G9P9HY5sga8Q0awUt8sHtojHT7bwIpMCZTnXFjrnfLs51xhiB19uzM576Utfenna0552LOdNb3rT9en61qcINWa6SFa+0eflpeyiEJZDcQJrOzdZdrekuMM7xL68qMBeHzSuuqRzm1MstL58QNGssFy+2DHFJd7T+uwMg6Py2WIIffpJ5fVRMiZPD83sffkXbjRux7vI4PY+cdnxjeuKPX3aoQu7+YqY2wYHeTrXzh8XWBWzuE3y+PnPZIYrcMCuPnihtuw8Mdyx8jX90im58L7edywdJId803hqDfrHK43Dp2F5vmJHk7wMI8Tr8mnYqFHKXs7h6x0n9+1t23HTuHS36TrnG9/4xuWWpzzlKcfPAO4AAj7BlugQHpFbMkiZtkMwpsKMkShtHQd5Qa4kRyDiKbxnsi5R9zkgRQp2h4IEAyAQLoWGQBbAm4gYrmckdN81MDcfcEYozL/JiYMkb+Nx1iXqSzrM33kd43wEg10ANYLhPd16lVCB8SYqjtu5iJt5OZOg7XOEKHklP3oUPP2EX1cGJKFNqsbSOV1CqQAUjAiZ7u6SUGtoPEl9yeoSPiAOTAQzW7IJP9zCR1wseUaggbd4SV4EWncXALAdgEIsrJHNO55fIIcIvQKhY1tL//qs5F8XfBsbgpye+Lixndt7MrMJUOT7dNlx25xZgmZ923hYcoQwL1DXvOjhPIF9yYMPsnfPFSgx9rm1wQYFqViwztZjLn5U0u5/YznfMUs2kC/6DXfa+pn+/fY3e0ok5uMLS6j5jnMkQeTynBxghgTf6xKuZEcW0iOS2zH+NrYmGMxhi8XwtWv+ITYl77UvkqE4EQPG0ORY+2/sIEkwRXG6OC15SvZyCbwmVzLAssbpf/JJnJsEjUW35Kcn59ws+fIx+CZW5JPWZH7rdpUGUeCfcpuchgDDJmQUYem9QsxtEXRlfc2vudZ4ttyurcWFgtmY23Tt3O5//q//+q/rcyUWA2GWq53WijcsQYdnCtW+S14Yds4zck2x3lXdM4aZC74s6YZTdNk8PcitZxl1xbf47Te+ayZVTOEkG/ubz5LRzoj02vF7VUW+4Bedu+Svv8U4Ocnfq50OnSde8yW3aeFTYiuO0bbRtjl3fM/u6Jkt2UH+7XN5vvO7H/e1r33t8Vmv+JvctJygueVMONbx8rwdIWIcHmzh0Gdn3kG2xixni5vkS16FJV3tFS7xoWDzLIXmZKuzf8tpvperk213ZMKc9Jo/5D+wZe0kpsnXe/gup5iD7yWDW434F/21JruE2B03ahy5vOM0NRd7cGcyslF66Fx5m88t1iWL3QYaD3Qprs/r3PhYvdAz+2tGwMctvPFZesP7cY3OIWfzsZ11K9JgfXMrQntt91e3YvSE+eWL6+dwurEqFu3cy/7Z3kM/2RcXxgflWnFe/MZX2FrDtPG2ppBjbxZz8kGyydH4a8fvLgQ6hMXsFN/rljo5TCEJf+hTrOOa8Fru3AsjfAEHT8ewz61lHcMOdL7+oc4wH2xn5+UVyx/gHh/oVYOk8R/xiEdcfuInfuLy+c9//uBw/cONlisvf1EX9Nqxu6sJ1xGXuEvjbk5dXOtvzRsYRm6N/mTVeIFRfGDzsCK+7+z0sabNMXwhP+nz3Y2s/mxOcrG3egRXb0fS+973vkNvr3zlK68XAr773e9ebnnyk5/88AKLBI14EtyCgA+glmBsI6OAxhRIFoUcNLbOlsKHU0qGQAVBR/IkPIZap0PuN3D8zcEztvsjdw7jayYs2ZTkO37JqO4Q0g84JfXec0rdx3V8858Tamt01WsJMzshVIxPVsAkmStoek9PrR9Qu7cOOUNGjbe2J4ckIwGeCdqZODne9lMAsw6dP+gUkm+Js+RBTn6EkCSDROzV+dmzfwA3eRARJFvhscU6H7Vd1v3IiDrbu7LReyQ1fe+2evbc5L/ko893y6sYVNQ4tjmQP80aNpN0JBMgjMywZXLlW+JTPEs+fBnI2c57LvwlcH4BfLw2vnik88ZAkvwahEQiSdBr57jS2fprFkTa9j5H9torEQo884t/427y4OdiEgGgU3JryuyVfKQALvIzxGXvPUWgtxgluxiFkQrI7fxHPNKPJ/lKbvxWcpJwbW9ufXa0bJKFYcg/v9TA2ziDZYoCfrPkRjwiJMmzP6Wn8YbsamQhg3xufcn6t2G0zZfmgNkKql0j/ITBxalntmycF2Pnogcu9wq3Gy878Ktzc6NxOhbeGbPPkzWbNC/dsvPGr/WL+76DBUtuNkb7WzEvlsiNsIndXts+W4EcgVxiqblKp8nfZ4985CMvbRW0huaTP+iCX3eO7ZTmXpwQm0s2kVaFGl/hozC+9y4EJPs2FozbFY43vOENlw984AMHUZdXtyBsvvw98u/hlcsxNAHgKZ4jn7CfHAIztmARG7hN+rJLoXXaTcbe1oq4sW/ErTV14WHxlbwd38PruqqjWdHr4x73uKOZk800qeQzMbq+zQa4HJ8qV8AaZFlR1XiItOM7NhuVy/reg0BhHJySk8wnBhFueuPXuyuPf8j5rS85PTsC9zljyrmRD1cU32ygSCSruIbvcF/O6PN0abcDnFS0w6HNx/KBIsvFgo61/RnnaZ0af3LE2kUMKoi2kNZ4kaPkQLaHVWypCer45fL5n6vj8oa8qwEt38NudoX38CxdK27ofZsByzEdt1fMyZlM1ssfcHDF6/IWPKqx9jYahXDf/8Iv/MLl4x//+LUw251lcLk5lmexAQylz47LjorQ/l6u4fPGsiZ4A6dwSZxN00Xz4NZbbz12zLUDtHPYQoNp40Duhm18jL41X/reNnTxZDznylt4dd/bhbC41nGb6+TFLajxcHlcrLYToXV2e9cTn/jEy8c+9rHrlXZ1BP2ufPI3zIQz21zZ+sD65ZrlP5ofYqLv+MQ2M29mP5wbL8gnO84tQ/iI3OciifjZ5hef26a3PLPxIAb5Ta/lkfyje/5riNPZf/7nf/5wBwAytQW6pClQNnFswlRQMyxA5ii6OQBQcHAAYKS4FkyO38IEaG/B3HkSB4Unn8Tc3xQqQKzT3DrQxkeCABwHOSdNxEPhJyjILnEhTwBcUO7xkt0mY+vh7J2nqyyp6gCv07Z2hTRQohMAacwtphFCRNr6JWyBrdDYwlmQCT7kvleyAuMlZAilpzUj7G4LoQP+sUXfFh4+59zJg5j0ugWbBAwgdJbZYGVGVvk/P6dPzRVXjvjC+qBYkLCshX8oUsl19ldrWWDVOWRHQKzApZslKj4Tk/wPkNCDmPOeX+xVEL+HzF4VR+9+97svv/d7v3f8di67KRbI/uIXv/i4mv6Zz3zmhiaEOfi/WBR7dLCEShxt4lsSzb5LApacZKvze0RKbNNvr2ebdgwCImaWRPtuPyPT+ql48t0SKb6LTDiWzyBQ7tnmf5uwxF9jIBAIXcS5NWtSSYzwo3M1v7bbvoUd2yCc9AJHEfqzn3W8Mfkcu68OEJftrtNDx6+tYLlGIP9cwgDHt/G5jTy+uPEIS8SZRvQ2GhrDdv+VPxmQx8aha8RYjCBbEn/rDr9dqVr/UHTDc429sy7YRs7Mrn6DnG6WQMDmdOPJ47YKKwA0jDrWLg06bay1KSIiH7em9eEtTDVbYTkyi/zwK/jZOEis3Kphw//pp1c+5jfS5Wn4IXY2J4rTPRbn2MKtvzVg+B49yD0KAE0GzUznwe7yUPPJG3AOnvAt8yiANZkc73fgbQXlX51Pdnbx85rsZ354nGyagX3nAWps2Wv+8lM/9VPHk/Sbw60BXuXVJakr8+bDtQE/UAR2vv/Ni4hbnzy7xYeCzXea7vCezvgxjhsPoSvcprX3d7vuXLgQQ/groi5P9/3uRticYH14rEIF7jWGYjF501NXgcMF+b21ny8w0GevLtAtB4YhrbU11WBfPWwMdR5sgANieWsAmMI3t6jhW2TevMcO4pT900nHkdUW/PUFTZrk3YYOHIUncFdxuzuqWks6asdfz/DYc2Gn3IgD2nGl+JUvcB+fp9P0wLfglvGSedeQPjsWtsGNLerUAV0dLy5rEu648h1/ZPdtfqjt4Ezzdl5jL4ZnC2trnMZIl7jZWdZiGh5vzm/sLuT0vJdsonlpLXxFbGwzGTaWu8qJHdN5+YddRsuj5Up5u7XCDDkBd+LXjl1c5yvNZzeSZh+f4V/r13a1hsHLP8nVq50DxTFbpLv+18DGJ5JPE7m5ttlAZ+ppHFUzhh977oPzs2HPNTl+BlAS3u72FoObiIACo+d8une2KCBhAOz8ChwXxCUcCRcAABLgqxgF5LpFG3xbGCBACPo65Dr2mTBuEbgFnHnNp4hagrOJPP0AdMcIaEF07i4jOIgBYsLBcnhPrdZNkuAUWttgWZK1NhZoWzTQOxCjNyQGUCG02wUDdGSgG5/vfPyLnq2t+f/+7//+8vznP/96RQ3JXvK9HXr24RvrX32GrG9CQwB0fyU4Y/FpAKoAjOT81m/91lHsRg6c19h0I2lJyIoLTRGAwE/JArQlBms0HhIqbtjG1bAtMvquf1vMKPTILZFJuvSzCWuLOUAHACX7jg9g6kRnu8ax7bBz2La/kzVwNAewlaD4jrHNyS8VlcZcv+xvAKfoVBBIMsZTfCUr4rXAypf6no8rxsWGRLLkz/11q/szZjQff+rVe4Rti3F4lbxkgpHe82/+hyyWWM7kBQbxHT5F7wh17yU88vNfxBqRFyO7u4NdNB/4AR+js+zvnmb+jmDQIf9UPDcfQiVB912Y2BZa+kQI7WIRV85PX3KWsZ0Ll7bpYS2KA3KmfyTd8Z2/RBkWajjR98aaxlznwUpExz2Nve/v/jUnYr/kp2OQJ+tADPpOo5Pd5KjFl9YEn+iL3Rdvje/KtrHZmc67p7lt+WLmbOMlYfKneckiFsS5glieXHk1xLYx0hzk6xX2IGV9j0+Q01qtp+/5zeZnsrFbx8N9OUbh39xiB5aIA6RS/GjQKZboU1NuMRmWueJmXXjGFsiwI5315Ppf+ZVfubzzne+8Pkdm17hX65pfk0s8NH5r9MsHdKYoJccWfOIDjzJu8iR/55ZTOq4dH9akiEJsF4OsSSHkAgadaVaJs+TS6ISvy0eyV+/FrsZHDyltl0k26L9dA2K7MVuHtRlDI0Tuyj+yL75y5jHN1//0isArDvkbDivfN6f8DAfkvo5hu8ZVuPd5D2vt17DM2Wd4h7kUiK6us6ct8Jody/v24iI7tJ5wGlbSlfert/UxV0ybV95M52zYvOJ6fUHhbJelfNLn+NvmAs0FfEqhBhtwaNyCDWDuXoxJDvbmj8sXyCDny8t+Mk6e0Gjyfotla8CT5dpeNUz6e/kpfosnkaNbncPp3neOuoiNVndisPlbm1wlH9JftsJ3uqWp4radZf2qRlzajigcunHZQCyr4+iz3QHhAj6ofvR+8xeMMNZiyTbNND96tTayyK/4Af9abiJnbJ4RO5tvyGhNsLBjs3O6TEfJ6VkL/H3t1vF70VJ8Wa/8mO22YYbP/vzP//wPHwKIHACRBFuitgQTSDmGU0Wy2j5TAVBntO9t++asm+TPipdMN1kgJB27VyQ8nKLvyYmoUy6yvgAteCiI0yxYAxxF+HbSrJkzIFDGzRjbSU9uBLxjEAGEeknDgh8d9AqodQlLIk996lOP+2E0EhT/glBBiRCdSYLOomBqrZGAHugDCPru3HzpuPThysVZn3RuvmSXFJoz3Zibzn2vGF1SnUw9DCV/ArKKH3ahY7eO0J0Cr/EEtIJAt40/SsBbQJUo2cm6e63j+ra3ve3y5je/+Qi+PluAaQzHOx/p3rgCkh3jc75HDjaQMMxDv8jtFqhipgTSf8+tYEsyNQfw54dicq9AiGOkBsjtmtnSOnptDAkSqWg9O/bNrtbBF74LJBdD9ryOK2l1byx/bAy+eB5vY6L1bkG8CR6RR8QdhyDyM3OyEbK12EIG52yC458SCR9wLKJvzXxi9RjO2qrWU/R/8zd/80is+Sc7LCmAK3DfWiUXNt44Jk+fKUDpWQwgMUtIkHnHSnbIBZx15WYLJzbka3SkCNAwaaz0k+56RQzI0TjZFjE1HpLTceJDUSiPsD89bnNPUnUlCIbZZYEk0D2fEPuO39ynCO07xFbu0FRLfvGAXMkfW7QgZskM65CE9V+FGv8nj/hAPui/V76COJMH2XaFkv+6IrGkpzHcCqSR4zhkTCG/ZNuVkeRwu8v6FXs3Bmx0lVx8uZrd95vTWjuyjVPIWQrojmdzRLE5/Ra7uFp/W0yEu/K2eMQrGkcu95k5xRHcYRtzbe6ASbALL9D0YiuNCoWNCxKKYr618Y6Tta5yYg9b/MIXvnAtKs0pb/N1OVOTy5z8YvNKV2Pdc933jbk4JlYRXMSe/eGRbfVwAmfcq8VwHVFXTJmXjeK5PS+j22KWI9ARf4NvOJDYWT/u72zN32AQDNBAxCvPMsllXlsXLIM19A3H8BP2w6O2aNXI2CI7+fu8e7H/7d/+7bqLSUMf72h8vPyM/eId59m58618of/sSB/N2xpbS+PHI9Nv+u+8/PfMsWAvXcKRzi1Htv3Zg2n5g2Kqc8S3WIWRsDRbePZCx2yzV9GtAJb/d5fZ8tjOb4v7v//7v19vLcDJ4DVszpfjxArqzt3Cnu00UcQVXO14WJR+NYHUKWy2HABmij35ofdudWxtjZFOHU8n5GvMbVgXRz3fxBq2nisu/NQtW26NJGbw2Y6tTrA+vMI58l3v4Z5aJ3mtza0VaiN1Bb3KxY2HU9hhwxftmOPf/Ms5jaGmZovWTg6+TgYY2uva2m1l21iS8/CA9R9+KPb7pZJbbr/99ocpntFNqPPrc2AIZHSVem/7TAZNIAbggAkukSJwuz3KOYjKEm2JV7JXqLSgBStBSoFAUDJauQC0Qgh4IjIIZYFuLYKEUumNfPTUucAaIG7xB0x1NL3XXVIg9DlipFAANpIXo5IfOTOvV0BI5jNJcgVCorNmNlNgKP6XRCPaHLbvBB7dC4LmlQD6TJGhSBeUjWV7YMc0L5vs+NZNHoAm0a5fpTPAIdHzTwlI0KYnCWHBus9s9wdMnbNBiig1trUCdMkc8eFvrqDp8AcqzbMEBPBKZnyjsW1nU6A997nPvTzpSU+6/Mmf/Mk1sSLtW6jUjXf7hauYAAUw8ynEdglW9qob22syZAdJUnPGZwojpLm1B2KuKPAVzYYzkWaHLQr4k6KoOfvMT9aJD6CLKPR587AhIObLiwf9TUdIOyzgL2TdAo4frD7N46oCYrgYk93r/LJ3XfOS/iYx5JzOYF9bcHtY2Ic//OHjeFgiKS9ZFBswUCz0unrhu+aHc60h/2EvvscXzd34bkUSE/wfiWdbybSxkmELTbjqMzEvn8BIOITA8mOFz9rIGPLOktLkhk9IZvIhGfSkAIEtHZv/JaciWiEMTxUGfJANtgHEfsnQeY3vbyRmmwEKfnlVbKSPLWbpCxmCIwpGmOOc3rNP/k+PbKlghF2uYtSIgWPJooGxuUHhYCwy9Xn2RrLkXDxii9O2L3dRIN0h3TBO42Z1sYRzSRY9VNAeD0i65ZbrbUpbMDUHwhv2NXdxADOau2PszlOoNBe7pWuY33murtrW3dxk5gewgi1gjqJpC1zfNUefaxjiJbAFtuMevVeALd7AclxHcYaD9Zr+X/SiF13++q//+sgBiz/ZS4zBKraVT+wg4h8409oBScZNtziAs0gy27Z+cb58oL8rGjQIzNuxbKnQCv89V2J5jtgQ692vXNOd/ulQgUE2fsqmCvTsQ6fsr9EIO+gFZ3HluffpuAdBfvvb377hlgB2PjezrBlGwLQtTPgmjGosPrg663ONhGRPFjkgfVrj8im7mFz4oXcYjSNovC6XF1fLLeV7uaL32zBsLQqnYk2c4XB0CuP5NZmbi/01e3AJa8E/+n5rJvmIzRWB4c3v/u7vXl7/+tdfH3IH3+Ta9KNIhJHGgZWLM8lknfCo123q9H7zmUYofmVcNdDyXPUZPsUGdLMxsvlSbLFzcdX/Lj6KlcaEjZ0r54h1fp4e2LMcUO2JRzVGTYTG3gt1MP7MUxvzfLE4/dktq9ZNB/1/9KMfffzUpzqBD+CHmj3wEqfDT3FDeQ93bjzYunzL8ec4Ut/BRf7SOHb7sA1+1/tsXMPpugOAoCsYUGB4wSJ5LFlJ0b2vA9S//gY2gOzc/WVcyRUZcDyBgYPEsUUR5zZnrx2f8VyNOyetHQdQ6ZhoLkg6wLZxOa9zUmIyR9b7BzwLXg6oCaHoEbQSwgKzjlnzSNySAULJ+TtfE0MwSQRbVCPvHG0LpWRyFXnJtIAlIzJlOyI7cdBsDaAkeaSGLIIVsd+kLnjIphmAIAAu98FIklvUsFNjuJ9Nt1FQLOkRMLsWBMpx27BaEsY/vQIHVzU2UXkszXoAACAASURBVNKDBNY4bX/rHD8Tp4suabGZYiQ56lzztY5zTJ8BPWAEuPmHJgNfpNf0g5SnW/ZuXXRrDD6gSWCuZOlKTU/w7h+CY73e81Gxt7FEt+eksYkWcYUVrQGheOxjH3uAmSINbrAjHBOjsIK/IfOuMGRHBF2TTjHE5ktUFFx7tX2Lfv5I//CLjnvfGH5qVAwpHpFdxQNyTW8wEC7BVXqA2+wLz43jc9gv/mGVJIPUKrQU4t4v2WEn5+S/nsRc57/nQNgptjkH1i/uNgbirkOvyQAP5RvFmUTsKoLzWlO+o0HIZ+lMEaIgWrKBlMDSxkD69vhkoAtNL1cj+Ra9wBwFmlj1OZxH/hBc8cfnNYTFKdxtfeXmsEbMLG6JDc3W1kPmXmE7rIfj8FvToPnX/8h5Pq7xPE0b9irumyPC1XvNhMUEREYubT0KEHjeMT4TH8m4jSZkvnEicj1N3G7F7ktte6oddnRmrMZO/tZl6yqb7e6fvu9zMahw4RfWwJfkGv5J373Ce0Vj+aPdcf0M3+Yicai5Buf4Gn7Cd8TMXr3sM4UNfcsRjWP3nKLaOl05PMcVfsPWrUG+6lzx6pk/HafZD5fkisVFsm2DCM5Z7zYScIB0wP4aJ+7z3zyx3KZ5++/h0eLbOMbemFOs4DLWKl/Dt935lG73c/bsGFe9xRNspldzKyrJD0d6H0YlF37SWOKCL9MxufeCz3Km5Rp75dxtFtuM4aPLhfnicg6YsbwFX5Aj+ObeSogjswcbb97c3MvvYRfui3/1fX+HmbAI58QhmsO6ey3PuLXRxTL8Y8flO3DKRa0e1FZDwhgaDcvvrGsLOvjIpnBFPtKQMY5XP1lMZ3g5vkpHsOSMHfLx5kf+Kg8Yk4z4DtxOTz0TIN+u4WpMvtrxcNa6xBr+BT/5I//vezjCd9QZYm4bao3DxnKPsXES9/U3lyKdfjRScAtr5sv5Rw1xYy5/d4418MvWDvuWW4sZvmguOM0mjUs+dW06b9zW8tBDD11uue22245fAWAcwLUEBlEGFpRP8F1Awrm66mdvlhiek5EiBMFhBAIv6AC5dcY+a/4WRlm+FygCnNL7HiBwGE6yoOABTGdCviDuPIAs4JboLWnjdAiT5I6wNr/CVSABGw5xblJ4mjGAAP7JSWeS45L8/lZ00B1f4DzbMeuYvVrU2B4wtDrfjqvj2VVjI9maQ4As4VmSJElLfBI+ogvk1446mFt0ShKAFaHTXezzfK174b761a9e799bAupvOlQUWkfE7O677z4ecKeY3I5f47d+98Mi27YS8kvF85JWwLfEZG3GbkiPxL8yI6qIIQBxFV4sNS+QBMLZC1Hq77Z8tg1SkcrPmm87mOJCI4D8iwmOWV33WetrXLHNVzp3H0IoLpAWsmyRrtjdJ/VKWPTh6vMSunRhS5e4R8qTo++8XwLoPMUHjBSjmwjg15I6PpWMu/V7kyiMgWVLmBHDdLO6jtQocuESUiWG6DObeZq/cehU3G1jS0zvNr+OX51XuPSZq2QKYyTRz0EqvODkknk+Rv+IA51rDNE5ogZH+97VAeMv/sOGJbGduzkSUaIPZGcbDY2Tn7b+xpcX6Qwhae0aGggi/TavIkvDYYvjxfh0yb67GwKhbUzjWqMc2Ry2sDtXHMANftY58lZrUNAhvJ3Hl8xHv/Ac8XT+YgYym9zkE792m6yM4lJuNZdiBHnEbTQ1skv5r4dSdYzitb87F2aJE8Sq8/qXvvaqX7p3ewwMTSb5qDU2t+3F/Y3YyT9khM2wafNWxUI/m/itb33r+lCtZNUgSP71V2MpOugLyde818BWhMoHxutzWET/5rQWXAlvg3fyrziXH+kd9skn4qDPcSM6Ige/Xh/sPDqDnWKVXzTe+jC8M5d8mD+Y20+vNbcdMEvQ+Wrfa5jiKvJ485NP7CPofOwcl32/xY68sXxo7bMFpoJCY8Fc/FrRIt7SvcbtOW87h72XJ+N+OCZ8g5eaH3xCnt3PrZ/+2Hr5AlxJ/zWT+TG7ak7S2Tm/4xNsry7AO2AQ39Yg0bTKHxYL6QI+kwfHlcNws9XZ1ir8jM7ZNruVf2uWN1Z/Jxucgx2acjumGC7Xa7jiB33XbcRdNEmPW18sV4D37CQfwE9NPzmKb2/cbLNMY4RN2Y3t2wnRGvppR7ZO5nOO3YsrYk3sin122vwCe6xHDoOL8qu5+5yu+aP19HOzPSzy2Eb/o10Km7PhNf5nreqg1S3/WczsM7GIW+z35FlOvzy4Nfjpw21YrI2+8Y1v/LABwPEBRq8ENClnA3QSXcKdkwBA6RzOIMgQli1WGVSiEgDAQLHne2QguYGP5CzIKI2DSFAIBXk6rvm6Slcyd8XP2NbGSVZXOzfgFiTm2cIIKe87pHuDx5zGIDudkdU5Hdf24Le//e2XN77xjdenRWuySHzGsw31bNslTmzHBvRpra4OCawF+f7WZabfjr/rrrsun/3sZ4+g3mRGLrazy+EMpHyu41wJ1lXlE3xF4AA1oEq2TdStrfc+63U7y+6tFjSIZOctmGe31rVXG8ULXaeHtgfef//9xxWnfpajcxT/xpC0eu0c98ieQZMPaMJk2+RETiQ38yMO4i79pauaEb12NbZz9t63ZArkuyIW0AHj1tl9dF/84hevW8WXREnE/BXAK9C2Wbcx73iFJCBmO7Zc23csnVkjQguse7UVTGJEkHu1qwEx4EswRGxL6M3fMelnnxLd98Z3DlIkXvjFXtXrHD5PruJIE0fiRiDZFJ5Ien2P5G0S7nMF2ZIwfq8wUQwn85KSxermcsVwk5TYluTF8vrhEjb+vIQfkVGANX4ysqtmnYc5IdEIFkK7iRBx5RNLLMkMk2DyOc6Np0CkQ364W6Y7t/cKyOZwn6SrafTAjkuu+X5z0oOtnHLPFi/sTSbN147RXM9/6JZ/2e6YfH2ffooRhHAbqv0td3S8OECol0hlCzmv88Q+OdMNMsQ36K81yzMaIvwtfxJTClf+sXOKL7pq3oo3ea1jyaRAXPk7tvd+clTx1mtjJkdj2WG4hZtcaGdgV3w0PForLMiujXFuTLEd/4F/clnj01Gvbbd/9rOffXnHO95x3YG1/IPfwo9t/jSWB9DRp3P5Hszin3CGLuWu5E0vnv5dc7h7rM94L+bxOVfWjJPe0kG3OzV3fyvAxSROhJcZs+8XsxQpi3vJqKGJD8JrHMh7samRA3thxhkfl2fwdQS+ufKr9G3Ne0z6hk90s41EOWbtjwPDJPM3liuffC7Zaxq98IUvvHzoQx86fE8MOy9Z+ZadLMuVYU5jw/3levBFUZjPwQ02wEdxJ4U6rglPe7//4L+moThaX0g34mpzME6kcSVHiwnziNPdxWM8fH0xaXkE/En+3anLNuZKFtigbiK3iwz4kHM2x2hcyfvL2/fK7jnf93wBD3j0nZyOT29NwW/oG07Dc/ahS7rAp+G7nITXiSX8QS7WcNkazRzbfFks6NwaG+mzBq74hFVsYky+gsO6eLINZXPh3XTC/2BCteJ73vOey6c//enLJz7xiQOvsjt9kB2PVGNojNGn9W+NyP5yHQ4qh+/OR7xnL8K4qGiO9MMn1THseOwA6CGAQG1BEchTuiDu2JLfK17xist99913+fVf//XL17/+9Rt+skbgnEEbYOyVq+0W7qIpJ2VyRMBBwY1fAdzWGU+S7oFgJd7d8rhJcZM/Z2htunsUp6hA1tKHBK+4BQzdc1vXKtKw5K6/W1/yN/6O3d/nueiF43FioLqgiLQmUw5ZAaeQRnIY3FqWQHW+K1JIICK0V38dI4gby1Y4gcFWG6wcN1slv3vNBehe9V77INA6ZZwc2En8fEBxKCmxCXK6a9sCzT3Y639kqzvaGitw6VlXVzzYHqvoSBeuzLnSJmYQMdv4dXG3KAQuAACBkZT5S8cB3PP5fe4+YVvJABx9I83Zp+9aa78ZXVOCHZGTZGmd+YUHz5wbCghNr/xHgkbm+85OEDGRbvpM4wLxQRL2+RgIAhsr7OEWwtrYzmOLjZkl/wqhZIu49tvZ/U6qK1OIf+dvw0GSSwb2RabEq1iRlBH9JVTJ2nGdqyFCl/TXqxjWDKBTOqA3czqHLcUDW/YqEbuKsnhDLx5OhUDxvyXe1tBnEVy4AWcUDEhG7zfJ0gey64qteOl4RTmCBqf3O2SJH8hd8BUm7/ZlREgOWPwXMx3DthoVvdeIONun8RfvmldBr6BB9HuF6/BZ0WrN8jGC0Nyu5kn05D8XINkjG8KP5oMNsDP9JJf4FJsKYw0ieaU5xJDiRiORTsgKNxWdcKP31tV4vmfzbNf/YnIbTeRvTTiIWE0GeR02GtcaxMeSOTliiWf39Id1fEiuT/7017iL+bBy8z682mZG+tLQWVKKF2yO53f80BzG5S897+OVr3zl5YEHHrjeOyzmnIMzkWVzrVhuHrZ3XDLAQLlcLCQHrKIfeoddmonWhaCL0cV7tl8Z6UCOICN/VzQgs4oORJ/vbCEAJ8SkprsGhsJq8WTxHpbyfXPSD6JP9woAecr6xKRc3PHmYR+8pDn6266txtht9op93IZsfEXM1sR/zGMec/nUpz51QzO47/HT5z3veZeuCnY/Nr+R52A72ffCnjmWk4lta9xdbDiOGFMoyj3l8OZvLdkm+eh6GyXr65pFq2t1yPokHLfTrF2b6gdNPvOZ0zxy8XIKutvmA8yRo8VSa+p2yfQr74sHjYdtqrkIoD6RJ1cfje3W2OWInaMmag48Xs7im55npb7ZfMVOfAGGbgGLl8tdfLxjarbxbfkATpj/HPPrt3J8uNv/aqyOT45q0D/4gz84dkC97nWvO3gfzF+cagwXeJZ74H2NZecbbq9xQ598S+7IvrfffvuxA0sOamy4ITbgtLigR7ebbdzIxc0l1hpnb7klP8xTF/NHtRJuIL7okW47Ll+K99/y5Cc/+WGguYlJQpXwFacdm/L/7u/+7ig8n/nMZ95w3wolCDQODuDOQlMKBZBBUjg3ESQSYE25veYM/ZRNHXFPP+fQyBhHpDRBKhkgO5TX6xIRpFVw5BQVD9/85jevP/2S4QRy8y7BQOQVTAsqgJChgCdQo8sNdCC161QYbnD5XrJbJ3LV2FVSJI3DAUA6XIItIHdngIKCbbdQNZak2ZoCxZy2Tp7CvDUi5b0aa4kkEt8Y+RXyvQQNMdtgQ76dw0bN2Rj9Vn1PurW9RwwkQ/qj82180Kd52FVnvWMlbr5GT1tgIlTnpEoGhJEsiBZQlnwkPURL0Kdfvmcu60kffiNbkajhgJBtF9hWPrKJyU0CmmbJ173fvf+f//mfw14epJK/lYjd/9va2Vm8ignxZ73Amo9JyIrqBUHFyWIGktFzBL785S9fHzrXGhS47MQmsMo4ZEXeYANdIVGKG/jAVvS1iYOsZFj7I20rV+utIGinjW3JsExibNtw50RAyC6GjOl5BTCGjyMRzYNkKlTlio5F2MRia6zRoHiSFNkRuc2XrN/DdzoWYUA0Gmd/BSY9pdfOlTA1XsQzQq5QRKKRltUB24oz/mP+jX0NoHPBgCi0NtgijzS+pE5ecnQszKNHtqMvuGnum62lMTZ+xMTmWnnIeuVDVxjkGuvVxNo4ZPc+k+8VaNmJD5mLz8FG2CDem6N/4ZMHs7G/fADrl+j3GULJJ8Vvx7myvoXH5u8t4sWinJ0+5Dhy0gFOA0fpiMx8U341ZvPBBHZ0NR4fQQQXq8y7+bXjPKiKHDATRuZLrYMPdRw/k4vMEw4ni9yPb+Ei9C8/bA6mH7ehsJExEFH5lw34CZkWT+SU5GwN6TjfSA4FidhsXIXd8jR6aD5EHR4ZH08Qi53DRrDYxQY5tfEUVsZNL5v/xAV9ihVrTHYY22euPspreJvbqugfxvAXhdzmKHLu3H0Pr+QHnOyXf/mXD17fww77jn7p2vFk6bx2FviVJlyk3xfPJ/c30JfPmL/bwfr1HjkO72QD/tTxsEsMtbblC+J9G4w4AS6UHvoMB8qP3vKWt1z+/M///NhmL47YCCYaB46xnSaNeIR5e4FMsZ49k70dl/EfBbe4cithx/tZSTEJZ5Y/wmW6xD00FjQU2JHtznmfH8E5PK/P1SNbK1hrr+KOHrKjZv82yeRSvmf3VK9yuZhh87Pe7DyR19L1n/7pnx4mqgGQ7dKFXAcDG1fTKDnFPfxaH1se0LFwqbVsMb8cACbvufJR88IHGLS5ylrkWvFDFzBP/sDB+FnrXcyDV+yBFy2nwSN7bZfWLU972tMe5rCdKDls8ZdAuiCcPyclkGMX+JYMI3acb7/bruuSw8Y6EyxJfp3FIhWnjZFSONAW1ev8DIZQbSEhKCQRBEDQngkBAF8CDJglOUVX8pw7eLZ4cl4dLOullw0qjoRsSLYdw+k5Dh0B4dZuTPIhmkiMxktr2o5a7yWGTYRbqADcXhHoTeSS3voae/DBDXTz8TMFFHJdMLuaSb/bzJLAOq9/9Gz+JZWCUdJZUoK47tWabVjR0/qWJMLPFNSbiBGjxm8MNnWvaZ8JasmavukYmV4fB069AjNXATXiJBBgTn/JICbEuaJ6u71AB8mTrDo/PUUou6LW/H/xF39xYMbLX/7yG24d4Mu2Ooqv9X9JufkkN/7X3M6xZjJu7NAVQIQZ3Zrx/e9///Br/8m0WAU8FZL8aOeGHZsU6YQNNBS3KOQn9NYaYa143WQjYYvxZOrqZWTM2pEmxFfisjbkIJ+oidk9geF6sYS4KqJdPYeJrpbA2nSxV2uaUxEDf5bEiaVs4O/mbh3tpFo8biyNt1tvvfVIXJ3nwVVrq8ZanEaqYU5jaSjCJo2YxWqEqe/6r6G7GML/tkgXfwjS2hXuN6/fOEdK3HqDuMAsBMUrrJIb+ZkGfeev7++WwZXF34rfLcYVaFvArl9vw8Ln8MP71si2ybx4LF7Z3dxideOaDH2HYIoHvKJx7NCiH00QuLsNnOTvuLaqp3dPoFb0aTZ0rts3msNOCbk2OdN/TTNxIEfjBPBVHnUll59oEiHeS5bZpmP7vPnSQYUVP4Q9eA485kdifkkr23eOZmFydjHnZS972eWP//iPj+e7sJ94am0+k6PEtALa/LBKQbJFnHNgnBwr52xuEqs4X+Pyz/7exqE1Nz5/6LP99Shy7UUA/qfQ6XxciT3lIpxh+UFj2nlm7tYg7/bK3nuFT0PBOa6Si2lx5oqgGCCnXM3Hl68qOPBh2Kbhs40fOsQbs2F4r+jq821kwEs7VFxwwW08FFijC5eUb+0eCQPjBv1qQRdbxJWGFa5mvbiZOGU3RfNyU/gDUzYO/BZ98lSQ1/Bgr+ZuRwB8bRy3dpZfkz2Z+16zIf3jhGyiccO3xa84t1Y8EKbhGPzFWju/OZMtH4KzjoMV4hCn5Lfrg8ujV08K0M29WwRbrxjyXWuGB2ecgUvWtXxKvQTjYabcp2bocz7TPOIqezRueCgH48+NaR1wwVqXn+/FQvwQn/De7tXO79zmqtGIG5m773devAuu2anhVsDFfOPiWeJPzsu/8Fb4zfZyDL3t5/yfzJuX2/F63AIAtDkjxUvUWwAuqaQARFWC2mDbZAlYGcRCgC2nBiQMsM7uO04ciERYOQUQ9N4cAkNhSa5VHsfuO+CCUKVACvadMc0FJAUbgiN5rQx1Pys60i2jK34l/A1q4AyMddrYSKDnrNZWANgGZG62tB5FtMDc5CqJsHPr22TE7uwENPkRPdFxMnJIpE0R0hhAVXG7xQEZJDLympOOG4/cCH7HpotkR+iTqXMLRoQPuPDHvVK+4EFniApwS6eIhySJoPEJPqTAWGIhUSKWQADZA0DIvgTZXHyXjl3xkbzMy7cDzUCMDVuL2OaPyAM70i1StjEmGSiOG1uBltzJ1RXo5tX1RYrpk47EMMBbUqvgVVQbW4Oy9/SFSCW349iYP3QF473vfe9xO1M6M9f6NhvyE2uVKM742PEKjnPiRbyWhDenpobvYSh7mVMcmNtazztBsqExtxlh+9liVFds7rzzzss//MM/XG95kQOWCNfM6dceOje9teOqn95BIPtcwQkrEGjFQ+taDBGrfd5vTPcU9k9+8pPX58rQPdxW9In79TsJOILXbWDbTIQpchC9Jsv+VFB6y0ftImisfk7zH//xH294yj084KOtfeMEvjRPc7hqJveJVxiyTQi+QzdssXi6mGsM+EDXZEuHfldZwUkOpEsegSm+FwfGRLCaH55uft7GEV9lQ7iBSIobWL6Fn+II+bIV/BxbcFQRhIzl5/mrHCDPaERE/Pvprf694Q1vuKHJo/BaDKCPMK3v7aSDr3LANj2WWxhLg313eMhPsAm3aU5kv79/+qd/+vKVr3zlGj+wfvXZnK5yyW8I+mJ9x/DNjmus4u81r3nNcUUNZopjPIhfa6gh2edcJc7gzGIk/179yOs7rsKA/M6TlxFsBaPimo1hKP9EzsUFn98mme+20bGY0zlyB124yrfNHHld7C4O+slK+WT5EfIuN/aez4iJ5hf/cAzeL08RKwoeRa45xFvvcQq6bf79jP3punOa01Xz5Dhzaxxz458Pdiy9ee4SftHnYTIOoym2u5P6DL+w+zQ9bn5MRvWCXVe7O6z1b4y7KpytthmTPMX5vffee3nwwQevW793fDGY/j0Yu1c5OF15z7bu+5cLsq9GM5ulu81xdgHAIzyC7lov+bdxAv/EKTzfq86a0PBoOaO/2VJsic2NVd9Z1+ZAzwoxDt4pn+OUGoc4BV6Jo4qvbTBsjeOBiTDCw87pCcfGnWELWTVu6LBXz6GBuyubeMyHdifJ+mOyw8PlhcnQ2HCruX/xF3/x+Cln8sI2eUY8witcHc8Rj2dOkuxqpW7dPxoAjOH3pgXuuZAzuQFM5v0mToakSOAACBFYjiyBc74+38XokgJUZM/nFE1m4Oo9hSAIwHoVq3uHzElaK6NxBB6j7tqRksZxT2GfAZJ00nboOjCdR1cC19rXya1DkbhkTyLiLIijQm7JCUDpM8BpPmCo2wSMgCgQsfZzYYTIaXwgtYKWrjhh8+6W9J4r8ZGPfOS4immdgFUSZwvEYwv55OYz7JxuBbf1KR6RXSCQ3HwAsEg+W/QigfweKeDD7C+ZIsutVeIjSzIgg4iANStqzeN7pBhZYgfH9b04M1aynH8aU/OJ3PQAuOkD0HW8nT/02jliG8Him1u88QVjI5bIh+1S4oFdEXg+k77EdjqUwDq+ovSP/uiPLn/4h394+d///d9rt5a/SjKtI3vm3129S/98TvLi60B5Ey0/X/ung0C8cbfRJ/YWO+340Xwyh2IMTiiwzIfgrA56cm426X4u2LkPyaOrXjXdNPm2OOIvsKM1iMEt9JbY8uEwrisTHcf3Jd612yb1JfqwkS+JT+TX5+mFXyRbYyC1GxPNuUS1c5C7vlMYSe7mW2zkK9argdR8ij52SS5/kwumN2/Hd5WpdUjI7ILEwhkxaVcePW4TcHOQ4oBPtxbrTXaEUU6j047pH90iEnxri0bPg4Df8ox5rD0bFEe2KO5Y/S1e6Ia/G3exnq/IewobBEsBuwUb3sKX5YjOcdVFbup+6De96U0Hoe9365MhPxaTZLHW9KG5iJAjcWSzQ4CvwDjcQE5JD/lJx4sxxdiuxxWjdBChjRS2iyo9n5uVnS9vw3OxZ83wGM7zATErxyqMkk0BA6PkNGNunlY0L0cRh3zfebCHbjSO+MkS+8Wkvoc7yevKoBzPp7YhSi/d5uUnH+UsvHFlN748r+C3k0CsLk9bbrQ8o3HlGjxILpBTxE848Wu/9muXj33sY8c2cblIUxq2aABsg/fclIdlmgaKFnpvznTeGqxTESO2ms9P4bFBx5Rna9R22yv8kZtwTgWTefkUHKb/XhVAPnOOxjWeJq6NoTlm94WawtpxrS3C/O0YWGUdMMRuRzVAOqqh2Pv0ft79oFkCc8mSzPnNU57ylMtLX/rSw+Q9tNuT/fFV3ElM0teOAyNW5/wr+exCgE/yPD6SjzzjGc847La3eWwsZoszVtI7DFwcMQe9WocY2IYUf5Kf5V3H4IbN48Ll5uSOa439ywZhYoU97gZPYQTduVi6xTd/hps4juYr+/M9Mmve9TlckUdbc3LLO81HFr8sggfDeblQXZtO8pcuyHzhC184/M3Pzsax6Ahmsx2+tjtDXWjZulADLJu24/OWu+6662HG4ziM12QcDLlLEYSW0G+W3IGJxLEFzzoS0srxER6ATJmSFlldVUG+FFFbzAE4xl7Altx0ljYRkIHDGHsJwJJUegMWHEKB3VzpCtljPKRtC2bBJZE5pvfILmOTYYnZ6l0Bt0QrfSHLGxCCsLGAuM/oja0kV4kruZIbaUNAJMpz0nac7YfJpLCU1AoYD3Lkh+RdH9lCdG2ieaGgpAtJGLFEHPIb5GZ9Eaim87aKt10U0AAn/s92vee/69/srLhAFK0P6aQvCVE3WuGiGBCL7AS8PJBtr0iYA9AhF2eSyLcQK7q2Rr60BXKfIY+7RjG/SRfRS54tQgAtgESaEMQFyi3S+UTHt6umB8P8zu/8zkH06DdQ3gcwImCKsU2ce7VlC1Bkjb+tX7X2YkrhTaZ0aAsxmTeWxIz5+SY/ED+du0AveUiGvRYrEZRiyhqSQ0Lik33vHkOENn9JFyUYWOl4BIXcYrdXxXiEsCvubJq8jecYV6fOBRBMg9P8BT66ygNPe0UKkTv+2twKLoS9Z0z0LBjy8GE42nv+DA82TzWedcD+jtv7EWE7IpG+G4NPmAN5swZbwVuPJmh27DyNDliObG6xv82sxkTS6CEZ6J+9FWZ93r8wFklIDxoiyCQyx9+KoQiQeJd3+OFuJ0dUlgTBeT65hZx83NiaaHQlTmGEAhrBM44Cqc81T8lKl40hn7fe/lZAPOEJTzgegrbFLV/EM/gJbLY+JFucw034fnoDVAAAIABJREFUStbe7y8NeEKz4+XOvZoN14tvec16WoP80Lnikzydu/5fwzN/KI9t44If812xqRFkPPaBjbBUM2hzGtzfggWOspVidnmO/EomeUK+49v83jzy5saq9dsZKQ7NB0/4a8dFvvuJr3SEmCvC+YOYkPfEQsfhIXykOcQOX4ZfsL/5O6YdGN2T7r76xf2Nc+toPHnCVW6En81wG3xFfChkcenOW26zxREs7NwK2QrJds1tY6i14Caugi5WyOnqho5XcIuj5RvbPDIO/SvIbMffXWh4GCxk690VCff3OQI40sY//1k789n0rX7QAElPfdacCtYurMZL/KuJp7jDtTu+v+2OhKn8bAs+GOS5D6s7/OrMJZM/ubpgkF/TRWPJ29v0lf/FMz3gY8mlAMYzksd5yz2NgWuLNWM4FrfiH80Vr/E8GOOIyfD61a9+9fEcBxi++bOHs+OB8jh88woz5MRk8rO9fvGlc+UMXETOkT/pRSwmqxwkr2pELIbgB3xvG3YaMeIexixHw4tbtzWyPf+Xl/mN+rsm0C133HHHdQeAouUMvBxXACMSPicQsmurjokEL0BCdEtodXFcrVsDCzjOAVSR5u2k6NZsQUy2LdIkLUYCVrZ9SkoZbB04gyGV5GIwyWdJSJ8hT0AUkG+xxHicYJslgjKZmlsSRYp6BTR0sXP6m7y9KoK3U2YcSQMp4AvAlIOzfTbO3pxS4AEjybrxBTS98ANjJr9k2XgBZjYpeI3PJuzKuSXwJYmbNK15P0MoANiSNr6MEAvI5KugaMszm26yEqT0t00EhVLz8H1Ejd7OhYiiiD4dbx1e+94xfNRYS5zItw2z/gZG7NRY6d6WpO6T7UE9gQgAB5rWwj+XPADp1sfOYnH13Xz5kk48omx9GhHZQYEnNhQCzSUZiwlxqXDlB2zAjxo/wCfbnie5I9kS1xJqZLPPkEQxLnboid9rFC5oaxbAWDalH4lawctP6aDz7EAQM4vPsJjuNe0kNp+vjfgMfGrcLeY7p/P5S/PTTb6lcEX0kl3z0Ll8ChEk+957DaPgpfzCD+nKnOJzsalzlhAq/hDVbcottooPBfbGL5v4zpUpMa3oUNz2qnGUrHyNbcQMn+XXdNrnbiWwdjlzcyz/QsZa9zY3t3hNDrjB35cc8Wk403u5Udy3bsUDuyKu50JPgYscb1NjiVHnwc3GWsxdu/If9mu8xWC3DK2u5SE5YzGQb1UoN7Yr7fKnK310ZN6+d/WFP7KjPNE5YU27lOI8XQmUG9nEuLBU8UYf8q/jxC+saRfDr/7qr14++MEPHs2/+FVPrP7MZz5z2AgWI6WtkW4QcDi1GO4Y/tJ8eyHA/KsfWB42u1qLnMJN+Sh56Li/XZVeW+F3S3CT0dVCuRq/E1dwNnmaV05ZGXCQvtNIhXviY3kvH+t5NvnK+973vmshZR1uxVjuZg3y0PK8xtSsw9tgh0YBnN7CkO75OmzAA9gOr9cY7PPW1vlyB65rHq92L9bo7VaR1vylL33pOJffwEN5BxZsbiTbxopcJreJexipqOWzuAn+tlzrZhwal5NLlyPIcXJbxy5HgmubF8VesZXMNc6X44p/nKqYbFeifzV47J7AS/h0cmh8wFf+m2zwnm638O0766FTx9PV1iGLo83B53BNWJpPwmAx3TyKZvVHMvlPDreJNK9mR8dn/7hlO6E/97nPXX9iWt0BqzZOfEevnZtue2B3x51zoAKcPbZm3Pqh8XwnV9qlaR0aOnxTjMtvWw+KKbEr/nvtfw1guAvX+ca5zrHmcAmGbv2SHvEeOuBDbN18nmtB7uQ9HnJ+9913PyzZNEEdF8CXUoBon/U9or2Jty5ci3bvy3Z0ECbORYGIBQUiLVvwLQj19/4zbq+CE0ADduDK2I2xVzcEMoBnROC+pKG596ooQqSrY32cDTGXwHxvTchZ695zrFMA6F6aXyCfdaH7c7MuHjDYInKJhHUDPoRFp5NjAZ30I3kAGPM3FuB2HzgnRrjYzHvBtwSguQCMJANceq+AaT4JHygpngGFxGRevrNNA2vkjwhB96338yMSAbsgd0Bnu5utv1hpjObqvaDslX+ur7Oz7xUVrXWbLxIGv0JA2RhAN14Jys9mtS7rpc8txlqX+Fa4dZx78cIFPg8wJb3Gveuuuy5f/epXb7jvGgAhJrsd2RiOkSh2HcnEN5Kpv11lZ0M+ucSSjs5FBILYuj2PwNVIRT4Swh/y4QjPv/7rvx7zA2JbtJuLDH2XnEterQH5FPfI2BYrcHdtnm97OGK6YSPY1rEIAxIjjhV04mAbOPTeuX4GR7w1jt1LsNUYYkgxnkxtB+2KVePATHEh6e/5SLBjJDR+Lj7gAWxZQilOGr/jFPhwTTwhNraySuiNJTGLU8UfwoiQu+oKu+nZ1nhr9j182uMVU52LgCp6kkkDhL90XH93nqYBnxMjnUd3S/g0xPm/WOE/rcv4cn4yOX6vdrAbW22TD672uriY7vc9rFx5W5MntssX8IS8i4mIfd9twbC8YIm3XCDO+JB8Za3ikp/CuDNZbE7/7aCLVMV54Opu2d9Yw3nSa1f4Wnd6ZIfF072qCG/EMazhSzhAv/7x+Mc//viN966IdWXs93//949txs2FO7CLK74KR5i0XMrYzWWHyhZtG2d0vX4D8ztO4YKb8KEtJhReHd8zSZIl+RU/+KJYU5zY0soHYcce398aE8kQFuR/zZVuHVs8wzX+0PzyOcyQIypAfvu3f/tQ1f3333/1y2Rsnr0ibz4Fm/jgz/K9i1IwQc4qD++vK8gxZN+YW0xYrNmn08PL1su+zbH3gfcelvVgyPL7n/3Zn10xHk90vvhWN6Tzl7zkJUeB9+1vf/s4bxsZsG7jQA6AO+IRlipEcVM4Bh/oUT0hZsSYRiKflB967cJTPscHzk1fOMYnyYir4qe4g7jqWTk9R6ZmUQ+w7TZXv4TET+BvvmZnljzk+S2uCON82VCO4C+7mwxeyVfWTG58Q0zhLmJi8dTaFuu3LsDB+cvmxNZol1KxQ1/ppeNrKsm9uAF+4liN78bSyFlsP2Pp8kF813oUzGG3nYvWx0fZHn7xO3mQ7/JLr2SC/80NV3APOahjlgfiIev7YsyaV8/J0nv5UnO297Acfqg/i+m+C4OPXwG4/fbbH2Zwjg0cODxBtwCgiM5xdYGxgFiTKxa3IF4lcpQNfAGIEDQuIJO4JRgEgGyMjCBvIkO2Bd12TBn8nJQE8dnQS/aWjCMnHMT8fS5YBbbiH1gpZgWzcV11o0NX35dQLVCmo5xhZTw719rA+IogALNBz4F8dibtAsVxwCW5AAUii1xJzMivNWwDp78X3CRMJIjdWo/CBehvkmAXQaMDB3gBm8CxnnzkOc95zuXTn/70kYDZsOMqfNpivEDKtuxvXoAG4PoeYQrwA6JN/oofxKHz6HJ9yxbSjhcjK09/uwILLCRoW5nPIMI3gBP7wYlN3P2djm677bajSF5fVoi/4AUvuPzLv/zLlfRK1mIXwWJDBGuvHEVkFZhLKI0BPwAeEoZE+3lDpK9tng899NDxxPnFHiCdPpu/7mnraF2IvCtUEos4Y9vspBkAnPcY5BnOKSAQaWSF78Mk+NDVlwiEtSB/kmtzITbnohbmdGzJINLTDo/FJEnQrgREg7yN72rMEvybkQNF7m5/W13km/sMAT7c5x66s4REcw9m8BU5yC0OnYPMdk7fKwLlHPHEbq7g7zoUAHKHnCGJd+6S2i0sXYFI52Fs8ycTcsLvzslaUaOAUDhtYQxD1weTCabCN03AjX05LZ2wJV30Xc28bqf5+Mc/fmBOc/hJLzkJERNn9Avv+Jmt7GFcsiGCfd6V8L/6q7+6/PM///P1SiQ9i2t4u0QoGehUE4c9lpSvzNskFn/4Su/lxyW94nHzlbjiI/QDwyrGK3iaT5Em1rK9JptGIqw9YzufkBPhqrzOJ5LjhS984fFA4X7GtFjKr3pYp9inS/6/O3LoT0zCLRwCVi+fImvHwKjO97NeZFOAKLrEBl7ZOc2/PC+/EO/8mfxymXHl+5oqrlLSOwy1DviGM1kvneA8y1vEW/JpXsMbayi3VRiHx+SS63vP/xcXzI2L0MHKqInbeenPbiLxofBH9ls3jBUDsGn5e+OGRXI/f26ecl3bgvu3NUHn1wRv10rf9x1uby4FmFhpvGc961lH0du/1772tdcLQ3Qs7vgW2WCuPA/j+CJd8j98vuPYRVNcQQr/zjw8vaanvYrK3/jlFmpyRU2qGoD9x6fwBJwNT2h9zeMKbjigqQ8nNcVak1/i2eIw+TWiNWrSI/yhfw+/swZ+grOJh405MZy8eKYcaQ6v9Ld2x+sbhw3hsfpP3MjfOIp1qyfUoHuetWy+xoXYV04Vg+c6RL2Ar2wMwlQPaUzXW++01o1/OULOk6NwD02ptR8OcgTDj3ZPwMn1PbhPvo13/K756Vf+Ngb7wNZi3Zj5ml3bHXf8dH23ABBKMuo9Z0D+GVxCsshzd+XcfdD96TiAvcm8eZC5jmWolAvwJbLtcCAeHHYBK5kZZclVgSfgJQikHmFaANsil/L2Sg2woTdOrfCRtAEaoNikjxAwJOcAYMhgepcU1ugCM1k5rvkUlJ68KdDZTJAjRMBCQSHggEXvOeEWa7733TYbzEm+5H3iE594PLTMPTbO4yPmWfkkY75D9x27SXyT8D6FVcIiD0DiP4qdBToJpcTod0bFwTa9+Jvjdy7+JtECKolki5GNw+KirYhdWdUoEEuAhY8rTtmR/pEHDZ4l+Z2rcFmbirkXvehFh14/+tGPHmvnc8nbeYDFPXQKb8kZgDWenUH9TWa4IiFFHtNVCRXoIaedJ04RHT4Ch5IrO9mpwF+a229ss3W2QIIlYMUtH0yuZOp7hA4hba3sCg/JjNxYX5937N4y0xpK1Mnc7inEprn6zrrF4WLxEvXOs1UeZq9fwr5zMSG5Jld6sD1MUmnctd/umoKbrdtuDDjD38SDXRt2mjT+XlkTizBXLLAdYsG/Jb5tlPFdtvXe2M2nGZANXAkU/42dvhGDXuUk6+kcfipGYc6SE2Sfn8tn6a8GVOPaLipe2Dt5G0uDAYYgTGJ/9c8/GoO/sZ08pVFDp/CxIv9rX/valYw4Ln29613vunz3u989tjUr3jp/9Scm4CG9LJYUS/J557MvDKhY/cEPfnDdwWcuhF6Mw87GKG7cH80/xNy5oSMv5X+2dPK1zkm21iTO5bSOSadtUe0qiZywxSUS2Ct/QRrlX3iMtywp5TdLFpunY2HsFv/WomlkflwCV9lcytaKBPpzgYfP+R5phDd8XL6x+2hjjt1XH3xUjhZfu1aYAHdxF9jEtoiteKY3DaDeI+eds1ghhjT2Ojb/5i/4TnLiamQmq7jgm9YrH/EhPkKuLcYVuOsPa08NABiGJ8spmjKtU/HdmHZkLDcSY3yy9+xxM26z60lPm7/kFLsWFCzb3JabYWXH8J8etPnmN7/58v73v/9yPHF8bkXim9kEF8Ll2JP/bYwtt1fsLEam//57UKvifc/jF+ZtDVtQ8TG7LthNfDRvftR7fES+VAPwo85VGMKe3rMF26RT65Cv6ajX5ZE3k9fzABaXYfPKJocuLiu6+ZPaausZ8jqPT9MrPDWX/CZ+6Fczq9fmVbfx/bXD+hS5PRuML6qL5G/+z6+bJxk6Pr6ikbb67rOO07Dlh62FPtdnHO8z2KD5oaaLj+YnNc625jOm/KgJshe85HMNDuvlz+zBRvu575LHLUWLEWxz7ADYBkALR0ITWLIBJowr0a7DAl9OpwjpPcCQ+BtbUpRMJD+ElvM3bv8ABYKWsjguhwV2q2yOtWDSeK40nZOyAmZJR59lNMQT8Cyp4ujmBozm3USJ8JvLeJxYcliSCKwkC6AkYXYOx6TLZOq/7mHHcHyBiJiRs/eKI4mz78hMnxy0uTpuwYovuOqCWCHftvMAnDOJz786dxPGdsKSRdDwqeQCJggUEBZE1i5JpcstQnT02IXvARGgJy4AABJDlsZdWyBYW+AlKz07H6loHLG1QIDk8V/kyNawBf92JyRDv+dMXmQluTWY+EYyaAj0ULfuIe1BSD0pG+gDluYBLGITmWqu9MgefG7JGJ8zd9/BFHO1bhgC3BALZBNAN05XxXtfgUVP8Gq7/8bIN1pDV8B71oQYhD9rc/GUfsyZbMCXXmGGJLb+J/63MJPUigdyIcawDMbAK4XoFgedq8nA1jARmWCfZOQn9NI6Wq9zkBLr4G9LzhFFDQ7yiicYxgZ9DieSMR/rqmWfbYMG6VxyhpyzA9z33pV2caOw6XsJHzFAzGGbPCcfaQTyUXhH39l9H84DK3r1pN/Nb4vtrn7LOTBNDDkWzrDV3o9o7XuFcHUMc60HJvFbeUlzRkNSk11eYV+cQA6E4fwK1osH8ywRXDLYOGxAt82VjZFY+oAJckuEqu3t7TSCmY6xTv4Hc/c43KTPirmaMj3TRcwogJwLu7a4lt9bR+uynTz9VTCYHxmk7+VKW5CysSLb2r3y/WTia/QpLuU1fk+2JbDLieRD48FTOAwf+CHsIhMs770x1t/MtRxD7tgx5Lt0qLCV7/hV7/micTc/9pkG2BZ7OAI8MY7Y24bs4gacpHd8i/02B+IZGrawBN/tfX+XiysCdtdH8/S+Jn8XRPp5Rz6QXuDPFjZ4UvKecyc/UlTJwdaWv6fnxvVAQn7Pt+RcF07oU25Y+fgw+2tkwnhyL/9tbjkTHssbzZFcblNI/uVx8h+8Mh+ZWkM2bU0wbHMoP0mGdE+u9MXXludsPsMDnbOY7rPGTMc//uM/fuwKFUONeeuttx6ft4t047pxF2P4pqK2McK8dObp833Xecs5FZKNnd7W129W37Dncpnlovxh83/HwljrNzYc7z29nRsSGxvpLL20y6wdmOVT3LvjmhdX5tfOh33J4mLH4he85Wdbo6nhxPRioobEYpr1Gh/GwTW7ldpt5R9O1+vjHve4SxfS3v3ud1/5FX/LV9e/zbW7tlqrOIGBZ161+U0udOyeQ4/ydOO2A/b4GcB1dsWez4DEJgFBb4IUa4sfpQo4ztZ7iYMSzoFkzl45ANBsce6PWyNJZooXyXuvHi5J0/22Tt0a6wSYSPESfQSfky7pEXRAhGEQJwbmoIhpY/S3e1E4OF3sFStOjWS432fJdecDwsb42Z/92cPQPfkTAdKxkuCtPbDpiqRgl/Ssl97pQbLmlPQhmACCK9h003iSf8daR8cLINucjE1vQIefmWPByDi6s8nVP8l9O2NnG9IN/ZsfaJSwd2spoEd4AQ4/5BfIvgKjeQSsohPRVESfi7kl48m1XT22IWcFVslUo0xyp990Y1u8onMJZvHc+WzP95DO3utsA+KNAVeN6VECB2p9fiagvacXxX/zbbJGgmAPTDF+vpTc9I/E0BdfUHCI8yXoS1och1zDjbV7x9APuZODny95v9m6e1rtAw88cPhov8FdDHpCP9zdGEKkJKbm1rjj483jv7jTlBFLdOEKnTXwkc5zVXvtr/hbX2iMJXfpJDxBuMRiMuVbrSfMQ148hIrdrEPTYZsVHdP7vSeWDzcen4BPbMGX3NLQ+hBKCXITKjKrodf51nl+UFhj9dvyEZrWrChzPMKqWcEPEBtYsDHN53ynQCu23MuXTHLl2qj57fxJtubvvI5R6PZ3es8e8hQ8pAd5FE5bDx9BRuEL/NFAUwjARzmHD25OkTf4aWNrmPF1+lm/SBdtTcYB4IjX1rTFTrrI3h2fTsiM4Ik5mIGkW2uy5EP5d8TcLr29HUu+V0huLCLWjVfjsh0NuBA8Soa+h5fWsk2j1WXHbvwlM58Trwjn3ucNN/Gz5rXTQx5FVhfTNqeebdMYctU+W2ExdGOPbvgCn06v9MIGdshomCrm4MUS/81H/sYTFOn4lnyycQiL6Fms4pwKgWRxlVzuxtsat7/l0ta9eS79VCj0IDOyySewIr8sRukZ/+Nj8EmsyDueyk6vHe+iy7k5o+nQHNaQPMnQeThT8cIHxdHO39xnvHI8uXt1gQT+8xk4QQewfgtbGCVOcUE23LE0KsiU7hWgXRHuPnRb8sUafeEuvZcfFpPgjflx+WTtH17UQzjLVe2qSs+wkW/jprjLcn44qeGjucEX5G4cg2/h8Ipz+L1rWY6L02ebbb4bh2/SjQbW1kRbK+Ek/Gm5a/O2+6vnSvS/+kQ+bLxur9hf77GGjnGRLznEtL/VQfgRTsRm8p9Y0sgX3ziGHNN5e6vMYnRzP/KRjzzkLufjH8tbWkd+Xu3V3/mAn/JbTF5OnO2TR4MfdrDv5k34jOewJ2xUG/W93LW6PBoA7QAAdIDDCQ7ehLhkA6HqdX8ibYmkMRB3wN+cObyFElBil5AkKGNKqJvsJBDK2yIMUdkCEZmmQEWHrcpLwih1i1QKb2yBuIXorjlynzP3ma1NQJIzI6wcFQgy5BYnQK5z6AbgbXBLGgpWV13YcsFTALV+992yrXW1TqTSVpl1QAQSceRDCiWyAdICo3Mak02BS+81CPgkYr+6krTIj5SwC99CGgSwJCxhLgALMF1fAGjt26nks4rCvgP+rhYr6jcJk5dv+o4+FMZ7RexMQviQz5e4K/gQLuRXM0MR0LmBoaIlObaDb+1sKIYaf0kiwGVjxQB9L77wJ42QvXqSnSqiihfxv4kB4PfZNr3Eo2ID1ih6zn66RUTfia8dp7WIVySFf0luix/J7unEmwitHYleHSLpv/RLv3S55557jpDsZ6BaG8K48mWbdixEXPbBMuSmHw0MRM6Om8Zq7RIpDBB/G4fWvP6LyGmKKJj4Wefsfetsx4+aTyNAcdp3Eu/mFo0UviRGNHCRrtaoyYO85NPbYd+GReMg/4p/BSdyTOd8vHMq9rJlW9aTt4db/c3f/M11W2HH1lBLlmTr7x4o5VaZ1gM3+14+gfV9JvYcy88qcJHwxdnk6VgFnStoSKIthc7domRzN7vCCfpUHPFtV4nknsZdUu/49CN+4HzvG3f/ITVsiczCryW3SBKsSVa259Pinz3l4Y055BaOJz9/Nsezn/3s45klW7y39op9hTbs1lzhV+LGfdZL9PAUhRUM1/jocznrLLO14SOKDzHd/AoI+lwM5UviCX7KfWK1deXLjdWcNemKJ/Zzu8SZ48EccYoHeJ/eIr+2MvMdnI1uOn7zRu89iJb/KAo7Tg5vfDriv2Jrmw1iXvEqF2TbM54vD0TK5XV+T9cKIfGPu8G39FZjlx7xI6/ixToaP1nFHHnZtPPogx+xLZ/DIxS/Gl5ikA33lR3xCrsBes9WLsRtbjBnMlXs9ItJPRtBrsZ1l9sWg7CKHuD25gV2UUSSY3WAU4mb5vNwW8UZri6G03G3KbQLyHzN3+dypnPkdJh0bsTRPZukN01iW/7lwXTlfDm7uHjqU596efDBB68PndTcYi+NytbvSjFf31jnY8uHxTudN+/WZOyEK5MvfcbJ2sEiJ2seiT88pnXhc+J+sRkGid/HPvaxx8Mht0HUbVd333335cMf/vA1tjc3wgZ1hCJdU2fxIB/4wAc+cPmP//iP43kz/WNPOCdO+SF8lSc0q9hQnDcWX9sa1lr6OdmeiyUuahb4VTN8s2PZ+OwPeLLYhYvik7wwfy98qVW2vikew5+4vrx7PAOgHQCSaoNLqgTY7xTnKZaiHOdKEYF1nyVEyt/7e5qPQzIogNCxMucSUsEoaLfI1F2TgLZITwb3w1OkQNgipzUjSwvQiO4aHyFDYpFrhlc4N17HAk/rBtKCXBMg+ehEwCN8kjZgtBZJdAO/8TsOue7cZDP/FlgcujWzr+BDpnQi2X2BV7LahGJdSJnEj2wCCuBCb/zOGjtuC3lXAG197j0CqsFDNv7Se4DRuBLiEltXXq1Ps8BWTwCyujI+cEI49hi2k6zpVfNpyZ/iSBMiuXWy80HJdH3b3JtorU/yXkBI5o0b4AxIt9PNJo3dmIGIeF/gXb9DDnxGxxIk4AVG/KS1++UCxTOQpKttKEigbklA8Bof1misKLC2AZB8ZETm2FgcINlIUe/7ztUtNtH8aT7NTfJJtvCMPyR33/WU4J6LEeGGM8mz/mh7pGQAT1oXTOqcc5O278QtHTSHZNbf4jG5+F3jiGU4xxf3ifSIN1yChWIbcVmy4+qIxqR4ExfyRbaC6WJnrwKGp/C68Zc0L/GXa/iO5gjcIRsyQ499ns7uuOOO42GJNQDoyJZaV0a3kE6O5O7c9NE5FRnJtHHZe7G4OYA88hhCQn4EUCHLh5eY9llPKu8KBOJqjvSmCbFFqit+5iMHPfjJNf6gaGYvzYjdAtq5Hj5kLnl+Yw6paQ3yJPyXj8xDnghjzzKA/bDTOjrebgw2b0z5FaZoCmWbrk7VvOl4u4nEV+dWyGbTm/m5+ECOxYaCYpsSHePz5nELAZ3TLU7G/zenavSfdx+IZ35MH8tH+P7/03Xvr7fmZf3H1/wTUYYVYylR7nG0hmzMQ6EEUSCZQSdNbTTTUdOMNDXMMqzEAxJFmnYOy0NZUdF0GMwDVioSppURmUg/9CfMl+etj8Vr3+zvhs36rPvwPlyH1/W6rvf7vldjhLl8axMznEEMhz+LOfS5fiQZ2GSiexQ84PDGfu0sbyTL5iROmg+941EVwbzYlc2QI10oXMJJviGBge1wHma7H4a6P5nWxpJ5ftp8s/0SzU996lM3FczE0GzAFm/curHDNf2kowqR+wy5pBJ3F+NxY/7KHsSMChKNq50zmwye+TIOdY59fRf36Fnc/JIv+ZIj+W2+ivD8dfEeJuOv3aOIXptrU5KmxYHOe6xKDIMnfcLV5YMbV8x1sYgtymP2Ew8Q1/Btx2uHHm6//fbLi1/84st99913+f3f//2bHtkQV3EPXCk7CFvSER9T6FtebF7rv/QGvuJPAAAgAElEQVTDD/B6c0s+i0GbYJIpzudcn4rpYjD/rT/4hyfBpcVK+IP/mRt90Z84J44ppJkjX+x+O/iWi2+uhNe2KP2a17zmcv/991/e/va3X9+vYp5rF/xV3FuOSIZn3qnI1BjZydqSBQELC66RW9qpnbzwluVQ8QsLCPpu/n7RiA4qmDzvec+7POMZz7juUJQ/sQu/LMFva6cixW03btx4ALBxCMkE4N9qs0lIbgBEExeo9thW6xi1IOH7uXigbZU6Qtk+G4dAIknjGIIso+KgqqiSBPPt+nNgJrgNwsDWJ4NHpM17A9uuetwqGRccAWOgTP6AkYFsQigB7lNygSBsIFqQEMAFPE61spRAdq5A4/nTLXAYl2O167fUVVsRU31IJMiuPhfoGKatYQpIgIxtacdc2S6b6juwotPGK/Ah4/pbMOf8SAZnRtL7znbofq8RtOtDcHKv/pbsb4GAbXQf52XXPguOnRMMjYFPVnlPZ5GJxiDQdH5tR/JFPoImYJKwATYBCh4I5p2PgAd0H/rQh47h8Ck2iXzDB76BeNe3YkB/Gzd9I/QAfrdv1d8G+V2xJxM2b+WY3a0dGbfgucULvq3K2/j8q2/2nM81p32HAHtic41h7xcE6ZMfLiG7++67j8TTlrgt5NGHMXafFQH98BOr2WdiwAb5rYQLmWmMVu02ERdEzwXjLbLAd5ii6CARs+MKWWX3fSquIMRdsys53fvsZz/78nu/93tHsoaE1D85LJaRi8JQ8xQ/2H3jQwocQ8L5SmNgs3yfDLegtja1BMnf/J0N1AYyhBjoc0m4xFss65zCE0Kq+KQwxE42oWCbi2Psno/C541n8AlpZP8wT190n7y32IscakcSsPbKD8mTDbgX8Vs8gjcwmk8YV3M4FxF2kQFXMFb3s3nzpGt+pU0Jh9jR5/oNHiFh1d6XfdmXHXqvsETeS+b5Y8cUfZagGx9btovPOM3jnJySB1l3HRxqbOv3ksquXY7XmMxrbZ8dLS9iD7WxPJP8xAOcz/jEA/axZNrY4XAFlJe//OWXV73qVddHj2CKGOMesaMkod/DxrsktfCBf9ixRi5ijUfszvGVnxrbPgrB12vbfXCg8Uqo3XsrveONXd9jJI2v+/zmN/4k3nWuwlaPmzSW2m632Vvf+tbrSzXFH2Nan6F7drT8Dj7glXwJ94T3uBqMVeg+69yb7MknG9niOtzVD/7CV8im/lr1jDOIe641Dzi9Cadr8CaLZWwpv4a77JNP8ol2EX3P93zPsQLdCxBr84zrfDQ5VaiJR4nTCtseg6FHBdbGoliHw7IhOx9gFBt2HodYDE9WikW4tPHRm/iRPMRKclxs7bru3QKpY2QLB9lcxZ/G1XXwg53gTZszdE3XyxcUGBZb6qN248PyMHGvcdO9uLJY75FEcaX7tqja/DonZmu/PnHVxubXHnASXMfjB+bLB9a2N+bQidiXDmq/eb/tbW875vL0pz/9usNz8ZsdrF7r93gJ4CMf+cjjHQCcqU9bCGpEYDs76xqvc9vBJjoSMODNCAADYW6StEphwJTBIJe8rODNx5ysnm6hoXMU1b3725vN3wudzkBOUcgW5xNQ+mQMlMVw+2wsDLpKjnnWHoPvusbqWZj+ppeukyBIdtdIjWcNNkdkMLt9X1B2LcDlHAsQnIWD+a4K1ndkq/tU2elKwGiOyZ2TIwQC6jrlFoAQZ6RYpZD8ADKdSkQ2MUiOtVmVVZIL5OkKoG2iX5uckc31iSzsMf0b1xIk/tEY2OYmAoIUf2IHklcJTdfZ+cC2jFv/ERpvxPdzheS+fkCeS5TJJBkI7s1HUlj/5t7P6bXC2ItQyDD7VzzoGF2TCZDT5vpJ9yWfL/3SLz1eQriEegmyhI5u1g7IEZHaOZC7wM1OjYEvAfbVLZLQNWQoKCDGnUN8Num81Y6fc9Lq2e6z3yEGnkdrPo0fxsIBOLpkn4/DJ7r17DL/NBaJfW1t4Qy+Spp6brVnyKw8GpNEAEbV7/raxhqEzXz5LNk3NitB7JTcO5dcInhIV31vUVgQ5Hd0W5v1ueQNDjmG2BtjbdA1+2VXq8eNC/SfDPaRh9UFX+FPzV3sYXtwUDFtCQas9nmOy/pa25VYIGVIGL8xH/jDN9pG2HOscIA9sjGY1Hj5gEQKQUaKJCgKGVvY0j6dN64tNJHLJo37SzdkwNb3sRSxsDaspCqUIN/bPwyh800g8QSFKffhMTCVfTbe9FSCo0jbuO0g6X72Zu4wchN1/rL8pWO2gdYPe2Wj9ABDJQN0i4iKqwozCLS4z87ELXreHRt8n07F0r2XjIxLHGN7ixN0vzFKkmpc6a6Y13+/2CP21L9kSX+11X8kvmuSH6yAD37lZjFZ0sFn+1xOUxtbQLS6B382JvJF+hCPaqNj6UWyhVtKxsW85Qv4X+02hrjOXrexsPcEteNMcUSsrYjQzqHwXdK7OoXLtY8frz7XX3HK5Uu7M49d0212ZNEwfG9M7VKgDxjI98ne+MxlkznX8q3lABbecLL03VhcwyfPuUp+a4UXNohzYmeFmTiYn6lkW8azSTM/IsfFaL6B+ydLcbC29rEcWAxfa0ccEuM2RhkTvDCOdNQ/2CVWmGtz3MWdroPxK3uJvphghwf73tVwOMx+JPl996sOcIEvbGEN12AruGF6CcfChvjC7pKBUYv563Pmmzy0u3KxMARXVt7iD//ETcwvHcoBYUr31Fcxgj/S0WI1u2z+FZHrtxd+84fFz65VSFod9WjE9RGAJVFdJIhK3BDFJoGoMWDV2SV72lhChiQmNAOtXS8Q5IwbtDZorCAQTcCewARY55a8AwgOQhAUZqstR9/qFUCvXcQX2a5PVSXBSCW0NhBJuyg48wLruVjC0FQMU3KV6hIiQeG8KschGr+g1rh39aR2ORxZAnD6RgIZG0Mz3q5fIOEgAJPzIy6KLwL7BpuO+Q94ur7AVBAqqSTfJWyNFSmW7ABOCYwgW3sdy9G8OItD0I1rmyPHMW7OvvoWIDrWdbWjSi9JWMK0tsQmne/zLCOkvXGunSAsJcf1VzUfOUIYuyf51W5bIdcXtlDU9bbpdrwxBM6AiF4VHdKDQlQy4j/GKGAhB33vuSc6REK2eCDoNBYJcu32VuRXvOIVlx/5kR85VsbOBJltIV1W3c1VQsxO0895rlafuwdAwwBzQhiSwb44i39uAEe8kjubXtLT8U324JHAKQCxN3aiUkzmO3c+u2Sen/lUiEnGsBIBUZyiS1V0fUsWducCmScT+MRWtigDV/hUffU/MhRxUhRq7LaHSzrIAmbCFARoC0rkZazGLm4YG7vcRGNJK59mp/WJjOtPkmUXgGIBHxHzlhR0zxZP6NHcnG+8S3yQfCQIkd7krv4QNYmb9uF398EQ58Ty9WFyYb+1R+/JsHfZvPCFL7y87GUvO3S49ijGLyazzS2wIUnwuzk3Fr8CgYx1PJ/fsbN7+haX+kwfkpG+4yhrN423sdjRBjeXsPFXxMs4F7M7RleKGbbW8mmkV9vs2Xl2otAlpvOtdHAuPBiDOIMz9CkZx7827sMd9iDhEodXruKO+dGX5GwxfAsSa+/sBx4aSzqCf9sPjIXR2Sr+tHGmdpNz+ishFLOQdbZU23EH7zIyly120U/X2jFBHpHpCtq1f04Ou6YxwQPY0hz8rbiYPXaMbsXe2uh6j3x4tLCx8H9JAIwwDhxkOU/3dZ1HCPiHhKvxSExxE3yk9jwKVOLb92Rc4pqM2ll1q7hFZ3imHUfkkHxsXYbDeFLjg5dsuPvandAYFHzT8xOf+MTL+973vusb4uUP5MPWul+bMAMfTab5qSLU8kP+gjPDHwU981OQSJ/sml3hGHSNBxmbolzfS0J7lt47NchREp8u+Eh+Dlf4/sY2BQv5meIrH935iz98hP0ao1yM7dD5xjXxR5GUXeMvyy/YMl03r2J+ftn88T6+xG7gI06mOGzccrNN2utDIdbYFCY25suX6Lw2Vlb0KiaSkVyU3bBZvoQLsnO5cGMx7sV/fKzz3tlTW2d+aRziKLteHZE9ObJFuZQCA14m54Dd1wIAY6HkXkbRCwIC2jUkgQuAAiwT3MDh2lWy5LLrgFCVxnvuuef47WGVwSU9JoPg7aQ5C/KD9FKm/hB1Bi+4GuO5ugVoJALa2evrYx3HOYFAUWCvQZCQOEGBkleenJ3SVkeMcwFEhUcCu0WUM0GrLcCBgC4okBP59h2wbVA2ZwRMP9o6Fx/WJoxX8sUZCwS/+7u/e0y/7WnvfOc7b9pCWv92SnAcW2Fu9Xb+DRoAvOfxeuv6c57znCPoLMERLCSRbAs5Y1tsphek5CcABUhxWHbOftehV1fkyzbZAmLS2BEjYM/hEQqAza66zipd1yzZ3SQXuC2R7Fq7RQCG80uC6kOgBORLUDqm4squBIBk2H9kPJlpz++9dgzpFVgkMOapfQRpA2V9sTU667wEgp5si0yPkqolOnuvxNF4Gv/qqeN2+rhWoADgMEWC1Hc66R4BXsBxvaR7CQ/bQDrZKH1toatj/SRRhRU2q/ADd+t/V0HoSaJuLLVlq5zx0w27l0hKQGC0ggxywheQO3NAbvdRJIS4vtia2AN/ET84uEWD2rSyt0kn+yV789YPQlIfdGW+/GX9u3boSbKHKGqTL8BY/tq94dNv/uZvHjIWR9YvF2M2pnTtFnu8yOuMnYheth92svclNUiZl1rBOnjmPKzgW3CMf3edZ53ZKZmkW8+gdz+cahxwsPkZf21J7iX12QSsbx5iEV2JvevHuIUEdsk7LOl+4xQrjYVtww5vgl/ih68gdMmpGKewx27FGSvpOBU5wvzlNOKZggm5WKBprvpfbNlCXXKzWri/5ATzcUKYv4Wr9YH1HWTYsT4d4/+NzYpf/Tb/bGsLG+5rLMlFAZrul9j+/wgz3nTGH/Pb5LU26kfMwJH0hxOw/Y43L76LR2wxYmOd5IP9Z5MSbxyV7/Kb7mEreDdM6Rr+JwHrWhxNkRvWSMrZsWIFXrZxs+f4ixESnbUt/L12FO4lPh3DU/gaWfMv9tq9tSvWaItdS4Al5NlJNtDCBnnhOHCiz0268Ta+zv4a0xZ0lrPiHPirRRE7OcQmsZgeFz+6R2yEjVt0W/3WT8WB5E0nYneywnf58xaw2LXEksyL8b1TiD1tfN37kw9+xV9xo+WItUNeCt/8gA+wRZi1fA1Hyt7pGeeHdfQuhvvMz3DH83wXPxsP24NrzYmP9fcuXJz5w5nbszt4CvfX5zon3nR/i28V4+yMNKfN2boex/jar/3ay2Mf+9jLm9/85mvBMP3wUbi7nHdzSn7Ax8hHDBcH6cLY67935xw7AFa4VUCruj3pSU86AJlABWUryJu8ZOyIDTBELoEpMiUxBjYZfte0Fcm2FooANMjNeaVl+0QcCIexCpiE2nUMdkFjq0zGzkCRGk6G7DJcjolQCQTa0TfFMywO132MF4hsciHBak6CYn8bnyR6gxzZmW9tbDBszEgyXbjWSqDxNk8G7ae99nkhRlj7SNiCo+o/Ak2eJc9tUaPf7u9nWX7nd37nGNK99957bEPbZAfBbj5boc+OWhFX6V0SaO7Aohe0VAT427/926ujAWQgT6dkDFgRSg5KN332H7hK/Bxb0iXJUVkmD32wz+atPYnMJieAVgIPMI1N8GOvZFf/CxT1J0mQ5G0iI8FeO9G2nxDb9xPwcTI8B/nuaW4BpWCAAJ+rlSv/JWCN3+oNwrNg130RAb4Gv9g4XzZPem3Mu1ug6yQXyDSSajwL2IjunqvNxsJm+XafZLRkxJxdjzhsQQ1BQAIRHLqF6QK3wlTHqzw/9KEPPX6fuLftJrcNmPBX8DJOQQgB2ASA3Gy3lkBl4227QwD4YG2ywS0AnbF/r2cj5nbXXXcdz731oh9v2N3dNJv8dG/jD7f6G+nlG2wbxirMNEcr4d3f3JsPu0l2dqDUBjk2bja2hGFlyY6QbPEIdvc7yZE4hAy20Slb7pMMYYC2z9jcWJF5WJKcrJoseWu+rt2kxyMK5scusgGElSzIXftiJh0mx34F47d/+7ev8WkL9MZPbvgE+XYe3sFNutlEhC3DK/gshkhI4YBY1nnFlMVECSe7wXsai7FlG3YJFDetbrJLOIBLrS3iBGICAknW5r0F5jNXMwfkEK7AS98bp8S+z3QmEeaj9KlIwH8X69kpuzQvdrLz5YPGZgda/a0N4ikKqjBdArd2u8WJLfoi+pIdMXnjrkSS/j0SShaNS5s4WJ/ks8mTRAFe8x18dbFmYxYOgSt3zuMizsH9Fs56e73kiD1YwNjEsTk0FsVF+CFWmHNtZae1VYyIm8HfztmJ11yXe7HbzQkkxd2zvJgfkwG8gts4p10LdGfeXa8w099wT998VFzF5/j/+lhygZPwqOv4MF+oOKrAsXHd2Ptkv8YkcatdMaVjMID/wBbyMH4Fy+TOx9jd+hFuhafAJbolF/EfnpDb8gZcAhfh83ZXN3Y8USyEOYslZI2/JLv1b/Fm4+byls2vloM4Ti+rS/hYX7W7L1Mm62TJr+Ho8kI63vxPPrZ8vvbgQmPJV+pP7tPntiE+kycbb6fNG9/4xkP1T3va066P+4i74tryAnjReCyOKCiy3Y0v7A8Pzp8bb//++Z//+QvvAOCgAE3CReHdVMeILpK7wgGmBr0OhQAFBgILp5DYNEDgTikJQlFAkKJohs6wKUUi33fgKNECkpyr7wxBsATowBpJQtKQX47ku8RFEBQQJEra7zu5AV7XIhHGTYb1gVgi3ZI+814HkDSaL4ACBuaIaNpupF8r+ks2lvwI8IISsJaoaB9w9T29BySq2QsgwLrrKkDRz+c+97mbfm7OFm3t7uq2OTZOL94A5AKx1SIB2niB79rHBi22T16IOJvfQCARIsP1HfLcoMYugJQAucTONfS3hI6vNherJIDxVkSTPfI/uuT7iKekx1zZF/8GduZCXgIBf9k5CzCNWXBItufCHj3wE0VHIFwf3c8/kJMF3foSXPnZVnLNl07ZlGfU2Ht99HM1vYgv+fI3YEt+nvHewpzkgf3sC7qMSQHEahjC62WHVkYFeKs4SMCSUDqSKNsSR6fG2qffP7YKQw9kmXw9pwx/6LZztV27G6T6nsz7Z1VVUEXcJHCNcbevJ1svsGpO3QfbN0FB2JLlG97whqOvV7/61ZfPf/7zB1ntHu3ym65tPJ33VmP4WT/syvUwH1Yhddqp/WRt9XDbWrKxMQmpkmiyt45HMNmTwklyhQHmxe83BtAx/S0hQ7TMUexZnJeIIVobX5fQ8LU+99EPfigpgH+LjeIbLBA72Qu/3bhnVwJd7CrVmQPULjK0q5yNIf9RfCNT/RgjPNkkwjWb6Pvbp0R18Rhu4APwBS9Y3FiM5FNnYopzNTb+V9vsSd98fHmC+Idwdr/nYHcljM0utvNtOF1//e3dMs1rY0n66fsu4iCu/XQpgiyRx/tqp3u6t7bbdi4ZjC9IpMh8bWc5mEQVl0jnyan/yyHNoeONWQK1JJssOxdelAjTG3tnO3BfO3gnEt94kt3GlW2LvYizjQMG4Nn4hflKOvysoIRDQgsva2ttHeaIA5I/C3hk5blkfiFu9z27Wf4jXnQOZzAnSUeywGs6138+3xgrdPZY40c/+tEDi83TeDffYAdkougHw+UQXaeIu5wejslJxGH6XI61cfSYwBcLrfgV+3dPerHbDge3ep8MOmar9+KpPITPKd40/+X1q4flmeIMjDA+8YmvecymcfMPizvksNiCU8Jvc1HQw/n6NB98kD/AJ2M/2yCO6lEUXIkNLO6JdVsgFve6ruPNq/EuV+tcfuyxILZHv8vBN/6urZALO948D9+B1fxLoRy3w0HsbMnvvu/7vu94LOKv/uqvDn4CV8WD2lLY5Dtkyf6WSy3Wr02TiVjYPcdLAB/+8Ic/sFWwhEWITRqgUjaFAjhGwaF0WpttI0oRBeENiAxW4Ekwu/V6wR75Z8SEu0Fb3wS0AY2QjFvg48xb4Ue0GHyffu4K4DB2xrGBAOAxWmSPcZqLIMK5a0MAAp7kLbEFgt1rTpxHoNeuoNrnEg4ryrbKd995xaxrkEFzM6bdKoq8kNXqB5D5VF1HNjlg5/30kcINxxJkOHjOv1uQkeNdqWss+4ySiv2SY2OQZLJvcmheZ4dFygQZhQMAQh8CmwLGglj3qrp2naQKYPpEeI0ZgdytoQiK8ZDdBjqkZ8egUohk1Edj6T5Ft3Oywd7YKPDtupLIzrd1jf32HZgvoUZS2CCiSg8CtiT97BPA0RwApevql53xOwFUUsrurIYgJo3BNj/YxLcUjfwGOCLAd2oTCVkyLincwKigodjZ+AQtiXhtlAi3Jewtb3nLUfirUmtcS/yRXnYl6PaZbjwriwiyMcl11yneIarNpyJc289//ud//qafrWoM/I6+uw8pNA7+Ufu7Myf80Ebn2O3i1ya3G2v4Nfyvz+SU3USE2bIADXv0J0i3/bq2kH+xb8eMgIlDjc9KI79lHys3vsSuYHbXIsfwxzy6BhFnl4pIrt2f3us+eNyn3SnJzWobv0PqxEWEhC+KoWIbIoFwKDrBOba/etOH4n6f/ffm5eayia5EHoHN/uAFmdZP+ly/XMLfeBpjcu5+uqFzNtT5jfvGb96SVjoQ9/gujKKXxlPf7HwJnzi4PAgP4Lt9X3tZjNs40DXGtLrcPvgfn2fPyY0tiP2bROiTTe5uDomjmLrYCm/NeUlo16Xz/FDBr/EpvPfepB4ppRfYSf61WRLY8Va1tYFTGP/aabrpH07FDtmshKtrdvUrDhHW25UEh8RScQQvED83CWXDi3cKnmxMIbLxsMPG0apfL3dOHh0/J9Qwp3HhPN6RYUx4BhzAmerTOTGdzbHBxkn+Yr0iwcq3Y/voEM5QO+YNi5Zvir0SpsYutuL4y5fqs23T3Rdm9I+dNAe5SDy8MdArP5LAdi0dsP89x3e9f6a+NhnVb+2kE3Edp4YNixWdwylwRFv/YW67XLM1j9mxD36afRTHkpPCKt/e4g2eRA+b6zQ2GFt7u8vNHHFD7WSDXbcvIudD+Enf5W2bQJIVrBMfxY0+6QJf2WvpQuLduWzNz+Tqlz3DgZX9yo++tpiBz+Py4on8j026d/NEXHTHzC/F6i0OwFDXrx12zK6DzRn5jnbJF2bCnc31Nl7g4WvjizPdh4vDmc2xaqtFrdse9ahHPaDq0mCboC0vgidnW1JrMoIuo6VcpJjAGF59IPkmrx/OwaApmQEANePkVAANmAtkDEnFilC133w4yzrICtp8jF9ClrNKMBdcjRG4IrdIHZCloK4TTFXl+q6y3HWcaEEPYTW+xiBAkKdrzI2D0hnSDEzIx/wZtOSQzl1vjgK0sXIA/RiPgAJoduVXoEKikZ3ubR6BQ8fYE/n1KVBKooxXsoLwScD6bowCFv0m937z+5WvfOXxu5qtXFhFatzd16dCiTkqYpGRAGjFQ4Dok/01XoAuwJwBHuECxMmwN+/3G56Nq/72zbVIa+MBCPRUoJWsG7fqf/3S9wb2JYySJUGRXBHdHfuZEAG2M6Bpk7zWFtNFPo6QKqys/QB2doMAagdpQLAFL3bkOBJFD/qSlPAVfo9wKNhsYK9PoO84orqBRpGrtvho40pPr33tay8/+ZM/eSTxsLR2l9htEGEfdBipyHb1t8GpMfMRydoS98h4BKHCA1yvX3gsiPLr2sgG/XyTlZCOZ689mrNJcW3t9w2u/jbeDZqds4LCj+itcwqe/FOCiBw1Fz+FRXb83m6RPr21WXBdG4J17leo290e+lvZ0y/97XO9SKS4qLDjWvhv2y1M0Cb7qL/VY2NcrLfyIN6v7fN/unGNvp2XCG386W+6Tz/67HgJT4+afPjDH74WZ40rWVYgiiDzO7FanFzfwANcC8f5Kp0gls0PHvL77LHHv3oBUr7MT7UBw2DbEi2LHYqC9NaY2YoYI5bycfJabBXPW/3sJ9l68Sm5i2+bBEg46sNOyuazY04/9My2yZCf8l98YDFRok/GOFV9wlg772CjGCHeKCryUcSTLrQjOVEIWNkotHTN6jB7adztDoQh5+StceECG0+6boum/Np48YX6bkxkWT++e4HbWT6uxUnxxK5jC32G7en7U5/61OEny5Xyle7fX4aAN+yi65u/scKE5rlyIBs8YO9XAGb/Fhe0xX/6VFRfPsPW6Z0+yde7B5Y7kIF4wpdhATmtLacHvJat4Asw0Lz359b02+eZs1SMapdJMak2cfhk4PEWbRsLueCiHnODUcbI1vg8HuDXmJYviXPwVWyVmLI5jyPCeny1ttIfH2QP7LR2cCHnFjfxUbkHTndO+GtHImkhBQ/R92LE5nnNbW2rcSwmiNP5iiKIcXmfSt/JFW/GwfEPbbIpemOz9WuXHR+Bx+7ZfEu7bG6LjXS+9iq3wz82Z4OnzimCkR1cbb7bthgqD8IF5Dvsni7Mi4zIQE54vr72+vnT4x0Am3wQ+G6546SMBGhtkOoalcENwAQteHFKCR8HSEACksCdcACZYHkgwhdXzAlaEr1CtbVWcmKsfReQzgQRgDFUZIdRInYMbsFqSeaZxCLbm5AvaQAMkgxKZVidRwToilNox+eSIWROEEDitQtU+g7kGGHtI7fJXrBcgtMxK2J00bWAVSWRM29A6Pq2Bn7bt33b5T3vec91Wxm7WHBgW4Jh5zg3g18go3MEV5Wv41aQl8QhDDlnQfgd73jHYWO9g6AVCUCQnM4v5IqQ1H7JVvPdHTGctvvJcvUneVn98rHOOU/2tdebuL/lW77lILAVKZbkkY+qZ1sXzZdfS874qkSrMWwihjDwCX7HzjYY8A9j6Vo+JGHT9mKDPncXDjzgE0jS+lzXVMn3KwgL/N3X2LqvxMIzjXx55Q/XyIAN1X72gaw43w8cVt4AACAASURBVBwW+9h5x5P1Ep8lKN2PzAB2pME2PThXW+RR+/WH5DceW7hqx6qf8S0xEcQkobDRJzxprrVTArcvxEQESpizbT7keUCEhT4FssbueWcY3DXsDeaS/foq25JIkAOCmQ4FUhjGrpIVLBJjFhMka0hc/QrscHALhlZyOrfEyS4o9uh84zEW424c+1gOHXdcUav72Wb3W+WQhNQuXW5RvfN2ctFx4zyvRpAdu/J9CXmysGMITvD73Zm38Ynv0pmCqFgiDtkZoICwyVnnPONsFZ+fwJKu6e+nPvWpl3/6p386Cp/9Q8DqZ2PfJjF0g/zwSXixfbJD/eIIzTmMT9b0t/agsNmYFAeRLnpbLOve+vU4iXO9tKsVme7xvh06EHOX6OIb/FKsW5xFHju3O2gawxY2Gi85N66wzEs32dTrXve6oyAZRiiI4xPGgL/VL7nUD5te++ZzuInEpv7SQbhjVRS+iTPi8fIv17ALc+/aClCtuC+J3v7ZqrEsEV9Oqz9Fc6uMsARfhXHwZ3WyiZp+2S+fEn/4oh0MG6u9OHPjCVuyGIFvLZ92DXu1awgOiQuLq+YNO/CvfaQT9+ga2NV9/b1J63IknF4MgdtyhT7h5+Ik/6UncdHYN47DzO2jOcP+bWsXqMQnvNYOQPI2L9xsbRRfVqyBAzsH3IJvwJ3V8SZvFpLWd8UGjx3AxXMchdvmtAVjOQk+cs4jFFCM146O5ALvutejRfgrefcJh+EmvMDx2Te7Z3tkC7uMgazYlfZrZwtEOEqygz3iLnyH+2wCLnSv/MY4updOxJ3msLGifshg81K4tryMPZwLNHh//TUuvnUuDulHnOCfvpuL65pHx/Crf/zHf/zCDoCt+hoooRpwnTdQq46cTHCSIHAYVV3BxaAoHXneLSiC2Pa97WrDSkkT8lMKa9Rdt6scOyfnakMAIxSkSMJ+KxK9xA8wbgIBdCnDnBimZCB5tsL8/ve//whOW1VdUGeEHKlPFUaOXduO9ykJRXzIE9Fj3Jy+6/q/4M9hgKLgyagYE+PkJJx0ZZJuzsWT2m+bco+JlMzuWIwTkJoPB28Mm9hwGCCJRAowW8gRNPSXftry3Eor3VWUaN5/8id/chxDKnebuLatqjRmNg2I2UfjzR/qS+BYZ6UnYJIe/MYse+MHj3vc4y4veMELjp/IU8U2F8CKSGy7e4zvNi4khP4bwxaRlhTxB5/8hH72Pn5mzirBAu7as8CwBJdvA1w7dWq3eQqcxmcVB/4A/wVjMtgxsFu+rzC0q0JLYs0ZWSGv+mPnij1sR1FDAsKn7Vypb4FJ0cw1e672sovXv/71hzn87M/+7OW//uu/rpVjfrPJygbwCket6vdOg34zdn96hs+kJ3ab7NbmNzjCfbgAb884QtZwYZNu9mq1DL4bMx9DqNl58jQWOAVvFJK7l06REStffHULCohr1/S3JIf8+avCCMyhf4Uh2x+NrzGvjJoL30AWvB8FTrdC7Td96YXtilli4CZyEXJxV8GDncJLOEIm4tO58Ibkdz1iZgzaoCeEfbdd0rv44BrzoS/20PfdUUdH4XD//DzbrqjACzEVUfQJAxRn2BP8677G/OhHP/ooLpT4bsyXRNKxeLSElq97xEMsZZeLBWcesriHiPokY/pjV80le4E1W9Rg+7WbXCtcZB+7SrwYtTzK2Miy8SuQVKj/9m//9uOFobYpS24ab2OQ9Lm/4wodYh9s6HMXJeiRvmDLYgzSKkayZ23CZQm7wnfyU8xlv5ukSCbcxw/E8sYE28wVD8Yl2PRyUPGtc7a205VV9bVfu93gTG3DGAmG/hZPxC/ygen4lnmQQdfry26hrrE1XpxdLtG406Xx8KPa5McSR3gBs/WF9+zCAR5qrItxfEz8Ty445yZm/c2m6TV76z7zw4PEtV3cYE9wmp9ZKFkM2F8r4ecK0hZd2ICC6uItGfCVPunbYx78H8dVMOH3y9W36Np9sB8ObFsbdxsruW5MbQx2D3W+8SVTdt+14oKco3NsgM6NXWzShpggb2FPfJA8tNl8doGE3eNmYqFrFhP4irjjXrHXvfji4lrXnGOZwjZbg91i+Hmx4+u//usvH/vYx26K9fTSJ92QsSKIIqqdRHAArob9bC052ulRnOzXMcqnkkfFZPa+HKZ7YeXHP/7xy22PeMQjjpcAUi7Fr7NRqEkDN9cs0bJi1TEJJdLDmTgbJe2qAYdBhAXzXcXltB1rQgCWwwOSDfiN2XiX0EgmGPkS2O7pPKDrPg7TJyUK9qppS/68dGoDe8dSWL+p/Mu//MvX31tlROQlKNeu1b76VV03v44xTLqygwN4MzTfzds8uq9+BWtjoCtBW5InqbZFSSBidJyfPpsL4qVyyfH1xVmB3hID1yxpWWCig/rTzlbYOYHkwRZchSAJGBvRnqCNyG0QPBci6iMSnhP2VvJ1XnKkq+4VbKwGSVrY2foHQs+eEGuBUZDjG+bZfJAhARdoIbQbgNnwXtNYrWqyY/cC0AXUZLaVe+BFxla49MFm6N39S1AQf76wRJtONkAseUI6HvSgBx0vXLHSzYaXLLJj4MonyZv/N8Zd5Wo8CIKdANpn74g4srn2s0RjbaXjCGf3Pf7xj7/80A/90OFWvUG2raRebrMBdTEbHiWH2nvyk598efe733397Wj3sXEESZFl7VChkm+Sh/7c06fVX3PYYg2ivck8ktmxL//yLz8SMu+PIbPaaodB9mWcq6N0kA4VZOAGwiMOsFvkWrJjXp2vDxgrUd6dAebAz7Ojtve2xRTZ0a6gT05svja8IEyMY+Ou3aTAffxQTG58fNec9EkGsMy9yWj9XcJFd0glbkCPCjbICLIiRjQPHAF2WOUQZxBlBLrj5Lkxq/Mez3CvnS4dxw/iAHanwJvFle5VYOi4eWdL/YrET/zET1x/9pT9SKoUffiRuMUmFQ3SOXK9ydrGwrWV5KqYj7wqlMKD+sJBsq12fTXeCtZedIUTsPHuEWv727tzxAqyhnHtlGL35tQnGRkjfrAEWVEtXxWDdkfAFngU6PuUFOAffV8epdi/RR3tLl/tHoSW/dJf3xF590hcFBuWt8AiuNKYjIMO+YzjEmy2T1/8vu920ZjfcjMy1h6ehu/BHbZfMSZ8OeuGbOGJuXQf7kXGm9A3Po+ermzwLDgG1yUqYoYkFD/BWSU78LbvXsTWHGyLr31xcjFWvGV7kkyf+AecyY7sZBNn+H+7a/rZ55/6qZ+6/tSkZLnxkz2cwwF9mkOPb/zv//7voU9ygb98bu2YvuFv99lhs37WeJfPmZP7l0fKdyrY1EYvwi1G/viP//g1OTenjbFbuA7zesQv7sA2xJjNPZIH32JHnYfpbF+8wfVX5zgFvtu1ijNiQOdww47heuIUmS6vF5twMLLaxaHGk27ZKEyVH4pfq0NzFmNwULGUnhR4YOpypI717odyAD4F6+mSbpoHn1kcX565cuo+HAwH7liPbX7605++fOM3fuPBJ/qJP/bcGOgI5+77sSuqXwFgvBQo8KkablDjpDVqkATKOTmeYoKkhPEwAKsm3V/w9qIPBEK7CgxbQencElUGJqD03X0IdeNoi3fK61noHZegca6qcRwVTnPQJnkwToG0zwWXDRjaANYMfMGNITbnQINBLikX8AVeziu4db57GdAaHXBjJJKnBXp2QA9LPptPgA7AGSNgNDbyQKQloUvqEArn9MvZBDtggtwsaDJyn83H9TtXfS05VqhClnbFhGOzvQ08/KVrAEK+AoxWFusLbJQfbHAjN0GA3JbkSHjMtfsDgM985jMHsULUJUFbWa1v25iBPuKkKGIujpsncmOM56LJJhCALx+ovQjr4gJ/KZApOjUPK2naSvf0gay51yoU2wWu9A0sd55ww5w2iK3PAWYrGPtMfz7VimS/4fqXf/mX18Bb/7BrcYPtwIACdvPuOx/l3/S9wX+xpp/vaytu/170ohddX4CHOLJ59yukNobk0b8+BWL2LWniW5KaxVGrIhsU/VqB+e5n/dRuxxaj2H1jo9OuTQYed4iklNR1v4q/MS0GIibIwhKZ2kOE6dn4zgFWgORTAvuO28vqYEDX+putbRKPaDtH9rCAH3eP56r5jSSb7CQAiLN5SmzOsk5WiIJrYAMfgFsKSJIIhQIFSiuWdoM53v0dO78zqDFLIMwDZvCxlSF/Fc+3SMAuJVTNUwFP7OLLMHNtTuFB4ib2ZltxgdWF+5fMi3O7LR9hg0MKiPAtDCtZKCmmTwmTtpFRehOjyV5hZK9rZ9p3fud3HslMbTfe+uoT10hXjQummh/585MlhQi91afu7++2zrc7z/PVMKQ2tCPGifP8OZ1YVeMHzaX5Oo5/dZ6PbALdedyz9upDgYSu2MPGAL7dufrkZ3za1mXzgUcwmGxqZxPcjV8SjcVEumCXCs/Gszwn31TA2qQLQYdrcLrvnWvXZEko361P8WFXBslcn2IP3bHH+o57t3rI1jpWsenhD3/48XZy7a8v0xNsVhhVcFlejHN4makY5/fZzRXWik84T8dxWsWKjnWezhqPx+Nqt/mJd63GPu95z7u89KUvPWyZ/bEL17IVz4MvB2mMcGeLdjALh+yeZNG1fAIv6KW+/StZl+QqnjYmCyAKGGwhecFU1zRfuwF7TPXnfu7nrrvi8CCJOAwVNzvevRX+xD08gP8mg86LcXwHNiv4sMvuhzUwnq1t3lA7Z47Td/GMT4r7fKc4A3d3zHyncbg3GSm6iYN8kt2c+YJCgeNypeZpfMYihsgJO37GVTsn8Ug+sL8CIW7VPhzlC+ufXScX3wIHu+WDdOQ4/q+AjH9o+1oA2OS2xroxA1iAXqK1SmdkOllDYcBbkdMOgWxF0cDWgIEPI1pgkXRS3gKVALGBKSOKPP/1X//1sfX+bFAAyPNvqzyGJoADJyCj0i2xBUiSl8YjmZHgIhCUz0iXMJpj5zYpqP1zlVYfOQKj5GzkDrBUIPVdVdY2+A2AHBYQGKPv9G98xlW7e+2ugiwgJAOgxlmdF5DWuTu3JBm41ReAYwdWD9wD8MmmdlwLADe5YMtAsTnwiyWBZIykriyQb+PbBAVR3fmwV210/wLrPmcu6GyyYE6SeMS3fhXcmgP/K4BKFBboBGFJl/FL/pZsu5ac+pT0PvvZzz5Wre+5557rTh2Ei5+7j57pB9D2nY0gsggfEN033/ITsoJXij6NV2LIB/UpWCNzjW1XcNhSGCE4GBMZa0Pba9d8dsF4gyeSyyY2YNVfZG3HvGOg+7V3gWjtEM7WtuRNIsL3zvYn8C9RyI6yB0FJkNrkg38qTCBySJ0K/to5rKVT9uIaOF1bVmO6RvFNTNmkoHEgBnyX3Nl0baxs4H/H+idRl5Ss3yJ0sDuiftddd13+4i/+4rraiWBuUsN+yYmvwyEYuHJkq8bH15e8rQ7olF0mFzEZdimm1a/4YXeXZLRVjWSQXjwqAl8aU20pEmy8NG+xQQxSLIHB/FShZeMvG0PyzEGCJlHaQhjbMMbGd/vttx8EPB5g2y0cro3uYR+SJokAn43Erc1IvuHOklLxsc8KDn66bWOKGM/HkEm4wbazLT9L1zV+oYj8NnHovIUD8vc4hXmbX/0YA4JqlVbyweeMG9bB6I3j9MbHJfi4EC6AyNP7jRs3Dlz+yEc+cn3XxyaBsAIv7dPuOQXEtXF4aKcEvZBn4+j6kt2S6vU1XOohD3nI5V//9V+vXGa5xRZRbJ32PDY/OPMl49vYn7wkeGIUrGPfXQPXw49eZtcW3o4tX4SV5KYd8XvjOnnQpfjbd2/mr9DkXi/6lOz3vb97RwwdKurC3saxhZHG2zm6hH+bTLFF+Mz2YAzu0RjDIrwLTpElXdVXbSiWsLstKsJLbbPzxrA8cuND/eAH9OklkWKXuFpB+xd+4ReO6Va4z16SXavEMFhS3fgUOrKjfTdP/eFpyaz/+NbyqeabnSgge6+HOIVn4AfspXt6RLAFjvvuu++mnVz6JWc5hKLP8nXvollsPy+IiksKqPCoeYhHbC85eP8W+2EPjV0RC4aK9TgyLFKAVBhevo3zdG/t4cseRWAvyWH9TsHHIraxikUSdDGdrbM182iM/L174GRjZJ9beGR//L/2e+zLI2K1B5eXZylM9tjbbXfccccDAjdAXEK+hLAOAOMClaRmDVCHnJcCGhAgq19VUIEyYTBqfXdNfwMSySeBbqJQP4KYANC4uqbvfh6LEhktUsUIJD7dqxoEIJFp/SIYnIscFsh23oyuCntbNYxTn8B0SRqD5exkhITuvUsgAJZE39gYRmPPYJOLXRG1iYQtWWZoCAOZSYDMo++SZQGwY4HaOmIOBYxrc6t/+rUq4Tvb4TzIJF10vGvpSoBBptgBGUlMJNHrjMa2IGY+S4RWRv2N4AvaW9FeUrs2Tz9LKsxjCWXXIehsap8fZFvaZoN8SbCvn4JSPmVLIn/yvWuBFZ8T0BR4yLFrrRSSQXL4hm/4huOFTn/+539+U9LBhza5ApTkvf4FR4C/t40rZqjqC/T8moyQPjKtL1jQuBGWbNI1bI1cGteSZrYiiG7Sll3pG5HJhwVLgUgQN34Eqba7n1+c/cF13c+nFG7Xp+hy9U9n5LykAC42VjiAtK7t12fb9Pu5wLYT/sqv/MrxVtn00jiWhBkrooMUwtba5cddi7B5G7YgDmfoh6/wxc57maGX57DTTXRXZunBFnyB2woQ/ZOXFwUh2cbjc8ee3X/v937v5SUvecnVnpLZyh6hWgJONt4BYvz9Mkly+cAHPnAl/NkSvPNSTP4uHrCjZLaFcva0BMgKovipje5LNrVtrmyBjdOh+EnGK388YWWgj5UFvaebjsNG9/W98Tem7ocF/E8cgVld45GkihglDr1MkH9p1zXmAL/5KEKI/CFg9SfZFrtrY/UDD+xw0gdfZcOrF+OCTWtvbKlPvAyWbiJHP+Kl9rMlCZEkgf5heYmHeSmO8EXxpfaTZ+e7fn0dV2muYlT3LeEXB4pFv/iLv3joqa3a7KFihd1X6cEqcm1Hdp/+9KdffuM3fuMI83gHXtK4/HqQObINHAa21S4chCslQf1O9y/90i/d9JiBMZ9tHtegG0kVDN8kS/ESp4Vp5Eve56QOxoUHH/rQh2769YyKFSWU5pL/4Hl4trnRA7sU18Q4cXZtSWJkNwx83ES6ca9Nkwn7w/nzpcUSPBYHYF/7eCRb9rk+YPz4HN5Lp/KWPr2UevXYOC3Q4Wid98ilHKLrtMn3jEfC53yf4lHX9G6X7LuCiaLUYloFQjt7yK35KxrKg+joVosY8H/7hpedk7S7jv5xtuRYLOl+O7J3IWU568oJJuIUteGnFuVH2yes6lOhlh0phCx3rV14Lkbiosm2xzyyfXmpnK1zcEwiz6fO8aJ+O8cWjYNtsBe2xlbtYu34vrMgmbDx5c2NqbEoyFo83ljKftmHz+WzcsDVKz9rbjBF/OxcY84ma+94B0AFAAnGJj9NKmMUwJHxvuu4Rqw+LCkTBATYOuyFZQSvP0kt0knQnAy5CYjb4vzBD37waAMRs+KTMBOCrYnaoVDnKG6TF/NC0gmQsreSxbE3MANZwMeYNxjXB0ejDORlHX4J1gb15sVoNsj0NxmSPzKpHwTLfLbyBagZRtdyHFXeDGaBh1PeiowoAJCTxFeCctbR2pFr2EzndtulfjdpQSR2BZttIfycEJncZLx5sxEBr/sEX04EfDYYA7w+EVvg0RjOxTTbmznw3kdX2jdGOlUJtAruOkkuuSsYqSLmF80hX+bbAhlyS8/N/0wWkUSgv6vXfBaRElg2kO6KTWO0AwPoW0kzf3JkjwJdBQSrul2DRC/m1MYmkUt06MUKFHLePZIiWMNPEHJk8ry9kt1s8YU/dY9dAwphiOdWbfvbbiP+rZgAV/QDpzxXv+015uaxP1G1gcO99KiKTA7Jh73CIPa5Qdi5+o6sfP/3f/+xyu1fKxvZ+SYxizH0K0hvUGtsbKTr+Hk2YvvfJhF0z4fZIWJrhZperYYkV7YhwPM385AUSPjEHAkN4mMMiHD3k7U2l4AqivBfsbTvzsEyY+l+j5y0TbfztrgqlIg1bG0TVfYrkZOUev4RCWJXEm4rmmtnsMPqN7zpmu7rHnibDmGx5GsJjkQnOYlZbK3rxD8knx7ZRcebUzbfez3Wlth1PiGRXJJ+LjSSH0Lfd4Vn95n76mcJmPHpjy4aV3iFVCuOKYbX7hbbPY7R3JKBuaTz/u3OI/4E28MOP2GJj4gN4htbg3NiC5ukb7aJdNt6DxeSS/dUUHnVq151jK1t1ruSyicR+43xrTL+x3/8x1Vv3dfujFbicYvm3Jx2nlaY00+7FHqRcu9Rwt/4opXpirwlUJto4Yk4Ajw4E2l4xM/ZM8KO7JMx36n95mOlTeKxCZNYJdbBPBgiaet710rCum4XxCSdFWErnLS7JZ3mo+dkTcxfOxen6IrN4cGwvHvs/mE7OIP4zTbWF/mxY/Rp67uYrM36M75NnoydX4pF+C1Okaxqu+JQf2/Rc/MSGIBD4np4HbkvJoVV/cue6OCMbcbfdcmr8fm1FtyIv/JRnDvfzn8XG/gT+66/zievxUg5TW3T2e4ecYz86K7rd6HR+FeuMLdPcYJcthi0fD85Ls+QeyU3soapO3a8a/m7oo5V/eYAJ+tDAX9jxeJ+MoxDdj5d8F9+21w3qfd4Jl5FjmK5sfGVr/qqrzratYAKJxpn+tzdLv0Nc2GrOKXQ3Hzrg/zYPm5Bxxvn9Ilb4VNwZLk17K4IftuNGzeOAoAEFQg2+Ax9ydh2rFrGOHZwAnoTkEA3CZUg5IaTNVgGxfk7l0AMPGNBJpF9xFDSxsGWaDD8TewB+hJaibsA4r4NoM3Z1h7GK/HhjGSp4oOAdb3KkupY11b5bvzJqZe7nI0M+COrAjPAJEOBgwNxaqAlODFmc9/gxjBrO4Jf0YYubY1sfIjerhTRKQIhsLCZfb6OAS5pojtOxWk4goBJzkBgiT1gBT7AxpgaQ+113M9PIT7a4WzpSpAwXqBIx8boPNnXX/d6Plri4Dq2A7CsBnefcfSJpGu365B78mZ/9Ogaqw38ip10vHFLRAEH+xFogKLjwN29+qO3vrMfekAqkGHkszGQu2NWbPm7lXjBERjWZrLxlvaei+1xHs+Ld13V4H4nWtEAkUBQduyNdQmHxLtr+pdOYIPVdAHY2BsTOUqkYRo522Ww2AjH7AywIrf4yHbZ4xYi6KQ+rdBu0rqYAw8kLYoxkjn42vjgp5Vw+nSuNuovwv+VX/mVx3A///nPHxX4VuPIgGyRP5jD733vs3nZmszPxCTEjW0InGxjK/XmR8d0X59dj3DfihD1pvPe6VD/teMZVZgsFrIJPrUEYX1bMO6+2ouU2j4vFkjAJZb1HW60StR4+18S0/sm7r///ptWvPWFtEq+4dPaeWPY77ARudoCED+RGJHzxsTG3fso2h69RAoxpSv2y1/hef3BaYnRxlrEulhpRVMsoX84gls073SBeHdfv3rxdV/3ddfV/nzMVmbzaowK42yS78No8U+hZuMZO+dTjUMcE//xARyG3K0A88Pkp8BZ30hvchMHtC9W2S7cIsn//M//XOMW/9mEt2O7lRvJlRA0vuUY+uq8AkN2oHBZ4tmLCXuetF1A6+swlF3ic8nEwpE5SCLxSX66PEqiYKx00xiTGXti/3Gr7/qu77r84R/+4SET/JPskzmdbUJObpuc1rfkCaeC0wh7/SpoaVeSZ6da9+AV7H373kKXa5eTkoGx9L32SnBgFgxpR8WHP/zhy2/91m9d46WdZptc12djYJtbvN65wuhNJrYYAA/TO57AR9kU2a6eFSokQN5zwt9hlSSNH2wyyo7oRPw9xy5z5Je7aGiMuBPcp4dsHlcQ183PPWIH+cI/PMpxxaMtKEpak1+Fte4tBzOu5aMrR35GFzC2PvWj4MIX6ch7csiUrVmc2cKwGCIO4nDwb4tG5rK8wzg3KcVfYV3zom8FbpjUcYV9XJr+4Kfx487i0Z133nnEVL+apCgJr+A9Hncubi0/MmaYZZz4286Tr9C7OJO9hJ3xpuacnBSjYD3sozO5i35x9cYaH4MF4imb6zry9bPYyafYfbwEsEkTGIDphjWyJaUmeCYVQFIAW+Jt1R5A6ocCdjLaVS2h5AX+LVhwIsI2WcQMGPTJMJEmRrxC5wyudV9yqi+BTKABAudkmzFucOuYJK++u6ffdi9QPfGJT7y+nCt5MwBBAXhJGGunRL3CAWV3Tcds3wGugEuQ3OsBLaLauAQwpJ/+jQkAdtzWFyDMdhCxJXiI0SbTxlKbSxoQdiRZgnxewUEWF6A2aUc+k4VtngIUO0pHEioE2Kexeq4PALKLBXmylBQizZLh+gE+dIOIZEdsavXfPUB9ExNAyR4a11YYu4ds+M45adI2Wde+Kr1tapInbSHvklH67/w58DaexQNyUYWlM3a0K1+bWLAtQYZt9aKiSL5dQLUfyKVzMrNqZGWEXtPN/pax+fEzfRmHSrMiC7kgigLDJneNR2Bmx4uf8IQPIDkIHqLC5mov/TQ/JFlQ6Vo2BBOb63kLH0IB+2p7V4SNBflfHBXsm2vPzvZSssbT82StUPfbso1BYoMQ1cfu6OFTkkyBmv4FxCWsikAS8K6tz9pKbsmMDrb4QaadY6uKOWyWL/eJiPIf+Nv94lb31T+bIVPzXiKafDreluTIrWslnvpmC+xTguO5vvpCRpH05umFiYup5AlPkJTazHYis/WP2IhFZKto55lmvoDka88KG6InueJDS1bEw5UN31Is6VOy1L2ege3e5szWs6VNNPhYbbdjML+O4HziE5+49BIw+N49JUt99+b62oZbm3zDJAXA5Nx1VpFgKT1JNvjgxo+utUXeHMi0z006FTj0u366wKiIhwAAIABJREFUsUe87DqrjJsUi3vdj7usnDrevasz/AQfW9ngB/qqLbpKb4qPZ7uuLUnuJgsS8vrIztLZjhUZt5pe/5IH+nQumfHzLbIojkjmYMjyosWa1WXXIt+NBVfteMWWz372szc9bmosJW2K/1Zwt9Ba3+kG4ef/ZGPeMBlfINfl5mToGH096lGPuvzoj/7o4Wr33nvvgREt6JCT+8RI/rucxlv7YQOs1ge+u0ll1y6/Ff/xSHbevc3TItLmHYvF+iYD8bCx4IG16flrspOL8Mmu9ZPhMEcchkc7RjbkGkmU3RxdK4bgfMYKeyWskujlpHx6k0lcCE6Kv/KQxtRc/dJNbcAQOQtOUFv1q2hDZ2yYPZO1PtkFP7TQBmtxPxyILHFQ3IFdbRFluYy4KXfCk8k7ffqJ+PxA8dzOC7KUT5ADvtV8cMyO4fawrrHwp/qEAe7B6fEX9ik+wBq2w69gRvLfXJGc5WHp5lu/9VuPdwSJw+I3vgGLcJmd6+Zsna9g1A4EOffGIrbmXLJovD1+ftudd955vANgO+9mAClxMZkzmSUYDtIn0HVOcAVwyLx+GPImC4iZRGgT0k00t0iwiSInlNiYvPHvCvUaBZIFSFy/8pD85hyNRWJKUSpBEoF1PkmagNn4vvqrv/oAk7Yymvcqy3w5Sf0uebDSyan7KYjeDOqlfpxSkmScdMbg9jvCAJTIAejvFhxBWXGHczVuBQNgb9cGUoz4IVPdKznfpNkxQIScCziKPuuQyFJ99N8zN8iNa9n/6ryxIy3kBRwkRJJZQR64ph+JC1k0FgRmCxX1UWJQ21YxVuaAaX3SvABE87ICjnyyHz7Y/ezmXJUF3iuX9N38SrB/5md+5vLDP/zD1/dwACIkbJNTdoIUSHaMlS8A2A2wnet7ZEXSTt9sPNmz18WiDS6wrGPJI1stoCwos83HPe5xx2+mth2KLbFn2CNYnQkDGZlj13vUg68iFQLEgrlr2H7tIRgChufSXZPfAP8+Pc+4CQ5y0nlYbG5smn7MkU67F4Hb5K3zcNxqaN+b1xag0pO2xIIdb22SLwKMJNC11YquYxONa8lN5+xE6pr+7v6KqL1ErK3ErocjZLv22xjaxVAhoYTQOXHFmGD8Butkqai0cmWfCJyCwrlABpebWz8d2uotIg8v2Kl+YVk6QMhhA6yQiLHL2tjCWnOSPCriGYs4b17IA/1voqW40FgRM/e7LzlWkC4WwVfk2ly24AKT2efaWte3dTxi2G4T9sP32VnHm3urPcVWekLmspXawDv0uXOmh3TZ/Y1DskwWSHd2ZUW86+s/PF5yXNvdr4hYn1bike7lPIuLbB8HgTGNw5jIG/FDhNmi4lVj3gJ6Y9Q+zF2ugz/hDhtfkHC41Rjoy/g7t7sYcIza8XKzxWsY3bFk2vbauAwduh9PUywxLvFWmzBM4r8F1471GEHtwzJYz6Yk7og7ftI42G/63mQDd2BvdjuQyRaZtLtchfxrZ2OrZEm/kkfFPP7fnOuzVc9+izxbVPwMBxqvleXl3ObcXDxqgovAQxxGcao5KgLi0VtchTviHp3XF06gj+VheAtfUxAXgyR45sWO2XnjVUDx+IqiODlufIB/cEe8NT+7/ti6pNyYO16fivMwTvzok43wUS+aw4Hp2vgsDG3SDtPFUFzUIgROVH/ZdkWfvYfPdt7ccPrGIYE1RnK1O48f1Sb8PedqyXvzE33hfGQmBolfYkvXsen1c2MiU1wS94F1fFixH5fSP9sTJz1aiKvhdYr5FY7632q9e9jjzs2OycbDr+An29PH3meBu/HBsa6zy2xzVzYr9+QnXc9e+NoWqNgWbGlcYcNRADCYGkOACAHQcQgOt4AgueCszgnIm7AIWoJQ3xnErrAsAUJgJEiIh+QSUAJ9n+voKTCBKiQUWKrg1r+qJHAjD2S46lNbijmPoINIqPQJBFthPFcbGW1td47zIIucHSgmww0gjW3l1H0ccY0MQAnAihECKPA1J+NyfpN35GITHQl97WwlGEA3bjomL6DQOYRJwNfvEhgGvaRwAwA51H59WZFjDwha4/a74pH8jiezJTASjcYh8WCD7Ijs64ssdjWHMwIcjkh+fKqxRPY38QFiAE8xhU4lZebEkRFVhK/zQLy/2VMylDCwPW0tue86wFw73/3d33156lOfevmBH/iBa1IOqMhddTUfe8xjHnNpK3Vv2V6iTIdsgO3TAawwJuSGzDax4BPhQbJ1DzK1bS6oakOgQ1j7rihinI3Ps7kC9BbeBHMBcndBrL32tyR8dwrAVXZn9Vrx0FglR+YpuDRHWAy3JWJsUx9LijsmUMHplVfjYSd9Ck7waYkB3HbN2n821HE4U78bfMjbefpXTOBzten5dW3QP4yBXcax9oDQIQ2Ik37D1opc/dxZ2KAwqU/FA+SYbPi94h+saAxeVAZHYC/58NEHP/jBx+r0n/3ZnzGZa1KKnCF08JjMzwSOvywZ27goniCmbIKOkHj+gjTDCvbed3qUMBuTz8XLbK0VeUkc4rjYs4UEOkbmyF2MSe6SaMTo7G98pLk0v8YT3oa7fLrtoIvveIHncBefyP6MYclaX2I/gtb9fIlcul9ChPd4e7XiiPvEGlt0cQyyX4KN2CYj5JueamdJq+ST7MTQ5QuNG3nk93CodvGwjkmQmxtfMF+4YnXfqjdb6zrkGy/EA7q3ePKa17zm8vrXv/74zXIYwXa3fzG9ufIBOmnM9akwRJ9+UcWjruJ0x5sL/oIf6rcx8yfyTY5dD5PFFjqB83bCbjKSXfYYxfOf//zry8EW0+mCvVoNrw9carfN851N7PAEiQtc9IiuxI7/9UlmONFySNiLR8FzY8KByIm/dx894BpwsXdAZCOKExvbtQvT5CmbqGtPbMzu8G/nJOriqxjIH7qXbDx+ZOw7HjG2T/y86/g33rUxsTHgaR2XqIop+OLGDTZvfHBJfJIDrT1tjMAB6aH56295Ag5n3OTW9fsrBI0HvttNuzpvfj2u9slPfvKaa3W9d/nAInKuPbapb/lb8sk+Gyffcm4LFVsQk2uIcz7pkL52B5lrdlHybOsSevGQT7JzsQGGbP7WNTinfKdxJHP4yk6WD5HNnuM/ME6+sDmx/uiq3Uq9bwXu4jRHAeCuu+56QBJ8Tqh1DMwkBpzQAJcUngM7gxVgJIz1yaE4MYATWK3qWF1BTgCcYKvK0v2tpqbc/gc0AmgO4ydN9EdZAlX3mwvhmQ/DZXhr9MBSYKBkzitYdxwAmP8mONreIMIxEQNETzsCpsDOEJEz81mgWLkDFgaeEwjy9YHokhXZkxUbsMLROHbrYufPCXHHVC4lVxwGoRBQlhw2h6rZgk5jN/+Vtb/1kf3s9tt0inggA2vTQERF2zVIm4JLz5r3265vfvObL3/zN39zBSkylZg0RgAQoHV/wSVSDPzIBNCxIQChIiqJFORsg26uFbVa9ZIYA9ktugF2hEVhYYOPPiW8fU9e+Y/VsAiHF1vxy9qsUFCl9I//+I+vK0v8TcGjuSLHfAP4I77JQZLjeuRkE1T3accqyCYnK1tEe4FaAOAX5o007G6hbVcVdgmCIC+4I59sUULHtsx3E8nOtQvCOysEna7VruDbOQF/Zcg/ja3vO8/1l+R5TuaWsLmW/shQ8qNI1fiapzH6bgVQ4QzZhIdtX2u1ou3a5FcfCDgiCkdgAuxkS/yMfSwpRxL4BLnVBlIucKbvTZTJd3ehmbu4li1UKJZswiaBniwaK1lbZfOmcv3DetibTBqP+JJ86Zqe6ZCeFxfpr08JH5tajKr/MK0EqB0xZ9LZ/Y0BQaXXlRX91ZaiGPsQC/gVIgmTdhXLufrCQ/gQ3a3eyUGyIt7x83TamD7zmc8cuNvLK9kJvFu8rC+y5LNiFCLV/VZLn/a0p13e+ta3HpiFe8ArSbs5IeW7itQxGNz19VXx9b3vfe/1cZrk2HXmImatDrvGW6k3mVEMQTDXvxdD+R1bhHHikTHzPYkqwrxJBfmtD7ABca92FP3MP/uWvGaPxRO/9ND1YhAOtljH7/A3yfvGEtewO7Lp2mT3ute97vLiF7/4+r6nxXDJ98awfGJX2dkLWfA/GADX+p48KwL2iyE//dM/fWDD4hy8sMOGzW3ysMkUPFq+hhOuPYqvdhJ5PKv7f/3Xf/3yrGc968DyfcmbOIgP1YaddY2rcSQHtryxXAxO1nCj63eVshgQx+g8fYk5sBxX35jADsSd7mlcFRK6Hld2r4QyveHhrkn2cUW7Z+3agadrK/DQ7piNk4pTihAwAA/cPuQ3y0Fh/hYMixcl4xK4c2LIp+CB3GGxGD7KtdgabFvb5auLM/h+Y8ABYXSfva/m7rvvvrzvfe+7/lSeYo324Ju4yh/PuVH9KhbR8cb85TviX23wgV2c69rkjPfji/TLn/adCOuvtUWX7BqOwzkyPMdefEU85Y/ij0c0yWeLaXx222zH4mtf+9pjV65dCuTjk87aWfimN73p+LWU9avOx7duu/vuux9oYoBygzkiolHKF4Q8v6OaJrjs9bXbBFXaBG0gvsaDeDNSoGGSjUc1yVZY90tM+6T4BL8vgyBgjrPBaJNJxNR1nLfPTQbMZYMeoxBIkckl4AyFkyM2iMgGttq2gkj+5krJgA2YMXSE2P3r3BsQBZA+OZKEvj45CdAAMAsQwE9btZ/BpXvXI50Ak0wEa+BKF2vUVvfMAXCp8ve52+4RUeC6ST39Slz71C4ZS1ollILakthestPv8baa1NuI+RBHpx/2QzYFp45ZSVlCsv0A9PNKLWBXsQRe/czMpz/96WsSppiA7CUjyQZ5SAgUnRA9W96ANF/07Hnjbx79y8cAlHbr00qzAKTYgLABYT7DV5aYwwKFL+SfrcAo+mMzklSVUj7ivCDBTmqPXDcYCkCSvwVk97Jjc6ZDMkUWd+UdwW4c8AqxQoDPAWWxGfYIgvyv7wi3YhwsIhPjRSgaS3IkW/NaWbFdwXsLHGSpfbi2Y+RrdCuQp/M3vOENhx31BmuPNOwq1+KA1RYyVTRtrp4bFBvgobgheej7FrIULM9Fsa5DCJDV+mUnCIuxWKV1jePk4Dt8YO8d9wwrOdHrFs0Wf51n/wpKZE+Hh2C/+BNpirz8TgLEXhpD/SVL2B2GsEd2rRjRNRGM9OMnn2BeY4Utxkpe8K7jkf5Xv/rVRwH1j/7oj64rIvxZTOTv9clWFRgk5OZOvgj+rfBE/GsMSPligDhAfuIIP2h+VrW6r4JdhDh51W//yG3jwmKMuNhnurHLou/poscX/u3f/u26FbR+PO4lQV4CDx9gcPbVmBqr6yRq+ksOxkmO4hXbsrjgOn7eODcZRzDhOxuEweLUFnqW6yxedBz2898tfNWWXwnAv/o0HrGTz/V9yT6dd9x7LhRoekdEjxBZjEjmbaWuT5hABr0HJZ1LNiW02t/dDua0SXxjvnHjxhG3/bpHY4ZR2ZLCaX3CO+3zbfgPl9d/6hcHEL/2u11LycJ7jhRyYWj3KULAZnw9DvTc5z738va3v/14/ErRQOLDr/BW+cLGbDxXsrh8HvY2ZhwChuEdfU9WPW7kRav8SdGqPuATW9MPm2032I/92I8d/9ktPGFnjuu7trKDihcKK9pfG+7v7KNC8eIOP6KbjQHGmwyK195bQu/LVSS/dhHuY19sau9rHlbYF5PlD2zEzh3+zH6NFw7r12KVfFBhrRiRDfWd7GqTPYhh/ES7y0vE8MZWW+S7PMpcYGTXyBsVdo2BPy3/WW5j4YudaKtxL/Zu3HVO7DZW+GwOOy94hTMq8jiu/+b8jne844gvvTuux8ZhEa5eETM86p78oZ2GPe/fXIrX7WZP5u16vO2bv/mbH/Bm+wbK4DgLgwF+AEEg221VW30hEIOz1cjxXXnUlkCN6JjQErclEwTIUIEgwxOEcwRBzScjQ1IQjc7vdjtj2wSHnBjAEh1y4qzmkFH1N6d0XPBProhV496Eg3EyWv0JEp6ZlvABGqDIENeIyQh5J/s+ATMbkAz3ycklZK5fkriJQMaXwfl5otpErgDrFjBqt/5VwXJQ3zlW3wVAugfKEpQlBf0NeNgd+RtP90m0EQFVZrJBBo2/ufUW+ne+853XVXfEGRHp2q3asl8yBqrIIDmmQ4WJziWX5pBj58gdY8NkIMFPnuyMXXevcRg//6kdBZQNKPSzvs9/6zMbX7CDHVbF+BHMENgkoJsk6Hd3kNAHnS2+CD6bJJ9Bmm7T31ZVraA1TmNeHWsbnpChl+8I2EtstENnCEX38pXG1/zIDdnZgLVBAYmAY4hM17BNxQN+vDhnpZm+W3VoNQ2xb558G0bwRbLsXsnC2XfOftw95Fh7iqUKEEi4Qp3+e2dJ4+9ljshj9/aW3P/8z/88bEzgZZPGZbs9H4GbsHHHBBv4jpU4x2GiQsDi2NqEvhRJ4a5dGd1X4kX3bI/90xE8YSs7t67ZQoP40DHXa7fx2C2H7Hc9XKgtyTebkNCKrd0n4YFFYp5ryYc/Wz2s7ea+GCb5hg+1tfHYW6af+cxnHs8q9++lL33pQQ7TaTFNMUiSBsO7Vtzh4/W9RWB6N3Y+Zhxdyy7ptk9ktHPOb6xZ3N5rEVFFnfVpmNa4JdPrp3gE39/Yyh+bX20ml8ajMNU8PM7QXCscJJv62RjI1mo7HGjLuZ+Mw2eaA5s3987tc9xsUgwmu46T39qbwr0iCB+AyeKfuKddx88xUAywa2eTjMbJvvvsv3iLQyHU+mc3y8OQcPrgO43xjHlb5G7+4r75iq1wCpZZWFDcsGtvC0T689iKc/BJzIHV4ikbt6sM3rEB86F332EAXGTTiyO1IbESy1ph7N/f/d3fXf7gD/7gusLf/V5Eyff7VMRd2+443tDfuCdsXnnCP/jERp/85CdfnvCEJxw/S9kjP7WvWCFmsgN2u8l9ffW4UqvYJUfyEHqw2LS5wPL7zu88yRsm84vkuzx148ByYguDrqfHjR981pjgIV8g47W75qV/u/EkvV3HZxa72ZxHd41leTRf3DYVjXa+fHzHKl6tbrVND/gvjiEfaY5sdOM+X+VrMFlxC2daDsj26nPjtmIXn9Gf63esHYNbHe8/31VwgC19wrTzePBfx/Hwxz/+8cdL47PzXgCvb/qiS3anzz77RZyKAfV7PAJwxx13HO8ASCkMKyFSzgaFJQ2C/RJfBruTc90mFo6tMwKdTcQ3Oeva/gm6SADiusAu8LneitCSOJVaBBgpZqjIOaFKWsiJozRe82UUyaHAIDBrIzDS/oLwEk3KBOKIdMcFT85cPxGCH/zBH7y87W1vO0gBY29+u33PPfUFTOkOuQAMnMi4AMKeV53rHFnWHwKPoCwR1C6bOpMC4Nm8trBAFmSzgUsxRNAm6/p1TMLRfcgVcGCXxmReApBigO8IQ/dbJa+4AdSMfQlg8+w+bZkPe1z9CwaSS3bIL9ibubALetWHNtkDe0VgkU4go1/jFKwaIzBb22VfxilI1i9f7dxWdbcAQF4ClIRWINP/7lpAdM6B1HEykCTpg475QN8FkeaLxMENczGP7pMQAFXy3aIc/5cwAGI4RsZrUzBQQF0ZJZMNoNoVLBUEBKF0KRlTSEsGtiQXvBXwJAl9dg8fJqPmuWPbQA97G7Mx0RvSJWiTCXKsTUEJniO5yaw2/Tyqwh5/paNHP/rRRwDzZvUNtOwBUa29ziMmbN95gX7jn37XfpsDvOG7tel5ebrj+40ZcaptxGP7X3KN6LEPcZjNbWKytmRHlfbFNMRiscnfEiX4ARe7R9FVfLDSys6yu+aMDOpnY6Kxd84Cw662WA1qxe05z3nO5Y1vfOOxPR/+eMksmSdbL82CGXb3KcBYkW9F8viN49NvZdc2fzrHNCQLNp95Bp1ukt4xnEhsa45b4JKo8hX2QMbLX2CAxKrxs0N4pR+kchPyxmyLq19PaLwKcbhLBYDk/g//8A/X50L5zxm7u2cxou/pn016Z8IWz5sTfmMVFibjfnxNbNEvPxFT+77PVTfOhz3sYZcXvehF12fm6xsWnpN+3OZcTNaPxHu5jWKbnZNs/Ywb+CW9kfUW67qnMUmuG/8mgB1XNFqbXL7X32JvfXibPW4A77qOHLagYtcMv0kXeBo+wIcaTyvU7XjYghsfx0P4QTJoS3JvNH/Xu951LPRoE0bCAuNYnIUpi62SdTsTPGaAm1VcVfhm0+nqKU95yuWxj33s8fO0Ev/mtdyXDrcgcC4m7TXJ2K4Ivnbma2QCC5oLPGnueD+fYBNsXu6yMsY5FErpruPif8dgtJis3+y61d8KIh7HVMjHh8QJ/koXG3/FNLwhnVhh3nhFBmx44742Fn/xRi+6Y9/Jbv2DX8IBdsn3+lwu0XWNxdzgFD6yOJf8xZltp7FtTgx/vGnfLlj66tpwMD2TP5nWr7HIcclmeSE7E2dgCpyCo763a6jHlO65557j7f9dL6bwv8Ur81m+dsTIRzziEQ8AkAUgQC2oI4QMEEnZZF+HlICQI9wcQWIq2HtxDcUBNkrbhNUqheDPuAABooncMeo1JEoy701I3YcIUKCkYEnvOo45Csy2wyHGHJoCGKJETmCtH2QVoOjTePXVd6uZGTL9MYCtJnME4Nt4GJMkBsleuZCrRJKOGX192iLEeBeszsCw23OBF1trXmwGkTJH2wbZ4VaEs0UkvrYC9AJBq+X9LFn/tngl2CEF5Gbc60CAiU2eiyMSEnbIbsgNmGhbcNiKouISX5O8IRL8RZGKvQqsjiOLG4C1LWg11/W/+rAaVmC1fdV8tngBlAC5uW6StEm4JKX5SDLZX/ciVt2/2/TY9Lnqr+JbG3TOjn2aO50iFs5vIU/7HXMeULKRTQzYZ21v4O1ehS7JoNUMIA8rNkFmywI5OSAti0WuaX6SBnPsutqKKNki2HW1h8TBUuPjl+RDF4iVbbF0ztboT1Bb4l2bSM7iJazo3mzMT2Q1D0USuJIsrbRYPdR3skzOfY90tjvAY2ieo1PIWCxJBlZExRhkFB7vjivXszf2myyW5JE/8sWOYAU/g70wYAkAe3CuNhAa/iNuwhQJgWIKfFtCp1ChcENPEi7JAlIiPiHL+hbP+ANbj+iLrbUNg/gFkrnEA2E6Y1D3mxNcUMwSH5He3nPykpe85HjJqB1N5F0bkdN+mvL+++8/dp45V984i3hTX+xfwq8/OO2aJXu1o4DWOJtrds0Pxd3Gky31qd3GTMfr02wEtivqdI2Vxc4tObWzIPvwCIkX4cIdvgMLcAfvFxEXOt4Y6Vtf5p3fGbs5dY9n89kbDCAftr74CveWjO8qJ1tVeLAlv7nXd4+6teX6vvvuu76Mz6OGdnWJEfzabjQ+ys7ZggIYu8dzO76FNzpuLHyLHptX9rfbtPlu/Xcdriu+8hMFnvRkh5/4VBuKl2Fnq3j9xKUX/4l5fLtxwH1+1LFN4hRKknU+1aMmuCrcW+4q5sCJzRXIWlzcXS7LtZu/fvF4xZHaTYfsFt7UttXsZEdvuEdtkuFyKu3yu3aTlSixD/zSzqnlbxYj+K1Evb7t8mLP7ltbqG+caLkwficG9Z08JMTmR26NTyzumi3i81ntwjKY2/HlBLADDu7Y4Hb94iHGIu7Ud5x6uRb5bg5BtziQXIiMFEVgy/oPXYpLrqFbfIG/iN9wvvG0ePCQhzzk8vGPf/wao/iwOEUHxg2nNlbjG7iUa/gwfraxDgeXC9HR9rfYtLLEw4uteJR26Mz4in/tnGsHnRcaNj48aO+DcZsj1++//Mu/fKEAAPSXXBK0BJ/gEECfFNF1GUgGpyLBSRtA1wmMa6BWLSQim3gAZUER+CypWGNewqQvzmvFw7gFAk6wq0BdU5W8eQigqmeqLEuc6hdZTQa9YEh1feWFdBkn2W5SJJAi3gIqBwUUArRkkaNsWwJI/dUXUJLUcsi+IzycHrBuUs+QagsokQuSQp4CBpvi5HSKiEiM6j+ZnldoyJ8jMWIBiHz6VM1vDm3jEojXpsi+drZK2P1sfv/m3OS+NiwZ8ZNSXSNYsVH2Z559AnJzokt6QIiRT9cLXkAD0CKLAsES0frY1SyVRCSUjdBXffJJNrG60vfaTuOV8MEJYzIWCR7/UVgAdGvPiAfCQMfkoejChx2HE+bUfQKDa/TXuOxSWfCXiCBcdGLe/IhddJ22FckQse5RqICTPvlkn9owbvJn41ZckfV8JNtWrDkXPbQDb8yPjmBGxxXB6Np8BSxjsEJPDgiawgE7o5Pa2VUlfgcf6ner//SE/G+M6G+rP8nPPNiUawVsOiIH2Nn158DK13c3BVtU1WeP+lnflgg0PztJ4LpCQt+RhfpDiLoHnsDvjXWdRyjYGyIj8bTStRgOY9fWECVtwtklnGLpktfOd6+kfR9hU5TtGsSRjdKvuUvwzHnJq1jTNbiINmEhf2nlOtITAZIQSDzI0HOtEhFJRdeVTPod+yV/dMxOYQy5Ln6wLzEBvlqtk1RYpKhf8/e43uKJceoDZvBr/KJPPsUuxHscC/Y0RvJgj3xZDKVniT+cxYU2PvHrTVTICr5InHa1yhjwBDYGf2GdOAmPxGz+0vU4V3/jIPQGy5oTfNsYJIlmf+THvnEifCM770VwtdUxOjdOW/prV8HaXI0V3ogz+HCfrsGL2T47F0cbRztJN47CQPjWZ7xb+9pSSNy+moeEpnYam6IRDO98b3LvzeHNyaM4Hd/iJFuAgbB9iyp0drZLmOIeOKSP7nPPN33TNx0v7uzxNf5IT3a3iKPrH/0NC/AyhWA8RGyFuwoHyzkk43xgbYbM2R9ehM+u7XS/4jY9sN/lKc6dsUjBDG+FkWxDjDCX+qY7MZA/2fUg32Aj3Wsuy3XYNrypb0U1PmF8Ct/szD36Ms5ty+4tGO0ZdgW8rq0fi1TsQPwT8/rsUZDv+I7vOFZsDe0zAAAgAElEQVTHs2/jE9cbuzjFbnoXTQVj+nRe/iLGbHyGp2JjbWVf8N8iA0xim/BSbmWn0cZ7/tC19MsOyah5tSPCONrxoTAv5vBXeMqGu/daAOCwS4QXULuJswMmQZUR9PmkJz3peIvwr/7qr970002I8RosgzdAxHvJvNWojrmOUeofUeV42tHXVuZqZ0kO0ocULlGsn90WK0Ey/zMQmQ8gBnAbJJMRIxRcyXydpT6Qt71O0opMIK/0h2wZQ0FK4olw1K5guAUJbXJKATHCFGnpt9LrZxO9DTjpR9vIJYIBMLseKaZTJAfYkwdCQ5/pKn0gL+zR+QUZIJc8kCngQx+IwAIIIqdYxGnYGpn0XXWzY1Zi6FbQY7OIQHPagKGqiXAhQ0t06JZfIMhIG7kjs5ITctoAw36AgwSy/hAPNmEMC5RAsD5b6eh7gAy4FqiW5NADmfMN8txAQ/YSI9VoxQD6Mz+ABlxrWyEJ0J9Jqz5qQ9DaoGRc8AAYC44SFhgpKUOoOg+UYWfHELf6tELTvUsc2RI8QAb4R9f2N1+ShG1C5R4Bhs2dK/sSC8kbW6EvAcdYbFWtncaQ/SzumqtgLTBqn43x7dpJJl0PfxBiMmcHbFSg1xc5IlrdpzjJ3vjXjnUDvHEmS9s92Qg/Z0Pph/7pHcbyHVjFDiV4S9DOJMA8m0dBXHFxk4eO2f7KdslSfBIT6BZhYVeNUaHUyr1YtgkTfSB69SNuND7FR3JPDx1HthbTFsPgloJ5MlnfWztmj8aHR/CB+irGRfL3xWMwobl2j905fZbYRHy63mqa2NHYFEo2WYOpW6wxzi0u6Itua6t5dj+c6ZPfeE8QbBA/4Ir4Y+VWPDF/9o1g7ljE1S3mLv7gCsZ2xtX62IJ6Y5ZYGm86L0lWKGvcXgyrGLKPp5Aj+fBhcreIIElqDtkcvOw6hbTa5ZOwdvWD79BtY15cYCMwCWYpNLJ/ya14w+/YJpnyO+MTryQQ/KT7mp9dkxIGO7P4M87UOMW2jZ94T+fpKn1IpDoPl9iRZEp84FfGaGdH/aTHCg8SdL7v3uV+zVkizS/gzvLd5WhiynLC7lV4x6c7hqezbzbdOceMC8faWLdYiwPtDjcYBKf6LA4oMC43Mj9JuJhCljgCXekb7m1fjdHLQ91Hn/qEjdmA1V1cQI7AJrVtLPxl+RaOxs5Wj3KjPhVw+RhfbVziWudwEXEbZojL9dMjJd0jJsih8Kst2inMLVYsf8MrYbuCtPjW+NrtESb9+7//+wFr3WPMMAXe1U7vfWh7fy/ibEy4NBngaMa2uRl5+qlE9gBXXVt/uA7ZN2aYhXMuJ1of6B65Ez2Zm+9sTAyWM7BB32F57wK47ZGPfOQDWw0lGASJYbo54q/Cu8rPQFSVMuoU4GfOOP6CByKnXUGlwRJQ921VQ5BHblTzgDcStESTIwIK8wKKAHyragxzDQ+ZFjgYHLIHjHYFa4nIHhecGAuAB+pemNjYALCErDY3sTZ+yQ5lS8a7FrACx+QlaDTvBZkttDSOfoaof/fee+/1ucoFGMlOxskuNjhJwBErJLZ+GT0bOCefkl1k3HfgTt8dX0cTnM9JkoqcMZPtJmzaAmjnSn9tIvRdEyGXyJOLgpL+EFcBJnlKrhbQrJLs+Nni2hKHF4zoj58tMdQnIro2QO7AaYmrIJisjcG4JazsaP0EGVtdei7VMTKuvW1bIggo6YcNATzFnO4FZhsw+ttKEn/feZMz3NjEsL7OPp18dwza5EPGALd8ahcgwzZyRhL7lIwA/Q0WgkLntogo+MBvckW+BOval7BZNSIvWJmN7jjZG8w2hiU07I4d8WdzQCSr5nt+W5DaMcIg8oJZG+g6B19qd+UgdiyhRZwRHOMWdyRICDm/dtyultUpfcFv/SVb8+mYrZJW17SpeKBwsL6PnNsGmD7oyCcb3DHRASxAoMUFhLexe97RMWOur3ZMlcD3N/3BMcmNlYol6ZIOsrBiDwe6Vzv1Z564Q+OOIHquEl6xBXxE/IAX9LpxG+kiC3Gi42LmkmVjrW2FYHEaXtA1e+KX9evxE3bfuY6JReI3wg43+RQOIhk6k0WFguxIMQH2KMSLFbWZnzV+Mbw5uG/7VDSECXDQ2LeQwfbSBxnCZTLq3Lk4webrV7vGzv60CWtgE37nxcESJauZ+AVMwu3IQjzLpkoQ2Ir+FPmWC8ITOCEJUJSA3WyLfbLzjcEwhi1vcsie6ADmds1ehx/ACvrbwrjt4eIAbsiOOt7fig0ba8kOdtMzDmHeCo7mt37YXDrf6mkLRfH9TUaWXy0fkPAtZxVj2TX7UcQQ+8mhuTQ/hZpf+7VfO94lIo7hvz4lpBYs6ajzxrZ8beNiOUjYbWW76/h84zFGfDBfUOSpn/r0Uli+0idbK/n87Gc/e/3Ju5ULu1MUWzyCq/yQLtkBP9u8yLXLUeis+3EZBXc6TC/rI8s1+QROz98bKztTGOOr7hen6q+4efZp54278cBiuLUxcHn1OX5a0F2/Z0fLTcUovFUu4LEpuY68QRxNR71lv8VS9kEW4g5fXe5dO7gde1750vlyQ364u9ySQ/OAd+Qj/vAd3ObYAXDnnXcejwCYDCByk8khlwYG+ChWMFOpEuAJuEnYRroFh3VEAMiJEflNmNy7xk9AnJ3RShRWgQvUDKnrkRDz1iYC0lg4OoUBYwQJ2eFcruMIjJdhCtDuowMBbOcq+QXiyYpj76fq6Lmv5pr8K+DUru16ANA8uw/ARdp7gUj/2lJj6yTiymgZJsMD1giPRGS3nZJv9zQnSZlVafNkC40fgV5gW0AlP6BZ2wgbBxd8ukZRhaNwnsZSf8mqKjhA5gO1sQH6VqCWTPrvuTayAARrs+SzdsWGlgD3N38SeIAvIiF54lcCmTF23ZmYCLZkDigQ6s43NgDq+toWhMm+fhSwAPqSwU1m+TsdIV2LKRto9Y8s0DN/B4BkDOiBrbaQDMGl+5BQ1zQGz72yUbJcGRsT/0Ta073C1dk/EVVJnmKFFRg2bdVl/Uqy2TXsFU5I0NhGtgd72Cs7JHOBPl3Bz65dokdPiIWYsBhUuwgpIi/BgA99JlcJv9VtKwPp03Za5yTRZOL5O7YKN5acwHVxg22yaxgpOern1gra3qOy9s2GOgZ/4J9xw2/6hH+2p8KXJd38tmNWqDfQiylihQLejq1zdkWlu01sdnWBbXdNx9M1Wwvf/PyfvjbmsR/EhS035vDx//7v/w7CQefiDlnBG7i1hN7jI5uE8OX0jRTiFvmDv81pfR532bhKvruKTrbiLN/gN4g5HGFPiLKiA7IGa9k1fDCOJaqIPEKd7HuePTK2uyKWIJPPxp9k0b1wfTFT7FicX2Jopwt84WPiD24XJ2pH50EUv/iYIPnDgGQgpsIMutkYtPOpfQUXPooD4B/sXWzUJsILk+3+WL9wj50JErf0B+86Fp9Z3GDDtXUuIMN3Mao+ap/t49CLCR3j830udpMjm+Wb+ZUCNJ3RuyQWFi23rv3FCLqHReS8Nt/f4hX/WKxcHkDHm7zr4yu+4isuL3/5y48t14u5CkmL+Z4h77pkIMlabkgWZMrW4Czuuu+GgJ12qeEGuAv7VbgzD/xlC77uqc1igp9tVjBkQ/KTxhMWShBxJXECnuCjciM+wU/IG8+Dx+LsckixvoSzXzzoXrrD22Av/MBzxMzlAs0z2TnWmNlf4zMnfiYuimOLlY7hKOyeHeyvzsFenMP2+eX9FkjXP/kTf6x/ujznlGzeLhtxOvk01vSXjOiX3pKJRe2VpZX45aa18zVf8zWXl73sZcdL2WEQ/yN7Ni+HkJvmf17u2bFk1mOebAFOsf30Y7cPPkkmYizZiAd0J4594hOf+MI7ADiYwJ8yllwnUEJC+jk/I22CS4zWyNahBEeJJ6MXyDKsgPWhD33opQFSGoBjKI2DUUqyAI7AzCkoAdgCVBW/JWaMggwYep/dzxiXZDI+xQMCz3gyin7eaknVOh4iixwvCDQ+ihdoBKbasxJDsYLKJomcBvhIWBjBkgVzI6fa77raFSyBAoAIhAUPICux1oeA1XftWTFgW83H3NkIIFGNbhxnuwQgSAsb5ID13f2BuODTeDc52sBKzkiDpCedNVZJkv4QVmC+35FlZE8i5F4VU4CN5Bh74wIcVu8AEVBu/gIEQGK75C/hAYTaYC/0vvcJUhIFdsK3+G/3LCAiT5Ls7iPLdgb5reMlRsif8ZMbeSB7ZOu7dptXVfT0KzgjGIgBLBCoEM3FLQR4V8sXOwBtn2TZ37aNdn8g3k+z8E36qZ+ObdKO9CjesA99CpxL1DuGbNyK5MCWrSTXtx1LsA/edo79Z1Oey2cTi4cCS/02b4QfCfcbzN0LzxBnybbgu+RVUtQ4XvCCF1xuv/3262rObtNekq8gINGlV7EM6REn6q+2+pedmFff/eQcfGETZAm72Sfsg0+ul0DCOX4tKe4+QXrtih/Sf3qw4kRufZ7jCxwRQ+pHAgLvNzaIyTC4cwoHXii2emcjdEln7L85iFHizMbr9GmeiEvt936d8IxN1u7OfWUDdxq7lx2JycgR/ST/xcP0TVdk0zWtWN5xxx2Xv//7v7++oV1Srz9YCH/NuXlI/BBc+hYH+ToMhWM408qzcYkpiyvwRaJs94sYS68WIZJr8vYTivXRscaoEMueJVZimzhEnsjwM57xjOM3pEvu8B1FjpUrm25MYjcCD2fFIDss4GDHcYBNYJIJnz5jsNgDg8S55ly7tkpvArZJ0HIh8Q0GN08LVRZCXK9wwjfFuPW7xuB5c/o2fvbZeb+Cwafxh13pXR4kJuFW64P4Ap5EHh231Z1sF8vIV4yGNc1PvIRF5tC1cSm+i0N33b5bg103lv4uNvz3f//3ETdgAd7Mx5rbYgFOSP5srr7Ss4QtOfELmLu/GNJLQfv3p3/6p4d9xhUqfIqR5oJHLQ9jN2K1+AU7++ydXx/96Eev+IRz4AvmgZOwX7hPtlsIYNv5Lk6zPpM8mwPsx4O7j171s3FLrNI32fFBc89GS0Dh4sZENmvc9IM7168i1sbs4myx/fj5uS8+3rP5zfq/tuQ7dE227Nj4+75FOzyg48nQL7KJ2XgJzMJpYKBi+o5/OXfXiY+KTumkgmlb650X1+Q2yaYx11/z7b9EfedqzGebYUti/2KjuMgWxBmcQJxhy0cB4MaNGw8YHKMTVCS9wMZzMSa+wWjJMYPzacImX/uuNxEG1oTajtgge+kHASwZW8LM4LVtcgycgmuHwDtWch4IL4kD0KrpjEjwXWAF7mRjTkh516bQZNaLGtZJBOB12lU+40cc6YehbPWLjsiEDo19g+CCP8ORlDD8dYzkJLhp5//RdS+u16Vl/cf3/BVBER2wxkPNOOokZUlFphadyaIMNS0PIYo05iRlB0tTmxSbQiWyGCMTk06jnSUlO8hY1KSZkQmC0R8x8V4+r/37zPo9PvCwv3vvte77uq/D5/pc17rX2kCSAyt+spnfTyXTOmJrUHgCLaRFc2cJE5DhFwoqaycn57Y2visppv8IZ/cFfexjH7sSFH7XupATSY9PkRMIrN9L/uvrCkgg1XpLipoNQIGtFGNshmALZAXX6sc6Fd2du09+5ltkb22tSxGpS1rjpodcmguRl9Al270qTbcbq87n980n5ra7vvZiy86he/GtSEEK6HLXAPQRbWOXyPmlROa2ITG0sdQVLo1NOtYgkxBgnHiJWHgatkQrcdW07EEybgtxtdoakCIFsm73kjn+xPYbQ42DUNE3HWuo5evJp1iCZUtGjdNYyWLtfEZzhi6RU0WR83tfzHsae4VVzQ86Fe9LzvrbzhqFE5/u9elPf/qBlffff//htyVCW9NdUU+Pmz8UbXRGvvUBx8Mv+uJDrRkeSdqO2c818xqPfvoMKZWg1581VcSU8bP/EgzrUlg2FmLd2hHExSw4qbBKpwi8wg6uNG7fueqmmFtSQYbmiwCaa/NJOjMvDJM/xA2/27HhgmLGsXBXfpP3EBhbmOWVxoS/vZ63dIsJNljcas577733cLmXvvSlD3smT58p8thqSZU4XptpOPAHfILulxTjF/Bq189XYckS1c29nbt5wVqX38AqGNrxxWn367PTXvHcwkpjLL1qNDaOp/27Ytxxitj0kY9rJFqLHCvOz81ZviVexYX823v5oLGzTfqRo9iB/8BOuAsrW4uCUcza7dO5rryxDzsnh10EGmO9RvQ7p23b5FqMVChsw45/4JDLlzUMknHzLx9I5n1QH5/b2JJ3k69jixk+oXkmb+N0+J3GEY6qeNtCbznLFoX9GksPC6Q7+bWxNXGe9KQnHdj613/914f92FV8y3H4EdxTbFu7fGvdXjVKFFPs17gV+6973esOXfh5wOyXj/RfXnQvORn6nHzpxX+4xlfTXTyipnLx0PcKwta/vsienXvmUHLMNp/gtDjm7/gCn9O46fMztsjp/E9OW+7Z33iYMeXkLcrPfEecr58sfrEPXd0MS3EQ9duuUfOJX3YM7GvnQ1xr+VnHu+3nLJNGqjy27zWC0kM6h1t0py6BV/iG2zzSnZ14Kw+OJjcvBjQnDIZfzROuuO14m018umM///M///KZz3zm+uBd+Vje3HqF36a79GNnZXN9/OMf/+wzACQMxG8XoaC4mbEN3vG2ry1YScDGk6w7RgJXoBSAthMiIQy+ga9gBSQAFbkAVM7ZopMjbXPAGiQhCeL8OXC2XRN4bhF/Duot9Dn/EiWfdR7dWw9SyRlzBgUDfW4iMK7iShK1Lk6BdAA3uuYDxhYgAjT7SrCdq8MvoBSkxrH2zlc4uCLjqp05zLkFITsIQuPveNtl3PUtUCAMgBsRAKISsaJytwE1Zv8lZeC2vscGQEIiZjd22EIbkd3gJD+w1FDSmd1k1xz0vnbIjwQ4X3QcQOcPvWqe8OXt/Iv3jrEmiaY1p6/+txYxyTZbDPFnCTV5+BIb0OHKDPBgCJDbY9hKguRnvWpcSGhAG2Fmn763e4CMWzC5ur1FMlvSLd/hL/SRviR7xRay3THZSuJDkuHYkiyxTf9iYoFeLMC7bVRo/vCB9X1JA34rECWfdFuyLeEglGKcHV0RSx4PTloiwObiHklxxSdbwWv2Ead0tMUEwueWA74iRhaTETo+Qna+Kv7lDUXGjtHce2tHYzkeIUGA188RQUSG77J9rzVsXvaylx1XWZGw1leDrrWTT5zzk+RMxjMJ1qBA6hRdbG7dnZfs+bctmXCgz7ta03v3ri4J5kd9v3mpY+SVLSrlAs1b/ks2sQqTbGXm98ix4pz96XwJMXv0qjhTkMmp/exZMniwrZwIG5Ezn2+8bJ5ZrKYLmKTIQQxdmGgsPg5j2az5FNKOU0DIOXxeUaQwFf+tYRsevY8wNk4XIhbXjYXYduxusedf8qk47hX2t+7W2lib1+mfDbvN4X//938P11kfWVztOxdCFCji17pclXflsOPESA3Iirse5rUy0g2s45vyMNwWu0ukv/Zrv/b4uUFF9J6Da8mHjSM+k7e14TGuMsNFOUJM+HlU9mxMcYOvwi6cBHdbeckklmAjHsK36Q3/VjCFR/Fw7/GP1mF3gnV2LntpsuBwfCl9NGbf7zMmlhvjlXDWThqYbw3iefFHTrLTgR/Sb/jWLQqf+tSnrrvbzty6tRZPNcnaTr/j52/y7uZbvopziCvypOc+w3EV3lsMZ7dwvrhkd/6O6zteHMEktsdBksODTdO5nI9/8Hm+LgeLRf4h5tPRefedhgb+uWPh8PLB7u6iT80hOlu7a27DUZh0rk80uLJXV/XJiy/ZXdL5uKdjWitegXPCWbGPh3Su/N13clXy+F/jx0XqnQ9etm54DifZEb/nL/BKA2B5rgaDGiY+VjO39aijk88OR76WnPucGnMb+3gI4O23335tAABSTuEEr8gDEEMKvPd9Agb2GxTIBcUb0+eAsrn7m3NtwFDAEgBFj6spHFlBTbFAC+BuIpLgJZkFYQUI0mJ8RQKQooN1dsBlPRtknISOvCpYnCvhIHSK74wtkBQgiiT30dOBIs6aBSJSDOwFn4SCxAgSSXBBh2MrcDgkkrwJOpJbwPQrEYoogEfPiDWgA2a9SkYKTOCgSQFEgMH6Gqd3ZYYPNQ9bdoxiJFJMb4Bcd1Cy2dsIWkfHkbtXJIXvAGOEj9yKrg3QlUkDQmwIcGAFRDrHQ49chQVM5NorP6t7yU0Mey9Z9nlybhNE8bqktjUjH4goGSQJcQCgre+aeW/8sSRQElZkbJKuWOnnwR544IHr07aTUzIyfucCegQBYZAQG3djnN/AI5hHP47lewgRXxAHYnSxhn/AG0lGcqCfM3ArBsnU93DtLDtCJvktOUg2cdCcfef3zNkKDolzDQYyIQriXA5RnPFxWEOfEvW5yNjmipiiS7mAXpqL7lbPcLBXRfXNiM7KqPCBw+zcXAi34i4ZXanZ2Otc8tgKzzbZuv8lbk2z5qz5FJa3PZaumyd77O+JJ39Nnb7r13be8573XJ/AbG1wW+FBf/CiNYkpuNcxW4zIP/30VgTLT4HxG/i+eA+zjc+GO5eCUdFJl40TSdFMai1ixJUT8cuuMGyLE9xgcxZ5FBau8m1jpbFuvfXW4zejxZO8Ih7F7tnWYoTPWOPqhjxbzIlJ/rf5qs/sQoIp5m09dmqJQ89RUITSUee6t9+YrtCLZU0Fftdr44o3WGiXnyIvnbUGPrG6h9PWtvFNX+dCAg4h1snNxmTbhoIcsH7fmD0Erl95eP7zn39cSev929/+9kNWT7S3NqS+14h8zYNPfvKT18Z6c8BneXfzO1v3XXLbhaJogIdiYwskesdj5BJ6cH+3OEr//dsrib3n/3yBzJq3cgE74tiNi4PgiPJH3+V/yb8XXXAhPIKdjcUfNk9opuJ29NfY8kBrbWzcyHsNbLLjIXK4eRbbllNu/pKTGgvXXe5jjvRo6/tyj8baumG/Wz6CG1kn229+tg42amzxj1f3Wl7op05f8YpXXK8uqzXkpOyzP/umsdwa2BqGwRzYuvkNn1C0ayKxiyYRf2BP3EGeIb/YEgtieOu21blYcr4ckG42rztO7cQX1XbLBTTQGlPzfrkRLiHWFhNhaGPgh/jL5j/z45qaC3xCHkiurXPJDyOWJ/Nhsd288YN4GY6SPcQWO8pZHeOW+MUrXChZHHvcivGoRz3qIR0dBZPgbLGBDjBnkAXeM6FWuChOey+5+0yiIQwyKSi3W75FTp8LnBSEiLl6tYWR5H8g5w3w5BSuMOiSbWApBDghg0jkChxb4py7HTwEXnLoGOQCcHLmTZQLZoJG4NJjiW2JITIjoJakIBDJbBsqfTTv6rb3rRVhF9RLDpBDa258ACMI6ZRjkqfXxz3ucUeSjQTztebbObfAJA/gaK7IWh3+9Kgp0FxL0pDbczEBbIH5rl9QArfkc6/b2ox/s19jdIWlzjECI2Ejt4LfWnXC6YjuJRr+w1aSsg484qVLnEzIw8YOYDI/H5Zs+aX42WQkscMAYJVMOpLGldAVIAom30t6fb8YIkb5vfUiE4gXgimRIjz0HUB2laEtYRE9xC2dANf+fspTnnL4Xff+9s/VOfeM8u8tQDpeN/9c3CanK3Hrt8gSTLAeccNW4nPPVSg01/oBGZJRV1kMi7HIAKxFPrYTf7ZT50lOCJNikA6QnXxa05H/KMT5betI913t65iafQgX7EcmJDDnarxJxDXg+owf9rn8wKbsL/E2ZjrZq6F8UI7ZnU3mFn9wBm4oXtjRehGEJeySKjwW22LKuXCY7Iup4tw5ySwPIX0IUeuQCz3Ej/zN3fFiV0Ogz+jT2M2VTc7/xJyiD+4tmTZGYypM/S3WF+PgrVwIQxEpubU1952fs9VMET+wH66c45YtFI2dJ47XZ1z1e9rTnna57777rrfp5T9dwOhV/nN+upIr8CZ5nlydB+PtYOHXjUe35OJ/29iTzxQHeELy83/zJpuYFEf8DAlsvPLF+i7OIEYbezkLvIDZ8gw5xZ08Qo7lHfK8QjMZ+l/Dti3hcppmBT1tEUVPiG/HIO78sc8q5D04q50AP/dzP3fsrnFrGJxURMJYusV5NPf4l18faF3wROzxSRzTXLBZPpYTV14k32ditnO2KYa3il35H1bDlsZRpInn5rDD57xrAv7Z5abYWX5Bbry4Y/xiB7nlCr4nryiyfM/fFJh8DUaIt36W7VWvetXRfLznnnse1iDAz9hqx+AzYjx52pr/uR4UyXZxh3iD4h8mZmM1B9kXF8ly1gN80OCRe9hb/SRurAXW9Hk8v/vJ//3f//3Kj/nj8kX5YfXAz8Wz+cS+OJZTF/v7rHnblVDRye44c5jc3+kq3XpQHjnkCWsTJx3vdkz8LX1k8/xpr9ynT7gp5re22xhMvr7bHCBvy+P8eX0HVqeT+Hu3LvrMTtjWkP3tOsLNFPaeecHfFOj0ursJcRc5w5jWBTOtg47wLzkdX1ucZj88kj/hdI61fp8fOwB6CCCQZjRAJwmZHGFXlEo6uiwpq+1Dmxg42wbJFhWCpAXrXrh6uYkSiDCmYgp4A1zgvoY7JxCK6JhNWuZY8ksGwcOAyIugFeSb4AGbgBTA5GkNS/ibA9BIuoyZbmzxQLw4mLk5gIKOnYyl4cJBk4cO2H5BVKLXENqrdshqgLBXWFcfa/N8RUFNL5zc+IAq+Zo70Ej/kir/a+7W6OpHc0qYHSNIVp/blOmYJfmujCwQSqbJBFDIy57Nk01KioEB+ypEJA+EFyFVTDcH2yR/V7J1GNlBbNK3QuBzEWy+cE4W9GJcSRgYpM+unrQtNhJFh423ndwli+zUMcbTFFrdA0hjIrUKks7XNBEPzt9YdQz/X18FsPSDSHY+bKgBFakI7LNZBXMPubr77ruPp7dqCGhIbSOCzc0DFzZB0iX/6lQWUz0AACAASURBVPx8Pj/dRNX3CiY+wPcVcXxEwdxxMMec4lhc8LNe+U1/79bNPo9cJJvCUJLWPBAHsHTfK64kpp2THF1Na81woXn6DmHlQzBVYaKZCAOd0/Ew03xbLC6e0KNdNZI5n3E1QCNAQS1JKurF+jYLYZvCCMHlE+uDHbP37cptbJgeNTlgDOLJbxQzW/w1bmvo4bI9xEd8bPJf/xNrCNoWAfL3YmP+6uFP1utcvopYIl6LA2yBPDVGduVbnRvWiYfFt/52nnvW2Qmeba7DO5I3GZZwd9w2bDo/fG281rNNyfSbXozjd6sV8XwP5oqH3suJti3zG34qjslnXnwHF8oX5PdzQc1n7awUl/BJvGx8bR5GKvEC/kv3jb+7LNgQFjseNiHgCijjp1dzLA+T09JXMdGDwF74whcePy3MB/fqnXVpdPYeXpLJmJF3P7vV3K0l/PmSL/mSy4c+9KHDzou14q9X60mutmLbnbN+3pXYGss4Ck6F2ygSkwvOpftt3GRrt3I0jqIne2ns0pvvxHOvuBAeslzYZ40Lu7ZQcT8xrNqLTHxTfoRfMD658V0XvMxtfZoli9XyMtzqO0Wx5kbv+15zj+827s///M8ft3L078UvfvGVo4vp1uJCEywSm33X/y/4gi84zus5R/yUzDDk3BCFPembL6sPkq85thmp4GtNYUtFsyKSvjdH82v+tfmVP/Gz3isK4Q27ahSJ+96znQbN1haNGaaFL/kynIVRMFkDx/h9D5/44K/+6q9efvu3f/vyj//4jwdfctsPTNidb3wFPvDR9GB95lh/4ivsA6fkksUb3NIr3tfr5ngYLs/vRe9473/+539eL2Ymp7jEJ3E2OV0zp2Plz+Vna5vk778c2HFsCfc6fjn/5hF6dEuGmFdbew93VgdsrDFDlj7/6Ec/ernl8Y9//EMKFhMt4af0FLwF0HkSBRWlI4OMKDA4c4vVBbnZMedFWhygXZDKCVMuJ0JuBRMDbVECnBBZyjwfAywc7zhjLjl2jKLOuZ3DQc9kHXBysI4T+MipcegQwWdUzob8AnY26Xtb6nI+zRMgiqAhZR0vwSIDPrMNnrOuEwI7xaD5EcRNDL5TMCa75MQ3+OGC2Xk+HUK64svbMbQuCTIi1dXJBWQBKIlbC58nn+OAd2NGmism6dM8dM5XEEZX0CVe3ydP5/RaAvRMDKBFJmB2Bki26jjkONtGuP7rv/7rcNXVn6TT8RWFJd4673v1ir9qFKXLbRolL4BeTFiSouBDyMXnJn1Fxpm0I87klsxbi4ZKc20xxkaI665ZJ9o8gWpyRBT6rLVp6LS2vuvqAEKwvyYhdjU2OrdGEAzxCsuQCGtY0s0Xbf9FdmBH75Nrn8wrdtgbRrI90mb+1mC9JermcvXYttvGkGAVeBsTEr3CB4EnA4wyp0YJ+yAXCG465h9LBjbe5BRYa05ECu6mn4h8u3Ga13Hr9wgjecVk54ozvrsYSF4+26ur/bCsNdt+p7jYQlO+W+xEsrNFsvfk9V//9V8/4leyRqDhi5hAUthMHkRE5CHj0EnyamyYR4xoKMAk2L25FZELM7oKxObGaOz8DFFvzOxsXr4jjyGZnY+wOJ7O+MjmOI06+IMIk2PzsCvM6QzO8gFN5uRwxRZ2LGbdjHgicNbieCR2/R4plRfW78UJmfiNHLh8CIbxazHZuvg8nfJ3OiffxgSO173S2a0ddqtDGNTYcin9wAZYt8VJa7Lm/nYMvpJsHpgq9uXx/LKxrY2M8EIBWWFT4bXk17OGwkoFdPHav90JuXHlwXlimY/LM9ZrDcttWlv5n81xZfie3tz6skXo6gz2wBy+zU4eRojb9bnPKj495bzPFRfinU+xo5hX6FiL2KdrO74aT3NNDOBFq5dsk87lOVyTDcKL7I074TO+7328p6bOXXfddXnDG95w+cQnPvGw5xqtn9CfHTf4TM2lbv1I/3LzcmU+fLMYlX9hVWO66m18/AvuNo4Hs4kRvtUxywvzs3wQB6KDbV76bHmfRgv9k4WOt3jES4zTXD/4gz94YMM73/nOa35v54MmM79TM8mBy12y6/d+7/de/uzP/uz6TCBz8NPwytX75mvuztvmIX0s5rVb5/d+7/eOXwig+9VRx7JXMm1uF1Nb98gJOLY8hjPjysmipnGLq7jB+WA4nbRW9SdOIoZwu+bhS33WudarcbS8GYclLx81d/L3axM1XtYvNGDUcMlhJ5TxrXVrrmS6PgOgL5B+xacCyne6Q1swA3vklVEWRF3VAahAhrG24HalqmPORSCAlxQouHO2GNvxttgFVIyIPLnCRh5gySC2JQFBJIWht9BSqAoiwcP4zkEmJdl1rAUCDi+IBE7jInDkYWTdfKDqfqAlaUsAydT3Oc5rX/vaw7nbOtd3rg4ihNs0WJIIYFs7xy+BADs+0vd8SiABNckdmNATn+nV343Xf9u36RjZ1YRorCUNydaxPqMLxVTHu7pox0R2IKP1r2/1t+SKcLEZ+yzJ3SIrfbAN8suP+tzPLKZHICr5Nhew2uKv8xRHm6DJTlbAhBTmO+EA31oCzRbixhgAkC0VY0tE4MECkvEAMz9lV0DYOuzmWcIr4SGMrW2BGYFaQrljb2LYQhLgpldEHYYtNiCm5OebiDa9SJC2yvUegK8fbCJFkCUBmManbD1rnPR23vHS8fm/XwJARhYnYQ+/Tn7d+y1iJFu4BGfYwpUrHXV+AT/FPdnNRw/nAos/i9H0KYYk3Y7pc+/7XqHUd64c7lU3OCfGljCJeQU034B/Gl7shYSeyW8y227L/mJ5C0pFrFgSM131bvtr2z4VVp3fWsPSjtNgkqeXhMph/Jm/dyw83GPS3+Lkkl542lqToUI/Ag8Tybx+tPHhc8VI67EbpnnsiDBn56Znu71gm3hagtpnm1O3sKQPRFSBDoN6n0zyuliTV5Y0L3G1ni18koEPKtjhvJzAz7bB1FiKluY35uKBzzUJxFs5OvnFhXhkc2PQsRyNY4QXfv2otdIFrsL3ya/hxX/5lGYLfGh9MBCXlIdc6SZLx4lfTRcxK6/CqvSEMO+FKs3J5CjmNNU3r6cLjR+8cbFkib3GO50oXpKVXzcenDMvnqURTi9rF3yQDeWmvTc5v1Q4d9xeWbUzjQ/3vUKyv5M1fIAn9EvvfIEtF5PwhjOv4te+3yuiGoz8Np3y0831m3fcXuBY52q+JRsO1hh9r0HBF/Dhjbszziwm+05M8PXs6SdriwU5FFZYi7Hk+ua19uUam/PMBSfJ0GvrK379Sg9+BeNX543TGOmtV36FL27uM6cYF4fJL6fVJOr7YlNDque8dBvOXtzht+o8MbKytRb10GI+v7JmssoxZJEb+Vbf9wsN73rXu44LVbDszBG87zzyOZbtcCbHOk5MkJef4t5idBtxWwvLx+xobdtkS8c1VGDkYjEs3AYgTtJxW7euPeFVfgDP1qfkYXXV1rkaGGd90lU843gIIGIu4SFpS5IBjcBE8HQ2UyjlLSlfwsVptquBGAqY7W4ATAoCAIJvC51NVL4XmEjIWdEUSXbOITARTUm847bAITuHJg+AQm4kkW2QCFbjNSeH01jZ+RAeILRrAQ6cXILhrJzOuORGBumrrTBvfvObj+X0oClJaB0ZKdZRBxh0uLrfIq7PO5ajA7abJVpkpDHZUICar/PIIEg6hs00hhAZNtngYh+Jlw8CEX4K2Kyh185xzxjZ9krlAgzSgPSICYkFYIiP9K6gQZrZ2/oBEF+VwIHj3tZw1pU4X3vY2rQFvkKlMREkn/EDsS5hLclgO9uwkWvFpFf2k3j5SPqwDrHfK79EIuCVYpKNASw/RFb7XtI/+yt/bCzFrbhsHI0G+uAbvbJr88AWnVnx3XvADN8kVHrue2QFYdLYQ3wjtv1bHTQH/cMkJKrj6G6LGCSUrvIjpJk98pPFUDhirsVERGELhmRJh9nyqU996vEMhm7DWGIlprLtObnzOfO0LddVP+s7E1bFgnOQUVjJzn2vCEHCXQlYokm3mkFst76qw7+3I5kPmeMbknJzn0ke3Gbj1tbY9L4Yxs5k7z1SA0fFRe/lev6qgBFnrVPB1dpgm9gR7wolzcIlf+IArvVqZw0ipUHFr2ADveABvc+Wu+uInq2FjOTt3Hwkou0nKm0N72GLZzIm/ui57+mTXF0te9aznnXszmAX6yNP7+ECfMSXNkZ6Rka7u/q3NhbrSxLZQz6Rq2oWtWtp7xXnk+nLAw83riOoblWDp4ij5jLO0VjylXyYTjQ42Jt+xOjmp8Zg7z63u2LxXuzB6D1nmyQKbOfyX9jEjzRa4DQ/daGHzeTPznMO2ZNTIw+vaX19voXd8mV8Dsb2XcVedqbrPoNLfUbGjc/lDXAzH8kn5DkNcRfM+lyughHLD+QisSXn8Z0zZotffBV2ipvGbr6ags3n/DPHgs2tu+NcDOpca8IRlhuLFVjJ1s4zj2Jc3NnFBhdgiPXiO1/91V99efazn31g4Yte9KLrs7DoXiwkh5j0HT+t4dJtJg8++OD14ciLgebkL3J1PkEP6X+xHIfroo88TE/wN12uP3R+67KDhf/xVdikBlG34Rr5YDJpDLRex+DQcozv5Lzlz3INX2ED89p5Y4zk4qObZ1wokWdaT7EovpfP4Odsslfw2a7zWmPNa1hkDL6XTheT+tutFHCndcEOOf1mDQpywgP5lc+KT+/JgFt6XoW8oUYzv1y33GRjSIxv3e17u0jY4HgIYD8DSOgW2wS2E23S8jfD6ag2IYKsgy9gkYMlsxkj4ZBQHV9Au11LgMdAlOFcwLaJF/lZg7mSpwO9IMyI6wSdKykgw5KDAFScSrCKPOOdA2GdRVICnAo065XIJfs+p7cl9gzJeftuCalkDlj83m3HbXEvkbXmxzzmMccVKMQJCBvbeiUtzgUM6GmL287lAwLAeYDSmvd8yR0xM47CRFJsLsmAjwgU9hK0m2z5UedvclSMbIMJMWk8Bbo1IGyKg01gSI/xAWXHdJ6GxfrN6lQB6TyEi946dhPl6hOJBUZ0nD75ROeLVwQFHrhKxw6SNMCmc7GbbMA4f2XrkhP/SAZJ0NW4JdCAS2JUDCcbQqgYYPf1RetRROrQtgbrs/bOoyNkDCEOiCPMPQxsC4bk6pxkaExXzTtvd2hs3MA7BASp6HM+rFHVuI2lEC4m6X+TKv+WzPishJPMXeUwDqy0dlgjQTvPlZpNoI5BNvi3Y5BAeCQ3uMqa/K3rEY94xAFf4YtGE7+GL3sVi75gwhIGhHcLD76zOQlmsDW9sZ98Ib7hmx1vyBByh0RkN1cnyS6u+ATfpZ+OU8zyO7pSZClIwl/rdn7j211FHgVisogHctGDmLBGWCTPLXFaDGg8hbq809jJURFbMVmBI4eXX4qXfAihcVXP802SRS5DquU32CV39j0c4SfyLF90AQJOisP0kw0rUpYEk7Xx4Fh2EruLE7A7Odri273l/VqAOETCyNI4kfdsx07WwgabZxqvK17pba+Ii5f1TVfPyO3J0HS2BLzPxAfZWkOfyevLT3Al64KBi2EwHhYoauWKXuVBeQAeyD/rhx2zxVF/lyfCrJqD8qImMV9th0w/6aa4U0jjb5rNyek7/NQY8o5nQpADH+C7CiANFfrJV3AQPrT+jtc9+tGPPu6zxUnEEE6yDeblcnICn+gqdRcC8Dx5kK8qmhp/m7a937U3L7yE9/KHnRM342HWiJfgHPlgumh98i18PdsexzC+RpKx8Onlr2zqM3iKY8Cn8FZuKJbyAXHucxwvvLj33nuZ4mHPGIBVZOzVTiI5Dz4W5/I43ic38D14S15xnXzmEDNirfH920aueGksellbywcwSe6k195nr0c+8pGXD3/4w8cU8je/6r24Jh+99bnGg2PYGpcQ58sL+mzzUe+LczogJx2q/zqmiwXf/d3ffewOCLfYtFt4uwDgPfnxLA8blMubQ6OxdXmoJy7dq58ppXO5Vo4yR/Zyi4OczV4uAPLX1gTvYQkuCb82H6yf8z0+pUaE57jBrr2/5UdrZ7/e0zsu9LGPfexyy5133vnQdjUNuEU7EsXAkgDhAaMkBMAoswltWZL8JQPCAKvt2nUMIFlDrBxI1y5U4Cn4JTjkF/kDsEBRMu092RlFQkrBSwAYhNOfC1/OsYFEn84Bhj5X+HMo4LCkRTJX2DK+RKwbynEkP/cQC4jOk3yBOOdCDPmCdStWAQCAWz0qaKwl8Pm+7/u+yx/90R8dJJEtmrs19L0ntiJkm5ARkMbdq5YIAtLR90BVcnFVBrluTgGS7Osnm4D4XnL0+RL+bW5Jbo2P2ANenVi2o8POicz82q/92gHI3QO1AECnG+B8STKyZp8ryNk6/1nf6n32WMA+y9l8xu87uuHXW7CwiQaSxLDEWCLhp43NfnuldZtgEn3nKu6tTeIST3QGzNnMe00Ism4xnpx8ll3EYDJ2rGSxNm4s8jTfuVOOFG/DBCZpslrjkv3O41eIG3zrtYIL6dlke2UMN5I6nTzxiU88Hm7TPfFbHPe9NYiVPlvbWm/nkQWZggfZz7ZwfkOW5NMo6fg777zz+HmuP/7jP77cf//9x2ESNX+BP3v1vvnZRjceeYUhbL3j+JufIBZwEsbQLzK9DR3NCD7sqqr3XuGzXTRLrsWNmFuiS2eIZDJ25boru7BfjOSPX/RFX3T8iooCRMOdTyPjriIgijCSb9Mjn4TjHR/het/73nf1NT4hfpBkW9HLJxo9xu813XUs/fqObsTpNonkeznDe3NvDK7PI5E7h/jQGMAzWo976JsnXUUuzdUY+TSSJ++7wgYzOh42yg9sBaOSWx6Wbyr6u8DCt6zVPeTWkpz4CN9ZwilGcDEFgJgQM71HgDumtXlOxm67d/z6ilhZTphM4m1zVOsppvJJcy6/UYzLEfmzpgvd9Nr5HaNRIQeQr6Ld81r6DF80t/zbGHayWD+7kEHRC6twAcUI0kzX8r9iqKIcyacrVzrPY2tCLXawlaLSMXKhuCzG9vab5YF0KOcspsAastCzc+QJjQH8AHZucbKxrUjFHZcHLmfaAi0Z8O0dV4Nv87lY7DPxeo4L/NxYy5PkuvUrOa91VEB+4zd+4+XP//zPD87Z8WzceDi0OZbLwp3sLhebx0W15sKhvDbuf//3fx8PHWbnPltc6X2+dW5u0z3MSa7+Fvt9Tw9s3hp85tWDFcu7dGxOtoE5i+F4DEzHBzaX8gF5VC3Y543tIiw+Ss+bu7deLLbe+MY3Hup+yUtecn1WSO8bz+4V+NC5ixX0s4325fbpqXHCoXSebqpL6EGTru/7e/FIbtGAEV+teXeqqUXoZhvtnSvHw6Xl5fiKWG898p/z4IR4hoHmgVN4AJ7Q2vtX8/nYAYDMEmAT7zkwOxlZFHR7D8mSjC1IKI1zCzKJGSH1/RL25pMYMqjkSDbGNreHOpgT0QFcgFcwcwzAb40p0sOMFqQZJdk71s+ibEBKfsng/7lo2WSKWEmqZGvMSIMnjHI6gCgIFQ5At+MQvcZGeOkAme98W1DJcyZUSJBiDMgYdwPLGhsDUARyP/uzP3t5/OMff/mFX/iFYwsw33GugFwAWmBjy44nR38r0DpWsb2EmI0AmjH5DIKKTBhjG1Gd01Nlk70nF6djuwCyvYK2eYE/chWQnR98Qzc/9EM/dPmu7/quS524V77ylVcy4wpF+uv/7tZIFglEI0NiQC7odBMGcESGFHYSNv8DFkAJqLgKoghNr2e/aF6JUVwjycAwfQe2vc+nFc+dhxRq/GxHdZO6hJus5iHvJjZz75WvPd5aN1ltQlJ82g0kZjRMAb+Yyhf5D30jw8myP5ljDYpHD1wSe9Yr3hXqCgrxoKBShMDRbfbwS0RGA7T1fOd3fuflgx/84PF04E3sG5fFb3bne5I3HJW4xb41L/7200Lf9m3fdv1d7nwasXA8vFriBov5ZwWAB88hqmKa/IoY8iHFsJWN2HExVZKVXMnC1my4yRV5XDICG5Em9pTXJGE5RtKGg443Tq/IZMcoNOTRzbVi2gMJ+XfysRWcVeCLFbc1yXfykLXtrQKuvPkOL0g3sChZXb3ewiIZ5VFNOEXsNg/o39V8DTTNJb5ovrUfedgdv4Ev58aRor85KriKyQpzRcL65WK9ddEljE0mcb35XLEsjzUWHeAw/CMdIfPbaNHs2figT7lO7oOJ2bRGXPirCZdu+BJyrknMr8kpJ+6VwGxLj3KK9SDRyKxiQzxuTtLcQGa3sCvmNErwGnqSc7bY0fDvGBecyNg4Hft5n/d5B+Ytf1p/0NRerqeQYV9cRDMHz7MWmA/XFLTrfxrB8qm4wGFwHNyysV3JgyX82/w4iKYAfBQz5OUXydl8mmXyBP/hf73vPz/Z3TnWvPKzkTwAn+UJeoBX9JO+zNOr2IBj8K/jxUlr9jed8mNYvc2tLeqWHxsTd+q9RhKOIb7Md66RboY3q4v0IZa6lScOCUvxpOVLYl1N0VjyA7zbZpfj5Fe23d2osNHaYXY2tYvinMe7Darj+rUMWNgcGhLGN7+c4nPF9ebdbAr3cXHF7ld8xVccfOof/uEfjjnwD7UMe+IGnW8dyZCePS+J7+FJ8i1b0QechlVqHXzqjjvuOHaB2cFgbjy942FHY8HsJz/5yUfdI0/zIXXQ4pd1JLsHjPe93aGaGo0Rlsejk38vqJV3kml3TuCv2bf///RP//TZnwEE9BS6BQRn4wzARDA4FmFqLIYCCpI0QAJuC5zOUdyvwZDiiHhbDm1TFYDIDFkUwX0uKSODvd6sycDwCgSgpECRtIwjAOuml6AkQjLQ05LlBZB1esXkduEbf+9fBNbI6hZYdMZJFGGKBqRP4Em8QMj3yMQ2WPwNlHW8JSxkZm1N70hrOmn7bz/D9p73vOfaEeR3rVWRpQmzBFxiFjRAukBzFVEApydPx9XZTi9+rnBJEmBEChbI+Y0GSbpJxrqEbIwMAzw+sQ0UwboAhkgEqG0trRO3D2w7JxD2kUjJyScXRPhVx7pvfIkNWZ2DnLW+diSUiLpCteRAYa6pISkvwQb2e09qY0hCfEFRj+T7fv1niRJdSv6NkxyeXk+GjctN3ogEgO048ZE/ORY4InUSsvOBLzIqltiiVzrtb4T1R3/0Ry/vf//7D7A1R2P1j123yN+uMHxD0CU3OpMoYTOZ6HKvWNGfmE/Gxq2xtb82wY7IJH1rGljj+hm5PH1Ww4qu4TM/RDg178RRYxd35pJAkx0h6tyuiJlfLkFSe4Ul+Ug6j7DAQuSY7sQ5vE5mvmobN0IsLrNtcdv95H22upVH+kxjnJ/JcXwmfOfHciOCYF3Ir9jbHNqx2UnB0998W1NS/mE3RNm4/AHhUTD1HsnTUEfuxSQsMWby5AO9Ng69sC9Ml39wBbl2i5yNU40M88IO+dLn6UzBDA/Mjch1zDZB+IF4zLatp9+pf85znnOYs19GqQkAf/t+7xGX15FC65Aj83OkrteOW1yTT+SKs0yIcWvrmMUB/IwN6JKOexUbe+VW8bZF6l4AYbszt+IvGrZ+ylIu3nyyHAr5h3Ud1xy9F6/G9jmulgxdBOnWAHrbIkpcNgfcgtutzxr4tvk6Zm0Bt+GQMcQ0H4El+ZYLAMtx5QJzw335cM+nD1x4z23sfB/vYT/H4mtiFbeRN1qv2+1wEzGDj8BkmNS5ctByZhjWWtiA7GKLz5gLfvBnc6bX5cXmIb9GROfx/c5JHzAHt1NAbi7H/5NDgUb32xSFA42xtU+y5W993m6T/KVGYLLY5WW+5UJikX3oql9hsnPLZ9bVRbF26e3PFfL75BPvYkMzA+Y33jYw6Dq/5ufsIzaW5y7v8bkmHF5MPz/1Uz917FZtF5/x5U8xCMNgcfImRzsfKlTjz/3bK/iOhaPJyW7sC3vFoliVQ/g131qshhW+w5vVEctZ07Nzk0GNki5aR7cK9FPSHbO8YGOBDsjeRYt2P/7Kr/zK9WIeHqJBIQ4XF+2at7a1VfPHQXqtkakRJEcnq3V1PixujDChHTC/+Iu/eLnltttuewiJIUQnKHwXlCW2szEkMMkGACzZ9FnHbBdkiSTyLRFx7h62EQHq914lGEnQsb1XtGgQCEjB3feu/ggUwUrxrRFRaf69+soQiBwizoE34dFFcin4OAmg4wRLtlx5EbR0soAtkJE/joj0mTt5ACUbL6gjgY6npw1ECQFgIZ0KHN3JOkoBdP90/jllcnlSL3BmqyU3bLjzSyp0RXd0oNu2JFTgIl0L9OZgO8cgSfTUK5Lju+Zk6y0oNmHqFEqSm/SB2ibRJaTiaLeSirWzbhbwdH81hRZMAHTrVRAqcpYMBFIveMELjp9iKVnZstdYtm/pqGcfRcESfaRdDLny0Rp8J3bgAJxR2NCbK71AdO2VrwV+//Zv/3a913j9SOykj8bJjoroxgkDFJ+bDMhAfk3IZFW093c/lxUWIWZwQrdXzAfgPWm3n24J6BW+Em2vEtgWSQG0YqKxVneLOeJE0bON0U3m5IKViGS+URMqctPxyBWf8xnfQfa3yJBEa7r1E3bveMc7DqJ+Jmh8oDmTcwkz/NkmIwwhg9jjl2cyjgyL9ey7P2OFFCuE90oLYrDFS+M4FiHzdPPepzeNE/pY/0EM4baYX4KfDGzReJFAeXLtD2tgn3kQ7HShmIGTsB8h0IxAcPqcfxu/dZFJoxexYy9Xc5oz30Wo6bAdUh/4wAeOn3PaQg4mNQfslhc3h3eOInwLCsSPH7B/8u4VUesXw8bYeTeuF1cVfjVl7rnnHlNe3vve9x7/z8UlfiGO5SJ5eC9EpHdNaOfxDfjKd68T37ArDETk5Ca4wEZ8rvX1nd+Al2MQaxyg8zT4m3Nxz99k3cYDf5fP+B8s0DjjYwhxY/qOHeXbjsm35FKx2HH93drC0MbwXKZkX6op/wAAIABJREFUXzwwZvPKdXCoV/EitnEr+ttGDW6UvHxqdQQrN4c2J5uYr1wRTtRU5z8KNn4r5nGrxiY3bIRffIMviF02xmcUzPSD2/El8Sj/NSfdu0C2fAc3wd230IJpeOxy8W2iaC63ho1jeAbD8BPxYe3ei5NkV5DLgfSDq3QMfNkLItYv14kNeCFH5WsaEfKguMa/axZU2Pa5/MyvxQAcXhz6zd/8zcuP/diPXQu1jZvkYFt6dbsSG6qB1FAaJ7B6cYQPJ+PK73Ny8xOxrJnb592Clh97eKF6pmM8X0x85kMa6d/yLd9y+fZv//ZDnLbzp1MybH3VOtQ/cClMsPvQerJNY5BRbuU/+L/51XqanvwPB+18XBUOwTv58Mu+7Msud99999EM7laO5haveELjqTHTDZ3atQZfnAtDcOLeO0cedHuahs/maNggj8INjTI+7eIBTpiO86Xy9C1f+ZVf+dAGg+BSvOkGCQIFEOcjMPCmjARGNjgwoF2F7dwSWAIKhohRvzvZveOvfvWrr4qXxFOUezObD3Bu9wZYKeSAM3IJwChdQbXAJiEuwer7xtZpASZbgCwBcYVuk4cuG6ekZ8kC8Eo+zWlLpbF73SsdHKpX2/Wy416RWhBGCLbg3SARaK68bHG7pCH9L8DxEV20TaCCefW5JC+9RJjquHUPc3MD07YTf/zjHz+SCPCjr2TN9wSZRC75S0JIQOf3mSsBe/sI30Z4PKzJ+gUUu7OHoq3PFZyuPgAjfi/xbtKTiCVJBGGLVTKns23yiFdxKplLJh2P+PEZ8eNzpJrOd+tYBXXvswFik49ppFnnxrIrMwijZhuisEUhEOSTW3hYU9s3u1e6IoM+6UDMAuPs6TzNEI0SAGl+PqHQMpbCnX/TPRvCEQkRAec3SwqANowT32Tp3B/4gR+43HfffUfspm+7i5A5xWFjIJPGlfTcy05/S/olk+RqC5nfAta82uIw+cQ0/G692dv64c0WoeRRHMB89kVYO4c9NBXFEdzYeY2zBbZ4RH6R4z73mSKEL26xpBnAXggFfOcX6ZZfhQVPf/rTj+ZOVwT6x182XsnQmBuDCostyswjByNT/Al+tr4lLGRqXjG2yR5uy4OKe+QcAUo3cigbINl9Lk4U9meCmU6++Iu/+GjM8bct+s56oZvGYZ9zgcEmbEzPrdNvyCPezeU//xRncN26Nu4QSjylvPPlX/7ll3bvvPWtbz0aom7jag3pKQyEKwiY+FGgNgcZETe8ZeNxizvrXM6EDDcev+1vdsU3+J/PYYM47b3blNhOfpSrjKsxiyQ3hziEZ/KDfNermMVjFHfGhf0KZzxD4exXb3bHET/pHPlNbnRBx+diYWXld7iWQs6uBKS9MeQxfIKcYtC8HYcvWsPiCJuSY7fn0qmGp62+qzuxioc33+fiX4oVMS+PK+b4uhiDofIZTIbFeLLj8Bt+JD96pRP8RHwsZ1bowSdYKk7JKLfyKTmVzXrF+RV0ijS8Hc9eLpAs6/t8Qgxnk+zRfz/lBktwSfpdrM+nvuM7vuO4Ki4e+A5+g1enH3xFDC2XhHV2bviVBRyXjviW8fg+Oy7PF5OLi/KtfERPu5NscSZZXcTDo8XnroNexCAu8pa3vOWaKrrVtXVlC/60vNbthn3f3+aDH/yCjbO5JhA/bK1stfkVj5IDCAWLNQ2bo52RzVFTvjF6cGRFczXoJz7xieuFJ/PAOToQGzjbNnTEJ7vywXJnuwrZTK0CX+y6EI8+F2/tRs8XOg6WrC8mQ9+5wHQ8BLBbADbJInMSEAK3SlMQpDgdCkQL8EuKnIGwfa8jImBSCFLTcQgQZdZ56orbLkbi2g6dAHafMvIL2PZK/CZahI+sggUZcSwwEohrbGArOMnKyTgy5wSuSOYWbkACkUUeOnbHb2wEvTWmC0AGcBtLACvOOC0H2wQLFCQ+Tko3tkLrym3hhaDQ+8on+Bo/O2manEk+fRXU7373u4+3r3vd6y5/+Zd/eaw1efrnXuj+FnytFVlaoODDm0Toki2RSMUwnQNxRRAC2HFAqPERGOOJA8Sq7xGw3fYLaBfkz0lhr9gCqwU4JOMsD0BcXzdf55NVbG+Daove1UGFd/YoIfTvTW960+Vf/uVfDhzYIosdybkxpfFwzQo3bMiX2RDp3PugFIl8HWHoXIkAnrBx69f5Pu+S6dj9v/7Y55ITQNe53vUhE2fb8/8li609//czYOwpvlqfh5QtDiI59IkMmls8rQzkR0DOsQL3et1nC2yCSV6F6foc0iAe+ZMkKqeYs+TZuIsD4rbX5u9+yF41zWBi78Wwcfnkkno5i04kf7jfPHANbpGBHRyjwKajJSvppAdJtSXyNa95zZG0XQ2A53SuGERc2XkJgQJki4vdxebzZKlhE/b2mg95JoFxOxaWbK7hCx2XbPmYAoiN4Ax92bWytxM0ZjtGKvbFlThFLMVQa7TDpDXSOSxUFCk4YETywE04lG80b2tO/ztWY6dnTyWHY1vAZBdFLT/ZAmlJOp9oHv66eTyi1S0C3drD3ukj2cRFc7jC298RSreP8TE2IWev6brz/HycZo346lxyyUFbbG9Bo0Bd/iC2PVRud+ZlNzs6kNRtjoh1PtZcCuaNH7jXua7ay5FycGN07vkfTmK9bLVFAp0kTw3S/u1P0uFa+Fvfa4bIDZoJfHfjTfGdDPlZfpfO3Ra22I+jbTx1jrXRvWI/u7KbvEMXyzHgDp9VACna4QdOmkw4MazMd8WdueAnrnQu+jsX1qUzxaifj9wmaMcpAJ1nDXTfvPLY1hAuTMDj5Cl+NbdhgHy23J/fLc7Rw/INMmi6ibfm7ju1iAsuODS8ZeflAYpuOwz4swtIcg775DPihu+JlTNWw2F8fDHdsbDCWGJNztMM8jm8V1+pLeRi/k/f9Le6WR7VOJ6L5nZINiSTAjYdFVfPfOYzL/30YlfOe7Cf+qzdMeVOsdgrfkq/fAbvxhHZqONwF/HZd9k43piMdNK8+AIfb93ila+Fja94xSsuf/AHf3D50Ic+dMjULvSeSfCnf/qn193MmhQavzjA1miwmd/wFxxXQwx/3cYIm+CeWzOyj9hqzU960pMu//Ef/3FcMIWX7ZQtB/fLS+bEoR944IHLLXfcccdDkgKSQvkWonAELAia7t0mPcUGQGCoTWCNC4AEYwpglOZHeDvOboA1mmAB7ICpcQS0YxAs7ynW+ji9OelDZ0UwS9y62ILSuMBOshPoZOTgzdO6ySHJCUbGA9aAWIfu3Cxo3i0SJdHGA4yciF2AqGBBsnfnBgJJH53zqEc96rintm2+5JR4AAGwdj69IGGcXpPCeUsGIrhtR+/f93//9x+B3G6AiGAFJ1vwJXM2h0Iw+SSoJfJ8TfCwPzJnqzOdCXDEGdCxj/M1TyTjgIPP7lan9Ted1ORvngBTUdtxXYnqHjG+uYmLbTdh8TE+qsnWWGJEgkEqJG064q8LOI2XrDXjfuZnfuZqql/6pV/67MNEbpCBZDI3EtnBiAwg53fItiS95Nz8Ee7Is2PFF79cP2+c9O4eXclbDO+afXdOrhaHbPGtxT+EqrkVUs0tGSHGnet+rBLnU57ylOPXMJ773OdetxYuGVWUNKZ//LIxNU/4FtmTlV35HLnT43b7198Xg+hXcU1njSMWYD3bsIWGhPE0+hSR/KLziwWJ0Fx2Na3PpVv+K84Vme5vFINIu4KF7EtsYFwyrI8qRLPpNshaNx+AWQrP7ACXO664RFY6pv9939Uk/qmYbU0wcwsPa1EIk1d8K3w99AcZQrjW7vBCrl5M2maYeGsMBIg/ysN8DY6zRfMhPXITfSPf9EwHcqL4Qc4Q0y0okVpxkKziS+wuIW7s5QrJkM7cDgLHEddkcw8mu8sXfdfY/EzebHy23yf34z1b7MBi67B2tqBv62MzxblmGNKqGMPH+Iu5rWHtyCcWj8jFp9kOvuyV8WQzHjIr74hFtuQfyyk6p390qSDC03AefKTX5Iu8a8oroGCt4nGbf82BV+ET3uMB2VLzgKwanFvI9Vn8o6aCc9kQ3sIGfiEX9d4vHv3u7/7u9bbI5bywOPldwUznjbHrhpVyI668NoG/bGZHRGMZX07ZYiR5FND8qfeds/bHCTYuYYYYZB/22lu8zJGc1t1x/mZLeLh4BF9gCp/pmNZJp2ceGf8rNnGBnm3UQ6hf+tKX/n/byXGUzSvWD883nuQIOTTZ9jkQbMO/NIDlVtvAyeaCAv2mf80k9RWMxLHEO9+DH/LBXgyAERpSjb/xTLdi1BxsCpfFJV8U18urN3d3PMzPH/Lr5C4fJks2ecITnnDcWqWe0biV9/ht5/U3e+PveDrZ4T/s3kYPX8JDYYlz1UzZqfnb4Zqs/Z0/wFY5X9OA35B1sbCxms/tCq2v8875Otk01dfXtsZRk9MVXcOd5i8mPDfOXN1i0vxve9vbDv3DgGzykY985P/tAFiDJkSd1U4UXECfQwgcHePtLujEbALf4nCVtaAkMXHoJU5rhC36GIJhjbfALCkrsAQdx0IaHGeMTXDWjUR436u/l2SdibHk0xxLWjimRIT0coRN/j4jd+P0Gd0qUMmxgSPBKAIBrmKTvhDcBQQFSOe4Oilhu68KuVUoCOJ0qGjdB6gsEZR8W88WhJKUzl1P4Pyf//mfy6c//ekrGLClZo0xkv8cnOfipUStwGjdNRiSsd/uXR8DkoBFACPqYifZO18QAmQgbP5eAcUSDFeMJJG+Q9LosfN0yhVmycG/JEm+odg5E9OOk1j6e2NyQcbnyVSM1ZAomfr38pe//OjiNh/QQYJsm5WwNu6WFK9syMEWGZsAYcIWu2yejsQPIPc01DBJISV5b7FH53zOVUx6pBPxpihKJ+wNv+CH+Zb418yoiWXb+Lmp0fvFYokUZvDFLQ7FFT0qYjoHPtqxAa+Sif8gfYrFvnNlUMJbfF1sVXjb0k4+ftNYihD63vMbt+QnwW3eSVYND7oUE4sv8A9JWbKOoLii37H5k21wdCU26YXeENVNxgoctoOtjQFfFQgI7mIPmZpLoSy+No62IS22kFJ63QIaqeFvq/v+rnn7jGc84/jJ0d5vMdbDqPpVkp/8yZ+8/qoNX9miR64T0+TqcwUX8otMLg4iaelpiR7flQ8R5B5W1FOXe9ARzFoymD74hoIEdshX+/OZ/Bn+yleN0Vr4CYzmU4iWORRYiynb2Ckm/eRuc9g1mZ7yF7eTwX/5s/OKk2ICx8o3+EJr65+tnG7fketxHH7dsXQNw2AXTieXi2XxZK5zUSCe2dIc8hwyDceSjZ7Y2VzwWvMBvsNoeteka2wP+W0sa8C3WuPaLH02Bl8vrvtb7MGk3rMt25ubn5LVsZujkOtka85iqZ/4df8tHdmGHs595jOfud7GuLraRo58TjZFfee7dUBOSkdsB7dgzXLGLToVJMnlHNi3hSIfMA5948PpKBva6bU5W/GpKWtcY6wN5eHFdD6Dm579Wd7lZ+ymiO3h0z2Erd+T9zC/5Zn8GY9oPnmAjBoZcjucYheN0PKKXVmtGz7hWPRiOzeduH2hX4Xq1rKXvexl1wePdi4ewHfl0K0ByLL5BdbYMblNT/bGE1q3Oi4dum0KtssD6xf4Et62mMKnxVPPSkj/YlkM8g9+vwUy3turdcml7N534Wtr1UiBAb23Tvww3fnltvC+celnfXOx81wLqo9cMKWjbXjzRzghZ8jh68f8yq6p8zh8k77TsxzMf3EJvtL7di2UO3t2g3yCmz344IOfbQBIAAocQdgr4tN3jLzFPOCTLBq84/bKhmSLLAAK2x0WnDg0GYCb8XcRyCbi4SpSjoCwSvDIkeQHJJYkITeAXpFD0Yp0TrZkQEAumGySkyyR0yWEwAaBFBA+p0sBpXg/OyvCbNviFiBIWWNySEUFEGLL3i8RsuVwmzySiOCSeCVHdksvnJXu1782sTS/7XH0eQ48tpAUeo9kLziv3bfIch5dsnnH2NrU3MDbTg2+0BXwQMwDu/gRn994QYgkD8mbzy14s32+C5DpgG4lNECcHGR2vvkd23uNBeR3dUtG59+sw9h8dXA7pvnaVpQeeg5DxT9dbWOEHO5Ha81bRDXektfFF77FNpIjv+9zV63amtXugHSBqG1igFX80I4LCVvhKXHxW2vh366sbOKXmBGmvlNMA3nNGuC8MQsrAXZ6RuD5oCTRuMnwTd/0TQe2tjtGkiMrPxNfiytiQ5e9Y8WAHVOwqWP6m++3FtvA1xaNsVdX2UTMItu24sEePrYJLFn635W35vAMA/qWtDTEFAp0CFt8DsObIxu4VUzs0BFZFpOMkfwezkcn2W9ja+MHCeEP5tpiDF6wna69ONnCuHk0p7dwXSKx9lyc63MPZlJc3nrrrQeMtU2w77N7tunzF73oRcd33aPZNmV51hpap1hYzJaD+2xvr9ncjLztTgt6k4PEgHjNl/It94SnU7+asCRJobx+YG44YReKZjpCutiA0LHP5vOOR9j5aZj6+te//rgFpCvFYRkexc+3+OJT9GjM5GYfjQINc01Itlisor/lRRoesKzxOi6MbBeZGEl/7arrOSOal8aBBbDW1eFkkNsVRa05+2ic9LmCt/PJiIeIxV5boxzdeXwd74Ah4h53TI7k73wxiUvxS/gPn5uvz9KfK7CaneJQ7CSzIg1+4q/GhUl978GgLoTQG47VufgoHuTqdfMoHOBxY8NFeuKv8iHZyZmOPJiNz/FtfLTPW3/28is/chE/6X3653d4YPbhF9ZDFvErXuQUxY/Yb6w+4yvWyS6d55jlgMZTpDWeCzc3i1Xy8Dl+K/+bn//hPRv/bIEXO5e+6Gjxlh/Js2RbfBN/2U9x3d+K+r7vl0fayt0DmdUB2bd/OAV/X34oNpcf819rpks2EdvLlXEQvFLsLM40zjZ+0gf+tnaWD9KbfNRaNQjF6/JitRUuI79Zy96SCIvxaRchHENnimkxARfE315k2F02cM7FRc0EdrFmsrE13gPXNh+JR/HBbvQGK7Zxwe/4FGzE0Vykx5thgHWqi/mPWqZn9RwNAI6sAOwARETiMmiT65AJGg4EsFxtsijEwZgcWIAtSAFQ5zbfkjQJoe/rgpaEANUW7pxMQDbGFo0AmvNYk/cAhJNxhgVdBQcZGXzPTW8RMffM05V1JNc6NbAnH2M15tkWmxgQ4+Rlq8btmJzKP+QVeGxTBsFgF2slM0cUuHRLNxITXS/ZXhLA/pskl/hq6PABsiNCHHvBe9cBrARK53fOkli6BMqCB/BsYut8BX4P6uh5FAWVcdOvq7B01/ityVXwdJsM26Rqrl133/NROqUDawLwGxNLaBfkO9aWVTpc3StK+VavS6QROL6CwK292bx5tkiCDcBxddQc9C/e1z/6u88VUgBcMud3jdPv2PeQ0BoyfY9Q8EFX3qyV/zeG4stnAJYOrkFzw3/43eIdfVa4IoO2fMFTOuCP4mgJRZjpSdEwVlGU7OmgcXrgULdc9NORfdaulfwRfjW3wg+ZXjIkGSHcig/JctcoGS6ZS28Su+SMGGtU9V5SbTzroQ+E2riwcPFETkIMG0Ojj5/COnjEb7Zh6qpRc7LrEh7zKJqah292fOvQqGo+OhGr6W2vTCG5fKnjPMy0TryrdGThGwiksWAbMr7NAPoVn71fbIOTCl4EVjzJD+K4KzP5VfcJ/t3f/d0hI31l49biNha4Bss2r7D1133d1x0PR0z2ZOMX5xxqzT6HXezZmvkIPHEsTFJI9LqkiY7Sc+vZ/Nka+q/JIIYdIxbkL8Sxz9OD3TE9GbpmSus7X4QgV/OIX/7J5nK/+FEghiX97Tkh8AlP6vzdicie9Lk8p79d5dp80I6PtoDKY+sr4lR8IY5wG8a6ikafCLV4VijhVMlM7/5eXSdDW29r6LqIkW92Tyt7y8Ww3m+W0zfeJ+/JlwqPPvecH/aW69OzLduKnOTFEfjy7tZMHs0h9pVXNFDZdX0QzogN+EN+fr+YyP/ssN2mcsfDNTjlNjicJh3lW+UZPofjbeGMk2we0jjANdiDHeQV2L7cbTnn8no+TAfLvfE1zVN4al6cv3MXg8Vyr/7e/NNn2b+5atypTeTIlSWdiF3yaA6QQ33Az8ToXoR0UWB11y7A/MYtYvy3Y80rpy8/cRx5xH48060Xm8PZZeucM39z3nkt4liM7i661osz04X6y/yb5+ULsYSvL5fqfO/TH75EJy7C8CGFdsedORzsgpWtpWPUQvJbvtDtzOJcPLSm9Rs6kwtgJL+Buc27XEVc81GNJ1wG1xCPi3N8fvMgvcMJ58ntalLc0njL9+TEHmZ4bQAIBEmYg3E4joSUcs4lcYCOo3NOSvIqKS64bSLfpG8hQMkYnMyCJTByKQA4T/I3BsBa2ZYwSTAC3Xecf51bYuwcckq4dLGgJsCMvWBPbklcIXleN2BrvsYuGdj+jSR1THNUrLZdnk0FFQdgc+sQnMZZgi2JuMp1oO6Ne/uA3+eyp6ARJNawhEag+M59UAoARSCQMKZA1gCREBB7vsQnJV7bjjtfEboEkm06b7vfSwKARHNuguKjgLP3AMj9WRJL62teRRVd+llF8qd394Smm86jT76zhQ1bIGXpr7Wvflr7FkjWAMiXOADfiECJy/h8BCAq3HVN4QYdbyJIJ22Z655mXVVzbhLbXRj784Bk3+TLxyXyjmEHcdf6EB5JjN+1znQfCd2GBrwAuOvDjdvW/n0uRuMizHS+GMFvF/ck3NZjp0Xn9vCc/u39hB172223XR772Mde+jkhRVvryj8QXrGNpMNe5GgbToupjaPp0LEaTnYAOF/hCQvYG+4m5zYge99V9YhPpMWcMGoLYEmXX4ppa0p2zWYxqBEnbhpf4l+8QSCRdnLDf1v7yGCdjSem1o+WLNMdTMs3fvqnf/r4CaF83ZjkWbxFZMzDbsgObGmO/haXm+AXi5BPcSBfkpEfLwHx++P8HwHpWJ+x/zbpsq0nJbemu+6663plHD5oMhsHQUvfsB0GnAtH9l9dL96QRW7gC32OeLVuTUG40Wtz2W1x9jMx03l4ER90LjyBe97L0cnM1xUHiwuuesKDJchyIdstB+jvPrcTJxldbNgdPHxW7uBz4l9Rv58nezL3wMv8tpjFs/ChxU98Al7wF00zpFdMwqiNrec973mXP/zDPzy2x8sJZ0xpXDuE0r+8Zy2wFSbSKY7A9zfWHSv+FGF25ohlspPN2HImX6O7LSjYauVpPPi49rKuXXsy2E0lnhaD6AGHlE/k3uUcjduv6fQztT3sDF4ab7laGNtW4pqDbHxuAmu4WC+eDa/oDw5ts5hOd83LJcVYMuM65DQP7NhCrPPguHiVgxVevfZPbG6DdrFfXChKcT+6xg96DQOLF03wbRrsmGRPp5o56y8dG98ptlsX+/bqJ0XxUUWwY45FzYMhFc3b8LAmsjtHXmpMz0vh32oLvFzNAMusr/nwlcZf7gOz5TC2Y3M23outZIKLcJbP9Ar/cVKcguxiEh8oL6ffGvPizAW65GUTa+PLuAOuaR76IwsdbY5Nfrcfyrl8yvjLLcX5zt06rNua1It0R346zu78DMfq1rrjIYASXiefA8pAgJ9wFivRbWAILmAqyCiMQRS3jSVQG895C2A+02nvOIZeWfrbQhc41qB7XuuS+G8WAJukjMcAABXh4PxAwVqQsz4HXIhd52wyERwMaT0aCl4DYPYS6K1Rgkg224zobp3I3517Ltb6bgvgnYe9EUDEqeMlfrYU9PRxswYDEm+9HZvc3a/VPXTu3zTWkjNJpYKtYqh7W3voxac+9anrwzsAJf91Rc3VCTbiMxvcbCRZkT97LalZwBFwCBVQA8waKAi+eSWhBW0ElV63OAA6CCmARMgk1eZ1bHN5hkOftw4kGTkSq5tsxYj4QKDTv/UhEPxActmEpzDZYqPvG9/tQOxMHwC/9bny0hqbV6wYo/E1WLbZsboVq5swtuD4rd/6rQN/+gmwCG/ypBNNM7G/60s2SXSTjcKpNSS7WKcHcSLeNJo67hGPeMTxlPn+vfjFLz5e/eIKIim+18bwxfo3uVvnFhkS+o6ZHOJCPuiV7yrMlnxLVOciDbFa8rLrRsa3+YYUa6As2SCX4xUZu+sMRooN9wwjCOSHXUhpx7siCv+ar7ncymF9xkb4Nzecd/lI0rttks1sHdZssXtEPDdP3/XU+e4NDeN8huxu8dJ5rrzLN2Ts1ZUihDi/yi8qBnq+isInmbM3fXT8Npq3YIQ1jdWvhPQcgf6FxWzpCf2LU3IQzBEv8KqnRLd1XRNDzkMYOz8dKEbFJo4Ci+G1QoidxW1rsVb4JRadC8c0wmAhkuh7xysE7FBczkPu1rt8IN1lA7Hbd7BOnGh+ZJfVacemh9bUlU06o4ttFMFOnIhdxRZ99H36+Jqv+ZrLX/3VX1239PMdMY3H8WVYIn91nNtwlhMut2Lzxtgrsx2vaGmNa5fOMbe80Su+gqOkF7khvcByGC6vwOWv+qqvOp7RUi7ZxhEeYIeVJmdy2caN+8qRYjC56UNTtLW5mm+3prxLx3BGDmvOvsN9+rz3eAusXI4qPvg4uxXzFUFdCYRzzts8JwdqXOXjfSa3pKd0AjvkY/mO7OyxBVLnwg+22yZwY3ooZn97VoE1saE80DEadb0+9alPPX5Nqu/VE52znFSB5/vV+XJf/sef2KD14JnisFzNn3rN1mLSmGd8NT98o3eY0tr5fEVkF7Hwo+Wg8hv5etWM4C/JQ98bX8vpYDx7L/eHpbiEtbrdqrHhUePgh4ujZNYg2fysQdxnfm63h4/vFfzFxHTTbqF2TSWbedhaAwWHwXe30S8f2RGRX/CNdmw0NryhC/nHcfhUtsFJ6MpFoc07Z53CQViRHuGzOgC+ioGOxYfgq9sC5FsPE+/Y4qmFYrOnAAAgAElEQVS8dPwM4G233Xb8CkBOY5EIOmDhwADQoJSLWAp0Di6hLPEHGpwbGC2YO34DNcX3D3gAF8Eiae6VDmDgWE5vTgU8wxsfOCC/QNxxAKJXwbGJaAOf0TkkYFWI7FwCQjJTFAsMdgKYnFpQ9+pKwgavAqbgQQjoax3auJIIEtznC5iI7HYrrYuvlNh210TyJNsSVL4AABq3YzovgGuLZV1nfsgHEBiEsXN+//d///CPnvQaadRUMYdOvkDtKaQFQg/82wRka6KiFIjxZaDKBwSzzwVi+lBgIJUIO5kEP7tvMgOgyDyS3DGIU+MiHsnZ9r7039XrBZkl83whPUge/JpPIqXJ6ycLEV0ElI+KedggSVq/LZp7ZQzJad38BmiL3+R3tVkCA46IBD2SO6BUQAFCfoeA9Z7PHw5zgwzAsKc97WkHyfjABz5w/WUDhQTyla77zFbCkj3bwkaNlo1/SS19G2MTFNBPZzUAehBQ/374h3/42qTrGHqAY0soJHDj0hU7nTFsjzOeYoXPmU8TTTzCU9gt0SvAzw0/NoFXm+TSU934zmWrdMTP8gXNX/M0Xv/FLNvCZGtD+vvednCESMNs9QLXYaXvtlnHd+QI7+koGcSdnxGjR/5kPLGKJG1O7Lt8qZ+Ry7eLbTZubnG5uYqPpBuNynJ7W3/NlXxLwCo+u40m/SQ3zIcFdIq00pHGhbWlBw/C2gbF6gtpJMviOe4hd7cWBQ8/Q4AUPY4hsyavQs0tIWLA1cq9agmjK1Qjsek6f7QVfYkuGRtPjjSWBoHY8dA3JB6m9R5eJTc+xHbbSDWmWF7MdN7m7P6GrWKD7pJZ4Ul2cXIm6cah1+ZPZre1+VxRRi5+tXKaCwbyMXlBo6MxFSRwYucnk1ypqFpOlt1aSzb0pPBdPx0ng2cCtDbFgAc4ssvGVuM8+tGPPp5/A3dxCsfnH/Jfsd+4+ET5NB/75m/+5svf/M3fHPHcevuvOCkOxR18W4xYHivfbPzB2fUbvAx2811YmuytJzk7P704BwZvnHUeTrTcr2M1CthPw2O5FWwQS7htr7jbNsg6rvXInfTSHApy/iuvdHvc93zP91x+4zd+47prC97joXs7yNqvcY3jb7hsPXSVjSs+7byx7tUL+/Bt/toc+Wuft2sA5+/c1mi3JR/Egf0MLGwUXxp9jevCzfIdf9OV2mLP00CQT82RzjQpWg9+D5e26MRt+ZCcJec5P13Ba5ipYE6fNb7bPXf//fdf3vWud1136zbuNtRxAQ0182zNQIfLJ5MDR9NU1VDfRsJyeGvCecWQi2nL6/kAjA0/XVgiW3rMh2A2nhNOaIZ63pd46bX1704c+LU8q3kbpwZAv5629Um36R0NAEQlARo0AVw12SRgYIpMiP3tTiCyxcq5G0N5vUpGAn6dHgkV3IpwxuoVYHKmlWtlWACXyH3Wca0DcWMExe0WfGTwGeOS6QzCwLbzBJpCmkMxCCInEHVB+96WXoHZdx0X6NSppvc+A6DnDh1H0NXaBIPg9rrAnIzIQufTVcch0AjmAosiUDLv2EhhW3+7n889tQpQiYdeG7PbF77hG77h8ta3vvWQQRdMgJ8TR9sUO67xm19SbkyNB+emv54M2/x+wg7ISTpLhPuMP2wilnyR/bOdtzGGgDiW/smq2Ehn7LDHmAvYdEyxh8B0nl0NW/Rp9Ehma1N2l+ABFx/VCd1iIZn4FkLdK/D3GWLX2F1laEsnsoa4A39bXJMNUd7ChlzWgrwgmshg52r02BKLMPglCQ2Mjgtc88sKhbrL/q3dktX9z+KLf/scljiv4+6+++7L7/zO7xz36p8LUo0r+GHXQsdl0/Tk1p5skWwae27B2CLkHL9IBv/p2CVK9NZxrggr6NgPDm5RIIkZr/M7b5tJiE1rlFw7TyOoz9N5/tD5cL71tc30n//5n6+3G9SkixS5oo6ALvm0FmR0sXhJluYNXG1eTcrkgz3Wz8d7La72SlU2UbDAxeaX08jS/Hy+tWrcrY7N3TmukmqC2UJJ7wqO1i8XkUXMWh97K2b6vDmQGzmPjtamnmUhh3YeMih/wi3FSPPBNrrjO80hj8AmOCeXbE6tGZHdWz/cXMzAKeheYUGXcvnN5iJ3r1usLKGVxzs/fW2RYI7s6fPWvcXRXljAU5YINgbyCNPI05phGD4EH7ZYI+NiMdnYPqwI4zSJN15xCTqw/h2Pn5G3pmS/+vKSl7zkmndg75LOteUWS+loddP75k2PNadgM9ySD7Knpk+xyIc7H4l2ZbBz77zzzqOxv79Cs/xkm1hItDgSP/QrFzdv/5b7pB+8wOeN4/aEbZqJqY5rd2OFTbYpT8Be+NGr5lBzwnoxA+PkdHokHyxiYzG739MxjMLFXHBgT3rnUwo5fATON6edFAo6HJEuycM/4EM6b00wqTH9xCbZFZ5bgMpfWzdoGucjrsDGP5JJE7kx8W68C77BFtghHrZe0MRr/rUre9iptPi3a+48/LJ58Dh2ww8Wd3ET/th5LiLU5ML/ltNpdohfetJk4Fds2ivOZ/3qP3kWV8QDNZns/tFEkfv5WbJuzmiu5dz80HMrxEIcoAbAq1/96mNn7+Y5mAsH1C5seyV0N/7gX7ipOfi+iwO4gnoHhtPX+bYIMdoa5Ew5O3mbT57EO9QZYV/j8k36dfzy+47rezWI9/jQcnt+3RrVno1Jf8lxvQWgnwd6xzvecTxhui1oOpa2sSypozTAsAAAuFxpXoIukHsFwP2N7K7iWhDH0dnZgqDPPIAmRW9jYo3p6oRAEFiIVPIy8gaOpAAMkBDH915AW0/nIH6SCYWTb7evkEHAcGbHLohvYpRUdPw2UdHZAg/icS6Y04nuERJu3YCH/Ag4x1sfEGSCr3M5GdvQHxB1DsfVAJBUelUclEzruL/xjW+8PPvZzz4KB4kMaCM+C3DAmB4FhCS0gEoXnSNYjd13kgAftdbGQG6RJXbVxePLgJLs7L5rEdzJkZ0rlPq7Rk9P228N2USCrXPcZ+4RU4CKNUn5W7/1Wy898bOrFgo2fkZn/Mo6AibbucgoBhFvSaJzSmIejqX5InaR/9U539D8a506mI1Vkyj5k09B1DFkAGz0rRGJjDdnBBgJNJbY6JV/iz0EKzngCF/ufAVOsm9nGQETH+Fb/+Dg4sz6kBi2BmR5193ffHJJ2BZksFgcm0MMIKkSVX4TwbKOjTs+uHpMPmts7P6HCRX17OGYvQIuyfWdp7mLGeeJS4V261KYixFNS40NPtrn2Z0fio8+X3mRfwTHLhGFheMVwUt+zWUMMYaE972dC/msXSGu+vMzu+uScRsafHp9asmiZq/nfyB92Qe2yDfNXQxqJNgKK8ZcsUE+kRRrpO/mt4W5pq1bAzTA4B8iubi+RXXja+ghK83NL/gdUqtJ0XmO6xjEUV4wr9xmHHmZ7K5Eyn1iRt6RxxQgMIkvk8Nvs+Mrnd/YFRbJaTykmB/ZecBv+XjjhEvhevaCl2ILCaRLFwvoRDxbT+dpgmxhB6fznf4htnyY7yk2XXzgi4uVfVa8p4uuUDcf/MKdyAHv4FpyGluM4gly/2Kr3NmxnvkCS61ZYZKOFuf5NFvKl3y2MVtHDSb4b712eyDfyWzbdccoavYJ6a0ZbrPLcjIXb8iTvN1S8cxnPvPyy7/8y8cFHP5CFxoc4hV3gCXnpg0c4IeL93wKD+oYBcFySDaEpctlceSNKzGIm6oRxORyRFicDtbH+IC8Kw+LR3KKBzYwh/PJ3PewCyYqjFu3pptxxIdXtQjZrXvtvrpdnrwYKn/LK3QEu62X3XcduJ2Y952YTVZxqRnCFppr26zYi6Sa0RsjuMPmN/jXDgpb6mGeBgEugXPI+/yGjN7TD6xu50s5kS2TuV8/+Pu///sDG+Vmtlgfwcmsm01we3i6+QU2pUdNInjNjuKWvyWz3KGGdI710UeydD7f3RohDMC31rdgYRgXpuKddJYcLr7xxeWtm7/5yTZc+Z8aBQbRz9EAeNzjHvfQIx/5yONhIDUBmtBitlgSUJL0EmpNAAG4TYHGWIdsAa50WdwSccmewUuyyfa3f/u314dK2HKr0Dmy242tvL0qcjilhSNfAF+RkByuNiSfwEKgkT2yCWjzI4yMTm+S1DrNOrzvkWCvC+jIwzoOAOOE5tOR3A6kYwW/Le0S6tmeG2iNq5tNp/TD/sZn4+3WdwxdurLBGbcDSicS4BaaHV8h3P1qbe231VKysPbtlPGBXrcQT692EtBrtvNTSI2ZfvpMN5D/si2Q4ONkBdi6j0tUJMDAOD1ItrqmAv7cPCAj3WYzJFLMsFFjsvvGQGN86Zd+6fGkeP8kmWQEKBoAjds5Coz1l+biR8AOQCLfQGyBiu/SGdvxpQXnTZ6tm30lkAVp/iU+t1BtDbY1r/5ctUNYFD1ina3sPGpsZFeSNB77sHnynL8T042LnLDZFsh8T1x0DD9E0LfgEldn7GV7iaDvl9z1d2NL4DAERjYHYpjsttk5rzUqrLaY3RhmVznDfDCa/eEozJB45R9yXx33BvmxdjiOALgyg+xuTCA6SyYRhM0d9JG/uerX91vI0hVbsd0Sf02v5hBDrUuOTI7W7WoCXfN/Osv2nR9uSNzJEpbQb2OKN80DMbX3d5/16LstvOnUAxrFUMckh/vL2c6Y2QQWtga5vXUiOvRMD/KcsTTVNAv4Mj/QoG7stR2MYP/Oo7/NsfKBmFFQ276LRDkO9vfelWeYA6thQjLCCZiooFQ4Wa8cu+suB9GhxrzcFGaRSf5E9j07xUUVV7DpQP6Tz1bHYrbXbfKv3vm2309v/m028Gd4xR/wBr7pc2TbxRl5Rv7kK2Krn5s9nlZ942KRQk5TuM87N7/kB2IjOTVyEejlcCurJh7f2maRBgZ853vszO7LJeCMvNirBlrywnbxuvrhn/Ce/5GNz+WT+xCz1rZFiN0r8q8cai4+rLhcjg8H5S+xK0ZcIOhzesCH5Qp4xScVbsYUB3LxGcOSrzFcJZXL4Edz991ytS3UFHrqBbnZvBpi5N/X5Rnb7CKDHIi74VLmSMbdObT1krHtmOArYkv+PF85lue2UMRX8gn4By/b9v0TP/ETl7e85S2XBx544GG/HMI2WyuRcXch19RuzWcOJfdvrhfbZ/7ggkjnWEPnsa3PPDzxXAhvnbW8GmeFdXSxdSFby6+9V7TDscXIYghG8NfW37H80Hy4kVzb8eJDLbM5t3lqPoaNmnUa/G4LEAtisfHkaTxQY1m8b6zC260l3Y7KLnTyr//6r5+9BUCSXsDpbwWKwESsKAZ5pogdx3fOWQDe7ohkD6QkKCTnR37kRy7Pfe5zj9+ttZ12O9kt2BUORFLApui6w+fkLFFwBoligdfVSGvaNXO0vkteBO1MWK3J5xS/gHkG403Qzhd8S6Q7DxlBqCUG5F8DhKMAHmDeefRj6w3CBNhtK5egF7Q5HuBABgTgbmPrPETYFT3+lXySG7332QI9skJf5u69Qqy/z11j9752vDnopbkiuoIeAC+5bExbvbfokmh0jY3JN+icLhAWiaO1bdeYT6ZLnWpr7jPdYzphaySSbTWjkkM30t+9BzQLbkhD6weqyOoSOIX2Geg6b5MGcEsWRYEkB1yXONAlv9zGBJ8ChBogkiN8EVPm5K+6uMDPeuj73LmV4B23sgF3V2boEAnQCOhcDZrVn4TTd5sIkV4+IQGKH00XRGox0lh7Varx4JZGH3k0f8TNyieRNT8fFO+SNSzbQlPTAJbLB8bgo+II4VR4Jq/mSJjNBnDPGs+FP9t1XH/7fWi5Bh6sXq1//V+xsdjLJmJIQoZVrSW7Nx4stnXbeunc/ZpymmJPYcFv1j80TOlFTkMsOlcepQc2pU8FLMzIdsgDEiPmGl+B0md7C4ptrrAM0atwbitzz2lpbLHpe76lmdLryijXwIteFYaOy4f4FU6RvfqnSSf+6MOtXnDTffiK1CWYGhXNC6Pctw0jWhtfNCY/ZZ9k6jsFyeL55oLNlUh435PJVRu+tDpdYmscjYDlJH1GV8sv4NLm7f42d/6a/MVRv2iikMs3soEGs3iE+7AAD/Ozx4oD/tm4fn3HWjTWFATmkYdap3nwHIRdk41f4QxbYNKFz+Th7GX3UP4h38knzSmn48XWKcfcLMcahz/AgPVhcSGP4nWNz4dxEGsWy85NPli03Ln1WoP44Bu4AVlwBhjPz+XmLbxgVK/Z9wlPeMLl/e9//7W5RwbY01yK0uVseAKdskvna0Ilj9jgn+uz4h03hYm9itO+Sz97O0ZyJD8/7lhyttW8LeZ4YrIvH7IuuZW/Ngf+SX83q5M6j3/Kb13cbJ3FhDxNPxu/8us2QNY/5Ju9yNb67733Xqq/vOAFL7gWnVsviB2yw0D2wXngEl5FFpxaTnd8xyk8+ZuLa+W/jRO3isjbsM3FvuaA3WIFF+XbcvDWErjKjsu3lj9v88RteriQ5oX1n2sD/pn9+pseyGkNzdu63va2t11e//rXHztyxXqy+14+VsMth16MVxssj/T3Fv/8jlwwrPmS4ZY777zzIclMIt57dwAPIq3oleQXJBJ+yRQDIAecC5GjMATuvNi+78pv//uNYoDFOZdgIhMLcn3WXIwJ0M/BY91I0RY/S6YFDvK4Qbo/z7JESXAmh2Koz2699dbj3t62diPrSCYiivhL0Av6m9AQIo0R+nS8AIQGgj4gf8Mb3nA0Vl7zmtdcH47W2HQl4QAvhMdalpQYt/UJ4nSGXN5+++3HVhdA23ELiuy6gNHaACw7CS5JQQCxh/kav90DbWHd5CaQkPxkRSoWSBBXJH/J9xYpghfhAYK7HVcBz8cUJXslz5h8RpKxfs2NbTaIMXOKMe8RKDHXe+cDNedYO6LIngpPNteRlPSBlvNdOQXSrsIo0hUkEvnGtbWzjdhAUhpDTPIT8Q3cFZbsQW47MNKFpMJ/W9Ped2j7p2KYjyV748LFJVcSf5/B0GSEc4pUOKIwUBham5igP0QXeUXQ6KZxFddssbiFzEpSHe+pxWfCSe/IPBkkHDpGnsSNQkrSXz+HwQjvEnZ2RfgdW+wkY2t2dQ+mSHT0t/HCB3d3zRY4zrUuvt/7CoLGCnM8Q2IJtWQK/8mqyECOe5Vo+Yn5OncbAZuLFODi3vZN/gDXNSVcGbaraPFeTPSqMY5gw9mO1xCBYRsXdImUIjtioAZAv9sekUAEybBkBU7wIboQv3IjrEon5JLPs4f1ynOrY7d1IDr8b5ty+EDj9IyZBx988EryYQOc1owR94oNMcfmjZmv8ZNtcliXMcTUYrJGRnJrRlsXfgOD4CefhRdiUB5jb/6yhRCC3Cvsk9cap2fp1CTe2w22aJOjsik/1KyQY9mP31o/3SynUPDb9i6ml8PgHDinc1yF5mubG846gccawUg/PeAWMEYxyXc7v3P8KhEMd+sZm8B6GO04nIhPiDe5iM00trfp0Gf5GB/dufobX8V7mhtn2fwlbzXO3t6ruN1n8YhRfg1H+OTGLr/eomnjAx/QxEwXYXr8k5zblLAmOYz/sIUY994rPWRD6+5Y2IT/Jqc4SP/ywzYQNo/iJ72yiwaBWOXTZHbO6iQ5kwWvbP09+8J6+Uby2BnWuHb3dBw+vNx0awtrzJ9e+cpXXr7wC7/w2AHwkY985PorQhpD26RZv9cMVVcYn9757HL/zbfJRj8aG435pje96XiQXw+/hBHJYv38Y2tKeljM9Dwet9ewPz9rPA//9J2ctVjFZrBmeQTOZfeWnOxZTLgA3MBj+F6f8+kuALglMFv8+I//+PGssv2nlqFrsconm4/d+mztRd9801hkhEX54ubHHgp4y+233/4QYuZAIN8JHG5JiMUCN6RxiZ3CxEIAgsByrEIWqep4VymApnMUIh2zxHWLHR0qxwCPJXrAlhIZiswKcUlEobpdaSTEGJLkjtV4Bbm1+RmvZOlz94UgJnTBqdL5Fm6cWSG4jRTJeI3P2MBIEqSLXh/zmMcc96ElGz0vIClgJHfr5jOcTtBKJpvIfeYKHXmA815l6zP62kQH3Lfw6FgJirMvOCE2rjIoRDvHPzq0ZmSODRCGjndv8hLQvueLjQ8gNqnslh023uLPmlw5JRuddyxyQ+9Ij1jdc/rOfcB0mM5rpN1xxx2XD37wg9ef9+o8+lCsKNDFSXPzfQWL18ZvrbbhSbzrQ8BXUmhOxBxpXbASs/zFU6aRjyVZiNRiUnrsXEkDwO/7BUUYxdcVaOy6CaLztiBXKKSrfcgbTGrNSE76tXtgCWbrsl2Qn2tyfS5iZHxNAc2c9LiEYB8kJw5ag2JQzPOZCEPJKYJmbv7ZsecGSO/FEPIqH4i3xfb1m8bT3Ep+eAV/2V/hY81LLhXhfEKxAyv5v2Qv7sLC7kNsC63PKmhb/4c//OErKWz8/vFB8iNli1VLUK1F7CZH+iBnekMSksFVVkUyn1yM02Ci792pISd0HkxqPtvJrR/Wei9fsq14gi90L746vv97K1PnbrHHTulGI63zPeyqsRGxLVo6Xqz1N3/FQdoO3kPoXvWqVx2N5M015E0WeuF/PivH+V1tcbnkcf0dP/G9uGeD5OTvsA5xxxecC/PFnQbl2hqX6hgNWnmy8XERWMzv4Q8OsRjnp6jkDMfIFTCj+TQH+YO40cxi39bWd/2nf9jHt3vVMOGL7COniXs4zL/kX/LwiW2oyjmajnShibCcZO3Fx4vx4rlGR+e6jQIWLpbjhPlNP8f62te+9mE79+QIOZQdXe3cRpbi75wr+MHaae1pa7fjGrN8sZgpZ8JnMcYHt7hd3FjOq1g1FoxgG3bfHICXiGM+W2Pw05/+9KGr5mjNcJbOG5+/Km5aE8yhD9ygcRTc/A/+ahJ1rnzbPHtBAQ50bPOceY6rtZujko+MPvdZ49cQ0rjd3IsPd2zztD7xYt2aTzseLFm99HDcHlatmMYN4ILxrQdWtfb+dx69iUfj42Limk/RPV/YugI2aEp1IRM3a5y9YMk+zdsFwJrFNT0WZ8SIuRb3WiuOz5ZbExUHHS+2+Fh+YDcWP+ZH+MlyIM2HxtqCevml77YGYWc2tTOQ3zeubf8ds9+rdeAYncv9zdf5sGRzhBy7+Sm58A1rNufu8CZzD0o9bgGQoHoFNpuIOQvwVlghajpGHNDnCN4WLxxpQWiDVJBLEIKO0XKGbUZILNaA4GzzQMKTbMiFvLoqBEQE6naEBB1DLzi2vr1CwBC9epBGepUkyJZeN6EiLAJgiwGESJAIfkBv7M4VNAqujm3+nM9567jrNIILMCBtwG0DGnCtfvtb9xjYABV2o68FLg4NXPif+dOvnSobyIpmPkanC4Y+syYETHG/AM/2ErsgZRMyb8Jb8rnyI/wAeRMbewJCV1wUb83rPEkE8NC7eOTXEkpj7BWcvu9WiLe//e1HEnrWs551fA94+DkChGikJwUIcFK0iLfOMS8/00hAosVKcjVmCUPhpRACep2zxRXZtiDmr+zWq4cQbtHYvIiHBGhtiCHd8m++ghgh+grBzvdQF8cqHMzRWK7e9jef6DjNI7aFZ/xrt5wp4JLFVQzYwT8bB46ZB2bSrbUtuYA77MnPXdFqTom382BJTwIvicNx8iha1ua+85miq7V6KOAmWGuS1DrfOfxMTCGAMDJZXaVDlJa8bMNJ/NOPqxD02CvfUkyQk817OJ57S5MXiUletoILW2Rr2G3hcCapCimYnrziefNQ3/MnttVYPpOJiue2dTdv8m2OyJ/9MgsfYgN5t/NgKoK3jfTFy0hxfqTAXFyB3XQP02zVhR0IukZKYzzxiU+8POc5z7ncddddDyPwbCsWzs0Xu2OWh+Qryf+MZzzjct99912vQrmauflObtpmBXt0nCtRfKX5kcvdmYA3Kaj45+KCmOOj8qlGH0Iol7mKKq8nK+60GMafxeLyKrHc2v36Ex7AXnuFXqzxb4RZc9MtIz63E25jdZscCk8NFP7FbxRyZMfXNGCWfykkk3uvArLn5i9xtzyGXsTT4rWie/EF1xEbChBNcb63nIWfsnFz4X5uX3E1k53lW7aSj7YQWG63nEOM4fZe4R0u0nHylnwE77yXP/Fg6zV3coWNXWh473vfe4znlidxyf9x0MZwgQGnkePzpXTILptL+IH8C6tgMYxTOC1Wbq70PdxlD+OSJZuks77ffMBP8bveF5c10ZOJP69OtynSeY0rXpvPbUt8bvPx3jqr2dGccrR5YPjWS7giPLCW5RPiWo61Zjbo3Nb35je/+eCoz3/+868NBg1JfIzunLsy5Yd+Zpotcch0Zh3LW9Q727DcHA0/cT/1JD7N1niF5k2y2L2ohoJRWx/yG5jRMWynRvGsgPVD/iJuXBRsHLjZ33wIL7ReDXdce2OGfQ9j3HgWngYEvnHG1I47ngHw2Mc+9qFz10egUqxEhTQjFxyxxXU/S4nfogW3Y4GQMXahEpYE0fxI1CZLhYSxNRE4/5JpwEx2ytlXRkHS1/GB4waPQHAPUcfvVlHyCZx1FsSGsyjSAC5nk+w8vTxdFCRf//Vff/mTP/mT6wPaOBKSLWEgTul5C12JT1FOr5uwFDCugEoUnAr5pneOK3lJTo3NUfdqHX+SRByDwHWepC45Kwa32AXs58DZAlgA8L8eZtWtAIhUaxJEwJAfSmZsxofYnyyNLUkIXk2FTdT8cosEa6ALCb7xtrAFnMBdkpI0+DOZWh978DGErSKgNXzyk5+8PnkYUUgOvrhkHyj2PYADepIJOySDTvdenVnw6xg+1xr4h+Ta3MZwnrW5CktmYN5xEm5/I0d9nxyac7ZQKly2acde5m6uZPtcDw3MPyVfRdn6Pyzo1ZUFRJU9rF2CMU7niAnkrFd6Z2P+zse3+GYLOMGnwukImR0/rWPlh89wZXNDn6VDHXy+Li5WLrrzFHaJ93cAACAASURBVO2OlXSRjo6BvYsBa4s+N77immzbSBUXdOrKwBaSxhX3/ERybB63t8gxSxo7Hz41/j333HN55zvfefmLv/iL69OMYaXYQHiyje7/4sgSneZUZPa3XTXi0liwW2Nhiw86Fmfw47bbbju2vLua3ufbYFg8Mb4cwgfZu+9h+bnho9Bp/v+j615fr0/L8o+v+R96VGllmZoz3uOMFkRmJRVaaUVWE5ihFKWVm2yjDoVgovXAXYVtSIiIpIQyEcoMomzKLDdhaUkRET7pf5h4L+e1fkcX9++Gm/Vdn821OTfHeZzndX0+y9vnN/nZR+Xog86aZ3KNOIud+qqfSGXfd6t8NrBFFfakMAwj4P2S9/pr14dH0pYHdL0ChnjG53fxovazEUmv8a7s4JziHj2Lz/ol09rEX+w6E4s6jjspHMAXnwjsJhYS0vr0rLB26r+Fis997nO3XzJyrx1txoTHbbKzeMy26ZR99EKyHjVE6tnl2mB9sHscCn7pV2zqWsmRPmC/t/yzIXFgk2YJAa6zfMo7ILpGIgZfyEFM0seSfW03VvPFabueDnA2Mb9r4O3GPv69P6XKPiUi+qwtiXDn4CrZKhCRu/EYv34733+LRrULmxSytvCmqMgWYDvu1P24Z/MXA7PZxSTylDgutmmr+YUBYQm9Nb/NT/gUHK5v7zVhm+ajz805FmMVfMRZXE0xTvGyOSrIyR/IG9+DKWsD9aXABmuz7fCiR1jzG3qgd2PYBNv8l5dtPMdJ6AKfEv/JI24gDjZOSTrs6br49Fvf+tar/HtP23K5jnW+nYTifvqBb3gzDNlkmqz5P5mvnZs7zs2etvC5MRbfFBMbX+f5irhql1HtbP5Yf3Z3nrwPzrMFPlFB3e5vmLF5Bj+z+0j+x7cUUsy/NvhP57IP7Z750Npp98Cw+ud3zf1aAOgdAJ6pIAjg3CAlUhIyQEMJgjhAlBBpo04BGwBecqxP7VC8oMuxG7hEYwMmUsLB+xQQOEfHOJxzxiSZ5xQq9/ogtE0OBe7ukWAAIv0v2UQKKR2oMUjEufl9x3d8x9Xx+w3xxtAxwS/QA4IAl9zNIzk1ZvpZWdChYNY15N/9bY3zokXGWntIcPJEtjaxMGckxSqK7+TUvYC1v8m6PqzcnjYoSWs85/M7tUHvZHwGjq4JRAOxiJ7rkFIg0H1d08+erExztLYKs8clLoigJCrHBB7mKrnjrFbGtEOfAiZCeQJePmp1o7Fw5A289MlWkTh6MK+rEB7bfgf803Gr8v3MosRqSQMAqm9JkP4AOqDlp3wZEaE/4MyugSbyg6CyPYSW7ZiHRA7hUcDqO3lKGvW1BKvrAX3n2yVR3xKXTWwFcmQy2eo/GxEY+FvXCXD8vk+YqhDl2WbyBda112p7v3zh5xU3YPl7ybdA2FgltYKB8fKz5k1ffBoG1ia7Mh86ME62YRxdf25vo6e1Zcd6Lq4xeCFQfTYeOM1G2VB6bE79fJdgyXcQiyVdDz300OUv//Ivr/bMjsJPPrQYyTYc22r5+hCczo5LmB5++OHrKkiJNXkgX33yQ+NcMiaIiy/ikcSVLBABxA9Z7fuuUCz+LQbCccUjvrVJysazM557BhKGZ0+LL2L62v0SNHNX6OQzkaMXvOAFl/e+9703f6MbMWCTJ/ZHH2IZDEaC2Evfkx2CtglVY4bnu218caaYUSwQJxTD8YL1RUkk+zF+OpP4Z+uNVzLYp3b4o3HTCeze7cn7XCy/4y/4EqytfeQUuRavYVErtr0D6NWvfvVtJfZcYWP7+hG/d/tzxyRDy0Oa83Oe85zLBz/4wdt7B8QOeFB/dh/BtOQpid4CcefDmnC3YiS7udsOwdpYH4KHy9OWWDcfuL8c90zMFdrYR7KscLA/zZvuassLWmuj73wKD5No40PZXgmE1e/+Tv6L15LVfas4nqZdssPJGzP/w8H7Ln732T24y1kU4HtsWG5Ah7BJe42t9vysm/FsPFR0XT55cldxyf3Nk+2uX9Mtv4If4q7EH4+oT7t3xCjnkot3TMBmGIbLWUjoHvpYfgkXGn//t/DROcdqD3fRljHjZ+bSPd7fYwFC/GbHxsAOluMuH90YDjfZilhljl2bfzXO7LPPXelmG3IW8oRba1d4kWOS8c0t6RWXaxxwTNtseeeNR8BgNroFMtwrvudnxevPAlf3knvH/UoYzNociN1uTrrcXlv4FL1K9OHk6qh5hm/LJboPp+WzMIk8yWd50XJ4YzS3eMs9Dz744KMNZqszHJgQTwK7HQlcSOOSM4pZ4KotwAKwGJ3g4rMxqZJuRQfgAAbOAXAbvwDKyARnQYqjAw2kj3HUR8f6ngHsariixioFIUEmG9smtubYec6+CXL9tTrX20hLOAtsSJ4gxqEF+QVsMpMwM4r6WEKIfCAlZNdvcL7xjW+8PPe5z72tbEpiNqFr/MmCjSBSAjT5csQN3IBZ0YYeOQkdsamtwi25XxJMruYpWaJXyRBAAxqciLO0QtFWpp4xRQR7UVSr5QKPxBipFqhWpxLzJRHa2wRVv0sWER7kDZC7VhKHpBsPebFp/kqeVr43wdokXwFD//zV/AAR4EC2AymET1BckFEIkhh2Tf4UselvRFy/gFX/p12wNUSaHPg4m2Ob5s8X7FgCtvx4cQcOsJf1OQQAQQXqSPvaQ8fIBjboB3lsPsmjQFRim1zIuHvasZH99Q/msgE2mO7tUtjkQcImgLPLuwVP9kmviAlM3wIBP0MkNiitTfO7xXY+QR/wrbYEKjJm0zB+ZS1W8TvjU4Cr3bA04ty1cGZJBJkKyHTCZmDmxsDFlHyKrTRWtspGO4YciIN01/HOR+Q2QYHN+kHKNjYjzEjl6oY/8LPa2ULOSSbhBHuGN3TRZ2P0PggEVoznZ/QKU/ghPFKAEfuTR4nSgw8+eHnkkUduxLLz9KBw12f92Glnjlar+AHfqo2u9YhJc0ZCtbn+SEawTEFBIkj2/E8MQ+CWy7h2+Unt1m9j6nz/PEJkdxvOge/Yui5eGHfEu+doe4eL2Fz7+2Z9MoepfUrExG74KgnufP/iHJJTMsI1YAKfk6yymS22dAy+1784bv6KUa5DmCXy2sp2Jc/kLpaZJx+D5Y3TKqyEz3zZn0UVGIb/4iV2qSzGip2KKGIIn+CzfU9P9ZVetA2HzL37d0HLwkHzjYf0Bne7n3DP7k0OijH10Usb//M///MWN7rH+cbU9WKyog5csbMI7rMHsuY3yZhtw/iTX+FIi+1sSeFDLJXUwQs8oLGLRRK3xvZFX/RF18Wb5SPNQV+br8AH55MxG9zYYrW383YgbKzaxJE/K86yOTgujrGv+tkCvHk3DjEAD91iKj0ZO2ziF/pVkJCQ9kmHi6F8mF27xjgUUozP4gObZSebZ8EiNsaGNullK+md/OHB+mTH7Mqgy8bWseXnxtc17Syo/R4j1af50w+sJr+dh5yzY7ubsWsVFOtvH70Q08UcxRu6E/u3iIsPG/tygeXZzaW+PCbTvOHk8nx4Lx9dzm584jCOB2PgGMxq8SUZf+QjH/n8OwA4vBspF2EA8pv4UCTh68xWCUYmgCNSXecfgwcIqpwqtogMgtV9gXPjjZR0XsLLSfVXP5toI8cIH4LHOLp/E4kl8+QCnBZkgArwQJ58XzLnfv00j8bLCTLISKugK8ghroINB/M9uQDv7/u+77v8/u///jVhkHidlcGu59SAqMDTdfubqdpE4Bi1oMIeyBKB3cSuawClXQoCMgfmOMarKraOT867EsIZENLVT2PQLwdFsMxHwtA4rEhGggBjnwVxgXSJ3Qa69MQfNqnsOLBQCGH7iAAZGCP75D+CGycnc3bLNgEMewOgnH51xn7XfzZInFvl6HeDF1LnJXOINjxANgUk49r58n9z7VpBa20LkC8g6odNdi/Zrx1sUkNm7J9fsQsBdZOqro1QpsfmzK/ZddeGSfktzOicecJFNlKfVhbYU8lqBQDPFWsbSele85DQNWbnN1i6TiBRhORTtS2Idw0bJfslYP2tEo3ACup9hw/r/wo82oZ16ztsQUxwrrFLwOhS4PMdae/aMz4Jpn7DvnuQ7LWNjjUGK1Nsyc4PPoiUL/FauzQ2RRBkSGIDs+Av+zVuOmpOCAcbsism+0JQEQ74Bf8lJd2L0LJtehV3xRZjI3uxEsFnw2LQ+ip9wyzyMR+239j7JynRNhxBdPjuEmoyOrmIe9gXDEfYJXe7Ota12bEVfQRaHNo4I1lPl1sooOtNapZDkBOMoYtsis81Rn/DT/YsHpsH34JJtRvO3H///dedLd0nyVjchAXeMM6O+DV5SuhxLauVbFRc4auSkM43NosAW6hZwp8u6coc8YM+6ZwN6d986z9ZF38XJ3u5XC+vYkPmUX/8lwzIGs6cc2oMyxPFSPPrO1tZ/GDHW6AR/7/wC7/w+pLK/rWgUnK++FY7vhsPfGjcyxPYBE593oc/7gqltuwsE//hAfkuttEF7JFI6E+y4cXC6Z7t77UeFzEvcRQOV/TrPST4FN6/fHfjNUzs2Pl4i5yAfbKXjtevZM0uik08lxfCKByD38J05/Gb7adxd312KpbgFubBltZPuq/x8QPt4DLpii6MiyxrBy9lr401DtFcFdMVyrrWY0RiJp/Hu/ByXJO/wHXJMkyVS3XeWOEMe8Mr4MUWARs3/osPb5yB6ewPfuQb73rXuy5vectbri8uF/fYm/gjLpoHexDnl991b7gq76kNetlEXPzEDXznT+tXZCCvEQ/ZgNgqjsMWHL+x6MeOPRwQ7+qTT8N2XMt3vsFHxfDu698nPvGJzxcAFliAIgdnyI4LcMAPwQKKDLD7BemTxDUQ27X2Go5JCRyDQOurN2JW/ekNo+s4xpuQqxhmIARau0uSCJOQbamTNCLi5LLOCMAZF6LS9wQLHB0X9JENYGu8wBEYki8AEhSsNAA2AbDr6YLhrgHejVACQ07JIJAPQNF5z4CT1TqVfjmoviQmT3ziEy+vfOUrr1sLJdauMW4AoF39AFIFHcaNZCBqS3DZ2QZc8iZX/e2nANTYJP8LdsbUGOi/+42t+7xEJFkAM+RGkaqxu4/tAgXfO+/v9LnEQ9Gh8+a6gUYF9NSRZLGxASr2uYBCRpLMuxH4TYB37PwYsTD2DehLBHf8SwZ3t4m+BJPaLFhFRDyWQSb8oXYRkV3hkfAARXhWm9sPnZExsGYv7s/GvVcCUfNMnTEJAGy9uXXfG97whsuHPvSh638+BNBVv1WqEWlEVLFLcG6cts4uJpifxF8ShDhtgq2PtY3FJ33uMcHfyqwgbAz0ThYRpJIS/tOnmGFuxqxtlXw+tYSez65eGp9ks34jnN2Tb8I0wRCO2KUBb+g7O+5XM3qOcdtMf/qBM4gb/2E7fKA2990CcAYJtA0dlvE/fgH7Vrb8F6YgNwo1MAfRYuNLvsUUxEkMgoH1r6AjFmzRZP0W5jdXeImMJ0vJ2cao9Q9xUrxBVvgj4r260JdnVhWAYLfkUJxT2Ow+/mbu3iGCPCHXi5n4BGIoFhtj/Zlz9mQnF1xeguZvuMQf4DHiD09xIgkrfrUcZbEZToklMEiMNz84vMWE7hVf2ZVxioHwY4/DJLsn9GWs/N2YvSxS8oDz1Ad/Mf7GVzthXYUcSQj8hjfip/uWJMMP5H25m5i9PKO2d4V4OSsOtQsNzTvM+cVf/MXr+5o+8IEPXHFHf/1trvVDpzCZ/MyBjizmLJFvXs3HAsPOn67NCb4q8uNgyxslgxJaPJY9V3h62ctedn3vSS+BNS+2sgUpsWvxBK6KlRtfHSsRayfq+9///lsS5gWS+Htz4X/m1ydfxN31jaPBZrpwb+OCD4v9dLVFDHLjM12/j60ovkj4FLX4Nr3CTdf1KSmXJ5gnzNl72WhY2cKVdwSwqdpqjI1HEU27/MJcxI/a34LCFj7ElC38LR41RvISw2Bs/uNfsj+xmv2KC+2GjNs1LjukyKu2yin66XTvFoLpuIukGgcWS7fgZTxk1I6dFpQ3zrIFcVSswV+6Nt0nB+8MWbzDDcUTvk3+OMTmQ/3NPuH3ch62Wr8WkYyTnxqneWuf/eBW9XN7CaCTDIixIByAwgpEjbqWI3ePQSM+7nOOITVIL2nKgHNaP4lHQLbkcQBBFglFGNYxEJYFiN3GBOQ2SWFca2SCPiWZDyMDqIIjB2dQ5rCOv6C+z74bC9kKqByysSBFZIA4cS5Gjxw1/w0wOVVB0330YM4IfsBhW2ryBVArT8Sp8XEYcyOfxpmMvvmbv/nyAz/wA9eXhHhpyybIjJdOBWSkDGEArOa3fS/YCoo7DvbjmECFSAE6pHWBGFAsyebQJzBzXonFOpy/+ZV2t09jJzsJziao5BEwqlgiIOuH2l87Xh88g+GSKOTMPNnykoX6FJARIUUktoUE9F1Sb4x9D8DZuGC3esv/XQ9vEJizyNj9W+AzH7aBYLC9TTTJih3Q/+njxsDH85P+lyCubBsjv2LHdNmcnvGMZ1yJVP9e8pKX3J7zpCsJs+JKbWzw4uuSY3MRhOkPqaQXAZUMFl/gmN0ci1+LYYITUiRZEbw3kSXzxu6Fg/W5CYPVfmPfYIkU1Tb83USra5M/uRkLm6nNYkt2hswibp0TIGsH/jXm/m9Rm10gFHy5ecEQ/rR2ABvZyxZ22NJu7V19wUW2qM+VP2LrPvMW4Pskw+wu/PW86+6K8FjMxm44LAZYNSY/xKw+cITOefPzxmEExiqUgov4tD6/GKJdiV7nzNm7HLYw1Hnx+sTedMiH+Bcspv8nPOEJ123G2eqSJnKE1WLB8h8YIk7WX8/VtwLcLxbYom+nT+P2QrclrOTeMf6KSNdH93cv25Uo92mXCI5DBvXj5+74H3yCo4vnsHN9cf2OjbMXSYEYDfMe//jHX4v+Hh/JzshOjOMj7lUAWL1ufF5+oHi1uq5dbUrwuke7jtW+Xzuga9dlHx4f6e/GLY4oYkkKyGLJdn1YxeevW3Rh18s/Fv/IejnOFppOn2u+bBOPEm+61ip6Y5QkVKRo/r30EXY3R37e313PXurjWc961jVeZc/tVoOH2YniTPKR9LKx9Y36ajwSVP3A92c+85mXH/uxH7u89KUvvT0K0DW1tUWSjsHfs4hYW96XRNbG0rXpk16awy6auB7P4Ev1xw4VC7q2dpcbry0unuKGVsu7TqxcjrI8SOEKL5TviL0d73HhdN57gowR/zIWcydHCWLt8P/FuP4W8xVSwxA8r3GQeX/jedo7uTz9k5sY4r76YkOwuTFvAUoM3TmSO74F+/kaDkNvYjvbUXiAS4vD4uO+JJHcyGfxkT2JJRYJwn142vh2cdijW/gbHyBTPiwGN+78K7/t3wMPPHD9uWLz7dMOxMa//GT/FmNr/7oD4L777rv+DCBj7mLbDoCNIL0EZ4+piqxxMRgCA4qbfDTpJlSQQAYX4JBU7TMmTkOogOVuwVl/iGLfORpnsnqRUQHJTcS0CyxVYs45CSZ3S8Yo0hw4Zm1RPrIPlFScdzvPFjHIAThyEMGl7wWziHBVNStO5k1HC9brELb9CbYMSSBGVJFvZMVW/q5TyZegsQeFBKCrLTrves6NIJDhBlEOVFDr+f1f/uVfvr2RuT4EdM+dNyf62wrj6ha4kC8wkdx3fAPBWeUEDjtnq2rJxBujkZVNMhAobaztIwcLbmxFoNjtQ5JBPtX3XWHXP0BXTOh6x9Y+T7nDjQ20ZG7lBCgKDNrb4lHzF2wE3yWdApSgyw7YIWK3viXh4MeNVRFjg9EC+wZtxMr5+pSA1KYAzXeQMOSjscEVwab7253UFrZ2AbRLaX13yegGstWLcTQ+L+GBCZsQsJFkQj5wiT8hcXQDP7S3ZB9W8AFtke/6KwLBJu2wcu3iDp3tvLIH8WVji/b6rA39rG6QCfZbW94ZIaGmU4mWIjSbFR+af/hpvIhr/SlQ8wHysOKuQGMe/JRfwxgFEbFEO+xpC2/8DHbShWc3vXlY8tBYbA8mF5hUv81zkyMyY5PsnZzhXGPMpo2t62pvsQ0uI71nklSbYrKkQD/rs/2NnJkXv0eWlqfUpoQ2/2P//P9MJvhC41SYZx98SGxa3dgO3X1ezkte9VXR/Qd/8Acvb3vb224/wdv9SKA4p09twzp+wV6ay7d/+7df/uzP/uy6jZovNB8JoiShcaQrj6/x89pEvLumtsVCHKT2+D3S7BiO1j0KDuaRLWiv+feSzP/5n/+5TkMyCd/gFNvrs/kt6e0+NuV+uxQ6Zyz4GuymM/Fj+Z+5L16kxwoV4hR72QRNLMAH2MzGVTZCdvtstGIRvirhXx7Fp5urpEF/9VN7Fi/iOu2CbYy4FjtZjOg+LxQ0HrYtJmxM7dqwBN5Z3YZViiYbj5OzVWbJBX7UdZ3Pvzf54eedT5ZwoOMVuYrdFjg6Vr/uoU9YTraSMLLiCxv/XEtvcFyMOeVtlZktdp6/0iV8E6/5w/ocviKudY9Hg+h6sZov0im/qE9xtnPJvV1qXmSnT1hSOx7VgX8dK96FWbVxcl1c1DwbO78jPzGNvGpHgVUBps99pBen9L4i/olrKCTiyXIOvsIH4d76+eaaYodHP9zX8drcn4nGq1zTPOGKYh8bhi/LOeGI3Y2ScD+VTL71LZ7zT7FS/K99hcWNnYoQi52Nm7zZNz5kDPlUBaKKdTCY7+iznTzXAkAnEsxTnvKUyz/90z/dqlNLyt2csPrfYBsUw3ee8yNpKkPAAQCtQxMQpfZyoIJcWz02ENa2Sg9DkDR/13d91+Wv/uqvrvdQEqUtKWS8DFvyKqAhVYQm6V0iYSUFuJ3PjnL4TYzJaiuXOQj5uLaxKzgsEPulBgTG9sIUzakQn0C09jLM+pVUAXuAJ4nZ4Es+9AwQAE7n69N3ILXggLAhmPUryHMacxM46XZJBDAFAtkjsCEHwTii3vN3fuJu7YzzJKf+txuCc7Lj5qT4gVT1ucCWvhs/0F5ywQ6RUjJi04ou5Os70O57+lCoAN6CxiYlxo54syEgi7AJJJ5RB2YCiQKPANPn2jt7AV4nGPLNE4wAmHEhcsCvoNVPMiI02Y4xIKZ03jUL+s732Ysb/+3f/u2GQUuCGhu/F+QaT77qZ22MR4A//Tb5nKvXgoX2+UffEczm0nXmryLbd3olW8TZtll+4V66tLJC5myxORrDBubarc3GVCKgsNR9Eb1eHpWtFSDIv2sUTiS29ed5Ur66xITNrZ16ZhXGri9u4GYn2oMByBt/3HvCtpKr9M4uragmu11pR0zFKIRkExtY2PiRYqtmxl+7fuZW0cC18AfO7gvc6Eask2SKT5IX5BzedXx9D9GSoC+mwEsYv3bpeuSYnRi7xJHMtCH+nLGm4wofWxxqXlamG0/yg2+uIzcYIvbgBeQohtGLufLN+pecsTkJBLyrr8agAEfO4jTyKS40z03yagcBNQ8YAv/PwgkZ1BbCDBeXO3XdJgeSIMWU5m28ihnuRxDtauy4Lc/97V72WzvwHO6IU5sssE+fCggVlBTAzBfOdT87ZfuSV5jVNZuAbLxgB3BuC9nIcffjkY2pdhVTFzPYt+J+bUrQtg04tDG4e+n+y7/8y6/bqeFSLwHuUdPzESLFuk0KcGJ6tNiyGNf1y6fEOPfwN4sm5quYmAzSbXMTl7pXjDRveG58fVdk2zGLU/zAOTLjazj9YgvbXD2QY+NbzFF0bD4S5mJ338Pxrs/WnK9tRVu8sbZ3hxE/lMyL4XIJHFTMgh/1xc43DvQ3ueNhMGllx59gBj4sfuOTjUfB2JwbE5l7TJGcjF9BhK/gKPwEbuKL5ilmdh6n2DnXnhyjsXd/PLjxLo/FM8UC4zEOtlI/L37xiy9/8id/cs3VxFg8mk2bF1taPOcbcAomeJxWTqEAiO+alznDMjYhLpB/ss632ykhtpGvfFJSXZxvsXQ5HHnWbvLyvidYugWI5LLvX9EP3yBrXCB54mrmxafg+S4kiS3dL5Fnz/y3dppPhZ4W1/EANuDFqp/85Ccv99y5c+f6DoC2bLWt4I//+I+vgCKYbmLWMcpaMN1giLgsgQUcmxgQDAMB2E1Q9ViVD4Ag2JJpwbO+VBkFaqBpLkCpe7UrmUD0dt5IEvBjfOYNaJbod48qkyC+FUNtAXoBi8KRA7KgULJClqymIIwUm6E0TqCEdCEiWwxwDUDbIK5d42087MF8JSBkKKiSs2RyiUZtMHJAQJ4dB17u5VjGKElkY5us0hdn0EbjyeB7JqfiUONfh2WTEh5JY3qrDYDI8RYI2W6fQGtXuiRHKtjGhhyYr0TGZ20ABf62FVH2YjttY0dAGzM5dZ1HOpAEAXMD6yauAiHQQ+b0v0nakjIJ5v/PPxDp2vO8bX1soiOoKkyQq4RJIK2P5iOQISwKlkAWKQayimuqvHZDkJkA1HXu5QvsXWICb2CioMMXyUPxo8Dyjne84/ITP/ETtwDStebB1/kZv0EY2QE5eu7M+ErSvf06HFAw3MSW/TWmr/3ar72+TKsCgKDIdwUWMkjudiPBt/XBtamuzS6QZtiFTCFk/B+hgL2wqvs6x8fo3HN3jWPH0Hlxor+R4dqtLwRNLNI2HIdNzb1CeKuCPd6RjUZeut9KLwwje3YrGe+ze+jXzoJspv6Mfbchb5AmI/Fg8d74+QgSi6iZJ1uHy4utq4NddRADIt9ejESO9Ng4YaT5wi0xZXXXMdjZ3BFwyY15bPyHNeayc/AOAvjVuWxTMmVutdvb1N/3vvdd9chW2LrVnvqqzfqSJJPJ6lHMWD4EL7ZI0HXnz76lG37M3j2WURu7Lbo+u14Rjc/CldoR95JZ45e4xOHy502gFEc2uZLAsv1d6MGNlr8h8x7bxHNgHN9ZTEbOxWU4BD/1fSYYxelIKx8R2yzQsB/Jwdo5G1ib3cUZemJfjcVOjmRSYbG+zQOOkW3K+AAAIABJREFU2FUH69m9+EEOfIyPKlxvIWYLEsZu3PwD7+g+RWh9KTTwQ/eKcd3bnCSWPsUvMZROxT76oVuYRd7mvmPEmcyXrYobrpVkuf7Zz3725UUvetEVUl7zmtdcYwWerGBkfJvQuh/vESvh415rDLgALruFAz7J5xTT+DWeJS7iforxMEGyaEeefMgOjfrGD+hj8yiYIK7wGYnc6goWLl8Vf+qDLytEkCvck3usHSy2nDzD2MxRjAhz0uEf/uEfXnm1Qp3FxMZi519yzK/D2fBJbNSXgtUuauLvxgsv5B9ra2Qq1iiQdk3nWglvN9ab3vSmK3ZuLJOI14+x4y52CJtbn1/1VV91XSTHV/ioT77QJ19STNlEHw8Qa7Ix8U7BA16Jp2IdfONX5rO8rWu920A+wE74yac//enPvwSwEw0S+AO4m6Qe246F9J4DZJQAE4BuhWIJlmCMhNl6tFuaDJaTLXFg6Npfki7AbJW28606VtnpHttvOr5JJEVLLAQZhrqCZJAABWHnvPudAheoNrkF5hIqZBBJRkwYleCMDLg//RTEckjjY+A+GZUkh64AJZ0bf9/NESCRcf1aVUuXKwvgzzlVoRtHFTRG3PlNdiToVjHIfIs/ghFZN5dN8thV4+y+b/iGb7jqvRfzLHFWRUsGS8DJ/dQ3+QMneu3eTaLJko4RZFVA9rqVRdVZwUeRAMG3HU8/CLPighUUekBUfedz9LtElp2b9wZ/tsaeTvtesk8udOFeAZD9IB0CnuNwRFHJKgPZIIvkKDgJ9lspXiLzBV/wBdeETnBUUOgaZCJbAcDnHBvfueqDeCF/ZCjQmyPbbuzhXBiUDpFQ+qbXrquvJz/5yddntJASspXg8DWBdoMEXJM0k+cGf0m9hFsMYPNLNGHv9lG//W9ObUFUVOk+2+zqv3abQwnlEqszQVifoFfBFM7za7J13WkH3df8PIPXGDZxYGewsPb2b3ZgjEiH+SMftYNkCPL6XqIHp8mWn0ngzI8/9N142WpYgrBm5xICPnbakTHzle7f7ZfinnGvT8Lq7mEH8KV+YCU73kI20tw1bNYYzMv7CNYHjJ+u1qe9p8BOCbYXsSuW5NvIFR+vvWyzMXQNP0Wc2YytyfwbVqeL5TEwiF4Rt42nik3GV9/dxyY8HkT/sLnz9N05yf9ifdfAQ5hCx2ykxKpfCEAUFZySd/fQ//II8bdPcxTfEWK2IZ7BuOWJa9O1A5/YNl3jHY2BbBZ7yUJ7OBM+2HEFJQkgGyWjOFAJx/Oe97zLO9/5zlvxUlxebgOjjMFumK5J/vCruft5QEkE/eIZEsTu85ifgimdihOu7fv5Hg5Y3NzF7a5TUJCwpmc6Ibeu7xEBOwTEebHRvcs9YIu5pne4hlvRB9tYrkc3xgAfxMhkYMW79l74whdevvVbv/XqFxXEt4DHJxofHxXzzuIwfXYdO+ET9CpRg/HGDafyDQkpO4fv2Rf91I6dR8lHIiyx7jo4B4vgOc7F3pNButwxrzwbT9fSS+9G+PjHP37LWyRwm1M15uTcIgBfhil03vz4OzltYbt+6Vn/fID94Ba1o0hsfvyBf6bzuFecZ3l+/aRLq9Pih77lM5Li5Ymds8BhUQGnX13TjwJp3z0Oh8+Rb/0YX9cpQi1XToaNO27To037WAt7wVfWT3EuMUH86FqPKSwv0Kf4vHFni/X8gw2wd0WB+m3XQzuixdQeP+07f/rUpz71/3YAqEgTxpKrBrhJ8dmZCrdVU0ZiMhJoRs74TNwk3NcYkA9kfMmXBBAQL4ESkAV6YKRvChYEkTjkihJrG+FERoAfkuA7kBVYzgAjUNV2TtP9GeOCUfe0StizXeZqDksYkCoOae4ArnushCFo9Q+kG7O5cqb62wRyQaA2lpx13SYUQAXYI9cCBxsQ8IyPk2ir8zlXdugnHhmqoGDsAI2u6JBd5Sjm1Dg4EyBhI4Ir2XSd6l/j6Hwych07913A2PYFFrYsQK9NsCuycC2ZSF7ZHf8wzrO6q1iAXOiLn6xtA6RA1N/kZnu8544WADeY8UnAhyguKAlu7FIwQqpXHvUDlMm8MW/iicDDBjIQgNcmk0fbn7qmJLA+1+4RB/MGxF1TewLSBnk2txiwBGwTQORp9cwes3F6FXTM1Xie9rSnXX8544d+6IduGLRtIhKKb4iXx0fY/NqRPs29e3pRWcnTWcCCO3CIHlxHLnDBeATuXU2FD3ABFiLyfW7xjZ52lYUNpVeJ2lnUQMLZnaQoGW+RYxPB/s5OuibMMUZ4YpUEnoqDzbe/N1Ffon0mh4sXbKI517etr+nFdT6bU7JUpJLEw0VyV7zvush/14nfcNc1MNPY9/v6BR7Axxdz9SuuIGTiPHKLELIXcltfYUN2UPGTPmuHzOlm50xmiwFsyfVLFq0i8zM+IVaRVd/b/t1PuBWnG0NyZSeNy9yTy5Jj45aswzZjVXROV2I5u4bH7klO4UU2whe3ONr9sLfz7G6xdLEdX8JfJCzrM2xgbda4kEuLCZFgY13/61h6UAiE9XTChxWy6MW4XI/8SlbZQ99rQ+JIpnhLhZ9wrf4UASVz7L354Rziw3KFnVfz9J4NY+68JIlc6Qge4w74i+v45yZwbA/+sXOygqOwUJEeJ+j4Pvqxfs8n8O3Gh6/xvz6bm2S4ceAD6XFfplrb2Z2Fk8bS9+4t2dM+fevXVubizlOf+tRrMlIyJW9oTGyLDXUsuTW3fZklGaaz5JgPsQt2zY5qo+sUocR4Ol6/X/k3bz8pS+/il0ROnrAxgo1tos4PNx9hJ/B8/WRtozjh5xP5BJtaXRo7rkbHm3fpa20Vj3XfxjV8Fu8S58R6sjMXMlUkTG9hqHYW57sXTsIg49v4nt5h7uZ+eKichE46XhGwMXrXQX/Dy8YoyYd39V8f9NNxx/AoNu9lfGIqvS3n0Jb5bF4gptKPc32Xf6x/bv6IE9gh1XX4vXaTQzbTeNlNPtoj0sU07V3fAdAOAANH4BkX4idQMkqECgkCvCdB4njOr3E0WOcJfQNhkyAYJI7xMxqO3HdgIwB7lhXJ7njjRgAJGHkgAwTtimKPvcSEoTV/CiJ0wqxtFagzQXQ/pwPamyyfTqs9sl+gFhQQLYbIQAG0uZsTgEDmgNaCQSCew6r8MUrBq3vZCcKRrAu6Kr31S5fp3iqLRNnnJrbGXH/1jyQCc0DHVgTrPrdiJ7CrCjb3+pF4ckjEeokcAGEj5MVWjGUdbpNUcmHX7k8G5ME2BAn61Yfko/NIyyZo7LjrPCe3oEy25m1OmxA0TtvVGqMA3VwEYHatmstfBWZFlgpaka3u3YBr/EhE91sVQXw3KYQNgpF+kL7VK5n3Wfu2jiEAtdEK0I/+6I9eXwrZXAoE5Ekv+ocBjrM1JGt9T8Cn00iCxEdQ5O8SacFE1ZgNrm+TX+3awtnfsM0YrC51LxxpnGuH+ut+gegsipEvAgUjNoguoYIlcFJ/Z3Ft544ULFkzZ3qGRfrts+vDIb5AjggqsiAJEKjpy5yRCG1LUvTJNrufnHcXiCIE8tZn/225XnsXo9iOeaRL8RRO0UVtbbLcuBS24IMYKCFYPSM0neu4FWbjJH94BYfhEyKzcYusuxfeaZ+/kKt43FwbNz13fpNLBdfeO1GCYHwdP8kNH0XMJD7aIN/kQu/I/ZIsiZJChjmyPyQXh5HEs3m+xb4Xj8QSdrgFDRwovLdSeNpJ42ST/Lpr4fnyIvbmHrbIPpa3kJW4jEOI5X5STVudl0QvB2Qv9WU+5ohIw5/aWpK78Sl7Qc6XUypYL2FGXsWiLfDSqziHG3queMfQzqlwttWt9HNyTzvpjFNMUnxfHqbdxebmzb7Fe3iCXyZTGCZ5biyuZ8NiMiykv9qB4bYhF2cbW21sAWHH2HH2DQPxALqEqYrHrRj3LDg7lEzvamNt1p7dEfrkv7hbMbd3JsALXEeSiEPsGJOLRFCShwtcB/UYD8LXcMtN1rqGLCWIi8Mbqxrbxl99bELN3thk1/hlCFgDF7wThVzZirl2vGvzvTN5rV25DDvdIq9fziL3zRdw5+WsClXJV/wRA+CpOKJvcZZtrvzMpX7xbphi/nASHtixiLOSL47Ev8kW710e7pw5nvxMvuNesXdj4MZJ3EV7+yJAuL65iWN0CC/dj1ctrxC3XEPu4qjziyVsyYJT381VXEr2mwPBJ7bA7vigRz5gO7/GW7eAef0ZwAceeOBRxkCJQB/QEjCH3qDNuSl6Se2SPQ65pIzTckj9GAdSBlAIBWBSWhXFHKzAQmnGulVjTsCgl8xLEgWlnC7nMAdGiSAZc98RxSVNQOQEvyVN5sOQOYdrgK5xat92qruNaclqcwHkDE/ShJgiMas3gLpkpvuWBAiYXaPaj+hwGOBXe8hp4+lvgUnQqz126D5GvuSg6xuHZCu9aUsAFBwQRAAgme18beQsbA7xUyWuT6AlCJGRcelH0rM20T1sERiSj09Jl+AjKResa6M+VPvYgXb51CknvrjETMBfMNxAjShvAscO+Qt/1X73rC0al0d5zFOS2Tw8n7Vt9zc/WfK7QcLx+q4N9gKLYIJAku7DBfOyiuZe2AFc+d4GIrbWOBQa1i4kPevj3V+fW1HeIIyAsCXBmtw3oErwkG5+2dy3Kq5NK2Fdzy/YuTGQl+DVJxLT/fyBzW7SSP/iwt2CHnxfn+2YbY10zd8kUwI2fCVTpLfzZCNBITtzW3tbQkW2Eu99rEKwVzAUN1YvfHlthi5su0xe3Uvuix3IVXNofm1dLxGGkx3vGr6+ft/firK25kouvA28duB8fyuIKeZJWJIJgrJED56aJ3nWlvhpK3O71Lq+x8wkBl58KIm2MtzqK3xYgij51t+SnZU/MgRvNvbW3hbe4IH7WwHpsb9XvOIV1900jZ+PLxniq/XRWHfhQFxm0+loi9ziY22IJWubyJtClQRnC4US/PwZGadfdiOJZnO1uwk7jOOfbF+i7T6J4yYSbNCLUeEjvDO3U77ZgcKvfiSPtdlcbC9uHl/yJV9yXX3yGEeytSJsDNnPJuj4GvxLD/xLQUdCQyba37l2j3eY9PfyLLphk9qFbTAHOdf/Jon8vmS6Z43bwfWzP/uz17Em114s6L7lFxuf8SmEPp198Rd/8e39Fe5f7tDf+JvkrzbtGoHnVmHZCdvxLP7LX/7y22Mnu1Cy/FiiynYWK8QMMlkOKi5vwsJH4E7jyf4bN46LG5HRyXUkQstFXIPXwFU4sbsE0rs41vmwous9TtS1sM9Yts/FUmOAcTjFmfSSf3NS5One2uLj4gD7I/eu03/39o+uxPSKX9manzJd3OQPuK/imLFuDBCL60+Bms7W7tmi+CJu1Vf/LVSKv7B58z521DW4BpwnT7xyfRDm4DH4Qfd2TiHFPNlhY6pdfsh32cKOeW1RjMJf9jEZPmvXMMyA/31fW28++BFsJksxh77JAC7Jl+hIXndyIX2QNb61/nR9CWC/AoAUSGYZGIMzQQYMRBHkrWJtxVcgcv9ODlERDBGwAneC7LlShALx0s6SfmM1YYoydkZD0Evwl1wCWIJaQVMGAgfg6lN7VtPP5AzRR6Y8C7bJ8jk/wcxcVmkAg3EKijveXW0WBCTHXc/4Oexu/V75IFnGvt+tlAEQRi8pajyCmgAs6HcOICGujclzwghBY20rT49F7PyAC/BA4ta+6HFtT+DnvJ7pqp11aE5XP0tW3a8f49iVoGxK8OB8bENyqB32s8nStt3fgBdQuZadCazI0gZadgMUFUD4DJ1t8q1dZIwPAnErEl2Xvp70pCddg2bb+ZYcCApnEKwdfmTM9UEWm0zTQ8G5ZCI77TzCwQfW1jb4Cw5b9YRhxiEw1L+XXHV9LyLtWLbX8foXEK3usV3bQ7tegQt5MK/06NEKpHWJOz+FV/wB8JuLYLJ66tgW5PhX8pHcIxxwUuBA2rc4ps8NVMYqkCGH7BK+sBO65aNsP6InEYcrCKBEa/Fw21t/3+QPTrqffyEFHnWw1RRmLqFDKNhD1ywhIa/GLPGDSfsoxhZUtd8cxMju73orj/lM1+VXJUmf/exnb0mme+jDdzIXl+z8Wqwgqy2GRrD7XoztN++3OLz2ytaWnNC38SKfYpVEUWxGPundYwx8djF2E9pNpkuo8hU4y/fZ7I5Ze/TX97YZ97LL3/zN37wRZvGpe/khWXWvxIDdNZ5so39sQAztu0IK3JK0p2Pxwyo7crlxoXHU1ybR+qottoY3IJV0vSS1v9l27W0y64Vc4vsWNLWx8lTAZGvsuu8l/7UTNvITdrY+uIlEuqwN3AQmw37zTEb5nfhDNxKjimfJtd+wpw/38ofla/CKXUjmxCq4r2i9xVZcy7Hm/LjHPe6alG9Swka/5mu+5rrrrH8/93M/dynB/uAHP3i1M4+ZWcnuGolKstukqLZ7dvrNb37z5ZWvfOV1m7zikb6yr8bT/Gp7eWH3kx8bhM84eTb3Ld/yLZfv/d7vvfzkT/7k7RejYD7738SlPiQa7fgs0fTYQfLrXjqhe3LduIz78mfFpca8/IXOsh0vtd3ClKQNZ5I0sxkYRDbL38WY+lDc7DpxBTZsHKNDNk5WZG08J5/yHQ/b5J8diRHmwL/xVzYtfpwJMH9VANtiQ23jjZJrvERhbGWFT9i1QF/Gpg366t7OwbflqGyGbaz/1TcOoDgAlzen7G/FWbFuiw5bGNC++TQXhWTjX1mIPfW/cWZtWb4HlxcTOwY3w4bizXve855r92sPW+w8Yx/5pVM2Ku+ob1i5+YfHpjond+E7YrA8b21jC6O9zPCe+++//1FCW8LHaBgKZ1xnQrwI2MRcA5gpSBtIgWAJVAg4gQqaHABQM/wmVXscZRPb/jZpQnCdoIrQ9J1DNw9jMweyAZyMx1iBDcDruzGvMQISCbNkoXZXDvrZ4ktt+7fAZIxARBDWr2DfT670ExheDLNbTiSn2kKAAMgm+GuoHJCxIUqC0hIi15gbu9D2OqtrmoMdGNkCJ1j5I04CAB2Ql6Aj4V1yrm82TK6u3SRtSaC50GfntAuk1sbYF0DYpI+tCLZ8reONwzNv9bl2URsCP50DX0RpK75IQDqxbRJYmP/qy9xUUbtW8oSIeJarFbYArwIA2bQC0tteW/FZ3+7eXc0i133fAkLMv5sngEUybK21krukAQHhlyehAPKLRYIvPypR6sWRn/nMZ67zUjW2yndiwiaHtdX1bd+jp3TS/9pH9JpX5wUXx7u/Yyc5Yvcwb5MDtspGtl997ApeJDoC108wpTOyZgP8aBMVRHB1KHiyD3YqeCFT5Cqow84tROrTitxiKOw+STzbIv8tDi0J6braUDgyX7aBgEvuk6eVawSmeyWPSAV/7XrFy7CqdvmlmOIYOzj9QvtbdGi+iPvih91UyJJ72TxsQ1TWzqwAVdAyBrszEGDtwCF20Sc7Wt1px3Vsqjn32/XPf/7zL6961auuMI8rWGk3L/FkySo+odCSvF3XMWOpDUXX/vbiqY3JMBaZbWySCfblfQy2iPKjdJK/eB4YOfzqr/7qy7/+679ef9K09vAOGAu3Vn7IrBdS4TV8pGsXw83Zzqn18dryb/2T3XSuthSokv1iLX6AK0kGmnfyys74FvmZm7gHjxQg+Zh5IN3uhxlbUMivuo7ts63a3KJXssjPcECFme7dYrwxIce2xcIECT0ewlfPMZIfG+VvzYFfwqnurdD4lre85fIP//APl3e/+9233aN0vXGCHbIxSWg2li47X3vFUYl24ziTLrxtuXdtsRv4oz/2A9f4Kl7iOExXUDoLCDCc3W5StYl87daWuAYr8JXGk067xssqO3Ym2dnxFtD0D0/ZeO1ke3wAz9/CC37YNTtu/cIp9tD1iiz44RYb2Hz38yX8y84MXGpjIV8QU5erbNxZu6x9xbSux4vxqtrfggOORQ5sGpabv5jWgpvFDv2uDdWnWNrxxr5tNY7d7Yc7ucc4JdyNx6/h8Mc+xYeTv4nNy68UFfEDRQVxEu7BF+NVlPbZfXbP7YKAeNhctcm/4lLhf3P+tV/7tSsct6Om6yT07A034AtsWNGz73Ta3xbFzQsvJ0O+hbd0r5xHW2InLiBuNr7433UHAMLAURE/oNDNGtQZUsWJGIlJGbQ2lqQBTVU4AgY2JrJAS+DAuM9NeF2boSGim2B2LAVY5VuSJ3jUB0KOiHSf8UikOC5CTzbds+MjT/Jb8KUQAbxzT3jCE66G43coAdKSfeCGXNwYwGPV2U0UGo9gLtEnc04i2HYdJyUDxlMfW2jhvAywedJh122bQKI22RVwA0ZAZcHbvLY63N9+lzhd+td4gJWxbrLFwcwZCQXmEhWgvTKzMlq/Xd/zckiQc+ytvhEWgRUxEsC+7Mu+7Lr6pqLNXzj+BuJN5OofCe2FZUho923RBpjxx/rt5R/tqFn7PAMf0CYTpGOTpcaKXG1SQceC+W//9m9f3v72t18+/OEPX4kSWSCc9I/ALt44pkjFn1Q5G7cgU9ubhO1KLMLSNsoAWsWUDPS5dnJiWN+zLX4sOW0FtSBJd3CBn7KHE0PYqURhfUXwW+D2d/3bZcDP4Cmf3eTLdt6uTW6e8WQzjb+xdrz7VNV3F4BijiAmwTgTtPpqLH4bl0ysWC5Rao4ClH43QUZenKOr2qQ/xRG7CBDf7Abe8W/4RO6LuWTPnsn6TGx/+Id/+PKud73rtuVam+ZB9x1fn7NDqjktsfBdckpv5Maea6u39vZMrTjXtbZIaxOGph+kCdnnO/SOQIghO4ZsjF1KsvvsnvoMDySIYjvc5mswPt0499BDD13uvffey8///M9fVxs/9rGPXdp6uNyCjbBpySUsr7/a6D4YBH/4MXwVi9htbaeL/IfM1s/5LL+qL7FwuY2VTmQuGX7FV3zF7XfiPTK49u2dHxJHCSu5GvOu/NRO/YZl9QXP2Wuf6cLjAuyntponH6MTdkjXYrui4cZQOjFe/EPRYpOFJbdkhhfwKeQ9sr6LDssN9bkkF+9ojoi42AyX6CZZhmfp17uD8DXXSDrrq59KLP7yd/6cnOl2Y0JtJQ8F8ORWf+LQ6QPGlywWd2Ba/XpkBhYodOCVdMrvd/cMDqnowafJh03R/8Yg/BbPUmzvuASwT8lyslVYU7BhR2S7SblYCQub69o6jFs+DKskivgGHJTgmh8OJ9Emw+V/MEH8thtHXBZLxPXaKKlWgNgEunYVNNiqvmqn+5qDxYgTn5aPwmqrwbXHx/3N3uE5LkqPa8vyGzZgXrUhkW1u+CG/svOrc3ifNppP9pbscBKFUnNJHuQvxhg/O/HZPMLBX/mVX7lyhArBJyfw2FFt4Xb8B67px73sxnmxv+/wnZ2xe7yTT3f+zBGXV+9iFW6y2NWxCiYV6Xr/RZy3f728uesUJtghbl2/uxjC3/rEdRQb+OiOUwEhuZYLbPGXH8O11Q+shxHXlwDee++9j0oKAYOVDsCwwRYAaViCQ+Gcwz0n0AoiwPZM+hA6CkawGL7+akeldJMG99U+h9AGQD77BqYCPzKJTBBqc9mA2nl9nITE+BjUJivArfY6Lqn1MzNnYgSIEWIJl3kBnQXjzm1iiJwZV9+X1HOOgltGlaw2UdnAk2GTs8qigAAkgB1j7byVNsavTXImQ7qW3Hb92iICy07PAoSKKgBjc93nHs5A5/QDaANCz1I1x5637Y2aZHwmQoLdCT7IkB0ttmghFdle7dui2Rit0rAt1fD69pvEbIj/kAF/c75xIo90YkzrK+tLK/8FS8Ro7a42ETUEuxW4tmiyNSQJyQJmCMNiyBYJFEXojN/WZzahKEUXG/SMq7Eab+Nhhx3brdhspe2tAbq58tHVu2uRaOOCfT4RY6Rli3CITtckewHUWCWiEnxkGgFb/TYO/tGc+pc9eaZSv4tzxg5b+Ejjkexs8aPr6cmYkF2ED046Dl9O26wPCYGAavxsA4mzisdfHNdmn2RGRjBXMmZu8EzBA7njk+yUPOlkkzp+Au8UtzxnazUTKdw3oSP4ZI+AWNVMb8hZ9yOKcJJNStDgaGNCLiQqzil6IIIKSY2BD9W/mIeAkLPVGZhLp+SgIJMsrQbVRrKrzV78128nl3S99rWvvfzpn/7p5f3vf/+tqM7GzI1tITB8DdEis8U5Y4ED+t6VNXxFkbB2NqbYqty9fE98dw+fQzq9y0bcaux0GSF8+OGHr8S3lZbF3o3/SHltbCLoevaVLXTNvm+B33nMxw40dm7O7l1c2JWs5TGSpMaF5LOhJa7dE1f47u/+7stf//VfX2OjBIpv1gZfWmJNp+xafMMh60exm2zFko6Hzx1vwaTjvY+ie+mlY/3XHuxIDnzHAoIksPZacffWbEWw5NE14rf4ZKW+se5iTNd6iTIfgj/0JC6IReLScl2JzvoXrsU2cDRyZg9bLMdzyF9feI/4hgvguBLAvpPfJp/wAKeG5zgqjOPX5GzMXVcRvTnVvoJx/cKyxsg/9niy6Z5WX3v8sEI2W4In9WeutRd+eL5fjOl8f+ezZEju/I7tS+a0K2HuPgk3ji3BsmuH7dLvyRvEMG3SmTGxWVxajIDFrmeH/LTrkiHMpMfskFz1aWzhddy33ZsSYPyRHcNXOq2tXfXfHC7ZVsgO+/v30pe+1HBvv9K08zvtThzNpuE7Xrg+ap4rO7ZG3rhG99dej+z8zd/8zfWWzSG131j6Zz54nmIPHCMH/Kh+xeHiZ7a9OCHuij/LabpO0Y285XI4gfb4iXnhVXZuyevF0rWL5lQx/p6nP/3p10cAziqXY7ZCCsxrlISTgCWUPjlv15joBj4CWWFqD4AbuDaBlBUJgWZBWsWEgQMozlKbDAkQbNBjNAgGorCAudUYzo0AIQ9dQzELnADGuADXOhOyJoiRfYlV82hViPFnyBJFYKtN8jLGUw9AFXEG6uRdEjrxAAAgAElEQVQjMZFAOL6JBB2oOEuUBF+V3QImggioFDIAm4TuJEgckU1Jglau6QuRqB39LVjR21bVNmA0l74j3s0h+5f8NJeci5w2EdqiDVvhyI0tXTSP+hDIN2FZIggQ6G8TzAUIAAT0yJGcyNF4z5dH8s293pjoiE0J7PyfntfWEA+2wL7YOptgPys/ugRyfRp/7cCAbF1iixyunQsEbJ4s2RrwXRJg/o1HcCWbrabXD6xADJCM9WPYsdevrL/xG7/xSpqRsiWvtdt/RKxzCj8bjBpXgVrAJPvFKxjEr7RrXHRK5xsgjcNKe2OVoBgHe1Yw6P6usVXayouEpH42jvQdaTUmMlkSYU5ixtoK/KmdbEMfsIodbXGmMcKU5Js9JSskDybQvSLJJnqIsYKc8cJYxFpyurFKIKYXY4RrXQsrFRS7Zn+OK72szTV+tinWOd9xCR9faXz8Uuxq7LsCQxe78g9jYaL4zT7oynz9Skb9RcLbjQPPjAXuIqjGLQ42vvqhw8aAuNIV/mIc5MH/raKKm2xoY5rYL57Si9gMO7quObA5unddfbQK1KNQv/M7v3P56Ec/eosZbJheyVhf5gMv+Ag/YYuKVltIY9MKodqsLdeRNVsmH/qEi/S6GGG+CqcVAPr/+te//vJ7v/d7VzK9ZBtB3Z2X4p+EWtK0iVfH4PjaAvwho3ZglESGN7b5s2uFB3FjsaMx91w9DO8z+TReOzBw0OYvXnVNY6hP8lpfYwf0sLHCjo78S9udx/FwBkUXccWnpNc24ua52MmXNgbjxfhBbZEHPShWkClMYCcwffGFbdINX5I0k40xiakSSd+TZf8kmjhQ8QTn7Fq+y1aKe+3MalfQP/7jP15+4zd+4zqvHQ886P6KRsXcP/iDP/g/j0ZI1Cv6V0SAfeIxGdXuYn/34d3kkgzogx00t3PO/A1OZSvLyzfJZR+1sz6xnFYfdCD+4UwWAfVLd+KSnTz6VfDF4RobPrzYxM83r2IzHcve8ef6rAjwX//1XzffgUfLL/ET/IIvrF5gULKBhelHUaM4ty+eJdvuq0/cJBt6xjOecfnzP//zq974GV9h980Jt2cvXWuMxr88cOe2GLwcCq7j7HBWO3xjsYR82Jm+4deOofZwx/pan+x7Mv2Xf/mXyz137tx5FPEDDjto5JBzIz4G4zyD4hAM1mCR4iWjSAKg4GgMnhAWfLonZXsGxNgJYau+QEBQELQlA36HGejZ0lN/grz2gTZDAlwCVSDT1ue2HD/3uc+9bndhfClDhY0DcjhBiEEZq8/kVR/J95nPfOaVyLUVcpNib13uGMdlrObBGPa+DS6ej+lYfSJYmxwwWqtFvjdW5Ii8AF/gIYERSJeEab9+JQrp3fHaZh8cD1FDnlwrWHc9AkDegnHnEEmAdZJ3CSGQqw3JzOoNWHQ9J9P+9regyxYQeL5GF718Ljm0EsHH2Cfdbtt8iN4k3ZsACYxWxAQr8zNfwaT+bEVbe60vBCN7cT3SyIbJgA333ZgbQ3P3Vn5Bju8DY1i0RapsrHnaIQHU9MNHl2AI1OwZaK5/IB4wZHGQvu5mY2SOEGxlN2LlWT3YBxPTcY9kCM58lA3QHT+pb0SothBr8+18f6s2myM/blzNUTJPjt0n+duth+zOeMmn63eVl25WD+yF39KnxF9BbfGQXfOnPtNbK8etnrYjCRkzF8F/n9deXdVG8+WXEppNsgVdmIVw+A4n2A5/qV0kkY7YsXHZog2Hul5iBtPrB9HdhAcWsms/C9kuJI9zIEKwh41ph00hxuyGbcDu/FD86JxV5I0/tmiKn+yDvSJ7krgtEiw+IYbIKfuBT1tgVSToUyGVHnYLNaJmXtqUaNmd1L1wAUFjg1tEo68lZArGzTv5eJFlOu1eOwTgAPvtca/st+NIpO2eG4d2xXZxm63Wh4Qff9rYax5ngaKCi8d8xDoxWJsd3y3mjvMlPskn2IXxJI92O7QK3zUdR8i7Nt+V3CYHY02W7MicxHcrguxieeFyKS+Hqx1YyA/xVRirbTGKX5hHOmw3wyOPPPL5Z2Mfe6xRgtOY4nZPfOITr0mDMW3RoHs2acN72CAOYayLd5vAsHN9wKXGbFwbi+tTPMWdvHdADEju8J4sFPE36Ti5HR3hjcsP6QfX4/98cnkBjlF77JSPLQ6HNXFp46g/+mXz7dTo5339e9nLXnbDY7iBM+KKcFGsql27LtNh17lnYwRZnXx6i807HznH5kO1J5bg+1tUXn6bPRpXffMFRUn+B2PpVCKJC8B/cbc+0qGdre53vPsVXmDQckp2pHDHppefi0Xsir3Sb/3jWPJCcl0OoB1FX3Oh276zrdoWn9jHxj7+0tx+6Zd+6fJTP/VTt2R/cyJ64QvrZ2LK8tnlBssXVh64fbKjl8UhMjDu5X/stfbsLKhPfoGbwfX6Yodsz7naWNn1Pf31rpJrAcDE1miQHYLQeQ1JzDkNA0b+GGXnARKCaVCIZ8Jt4gSqfUGZE6hUIVxLmmuTkpAngIcsCzhIGCcHEFbum0v31KaxLhGnrC0udOy+++67ViL719tVa88cBJ3GRrEMonn7LzgyKIRbUWPHzLgQm7bDtW0HQV5DyyFzgIomgBxhZJzkKaAtAaMfDrngox3BqnaQbo80CLLaZhP6bA4CzYIPQ65tCaRVuQWMDWzaYk/ryGtnEqJkgsCtnrZYwfbYd+1IpnbszvOH+iYrc92kiWNKqgR1W3jYtZUPOiHzPhdkBeB9ThgxFqyBDFLWeAA2exMU2BhfaK6nfZAjwl1bttMiWfWxq66Ns/+KTusLdLmy7Nhun2QLZMom2J0AsgmGIM9u+ByMsjW6+Wxwqc2zSq5/Nsavu7ZzHh1ZYiv56B4YhNgIkI1bogjQkam9djHOvY05vdOzYOBt85sg+vuUO1tZrNfe2pwgR3YIbTLuXhX7PgWqrk2H7WIqKehcbe/KHfKcjtgwe6AXyZtx7fj04VGT5LyPzJAVfbFvbYhrsHPlsQWxDbrdQ29ILlnBwvrdxKvrwuM7d+5cV7DqnzxgUNhptUIyw+7gGDtIxnwfKTbH+oIR8ARmJZ+OKWiIgWsr9NcxiYh5Ne7+3hWi2uaH/b2EvMLXG97whutbx8U0Y6P79X/x0xzEA/NPzxXx+YaYf8sMZvehexUUvF+B7cIMNkAPCp10qECAMyFovtMDfGk+S/BhPltM5v0TJ0p+ur437G/cPIlj3+mG/cHU2o7o98/Ly/AtOGfesH15gXgkscM7xD0EHDZ6r1LHFRB2nr2DptU/2NY1W1yEo3ad4Rnip3jEluA6uxAf+eXGfgkQ2xb38Dd8o89sovcvSXLwvuZiXh3z/h7EXHFnEw+8SoymX3OAz2QsoeI7OA8ebpy1J66kYy/zPAv2eOby2Y7Zkt1vgNMnToB34qHbJ6zkJzBgORWuRQ57j2QLT9S2HKJ78cXOicGL1a7NL3ovS//6hY+///u/v+0AYNfwhP4bd+3y567bx5sW+3EEsrPrA9bzM5zi5AHiTnPCu+sfL4Kv5A7fYcbyrvW9ZKJw0GeFt+Qa9+/XIn78x3/8Nr/mIF6YD363HBpuiQHbH4wS79megmx9N471JT6r4L7cCS7TTfNn/xJw/NE46K3zu/vTIsZiZG15tEe89R6Wxvl1X/d1111K+zgPzPLuA3GC34bHya97YC7/W/8QL/gQO5d3Lsdn2/xFjlr78iBxA9b1fXfbLZ9d22VDxcViCByQZycP/K4X2F7fAbBE0EQE/DpaY+pawCvYcRSGfVYqBS8TZkgIpOCzRIoAkCoKFbC6dxWAeBg/4ECOOg/YAInxCwrbprGsk+tPoGHs9RmA9xMQvTm8LfoAHnFdA5AoNDZguSSPgQgCjYUeFjBPstc1qmGNtZ+V6i3mAcULX/jCy6/+6q/eKlFAgIGap+IHnXRe3+c24y2uCML1K8EBLu5nHwio8S9RRPrqV5LNiDfYAKcN9v29K2qIffJum1ftlHzUBznuM6FIC/t1v0TAfM/gtD7hHkmQ+dAv+QI+cwccq0NgQG6Al53qVyBBJIEyEFs5IC3mRAeI/FYY2akAsGMG2IIKQrA2LZD1XFnPbZKBcetTUE4/dM3/FiS3oMafNoh2rISvwI4I8PvTd7u2/wh4n3wAMZK0r50K4ls4gYdddyZeyaC+kYY+n/KUp1x/lQMe7f2bPG3g7W8EWaAgG3gEx3a123gla8a4iQnZWOmEXUsiVy/1z77hl0+Bys4LK/5iTMclUUvgEV1zprfk1XVLYujjlA+y4GV4bHKDMyyCJXyJj8ATcYfcxBc6g20wWlzix+QVvihCkHl21fHnPOc5lw996ENXcpE8kR/+QWarZ3M/iVVyMvZN1JcQG5vdR7WLSLGdjiFRSHLnFLXgbvqCnfgBG0AId5dTfyf77mlVurYjVz0SUJtbIIQ7Enq6156YxT/Dl7Z00yGbqR1yPePZYjs8R661C+/dK6mD0XCCz8JbMZN9s5GuhzHsRd92P3znd37n5eu//usvr3vd627YhNRJImpjkyR2UltwUcLKXvuUZNYXmcKrxizuaQOO8J/65FvtRikRVtzo/vRulbtPq6Ri3OK3+8gS4bdiz7clPXwZnm782gLXYhY9rP9sQUsiAhPFT3G3n59tUYWuEO31L/oj29X1jtV4l8fCnuQUP+GLcEISsS9h2yJK49mClITMDjkFdglL8i/RSR/xIPOFESf/cZ+xk3My7h+uwJdg5iY4fGo5iH4VTpovGxGPJe6bhMK37m+Okrae7afjjaWKxWx8F3L4j+u1LQHcRMw44Qrsx32cr60v/dIvvY6l+E5u4nP3ScrJ2jl2KcmEdeunq+84TsXUd7zjHde3zldk+5Ef+ZHbi1rrR9xZ3ipGtovi5MKdO+MYW4QtaysWZcTqYjvu0DFyMVc8Axfa3Zm7CLV8Jj2ENRW64IfCgevYCEyhJ7sm2Ab7lY/i1ebITsSdxsQ+GgfOIKcUW9beN+9czsCe01tzkSPhI41dDJCX8j/Yt+M+ZWoOYkXFzH//93+/+inc0g5fu+4A6B0AOzkkgdAIifI6D+yQNgOlgHVCAzV4zp6Ql9AiyRxAfwsAEhDBou+ERTmMMcEy1v421iVo/S3YUZZgALw30C6RNM7u5zQ+BUpjN2fyEbAB/MptlbxBY+cisCHiyFvfN+jY0gN4OKdqeOMAeO6VFNXOFgWWEG8/SA95N+cFXisQyCR7OIs+wA0ZtJMBKbbK4Pi56pRMJDDA2ypTNhKxqurdcy8CPxtD+OiPTJCPM+HvO6KiCq+g4lqVO33R9SYcC1jJZ5OoxgKIkH52f4L0Vgn1t0W75LBJsfZcC5zOZGd93j0ApXl2PcDjV4K7wLX3NW6JfceB4MoXWNWeYkLHVo7IIWxKX1ZlBIc+6RX5QHwRdi9ua54KM/29iSNf3ePmYf78ewtHsIKvrO7YLp1rmw+RQe1twgmjBOq+8+Xk04qxIh17g4crV8RwdyV0XiEGYSAn/dVXqzQR0mJA40OGydZ3wXmJnyDlE6bwCTKie6QAOYOnmxTAOwUp+L3xQ2zYQLorbut3dMFunTvjBsxVTGT3XacIa2xkQJc7fz4uhvIPsmDrp+zEvY094q5iLBzb5O8cw/oQvFziyp/4e4mK7cZwh2zYGBIvUUge2WXfzXd5ADswR2SovtkTG1je4MVh4tQSwVZASgzoxU4Y8+BrO3aY65y+9LO6wAvYW2PtvuUa4mDXtB2/x7o2qepa2+/rO/9tl0TjPvGGnryPgWx3TK6hM3bXpx0m+M7aCqLcfHcFrvs8ssAeJexnjIQJEnCYTifaXnvCBbqWT7ORjStW+fhciY0Vy43h8HJ5TfI+X3jYsV0F5BOLQ/UlwSl2ZvOnH698FbDwQqvL7FaCR+7sehOArjUfj+IoduHHJ66RnRi5Ox02rtZPfdaenT+KEfx4YxW7luSbBy65c+9v3DzZ4xPiJExbn5GIwu0+tcmfnVNQ7Hh6P98fYZ4wESeFg5LuEzPxYTIx1+SAj8IAdgvv2ae28U95k5jTd+O3SwMvTwb8SX4irsJHiz54CIzuvjAuzGhXXf1XWPWOCLYkt2ucYjJMxD9gopeRW0RbP9mVdvzAS1AVeRzXN/5ABn7uMRnCvZPjbmw09i1gsMNkt4sxyy1hDt9yj2u6z1jqozHIr3As+U+fuOwWacRd98FHOsVh6I1d4Niu9/icmLs8GoeES9rqu/yDz/BXMWDvNW9YUZ/1/4lPfOLzBQATrLEMTODapA+wA22DUg1ZQFgnoNBd+SE85BRZFUQRNdcBB0R9SRoFAKY+AQdCzoCAKWdF7k5QBRyEaI6cekmmMZr/CaKcoNX43oScHAUUlSpOwGgaj8KCsW7CRflASVLM0G17aZyIPf3Vp/kiESrH7CB5uR4J89NiZC9okLckQVBBfoGu8Td2TlYbdL8JyxJ18m1OAc4mRPQrUTDfvvffW1+RrpPcm/+SSzomJyse5pmsbKPZ4NW4rIosKU/XAfMSw62U2q6sP1VTOt6gKXAItmwDaRK0JC/8Czk5K4F7XX83h3N7+gaO1TF97tZDNiPBRaStJMGFLTgskYQtVuO7rjH7Ca8Nairk5rCV57P4ILDry0tEtWfVqjmlf+OoHc+Yr/49o9g8q6L3Sdbm2Bw8Ww13OldfPYf2F3/xF9eti4Ly+lu+YAyIAJ0j8ObUfY4hn/SELAmUi8tswrUKRjCfH8P5EysXw9kA3PL8KezXFrvfcehvkxbz1y671s7es76v3Q2GtdvcIkuII5l1XQSq+9iktpGWjSu2duoTIWCDCMcSDz7np9C6Vpz13O+SanizbSMHMMRY4VljVoBM12s/sA1hRTjgKOyoTf56vmiMT6xvIJEKvItv4gci3lyspmRHvtvq3bn+bdG3782pPiUsvqcbCQ07XpIIsyS+/KAY1j/2ye+7Xt902bHwPPm1YlM/3lreNYoa9MReYNZiiXi7SURyF5c23i3nYBe1vSQUjsGOLTwgkOGW5+9hiHiJb4hfSzrZSZ/hVzKzwuq6Tcw2WUMsk82SZfNuPuv78GCTlMVBfryFSkk5rpiOYDD7cB/usVi3RS7xH2/glwofdNwcFRH298eTo77SMexg37jTxvvOwTO8dgvCEgOyaiy79Tn5FX96yeSv//qv334GDF/08uPlMVsYqT0c1ZjNYzFAIYE99kkPOzaFDIkqmW9iIg7QLZ6BQ0rgayO7rZ98lF+uP4tTsIiPbEFHYU1/EkJ+1PmN0/IdMbu2xR6+uTYiprgP3uJqigLLbfkVrs0nFL7E+/rrHx+F32dbm9TCbXp0L4yUeyUPMtn5y0MU/8QVsYj+jJEN7Tg3hsqf+lRMIBsLBfgMH2QvzV/8JFfy7JydRXiqsZEv3KE3bciDXN84alcRY8fDBxUtyYpu+C0OlBzwJIsktSGOdl39y1XXt/RLBwoEm0/yKbZe241f7IXLcnfFJPxWTJOTdbxrrwWApz3tabcdADoASH0XRAHMkgsdbTIIeDbprkMTNRifDJLSNykNDBi6hAMJXOFraxP5QNOqMdBdx2AgS3ARizOBYLyApPaS0QZwzgdctNs9KYo8EG6yo2hGx1Aoa4N04+tFNB1ryyMgav5LPmujivUCH4Kmve4BvCs/8t8gph0rW+5rPEuAOAhAIoPktEEneeTI/nG0BSD9C0DAG+jUB313v21v+9NnG6Aly+TETjlP7SPaQEqgE2y6JvmY/waojnt2n+N1DAi7p3PJsYLQs571rMt73/veG3gAWLbetWwYsSerxi0REBwEEz5qjnwI6UcE6RpxAT4AF2BlT51jQ0t2ASofYc8SdGDD3vgHOdYHgr7EFmYgbJvILHZop2Nda2VXsFuiQPYInrbNv+9+Eo3/dX/zb2tfL7qySs5W+B6Sxa7pW0BLTt0befv+7//+y/ve977bimDnCgpda8t87SO7COSSMX/TsUQOhiuIsA2YBmfIzUrakiXYyj42AYR5/FmMQGwEqz75xxLAxQs2wY7rT3BMFsbW/F3LX9no2i6ddZ93exhf4xW427VTP41lXyQGT7qHXCVP7HrJnp8Ng+muscOCLuhq/YsP1g+Cpl9zQnbpo2u7r7kbK1vunIQ6P7Kqy7/4cvfBbUSNnsl4cRzOSGj77r4laAhYn1sMMCdzEBPgAJ2J60vg6FoC171kRZaKBzAJ9i7mkZfCojhfX/1HLOkE4Xv2s599+fjHP359LnxJcOOp/S1+Ktx2Lr8t/prj7tIxz+S0hXry4Uewie3AE/KH5eKiOVltXF5FjniQpG2LHnxweQTd8fXaRDIVBBXElwuurmsDfrmfjtg3vqAtySTcyZZhwRJpBbSI9nK85tv17VbpnELIciu4AHvFK/5iF4uVz+bbIwEVgfgSexGPukbBWHzAjZdDbeKI+G/xQsygw9oQD+rzZ37mZy5PfvKTL695zWuuc2u+PQbTXO3OObkEH5Lc+Q7futdPWC4H3AWB9ATT+THMw59guLGzIfyXH/VZG4obJ/fAvWAMn1w/w3+bi7jDttknfDmTo663MNH9VqRPvsFm8C59bjw4i5C1sfxZAYNM7Ciii+whW8624MPyXnMmewXo7q/vcKTnvRWW+LVkGa/q+sawu46axya6y9PFNbgJL3HaxUQ+YK7k3ufmGeJPY+TfywnTm/jj2uXmjQkHgyP80DyL6RUtyWvjunhpTuzLd9cub4RtbIyt8rGOi3kwbePecl86Esf5tcepxH7+xQ5gYMf7+ctwpsdMlhNubpfMPMrHn3Eqc2xH9D3333//bQeAiVq1IJxubGKOa2CBW5WesQrADUQCuMYFIAGQAgGl1zcyUf+SG0DAKDg6ozQ2zoUwcCyEhuAAtPEsgGlrCRLD4BxLGjpnrhlUjspJ66exIkpLitegJBQIvcBeex07CyXaBKid7xj5cJL6WEMAgIEEYrlFAtVeiZQEWhGgdjeh5PgCK2NEpBE7IHS3SjxdCrCn3FXtgMeuHBkvksgOtSEBEojXToAXm1mblDTQN/AGUvVbMp9cerO74xw7uXQPEia494bzjl9fxDFvYxeUGksEps92EDguiACQTYDoYxMSgNMcja3+VGfZSt/p2Hb6JYPI2/ofXfNZcuxzkxft8uPOJzdgv9XcBf/6R57Zm7HzGTjDdnxH5JJxf8MuY0RSkXjJINvqe+Ni77AImKdXv0nN1smmawG4fgSE/V14vtE5BGUxj+0JZIsN8EVfW21Hntau6agVs2SyK8WIQjJVSOveLfgZl0SBnMmj71sckJjAhfU/WAWDlyzCLz95t+Skv+mEjdFr/Xh7Mntjg8YuibUDRP+NnZ2tvshxSRl/a5zJMuLV/RugI9KRudrqerKBSfpQkDY+9gP7m4ddP/x9C5iNr7E1Dj+Fpg3nfKd/78ggP2NZQivWwkO2CyMkqScJRs7EEfG+7yfxSV76bo7333//9a3EjU8RzBjFMHyD3/B5/iPRzIYRqo55hhrmd1+F9IroVky1Id71na7NV+xwrXFsEuQ+fEYbKwvXI+OK2TgBLCAjPiZxZB/iH/Kqb6uhG8fELYVBvpoNKioYV7tlFD2sxrIjOsAn4CRi7bljyQIbEvf5HAwwF+MRp5YfiZn8Z7khuZrrFjo3MfAISP0Zc+3BCPHFYgK9nbKHyfgVG+Bfyad77UowVjzQTiC8Ew+qPbpR8LSCaP7ibVu+e1Tkn//5n28FQbx08at51v/jH//462LDe97znts7AxSxuh72kSX+UH/n4xNwHyYqYDRGhZvdcSY+8VX3WVBkfwoteCI+3/2dwwnJXWw7Y0jz7V6LbpuIKiJJ5Hosp+vqE7+iLzykvtNZ94QrzT894TKS1+WT9CUmwOKnP/3pl7/7u7+7Dp2d9ulXXuoj3/vc5z53e1s+zGn+bAan3V1IyUUMJC85G5vYuCIPMVY5AAywCLx4KJH3ed4Tbnc/O1gMEDvSQUUq7fNbeMC/YFuywnXgJd/cHIldNQYLoK7vHP3AOr7hO3yzsq5wwVbghkJW381f8VH+x5/YmznWZrYjnuGw+O8WlPnZ9qsQ2Dvd+tuvI9E9u1zeSr941MbsitvXRwAobQWFbHHcTYQQ3hOsAZQkuEkkhCqnvQU2xdhywXEBMCEKtgxiSVHCEIAAtW0QhEwpiGr97O88I2SuF1QAjkC0IMh4lvh0DClbYiEI1z4iZY6bFDTOvYbxrFF0//a5RGMBUnBRJGA8Xb9yRoYEY2DHoQTdNVy6PB1TQggQBT5j3u2tjcGODCR8A0d/99KKZFASLRAhxr4D91Mm7E5wEEzMf4lj15pf7dqmjeT2WTsBcbYVWAlW7Bfw9GkeC+gAmg3SG5BKZiWPJQlbsWYP2kSoG6eqb3oAjoIUHSEj3dc5pABoCVqq2vRNJu5ZMiEAwQH+2JzMq3MdZ5P8lC0bs3vImN740gaojrEpsr3b/BbQul6yjNDxY9d5cRBi4npBepMXwR3BFoB9l4yxS3KAj10P1/iY4ElHgjPbRSQRIQFoCSeyjTDyk47XZ/8kQRJk/ffb2X6aTFD2QqDFc8QXAWArbE4AhC+NBUEqCVgcZJ/IJP/UNnLDb8QNJA5+whzBDC4kKwUl+M33F+PWb8kdAe2+TVJ3/rC5cYUXntG2nb62jLH7zK/7arO3D0fWPQNuhYZtIrebYMKjxZDFWMSg84qfCCD/Mm52i/QhaGxqCyXG0LnGjrDUtp0NW4QWb9ktwn0SV/pBsLYghxCJDYtfXS85EmuWX5wYZO7pAOFiN/yGryNMCNRZkOl6dp7M6Nsc4Z0xwA4+ywZxFXIO+2uPbO3WELeTTT5ZLDQmeCYWJffu99OfmyRene+xf3iGolhy6TfU//Zv//bysY997JbM4BBd57E1fLBE1K6ZLRyLo91b0atPK2/1i4gmX769dg0fyd6ZMMkAACAASURBVO18ZxESvriEa9WeXwqR6G8RdGN/9+BeyQy3pEexde3OPa7lY2cRam2ppPyNb3zj9fGudvalV8UGY+wTZpKLuLHxuL8lkGQnjlrZM35YwAbwDDp/4IEHrr953q9UiXv6Zru2e+NW6W53roo19IdD1hdbTkbZSZxJ0tanxJAtLm6zMTKAibgzecHB5Z24iKIxGS9PXj/AN7K7xtQCSzYT1/v0pz992w2kjy1SKJI3DrhQ/1bT24FR0Qx3YhdkmGwap50euFBjaIEHXjaWXphc22S3q9X4hPuXI5/vjYAP/Kc+2JQ5wMuKSuFN1yzWKU7aEcP/cA0+mKxW7l2fDZmXhFsM2txpi2GwuOuSLczFB7XD1sUdbSTnCjYb99mqufeJU/Md+iIj8jGnxz3ucdfCjByr6zcPOdtZbmZOEvzGqEhbO+KCMctNXU+G8g1jgGkKDnBlP3GA5W1w4/oIQDsANMCRBLAFQaACpFZAjAiA1plAQtFdn5F4hkp7SBkDsjpjkAydo+Ysqqb6lZxwBpNNsLW/BsCgJRNn0qW/DaLILDBCFCnAWJdgSR4W1DM8L9pwHBEl+5239gR/gLfFDTKQyGRctcF4mv8WBgCIhB4o7TbUk1R1zjOFXa9aukkB/QFAIIqQM8TGglxu4N6AhJRvkoGsko97EaAlu57tJFv3ru023v6/4hWvuG7vftWrXnVbqa9fAZ8dIGKcK50grEs2EVsAqOjChhBhpG/bNV/g1DnA1rzJks3SU+OwnbQ2tpglGeWHW4TiN67ZNzvzoQUotkQG2w/7EeA6h4SRIaKX7Ap8Dz744OWjH/3otZLJt7qHPAXB7idXSUiyoE9JtYTLvNaXkUnyNwcFmORcH4LOEjDtWpGDKZKfbXNxckkvcGcHSzLW3hEsdr7ExyqeufcdgZIcdX/jUQgQ2JoPW3O/ACbRO/3ZWFa++klH6bNkH6aRJaK1cQTeltiUJCi8ku1ijuJH7St2dcz42XJtWBVtDs7Tuxi1pBEpdq1kVvIQAfvpn/7py5ve9Kbbi9MUoJoPnW5RAhZJ9BqXBKjxvfa1r722V+xDgvkSXUj+yIzPwHXY3zizw024w7v8P+LIhhFVxQU2yw7255EkOXxevLEbRHFHwnxiPT+vDxygY7VndUNckOwv9vAJ5AsBYrt9wlp9I0WbmJiHpGsJP9tGYH1KYJYX8J/06ZEgto0IL86esZzuzJ9/w7DiTcWguEzHPBInJqcb2Lfz7E3fXvSlbbL3KQ6Sd7LYx6KabwWpD3/4w7c4vpglVvITv/5gxa52aw8mINXsE5f0nZ1vgQ4PFJ9hA9vA2xRI2Dyb7tNOlsaJ0/gUM/tunIt/9WO3CDt0XeOV1PFhuweME2bgXmwn/eTrb3vb2y6f+tSnrvFP0s5+G8fGi03eJRUeI+OPVnpxgPrziImCBE6wOIij1O7uiiFHcX/j9CYK7Biesi02IuGU7Ocr9ZNt86/lL+6DXfIEO37gPgxrbhsPyRu3co4MxMxdzd8i1i6iwLgnPelJV5xvgdJCIc5Dzxv/u2+5dnPYvGN5CexV3MCRGifudPIkuiAbnFAuVvt4oEU1OPXOd77z8vDDD1/+4z/+47ZoJd5oF8/ZHAHOukbhwPhhX/qRLyiO4FVsowJQ/9sZV1Gkxyb12f3i9XI1eidLSb4Co7jSOLuGvvlFbdG5wlW2Jl431q45X1q4hXMxCE4sJsYJXv/6119+4Rd+4fY+KjporDh149p8azEYb2h8ihT8XX66nNtcxbstEvCD2k/+6Wc5c/KPZ2XTrql/flw/+VwvRL/ngQceeNQkEHSDXSLFoQF7DVPMVnC2UsNBKQDYCszdDxQEqq61jcz9+rS1RRBG8BiWJEJAXjLCIBqrsW/gJqBTUAKwe4AmkiJoLyHboGzugofEgzMZM+JnhYSR99mKAQOuHy8lQhoRJIFFsGkuCA4CqH+fxiXgA32VckGQjXAMDgCglmBtgFS9zEH9Tnk6QOzJFan3fYOPPtnDzoHj0hsyzq6Qwg067Ogrv/IrL29961uvXX3bt33bVcabtHDCtSfHOCHSwha32MLOzaV2AsWu7eevzEdQURzpPIAFUvQk6TlBANCzp+5Pp0i8eSHM6zvJrl06flv3oYceuv1GOxtDrtgaPalmkn9zVMwC5Bv4BL8A6Hu+53su7373u2+PtdClYl8kRxsSRMlY/Qvo7lsAdX3zrS8JH0w4/bJ72SXixmbIns/vdu+7+f1JZJNHPovoWCFmx+zrJF/m0Cd5K8ABfPYoEDcvBE9g3VXcziG0iMkGQvKpGJQ80kHHaldiVLtWCfoMn6z6C+L1ww5gCPvunALYxpOVf9cUxN785jdfXv3qV1/HsSt+ZLdBbcmwJKLzEdP606f4thjORyPxz3ve8y6/9Vu/dSseIxeIELJ9N/sQm2AMX1ZsSRZixiZA/Q1LNz5ugWrnl3zybVvY9znoxU7kYhMQ2Eg/CBrf7hPm6nPljfDSJ/9DwHEFGNR8JQmIzOKI1WWyEmvYhmsbk2KVee2CAXLKNmGEmL/JP79Zmfe3xQV4iaizFZ/0nA4aU0Wt7k/v+UJzYQNIKyyTQPP7xuIZbI+xiIdsRBxbHNzkQcw1fuPcJBCXaZyKSOYpnsOg+hGjzx0K8Ize6+upT33q5bOf/eztPTiLv11vrsa5Mb1z4tJexw5wlyXaip8KAHjn6uduRRrcjFwkzGvnmxiT+8pMYrr2yWe9rDjbE4vJHb/OLip6w+pdJGhetWEMyUWCt8+pW+jZ2Lf3iG/8ll4bl3fLGHPjU5ClK34q7rtfbNl8IF/gu31Kgs0fN4FLYnFtWiWWLOkXHorFyy/xJrjQWMwXttWexGg5Jq7lsczu27mceCAR11dyVzxgO/CST7E7mNv5jW3iOW4ulovX2pdXLcdWjC0+V/DFp8LBflb2Ax/4wC0ZxpXYQHpaOcm/lh+wMXPyXit4mXzxgP7GZfgVH+1ccbcxdg079XipXJBfbb7DPowV3zqLBpsrsBs+oL9kGY+Ib7OxzemWV9lZw37xo2Tb+LyEPDnilB3fhRj2sjqDE+tLcB3eK9DJqXGsZNgYm1//i5W+b57eOXJ+yUtecrWFF7/4xf9nUVN8ZsvXAsCdO3ceRXC7YI1GMgVsXEeQJkFQG6wYeZ11PKGeQIDASzaBCzIL1JfkmbQASZnAbJOAXT2iBIFJsscAOs9BGLG+yKRrliwJNgDpJDebbBA+2Qm8nJOsXceA+mxrWQTY88wnMQK6yMoCk8SMY9SPBAUgk6GiBAAiS0SufsypezmtAoz26AKIWzlKHwvQCKj5CE4R/m/6pm+6GnDV5Pq1MsuuGmPAYLWf026CvA4HVASLzuXE99577/W3fgOI1TeZLlFBkuh5yRXChJDUFrks8LAzz4IjRGRhK557e79AxCodVDzolyQQP7pgy8gKP9zk3SrQggAgCDhe9KIXXX8qsX8VAJIjUK+9nl/75Cc/efulAFuYJCjJht/UhlXQfaa8a5boNb7d5oU0RyarZPevtx0LMvlnOu+fFaltQwIAp+CSYNY8NsAhnp7B6z6Eg83zn7XttW++A1ecE4AEBMTDmFYP9CRR6LskEWlkjwh+W/Z6jrnnuMgdvjYv+Ejm7F5iDPe2n87BWvbI5tux0bNnn/nMZ27BHCkzJ8EQAbJjouPmdOLtJgcbTzoeXvRoUI8swFoJtO+1y+6RFP4Ba7wpXAxC+MjNaiAcMi94uEVFsdDzucYRlmRHtoHCvk2W4QWyzP/ER9hsPgpnWyxhIxtr4Asblfhu8Yz+9SlmmWv2LqlNfksO64vPwQR2JSZs4ixOaptPKDRt8Y3fsLvlGBJo9sw/EUF6bnx0uclN90nIcQ39NCa7x/iYvsUBxFPBij5g8xJ9O5/oe/1bQaL7xKTlEbiAOeBD9FBBYfFofYg+JXH0Brdgon7FfkVA/KP2u2aLXEg6/UtYrMzx6e7FV+iCr7EPyU0y9Ew1P2g+62O1hxDXXs9qV0A1x7azF4saH27BxhrHrih3XAGv653DdXFOfrxJ2GI3nFeAWrznd+Sjzd1ZS/54ATmFTekofieGktkudMFGuudDkmz+eefOnctHPvKR65D4HxzEZfrO5h3DufEoMfdccIAp5FA7/d/HvthY11ql7Vh665dvxFj+JsZsTFquANfF0K6zE5DdsY18unv7byv4zhun7Xq6YAsKc2RXW3Zt8dGNixa3fMJ3vLi+4Ko5esxli2pimvmRGQ62eQR9bMyrv94p1e++Z0f0jQOwHfM6+QudknlJZvpvtxFdNQY8pevwKAt7fYc9+t94B8sksmKBdl27OrEYatfAcit4bo5i9RYP0gufwnPooe9wTNxf+1vetzHOoyDwYBfo8C+2KP/cuNzfdCiO4V3mUN8Kgfyb7P0Mc8c3VjYHmPC6173uWpCNOyvOyf/Ev/pol9I9991336MIUcIRQLsQAHEWpKGbGTBy3WQ7bsvYKmuJwAoJeSMIjsThGeZWQSiJUlQ+TDDhWm2pnc5LEk8H40RbNEDGgMYS19qTZFPuSYIBPaLks3FLWtxj/hxG0kDpSERyNR7OxwG04R4Axeh8AqVN6hAODiBwcQ76N66ON4d0z/jIRBvkZZtW39NB49ut+Tse/TW2Epvf/d3fvQ77+c9//u1nRJBjye4ma5wc8C+RFdgaxxYsJMQAQWKqH8CHGCz4IdxAgIzpXkVVIFyyxyZVUYH7Jif8TPt9dn1jDpSdl2Qg33cL+l2zBTxEq2t39aNrqho+8sgj12fB2EkyYxcdQ9YkpAuszUWCaT4q3/weYCNlAgCy3fe3v/3t12JH/17+8pdft5OtreqDzQsaSI25WdWgQ2Shzy1QJIcA14pBcysItkpz+tMGKv2yRX7NHiW35r5+vrgBuNmvAMB3akfgkAhkC4jQBnaEf/3eeaRzd2T4e+fA7koSIqjr62TqGgmDsVq9It+OR6SsFgus4gc85W/niox5IDE7BzYjfkm++Bgs2mTMtcgK+93ii+BKvzACwUeO+66PjnV9iUrxqj6TgaIyuzEPSXL3+Zss+BHMajzsnw0nJ4/T0aGYK0ZuUsXe+Pwm3osb5tw29dpvBQehkXAjZOIm4igmO15fVsXodZPKHYMi0uItXGN/8A6GwNdkbtu0gqIdB8Yu2USA6q92z2R6sTdZIJESgC2uS5q1BStgunipqMvH4CmMbIspsr3xAI+RICzmSi6QR/7YtflbMlmOsPanf3xr+Y97YNJes7yA7sRFvMk1VliNS2wkXxgt+Up2FlrC3vRZUR6vI7vO9ehYSa5kgv3yrWKHFb+1Fbiv787xZf13LMzjv2J3bUvIJCa4yC6QnLFgfbOxp5ddaIKHiixsiB80Do9+GSOZuLfjEjEJkPb4jPiBg7IBvAxvph/8duN2umSf+mbjtaMoqdCyY2mM6eW///u/bzEVBpOr9vEnuGis+iYH/nDyoYrV/e+9K+wPz2C3fL8xitO432LsYpyCDn+Hb+JLsS/M1J5xi41iDwxsfrBdjJeTnO8b2UQWH4e73fuCF7zg8kd/9Ee3dz8tBuunNrtHYWTl7+/sqHmQQRzALo3a6Vn4dJgdi114IX6zeBUW9R1ncw2ZwFX66Xs55Cbn4ix+ZqWezNzbmPonzzCnzac6Tw+wvIWNdFu/u2iBy8AyGGfs7AUWixV4SOfJkZ9ZOOPf+PTGjMZFTvJbdqIozo5hnpyk72Se7vgvrBL/uu72KwAaacIlXW0j6YYMRRC6G5kgiDps62TPnpzJtIkgB02UA6/ygcWCuWMAr/6Q5BRFwB1DcBj7kv0lz5s0CP6rwI6lgP23SRMDWpLP4Dl216h4qVS63jgpTIKKJDfH/2XrXl/vS8s6ju/5M1LINEunGWcmMzMt9YGpkAZpGvokhTzkqQOmiWVqkBqWWvbAoJOiDzyB1njsoGapkJIOiZnmqCAR/g8T72WvzWdWvx/82N+991r3fd3X4XN9rutea232QC51EYEZwLF+gEDHAm7nBK5IjbV7n7wIXjILDroA7ta/nUhknx2A6iY3tuO49IuoIZ7JUPeqnbQeurEBC2jIjIgiIexIt5oVm/D7m5zk3iRJ51twOse6yJ6eSuodK+Ei4btjw/+A2tqLPyRT39tZ7D3iqFi2/gqM5rT7ART6jA7Wz3UprRvZ7pWfsi+Q9R748Y30gzT19z4oaEGpY8KTiC0Sll1cOiWZAkL2T29d8dJuQQ+q8gsIjX1OkhtL5GsuzYvdpWi+9Ka4Y9PWoCu/O1PrIxLJEo31OTFLn0AWlihukXA+DaPWP/uJlyc/+cnHA5usz3jmbA0wVMLrNZvVQKth4h/s8mT6Evgb3vCGyy//8i9fnxXiWE2pxVNFDn/wdP4lUqsr2CfhG7u1iIP0pAEn9vgt/If55l1ysUSRDpcg9b0kmt0dY94SPfICK7bIXFKLLCBmSBdsM5eHtiV/f/eE+bAB2aIHMZz98juXi3uIFNtK+Apb+ha7Ow7MoTv4ooCWk5EATRsNh+yO1La+3YESJ/RIH+a0fuSnK5YiiM2FTGr+pI8+W6xMBvaAr8lnIyK53DoGk83VuXKdwhWx13BweWbrEiPWDaP5HoxZPJdrNdZ6FVPI1TbUkEKxlKwwr/kbGw71vu88+bvYT3ewm66bh43MbSd7Ces2guFpfutcMYl0Nj5OsT6Ek/TaufQlxpLBGsRF8y1HUEB3vmMj6FtA3nbbbZfnP//5l5e85CXXvCf/ItGbe+kvfYuHcoWHcyWX5yfQk8Y+W+GH1sZ/5KEt5vErfrYY5YGmuMhyE/HHj/JlmJWO9sqAPt/d085ZvO/2qjC7Kx5wqM2nuKe47RVms428kazd6udqx20SwBV+s9wAdrcu+RU3xz3Yht8rjrexwwZ4qtqCbvhgxTsZO8b8m2f7e/lUf4uFjtdIwVWau3mTa59rgevCjda3m3ty/nJt9mUHxzQ+nhGeP+ABD7h84hOfuOZiMok5Pk4Gvto4rkq0g6tW4r84XXbq7z4v98eXrAWO4oXFSnXaXXfddX1InrwHe+kJ3vEla6w51rr3Cjh2k8s1zfgxbrYNtGQSo9bW3LAUV+pVEdxrz2zo5+82h4SbzRV2NlY6K+Y0xpbLw1LcP7zomT/d8tfVtfm/xk3fuTJHHhADcIq/L+eTR+A4DEs/uPz66MZFc4st3CSZbHb0mSvXyMBWMADeW386FZ9s1Ln5wU0333zzPU3QSV0C3KW3PSRGN2WBk7NwBsQKGCO6fc/oSKzgdWzzdf/v3/3d3x2vuxhJ1Cswav7AISLRZdvGLoHWxbn77ruvD01DpERfSmUsZMc9pRJb69m1kRWxOneUgAVDbQHAiZZ8dT7iKNAaW6GXDhhNo2N3AZZ00ye9aaw0bn+f7/NNV9apQPJZMuxuqSAAeisr8mCHgEyIsZ1JTqsrilQnLwIKKNgRsKYDiVFi2kvY+cUm6+TQ+QOsir3dqUGIEOzkAwYSU+db3wax79mUDdjMe37CFpsgrBXhWN1uskQ62JfNGgs4SoBsv91FoKyQcr5ECZTOALbAK1E1BqKT3JpCSI/40EyQtHwOfPg/mdzHBmPYSaGvOHCe3ahkyHeaP7+TJICbJMCfFI8SMCIsRsm567F2DarVI3nh3yZ0tqfv5rzRfW/GkwgV0fkjIoOMIdeSBsLIF8jdGIE90gTzVm9dUh/Ov/Wtb73X7jSSRTewUKLna+0M93AZ/iu5LillE7EjkcK+xVHHWkPjKmS2GCUXwsP+m9zX3+hMwt/vxBy/QqL5D8zJro7t73JPV4UgeZq7FTjpXeGL8OfP7vHbZiM8EONLoGALrNb8hUn8Co7yvSX7yRNxER8KuOZBFmHF5gL5QIEibsuTxifrPvxRvKYPl0jCF0Wh/NA6rG1xFs5p2ikK6M85dqdc/bBXEiVj/8XH2o8tFM5iuGMW82C8/LNNZr4p7yBrOIb4ZJPW3jzN2bi93+Zd42i0x2Ge+MQnXt75znfeqwHQmBoomhxyLp0h0IprsZlczdlxnZMPaljz67XFEvU+b7zlH1sEwSv6Ev/JCtvEO7vwNcXGIx/5yMuTnvSky8tf/vJDheuL4npz+ZJjxQOccv7OaTy6zw7wjK680pH35aZ8SzHR3xoAiHy2q6B6ylOechQQHUuO1rhNGg1JmNgYYXHNCz7BrsloQ8jVCI29V6Okl/5vU6fz+WZ2a35YA1c0sDqW3/OBcEPuXu4NF52zzQKf0TGe0JiLO9ts42fipnNdHdFPFj74wQ++fOxjH7s2QvCN5ajOxbGa160y/E3suY8dv6KTza/LY/Hn9alk8BwaTRA/x9bna/cawH/8x398fFaDK6xKJvzUseYkh9y2Tav0qNkEj3tlW/jX2OX0173uddcHUNIze+FnGgLJJKb5Pb3SEb/FYeAhP0mO9CyuNNZ3ja7oaF4xyT/Mt40ecY6DL/fS+NhaVKxWs+J0OCDOx/b8FWb2eXFYPQlL4Lx8qF6x4SZekj0Z8VQ1GxzAO+VAusR11IuNA+P7O5vU+MtvwoH+ydd0IbbgZMfAPrWNvMxvNAJ631qOZwDceuut90gYEr2HHewCAovtzihkJJktWBiHsXXhOFXH5rDdo/De9773uM/beEssl3QgjQFEymiHxTzJ3fc9iAfAbTKU7M3PcJIWA/XezkHHNL/vFL4btKuD/ZyT6eRILo2pSARcgHkDUNLrlWFXzzkaRxHEuuIurc3AWyBuobdJw31PzU9O5Kv59yEgrUt3SfLoM7ZfQKFLa0YOkVLAQ0eIRGNEtF16ukSA87OnQEJG+n7v4yLDkmrEYZtMGxgSa2PSPzCRiMgssLYjB9DYiB9toaLIA4jpEtEgq3EQBmDID9ITX3UM3xJ3uxOgY7p23jjls2yYjE996lMvd9555/Vnz/gU4FKEiYPOseu/txJZCzxBzIEy/9kGCP0ji2J3mxGSEZ9S8NKhqxn4QcfZlexvvpBc4sm8ChF4osmTr0h2C7B80Y6I78hCZ5pSko3utu74GUfF7TaK+F/HLhasPGyTXIiHhiW/3UKXby+JzU4SLr2IBYlWfDcPfUucFcutM7kWSxc33bO5V5uJO9gHl8QIorfESXK1myxf8Fl4pRmy3yO46WOJxRJqx2usdo4kvDbbhiE84u9iEIGAeYrQjkcE+qzjEAHk3048v4SFydffe5mnz/g6nGSLbXL23e5AiamOsUNlbc3R98m7Baa8yj7wKJkV/nxUA0OuE3/8jU34FBIk3yzOwgj2WwyDha2hf27P4K+dC6ua+0y4nZ+8+zR4V2/AIHFALn7XeJHyLs/99Kc/fW2cKa7hg0uzFVCKGESVj/DPdNx3CityIKkaR66Ckxc11xpPXCoI+AN9esAkm7iSYfHSPGzPx8U4XOx1LxlG+OGsmN91KmD43RLvxRCcsfHTS3ZyJcDmWHxy42Ividf4in90lVRXwn74wx8+dnJ7Dg/slqeao+ZFTYCuYnC7i9jh93CCruiebpaPkY0eNA53s2q5n+P5heKpY9qFftSjHnXkcI00+kgWvobv3XzzzUchFI/un1hVZGpqbIMWZlgDXtXYfM9ncpjcl37kS3zYs5HgyhZ/m6/Tnf/8cZsPrWm5w2Jba5PP4Lr5eq5Osrj6FL76Hn8qJp773Oceu6j97CNewm6PfvSjj2ZxP7UpT8FdnNBmjCag78kk7hYbk2evKrb2xshPa87vrYtwhO/TS3pvHmPB5141/egsP1Dw43ByF116jz/DQc1QvDW9a1ySXR7RoICljcVft77SgK/xorlKdxrQ8pncbK14C93LUX0ufsVSr2yQLtyWgXOJazxl+RTZlydtjXOjeOFDuKC4FANqJjph2+VLZFm7x1fhXDKL689//vPfewaAYGDcM2nd4oAjMbQkAoT7XGHN2RCgLVAcLxFwet21vlfALChKnH2Xcfq397R0/t5rLoEzxBb9HSf5AROJtHnsJHAmZEjXi6MsWeHwCM65wAYkjMZQnGdJ5YJc4yEd1qeoVBCsDskhUW6DAQAveVSgWFPn705j5zgPEC/5M7d5kHaA6KEhkrj1S5acn32Rb3Mt2Cv0FkDMV/e1QHaZl/kk3/V1cyOMgG5JaP7Fh4AGAACa7B8wNY/EvslL3HSuhCBYrREZ6tiOo7PdwWXPjTd/r2+RSQMrAEhHLnPX1ZTodWmtt+PzsxptdItcuJS3YxUm/d0lZt26wT5szE/JvkRuk/SSRbHPXghmr/SKYPUZAsH/spWkcS66O973+8RuuCdJAU5FMfBMh65IUVTxpXTleMmI7yrqYBC5G0NhZ5cvWZb4WhcsVoAp3CVicQQTzMX/nI/sw3FrRuD5haRVTHWJYfpCEppLQ0S8ygd7OSYskmTN1bFd0te4kSjFIDuwufyBkNBXr3C99dgBaByxxBetO/36OSA63KK0c93msPGU/tvx0ahY3xbTyc1vJfgtYGG8nUjrbAfD5dHiYWWT+PkRguRzhE2ji7/zTcQbSWq9i/frO+wtj54bQvzC542dD8ArOWJ9np/DEXgF95ZwwX/5ZvOkGGi9itHm1fQR1/le8ysuOtZT19Nv+NV5nqdC5tUDkt5r48vjfIstOxdu+Q5h5/cVYpFVRZgmJPvZNU/Ois/9GbWNBfgrxzRv6+HjZ/KLt/Qq/8lleMdys+VZ5yIPoYdzbhPpfevQkNJkJDdbK67lPDyn49Lb+ZYgOJ9MyzPoVK4ml80pcWd91ssHe1X8aOQu5+y8HoLbQ4h7Hs673vWu68/Vyo10Hk6ECflTu2niUr7rNZu6Ta55Vj7+jHe3NjHcWB2b3fLdMMLzLWDKNhxaZzqhn87tgYCtpZ8mbC4/NwnzNx7l1C0U5RL8aLlb37V+tuEP8gdspttk86BAhQ2bWL+YXwyyrsbZhgH9iHnYRjdb0CYTkkOZoAAAIABJREFULgDrcSpxTk6bKnBHQzbZ8D4PYitWa5aE3biNzST8qvdPf/rTL+95z3sO+/GNxtXsWK6H026+pw+FM2y9EdZaF97N58SLK6j4JN1sQwiewGebfnITTglfyKNh1+fmFROLpwprtZfj4VTjW4fcRR8wSs7D+zSZdt3yH5zFhfi/+kc+ZHPy8enNX3hydlofkgP4NryTH8QaWzamzVXHaCzSM5vR6+IK3LPGxR6y2ABuPfIVvhiedIvtTbfddts9u0BB32cWCKT3fh8CMKyE68EDfb6JSkEiOXJ0QJ0SttMkYNfwkopkk6IkZk7IWRf4dYEQNI5nPsTcOu0mcT4GYUTALHlKZmtkRRz9VJi6H3oLdU7oXOsFYOeksgGF6AFtBUqfA/Rds2DptUsOdXoVWZJTOuxesX7Dk+7OjYTGZaNk4qTsCohbTw/tqVPqfhrgiGQgBRIsQriJB5FAxpzDRgg/WegGaAryJTzbDVvQaS6kEaCwxzasJD/+uInrPA/fXcIo7hQNCAD/4Dv0xQaASiFlnC0etsjcAoKtkUk7zPQjyQORJQR0W+LKl43h83SWT9GZ2AZcMGAJ8+LAFlA+l+A3Nj3gik/wQzrm58nBp32HwJIhXbNVn2ULV2g84hGPOO7ho0t2WsIGB9MjQqmQhUmLRZsQmtcODyAX/4s1/Ate2TEIxHXmNxYVZWGxf+dLsxVaEr9k3+fbyJIE+777u7/zne/c635xRTlfTd9uQ+AXZGyu/iNCmgUabpvcXY6aHviCJIasdQ9xY4QtYgApar2agIvTiy3JZTfB5xK3OBHT8A7OJYPbh+h4i0KXbfIz+OT8jfUtcmAgksUnESr2Cp+LwRoS9N135ERiELxzbDVnY4qv1i2v8UGy8PvGqFnT2vgtvWejbQTI/x3HR+gHkRZHfAc3UAwqZhyffGs/a9UEolOYrwhRlJCpV3oxh5iFlfTlJ4k1zDbO8Ii+YwMyWMs2h8zVuvkDrHSP53KTJajFup+OXYyAdcuNNC6RVThIz+Jpsd5ni13s1XmLrYqyPkfe/S0n8ottptOtdbWO9OCqRXNokLQOGEF2BXLHajyI1dZgt5qdkH05FSdNN2Tcwrbjwh6XBXec/NWYm0vTqwK/eTx8KxmW1zm/tSi8fO/KyOZx2b+4E1PySvMXG/0qQrdife5zn7veorR8Efdprc0ZRsBiuUzsawzRC24h//Bn8iaDIqfP2I4NNg/gFng6fRu7c8Id8rqySL5c7i9vyv3y13Kvxi8O4UIY6ZYt+uEfyzusid7PBfZucsBqmN+xzZfPaAy1PpiZTdsY6b71jrNpmTx4HR81JvzCb+Qv2Lf5gi7Fn18t0AxabITvdHAuONUM/BwnEZcwcJs6/Ck59hbUdJY94ROshynLq617N6H4kXzedwpa/FwOMqYmIPlspjQW7MUH6VyNkS5wOP4nvtPXNhiWK21zwTx4ujWvr6mn+JT4onN8pzXhCnL14hy5z/yZLskL9zbXts7G7hc57vUzgBajyFFgbECeOy+UTyBBKzHsuQKsyQuYnNX5wCLDuCSP4zdm3bZe22EUAKvgM2FGkjmOAkeCUoxs4hX4wFBBtQSFgs+fLWisUZCD7u973/ved13vdqOAiACV9HqviAJSS4CQjNYuWDtOIElsZxKd7iU2oNR7CYaOtpBC4pLnvNOd7RAlhEegZcse6vev//qvRxC5L27XRXcAz7okLXbeonZtD8jqxOcbNRoQYDuREohgEqQSA5Kk+dNxe5+s4kTiURjsPaV8DPnQcReMS5jW1jquLjFFTgEa2yarsSWS1oEo2SGQ3BHnJf+ADzlm1yXE4s6VLkiLWJUoJAYyGVOn3rr3tfnprPMV4P7mN0syjI8oSPSwqM8Rw/RBLr4N/MUQ/4ZVfKFxl1xrYtEnH1hf4btihX8sqQT61sH3EcPOUXiKgcaDYcmFqPU3Uu2yLnLTgcYtvZBlE4oEg4jAQwW8XCCxN1d2671L+xHw5mdzV61YI9K3thaLsBfO2lVuDjpzXrqze8+vI3g1nJD55uy7ZBBrjuWD7EV2vrwFIIzlL4tLHY+4IXq749yxYWHy98/48obPW/P5qqgllc2Rvq3fnEvS+IT80dzpCKlYvORfdKuYhg3wUmwYU8OmcdPly172ssvb3va264MmyQdHe3U1i10uHIBvdQ7/FnvLPVw6LG57Tx4YyH7mRfrXJ7eAWHsvPmpibkOEjvmgc5MhLCzP0B+MWP2JM0Tb2HiLokVcKpCWeC8eywPNAdPkYDbu8/7bVYRH9KKAw7M6D36wQXLhAXxvmwhwJt4GC8QTPoGwLxlmd3idT9kNhhN9lj7K3Zop4hnhXu6lGbp8qOPELB9SCP3QD/3Q9TL+dLJXHDRG/yr6u/UwGxtnMXv/Zu/uV+8yb3ktmbN7sZ2f8H0YCcuXY+9c1kPXvdI3zvHTP/3TBy/s+VmaBmeuKE5siFnj4qoijF+nk8bFR2CGcxW18ozz+cyZ/yzmLz/e/CzGPcyRL/JvcyxfM9ZyTbrh953vgXV4Fbnl3c7BHRV/vccZrQd/bmy8jXyL8fLEbpyK9TMGqIVwXDkQLmqsiBl5FDdTY3gv/ptP0bfn8jdr7hiNKjErN8jDHVsc1XTJl8VhMsIdDYbOEVfJaj6N+MaSi8+4vPw2GeRTMcq2Gkb5YRuY6aArVHEXPMp4MBrfoBt+7ddjts7bfIDvbq7ZXfXFI/hqLj7a2P3bW5PVt2yvCWZuV+vKB5uP6BYX3VySnGwuX+LX8km6av50+IUvfOFy00Mf+tB7JG3GpPBeLYxz78ApowcGdvlTO0NbmFMqgNcRSkiXEG/SVdAJwCXn/e3y6/7mvB2rK8I5+8xDVDiSYuIMbJRD0ckgsXAiAb6KJAOA4yh0dC7Amh/oIWcCHRid9dwYSPpZF8mkUEKcAB/HQxQkKl1kIO54Oun4xtI1E1R9hmQpblw+vUWCJEFfkje7bpBx3nPhxbckKckIae79EmLdXmDU5XgFtYeuRFKAWXItCWQrOzGb1LZzbT42kOgbT9MD4eODiB3CABQ6l38tqQUkknky21ngd40tQfMv/pFuySmhrUxbgG4iAfB8EzCxs/Gtg2+ls/5pDGwyQniAltgwRroJpJYoIm52MFdf/tZQXP/ka8gmX5eozwn87D8bX75rrMVBhKxXII5sIW5bZJJTQxImNq5YcOsRorDkyDEwY7vuSIOxxaikrmGFPCqG6YFv7BxiDkZuTLbOxvBdSTdb+U1uGMWWYoM/5uPIl6aJJNy5S6zYsHveiyuNKbEhF/Ffa4Y78Eyck3uJVWOWe3bnINlriNbUQEbpfDFN/Dc+H9w5O+eBD3zg8dM6jS/J2llnk3bu+r3m5oIz/AiBYV8436vYMA5MFm/ZDR4j5I0fCc4Gm2fkO/nX1RZ0rUDnX3TemmADG29zjV6sawlo9kCs2aZzu6qk+1b5CZxgR/mK7/MxGwjk2PvTkWf2g08w0fqaC86aRyziLezeOYtPbCXPIWb5fDbvc0UFP99CVswo0OnMjrgckDya0tYF/61rfcBnjS/HIefm4E9iH96RD2YrLsjUcfCNPWAJf1yug/RrKsFSzS3zl/fe+MY3HjHxq7/6q4f+nNNnbjPq723KmputlqvBCz7b2thlZeTb+JjcvbxnbczffAaH8l+NGv7F38wB4/i4hktyaSrJ42K5c5Y7y0/J6TkQvneuAo0PiEM+x1+ao/WIf+cvD+MDckBjd5wGR+fjkPwqP4U3bLN1w2IGv9HUhkH8uDW60gpmbjNzY4r8mxd9TxfNp5naa/PiC2Ifb1zOj7tZB7wVUxpNfHxtfiNeuw08NmU3cbYYa1OysXAKvLixOkec7vc4tLWwX58bs7/lDDgnPzt+r3bjP9uAYfsdRx5bbqHZqR6BUfwMrsIXMcIv+j6dF9fN5bY/xy9XdY7v4PDWa9ZJl561sbftwIStAeAgfrrYg1emu/X7lWebCo5Ti5iPjeSW5TLs7eqevUVNUwCXs268tWM7vyuIbrrllluOXwHYwc8kww5LnxOqBfTzJH/7t397eelLX3rcw+k4heSSDiSZs/ddhDJF771MlJTQQIYTMy7gl2CckyID4YzYvaX9VizlbsEBlBQeQNw8yaZA46CKli20JAlEEKGyxtals20uOpRwvN+i0ToXTHbtnHYTyhZWivl0uMXfkk5EDjDo9LfeBQHFgyJxgxl5aQz67Xs7QNZGr3tJzhZN+VGXN567q+akVzKTQZJc3SyhQvQB1RYdbLRzChTkgQ8gXGsPAA84rB9xEUM6oYBiE2rzIDRAA3lozr20V5JaMtJnW4zsGMDXlQLkMH/jIJnNFQHpCdT96zdlFSWrM8mHXehQAup78xW7fq5wv+f3doHOIMWmYnwT32LDAr7E2bFbqLVWevAU28bNZuK6+RZwW0MAWWJB+OkZnjUmMF0/pjM65i9wCj6KqdYArK1nE134kV0Q+E24mjDN0X/rWdIntuF7a0W+fUb/rQ0JgxnibJMy+1gDArdkqfPWb5bMIhQSuaImObpX+vWvf/3lhS984bVxB8sUaJoY9L5Fhh3x9FUjoddyQX/3hH621WTmN3Ya0n2yNg7fgeFyS/fU9oTq7tPeQlLhp+lBd4sz/ANub2LvPPL36uoAZAU5tWu7dmdzxGybgJ0PFxRA4lj+Ql6texvneIFG6j6kSyzlN5qhMAB5VQTDBeSfTEg4DoC8w9HszE5yUzGxPzuMb4hJulcobHHBb8X98p61j00KGJ2OFQGe4SAviF04oqAWN82ZbjWmxX3HwTkcwrrThxyiESeOWs9eSu5c2IG/4BxifGN9sU1+pest8uETIq6YVDh1brKe/bLPNZTNmy75Nj/ovI77gz/4g4MDvPKVr7xiNizvnLChB7PZ+Fi8hLNstE1TfISu5VUcZZsjHWN8HKAcpqA1fmMmd5fid5tk8vfPlXh8uqtWuw//gx/84PUKTbbX/MVP5cXNf+KZzvHWZOyf/N3frbnPjceXnQt3+ea5kdP75T/L7ZIJ78XpOlYhDTPZAVdmd9xDnmILuXn53fpK+s0n+oze5GD2SQf5YmP1HR+Wo7f40Xi3HjlkCy86VsjK5TCbffi9wsv8/KvjxYW8v3G2xy//wOPxSrwcx7ZG/tt88P68qUQH+LF12kzFJZdXN1ZYDq8XhzWacFF5h6/UbO7vjS1zyKPphS/B+sYTD3I2bMUlrLFz5WvxymbLt+TLPnM1k7XgSn0HR/D3XotjWM92ZHUc309euGZtbKep7ZlCG1/is3HNAbdgSTbYumt90FhyoviV7/k2fiWX8N/W9+///u+Xm+64447jGQCMeA4kwb1CCtKUEch1LyKiIgltoEjEEiLyuoDrPA5DMYARAQHCjN4YQKA5+7x7d2+99dbLn//5nx+AAICQxTW8eX23IL/kQBJGDDmOgOw9gJPUBScjATEJAglqVyhDlUyAPtDj8C7X4SQd13MF0v9//ud/Xnfqtvi2lgX7PuMc1uc4QWgtm6w4+RIiQALIBQl/QhKQeAXtJruCBWivs9MhoF+waXzFUOfvJb8KDzYW7AgfmyAGxjoXvMlOBsQSqPB/hSGwWkKXjQGVJLFdX0RUTOwvCegqbyF5LrCQoyVSiDv9992S0XOCpJPWEcHqt+d7+nG3ayAZjeU4sWIcyVjMwpAFIV1pVzcg53xfMuFfEe9+x17CQ2r4rLiTEABbvtU5exsFkoLEbtEI4AGkopfvS56wir75laSdfHYM2GIxaguhvs9X3QLB5zbm+Su8qTmWPxTj/EzB1ngKJ7jNT6xjd2PdYwkjrEFsuYWkc8ltLvhOL/Qn8Vhb8m+TYH1MYtzbcmBGx+UjxtnCV7JLfs8R6XjNjMZoTYoQft8x1syfm1sSv5EPtXbkD1YofsLbCpWKlIjpkk2EwPl8wFxwbHXQd5oSinNEHkmSf+2ELQZtziFjdhHzMAaOLYnfvAfHthgR2+ytaYbYNod5YC5c0LSTX+ACfW3Mw3E5kk763L3sMMhDx6xVU4jc/JoOek223UFMpoiq3VPxjASvX/Mp+lsbZ4ctsBUEZGyeikc7VPlhn7EnvOvJ3f/xH/9xvXRz7R4W1jToyeTpottd8IFkMT9iiMMsydPskWc6tjhZP20s47KZosFtDLgNXznnT+Rbcw1O8/vmxBfoXt7oGCRdAWH+xum8ru7r9k8FEezC+eRK+Kf57z1ucW4kak7DGLmi9fBFa/PZFnl9FgfrUmRj4RTNlQ39Nnu61LBPPvGAky1HwanYbfNfMjbu/tRnOrXWCme/opR8+Q5uIs561QRaXBBLuB8MxeHEgNxFDmOIddi6vIU+cTY5F87Kg/mg4qfxNNzkInHueD4pZ8rpCuLewwENnpV3sTBbFnMd3zGKZv7TGjQ1PSuIHdNpc+59+LgYv+IbfIlvkWtzOt7eMeJjdeTKGPLDaDlUQxceWLOY3DwJYzWhcVx8jd90buPwY3wlvXQbR+vwq27nefEjzYB8KSxWW8ptajq5UGz7Xg2WXrbmoi+Yt3UMvTammlCOE2PqFfaln+ZY+2uEtFb2oFO+sJ+r5bbO6TP5uc89IFZuJIs44yfLT/lQ8pd3+oW8inpx0LliKZn5ke+//OUvf+9nABsUcVOkSe6EX0BW3FBKxyBYjLUOJFkIasmPgMh+ArZb81d/9VeXd7zjHZcPfOAD10uJBBCFJEOykpssgp6jLsgxCjAEVpQNiPo8Obo8MSUBRQ6DxCEG1iw5+V5QSS5kXXDfhC7IOCg5G08TRbLvvNbad55wzFGNjxAACEmTbhQ1Aqf504XkuR0ox5q/wK1Qay67XwoJ/tD7dGpMACCwkCgB3Xsknm2sBZiwu/ULQkG/CQgJAWIezEWfdoYQWMVS+pDA9hjEdhMq/2ouian5do5kOjdbeq8xwB78SfeVvyomJBPxugUc8qDAUXgI9k38a3f2RGokPnMCHr7UWhSxiLi5FhcAM2Ck2wVDsjVmYyGC+TPCI67hUe8Bpss7kZl2W7qsCdFoPKRL8pAExazYltDOBIhfsS1Z2RfOISe7+8H36dSxdE5/fFwxwl+bu6Qa0dtfHoAjLldrHL/uoEG4GKK42TUq7OiZDfmxBhjZeoVvHdPxi/nsorDgL4tBi91L/ndnRgzw/d77v/hrbkmw9+mDv3hF4OQP5KJX/tdaK7K6jU3B1vd2Yfls4y8Osad42KsZ+Bm/TS8aieI4HSJcCkQ64q8wdC8vlovF5ubaPkOcNt8tsezKu4oSMU5GhApR2aKP/ipq97LcJdKKYM+YaZ274yvXaYSeCRxcwhfI1dxwuL+7Qqnn6fQzwjXPf/u3f/tK1l3ps1d18OH01BxuM1HcJmd/80N+Jm/u7ioCD2/FYrJqoIk3x8J3dsM3iidFkJyZrHyscXroYsf5tZJ0tg0XBS2u0Xj0Zt7e29XbPNQ6xVv+1fv+w3H50zmI7+4Q4hxyFoLqShjx13tr2+aFvIB3ylOtXQ5ujr4vNj1oz7jsAI/OuKFJQveKJNgL73EQtnM8vIfl4lh8bkNHPsYj6U8c8RHYTBY5cotExUHyaGqL176rIIx/pb+1M33ARTqHESu3nLW81/Fy0BYTYt0GlmK4fG18sdKr2yJ61SRv7f2tyDZP58sx8recwoZ937ibI3bt8tPDH/7w47bk5kq2zauwfLmU3Ie3ac7gks1BD4qoGiz5onWfa4HG7/v+udxdYxmWw29cROxYv8/5TcfDDhsTmun408ost8MovFFO4QvijC0ao7lgCbyhX/KlE/ZWOxhzc5PGGLzn23IfOzduDaV0C9f4M93IKTaEYXbz9lm5B9/CAawbx91Nk3Ps7DO9YJHz5WZY0aZZzQ6Y7Ht5I/2oeTb+Nr/6fm2zXLNjN5/IYWKRH5fTs4/nl6jF5BKybY794he/eLnpx3/8x++xg7pEQsFpseucnKPBBdd27LYwkUw7FpHjcJzFIhMug/7cz/3c5f3vf/9hSIbm8M2HnFEkQEXWd35GpIi+6zPd/c4BMAUm0hdJSBbd2034CIWky3jWByyA6ZJTQd28kn9/bxOCcZECnUZGFaACdgsJgSdhbTAjoIBEclOgCmZgwrnYGFD2iuxtEWttwHwDgd75WHOuTm8UANst518SLpu3puwm4SEA3gMdhDAZEUDrO4N4761Lx5sOFHhsxocl+15XD0CYHGcCkW3TpQ7dHo8gdO5eAQNAxSQ/sh6gsgkEudMVltT4EF92znkMnUSESeNDMjn7NV9bQkZH2bKHMvVkXElRYq+xVMHrsksPn0kvgVu26e/+b7Oi4r/up/vgYQz8cbxm1Mov3siqABGjyCCg54uKmyUVrbG57TwnI5/ZwkIsKTzO9pBcO2c70gCcj3qYlvXCCLsDkmvHS6psiJhKKnw9mfJLOHmjpNM6YYCHRSI76W872AgVfdrt6PjsUhEXzmooGtfP4yEKiz+trwTcpf0SvRhtzHbrI5nNdaPdQDmnuAoPGnt9p3uRf//3f//60M3W1PewL9kVcOJ054HDyD0d8juFU/K5f10jdYug5lH88s/Wq1Eq123Rz9etERFpzo5rvvSt4ODXiKliKjmWrCJ+4ngx9ktf+tJxubOcxz+aY3d8yAQHYRmSKfa2sJH7+b7c1s9rdWVMt/otJipgrVuucftCx/KxLfDkUevkb40jz2QDuYeediNicam1sOU2l2FZ5+MwinH5BM51jHhde/EbeUH8ywXWTI+4Gj6XTl0xtvlakd9nCj24sM98wafgk1yuId8D9bqiEaHGBfBA60Ju5WA8gM01+ugMj9gcK3fx184hj5gRh+bzbAzYTe+eCdE826giF3yHz5oZPpeTcUFcEWeW79gULvATWMaOne9nLs+xLm43Phq/sTrfP+vQDG9M2MUvllfRHbsXN9/3fd93FNVyIVyyHvpKpn14Kdts8WetybFFvviW78Rh723eNJ5mQnLCEccmZ7eR/dqv/dqhNw2tdLS+Rt6ds8/aRf3a1752Lz4Jq3str9Mf7qTANxbcEHtiyTjsBUfFEszEa5b/wUWN4tblFkvY4SoytzDKw+urMEkc9trxOMrizWKjfIYHkmdzkabc4p4mEwx1u4xmufhM9/0dbtSIxz2KU5sbm8fkMvUNnarltkDu2HNTs7k0PeX91s622WKb7nDTVWnJmzxudRUz8Jjtew+3WxM9wjMbLeIAfsgLHW/d/GHrTL4GC1xJzOe2PjMmzv6Vr3zlctNDHvKQ4xkAa5AljYAKkG2BgEBa/BLKBQqFOQcnrCIDaRUQW4z4zEKB2gI6BS8xAeyAYd8jb0gU+bdgkug1QiQoSX8fFKK7ssl7SS9gAOASrrF6bQ0ZL9DK4MhsYyLuglMhsUVXa+KkdG+HQ3ABCuN1/DrXmYQI3nSAwBh7iR1drf3Xn5qnJ3a7n4tzsldkvUCy0+DzTc7GXt9MBgHnWASUbpzXeyR5fUoy6jjklF6cK/lL4sDzTPIFmEvWes8mEiDb5x/965KzLvOueD2vG6nYcxVPfHaL1/yDraxfogdY4kExhjCQVbxrOiHm6+Ni4ez34pmf9z1C02eK/D4Tv4sTFfsveMELjgdCNe/6mHig87WhsTsHoYE1YhJukLHPrU1SEyd28shuLgWC9cOdJaOwbn2Hz/Kxjq/obEdL0ei7fTVGib4Or8tMNy6ss88URnzjkY985OUf//Efr41XOmjc9QO6EO9IKTLvc76yGOxYBJL8HaPJ6pLfTbBb/FjPNkjoWEKGg+wpVvfSV/4Gj5Bg9+aaX4edPeEhPyovRDy++c1vXomgpu4maL6L2MEJx8hZEv/6CxwQhxpFfG3zC337jp5gl3VYr7hk4+RThDduV7bVOOkzBH71raiDUeKk8dJV88hT1iiu2PLsO425hHKJKCLb2HzFnIhussgp2Q8+Zavs5pkJGqmNr4jSBGp893SvrfiUKzx6L3fyO80fvoVDyO0uhWaDcwO0z5cMI7jJzl8URFs48Gm25LswVv7GDXpF8PgbfqcpqfhJt+mk/555ohCQ6xDQzuFn8tw2bVqDYsBOXDrsbzrURLEGWI53LLavLuAz/JGj5PN0iVDzUVfCiQVrlo+TV46R732WLbP38sL9WU9XN7Cn2Gqu/LLx/EwuvfBFORrn4y+tbRtWCqzkJieOt5x8OU32LX7YpbE7ny7Wz842THay4h24VfrQNMRZxQ//d67ixPgKIJxv46d1wF55JN+3Cbe+LYfuhgGfl3vIVBHfLrLNO3prDg0lDWqcUzHYsXKKtWyTTZ7FFfiMwkucik9z5z97BZl8gs/hGhrEeGzj4HAd01qTdfVuDlxQLMBx61ZAwt7Fd7jRa5szPZg1TNicwwZ8xWu6tO5sl11ttGwukjdsTogJV//gL66w7X08qfdyBz3JgTfitcm8nNB4GmH8BA/SNFg+YG2aTOKwc3EX9qB/tvR+OezmBVhKLjlg7YwXiHX8N1vaEIFbxX23/Xgu0eLEmSvshuNxBcDtt99+TxNL4JRCsQCT4iX4vudYCDDAXMIjoegmr3COE/xLdDjeyoWkkJFSkO4zgfQ+5W/ASRiUu/NTfMcLKPMu+CXXJu8tihbkyCChScaSPIfquAy5XXnBY6fRsYCJvpGfJXySv2ORVcBsrDNptg6OLxk0titFdNuAoeBk28bkzJ1XgLuaYpNQf0e0u9qj3bZPfvKTB8A1bvIjZgg2OyPPG3i7Pr4jgayvIkfZwxUGgn39z9oEOwDgM3aBl+iRT+Eq6K1Z0tCRXR9f8NjgZz+xRi52MYZE37l2pMQePwZ8jdFngLrPFb2bLCQ3vtKrXSA63R2HBSkxhRx1bpezPv7xj7986EMfOpKsAtfaYYTY2936c+ND0s+O6yeSG6CUzPnQFnt8ht2SryIb+XWpmLhv7P5GZvy9+NANlScDAAAgAElEQVRYmhDsT99sl30kza522EJ1Cxrz3f/+9z/09td//ddHN/xGOwj8keyIDdzeNYgfCQqpUjQptNjHlVHGQLzoDUZnY2S+NfGxPk/m9Ot5Mc2tIBB3vQ8nlmyLzY2/5N3LK1u7fxuf52bQ5pttBDWHtba29Smkp+/9R5bEDaJN1zBMfug4uLvkaeVpbGvnT3S4ZI9sfK+5YJq8RrfsSa7eN0c/I/b3f//31wee8WeYqGCQszYPLW4g6pt3NC5aT43diDi/QO6XICrYeu3nYvtJNbkjufpXk7T732Fdx/JZeY6uYYHcQDfOXZ9uLXRjjfKeBzfx9WSJjLq/lz9uvoKhCjCvsCgZNMXYDSawuSJY0Yu3kBXX4oPyD4y2aytf92rtCC4/aczFTj7Vq6Kn710N1PHwvniWa8KwisT+R0LXJ9nc8bAHZ8BhYG3rcUUMP5EPNQ7kT1jLdnSxvkCvzadwt075Ta6iCzKtjW3OaJiIsfVttsJPl3x3i9G3vvWt60YKHeFf/NS5y0XoahshOEby8Jn1IbEjxzWeTSlNA/jvqg++uViqaMJpYaX4ghG9Tw4FNhvArs2d5O3V3MlCvi3oN48pivmDvNocfnK5RnlXAfz3f//3cfl/x9rEg6d8EN+4UdNwi93k3B1mhSpe5TL8xnWFQPr4yZ/8yctnP/vZa0ODX2kWtDaf0bmxYRw+I77DoDC1c+USO+/G4EuandtU6Bx5t3y8D7PtvK6q6zk3L3nJS4555CWNHDaCA3JYc4ujrQfg5+IdzKM/+WPrSD6SH8lj7GR9cKpj1Kty7TkHL57B4+YXs3wLLzhzBXZaPrKYtXzHmrfu0OxgI3EjH4mfnZ8PwhFYrLGKN2bf6ij2EptqAvbGz2FxV+0dPwOou02oJkQoKbvJ7C4aaAXbBNrEyGLCbOBRLEBpzoQXrJIVMLMITsAAS/SA3ZJdwArkBJLA2cQOJIEV4N+ON7BxOZKOoXHJw5CUDDA5A8dGpHq/3UeBZMedw9CH8QSNBJscZAF4HbsFD5s0lvUgA82jyAKwCC/nB+LnYtXaFwDYlz0RKwlLQARoj33sY4+iUIK3NsUE+6y/WQO9NP7eZ7YyCYj1LYAqyJq7sTSL+AJ7WBvfB4R8D/Dovi7hWSLQ8RpuCxCdTzd8ZJtm/ArQkRuYJq8iA+kDLvQqdnS/6SBSu5eTiTlr4FfsQAZEIjnzYQQKfiDpsCTduhfU5dns5zLnZNqCji8rFJBQvrz3jvI5xBZ2SSznAn4vj80PH/OYx1zuvPPOawGfTuAFbGRvibrP7RbyL/67PkhndN/YT3jCEy5/8zd/c236iTv+sffGsynCyV80/2Cfy9bEW2OQw3MEzrG/xFnRjCRrIvGFxQkEvfMV743d31uobMLX4FDk82MJG971KsZcGo8UlS/SZ0Xh+o81i8ElofAimZfciSv6RJC877zd/e379Ru3cLA9HIZdvadf/mcdWyix9doG+fUZH1o/l1sXF2B+88EEtmrOzhc/7LyXB/vbPBpyjeXyXJgq5hu/naOI44tf/OJrEy2y67kKcA3u0FVNOpeGsk/HeDBS87ZODWjN4T5vfjEgNuDVYjhMUFyKJ7tgmyvl5F7xh85fsi4PwAN64GdbpCDLyDRc7hjY2Wv/FRBnPtFaEWB+vc0Pvt+6kMjG29xj543s4kreFOudTx/sUVHVLToKARifjcIy93vnOwp0PAHn25wlJujPmjT3FEd0xdZLYvET/sBW8NP3bMPfcFVrDBfz625hiRQvxu6zJDQR4Budd7y5xaxc2+ewvl/M8r6YoBf2wrFXTjwR/8AZsgOdmUt+Ft/yLx0bt3jZHNscW4yZE9cMT8TL7qL6TGzBs9bR+jzgTSO/127v/bd/+7fL3Xfffb3iU+PBfOJsfdp6cSQNA1db0o+rerNJvpju99atdJJfqFGsnX8t36PH5uLTcL61yDMwNdmSw9VAGpeKS3yk+f3dGOJebOEUzbW3ZaXXmrf/8i//ctwmKfeRWX7RwJeb4CC/7b1NCA+LtMnYmmvc2v1vjjP34ePWjbNtTl9+LVfg6DgGO7QuMaj5qzA3l7j3PImt57YuwR/ESc+D6CGrPUAUrolv8aeBolFyjqOtEcTc3kZHP41rM0BTCDbwQ3qhA3LyfTbtffO6hF+N+OAHP/i4WljuaD4cQNyqX/GAXmELPM8H+sni4xYAJCgHdP+OhSYoB0ZeGUOBDMA4ovF8DoCW7AEjCS+Hk7yQp8iD3znkxFtwCXpAsckYwCWrxgVjrPyUhrQbMwUD9XQhkQJKyYXBECkEuNcUv/fNcWqA7RzGPO9kAViybJEFJJEUgIagA207oI0lmSK3iiuOu0EnGARU6wZwze1nks7NAN0m5B2JTD6FpYRBr9sg4vgCw/gCXpJZotja2A+xTf+Kw+YTAAggu/FR5+8uQzIAB7rLRp3rOL6KjCG5Cy7W1FjAwnl00nd33HHHcV98zTB+tuTCub3uT+yJN8Bl7fne2t2YXpcoKNLJDURaF5InzraoWf9v7TCB3bfYQmIVJfywBC0mGk9zCICRQXLfOHd1STgBRMkuqSe3ZgXwV9AuFtCvxLSxtYSObyIDEpxkbu18RnG8l7ZphCgOxBmsas3JI0bZbLFOstk45guLuX7nGfFAPvhW7xVYCBWsT3ZJi92cnw511p3nV2Gav+NbQzjuktjwvrnsDNMl2cSPX4Po2Mays6mwWnK4l3+zOUzhk0u+NlbFd3JGWGsqNHYNoV7PzZ3GRwbhmAKjsfjXFp/Jv8Vj7527TeYtkOSbtTe/bg7r3KRvHgURMpfuFT3kQ8acz4fpHz41Jkwgd8csF8AVugwxX0Pu+QsSyScVvT3Zvc+655PMGm7kWfy15vUB+Cn/yffOk8+XJCG7S57gOa5jjWcc7vvFDoRV3lky2bHiWy7CG2AFv0wW8SjXWZM5FF8wa7F1eYeCi203/jtXEQWn+CpZ5XkxqRGjWGKb5myuvQ0HVmgqu/1GbpK/F+/l4OYLH5LHg+8Ub/SGI8olyVCsdttYv84R0d/cTgdyCr+2cZIcrpirIfuRj3zkejWcWOl1d8KTN3ngOf+2xhvlBbxM7MKQxtnGjDHwY8235ZLyGTtY0zYf+Ai/XBxtDjwGt+RL/F0eVuR1nLjBDZOxccNIMsjZdPIjP/Ijx+1G4X3FWD/x2r/nPOc514dO8lf+L2a3SM4fPLdBbDa/ovNcxOUfHpzJT61FIcgGMJY+cUG5o9dtand+Vxq85S1vubzoRS+63i6Cp2yDWJzj42qK/GltLb/xE3zF83U2Z8DR5YZqCL6XDObS2EsWnBBPUDxbK77NlzqOf/IN+mu96Ri2bo5Lh4vNneMKZ3p3dSiehL/Jp8vz+J8GznI1vqx+gXHJ3hUN+R4c8kpW2IrTsn3nwlQ8q3PkZXqGnTg+7DYOG/R98m3ubCzz4OLwUx4UR7A4rCufw7jlunwUX4KVyeQqTrVQ8911112Xm2655ZbjGQAMriMuoBCeJeYcgDIUssgDYS1uSUzjIPKaC53vskPBursulEImZIbyBfaSzmRT7FnTGXx1oa2xczxlFoBKAhJIxz7kIQ85fpO2y4wEJlJgLoXXFtKMjFCRRyBzmj2utTEe8pEsdQAlCYVCstGthIlYIJxLfiSSviMnRzaOJkRz7OXcHHPXu0Rvu66cLn3vlQ3kJ9sCLh8DypJu78m6vzsquMjLB61nAysbuyVhde3vc1NDsCkcHJf++g5Y86Ml6gj+gjYZ053OYGNU9NQIQ44A4+qpc/LrfDD/67kKjkdexR1Sa+100fwIKWAFvvyGLRD9LQhgRWsyR8cr5gC/ddIfvweKYga5Qqjod/XZuvmOhNP3P/ETP3EQwI9//OOHLRobDu2ugb+ty3pgE/JpDODcGvzf396m084TP421hdGS+/7W5d6ksISYz5tP8Z1MSBHdIhtLZpobmbYO50lmjZ3eJW+JjP3sOLi8TZHQGt1j6qqC3VGwdngAL48M93/JVJzzh8VxOMeXi9F2HNdHFh99zucQIIUk/BUT5pQz9tWcjkEu6Nru/F5CjGQg6GIUpvM3xLpi1zNQFpvhGtKDFCqC7ABsAbNkYWMf/vJp8bNzICjk2l3ftac87MGbCOUSniVoS0blzOZq57jbataXfY8om3eJePL1feuG7bDfWK1PIehczwZwpUIy9Lfdc4Vf/tO5ripAIhXBjqNT88DO9CIm8Jh9zW4PfOADjwfh+cUFhIzN8JbGhkeIKExB2j0MC+4Yy5y4jBzlVfwhoI0HM+CxOFw98Tfy4F7ymWM9tBXWwXx2a/773Oc+RywvAV487hhNzOTTWIRh8qlCkU3ESrvKP/uzP3v8hG0PcBNLsK7nDykC7Lb+4A/+4BGP2UYeh5UwGXbQl2IdOT9/33x2cfvblQj0jCfjzfRuvsbf3A/vcFn3V4v/bYriSfIku8OaPXavqLL7ju/KZ51vU0C+x3PMT15YK1fgT41dQ1isdMl5jZrXvOY1l2984xvXxiJOY+2wCaZk/83bNpc2VunQuXxn81vjeyil9cpbsExMwihckz015XCwz3zmM/f6KbjOa/2uHGF78c0HYHKvfbbF266l8xcD+1tMwvflWYv1i8nW5Xt5cwva/oa7y2H5NTvLAXj9eQOieeEHH0mPNU2qWzRtxIfcyc/whOylDuFz7BtuLydqns178jDM4ZOwo+/x62S1kQFTzCfGYTT7bY3QvHx0uQ09LV6xw+qnc827azdnn8H7M1/rvZhvPZogdLkxuZjeuo4GwG233XYPoRFnAcYRCUJISYjSOl9iQW632NNlQeAB3wZBf7sUkFM2LoU0vsUjlN7vOEAk4Hn1q199JIUKJWvbQseOu/M5F/LfnECG8nLIn/qpn7r88z//8/XSoh17ZWycjgcKze0zTiEIloRKpkuUGBRwbUcaMULmlhSSbR1+iS7nBVSCUSLgUGsz8m2CLsCtk9zpTBAg+KtjsilOFpzoUWAtAHRc87mXqnXzE4lCISRAjNN7vzeeTOwrQdIvHQFfyW+Jfsf0X/NK8YHciBdNGO/ZLt0qZFa//d0xkpJEvH6vCKanBT9xI2YkH4DHfuYUz+s/wNUxEoO1Gssr20lGjWmd62+I6DbzJCM7T4rPJcXNs7vSCpltKDVnnyvcrL/51750x7fZHOGyBomN/Za0IoUlepdUkptfLKno+NaDkFkL2ZJVEcKWcNPlXz0sskvAPvrRj14fEipuNXR67VLsno6uCbfYIal6su4Wws2bjO53RcaX0LWO9NF/fraJG6FhZ4mYH8FASa35NWqX+IgVOlj8aA6+tdgNgzpnCV7rUEgvNvV3OqI7/rJ5D6bBcXgCD/od9/JLc9IfjPE8F4Usf1JAwDS5svPY3k7aOV/RH9KIINKnHQ56ZyPxsg0rY9EJ/28t+UDfy+e92p3V9EAM5Zvea5LAj9axO4Qbnx2LtPApTcD1KfEkXzSPZjT/bVwxDsfkgmSHH+INQTcPUt1aasT2udzQuQoAGL8YA7/4HV7hWPiA/MFzHADWKxzonK2SaQkj2+IOve+yXbdR4i+aA9ug7jO+hfgi8vCwtbp1Q67YnK/wEKN7C6f8KBY6L30qjP1M4/KSLYDIICZ3jbAneX0utvu51DZl0vXezqJ4bn6Y2zg1DHoORrHb/Jp8Hb8NAQVX59OdWBNb8sk5tnCrLVRdng1j5BFcik4VW+JHDsXFz7yOT4lFGz2No5jrb03sg6z93z/5Lh3UTO9ZBZ3TuuLki+l8Bt/HuzSE2DI5Ogbvat3ZFNbzB/buez+rJ2/BWrmjBsL+sour6M7+LtZdvcUOchaMVDjBMcUd32ocvr75bjEH7qwu+Q/+gj/0vttdu4SfTPAeDol9frC1yHInmIbX9z7d+pe/yJFsohjnc3Ck1/wl3e53/CIZcDO2WT+Ez/TCV/F6OGdzIf26GiDdZCeNGTyJTObbGgFe4T54VvrZ2G+94geG8il41ljJIheeObM10bO4tEbv8XC5fm+FYgd19ebdxhGfyztwAhjOduwrJviNHOTWA2OxzWJA5/b/aMJ1CwBnBGheOaGgV9ABH4U60ERUG0+3lmCSKGK2QcGAXgXeKqbvdOWNxUHPZK9jFYg5NSAASpIT5SgWrStDIXx0gUwoYJE1xArhOQeusfd7RMD8jcWZ+5tTLbHiCOYzD7DpPN8hremYDumUAwGWjqGPLZjoVKAr2M7EUxHbq3WQdYtUsjWvoJNIHc8PBRN/sDZBCEjYxvF0zUbA1Zp1vhFvQUxuSQ3xZRM6JDf79TkbCdjOcfmi4CZ3x4gRc3aMhMSfAwxPjF0QXRtYg7EBt0Sw9yApkoCgpEu/bNh6NFP6Lvsh1ZJPMegysi362ULCRLaADdsA+HTJjmu/c2MBwVAg0NsWDHzZOjRV3MdG58iIBLSFV/qSEAF0SUkBKqb4bO/7e58YjSySmb3EPn8UF+TO7jBWEbZxi8S1i9zf7SpKbI6zZvoRZ32OmMJQBSj/ViAs7pAD1iIzGi4S42JU4ymk2BSmOE7sLHlDNtup63498nhFbuUV5EduYROETsHFzvAFrrd+hej6+zk2YT5bK8I6vwZzuxl+qlCCtl7v04mYRACSdwtcGOtYZDqdJVPzwog9j/+0lm1+iLkd91x47w4KTF/C56oz8YhwbM4Vb5v3xVBr9berhOzKG2vzb3HUTnH3JbaWxQu793KY82Bj61wilr49UNEOUrcnxAX8TjKy7Dftje2+WX6aLIqVjSk+pTm2cUBn8sU2Jjq+77vyCxbKe3J6n7/pTW+6/N7v/d5R1BoPZxJ77HbrrbcehdsXvvCFa2G8cmlcsocYxXeQRXhPF71qnCmgcT35AV9Jj9skhwV0IM8h5fwYj8JB8gMxuRxxN49gC+4CZ8X1Oa9s/m/+vS0znW9hhGso1Pks3XWsJhf95X920pfcJw/MXXzYZgJMgzE4SbZNp/mpy6zlEbkeJsBBY8hZ4gTvTYb+b05bn+uKla4sfN/73neNv+QT51v89De8lRvgF3+Vi9irsdJdx+X/NbR76GfroQf8oXNgmviTP5dT8HNjaLolQ9+5Imh9W4NO/UJuDYDlpXLPFsHJlQ+5uknjnx/IG3IoX6drdsCf5Cl+ap3FnkY9/8vmsGs3iaybzy236+9kbi14XOOJH/ygNXYMPNDcgG34DX7MH/j2jtkxxsIZG68x8M/ew3abH4plOlh/YCfj9Iq38XUxAMP4qYaieEzn/INOxJ4Y17jDmxt7cwHO67zm+MVf/MXjlraai/TKD7aZsLmLr8Npfonby0Fy7/rJNt7EBR2vvpLlvJHYz3redOutt14bAJRNmYILKHLCQKIHeXCMjkdEOycQ93M+wIHQGU2wbsHacescOYAEIKCQCgBILt8zDsJ0JtaNKVkgagu8Eh4A20JdcAsmxjfmgv0WCef7XKxrnQcQAEoOw1k751w8SLzGaQzO3mcMblfCbvmCk+S7dl/yqECSDNcBEaA+47gKYgCh+ODsANDD1TQNnAeAJeUt6IEN8r+7LOm7de0/OkVE+MoSI+sxpmQh0dIV4icuACRfSMfuHw4ErH+LZWsCokghX6NrRUKv5APEuou6pvyl7/fBPo3loVqbfAAvn9WV16xDws5AwZ/MpzBZvfdZ8iKz6cHv8PJNNtrEAVOWTCAsAJAfLIBuYSne++zmm28+LjHsd4C7FxmJUHSwnWSHkEsYzdn6k926FREKDWQFMROLMIDvec0Wiu4lBcm0TQJx4FJ7MmlgwlZEd5sp/FtzATm1Br4K08SiOIKtSBsi695+OiBTr9bC/7YBIpbNJ1Fp/DSPnZbm2Nsr2HnjjZ42xsnks86zA8AX5Sg+lNyaJdYgRvhu8nj2DD02R8dpzLXjWCMmW20Tga34vLXAS00EcxmXHdiWfdhvSdnGvXGSM1xt/C533oJUQ7TzEEi4g7w1T+fS4eYBRIt9O1Zeg69iFqGjbzkGR5CvYMyZHIvLdLp5YHMi3MEPyJAu+huWLF7QWTGmgcknXcWDw7Dp+s6Sd/l9cQk51GTsNR112Wu/blBxLhbIoiiRJ9xaE3964hOfeOmhcX6eT9Egjl1G2/j9gs7v/u7vHve/86eOsy4xjV/1XtNGDOJBrg6ge/cgJ3vjPfvZz7782Z/92bWQwOUU3TBebPEruX55imP5+Pr8+iwfhwd8g0+Ijd5vE4I/GAuR90yDxlPML2czLgxcHydj64D362f9vc0NRcAW6emaD9qU6JXPLJ9qvLDIhhRb8qHFYT7CjxV4YjDdyEWKDLrbJhWM0mBUPHUsv1k8XSwx53J0HHGbx7/yK79yxEa3BOBX5Mfbmy9duCLHWsm1uK/OIMviH0zYvLybSJ3j6ix8RP6gp9UJn/eMsubSDNAg67O+32aW9cnRciSfgcXbdIQZWyPA6a2t4PW5tsLLOjZ9+/lWnJc/NGZ66ng8ke/iRLipMR2Ln+IgNmrVdxrv6oD8k5zkXvl9D5vwVTGqVsRf2c4YYkTu3trS3/igeBbrzZ38XU2VXcK/3pfvu6qyNajHcEvz9d3jHve44zaknnvBT+GQOXEfTSWxvLbCKdkpWZKh25aScXWz3IGuet36OX3DBXz/y1/+8vduAWgyxc4SRAXIgoUuks8s0rEKLIlwnTQFLYBxamMB8BSBYCiEAArAEvyCRmeRcZoLyVjySJ7mQAQpy9gcR+cTudEN3q4j40lOQIrTN1+GKzlLqggMHUkgkkrv/VdsNKcAcLwAbO2CbotSsigUklWCXHLNgTgbskae5gb8inqOpptMh9bIjyRZjQiEQNLfgAQ81qerSccAaBOR8xf4Wrfuo0QAHDQ7Wk//92mnigPFGrvzGf7LX+1iAiDn9x7ZQKxaE0BUOEoq1r26ABattX8dq+iVSMStNRrfJdzG3WRsXEDG1tZIj+IUaPT5jsMPdKHpZpMym7d2xS1y5HiybyGw95jzK7pprE3YkmX27vP73ve+l5/5mZ+5vPOd77w2pviTuJbYzuc2B/IPmySG9N93CPnqfEmeuPc9QiK5bmGKWNI98oTwSgitzbz023cSizG3cdOYJa/W0bjnghbJ6iE5JRUkU7HH15AVOIwowEBJv/n2Sit6bB4YAU+WDPNHOljyjZR2fIWruOb35oYP9OY9rFtcXz9MPz1VuSd/9/A/l5+3Rjue5qKPiuyO3aYOLBM7bN1r60JoYAHfd7wY4zMbSxvzS7qtsc8Uae1yp7/IB/yVA/Z42C13ksNur/XIf0itZpB41rRcXWlg4AVkVngrZGDs7tZmLzaQ6+QTl4w6RnzCVTnqRrsoSB7/g9t2j/gcXBezsEbOsBZxqjGOIDc3e4tdxGuLTn7qygiFOTkVBmJji3SxhMT1mk82Zo2f1pb8YifZyjf0zi7rY7gQO1sPjsAGydmu7X/9139dsZWvw+nm3SevK5LFAO7TWF250BOt003npyv8sr9hh1zkM1e3LabmF67m6O+OEffN1Rw1hyPxyDXc1ojZq2gam1/AAPmd7+WrncN++Bye0nGeoaHAZ5sdf/W//FR+wIVxmMYwl787Nnls9DS39bjNiY5hgvE61xUMZG5853d8/2wyiAuybkMa5nY87to84rKximUxpJGFjzjPRgqMYktYswV658BJx8He3fBLjvyrXMdmagA+Bifl2eUp4hG3a/1ixk/uLWbiSJrr+AdMwLeTvfW0NnJ0Tnrq2MXXbNBmU59rhMHz/AR2Lf8Ve+xunt5r7jiPPhobN0ym5d7O09RTG/TeOIvP8jZ81BhR4zhv83nfwUx6g/WtFx+EAThxa+07vA1me48ndhw9OKZX+Yc/NX46wW+2qBYXfGXl5zfqUVxfbt06DL5sfmntcLjXbvFq4/3Tn/70tY5c37RmmMmO7IBjtGZ84fgVgBoAgmyDkKIonwIFXkYHTJx+jS/RMFrfbaFNMEkGmaVESRcIbjGGvErAyGlzULQ16fI7n5LJgpS1hr0XFYDaTaiLH8Hq3v/mVVRINhxDklpQFNwApGMkVUmGHhjSbnTfb6dZ8gLewEQwcsrVK1CRNHT5JYSVob8dLzCttTERDA0JHbPmJYPg4uTutwSuCoDGQ2jOwCEptz5BjiDrJC+pRJ4W+ICC8xsL8HfJZMGQLTcRSm78kz8u6Cust+nivF51JvmWc3vdc/kIIghI6G99ahti271e8NqYs/Y+yw4SokLbuuim4wJmSWSTFLKpYEZekHgxsKSU/ZAsyYT+xR9/5RO9dkxFFn8FdLCo9x0TWCcnsgC/2A4ZteYSf7ICw/ULcqy/IVWtCw6JT+f6nF03puiY3L1HfJB6mNX5yJv1IVgKEz4OixVFYtb4/MDx6afL1cnTGuGtJlvnIAMrd/JJqta6ycw49ManyYgEKWrEx65FkwGuL9kTO7DDd+aTUOWXM9mhC7iJyMC0fbgaP4P5za0B17jpx5UhsByW9j57dNw+yNMOn3yCDDsfkUHAEWXywdlkU6DnJ5qOCqptIoj1PnN1hea1ea0VRtFncyRzOyCISbq1Tr7Y+WFFssAYsQHL6REWwLfGF7tiFn7ytz5vbA8QS244AxcaR9whyZpQxuNn8qi1JAtfRbTkgnSB03S+WG0dxuEbCsCO2aaHWIF/57y6eEd2BVPj9Isw7dAoMvssXcilvbIJstoxij25xrx9J88j0GzOdxB1vIrvK8rpazkhntZnYpz/7evKIU+Ug/2U53IUxU/nK9bYcfHGmuA9rGjH2C9f8GH2SF7NEQVY54k3fsNX4c7mUdyt7xqv24FqoloDP2jHtX9+ocYY6YqOk72/i1Pnwf/07R7ofSbH8kfxKK+sf+IG1q5o3EYzn+48V+3yC/mHfuRDxYUm4/ID3Kdz+KuY08RNJzjJ+sVywN1YEuPL751HNj6j2G4OjbY+oz8zNKEAACAASURBVF++ws7iXO7pvY0LcsLkzTX8Ud4UW2y4cS/frg/tRoG4ou/e25STixvf7UsaBhsL/Jy/Ll/FIzeu2ELs84PWqN6Qa+E6vrt2aG38iu9lW/G08mzseSByx/EjjQHYjAu6qg/Oqb/gy85BD4uJuEhzuVIXpxHnju9Y/NvaxHt6UE+ubHtcxy7mOFcTgT2TfZsq5JGf5R3Y2ytevL6KV5u3147NV3BKeRheanx85Stfudx0xx133INELAlOIIqzIMJI0hwlIRJK14hjIuZbDCP+nB0xQ+AoSkBtEgGMyIdim5wLeGfCdwZ0DooI6aJxdk6V0pOpncWeZFvCQmg2yXOC1aEEymAaFZyguRzTZ41rDc1ZkHLILb6cvzJuN2tJ3nbLjAWkgOg6rESOZPUecEhwW7wB6iXa68wKPnpewuC+TDZuLj9ZZC52BBJbBC5Z9BARO9KbTCSDJWHWjHyRQXHNjqvLPqNDDTAgud8J7PVXQNergl9AZmc7is4BABIlvdE9gqch03lAIB9aeyjmWzOC2N/rB52/iW4LLQCyDxDa9WxsLThZH11amyskyJyPtD7Avl16RNsx50Zh2OIhLguo7LZ+LCmeCZ8YSXb2SQaJGwHpO7sgdHzW++KIOOUzvZqbTviz9/RaMgTgHu5lTe4LlYg3YW1i6W+YnW6RH7GhgEJmtrstPuCacZHPTbT8KF/tAYTdt6yA3ATI74vxSLqrosTekjN4yN5sY2cvWeleHkCWNXz4rdyiwdFYPVCqIqF/dlIkz8UqOa3jYDCdII8d3/MLfuu3fuvyspe97PrzgYp/cemnU+lrSVo2dB81Oaz9TMAkfYUq8qawWZk3VygW2HvzUGPy3b2NgZ/DWjLL/X3OhzXlkFfyLynSEKLjZIJtdpJwiY7t/16lhR9ssdRY/W+XJLk63lphv6tjrA1nEVPwTowak43pAQmEVXIw35W30kX+Tl6+sJzAd7CXblv/YvgWNThHOquAbtyeDZI8FaE4g+fQdJx8jHOdi2j4BisVTuyi4Sd/bDG6fGexUNGnqNS0cvzaw8aLPEIvcBkWsCnb95ps/bfT3mfNJa7xSP6rQN3mj2LN+ulr87Sr0lxJofnVMcuB4Htr6BxXN/S5Jj6f2YaKTQ1yLhZqTDV364HFMGn528aavCO2043/yXfmWGIRniafBiTMw8caU3OqsTwskF3hvrXmqzWhcWfrWIxgK+c0BnvyBfy47zx/B95pXDiPrApIt9aZe3Nwvwrxqle96vLBD37w8oEPfODaIGdPDVd5BybjCPx9eaeinV9ZO7tYC06XnJtXcWe5b+MX5qrTxI66Bs5o9tBFOrv99tsvn/zkJw/c1swRL+y3uN4cZMUjFMw4kaau88UqDOnKofK9WEmfMJKO1+etr++SsVssulqxW8/3CgY218gQu/A9OeT31shnbjSXBoYYPHO0c/7k4zC58WES+V3F0Hf80Dya8vB+uZJ8hK+rU8jET8RPvt3cfS9/4nPiWo3CRj1/43gGAIBQIKWcdXiLQTg4m4Elc4GL+O9xiltKXKIsaCTfdWpkh/NzxICpbk5FZJekAQ/ndl7HNHYLphTKFnQLQJ2DVFvLOoNEofMuMdILYDk7AaMJBmuQMJF+4FKwdBnnFmRb3CjoAB2gQCCaD/kA3AJ6AWYTAMeRQKx/rwSRiDsm3XL49LGEsPcCTGBKvD6XZJoXycoWfQ4oBbNgAGLAB9HnN0sMOgYIkLXz17cEHP0JDAUJvwbyun83SlR0D+A6RlG7DZHVP7DmP3bg144dz4bsDfTO8ch/yCCO14eb03vEjx+mv4CkdZbQN7E2lvnpwXydjxBrAADpffYEv3U5O1JMJnHBjufiXezyoXTDN8TuJgCx3PGab4j9Nt7o0VU3W7itr+2VAOlOIdWY7gckM3JXLPRdVxCVDNrVQx4AMpyEdfCi8UsAFcx8dcFcbK2/9Df5FVu9JnsEzNiSRXNKHmJeIdl3fCFbLzbAgsZj+8bxdG3+w6bwJ11kR/klPcHN8BxJljg7jr/+wA/8wOWrX/3qoS7Eha8r9hebxBccgDnbtBMjimj5QOzvq3hgY3ZLvn6O8lnPetblN3/zNy9Pe9rTLu9973uvl16n63Y8XHqHMJyfe7D5oLHhostk93LNJWytAVHgUx27OZCsiLRi2+eNITeLMz7OL7agoNvFpObOV9NPMpMFgZVztwG4RUdjiW1FMYxR5J13UpYo1gBID7BHvmBTeYAfbMFKDnjbOThK6+GHbADLkEt5RS7anC/P4jns4nOYtCRWPoUxS6zJXbz1rID+9+9Tn/rU5cMf/vChg/xt+Uhr6fhHPepRl89//vPXW4JgDh/rOLiJF/ZevMkZ5Np83nf8ajmQY5cXilsk1RUh9EcnvU/u3nsgGt107hb0cAymwFlXSvEH+KE5wU8VOs5PRrm2uTY+HCMHwUbcIXv1UL0etCW2xFrHarKINXi8uZ38cheMsmZ8oXzqO7oRn3xM0eE9nLzf/e53NGwXb8RasmRPel+/wGP4InvSQ+tbPmXNvVozezSG2yL5mQKx4/ENebxjwpk/+ZM/OR5YeOedd143M/BYhW/vk6VxKv5cUQIzNfr/4i/+gnkuz3nOcw6+wMYam/lH9Ub6hmFwVr6CGW7HMDec4i9rF3WFWzc1ZxTX+Gky993WAtssS4/JQxZ1BZ9I/v77XEGKg4u5bUzCA+Nq5KkV+QHOtvVV3zVf8pfb20DtX8fCAvl1ax12hk3J8/M///OXb3/725fPfe5zN3woK96T3q1DLMljbHDe9FsuA7flVxtsi1025dSXG1Pwa/Wjkegz8uFE8PHqgJfLvTaKxC4/2POXM+QXjUlmelQL4ROeY/TFL37xe78CwGjuoVJYbceD0wAuxE4g2YFFbuyWIA0cRIIFFL7vFdBR6PlY4GpuhafkjXRTyiZW3UoAwdAS4xJsXV7GRIA46xnsJX+FzDmJCXqBjehs8JC1ZNW9HnVndhwyaITsXAiKXeQt8rrvrYdSpJvdIUIOzk6SHAtWS7AQAiRIgAsgRRU93XbbbZcuM/HAGw7ORwSZhKwjtvP3nd1QCbn1IuOKcXIDR0kX+QQ8xl4ST/eS2BaVbKU5QVZAT6eCnA6af8mRAtr3kprgR4SWHG6DSUIUm8YGTAsiS2wdT0+SuB0iaxdryVentftJgUmf7aWoAEmCRz62YcAnFHtIpIRIRjGMGLATMiyRI9wdh7htfCsA7ZYp3NlyC/7m6LLNyIBkcI5dBKp52Z7fSQCwT1x3XLFRoe1p1r0++tGPvvzSL/3S4f6/8Ru/cfz0lKbD4qSEhTzzMQmTDsijMAbsSCRdi5d9GJGrsrKnoj4ZdPbFOLy3O8dvJOpk6RLX/IQ/sCXdt950kZ/YFV7/FW8Ko3blG6OHmpWcInfpys4+/GDLzkOCxTNsER+bE/iLvEYW53ivSN7L55urtXuugmKSDrcxEzmNJMJWvyaxWMp39lkJi1mrZ/oRw2fCsUUDHGpcZEj+4T9svWSSLTbnIqZ8ht4UTDCuzzXF2UHcdOzuCmpMwzkEn03FnXhcPOjYLSz93Zz7pPSNV+TdDmty0WN/axZkTxxm87XmASymE7lK0eic8zzyA99tnsZsPHGCi+AgvSZLsnVlyf/8z/9cCeFyn+xSrOy/V7ziFcfVN/KCIqYxm1NBZ10dl6/0r2MV+N4ryGA8WRUPyxXFAtsqVJ2zjWn+sQ1GOVCcwDU5Y+MTPu1mDN10POzkM8sJ243+4R/+4QNjGlPsbgyfd9yK6b4vpvAevmDe5RitK2xiC36H8/Dv5TZ95spCzQ2FOvJPDjLwXzkI3uEb1sS3+Dx/homK/l7hkJy8OcEalwsvBzvrkE2N1ffypIKF36hD5JrWEk9RZPOL5Eu/NVvf/va3Hz9bSK5e8XM6a1xNajlcIWzMhz3sYZcXvOAFRzx9/etfv46HV6lNltO1DpuLHnjsgYVicvMQbMWN5Ifewz21hFc5HI+CHW4v6fliybu1yhbA8Ae+4kniw7x7S9bWAI0rr9NndlEjJbuc47xkhzv8Xt3CPukdHqjrkqU56LpjyF3MJiP/Zm84Qof0bR45jj1Wz43dXK4gJT+84uPyiY2VrkZIlnI8v2re9bfFXXZf3gYH8hdy8H9yiCtYu5hMRq98vLzBF8R63+WnnvOErx0PAfQrAIg2YOFEEkWvGXYLecmu13at6471tFtJxS6PTibCIMkskdiieBMkEkM5DMt5+nwbB0iOwNmuiXOtSVLYrhgwQvB817kL+M0jEFxWKGH12ticT7HdGnOiio+6YefxEKwFscbZS0X6TsAwNN1sY0KydGnOBh7CKxgEOKJJZ9td5OCSMRBL5ubaYpADd2li6+z92khSRoCArJ/WWmJZA+Mtb3nL5alPfepRbGzBunpd/+nBXp/97GeP4DT3FiB9xs70wm8EqQAtoBAaOgU+CsEtDjpGstOM2MTVWMmtqKFrAIVwOYdP7OWDwO4c/MgQMmBtW+BILH23pNuxyDSfoicx09hwQCGhwJFUAI9EoAOJLAdEdmvYHigpZpbsZbvOBYQVlci6NYvPTV7Ih4KuY5YwsnGkKlvtzmTnbiG+JMe6FjOXqLGl2O3nvNq97t/zn//8628Zb5zv+NbQmK1ZYy/ZNQwQPMSe32rCdJwESv/bbNLQafzWgYgnR8fD9nSSPGy+cQY/z4XguejmJxqH4r85knvx64/+6I+OS7n9e9GLXnRcrh/R+cxnPnMl9s5bGRoXKdskLncpSMRgDyHrkkK67Bw/vbWNJ+M6btdLH4gITEJEEB07TeKYLcjG1oiVuO+8PQfBzs6KBWOxW98tceUL5D7vSGyxsM2gxoNTYkGcZmONpXC+IrVxHvCAB1y++c1vXp/Ev00PRUifbc6RY+n5TDi34cxnxI4ctqQHyRfvSC9c6tjw481vfvMh6x/+4R8e8hoTx+l4eKxQhE/ySt/bHUsWRF3ulDvyJ5eEJx885adklT+Sr3MUFo5v/cn/mMc85vjJqf1XfLz//e8/iqb+7VWcYg7BlsPkYEUefFEIwhO8Y/12m5f0pKjZuKDX5VZyklzZK3kXF7IFLNJMwiUcv82/xkkWDU64yA4IcnZylUTHyicK4ebEhzq2HLHPo+h7TXQclN/JO1uMpAP5y+cwZnkbPGNveaVzmvP8vdjFqXsPO/go/E9O/K3j5ExxiVfkz7iBmBRn7CFXah7Br2RMl+mrW1Kcb2x4pzA9F4L8y/F003t8GzfwHeyFG3xW45KP4fR8eQvadOR5Jhru+LwYNZ6mtjytuMUL+Fy6qFjsCovzusneHJrsMLXxtnHo6py1a2tQkHaepsnWBh2Dl/OnzUsVn53nAcGNt37kdiJYxl+TzdWSeAFdwk670ORqfrygtcOdXuWj6se4fpskcf1tbsldyQqDYU1zy+10gmPDkvURmLkFObzymTg61xutoasZasz6VQDxgyeRG4bAJ77teGsSh+oFx/Mr9XDj+7eYsXHc33S7tkim3mcPeHD8DGBXAAgIAgAVEyIUBqYkoJ8yPvaxjx2y9fAaCZdggMe4m7QpeIFLIcGZJaeOUcDsjoVuyxY3AKTgEWCN42EgOpGMYE1biCAvDEJPgKFj3deUE0oy6YXDOafxA8vf+Z3fuTz+8Y8/LmkBkIKoYzvPeuhNI0FRskVtMkpAHmilmGiNyJOiELBLVtYvOAFEDpYD24kStACCU0oogMZajIcQ7/0vyLt1IiMecIQoNFbF/NOf/vSjO9tajdsxW1i3VpcX3//+97/cddddhz+yyZLl1ogIkQV4e4LxFo/rx2whETevAqa/90oYYwtEAH6OIyCJpBmP/7PR7tx1LBmzkaQotprDJcZibBMmIJHE6GdJgt2ixpIEAGXxVwLhH5peYnDtjgC2DkkGuCnIYQ0Z+Zcmoe81w5zHT5E1yT85+LLkK1YQgbNeJDFr7HgNNLGg6dPYLvPTBV7yIoE3ZomtwqifjWtHG6GgAwSFnvp+EyebdHwx7oqa1rUPC2VLWMoXkp3eOmeLYz7kAYmNsTZCFHdMSdv8YoDN+EJj2fGtSNxbEBxj/N67P7FY719Pqe3SzHZl0lE/HWWu9WW291nrlugaVz5ZcvPCF77w8mM/9mPHZft29tmdXeSdzTnb9FucXT3Bqd3dh1UuzxTbyDY7Goct4W7+xH9hEL/ZxvHGv0J7G1tsb61Ii4a5eDOOuIOXYoaOs5PnOdgNg5f8uHMWTxdLWrfdJ+uQi+E3/9cMSUd00DHnJmp23oavBkhyGCvbP+95zzv87MUvfvF1p1HDTZ6E3XLz2q3PXOkB09Mr3fZZ4/VvG558YXXoM7qT6+miMZHqvvv1X//1o1FWfLSb3fldNVjDnc/DeIX6kkNy0Ulj2vXWhJDjvKZ3hW/yKLjYiX+KUXgGF/vc35oguJXnmuB4GjKaK+KEnhbD5HgNFlwM9qxu2U9+2hwNr+TC1qe4aC18VcxYn3Utjjfu7ubLReJ6c2KfKWrE6uKJRkcy07UmCHxYDOzvbdjhuvg6fNJMgo9iXvGk4IUJyZE+4GHjbnPR7WqdV+Oq9/hgY4q9xtBoxP3wlV43lvCLjtMAkb8br+81yI213ELeE7+tldzwxtVSuD89sxFutXGQfTTP1QN9Rt7WGB99xCMecTSuv/vd7x4x6vLr5fnZ0K0Jza3QxnH51/rM7lprZGl8sVt67Lh9CKW171q2gbB1lXpNgS7m1R997gqWbbrBLrHdmM3LrrgUfcvVcaTXvva1100S54jf5YaNFf7ZFNRI6ZytPfwNL8wF19VB65+bW9KBWNuYbI35d+PBHWNoRmSv5ZqwxquYV5hntzY7ip2uHBJb6gLHwzD4vrhOZ82xvHf5spg8GgC33HLL0QCwOCAAqBlfUYYQ2EHqfU7woAc96OiItPhNWilg7zFNQMXikhyL6FzOyWgJTC6fKYr6XGEkoSJmHat7zDj3uc99Lt/5zneuT/pEaDaJcVRAQrbdDeuzZAWiQBeYUz6jCaa69pH4v/zLvzzst8k2HTeeJ033vbVkD8W2OVbmLglKD+wFjBSKdqAEyCaiTeTkXCKiaKBDemETu1FATVKS9IxprRK0JIxoLyndgsP3AFBRtrpuLB03wIKMbZCzmUSwfuR4PiFBIEe+B8x0SA4gBPAQVYmKLR2/wcqWS+aXwOu6kq3vkAwAAcjtIoojxZaHkAGOzmscgM3fxCC7ITaAn8/DCOMgSfnhFngL4HSw5CP7sDFwRCatAfhLjs2F+ANEBEfsIZlnPOJ/1gukjamBKeZgHzs6DgaIMXrS7ELaYesWFWtnxOWMFVtYG0NcLgHfWBFTYgB5cJUGjET6EEfNX76wurU+8bt6WiwSS5LN4oYC0mc688hk55I5fKT7dOneeQlXExcxXhwWE4uV4pcdETH3qfOD9bVk0UxC+Ht1r/0mVwk1eTRc10+d7zM4giwu5orNPtNggnvija2QOY0NOCwX9b7c7D3fWH+D0X2GmCGB4oeP8EfrYPsljfzSLggClV4QnXTXGPKHdVjXxj6iJv5hhTX0uVs1xM/GxvIKxL7j3D/fzyr1vJ3FQnFKJy773gctyYGdJ+9ooqSXLeDpfYtWnEZxtbzG2CsHOzXXEmxrRfjkApgLb32/OMKvYBFuxy4aB42VjiPcEVNXGOCN/Bk2ZevO9dTyfMEtUWc+KO+dfVsu3Xt6xRmf2EKtdSWfK1E2pjRj5TU+we/wOtxU46bx8QQ4BSN63eaEMehu/ZOtW1Pfb4EBnzUWey8H8knxwF7WLa8tj2b/LR6WB8MXRcraOvnEuHy8vr2bG43pP//GUVZuxVPH0CueZx14RfHFRos57NV529yDJ7A6m2vYaGIvFsCJjndFR/O1gdnDva2HPmGX5lRjtQZ5Tv6XP/q+NdTohgHiDzeTO3EFuqILm63kZs++x681plq/Rt7m0eZQBzi2uFXXKMwbj691zsbJNrrTiyvBOgeW46/8Jl/BnXBgcluneId7Gj5yOLu7epfM/Ej8Nddzn/vcy9ve9rZr/afxqVGsCbwcZTld8m8tA8fOx/PP1o1r4UJnjryNBmvtmM2l9Abz4C7/wWvYVl5rPTUI2jgm09YSMGdjTcOOb/OTjm2T9Kbbb7/9HguXlBmUsgTmGmmDXILoeyDHUJSg649EL+HrM4RzkwmlGWsJsnkkOsDmfDJxisbvfCQHmC6wb/FhXHNyFsUfMGBMjsCBJVoAr3AzH7J4TkqbOMy9nyHJmiiIgaBGTDkXsAVq9MRxNoluEdZxiPwCnmQkEDiv8b1HCp1r54teN5Gm0xoYNT4ApW4z+YA9YEVq6Wjnt2aEpPeaBoqAM7B2PkIgOQLEvaQHEDW/y40kdL6wCfm8g3EmPNZHHglXfNjFR+4RjcYpidm53YQsbgCPHc4lm77z2YJf65BIFWr8l19Ljqv3jWn+hewDRgUSfRsfmdSxlSgbExAi5L1uQhIfve5OUXNKZM3nslBJuc8aWxJavyFf8ih4tjhubKRaw4XekFzksWMVLuek6xwkze6+uF4ihHzwa1jQe3O2BoUl4tJ58NV4Heczfp+87dQ//OEPv/zDP/zD9WE9ZPHacY2NaMC05Olqh2c+85mXt771rdfLqpcwiBXFBRkau7/5HRzpc1iwWIpA8XtzIINLoOzcdaxGRI3gEqm1I5dLStcGmkbsA0daRw2LnnDMLmy8hRr/h3tLnptzMYefL5YuyTS+sdhSHIhRu2MKJwWqHOAKBbHmPno5mvxyPT+HGYqF3stnnWutyaE5kazFerqq4O69YkicyFl8K3mW1Dhnsb+1bbHYnN0v2u1k3Ru8O4i764jM9b2YkCP4gFyVXGc5yLD5aIsdOl4dLsb2Pdm3MQRnca9k5ocK1NaLTzWnHVD2xAXoPlkVFuu3HZeuu2oAD2H75Khob+6Ko3JNDzLtFk+xt+PjU3Jtzz35p3/6p2sjmD7WBstR6LjvxZG4h8u9V2QoLFaHnQfPk39zidyM08BvBQZ+AWMV1/hFxxf78iYeKEYb17Np8Mhk1IjsVYOazI2Fj+6mxsYVnrUxKVeeGyG4n6IePsNG/idGt2FuTHaUU+indfZ3OTQ/Sx/pV+xZp1zHhvIbffocnvE7duHju6mnEXYuBsmMi/R+ebZ6RdPAlUbJ2BqaM/7ET/hur+KFfdlyscFalwvR7Tm/Lk+Vt5OhK4i2MF+/6xd17r777iv/gfc9o4mv7y1CcB5ON0+/btDcx/3e/3cr7mIfH7IhI07odpuaOKoYwZ8aX46gC9jOj9JVzWj5dzddtmZrTL7AnjAc5rFXmBQ2aTZWQ7Cb3EPv6yP8YvNlttj813f8jk34JtzCzVsr3fI/vMYaVj9n7pLu8wOYtnwL/4GLD33oQy9f+tKXro3JrY+2ltWIwTM2rlwhcvhEtwBYEAdL+O697hIBnY4tbix2yRIjIh+cAhFjcOQBSHWcc3xGHkUWMKDcLSokDmMkew6zpAhh6rwbFYI6RRI40FXEGFsiVTAoECXrTSYSPAdch1eACAZOsgAm6aX3vXeQIXX4kC1Eg+MrKAQ4pwIS9M4ZdcJ6pS/FKCIkMUla5mbjbaAYj7O5j9XaO1dSq+jogV/d+5PPFYh8QdAjSUvYrRU556PWrBBOvv5OZwKJTSUgYA7kFoiWaCsirI/+zCEJ27kESGyrwEke8YNIdS6fX+IMiCQhRW7H0O/G28bqNi/YZ8FIgusVEaZ74HFuBPHl5iQT/zMGGda/rFfMbnxtx9ol9cgqu7GRJoixJRlNvk1ikoUEoAGxjRZkEJDDn7XBFmN8SJPLHJ3vv2KVLHDP2OKx411KiMg7RhLe50UkB7KF5GouLOlAUM0j3sT3Jkg66fwSzEtf+tLjoYXs3zx2VOgKvi3xV3g0N7LlM8QP7qR/99DKMWRmR81AGJB8Gr+S3SZTeuPf/EXeUIQ0d0+/7uFJu2u/RKx7N7//+7//0g5xdvnTP/3TSw9Y637OJXP0sPnNfLCiYxAphFgO9VRlZARx0LRA0hUo4pQM9C9G5WExxh+TZXf9YEq6IPsWlkt06d39vjDzPNfm/uTpf8Wlq8/EjasEW4v4sGuzGGEN7A/D4Ya8m666pL+n28MGeW6bXJ1nnr2HVSNvcyIcF/diy+eKim2quCqycVx54UFwOIudLT4in7HrXj4qZum7OWtueCr7biKwc9/VZHFr4uY1MSh/21HyFHjzsGPf97+xFK0KHOuB0fQCVzY+jbukWCNAE721KTLJuXgCa9PP4n7ytbvp54PlJH7dGH4iEL6THU/gl71fDqhIxSc35sjIjjjT5rvlc3JUMrTm7OgWUEX05oyOh4NyI+zIpv4W/5u7t0iHK/yjgjDcSwdhfc9Y6ZYrvpv8cBkHtVaxqom7OV5eUhymD8Ut32ndyakRD9taPz9qnGqPruRwO8tio6bQxrXnOshXfLDxjd3l5XFLvBjOuOpoa4t86bGPfezlQx/60P/7aWUcGC/vdWNafKghWjufOhee8k2fa/Tt1Ua/8Au/cPyaTOMv75Rf2XQLZXjVMf3T/FGsJm8PT8z/Xv3qV/+/W+r4Kc4La33Ov81jI1J+St/pL3mz1fmXrdhy89jma3Kv3+JO8jdexIb0jz9sruQnHetvXFX+0bzj1/xSTLFlY8hBG2/LZ9VKfbY5TWwvt5M/6dCYGh5sJ/6MDQv58tYn/NnYxoQT7JkOaiTc62cABWrOAfgbwMmdlHIC3FUiYOxYRTEAq1v17ne/+/KMZzzj6MgTAOmgbGDD2IKjcZAVCwUWlNr8QNzlEwCJkyAEiiZJH3nW5dE9A4LNochiaAEn2UQUuxclQG++JawAQ8BwbDrrVaKzHsUh8qDrfZ7f2HZ6JLSO20IHUeLwkpWiWvEoqWxxnCwLtktIBe7a+Jyn0QAAIABJREFUatfFXghwx1urIlMwR8i7Pzo7IKJ8QbGWHApaBTjfpEfvkVY7zHQliKwZESFPr6vvBcAlSBtY/KE5dFK3iBbA9EoP1r5A0xw7zgb7EqKOERfWLqasmX0kJbEMKIG6WCXPNkqcY27+kFyISeMnQ7jgKbjirjEXOBWkiIIrGxSW6Rsg8+Fdn6S3O3uaEOJniwhj8NGO2eQtLhHvdNb3QP+MK2wnFhF4gNt4W6SSCcFoPEWKJMg+WxBt8Y3IOG6TKD9mH/KRoWJgG2qaFV7Fi1sEuhwyOyJOkTj3LWpesSHdJZ91K7I6X1FAXoQEPrl3UaEPixs/v2isbi1rF0TTQ0EjLyx56juFRLJK1ktA2YlMfacBs/oNjxqr4igf6iG3nra8/ibeGxeWwMAlInTBljBxr1zgt3IYX0nG7POjP/qjx8NN4aLYkcuWSLhNomPEuUY3IpV+zZ+d+x5usa38J7cjaHBUU7H3nQu7uxy735v+6Ec/es358gEs3gJ//WXjZ5uWS0qdu/xE04SM8JpeFQYKQHqAt+5Zhll9nu+n/2LC55uHxZsGt+JL/GRDDTy5q8/kNA0EPtMaHQ8LYf2NOFHntV7POkrGCHh8hLzbfIDxfBguiREEn+6WxMIYa+09v+71f+m6+9d977r+4+/9D/42SY3QfXTLaaVJScwlpaZ0QSihiEKXMlNpOmxkZOZM0dYyZsuoVT+kkpUMvMLUX4IpqcNZpizEIvpB/BP25X58dzu/Dw/2/cCH830eF6+L58Xj+Xg+X6/jONv9086LHrHcFS32WZ94nhhrPPpLNmJDMt+Yuc/ga2v51MbVXhoavlS8gOnwh27Yam3BZPNRhBZ/yYXd001tsJ/awMFwuE0wcZbOsSkv0qzd/VubYXdj8lOwySP74MtwB99pLvrEK2BA7a8P3XvvvYeN9A6M5VXuF1tglTmdd83hjckCP2jcxtZ5K5Jds1v9ydWcGv9v//ZvH2/37wWdnV/eKi7yF/iA7+M+bL/+eieUF5Q3z+woO/NsPJvsWOduvfXW4x1dr3nNay7vXTEO2LxYgIfxafjGvvBvsbax4zTd25yK08mldwXgKB1LLmQHv874Iz/Zn/Lkz8vBYUM/c/iFL3zh6otf/OL37AwSO81NrDV3MZg+Ok7eXStPWH7Al8kYbxMbu4e9LTbJv8RnRWRY4trNXcwVtsEn85DvdJ1YL9bQmWINjhKO7SJb1ysuLvfyDgfzbHxyBzbKN/nA8v71WdfDdjGE3rVrVzV9NT+FXxwKTi4fF6uPnwHsVwBWwUgYAyJoDrZVCSQSwAoQQLJOI1K9sbYV3gYs0fb74KouxoCgbbBwzqSW7BKScybXuI2jzyVenauNs+E1n1Ugh5PAaJOxJ5OEfv311x9g5X6GhohssqpvbUk2+p5sPGe1CenZ8ZEyCR/jRdr0od9NLM6JMwCW8Czo9/eCW98lh56F7X4yX2KHdAiInJBTAksO2HzJTWJJF/rgGK7rnkBzVwXoVXK1hCa5sAOyosvVAxtcIs8Gug4oAXTAZ9Wn+wAYMGzsgGTJDhlvou38JtjZKhKAEHYvIFubMG421e8R9xuqWxwDIhtQt3jHp7W7JJpvdn3/s1n+1/UKUgBLEECqJEoILUxw/d7Hh+mEPumXXTWmjiFyfN4noi1JYavwre8Kd1u5zj7Tq34FMDIgU0XJbW+DG/2SI7LEd/a3ewWGvQYRZk/7HQGzOtJ3AYytsu8lVM338WSPHPXJvpaIG59zm1Cxc2Rigxziw+bIAsb0HTFCWitGF4Rdw7b5L4xYsvV4NrOkRVGn62oXmeaLkoDuQQiMDV6xP3aV3uE9vNr4sUW3xVzzIicxhe7FqFa4ewlivyJhd5GVSXo0b7pWsOn8EgI6XxuCZQgp3Sxxs5qDQHWtYp1nvNlzdmccm1zCHXyCTSzmimtkDD8kIjBfkUPxgE9Kan03pvQcUeu8VXBjwyPEKzjvZ5qsIndd/VbcaIu76+DgGWObl7i1MYadI/sII/ygDzilGEQffK/vzQEukWPXs6mO4WrwjMz4kZgqfq7sFJaObPGxx434A1zLNt73vvcd5++4444jkYHv/Io/rf+dSTJ5alcswEv4jqIH0i+xY9Nin777pPM+FVnoe4soEp3dlk9O2oP3cEXsVJSDyYtbfNrYukZs6W+YKVHwSIeY5h0UXQuz6NMvFDS+5USLk7XbnDpWgt7iXPbdwpwi6HLJdND4ahu3pXfHJR94JWzBbzfRUhwwf76hsAAv8SRYS4ZiFx8RI9KFeZIVvIV9xr/YLplrnvTV3yXeFbIeeeSRS0GzeZx1yfdw2rU5Olx+psDT9cm/fhpfvxD05je/+fiN+3vuuedS9ICRXY8zyZfgxSaLOIx4bLwrr7Crdq2aSy7Jix75246BTjef4FO4aO3y4bVDOZtFvGS3fdLtymtjpriofTvn9C8vFa/hJ36YDbN98Zlc+DTsg3Nk0HFY0LGVncUR8QFvXhwir+U//Ie8+YJcQh6uHXHC8fWdriFzNpAfsG/zcJ2c53gHwLVr1x4lpB3oBhgBFdjW0JKs/ibUBihILakh7CUpiATQ0c4Sw4w4Q5IQAwWBwWQYQtdtMOzexgsgGZrgxFE3EJmDa2pP1YcBS9R3zBIQ5yiPPBjnrlBQOHmTWccZx5nYaY9ezkFTAmn85It07AoD8FoiRM+MSeIGBI2VTiQbAmdjVyBQMBAY3LOg2d9PfOITr17xilccP81kPvSY7APLSIXfRSZ3sgBOiEzf2QQ50T1yIUGz6rCrN2SPCAFcdrc2qv31I2SVrhFD9oq0IdVsbpO+xuBXCdKdZ/4BVcf03bGKbT0H1U+bCWq1kewkC8bYM9A9t7yVyyU5iJ4Vzs41tubTPQIJmZ63rpJT47Llj00LnI3NeJb8mBOboWvb0CUGSwolI5t40AE/0I5g0nlFFgUpdusTKQHs2kIAgboVlNqUtC6G1rdEDWnqPLkh6AIujM0+9jnBJbRsaf2VX8Ezto7gSBDg8eqEjcMk/u/esw0jU+c+6EUit37GxpAl45DAC1J7nMzbGtouoarcu5KwGCbZ2+SYvSw2bDAU8BFJeCu5XxLEn7uGzSWf5Jr/VWiTVJxxcjFqbbHr+L0iTtey5T77XyzrmUftNIctppmntre/lTt9dX6J72Lbxh7Xw3nxJPnAX2SPLOpPEsrHk5f3UjRnfCN/yc5bOTYH7wGwJZYs3NPYd0XYTh/Eb2MfW4OxeMeSqOS/L/nT3xZR4FHnwtl0IZEmBzrvvvRjVwEfoJtdLcQtHMsGxMDGasWdvuA+gnzmWXRHVsg2PtI7PhpXK0DaSpf8fYtccA8m8xuJAzm3wnrXXXcdtvmGN7zh8jwtDGCncJNNGRMsw5Fgmrmxq8V8+myMsLWV/+wIfopj9MEPllMtd1UENu76TS8rSzLAh4yJfpZvbJLZdbsSzg7h6PpjY/LOAbED+e+78Zeo5j//+Z//eYmlOBdcwxfYqJht3jjOFij4OCzTVtcux24Otd8YwmZ2sTYqEa2tjnf/8j+YTY6w1e6TdNf1ihR9l3DVn5gm8U3GdCCOmA891gb/6T5j3KSTX5JL/VuJXm4hOVv+tHMVs+ErjAtv3vGOdxyctscNPv/5zx87zhQqzQ1+rZ3BdvMTu8lJ8ahxSFJhfZ9sDgej3/qGfRLdvpsDP5Zw/+zP/uzVRz/60csOEjLDj+UVtS+2eRRki83JvUc+PM5RO+IvPtJ3vzqAlylI9b3xksfGO1ggju81MJqNsSVcV8zr/HlHEhtfjIG9+mQH8IyPZ+ObU/LJ7ktO9LNxj44Vs+B6fYhffH3zFzhJF2TWI3OXRwAYp4qSRG0H7u/93IonI6Icb91kQOckl1EJCludW8A1OaDHgQhkCZcxnK81+Q1gjb3AFcEGEBzbltgNpsiFoGW8vncemFpFZAAL2tpZxyaDxsTgEVJgtpU981kys8GytpfcN59+Lqif1lowZ0x0tQGa4ejXPDve/ATtBVfOZR5A06dgZkXbS7XIG/iTY99z+t4TUJBra2kJAFtSdGhsgsuSa3InQ2R0g80CM9ve9ku8zwTgXEzYCnptJ6PG7AVLZC7AIAO1S09rV7WvgNF5q7G2Vi4oNtZAtZX+/q6yJ8Cm390OXH/J0wuL6HK3yvMnMjIuYFkfkim+7R4rVdoTKJK7QLqkkuzZHYAkf4SidpZIrJ12zYJ758yv+5pvxY7GqoIOvBeoERt9d6/iV+M07+7Z5yThQDatWCkxEMTpm09LJjqPbCJozWULZ5sssfNN8gA6/3eO/1qdgkUbbATKM4kxlvpjn4thcIdfwNUl2PWPrMHGDYhw0D2SieTRmFud6nqkuTfg9mwo2bFL9zdmgdtYlyDWVj/L1MpOwXwTJ/YL69ioYi67rK9ezmTVrO/6YIPpw5Z6diZmbczbLedwgI3Xr58Cgq90YvUPeXOPOLlJ1PanMFxf8BnhWZuxmu250fxgH4njC+xSwkiexknniFznvWypOcCK7u+dC7a/7kuHyT3bOBddV//nAlpzJHvy29WhJbxLuvijuZ1jA5vufRDvete7jmIo35E8GiefXxwxZviOtEqKFK6Sz+Idf6NDHGtXFZOBZKr5LUfA62r3x3/8x48YIVHG9fh6ui7m7UvtFMnhGjnYoUK3ycIc2Am82aRPn5ISY9/dBrBf7Mb3yMUc8Sjflw9mSy0uPPzww4c8NgmGK/Ck+7veAomitHHDl8aloIMvNH+JgILB6p9vSIJcTw6+w7La2iRhEwLjbTzx1+4pvvW5frAxC1bwe9duwktPbI+ckwm+t+OAaWTBp3BKcRkXJwNJZPdn/9mwOMy+6TIbXAzuXqu5++x31/vO/5qPwqRxN7d2PiQv4+xeiz94M1xPXq7DlfiiMeNF/B/Hrf/igMUSxSCyDxde8pKXHGP8u7/7u0N84k7jxf/WbiV4eF16sTACp/u0ILH8rnvkMx0nx8aLIza2eKv3gsA/OoRT7L6YXNE7G+CfYvzmN+KQdvioneCrM/eZ1+KIuH7DDTccj+TJE/C07lU8MKZNmPkXu8e99KV9utD+4kb32KXC5tcWzR/us2VYCfv7LibBAT5H5/oXs5d71y6OjofBDHG9seDo2bh8qvNh4vESwCWcdQDkBSuDqbFNFDg0guneBbEdZFVz2zlNGLibAAesL4o/J9GEYlzGQRkpN/JYhX4JHYBjvABCErnJ4pKN+vGSFMQCQOuza5YANWZExrX1s8+TrPN2/ZLVxuZFRarbS3SBCHkJIEhP95s7A5SEmQOgsm2q46pSgEIQA8JLRJJRfTA6erEyxPgYI/DYsdFJ95jLOt+CrPaAuWChDZ/kzbY4LxCiq7WN1Xf3s89sKTLUYx5eIsPptCtYKGYsoOZL9HoGxk2i67PzSPzuunBO8li/9QEsEDfbipBAOuz65sxm2hGQvOl9/YLfdUxA20CvT9uQBQj+a4z8QjUeSSALtpg/rL4QJEAnsG8hoflGvLNVMmTLgpBxFuyz3Z4jd67PJSHmz57hg2DrrcfsorF4ERcSU3uN4RwwERZJG9uns+5Z/FwyKkhuAs4ul5TySYSZrCVNS2AkXfWrXUWR9VfYv0VE5Jh81h9hzJJmmAQX3bd4xjat6CvsNM99a3Pj2cSXzBAmOly5SkzZYrJV/Friu0kf/SlosCu+1Bxuuummw556zlo78GOJyNobHIOVCiOOd3//+Ysth+TKnrsve376059+jEHSrK9NqPgtW0EE2GljterducV8JEWCWlviJPw0Z/gEb82JfbAJRV74vTKFmfUnhrmODrKHxpUMug6O1T9SJpknh8VccQ/GdW3/mw+9dU4SyldqP2xPVuTSbo8KSXQmZnV/87Rbhv8XQ5qPcdUfH+S/nuHVFgze+CwxEGPZu8SPHBqXeKRY0Dy3sCDBbxzLpZY4NxYyEndW3/WDl6w9IKwb+923HEVM3tVe+hHHFiNt/RUzYCS7YHN9JqM4Z+eSBXnXJ7zuOv4gQROHcd0db3NkNzihHaK7CAAXagumwzBY5zhSvoWT5IGww4CV8yZvm5jCU592mC2f2N+Nr21JCJwQy82z8eGBXgTaMb61Oob5sALmw144TS6KBM997nMPPPMT3WwpmUhOkyku3qcCF/vuHvgqLm/u0lxr65WvfOXxSHI7Fsy5e60uw9r1QxyPjnFHMuDX/CXdwcOOdT386/gmeGKNOI2H2BG0ySH/Z6Niae0lH7izSSr85cdwtXEp7DR3iXPnYRVO0ef+g5E4OB9qbo2jMeNycIhsyFJ83zjJn2GF+bFFWE+2dL7yYBcKcfCTPjcv0l87WCq4y9HEO0UY+l28FzPxrBYm0zF503P3hiX7U4wwv3PyZjjD/9gWLsbPYB8+Ku9iJ3iPOCxPweX45FEA6BEAoAYMu1BFltHotO+baDFuQpdocGCKCTh2Yl1HIZu8AnCTFSAkI0sOGKy+NpHZYEMABAp4GU/XAlwkYT8Z/jq7Yxv0ds5Ac0kRGZIDA+E8ZIjUkpGgh0gv8K4ct31z7hiCK4CfCbgAI+FhIGcDYvCCAdKKyEVy2A3HYox9168kENBaDbLNnzzIoX4EuSX69LYkYB22cQKijguK2ge0wKXPfTyCHOhpt2I2dvYj2NM5ooE0IjJspvas/pmXYg9gcI9VZeNCvrctK2z07Jxx8VkAfPPNNx8V8IKtYwiTe6yOLNDqBxHRT7K1Wpi+JeXaWJ01L6v5kmFyVLlGBpHL+kOa1pbhliouPUkC4BhghB3svbGkR2TQdza0waexKkLUH5zrnp3zJhWCo/khgOnSPftpvvwUYLPd5rdFJnjROM1RGxsE+hshqI2dN5w962hlQp8KC7WhfTiZTK0cbwFQMsEnEIsNdnBkcZF/CXLpX6BEMMQr95N3nz0rf999912CMaLXvQiXYM5O6Fg7+Ts9L0bAP/ZNtosJYoG2YGnt5evptALC4rT5SMi2kNN14mXPn//mb/7m4b933nknN7wUdCQycI4MN87RO/ujf/4J0xcrO+a4+a1vKV66Tr/kKD6x0b7zJX64mNB59qpAbPsoe+q4VfBNsMRIfcLT+kNm2fHKGfFrHOwKPxF/FWcQ2e5v1axdIV1Df/XdtS16NDarkXCFLOvLKqs+f+qnfurqk5/85IFPVo6QcTbpfnbHjvUlxohrcM/cVibmdjGmx1YjyX95jJgq4ege4ye/zvW3Yg0sE28kzZIR+vUeHbEGQTZmc5Us4YWb+O61mzhIFDv/i7/4i1fJuF88iZjXj2LYJoB4IS7Bn8Wc5gOP2G7XWv1TZLPyzo9xFny3BavsZDmcZM8jdGRRf+uv6yf4AazEcdgVfgbTa8djiO5Jb8YLk/AS8mQvZI3TuE7CpB1JV/etb1p5fcELXnC8lK4kCo4ogJD98lfcEOdKBrUbtr7qVa862nrwwQcvxTx5RP31d3GULcIS9tEnnkFeis/0TwdiO37CN2Ct+bNn9rL5FZ9bvN4x4TV+FjUdiyfdK9HegohYqj/jxuFhr3mUAPcoQotciivdA5/Fz2Tctc0z2/Yz1OlD8bpFl4osf/Znf3bBr65ns+ZrTBsDtaPYulxTzBK3xR73i3vipDjfJ6zqWvi/PG5jL5xsfDs27cHClTGft30f78EN5MF0yV8srJKvWINXkREf5xvG3mfXiC36dT1c3eK7AvU3vvGNq+ue9axnPVrnORvHNMElYZTmHGfkdBIIlS1EqwEusVuwOit3Axvldg0lEArwRDAQjiXaCCaBrnNsUBHgANkGSeOrLY7mb4BaW8anrw2iyKJnW8gJCZBwIUWdB/ySC8HECpygtwnDOpjxAPeMgDHTceNyHbBGziViggnQWNCXlDSvVqHW8BqnpEOyL2AC0sYkERRUPIaA7K/8kW2kp3sUP+jfnMwLUKhWAoHuM17JypIVhIyNAy42JSCzUTa+q9QCPRJIxskQUC4RdqzzEtDOI3V0cSay9bOrTXwCEWV/2lHB7zpEh+0DOEFVkOm7dy8soQK4iA8bROrYU/Oxs4S/ATxBWBtbWd5AxBbY4GIKX9K/6nvfO2dVMf0khw2kO1aBASkD2sZqRZANbwBBSOgJKG8CqN1kaPePrWPkWptdRw7kU9D1HhPBe4kabKT/+kVkJPxLvOAhW2d/7JTNbyBau4DB+ln8jMxacYPfgjL8R8h8F1eWaNRmOpNUIOj0svogC/itHe0ubqweJIR8QUFO4a1rt/i8foXMinXZm19ckPCQGayCC2JF3wV1voqkbDzZGNN2+Qoc73nPey4vtdt4SZdii5glVomT2l8yKXZ1zdoku14/NLfFR7iy2ze7p2eVS7T6Wyzo7/pxj2SeT+5jY47pa4s2tbNbOCXMxkzm5s1GtsBTe1ZG+Q05sm18CAbxlZ47v/HGG68+/vGPX55vhgf0q6AmRvELcTCZVABHGJ/3vOddfepTn7oU1NkTfsVufdLhWbaNmQ/BRfZM3vAB/j/efMVbeCZBsdUYD+QfyVhCc+aM7BGO2mVid+RyRviH4PZ9OVdtdb2xp2Mr93he5/18Ipv7wAc+cNhd7ytI7/hR8lWANs7FLlwoWZY4157fD2dX9atIxC/ZXufE8ORce5JD16Yfj2F0rUKO3Rti3/qO2MceNoHnH3S1BSgFmuWSsJP9s13H14/Wnpubwo44FDfssU05Rv31t8WUxRC245q+27kgDrFVi3/6EVPjkC960YuOX0vp8UvXN5fmsViX/CXAW/QRV9g8/cCcLbSJJZvMskG7BeRW9NVcxAP2LDaTgdV/nHV5dNd0v+f8k/nqaJPD2s32GwueuPbNnvWHfyjoKRSRYztq3vnOdx6PnvzKr/zKZZdebdtdV3/9Mto3v/nNy7sq4BJckD+RET/HBySucBIH4IswjD/zK+MWJ9hq/ReD+t7O8D637+Znlb62YVY2wAbx/2RVsU4OwY52zBvbzCEbEcdWz/ic2CvG+i4+yqvYTm2EE3YdPF685+vk3qdjl0cAEAGkTsBkqEg7Z11SR3BrwIQLVFzP+freYAVqwtiEqvOMj3GkRE7k2BoGEtA1a3B9X6AlDCDCuZb4dw3Q4FALNohv/SPz+7IzfSANArekkpIb2ybeZ0BcB6AfSgS+9FdbyLdnmpqbl7Z1XcFqAwLZCIAccIsD5ERvyUMQI1fJE0AzXzIFUgIVEs+p6DWdkyMisoGS3AQJK+Mcq34AozEImGtzCwzGxO6RLY5CFrXXeJOhlSgv6UP46FNffepfAEVWap/8NjlLhgosXgS0JATYC/JkyD4AAdJt/IgSvwKSzm8Sd648LnBrZ211CQQbQpQFrI4nu/TjreHpD7Exx8axKy9rIzCCXRmLIhnZ8on1nw2mSwQQxT4LYn4eiI6RAySk73SA9ClQre3yz01Gl7i7l3wk5cYsae05uz/90z+9eu1rX3sEr67bhAAuIiaLpzALTrIz31Wgt1DhHtcqZiAHdE32m7D2ty2bkh8BTsCU/NMBv9pEhM6R8A3WMIDPrXz5X8d6Vr9t2vBZoLYlsPk1NzKoL7FDwUoSIxi7puPdT0aCsoSkdhEieO2N38gYbOCHtZlMkfIdF7vuE/mBwbYi8w0YjGQ1xvNKpnmtbe9Ok8bEJpBE+MIP4KVkR7FE4p6fe1SG/Gqz+VXE6LrseZMVNtL1VrboCa712e+Zf/3rX7/8rBl/sBvJWGCUmLD65IvrE3zPfeSOA7B9cf2cfPbdVmKxnn+QFyxNj1sA6Fn1//qv//qe59T11xgRzMbELxqvogGCvz6gkCiJ2WSTLPjPFmmXoLNPclKgFi/gDkwx5trHP7rHWHEFWIkb4HTdT/eLr2yodsUwMZ4vsGdjhMHaJvvidnb73e9+9/Bh98O+2lcoXm6SrJu3/86tv9TGJgfimpjEv3HI2lgu15wkEPXnUY3ieT5zxkJ6ITdjwnFqSxFhZUyeXdd5c4fPtQujjI/d97lJ497bmL1kmM1bIeeHOAJ98df6gWfrg/5mv2xAbOEP6RQ/Ez9X/svD3QtPxQe5A78Q/7peEse+JIsWrehi+YF4s4sb/Kt5KJoY7/IwWI4TbYFF/INN+Bb///7v//6r//7v/z5wI3vfXZowoz7Nu08+ufEGLykepb8//uM/PmylnxOsnS3YKS7A6rVjOmITipP8YnmEOOExAfZnXOy4ubF3em6MzdX7Bdwrti83X55rfDCiRa/ik8ckyFes6fp+HtiLiS0AKh64Hr+GMbCDz2g/OYvhcpLlnOIJv+16GNs80oP52ElFd8ZibI39+BWAZz7zmcfPAErqgNcmagTimM8ascVJMKFMyuXgS4aRJ8bNMQS2TfQlTxyGklcYm9BQIkPp/q3oARJBrfMcnUI2mOhfMnBWwhICfSJMgFwhYYkM8gGEEEjtAxaki/wkMRQJ5PtM6S984QuP55vcpx2gADQ4AZIpCBpzTtSKjeDU9QyZfsiG/VihowPXOd9KSeDx3ve+93gDsX+dN/8F69pnTxICslxnB1qeodxkepOq2qDbHZtgBHjX5vTPEf0uumvOgWDBWJAyP7LmqGSdD0kqazc99lKYfg/3X//1Xy8JMrBendNb45B8ABHf60dfiKRqOFk11v4rovH5PreKyFeMgd9vEU2ChiRIQJAnCZniBxnWlnvoYvUvCPpVg5IL4xNkBRfAKDA73mfV6356p7egIqbkws7YJhsEtnCo+Xoho6SN3Ot7r6+N5Jp9KlRpl7/XL3LC5yRSjaWqeisaG0zOAavvCJD+u1fyZ3zOIXoCGp/qu2AJo/Pt7vPuhfyQPbOd5hbR+OAHP3iIr99RVsAiZ6SXLZ/9Cxlh13BacspXkVqkgSwaNwK4Mq49cuX7dM0/66O5e9svPUrydqVFf8bPLtoKHiFwLdwwn7VvNs4GzEUQpwMyEF/clw2yke60kVKtAAAgAElEQVQxFrHF965D0swVIUintqmL2ckB9rMV9yHHyI5+z3yBPNg7W6P/5OTlu8lmd41JLOpzCxQSTOeXvO5cs82N813nN7W1J2llA3DvzFfYmdVpst+Y0TXiqTEisGwIEUbg2SD8TF6SZeQZyV2Sxyb4snE0DwUAc+o+hLz+d+ySmsYhforBEj/Pj+NreI05SeTtenEch2Qby2nY8saXjtUX0grjyFLMpm8xHSeCb+lIMkBv9bNYyG8do+8+w7NwtlVr8X2xXFyD92eesHgsUV1cWjluMQfuswW6on+cQzJODvBaH2Ldxn8y0jaOjQeyXYlW19l+zY+WpyRjnNVOC/GDLPHoC8F7rJinwLR8v2u6j13gqXhr8QNX0Z6iWfclC9ubl/PTO9l4Z4LV+MbcufrbYhP+tjpgx8lhMbg2OsZ/6JTe2L0cAdfSjjnDVPwUV+l6tqEv/m43Bx/hT+a0HFzMqa3u41/Gx671v3GvsS83r5/eh7XF242z+EZzWh5uVzG7W54F/82JreIhsHQ5Hv3YecCu7XISb8Q3tiIui7EWn/q+2Nr9Hstldzsfj/f2uEMvJhbnxSxxWVwwX76rbZzbLtXF0OVu5mvXGpzrmoptvbRx7ae/8RbXGj9MKAe77uabb36U4AV5yZ4gpSGCIFyObvLrKIx4kxUGR9icibFSItIgEFG86zagUOSZ5DDKPv3d/RKYJdICVv1ZSRSwCQ24dR8gQxpU8slnHSpQQOycR04Eth3fgjuiY45dTzfGB4zNp3v6t1VibXbNVr84mvks4VBAAF4KD1uo2HGvDG0do3sBu+LE2972tqu3vvWtx2+eAr7GpcCimIPE5mAFZLtFNgle8tNcEFhbdhCn7WdtiCNwHONdksxxlzBzcvNf2dDDOmPnA81777330M3LXvayy1tau04ArX+J1Y/92I9d/fM///MFfOvfShn9bgJmnFait0opgO9zbwKH/vuumitAtUrfM3mII5uwzWqJC1lI6tlS93QOeWRPdCcx4Rv8eEkwH+zekvdAvv+CiUDKvo0TCej4mfCsXyZb/7etxr1VXclLY7PKVzslxRIEvg0TkTEvJV0SyZdg0hJwtmw8m8B2TOV7iQrdSzKMgS/tjqYltnRBB+SFTCAX7EC7fSK6dhwlh1e/+tVXn/70p48V2g1UfINMSsry1dowv71+MUjMYT9iiDjTWCQsbDuZq67DAHaFDCHAjaWfIO3f61//+ot8a7PC5TOe8Yzjp5psp0Za+R3/4RtkidBaJZd40DWs5EuwR8zd71YkxEdz2niy8Y5viVNwWLIOo8L/kjjP0tMLEqeotD/BtH6iGNanIgvdifHmC5P9/KiYq0DC9pCfXrbXs/VhFxyhX76Eh5AL2bN3uMpW6ABmsctsI31LnBFn2LC+tlwoHFaM1EfnrSyK32xFvIAnydlz2OxAQmo8Gydqe2NU4yODxQtFM37RNcmZ7Wartq/zbTYjZtAHG9nCzi233HL4+P/+7/9eyPPKKLvJZnu5m9hqrMZLto2LfcEmcVYsk5wq9C+mr5/09/JBdtKx5pss6+vFL37x1QMPPHBZ/aZTGIEf+AUMto030QN/ws8kgnBy45SV4eXQOA/+e45FuI1nd8lS/5Kr9edNKvvb2CQ5ZBo+ZgdsMT0oLOJ0HneASbBO3Or+4nKJEI7StRJ98QO243KSbefFa/eK0XBLPIIVbG35a33g4xJoMSo91LZHTeGJYmD95CswtM+dg/nDMkU0BTA2CPt8b15bnMNn4A5Omo7Ebj5r50Q6ftrTnnb17//+75edQMuhKryLo47jXn1vd1GPKX3iE584zLw598+cFjvZ13IwuupTPGFviimN1W4DCffa6rOe9ayrhx566PKLC5JU42CTaw/yHDpnc4t3y434uqKB+Arrl+vXBrsXb9IBmfDz7qEPffmEjxvfYLCCHF9XMBUX+KgxdFxhYTnsylBODisWt8Wr5QWNq/921YhPybrFxeNnAAkCwBEWxZgc4kbIhFCHWzRocCarLU5mwMBrCbOE33gYKsBYIxUkFB0YSt8REduaGCihAgwk0OpU/XgbJDBSbQTKDEWlybysgOp/wSu5ZUBWUoEKYKMgW0RXnlZLyS2wkeRbORVoBHZJfmNFHNbZl/DUF6MQyAAr3ZDFGr9gaXdFQSAQ8tvI3YssS1aaX+SyQNE/AGU8kkTjpv+eIYtg1fYWQBArOlgipH1gJcgKcGzYPYip4L1OR56A2pz10XnXsHcExDX9/Njv//7vHy9G+ad/+qfL/CUIawuNpWet+pQgIa0ATFCTePKd7qE/2xyz1drxuETn9/rkTz500GfkrS1kG4DZQMnV3/7t3179yZ/8yfGyKqCnbfI1P8SxT0ENUUMwJHVWIwRwgVlgQAQ2Ye7aLUxsEJQICDibpCC6MKb7+Lw5eR4T1rB9/qIvfoTok7GgDr+6z4rE+jPynw7JzZzzdUSUHdYffZP36lIbiIj51A9ZCJR9txISWeglkclh/UPyjdDyLToX2CRcvtv9YDWSDyJq/J9trFyNdQuwmwiSOR0jCK7Zn800F9c0ju6PEPZizNe97nWHanvB3tvf/vYDqzrW1tvG6meHapuNbAErH5JkrK5tv61fshEnjIlN953dm7OE5dq1a1df/vKXL8UJJMB1bHiJJwzvWo/bsB+kgD3Xjhe5IjZ0LUGVSGjLfJo7ucAqc0vvt91229WHP/zhw67qh3wQrvpFmMimX1v49V//9UMXJZEbl2rTfPXD3xaD4KWkZn2neW/yBPPP49tdUfXpPSrkXJG6n8Lyb22wY2REx9lT8vzWt751+cUDsQ7B488SKjqWnJi7JMXKnuRCHOqTj8MVfKNPxQhFQn5DpmRB3hYlkkm7ONIn4o/A4yWSsdreJKw+FE3Mc+dh664YikB3DX877xJZftl9Cha4xNpGc6ogf/vttx+LEWFw821M3RvXqE9+iFDDefa99ofbmadkl/xxKMXixUj8ULFZ3xvDtqDBhsnjXDjY8VnNJwd4yb/h2PpjsT2ZuIbsJGH1p53azXd7TK1CnbiCR+BGLSSIb5IyOULH91EhcxUnxDnxRDvimz7NRcxkn8a9RXrYby6SMP5l7jBndy+I33xFMl3/uwtDAkmP9CaPWvtZ/sXn9Y0ns6nNg2rbqjY/EcvxkNrJp5KblyziQOywa+ATzK/t8iG2oF88Yfn7cqDsR/F4Y267Lvspb4uTsJl+YaDVcHwDpvGhvmcvdgyxC+PWLmxh+2vjeJM2G2++IobVRzHO8/VbCNrkn6/BPO2uD2882HxX7MOLYJhdCca/2K8oI0byfQVyO+k6vztjmqfHW5Nr1/WejOMRABPqopKtDNBPIpxBDwGgFMLuOqDAmBiIANQ1jq3Bnx2FwgRUwYzjGK+gtSS4c4DD/ZJnBmJ8CLF2E3ykr0Szc4BKktA8CBFQGGttqJIhtvrfIgJgXFkBrDXYBX+V/M7vdiVycf8mEBlvwIxQLhjQGaKNgAPBziPUZIsoAaf6YvyKCIyx8ShGcIzOAXbFASDcPJCvHRt5ZCuSV7biHLlvG4Iuwk3Pu20KGOuPXlaW+pJoalfg3cLSOiviU39+/qk2vMjIDoXmZEtd9y+wAE4kk22x1Q20ZN0xj2HwObrtnGfAlqAjN+kJqU8GHbeCysbZW+AbTlTRLSHRhkDE7snfqgsC2mfnVFqNsWCDTLbq2lZqxbBNih/PVgCiJB1gIwkKNPwuOSk0COTsBIlT1GMHi5MCp/abM0KzwYUfdW/YwpatCMBRfUZaei5Vu50XEBqfeTVPpLm/u/5c5WWTiCxMswq1uIgQ/MAP/MCxS6diVQmvIgCC29yQIViOqDSO7FnAo+MlU+7nS8nBThbBmP1YjVmC69zGCDLss/4FTLi5xAUGwb7sKx9trL0zoESuY/fcc8/R1a/+6q9e3iGgWEN32ljcZEP8ScFS0QsxoFMrUsnFfwROQtA46Ke/K2pkS3AW8ROTYIl2GpOiON/TVzL2zgZjKkHtFwrESUkpmYtByLN+yBuxha31HV747W2xH6FNb9pGkDrXPRVmPvOZz1weaePftQnD+aVYsIRxiRiixQa8v4Usmu/u4MAjkC7xijzEQlhc/1uw0q5YDrf6nsxtHc6uFjssSHT9ri6yN/5s2zxeAMdWRuxuedEWYLvH7pTFRHxOzILRYp94y7eXe8BG95j3+gnMEOfYgnvYtus2YYF9u6pKz92/hUn2JNbUbhyOjPhO1/U8rx2KLVIs1yD7Pm3DXV6LN2wSqu3ObRJau/t419qF+S834tfLCcQCbcE9iYwxSuqWY+OEcFwhqPibj0pE1i/ZGL7iXGNfLOcDm6Bk234JAzY1BjFlC8HJ6vGKe+ckaAv2jbfENtzyKzniJm4Cy/pMNmJffeOW8EMhq7E03/ralde+d63/ikZim7GSjaJA5yWU5MnuFcnxZDvXuk6RTtxm02JN49yigfPis+InzFzeyTa7Vhy22p2fvP/977/6jd/4jUOutruLmV70y2btAoQNMEeBhHzFM1wIX2KjMIV8s086C4/4utiabcGJzZXYKF5qnMtHYLcxkzUuIrbgZ32K7QrBtZHtJad//Md/PB5vFkuzhS2uwgycbTklvSx/pGP37ep+NpOMaqNxnflT/N37rCwue59IY467X/eMZzzj//6+0GNvbd1n8QRKCVDXNIA6TiGcdQcMXATNc/ADZvUT4epnJyTahEE4GaQgCECBE+fSPnBk7Ns/QyJEguaoZ6VwoNomAwFkgyTnXSLmJXySMvOVDHFs89DHAibHQXwF3a5l9I4twK+eGISqJ5nSVfczZoSJozQv42Eb7GPnLDkwJvoD8laFJB6IzQb/xuN+xrxj7N5kvxU4AOKTo0vuFmAikW1RRGTONoboJDt9JIccpiKYhLqxdVyw2xUrshF0fEd42ADCioRv4WQDovNIAB2zC6sftWv8dorQXePrvDdbAz2y1Edte2ZaMOgcUkIn7BVQsgvBrf74qD7YGHnUl+C65AkBFQDqM787/+RdfQHdfcQlHTcHleP6kdjUJnxBTPmJBAbRF2j4JB9ir+dnwnbVSXKhbYRRctQY//zP//zq7rvvPiqv9MHPVtf1jzySk7F2H38h511h5guNg70q+CwWI1D8gQyS+7Of/exje5gEZRNxPsZe2fD2AbfoXQJKnvx7CWjyUrTUprHBdvdJniT2m+Rt8QFRI4tsRxswj28uwex6qwuNiX80D3pi//pLJ/7e+LFkTeJr3IK7McHWttPmt5FaZPhcjOJHzV3xko2QF7ksHvOHTc477571+y2IJUsrJPqBF3ANyW5+sKqxGXvXK1LVH9ksYZToLUFyHbnpp/GJH51TbO787nZAPMmpT4SZv7D/c7xrbq0St9vpP/7jPy4FJjrrPB3xL2OHQ4oCnTcG9udTgRKeLz+Ah/wneeIR56JG4xLr2D3+A8f4JdtXaLJLkY0bt4LP+kjXwDq2yIY6ri8+iHyvXuEcWyB7NsiuYOWeX9vuvFhLB8aCq66/d6+5d5xd9dK03rsTkYfL2ZF46JikrMRDLDbGjT0rx+UmEs61lwp6XQ/70qEdj/VhV4RFDHEeH+eL4rVE0uotnzF3sVqi0n3hTsVn9sGHlkuaE3nj2fSxcYdv0uMuXsFSySHMqG8ylXRXmEjW5E+3cKO2vA29PsganvJx7fL12qnNbKS/5TT8a3OMtT06aux/9Vd/dfUv//IvV/2qhGL/xkj4jCuvj+B15CuuPfWpTz0erZEzKAKeuQKeC8/wwdolO4WOvRdeJQd2oUDcdzsNs7mnP/3px+O6ZIlL4fQ4vtjHl/TPz5ardo1CSH+f4wBbkkOt7PsbNnadVfqu1ce2J0bwNbGwl8jagYXfbFFtOfDKCSch4+7Jft74xjcevKl//QQiPBDz+c3G2v5ePq7P7m23RAtgdiPBYhx389vlWWQAWxUkW1gqD9oYdBQAPALQCattgF4nS9oZAjKfw3VfHXOwBUoViwXz/k5obXPe58eMQUDaQgNDTkgCzK5MrKDX2FRGlxQtWAo2m6xtkDYv1WaGbjySnPrvfy9kaBVpA2D3IMiAjzyQKZ85IsNgLJyIgZC3cUoKBDMObtW+6zgCUrfgZkw7RgkMeXv+7Ey0tNv1zV+lrr7NQ/AHWEgOEnoGCU66RNk4ugd549QSb1W6vrMHzqGQwzHIRru9lfoXfuEXjpW/dX4BlZ243pw2kKqAIj3s0DwA2ZIXsgAyquLryPQiGew7GzAfMugaZH0TXwCpXcCv/yXTS1aWsCUDhGHvM5/VBxkK0ju+ztFRbWYznkPcau3KbVcd0219FqAquJVU/+Ef/uERiMmRzyn2SQ4a4zmw8CNzY8dW5ZAswarxJyMB2vfFUEDbZ3MLgO+6667jZ6f6/XYYu4UtpJo/pL+IoRVChIyuuq7zFapgNbnuNfxpCdMGosWkjrOvlYOEZ8n5buXj686TDZ8UlBHxJUuwUmzZhA2JDH8igXAcEehecmFXHdsVMe0ukTCfbY/c6ZstdZzvLb45D1O1yX/47WIQvNAXnbMh8Ubx5YyhGxM28d6++1tBkJ8vae7crtZ75h9p4Q9iRHZg9xAcSR+O7xyMg83BYTKFW3QuBtQ37KOv2lq5+L4rWnCYba9vi9HIGsKNxNEfQom3dJ+Cf2Npu3grwtpefEyOkbWvfe1rl8Sb3MSBxu0XIfCE2od1sHJ5iWPnsZon7tN58seXNlZ2jN+Q5e64ofMlrOy58ZiDVfWNtetPtdn/fsVAwad2dlFBItanVXg2xOaWC3RsV6zWPuNZPZ6GN7FvtgE32JmCMvnxK9fBp453bdvZS4j7zobXrxdfm49FA3ru/MYviXfJbP/aYeNfvlUcE2vpiR3hdex0V8xxOxiFn4nPOJf3Jix+4+aXgTxWeO64hY/+7t1N7cIhs72efCXyChNwfmM9HFxumVzgWJhnpdJ93RM+KUzIRTaWkW1jhbkSKxxo4/FyrvrBubt2iwxiMyzrPsWB9Nv5+OJ99913vFC4sbH3la1CmZV1/Uv8Ffj6bCW5d0RVWOh6PkPn8ECM3DxCjOInYsXGCedgLUw1BruDjD87sBCDD+BJ68/kXjv1t9zdfBsPjsi2LSAtDhnTbmHXrkUN2KTN5iO2dq4FKcWvM/c3BrqG9WdOxK5gw/IkfiTGvPvd7z5+2aZ3NLR7suO9v+YP/uAPjuJAO2vEG3YAI4xHW2HBO97xjuMRJQU/MUnui3OLqxuT8FAyFfdwO3o7XgLYIwAJwsGU7MYlOCoQnJghCsAcHzgASErs+DpX52tztx0TAAAEXvVFwfoHAIKm44oHihmUKiiaJ6egXIFNQGVYtbsrCzvPXdloLgWM3/qt3zq2kSGKG7RKAnqhnUr7ziW5b8Aj+/pT4WMogh3w6lrzBTarO4GD0QpySDgiDyytzG2QWyK5BYXa3vsaE3uiC2Np/OSuctgxILCVS9cBtSWWjcuc+puDsx+6Q1aBnfbZuDa6flf8ANAGGUTBXBSM6tM2MUEvOefEffeyK3YqgOwqvmSQXI2b3rsn24k0qHDv/BWlJMbGwfaALRny0eTRtsfIjqRgCeYCCF9kE0BFYt5xiTwfIpfFDkGEHAGZ4gK/8YzovrAHIFvdTy6df8ELXnD1sY997FLBV7RBLshV5X4JlMo3wsFG+q5KXXt8xXibR8TaNiy+vIC8tsK+Nolg48AbMdpiBxvgZ/SwuCYgwwBEiB8UxL3QUWDc4CgQ9blBmvz6tIIBQ4x1k1zJXHNU0JHI0AncRybZEwKiyIJ01b5daZssCog73sU+8Yle4A0yL3Hgx+S5GGLe/AfJdg07N3bnYYW5wmft6JMuN5lbAnVOJJHtMxYaD1xUIJVQwBdz3gS/e6z42EKraGO3ze7EQcDf9KY3HatD/SZ0v/csptRHhL3Vi5UDfcMEBE7igEc0to7Vt62dYvbaFT5hTnCgF6d6ppv8YC6chNn7Tg1Ytzyjfle2kstN7M68p3GJLwqx6TfZeqGq4kztSMa7VhLJHjaOSS7YB4y3e8q4158qTPRIjxd/ib/d+0M/9EPHVtW12fUlmLQ+JYbhAvyDvhpD8U78ItOVIdttHv0z3tUtX9SPAijswZXgXNhWERSOsYnuNz9FTZhmfnyq45If2IM3LDfUJo5qjmvr5gL/u0chpffqdE88UOLRdeFyY4DLyQb2d6/dk1s41ef6t/glJsBMMWwxpPvZz+IvjNwkTl/x9dqwal77eCt5rdzWPiWt5LJ8ZGNPc9+ETiIuluyioji0q/eNCfaRR2O0iMeONhfQnxjaOX7cMf7WMbrvmB22GwvYO5nZQca+cCDxHx7jScnXzpPm7l+6P+dhWzTCa+i4+8hfDsMuGmNjrr3lR5sn1V7fycS8yZzdLZ8UB/ApMtZvfeFvL3rRi45dLmE2edOxXJHvxJ/8olB/+zlkY0+2dmjibn0WQ3ARerHi3/VwYOOJIjUfxL3IeuMs/2ox+/u+7/uOxZ367F8vFS4nrDhQgWixuXntYpfYBF8s7IiLuwuLnskdlrp38zHco3NiN/s/fgbw2rVrxyMAiK0AJgni4JJWxylIUnpWoGCxoC1xJXTG1idBIgoGzJASkADMwTsmaCF6HVuw20QD+FP2Ovk6hDaNi2zWAMjFfZ1TveSAKxNgZ57aFgQpWntdR3bN24pQxrmFhws6PPacaPenq+4FYI0HcHDijAQREvz63ITemFVIESIB2tjZDB0A3SUlS/BWFhLP3dINuCITnsk0/k2O2RjQONvcEoElauswa19AnnO6DgmqfTqhv6712MdWfZfI869N6HcrHz/oOgG+ee7234icF6jQbecDG8EtGZOT/gU9IE5HyPEGS/MPfDwDTLddl448N4v4sGfBYskOf5P0miewEyDhgoCqyLGFG/6QfPiVgodfN1ibPxch2N+SMoBc22SNpJi3AEaufbeNmT3AQAG9+YQFtnAn+8U+ful6hQlj6Dgfh7PeDsvGBG99L3k/k3pbt10r8dEWO4dzVhIFzM5HYvz8InvmX4KvMaWj2t5tfrXh/z4rCIc6t8UOfn6ORxIhsqMvBNLOHiR+CVsy9Y8dKR4unrP19CGWID2169gmEd1jVTNZLSbyTz7Zp5eBGQ8SSCdrb/pEILUjVlhRMBdzR1S2WMknF8sRB/OCEd4Bwmfot5WO3/u93zuG/r73ve8oADQ2Nr46ghPwAcYsceXbYlsvTH3ta197/BpDsuwe9/NZxI8tpquf+7mfu/rQhz50WTVpXmIRPoF8Ly/hY/wQtouPCiLk2FgkpZtQLTGkoy3MN48ltus/YuomQvTYXDfGeYGo8Yht/Iu+kPvzr7+wG8RY3OEr8LVPiWc21t99wm04vonzJhQdFzMa6+p8C4TkAJ/YH5kscT0nHcgwGfE7K4V0qtC017EdPIaexf+uzQeab/PALSWbjVtiv0lff8M/44XPW7jfuA/PVufmYPeNa+hkfamxWeWXWMAU/tMnXfG5ji0P57twSR99Zl/iYZ/hHU6O03WfZEX/5Mm+ujY+88gjj1ySks0B6sc46VPhWvKIt4l14gB/FGNho/GvH7FHdt4jID3mgyNno56hbhzNV3GVbnasiwVijeKBHTTJhE1mJ7b98wHFSni31zu3sYU+xKLaluyzeXEdnolPEuAtQPei2d79Iw6RlxhU38kNxiwH4gMds1W9Y/iHgldt9khkOzf7taC/+Zu/+Z5CIB6kaKDwYSzwTgHQ/NgxzMcn8PflqnEQhTqPUC7OWJRcbqe/zd3cw29hVp9PecpTjl8a+cu//MujQMlWLf4pEMMWWJGt9I9uLb7I4+RVfJcN4ij8bvM2trl84ygAeATATV0gaCHuQGtJyYK2YKoTQf8MsAKLySEstUs4wBjYLdE1eERjiYNgtACP1JkHx9GvoIQAEZiAyKAZO3AUCCh7QUUChPQBDca340Q0c0TP+UhiKLcxbDVX8DbmDRhbsSXrdcozmAtK3SdpkTAiiFbxEXLOhoABHo5CVpIYQM5pOCfgUN02L7bQ9YAYmC7524BjHuyOYwM2q06Chgr3OnTHJA8ATHU3snvnnXdeilTmaux8AVizS4SCzus/MKSTgOdsY+zfVkI2LIAh8M973vOO92eUqDu38lFQ4Zv0xvdsS+8RHHIQOACKgI1QrO53FcuY6x9GsEWgLOhJlLofziyBhD+S0sWUBbbmjNh0LfIjobRqACxVRWFSYxVQFRL4AcwRONg4nxAEux9O9bkVXTufyAG4S0BgSG0rgrF3c1ZURAD5POJfG9qrncbgkYfF4MhT1emHH374YsONXWGR/dIfv0H4Oo4s6ccYt2jBtiQxtS+pzJf2hWYIGryw+gnPkkXj8OyrQKvt9TVt81d4X1vNDX5uEQYee3ZUbNE/+XUd3DdmWMh+1tYQJ3jW/PNFO0CWrCypXOK2GAir6rO/YZ1xbuKwJNj8xFXXrU5hg/faLEYj2tlx2283gelYP/XYr0W0xTGbW3KHUBuzZFmygKjAsiXi9dPb/1sdiiBKvugf7u/8kuPa8mIePS5HYbu91Cr8rE14xtZxHjZUf+ZjBWnJudiRnreQ0NgkzPiCApsxwRs2s6QbZ1EY7lqyhpHrm3x3k61N3NJdu76KHe7v2tpXnCBj/mIHDvwTz5aow93Vi1gvhiHyycEc1ofEy40nYVc+6npjbWx4gcWR1fFyT5xs5cr24A+csopIF5H4Cl4PPvjgJVEWD2D3vieocdK3+CQJZFOKQ+SJA/CxjecwfVdwF5u2YAib8ZzlwvrceJS82WKf/dRpK5af+9znDjhk8/VtFxAZsx1jwdfwuuaa39NX128Rr8JKuHJOUuuzcbGBbS+5LK/Adxaf2Zxxdk3n24HTv+985zvHvMydzTW2Xfjgq7Cej8roaSAAACAASURBVDbPbNJjd/xTwtt9O3e2vhwePojfjbFjq39cZ/H98ZJuPro7q9yzfEJsxl377J70KtEUd9jR+ju+VOGm+fXIk4Wa+oOpcGcLnzCVrdRv99jdmZ3gNuIwX6VvRSX2irOwE37SHOR36yfnnSj4I1sQ2+E1f2H38jmxvvHGqV7+8pdfvfe9771wWVhUO8bSXJoHu6bb9XuYgi9vAayx4HWKj/TtvsUW8ZVtiMd8lOyKAdfddNNNxyMAgBi4M2REI6P3Io41lCUiOwhETTABqHVugKugNX5ER2CTFBjbtkFgm0gyHtVZ1zD+2hGwJLILGIILAE8ZAADY9B3h1O4Cd/JERAGVhEKQXmf0N3IP+BoXEDlf7xrAEPkwVrIDAqsb4KbtrpXoA6K1A8Cd3CWWDI9D7H0MXhuq9F3L6I0ZQe141/d/+9AP8ijBXCIkgQNkG6QAuECwiSA7EwRUaelgAVdAZHv6YmvNX9KHNAr85MzGF7Q28HDYLeR0TMWfjTsPxIAXvQow2YMVm/4GbsCZ/0k+as8YGvMmtAiTJGHJMOywLVCFc8dn1bwxLrgKGEsoBBPjZTOSJ4mO5GgTCj5o/F2jbSS6dhdbJOdLVAE4/6HfVgT2lx3YCuJhyx7Z+kSW4SAZIGsCMrnaamkc7G/14+/GxkfJhI3xbTqie3qEZ9ona0SW3vmGdpHqzq8eVjf8p3tLtnrpDt9cctoYxYna6txuO4ffcBBp3ES8v+m+/nrJT8/jIbH8FWavHOAobOl7tp+92KLN9tZ3jVnb/NC1YuDZtj32BjPd13fJFszcMbFbWM42ETA6EW8UtBEiSY7jVj74JGyEceJuMmiOSFjH6Qm+LOZ1ni762+M8iGXj2OSZn9fv7vjiG3xYcXqTDfhYG1ap64evw1wEk67EFfylT/FZrN/EbQma2A7X2QGbIgs4Tc+u06f7N/bzD3HFXL2DR7xEANk3Utf1Gw8bg7jUvKz6kRXsW1tufnBq5wLLGiObZpM7XvaII61/KAaxUXi572pRjODf63P9TbfsKb3VbjGuvnbFEJ6xbf6kf3PaQkTH6CzcCvPxKjhJT2tPfKLksHktTiUTMuoeehO72AD9krv2e3dAO8rWR/HYxWaLSThselag2MRj7YWMeil3CwI9vtP55gDLFMj2PnzE2OGRZInvSUiTh9XOjTdwlt7oO9l4zM6KbMd2TgepeeyfmN9XCy2Nqb/vvffeY6fS/ffff7w7IrlaNNgESS4kWdsChTEn74oXMBp21A6eaRcu/4CxdtEsF+RvfH1tBebtPDfn2uPkVh84HV8Sp/m1+3CIxUl5S/I0R++o+Imf+IljJ6rdqOaFs/FJvMOcVm/ionxiOY122La52HGhWC1OkH1t1Oce75hcC9Yan9jGzzYXwlvg2CbjbL1zz3zmM69+5md+5tgNRyd8EfbJM3EkeQ4M6Hzn4B+9GCfMwDP7Hs7Z+buFLFhB140bf2GXncPrjwJA7wBYsBe4NwjWKXIPGBFYAwUQBoQEEDTnYdyIPwFIXgxe8g6oV0GEuYUIk+KEtYdYZcSSkT59lwQAOcaHVPgukOcEAXHPTPu3ipYMO7eJjL8pSZKEiJuvgOA4o1YBF/wYBNICfBnoGoNEnMwXqAHUFkLc25iRRZW37gXi6/Scmp45taRKZWyTOMbdvRIfdlc7kgkO2fjZV8cWXJDb7kN4jLk5dMw2nCWnCIDgyD6bG3Jiy/SZBCLsABP5MnfOjmQtMaenKu795F2rs3RMJ427ZFMg3H4QwvpKJh4/6drml502X6S0ebF7cluSsfaZnMmIjja4JivbuJElYCnYbxATmLZfJJJM1lesdtRG40d2kU62ssEL0Ete2A5i23fBvb7SaZ8FDL7XvCOSjqWb5GDVYPEGkPJX41dUQra9A0JAlthv4GTXYVh9syN2Txd8bJNd2AzfyJUPb1v8HnkV9GEN3zmTdLLrevOEt90Dk9YGVtaLkRtX+ADsT8+KAey4OXsRkblKRNkmzCGD2mvlrheS7coMX0ca4L++Gv9LX/rSgyD2zJ5YgXB2HgHn2/xikxVJhtgmHmwBip/AUgWR+rQ9ujYVTTu+CW5z34L44n73lyxkV2KgOSIqCBabFje1KR7QI8Lie/2Tz+pjY2h9Zu9+MWULEY1X0gWHOiZJoBuyzH825iY//5Gb7lmsrf9w0XPpEqElU1aR118UopE3c1pf5zN8Kj3xGzZOZvxH/DjHTdzG/PANSSK+03erdvBV8qYvn2QqpjjOzpao77lNUPS/fqagYBcE3S/e25GDP8CxvVcBCA5ubGMn+Ao7Sz7w/GlPe9qlwCcGwXzJd/rjJ8lh584P1o/gws5X7KoPCa97nNv5wd+ukYywLbgr0TXPdmT07PDuYrOTxBzwb/xJ0ki/i2HL6dipBEp8hNX55yZHOM1uS4ZVYltt9Q+H1R+f5hNiuyRuMQou8QkxfRM0GIMf4gHsYvFi4+9ySJj7nOc851i1but5yWv/cKP+7h68BwbuWPDLXYGmf3GRXsVzPrg2qA/chc93LczbHWswEobg+7iCQgUZ4wj8i266n2/zA/7CdvrEg80N3vske3hMf4snbEsMEZf7Tn64tdX/1RkM30VU2McfcAZ9bUEfT+wzn9oXsPIHNsUfak9sN0ZyghXyZIU++Z7iYHOwWLe8Fgchj+VJ+HvXu1d/xmQ+vrMBsTF5KRTJ1xoLezrLVkG9X3o6fgYQGVhhnskuwRHSOZlUKerNhxEvwmOAS+IZu6DRtSXX3lbL2IFd1wuCDJPjEOomoFst73iVml/+5V++6sVFHAbhWWNF4jbRQy67rhc9ZFAqQgRbmwyJ4skHieMEtbcOh4QL+uRuFXdBhNEjIsiiACTBaizGsYYluVkiDNzNxX1084QnPOHqH/7hHw5x/9Iv/dLxNmTbUJYsCG5LIAXu5qKCqyK1+jSGTeIADGMVkBqfF+ItCaMnwduOAeSwLWC9eMc/4Nf1nGarrZ33bH/ja1770ijjY8uIDJvdih9iUfuAj85qlz3QX5+u2+Dh7024apOOkxFiQKbuofNNera/XXEkI6BOVmx6f+qS3Zh396qCsteL0Octw2yYfpBQdl9ffMr962eSYP1Gtlb2BfpIFf12LrLD3zd4L96Qm6IA7OG/ZIGI73O02kmWVnn5UccaC30t6UcYzBdZXWJpbsAfjmxlvPvYpaJXyY+CGLJYG56NFFQUh+CjIkjn+5vPI0qNZ5MyclIY6Dt/PmP2YiM5CPpwZPGhPpM3DFmCtHJhr83BSiesRs7WH8LDrusYcttcK5y5jm8Kys0Fudqxd17cQfiX5ErUkEWJDB80786b3xbb+bxkp3nDJbJbMgkP6WF9emOQedkB5ju7tSV6MZoMyM04d95s2MIAgk4OkgePQdG361be3SOuNM7+iZsKkZJ1uN01HRNXFaDhlfhPZwoPGx8kJXakSWw3Zi6eLKbUfm33z0vAyAlnofOulTDCjb6f9c/eFC2aH9xkV+bLF8TzM6bTHTl0nyRTG+IrjDBX97K7jktU3FO7jReOZAfFDS+5Q14bFxJcG+wOQd8dVfAmQl/bXpRm7rVVP7XXXCQ9tdtLw/gaTiU+saWVVXMTU/wtWaEHeMSfxAw+6h0oy4XJh211b3OMW8AcdpRNNmc62ljUta6jl67vn/fFwPLu66flerYbHpAZOfPp5ZvmwU67Bk7CI33wCfprfMs98yG8WjxyzS7QLVfC/bZ4g9+JX8kRlq4dkJ2EW3LmerLC+danYdAWqTZmKZK4ru9sBM5s8rpxQKLqE2bCtPTUY0nxbMVfY3YNGXg0EAeBrbBQggo/cZfawRU398OZcRU2tr69OONvMbj2Jc/Nr/u26NbfCrK1LX/Bq+lUv9pn/+ZXf2RSn8t1Fz/YMi7pF0X4+3I83MxO2d3BgTfxVX0r4GkPv+fHxs23FPAtDNAjXlvfL3nJS64++tGPfs8jdXBLzMTByBYOb7v4fPJR1Fnu05griF33gz/4g48iahrqJAMG9giUTjkvAEdIluhIqFdhEhSDkpggACaH/Na+YFI7m5wzVAGagSPSXZtQP/KRjxyrrM9//vOP1YAlR0CfIRF2x8kAaVig0RfA2rk6JmAhywwGwTuTM7JhuLW5JK8+Oa/xCqTIAqNa8DaXPgU9cierJeBAqbZvvfXWq9/5nd85+u25z4LIEgCkyCqPl5oIVgIMHdnCI5ggG2cyQf/sAmBsgYRxmzugAwJbGAHWqmxepGSuzgNZ3+lCMGB/gqJVpean4IEQdG/zImsyEbg3oZHIbWIo0BRUPC+FqLFJxM53NsNn2GXX2R7IpsxlAZZ8gVbnbCXaZFdVc8FJcXCLcvUhKEiQ6YmcJP3ZfyCdjhC82uIXtR+J7H5vhKUvhRRku3HtThV65EObNJHVYkv9hBVLfpBqbSCcXYuo2cLNXnuu0DPSil8ChmIMPdeuwLMEr34QBgkpvQu+EoHFvop37V4wL3P2qNA5Weg7O0LK1p6Scf8l+Ys1a2/8oHka1xKBjR3ku+R3CZ9xwAtBrjkJnDBQgUcya0znggBc1yYM0Ff9L/mRSEpmzsUYNl47S+y1o8AIC2GmhKf7+lmzfiposVXsW1Iu3ppjba79JgtyqK1soMI6+xHv+FTteRRAkk2vq192Bx/Ebz6fTGACsrwYb9wIOT0uieb37F28bxzIaePoPwyhu41nP/IjP3Js941Iw5zzgoU23C9m9Gl1TdwWMxvXrsTCb/wJ9+FXMBRR5992OMF6RBe/MO/Hw/Dd5o6Ydr0kUjERttJT3/EOMQlJZ+sSFckRTCNzxTR+ve2RS2MmUxhOr+TjcTA8jL4lGtpF7PEW/iC+GPfaP/zCRxWrszccVr9wkRzgMVvXf+P1gk92zP4UjvjVYl5/w7fahgN+1m7lyFY6pkjMN5qvuRsjbtE5bzoXExoLe5CUdV3+SQbmDjvxITLtk4/WlqSSTOpLIrQcVcFGIYa/m9+OX/v8BR/G68mUb/Jl8yQT8Vhc3RjFHmoLBxUHcTd6cF9jVvQWi+i5e7Opfs2h5+F7g/3qovP9Z8Puo0PxoXHBJPbdPFq4KGZ3/e5SjIvAXuMVM+EIHocPs3P4Io70iWfwVTIlYz6P99K3RytWj3aEkANOds5narOXDH79618/4lH6Jyd+IldhP+aGy9XmPk66cUe8WvmsbYpz5A4rt/BI3zCl+z2O2JyL0y0QKGyLf+a8ftX1XadotjjGj2Be58KF3sPxhS984aKf2oU14k1jUwyAR2espGuxBFcSFxrbUQDoJYCUucDNiCl1nZMxbLKgEkgQCLkguuAkKCkMSOTq389VmTTSZDuVYMuogTXB22kAtBJ+TpUDeRuuNoxpA4p2CT6jqi3BFtGQmHYdwALY7j0bIhA0J4SLrJBtgCgwUTISvYEMKe/Yrr4Bhz7XCRgEnXMastgAUNDrRU/9JmlA108+tbU0XQjaAIMul1ju/BZIEZDuYVfJRKWu882nogK7qp91RnoWHMiW7AUHBn8uYLFTlWzBwyeykk0CHwmweQmy7Me9bELVW+EHIHPg7BEp4CdkInDoU9JiHhL7MxlacszpGxcgFxDNH/B2fOcuiWOrftZQkrjERlEF+eMv5lsbC1ASQHOlgw0+S6yWAKX32vd2cPoFeI2BzQsmKr8AWACo390WXNv8m3yRiyVE2l+Cxg75FcIHKxenzNNqZtdU+W+HSpV/bW3AX0yo3+ZgtQE2GWvzQsgRMPi4ZB/eGA8ZbjFqSb7x7BzJX1Cm59rKfxXG4MUm30gG0iTB1ibcW7tkC51jN2u78JqfZLdtse3tzmIZeyRnu0Vgo8+uV9DZsfChzveojdVF97F7mAqbEE9FkU2wV5/IOHLAxxEmY4FRZ912fpNw/WnPOM+JVeMxX3jLD3xWxOr+3rHw1a9+9VJcgu90x8e1QxbJrHl0fba15J7ddgzZWeyASbXN5uko4vTlL3/5srKl/8bd7q9IW3/zcTbVdUscfV+sXgINH8wT6d73rZhXnAM3SIfNL3ngJhIO55p35+nZfO2+4X8wWRKhcAWX+Ceb6vwSQNxAP5tobcxgV+ypcfAvOpLwkUPH+aOCQscQZXLfxZtNYDZ2wMz1DcWg1ZtCGy5U/56pFQ/ZGRuzAorzsjM+ijNZxCEDvi/ONLZsteuyreZn27Fxi714b2Oqf7ZrTkvs6cbOAHKtj/NONiun7EIcYMN4KBl0XX0pzDfO+vELP/i4ZJWs+PhypdpSXGSvZIrb4RrsFVeEYwqijWNjY4UN3KnjfDd50RMbOfvQ2gT7ri28cLmacUmc4SKbgL/G2zgrMna8FybCjz5rNxu2O6V3SBTXV2bkJCaSdzuMewdD/7SB83f/LoT0vbhV7MENyKRxSDrpRrHFnHrfQ/i9mFK/Emyx2FjZDv7AVsVh19UevgwT2E1twIs4Ga4gHnVdc8oO/+d//ueSD9gVxefqs3kUexuPxSD8RSGa7MSeLYJvDFxfXt5Xe3hf4954y7b5jt0+fa8fvgMLxZDFmfQOX+CqWM1HusbOgs4tv+fva6/Om6t3mJS34U7woHckXV4CSKiESOEGzrg1fD6u0SWYDezGG288qhp///d/fwildgUPitFXxtd/P58l2CILwJdBCXgCGoMDCgILwBOQNvnt3AqG4I1JlWgTga1qkpu2fQd6HGIdkuEb5wYA8ndMUm9u2u9eCSTnYyhAzvwZq6DWZzJcIswJFiQ5a3MIfANk1ykQ0bcARTbspe/9M7Z1HEEOWNfGVvjW4bS3QaR2bavpb84LbDfgNYdd9d+qNluWnAB0gGibmAAgkQDU+iUDFUX2i4wu6eTMHVNQEPzYHEIooAKX+t1kbMflOJkKLnyELnb1ERgiqIpbW1wwdiQGwAk69ee5RWPYQL3JB7lutRXZXJ2x3+6NxPfTYP3smKKQvuEIGzFu81hivEm3RJeNKm6Qc58CsT7IwTWCLaAH4PxUpRYJQXBrx7Ha8jNHS6i2yrxV6rX5tTnBhF/rQ6EDUTDmPvkzH0BMk3199qnQcMZbAYi8FT2QDSRdUinhoQN65B8IKbsXL4yNDvg6TF6MFQzZ0V//9V8ft91+++3HCnvzXQzpPQ/vec97rn7t137twESFDHNho4J6Ng4/+S4iBxe03/jIrHFF8DrmJzY7ty/0EafEgMXx2qyY0fhgKaKV/Vjdcm/jlXzTk9jLRn1KVLYAs4Vcq0X8KbLT35HP2t7dCGxOrDYnshDXYON5vDCfLxozWfOf5mf8tm0Wn8y5+42tXRAeS8zmul6/VtboGQ7BVPxgY4IkmY11bf7bNXAXeYRJxtK9ZMPuJei2rXssgh/wIzIkO3HDGPXZfRLu7qE3HGITUTyFr7E5HEWRm+/VFy6zxHML7B1XnDPWxU/3wdL189V//SjemrtHeyRrYkBtKYR0LR0tb2Kb4go8Mp7G2Lxb9OjxMTJUNICreAv8kpwqkNSPBQptbgGkcWarrSJ3T/oOG7LTfnGg3Stxlc4p/sA6/Anf3iLaWYddg1Msf+04/ZBb39l482yM+uYrGz/EIDxmbU5MyifsooOnZx7H72D6cvj61U/32V3a+Cw6wDZ5CWy2cEJOxrR2aD6bWMErxQY4mjyyF79kw2/SY2PBB3B689Uf+xUrJKdsCmeCaWyr69krGfXZ+BrT/hoB301W/FZeQof6W+xXqCSr7q99O35wGbzNe4wUVDf+LYftPN5pTF7W6Zz4WBt4Lz9ujApe5LicuBXz5k8+chpjWN5g/jgpTPz/5YqbE9o5AK/wMrZbG8tlG3fXxC34FRnyQ7oSb9gL+0t/tXOONeZGF/S4MYHt4K9dk44bf8fEmwpA191www2PbvK6BpqwAc5WwQyewraKtAWCzj/72c8+3ir67W9/+wjICaWqRC89k3ARnnEgshSI8AhKgKrrtLHnrFrV3xqYAKC/TbwEUWDQNQhRyvEWVsGbgaQQFVgOIyHkqJIDcnu8YKi/7Z/zJxfbbATI87w4S5/Ij5/Q2aSKTDcIL0lDVDjKktgdd8clB8bEQZAgRryEofE5jrRyQobJDjZxk0Rw8nPANy/bLTeJQArru/sDlS0isSeEDEE6Bz6gvwFjCVT9CE6bSGmva/kKYuPYEjZODsSRuE2YaudMCoAAnXWN5L5jbIg+zIMeyKV7gN6SXEmoZ7YU0pZYSca2CLC+mdw3KXYvLAHmbKIx1m+23EruAVrXXXeYouACLxo/QrgkDUYILAJpfQLQM6FKlubJDz2KoZjB961SsN/m13+EkP+vXcMIOkxG6afkhA2bO3LdfPu3iUHj3OSFzW7xhh9JEPq9416EBNu9JIcPSdLqyzPWZ9snZwRU1b02zE2/sBIe0/XiCR9cosZ2u5+OyQTx22LCrh6KAbfddtvVD//wD1+97nWvO8gbgihOdR0i1ecS1PUvhMWYNmmQuNEb7GQX7L9524WGYPIh8uXDMJ/NCuYRTuSFPsVpxL1PWyjdD6MR1b7zETF/i1PiHEzbhK5Y6F04bAZOkBmb954FGNh1Chdk6V7+3HcvRCM7uFE7tmTS5TmWiQ3isvaae3/Tg1igYIWk8Z0+4bIEB2dYm9y5LelsPsUtz2RL9tI9n6BLdrBcAV+A5/CKH9ENEtn5+kzm4SWcJJ/6EHv5OOzPz8VJvrj9JofuJ8Pk0Xerc11LJsYHN9k0/DLOTUbgftckA8/fW+0mFzgtwUa+Gw970o+42TjTNXup7a6Bq+YFD1uwaseQ8/rWPt9kmxv/duu7ecOVJesbvzpe4t9Pavr3lre85SgUSsJxE4sy6/Odg1tkawcNm4HXYhQZd5/dEuYhxmyhebcyi80KI+aCt9RmBfsnP/nJV1/5ylcu8QBHVajo+8YAOLCYxRbZFNxmq7gmvFpdnHk3X+PX9Qej4ZaiAK6FO1x//fXHz5M+8MADl50Stb+8hb93Lwxe7qsPWGx8eJiCFB9l22zeLkxxBg+h+66D093rb/kAu9U//DDn+rUoYvyKu8tz2b1jyz/4HPuDAfxa32yALcHN5efsITtU+EtWi0/LxTeHYu+woHGEiRX6WxSw03LjOZktluF4bIWszafz9MS+LMzCpM1j8bPGsztwYLhPPMh3dq2tdKtvehbH+KG+khFfa4yKTw899ND/ewcARXGkrTws+dtJ7bUNVADYFR/CFAR7Hr/fT+ytnBKSdXLEzgoEUgCkkUvBQ5ATkARj4xHUBVOAQ8BWAxC8DcSMwzw5CiUAWwIGytoWLCkLYSNPQGsujItCAevOZQMhgs2xEZf6AdhL+AQD/Zwdmaydr1/3LzlYp0P4BSZGuEmLwLrbaYEnQOgawZ4OJZzIPzDm1LblILL0Q250rb36tPKP3HSsSnx993/Bkk2tHhuvBNY4ECykDvgABPa97UkuzV+l2bgae/cjD2TA6TeIIhYLZgBKAOIHXSMAAl+68JvrfGDtZAEHmHS/BJG+lxin0w16/GLtuvEZB38wvsUdts2PN8GlE0GHvGGD8VrVaBxAu3aMmX9uoWMDPP8x/q4j1018C1YlnpGFtlnBFsC7813yvmCvj00olqCxbYQORjR3ZJctRcZsUyVTGMM3F4O1DWv0wXZgNHzY+ZFlsjIHuMJO4Wnjs7uG7AWv7iUv1y++sVH+aq5srPa6nv0h0OYk2PMzOMe+xB8kmEzZqOCKKIYJ5gMHEMElCIsB8ANOdP0+kiK+8Ov6Nm+4Qd9WbDz6sfKET7ubjF3Rl/i6sWgTqo5v4bTvOMISHD4h2UKcdrdCffFJCfXaElvmD/DUFmvk1Nj35283AVJk4aNshP/pe5MnOLx9m8Pab3/zC7hSe+QO+7TDNvrkcwqWEp5zQYZtSrTSH12uvXYMFxDT4ZrVPbpE8M29djaOWlSRaNXuFn/Mb7FqY3nXL2aeYwm/2jgrtsAJ+uL3fYZhxcyu3fjD3/kS3SrA4i3kwv+zxxKq5MHHF2sbH74BM8WT5s5PyIHPJ29FXC8YZe+Lifpi9y972cuOnxTz781vfvPxLLi51gZsIG9zMXf4jBuwl9q0Ir6JF7thO5IdWGYRALezrX19XAGJPM5xCxflq2RKXru7cuMCmYvp7JKvNFe2vByUPtghruoXOoxDDPPozi5+8F1by7tHQaoC7Nrccg08fH0kmdJ7Y1lf7ThcxHnYhXHX/uoXFjV3cZdPde8WNOjEtWs/Xeun/eyCYgfJHg6eE9HG2bhx9cUb95hn7eQDuL1xihsb680RV+drfbewSi+bN3YMFtfGvudKzOcX7Rh4//vff3CzdgMuVjdWcXrjeO35RR0xt/aMF5Z3D90a8+awXW+xpPGKt+I3nsKWxUD4WZstnNvFyM77hAOwwnsaNo9LN2yLPx+/AtA7ANagBZgNNFshZ5AmjDBlFJyqDiQTmwh2TT/f0m9o9qyLQRko4FeJYlwUhVQQLAM6v3gLwQcoigaCwwJ5f3Nczirg7fg4MYPbZAAp3MTv7EDb5yYxZ4LKuMgfkd0q2+oIUAocZClIdNwWzuTaG/QzIkFsnb6/EUhGCqgbF+NszBy1exaskJp18nUoSTry5I2wZEKnG3Tos/7PZIcsGscWABAt8tAum3K8773MpZ92lGT3WbWwla6eRUIkVfYAgTGvnZ6Tu64Fyv1duz/90z999dnPfvbygjbkDGDXhq3ICgAbBPy9CVo61o/EB0iwHaRrz5OtcwJ4Y6A3RRPtbELSOS/uEwx3RQF4S+a6xqpY4+VPAFJQ36SJjTWf/YUPJE9g4OcLzoCU3SQzeLHFrSUuixNr23BHItCc2DHbQJyznXCOn0kOalsxdDEif+HrbFOFf7EWgePvVgt8rz+rIt7VIWDy4e7pGcD6a0dFx/1XOESwBMa1UXpmf7Btx0mvCBcfkRxYbd5AJunX7hYTtuC1WMQ/yJkeFXH86u8WmgAAIABJREFUCgIbZo/wu+/nFxvpS6yzYmiem0yQOzsxH983iSFLyUXn2Cpb7BwMZoewTICvHYU3cReR4EebTIrBZ+yD7fXJFs++RKcb9ySk2kVSFCjqRyxszBJ3xFLM2hha+8aX7tIbPXcu/XWMvS8GLZGD8+IqX2iu2kvnVrboFInsOi/fWj+H9cZJF+Is/NTH6k4CKIlIbulJDM1mrAZtvGWrsKt7JA12vjiHn/ADdrjE1qq5uZ71JUGA83xpuULH1ubwp47DMJi7nIW9bgJGJ/BdbJBckPkmjZtcwF7EFqkm+3SxxYXaIwM2i1PiNmI9LlRcFZfXzjsvHuzPprJp5/ESettkDcbWZ7sO3vCGN4CTqze+8Y2HveNnjSP9iK04qgScPbIfY6brxr67Avh8Y5CY1DbcaiBWnNnh+vT6ZglSvIZ/N1dcbQtVZCwWZh9wGW7V/45hkyXyd+0Z83HB2icnfimWwuPl4+yw++1YEoPYu2Iuve5c2KlkEabDbcn92kTtb54DM8kVNmzM0I52zR+nURAgJ36o8Lt+WR5w9913H7/w1Vvn6Y7vwBo5UOPiu/t4AL/u06NY+AbuK57WxjknE3f4x+L6Fhs4hvioIM/O+6QzC3Tk0b21m35q089j50/4DttRaIKfe568xRY+hzvhbewBn3FcPMEr2NbGArwX926M2WT66r07PR7kpb6wF4e3M8SixPInstmxHr8KctNNNz1qgJ6xAdycmFOqFK+jE9QSjjrJSBq4ivyZlBOi+ztvBcR4kGmGS4CAaMnKEtRdOdlArXIpgEk2GDvgAQ6cb4MOI9g+jNu2771/QYmRUnxjXrlwBkmxvgQpifeZEAjUG9DNaYlzY04vyFV/206JOAGpDXbk0v0dl2gBpMaXbCU3SJoETwVyH0kABI25+fp1Bo4ukLKTBdzm76Ubybxky3NJiCrnM489Tl4cb8EXOUcqFwjZjUdDBPfksHJe0swuO9bftXHLLbdcffrTn748H5ScarO5cGKJEoBDjvkZu9buBih2IsEA3puc1Cfw9pvKkgjkMhkoijRHY0l+/a0w2N/1ich1H5/YVUI65R/a9zIb/knmS6w2cOvXMf6whFqwoYuu9QZtQY1vsi2rJEuaBER9IJvJoL+XiNuuaRzmuQRgd8EsKTRepBW2wYolxUsyl4xng/viTPpuvohtvtnfH/jAB44Xe953333fUzBoq2PPv/KblRVyCWcEMr8Aor+tfC8GKLTWTsGs57LJDMmvDdjadW27bDxt2WN3xtQ9VlDMUbETVtVe823eFWQUouiEDtlS/ufn2ySCm5gipMiDQpkCHJwRaGHL/gSaJJK/iDN9h/nsq8/m6YVYWxgLV2EtEisJQ3rYuJjKh8mLr+qv8+m+dvvk9xun6D8Zm5/YYmcTggZr4RmbQWLhu3aMY0nsYmjj3Xe5dJ0CDp4C1+GgIkBtdy0ZNjePrsDK9S166XqxHYbjBPRtfqsHZF6ytteSgzhDDuKwexuDmOBXRGByurKCCZdgKvvf9v2NP8FGPIRPwBSYZyx97o6dxQO+z34Wl8SH5VPL5fgS2S7WIq5wuP6TAz9kpwhzx+sbBonL7J6ejUncUjygFz7PfsX42l4b5WcK4Rsv+DnflxhtG13T/LumONhixJe+9KXLy93wrcaTHYS16R9OsE12u/LANyXcm4jQ1+MlM3zv5S9/+dVnPvOZA3vxDBy1eXv8o7F5hGRzBEmuwgJZ9YlTNiZjXu5l94J40Cfs1g68ZNe1E07CLItIO2ZzYxfack/f4cX6AR8RT/Cw5kYXEs/G5frGJu6xycVt5+GlHS4K23wvebmve9hzfbHh7hW7+OniiHE2nl5i2GNxH//4x6/uv/9+tPuyY06RsmvrD1bWlwK1BLs+YOoms8vBVmf0aDx8lk3gtuYGA5YjsBUDh5s4wuJe55oP2Sroiyvd41e2FLXPOI4Tdq2i28odZ11+2D0wW2wyV7Efhoq1Yiu/3PlJ6Nloekg/dqqsT8tNcOrOyethVI/hX3ft2rVHBeMlCZwU8LlmHYGCkNbucT2HkghQiEFucGRAhMMZ1rAoCxBwYMAN2BlXgtlKNiNKaG0FaRV8jUVwokiVY/NBpJaYIOmMHjHdQKqPxr8V8QXBTYYFQf0LRAIeR0NugDx5SmZ2/o2566y6LdlorLYAuWc/BWOAw6nZCgLc3DgumTUWIIwgk5UgusRLwOQsnAOZkfjdcMMNV/fcc89V2+bqv5f21H/PNauUa3dXxZcMkEF92gKI4OzYJHjm1ot6GseuUGmX3mvbmIEPEEXQunaBTtKjAIM0quaxiw1OtaWI1fnalNSfyWbnBAXXJZsF3yVJG6wFHEmD+fLp+u5/ug6M6Bg+IKxdvxjR30u4yd9KlOsXFxqzxNm2PTbYp0JSL1Vi18mwMQtc/NS4gXHj33cfmDdfFaz5oAJlNtHzmv65z3WIhOQM+WXfgs6CPr8G4FYtHRd8fK5c9Wu89d8L25ofImc1SdGn4/nV7/7u7x5b5Np+qk/+gEgJbEgffPGcXsfdU7uwE+nm512jf4ksnae/fLx/d9xxx/EOGSQEKelcxDnSt4mH2MO/lkT5u3HZZUOmWzRAXtn4YsK20b2916biQjjCNzYp3S3qxgkbN9GoDzKFF2wTqdw4DLfIf+0VWYIb+QI7tHLqJyol/M258VnxW4K0CQDc2UcCxEIrJvBHm3gDOyXPjte/sbsPoVtd81uYwa7EbFwApm9sgrfZaDbTKhDbo+O/+Iu/OF40ymbFXLtJ6t8OJJgEz8mK7ymK8e3lAUvExbTG3nPgtn3DwiXLtbE7Z3ApZFViTy6wwUrj9gvr3cMOtblk0goikrrJxfr02d+2WA0r+Qd5wcLlF/SG2PLLxdeVK5vSFh+qHYsctc/ucSd2577FOUnp6tV59/FJsbLjuBwcW44sVm+ia2VaLISDbDO5iV10hYPCQ/pne2yd3JZDwi5tkV0y85OJMAOGWCTCLfk9X8U9mh/chE2bDC+n6B4cR7KPW+4KrrYVZoxJTF5s19fiA72vL9MfjFmdwanl1ebCLiXicBLvg4Hn5EvusZ89dlrc8rPFbBtenpPkTfTX7xXA+To82kXE2obx2mnRrEexWwUuNmgTrxef+HrHNwfCXZaj9TfOISYZF/9eH97Y33V4PxyX8PIXfYoDdrR0L54P42CV+dQvPHLNhbA9lrfCAbZGlvXrb3ysazdO4LzmwTeyxY55dESBLDvb3Ty4346he/H/2mP75Nz4txhsp51jy5ubA3nadXO8T6sCAKNHiAXdjIvBCGBApu8EsAnwJjJIgySSwN0HEATBs0AXfNcxCUbS0US3uopMrKL7WwIDPACGbetn5QEfwQuQEvDKrbbMRzKM+AnaXa+4sbIhlzV01yE3wDUlStA59iqeQ5rLEszasnotiCCUS9K1y6lcAwQAtcpmn3Sij31+TDWxPoCz8XHMJadIshU+zzAjl/0WZ8f+7d/+7Xh+P/n2oklvBOVMawfGqgoLmOqfHSyBdozOkAa2jpgvseM3wO9Hf/RHLy/AzJckoAIBWWyRSfIi2CId9LMBXJWYPSNgtQscvOPCNfRuDAjABrwFe4SETvj9AiDA3jH6e4twSAc5IRoRDGBFH2xui4Hu7xxSS48lM1Z5+UBjAPqrW3Lis2S8xG4DHBxh92TQ9flTemgbpOBnDtrXVmNFApE0GEIv+0iMce3n6mHJkITBc33N26p/56zMwhj6WX3C085Zmd9ihTbhIZuCR3TBNthncoABtl4bb58CePexvX4WsWJEOxQ+//nPX7aUiwkICj9EhgXY9U/ErbmT8+KkNjuHMOwKIp9E/M4+KbAiDh694MPO+y4OWbGBF2yi73Y4wUkkvzF4ftl9yZSOzQUeK8Avdkva7PhDxM/2z0+QUUVpMX4TDIRLkkzf8JK+EcGu86shXdNYwvUIqbYU5NgI4iOW179zEWn/1gYWC+hNXFmCBYvFr+TMf+GpIiq8XlK4xB3mOd8nP7fS1DFyNW7XwCp+5Oc08Sh2trHdPThU53ZXCt+FYRvzrGg5Z7x0aBePAmD2Vqx1vPH3d3IPB2sbyTTGxi5x3OSTvRr32uLGwvrYRIytir990qf40Di6rjbrR+xsHuckkw7IdpNoSRp8hxHmsUWuxScYa3cA7Ns4bceROLdzdr8dIHyHHeCQcHPtX+LA/8T3c1JgQQFHrf/aTdb5p3bIOxkoHtcf/zMWv8QhzvSpHfjhPvJb/3YMBuCMsFncX72zP/JS8MdLFaRhOkwQx2CWgrDiEptJhluYZdPwoc/NhehB4ohDipONU2zk4+wOz1R0k+xqs7Gvj9Q2HMfpcLa+4wiKX/UDz1o4axeef2yQHOtLccb9/GZjILt0zWJM19tlhS/Ahq4Xt+EX3cB6nCkbyu78gk5zk7f1dxjZNT1aLvneeNGcFUvsXEkWEvpkWi7hJxvFbL4m/iYj86V3HEpeCDvgRNfDevpcm+/+7FuMbEz9Z492f9YGea6cup8f029y44Pm6QXE8roebz4eAWiA/rnJalXHgdIaoWC1TrCEUBBBICVgm3h0veR1K7oAkgI3ISE4DuOchIHRM2LGYatOfa7iBMIlOxwcYO1cGCRwUSHTLpDRnmSUjNcBz6RsQa0xbMIk+AKtDfQSlDV4/elfW8gfnXJ6Dm2uDH8DNB1tUNnVogVtTiHgKNAoQNQuIDNX4M6xjQnhZF9skoOtjDu2Kw8rGySo6xVpahuh82xTMmDXS2A4HV0bB5sGDB0PkH7yJ3/y2GYdaFkRJO8lDbWL6APHtR8JjGDMthv3PuumDb4gWazN+hDEgBnZNO/u8VMhAFwAZHtLPCQx5sNuNogkh/SeLBCI5gUMjZNcXcMezAdxQ/xbce8XAdrCBIfYRt+Bp0AHe84BQX8AuvOez+/v2kkmzcm2Mf7TPKwGIprJcXGMDwg4Egg+AENsNe97ugLU7Kn+tStgIcNkt8n5Fk8aw9rU4idSiKgInFtpJvvGRjZ8ng17pwMitiuG7CJZ86/alDyKKbsLh1+1SqHwidTVjt+rbpxWAfgsf+06pFaibF58EZkyf235LnHo+/o8W6s9vgJTJJcbfHfFbGMPwsCGYfKSSTragoRktXF077Vr1453lYQzgn2JWPYJv9NV8uCTfKPjSCh77R4FoH3cCc4itPvS0NpWAFqcVuxL1pIxxQ34wj7bAh0BgzN9eqHaxqUtVLAlsVT8T7ZsoHuXnK0uNz7ym853L/xJ9uYGg5fkwmd2xsdgHUK4CbVnZmG0NhQIG4PHwuwwIve11+S7c+h+WLV2ujxp57/Y3nitAptvshMfzUeivRzCGPCT5pXdZ0fiFe6DEyYPCR7sEJclByuzlS8b2ZjcMcUfuzw23ho3u0O61weWV21S5u/GyXc6tjsOxXFxBn9cbtnfHfdyNO1uzJUMkZc5JE8/Q7eJI9xuPr1c+4UvfOHVH/3RH11+jxy+sB84TFbkWju4Fgyn18a8mN09cFSc6nEt75TBN7Pz7hM3zU1xam2XnSwONQ54kTzER4ko3ZGf8esPJ2XzkmP+AFdh3ibtXaP9/lZQF2trW1yDq+e8R784MxupDTokE7Fr8x/cZR85g/GSPsleY2Gby1s7XnHVLjXxjO+IXfxcXMWlk//mKu5rnPB5+9tiqpjbWPXLXsy/7+xkfYi9wvTNTeU3fTa+MLLrFTTkHfRibuyEH/Odzj/pSU86HjdU/DUWSTu/ru3VPfvmp3IH464vRVbj7ljXZ487puVJeOnKaWMAHzPO2iRbeS2fsnjq2s63q/J4CSCD4zQAYxM0ARSBIVBkzXkT5EiAIufxDKb2BRkkZxM9gUGSArRrN4XXFqNkcFt5WZBf5Z8rUlu1EvQJERBx3s5TLicgD/NGdBZcyULQAmTGr60NtuQJsMjZPUswjQ9ob8KTHBAhcgY45i4xIcetIAqI5OYa7UowOMUmocC1fjmA6wVPwFG7Ei6BpvuQmeRhvAKPVfXm10syfv7nf/6qX5nINpCVJaObjKjAShyAKFKdTIAWkpQNe9cAx9IPeUhuawe4dK4tzW3DljjefPPNhwN6G2lz2MRpQVpiucBCzoK2eXafYE3Pu3K5YNPfCKNkDkCsL7A9wVRixLdVKo0JcAHOTXqODOSxZwA9c6/YuD7DBvnM2pVn+Rt7hYBAG6msbePbINFc4YB5wJbuXfLT8WS+40MEOlf/SBPfaq7wU4AmU7bBd/R3xtuuWzLHBiQHbA9pEqi7R1LOfruGrguO+YTEqXEoShijIAb7BDg+J5FbUspWVo70RM8SyI7zOe+G2fkKrkti2M/Ol5z5rWRrsXmTlw2KxrQEJVupoIAE8cH0n7/WfnNozFb2XQO34YOgDtOW8NQn0ssfk/3ZVuCGcfNhsY1+zH+xXMyg3+4RCxQh4BY/sSup4/+HrXt/vS+v6jh+5o8IEtPwMqJphpqmjY4QIsEklZm3tEQZo4sU3spLP3SRLt4gxURFRUsRCzLvJSHTRVMpa1DTzFJT8a+YeG7ncXjNZr7w5XzOOXu/3+u9Lq/1Wmu/9z50L274l3jeQqJmkHgVO87/pV/6pcub3/zm6/fmWqKbvl2Rgfd9tg0dHEAhRTfrK0v8yb1kZ4ut/uY//NlV2cXW7NLa5NjmPceDmFzZYJB18g/4SfeKXH7d567KrJ0Qv+bGZ9hii5PWQg8ahZoqxmYb+nBlD15Y4xJEnyWnnKIYsG56kyt7zz7L3ZaQwz8NOu+td3PU5ufGDnsbtwaX87doS48/9EM/dOBdudUtacZhA77SmJufcGF6ofdew9FyDdzCSWAvu+Ox2wBgh87lh3xwuUefiWMydLyf3oQLy7ebVyFxyy23HDD3oQ996Bpf7GjsfU5M38HlfAQm9Tksh138tdd0rrnTmoyhqUMe7xfX5GK6l0vplT5gsoaFxn6ft2a5ydh88dyw5b/wS3FkPZun+ezyD/LwmfSxTQA+0/iOwTW2diCnIh0PEjO9Vxvw1813eAT5NXQdI7+JP3mIH4orMY7by7Odr7GiEWmsXnEdXIi9ai5861vfut7GBcfTQby33UKrI3i2dUtjbW3BDnsxh05wbusS//x18X9z7GLW1or0WX73M7uLD2IBdsipraOdyHGDdlO0Tg/u3OYnO/N74+ADuDa/FodqLnkER4PxuCKuF0aoJ5pz62LckV9XL33mM5/53s8AJhBAadCzoxBYAAEh5IVAiHwCbQI6O+YuWEGrm7xFhAVyQsGRPAvcEogA5DxLsAVXYyFsS0gY3NqRj85re/H3f//3X77+9a9f7zEWxKsDBRGSZk6doPSTs9jSrrADMEvCgYUgXqK7si6hQwoYfh2Xfh2TrHZfkBMQmVPSpi+J0nEAeEmGoGajla+/Xd1f8s9+QBPASk4CgOwdR0b+2pNMIyc///M/f20OAXj+iqBtgkGoNDDyW+DX+hbs+H+/bxsBKeAVk/yYLiVEpMYaCsS2Gr3//e+/vPzlL7/0W5zn5pp4kdDogd3FBeDaK4zJw+4AfuNVjCy5POtzmzWNoYg7JxrNDsmB/5Kbf69MCJVilA8p2prDOEug6eQ+97nP5fWvf/3xe66RsWLT/VX0sWSPP0qeXptDk+fsF8g4kq+4BOARzK62RjL3mQdItk4wmQH7Ys8m2C30k0XjVdKU4GCenQf0s3ggRvZKxxbvjiXbGT+WqDkW4RPTbNWxyWaLKv2vPvmZhsP6sHhqHWQ8Ew++K5YlTUR6SdcSeTkGPtiBlLzWI2+R8eyDiKP1wFDk4Uys+FMyIwDWtXpSWNLn4jWsXVm2Gdg5yOfmKsfDVXiEtC1mtJ58KAxTUDleTuQHa2vz8W+3q/BDRaD8K9aXmDsWaeTjcqY5elWkshf7LrfgT84XY8lvuz1y2WeagzACt+AvbCPmwwIy8xe62cYP35db4E7H5AtiZZ8ds0WxnGrs1Zk10u82as551vyKY3xKLlguJ3cpgHCZ9QHkVcGnsKMnO0X6fpuK4lbu2py2GMT+YhDWuc0lHxDrGlrpQXNWvuWTN99886UGVP/KrzXx7P60TvmSTdiezJsrYHfnRJrjgPSWDB2brLjv4lvjbVFTkdAD9eKAHVfuSu70jvSLGTaAMfy74zxYrPPky+WyjdHn8oRca709s6TCrF1DcRj4m374GLzYoq/z2aJjww6y48viq1fP8oGLfBwHFFd8k+8qEPue/Zu3XR3Nmcy29SdTMsME8by5Cj9lf++z2+ImHirvy0+txT/5hp2WI4vZXpMnWfxCEk6mIaJJpBlotxsdadZojnacxo3GLIzchoL4ke9aqwKRrHhEx8LYfmKuPJ5el+fDo+X4CmA5mcywF3/LVt3K107NxnbLl5hl/141g3Es8bT54VxX8vmtD9gfJ2Uv/iD/w/erYe+8YOf4zof3/NKxsKax+l9c//Ef//GBNb/+679+l3iGBy4e4HfqDj4G05sDHsn7W1+re7YxIscU7/HSvnNc8yynxh2ap1uojwaACTqQIBIHArXkDhHawjajc4wm3yJrjWg8CXgDCehwgg0oxAYZ2ySscOSQHSNBcHagDWwkaN/3Kiht9emzm2666fL0pz/98qpXvep6pREhQQDoYwHDFQRJJZka91/+5V8uj3jEIw4Ddb6r5ECH40u8DEmnrj4ZdztZHHSDwHGChIORz7qTz1jpji/4jN4dZ7wtlmzjWbtJOggm3QF5tiOX8RAvYATIPJCGrh3Xz+gkcz+ToYgQfLv1mD76TsMGmdE5zAbNuySDn+Yjv/M7v3MUoQW8YF3/OXf+EQHAmJy2z55BTJKV2CLKJWqFhId5iZHWYZvcGfSNJZGmB+QmvZOTH7oy2ZoWoPydffkG3S7B4XeNtyQSqJ7JimP4GPLheJjD9h3/4z/+45eXvOQll2c/+9lH4b/gz46LDeJm/R+BbL3WjGDtq0S1SSQddmtHT2rugV3IwV4pbwxPKk8/br3Ywgi4LzgjdBHD9SEkpXHcTrFy8mVkodfOsa2erRD89NS8/Utu/xAgx2lErD0QmcVV8rUmWxU3kSEIMFgRYg1k4T9iCakUC82D/DbWNgPkmMULpAXpWiKkuHc/q6IAlnt+S/PwJ5gMs9aedln02TZu9hw5Tw5Krx3LTtbZGpB3TcjOQRY7r8/lWMQrYt8xFfZ0LH/AbVjkAWuthb3JujpMd5pJ5G3uLZiN2auCkK7Z1L3OipF81M/6ycXiXK7o3I7zZO9klTfxExgnHyzGVDCsLsSJ+FIQkBE5Uoz6XgHT+931gP8ki+eYbDwth8J7Omf9g+/DQOvBRci8WC6ee3WbAJ/cZhIuJ3ev/eQ4Y4lhOMkWfL8x2Jwfsxu/YXO4vTZaf1FU8wXvF4e2qOC7OKCYNL7vW/srX/nKg5D377d+67eOJm3/4DwbW7+5sxvfdQECXtE9/GUzD9FkUzlATNE33bpVSk7AMztOfIhb/Cg92KXHt2G7uHfVViHMT+HJFeDv/MMFqNZrzZr14qt58aawrRiU6zQ34djyRgX7mXc3teK08xpvd9ngMWy8BVyfpTO/IhVuNAY74TTyhRhkJzrFwfscp6FTO4/kULkfR9FgSAd43OKV8zTC5EK5f7HG3PJt52pGwDg+Sx/pc3GJfhT/OODWIDjjOU+wl2PpV22hiUOv4h0O7oXL9TGc0njnGGYf+L7xIb/hBFsvwGd4wbf49RnX2Ec8ymHbCJMXt1bBc3AX44gzPge/YfpTnvKUY/dxfPCFL3zhEcvNuRdqNm/1N9+HYfje4i1sxhXJtcewca+eobOxxq9d2Gw+Ndbtt9/+vWcAIOx92b8FIQmhCZagc0bg33vOWDfLvXyNiWy5KtqYtm9TAFBHJiSRBX3HbgLhxOZZ8oDImB8QU+Qmc8WfoNZB72ptsmZcDtyxtg5yQmSQDnqvmKfXJeCdB0A5o4QjcIxt3ZJ8dnAPGcdaUpB+mzs7AHiObgx6ZT+g1NXthz/84Ze/+Zu/uW4r3iJLsHF+3UiByx5IB51bG6BkQ4SZzyno956ZZEdCN8lt8ayrvN1jY0ju5pSgAR1bnGVGGqzJfM1lG7P51oZiZXWMRCCNbBhYWDugU7g0P5/xultvkYPWo1BoToUbeZdAWYtti7qHCJ6rVeJou5FL2ICg5oFxN47Td36KwPMFSZRfwZVNTI3v4TYAD0DnC7aA8ruOsW6JdYmPJMYm5ur8LUDYQhGqyce+7JhvuRddgtjtsdbmPD6BoBs/O8DObSTu1U/xD+wbM2LRfAoEydqxkkCk08Mx6YMPLunh+0uMVi+LV2IfpsgZnVvRVWOM71lv7yUeuWPjanNLPpQfRlQ9VKy5Oiadd3625kfGkzP4LpmROYS78fkpP0g+WyqXoNCrObZxBuP3Sh58bAw/b0lPi/eL11vswf67a4yKOQSIP4iBflqxh6FqjCWLmFnys3gjb8FnMaf5yT+REGNu08K6rJMOFFv0BHeNZY0bK9mY3y0Jl6eMIW/03vx0KtZ9rhBmS2OYpznpiSyds1esxI5jxVnn9bemszmWPIot6+34jhN/zWkXjfNgpdyXvldGBQA8kjscA8/pp3E0SBWgfO2cfzZHuJK5nIvPLNbQNT01tgISvjU/3GMjvqtwVCRuLK99Nw96uBwbNFZNsJrEXQjoV4HgKN/stavfYVEc1TwwZ3EXTqQvPm3NzmuN4lF8rl/vOuHm2gh29rrbzq2zCxutpUYGbqlpye/E5HL3jq1Q1iBy7uY9MbW4JJfJ++mUXH0HBzfPa55mj3jRFmpwXwFS/PR9cuGp8E/O4NP8LJnD/X63/vnPf/6Bb+ln/c8VVnGBx+N4jSHe6MsatqHENvxyX+HRfgZb1C2973sxJq9svnHM4tvWCPTQZ1ubiVNc51zg40mw3K2ZOI8mhJzs+MaVf3FFviTQuA8sAAAgAElEQVTu+XiyaTb0GWxrDr6l4Y6DnHWjEaOh1Pc4OlnNr+nQ+50Xb7MG+uN7fFJzZY+DqRXMYYQ1wP69NY0cy3VggfVWZz3xiU88fjIz7kNXy2/Y1Dh4JRvDTRzJ9n81qnjseE2lzmmdagIciS3Wrta2F6qOBkC/AsBQyDxyKYmsc24SbdCUsMUawOPcghmp2sTYuJz1nOx1o7bRkDL6DfXPfvazd7nXYR0NISYzY1Hwvt/OyhIKQYBQSDA5rIBnfKS98TnOgr5u2dnAW7AtGdR4ML516BBtN2uTkUDl6BIU0G681rGBDlAQor5Prt7bprZEZHXKIZuvpNvxrX8TR8UAor6FO0DgsAoZV7hc5bM+CUNHlw/2PYCXYBCIzmE3zi8puHLI5yQEProJaP/erVfrrxIYIFli1XESta4fYKD3zndFQmNpySyb9erK5BaUdL6FVZ8hJM2/MooXcm6CEJM6mL2KE9+ZB6EB5KtHIKRQTh6g1/muFCs4k0mCkmARj+bdKwatRXOGvxuzOTwYkd3Na71sKiY7t+8UPdahgXcueDc2xdl2fJcsRzZ7SFs7BvidJICcKR522z6/QZ4RZOTvjKuuAvHLZIg0tW31K1/5yvVBYX0uqa4d+Qq/ahxPH08f9IxIIVNwRYEBD+neHMbne2yNcMFlTWL+zy/kGvgOPxFU+UKBQV/G0RxqfQi6p+siRHLTysw/xSB7wyb2YVP5rPdbzPgcwaZnMWV9iubO3cbZEk0EY/EDwWwrp2eNWDMiKFe7Qra5UsGgoGFH+ltMo/u1MfmRq3DKE5v7TMM/e8pl5mq8fv/885///HWnE1yXNxB+uC4+ECj63aKAT2ycn6/Sim0FtDiGV3LIYjCbLTkWj/kDnLcG8dMxfUdGdrFGmN1rsZfus2V5dPkJW4hjObrxtzhRfMEXfkPvHUsf53jjW5rdZOfnS27PRSWCmlz9R0TpePWBa3nAKFttbj5zOn63BXU6xGcWCxt//bTvbr311ss///M/Xz73uc9d7+dvPheBGstONzrtVf4Va/JE3Kc5PK+Ij8KK9SG5Fj7Ir7iNwqXPa+j97u/+7vE8je7X7V9xlT947s3y4+Wi21DtvMUlOlZcwvblCORofD7tb/7b8Y3bWlyA4ZvnY9gwbrdj7lb+5DAmjO5VTHYxrnXjStmy8+Gsq/TOaTy7FcTncnM2kGNq5GpgyAnZSxHJf2EcOTSIXFSxVnNqCIgxesf76N2c9LP5Yy+04XO720o+OePgNlVgiFs6xZhjmo9MbMFX5GmcaOMTrmhILFYmN74Ob9hM/JDZusXr5hx1TGs/cwZ4Ky7ZafUv97G/uWFGrzhlclgDLIEN5Oi1i6U9+wC/1HygZ3PI+XIVPcHS5SzsLA7ODUaY3znhQLrUUIF18hM9qXtaS+d3Tus5fgawhwAuyFkgp2VoyYwCEUkKpCAEb50CWZScOBWFEJTzbdJAyvos8PuRH/mRYxs9R9yE17GC2augAkico/P8TylIkSJesAIiyQZx7T35OaxujbU3BrDgnJsUGL7XJVpnHa6Dm7fXJevG3cCUpCUdetawkeQlkZ5z0D1qS1bJxbnoASHtNbs05uosOTQrsr9/WyDQk8JHorSW5pRM+dmZmBqXLnTQlhQ17t5jtAl5fZI++E5yNB4/4Tt8YGVBZJqXDcgMUNzDtX63gAvcJFV2kyDWtmwm7pBRV9D4uzgFwhvfzuk7V7YQbaDR8QuMCsD1qc61DsXBGdTWjzQ5+KcEv4mx88nERvzX2sSWYi/9+jk+BaXCBDgbY9cp0SDMtkeLa/gIjIuTrrSKW+cpKBcH+ruE62oTeZK58VpL69fAEGcSkOS8+IBAbwG/63IO7BSrsFtC4t+N0/kKM0k7PXQVOwL6r//6r8cVGLi7MnT8kmJ+LzYRIri+xbskzT69F7sSpN1OfB2ubjGouZJ/9o9PdmyfNSYcokvETTxuc3WxKH01FyxoLliw8U4PS7roYAunzUl9z3/FJvzb/Mg/YNkSGGRtiYe4lUuW6KzfaBKIxY5TAC3OJRPiJv40qxHvXZcHJ7LV4iyCsvqCARHwvUrBr5EcV2j3JwQReX4OR8QQP6FPxLr3blvj/64qwwfxqNHFXvJN520RDRfNiXDVCNwGKMyFk674dN7qqnM2vsRsx7FDx2uAi0sxJF8nNx/utf/wTAOC3sTDYiifkaMW38VCrwraJaOLr/wwrK65scV6uuq/n3SES9ZELz4XZ62FL/J3sbS8je7YyxVy4+E9zSPn+gnA1oXnyKl2AdK9uelxCfjiHBzBfxy3euR/PW/mi1/84rV5TFYYJjdZE2z3fALNpPKiWCeL4sG9+j7nm+JUcc/fOk5uxEf5rWYBPE9HYtWxxbAiFI7xTzjU+jVDdz421NwjU37T/eY1u+Wx5vPzt3BIDlp+BOfwbLKwR+/xSj5u9x9fMWd+s3zXrgj5hP3Yd+sCvIhu5dp01TyNuwU+H+BvzhML+BE/E3vWIPaap2KyeLBWeq4p8iu/8iuXv/3bv7186lOfujZb7nGPe1x3RovDxdvl33iI79nzHB/LccRvx9CpmKS7rR/o32fLMYyFa8nZi2mOWY6NR/BfPiTO099yxcX8dIlHtW526xxcnH+LFTkuvtOuTXparHeuXIvfyH1ifBvuzodTzonT3WUHAKAWAARYwo1gIRgNyvGW+CkgGEbgITeUK6Eg+5vwAa1iwPZkxwIsRHyVoajcRM3gDJmBthjedW9gL8g2xhK03jPcdoIkZZ3djukfMNXpMbYuOv3SV99zXPaQ1BB6YyA41tx7IC6IXGEz7gISx0ZWzYfAa5IAHH7B/ojKGWyXSBhTY4WfeAVOOmASxBLA7ZwKCD4gua7vSibJK0EirR0PwMjZXAAE+aAvvtfrPgRrSS19nHeEWDOCDQBs73QectWcgT7icXfNjdX1uSGhQ9g4m+QUCuahHwkBiCqc+DUdLHFWNImDjgFyfJ8/abDQN6IJkIGw7XyKOJ11a0AS1v/6TOzAi419dgece+w5Ea0/J6M1Jk8J0RUYNmdXSQ8Zk0zgDPzyfICNM/GuwCPfEir45CrK+qvYlURtDVtChUhYE72Tf31cE+PHfuzHLr/5m795YFfPXZCskh2ebiynu96LUTZdPEWGFkca1z2yyQUnFRTikE+tr1tHx56f/bI7amBEa4FlYr1z28qX3MUjnE8ufrfxudgqvha7Nczh+qHAO6/QbkOv7zuWTLCA3PBZYpd7lghu4dZ4cIdeGntjmI3M1fd25Cg407e446cKLTsEdxcOUr9FG1uJE3kLz1DQIZudizzzgUc/+tHHQ6RqoJlfnoMfS3yRMDYjO3yg686RY4rpdJG8y4H43Jm0L57BBn7KPnAZWUW+VgfipitJHd92VHnHOrZoM9aOLZ/TpR1CdNMam1OBhm8pJvqeD5o733Nl9ozd6UIzZJvXYostljt0vGf3dI6ryzCErH3+tKc97dIDfT1TgZ83Ls60ftPn1gRXxSP/hJPiTpw2noeesSP/S5ZzfoKtOEfna3Rtc9K8ycbP2s2TnFtIaryk02SD72fMlwfXpmJ6r3DzeX4F4/Cevt8LITBqsadzcRx5us+sQ4yQ1RrldjlPbvbemnq/jcTWlJwKdVzHeTiKQpm9105iFnfc3G49i3nyk63TahT5zzjyefKW8/FwXMLxdCEetmGl+MW55GN+ABe2gSW+5UC50W1XycM2iyfiik3WX9c31CJwIZnwBc+mak3xjFe84hWX+973vodvtnNGbnzYwx52+c///M+jWQe/Nx80R3LjyLs+vovbk1NOp3/63Xyhxlveu7pQ7Pp+cUgOVBvSQ3JsnZocch9d4sT8Uj6Hd1u3wg4YiktZp3huTnG/Bbt6SxyTd+1KJ8ZofrEp7jt+8x/+wQdrLN7w4Ac/+A5ASLlAniAMZdF9L6Aklo7dB0DtFUHJsfP7fB9AJJgssnE2iSzZRz59JtC8F2Q6eQtCmwR0ohQI5rQuZPXsTBIfMEIgAAU56ATR7RVwpQOBknE2MXOu5pfUAOAGrWSzXSDGpjvBhMA2Xp+5T9n2IcmUPRGO7WKSf4sJxJasgrX5BIuEK3GxC10g2YIA6SQLUsEvBTNCRu8SaMcDf6CAQNDz6mf1vfraBMoHFMlINWAnK1ATmNaKUCM7mxA6F4Hgq37uRzHjvE2kAYyA7/P+5osKcbbSoGscwIMgbUzQLUBhw3RBRgWf4sex7CF+FnT7m26BEfsDxCXY7MPf154ATAFAJ/CJn24c+9t2e/raeEkO3VxkR7Jf/fZZ96V3j+ltt912XMFaXYrtbKERJY4kCP5iV5SktLgHOyWOZHIlKhlcBQX0fISuthO9xJRd6E2MuO979QhrIwQ9VbtngvQTM8kLz5EXxOOMGewBb7OFAp3e4FxFWF3zcIl/rb90rsbKEgtNx47lp2zofDgBq+AEPSVLOnjc4x53edaznnXYtKaH5w+wjRjlmwqSJXPWuo0DWJm+YTYbGKNj0mf/0sEmbs0hhZR4F+tbXHb+jqnJKFYV4xuXrU8RnNwKd80QRSZ7ylvy2zYy4V/nwCR+tsTG+veqmwIX5uZX+EFkCpZtw4Tvs7H1a26wHfLUuX4dIBk7z5PFya5ggjeLSXwAZ0oHYl1jN/nDcT9/1bhIplxHN2JWEb4+ChfXT8/cqPd2kCxXYGc2WoxG8vuOXte2y4fgFtvQCY6ErC9HkO9dpRXrrbFCKixLV5roje1YPsc/O+aBD3zgcWWX7tgcL4BVySLvbZ71/RaGS47xDLrF75Z486+OVcx0vOKVzrYw6ZyuFHcVv9sN8r3O2WIId3ELBPsvb+lva1+SL07w2G0oyBMwZ/OP8zq+v8nT2uQUvgGX9rZJeLb4vFjL11rv6lYxzrZyIczs8+Vb/Kb14Yb41xZz9Nox8EsM06MGJZ/hJ85JB7ul/tzAxVX4iPXilZ2fnWviJZsLi43f3/Ke3IlLadh5zx+2OE0PeCSOIccdCePOnw/092Jq8sqd9Cse2D2c9dPqxnL731vf+tbrr5jUAChHdzz9NFbvPZhR8xAenPEXjmyO0cBWe8gX4tka8KLe7+2UdLEYR1/qm141UBYb4aNdfXBaHMg18ATvlgdwJnlHI8G6t9YrxsX/1j54OT4O3xa7NzZhROt27GI/7t75i72d17rw73bSH7cA3Pve9z6SlQcYIJ66OJIwAAWGCiWK3w6U7xZUEZmEAkhrIEGGcHAESl0itaSi4yU1yVDQMBTZzbcBJkGbF2mWJMiVzEAMsAq6XvtM8rB+hcSZXJiTEQESeemIYQUM40k03rMBWekaADpeh1VQkftMyJYocjjgKWG7SkW3yAHQ79UxAjJ5kPZeAUcA9JCHPOTyta997fBFSY0cCwZ0A7yXiGo6+M58vY+U5eNnUEp+HT8NjLUDv5N8JOQlX5LZklzzJO926vmMcRfA6SZ72qWQ7Nus2tjiz6t7BQn9WxMQkbwkVkmlV0Rjm3YSiHVLenS7vsxPHas4oIu12TZukEa44DWZkBm4tFdExNUmOg1G8WpOIE3GTdIwTUEqbpzbOiKv73nPew7zveMd77h84AMfuMsVnSUHCDKf2fvNl0wAaQRn8WSTfP6ps7w7IhbXzG+sLTb2KkfP7OihUopUxyVXDY4nPelJl3e9611XYuG5EwpOGIhk9Zptul2gWyMULNaZjTqHjpFLsSopLZEV452TvdhBAS3ekolvLTlE3hvHtu5tRIi5zu3YjnnjG994VX8NgB78Kq74RWshT+t15Xh12Vg1D6y39blFapu27CuX8YXsy5YdLx/5PD+QN9hV0b/Nr8ZwL/Pm2z73H+E+kyqKkJfoW+w3D/nFoFy1sb/zLDaLV+OvvRvHFVlYtbixV3qzXTmk8ZC25nErAYLUZ3QGU+Sk1vKoRz3q8u///u93aXAt9pxxifxiQcxlez4Dd3tvbs0CmNl3CjeYixDLzdm7q3AVwTiJdcE0fuBzcVNeJc82aOUQNluf44dwV+NNDm48fMOxcn7n9N9V046j5+Yst7uyiUOlJ/aWa1ydVeh1rs/oAPY1N8yB+daz8okzxZYcT75tlvF//Iq9FHN9v0XIOT/TT5/f6173uvzXf/3XVQ/mlbut0Rxyvzhonfk57IENO4dc3BrocDFffG3uMS99iEW5T4wrgvAQXLL3G0N8Tl6w20AcbTGO5/BxGAkjcE1FIQ6q2IeLcA/PxuFxmTP/Nd6NN954+d///d+7xLt1bc2Q7t0mxMb8SBx0Xs8n6Ba55z3vedet+svftslBtubZwpMPl4P9fGWctXPbQdLf1s8HVubGNcba28WNjq2whxF00Xb+cCIfxck6tnmTJV7e1f44w/JbNcY2kuA93Wx9g+MtZ1sOrHYSF32XjzXmcjY4b410a3wyqPH42HJKY1pD321N2Jh8busbjXQ+ABPFHY69uL5ywDH+DwPpe/UltuQHuu81DC23l/u25uyze97znkcjiox8Qrz38MNwuKbkDTfffPMdv/d7v3d57WtfeySYFMExJA4GoySLPhexFqpbwkmRDARSgWKx56B33JIuxzSnAEVKctI3vOENlxe84AXHVardYrZF2JIWSQRplHx1tJaMldQLSESSYnXxJWHkCDlo7tYKWNcBgScHB3jIU7JyNlcsruz0zq2kCjyElFxAHhhuQW69yClHXZstsNPLBm/jbsOheQOWkq5A7Xt2UAw1lnu/WpMGQOcHbn/6p396+Y3f+I0DaLbpw4GRQQWFwp3sCAvC5fUsq7UsaVh9rJ2AzBlYlwRtgCMgfJh9FW+ty1hAoHVIBDrCiMeupXW6OkhGXVGJUMwhpAin48SDz+lwCy1+jajRl7ijf1fZxHPn8S+2QpBhiZjfog2AAzKxuZ3szuucLXCMmZyK4m1c9D1ZxQaAdrzY4SN7jkTpgVx999jHPvbAmec+97nHQ878s/bO8ayHsCh70jWfYKNeS75tb0bCIhu26pOFD8AVGCF2s3V6T4ZI8pIrGNr48Jqvwwk+KmaN22uyRG4iS2vT/qbbzgsbayz0UBx4IxaWNOwatgBgH/4jD8FOSXB9gs/CzubtIXgecpP8u+VV0u+1cRSK6TP529mRXT/60Y9e3ve+9x3+toVW7+EXwqrgQRbyK7do9JkCVRy4Wq8RsHFBPrnO+mBNfk4e2Or8xdu1Z2PKvx2L8CypSqbOSW900Tr6WwGJRG4OQrqb2090IUvwqXnSWXb55je/eb2dQtOJ3ysAszPig28giXgIH9krzGLFMc7BEZBUsdTY/dcEzHeLQ+RxizH5TtzQnR0byOLGtWPpfgtRvgBnzcXXk1GMb05f/4U3GlDJKP/BabijINucokDmT+wGe+2moQ9jwEv+vkVkMvE3PtE65Dv6qTkDszYPWKv1m3Nzs+825pMdZ5VLrKsx2a9j+lxTbHMVP1mclFestXNxMjGJe6zN4AY7K6qW88FYO9PIQgfyESx1HzL54A+Op6HjfHLBaLJrJGgoww+vcmx6xFn44vrw3dlfDCZTPx1Yg/TLX/7yoTN2pn9NBf7GnvTL9vzbbYHw1pj8FgeDmTBk4wdmtg48K5ldpbUDIF2vrdmAju3ec7Vb7nUlfPM1OXEo/Mdupt1Z0Rp6Vsgv//IvX17zmtfc5VdCOp9uyBY2N/feb97c4ky9E7b5ZZhwuud8OWb9Vwwth9imKv1sPFsPXpZscI3u5bxk9eBTDXoNFjGOY8gPeIbc5QHP3sNOx62tmp+fL7/bHVNytLzhFU9JDnlom0m4k/n7rjlgLm7Dvn2vwSjGxBM79apmhBnwE/9VYzYP7m7OxquGKvbatdnc+DC7pDfz9mDq42cAJQyDd/B2ryhlC8u9St7nSIdF6mIvoNlysoU4QiKAJRzH9L3CoABrm02dqhZnW09GKnAiGIqRTfybWMkqSClEYluHohfdxiXTSBrgdCyCtOR6jQfYAOLqxBjJy9mQaAXi6mcJtnPWMVtL+lgSyJZnAkqeTcj9vYUjWwC8bN28584oHdKtZK972ef7wLbGQ9jMjxgKlgU2/tkrnUn8kmzj8T0+Zg5jk1PCboy2wqZ7QMKetjeXOPY7c+hWAiIEeAuYjiGLwGQ3AR2YA53GCuS79/rnfu7nLj/7sz97/fnBBR52Tu4aKflUgA+U2AHor44BzlkXybky8iGEYpsyu6WRP0jEjY8E05WxlnRKkOJTIuhcPgzEz82hxoM/iBl/oHPFgnmQ6SUQSDVbi5FsHvbUNZW4YBJglQAb77d/+7ePIrIOK3xYIr0kruT83e9+9xpnSCP/WZzob7i73zeHAoq/wmF6ZAe4xS/5hOKBrju/WGi9HsqlwZdP2iKIDIlFRNi62c+DE/k/4scX6Fo8IN+wgw+Tk/wb731Xg6ZGtqdkw1tEA6HRjCxeihUFNCJSHPaZIm+LaLomu59bRRT4jwStaQGTEMl8FBatD8M8vtB3CoQtPJaImVscsIdYWX/nO/BBw4pt5EK64FPpzhXcxfjGXpInhhWHG9OI/nnruQLdzzxa5xYImkBL1jRY4NjGc0S+Blu7yuhnc1LrxxPECRIG/xq//x6YhgPIs4pP5Nb2WH7WccmtqOhv+fJMYpFOdlgd06XcswVen5m3c9nNOdZsbWKq8/qs4/zyTvJ2fnzjvMNPbOJDjauAxd8Wh/ks3MYfOkb80pvcLGbICK/lV74o9mCfHXYuuGxBIrZWH3zJ+NZrPM0M3MBakqt/yz28P+d8ujhjRzIqhPAaxygi+Li4yAfZpmM6XgFKVjG+eCF+kgUu0S3/tza5ACbxA3NpGmme+rUHF33wssZvh1z/aqi6vx8nkGPEwrlpr3ZYLg6HG3PPM6eCn17VMvzCRTRcHBeRn1wQYF9+xj7yg59tDqf4Cgyg92144NDyrzil42yX74nbcKKY8jBuvssP5UV5bf2czHbs4Sb0C1fk7HSa7OW65QOLr32uwHTBhyzy2NYw9IyXs9vy9NbcOjrWz8XTOwwkzza64NjGxO7ixDnUGfwah+LfaitcXa5xwYssiz174Q4HFu/wnC/lg9lATONt1qS4p5Pm16Rcrgw3YWuvLkAkg6ag283S9bvf/e7DDZ7xjGfc5TkGy3vF/5e+9KXv3QKAkAISiUERTiEIB4Vx2u2M5BQFSf8kY6+IDefdpOYqxDYhBBbg65h+BeDtb3/70eFoyx5nZWSgsUQTQEu4gr+tEE94whMun/70py9f//rXD1BeEAcKHEnyFZQczjoEi4AW/HTSeQi4ok3Ck5CWsAHvHDMSLgnq1AERiflMhiV8tmjO1pTj9F3/+7v1RYI1T3ovkAWkrp6ksUlkdUbH7IEA9XljAI1NmrrY/E1gIsCCA8jTOzsuePluCwp+h/RL3gto5KKb1qkLuQBtXQtYCDO/2HgQxGzPvhV+gbzELEYQaXos4P/sz/7s2I784he/+FqUSLp8i6x1//qs49l/CxGxC0z5EB3z8b7feE9OJA0JtjUOIJpvi0zAs0mDn8IBPqVQQDz4GJm3iGZDMnkv6TUmO1g/X0b62QYAL8ibS1KAiQvafBp+whw/JwSL2Kj1SBYbB0s2toDQYEN6FBViV+G1svGzfdAS/9wmATsvkViCKXEv5klOyR4+tCsK9sgFkm+fs3NrqkFbsl+sEreaDM7Z5J/s5IIT5Re3fDW2fHPGfD67iR4+dGzn3uc+9zkaBho67KNYYePkUGg5ts+Kz3QurvtuH8QGE+C9uF1is8Td2vmZ93xE4YcEi1HEViy6qhW589wXOE1eOdcuCRjAdxRZydK4MGnHcUVGrtqCY/GD/EiyosJVpdaDVJ+3o8MFRFZcN+ZeQRUXfNp5MEj+2OY37BFDe9WcvTs+HxPPKwdd9B3bL4mVL9ib/VyFYnscQ7MIr9nzkt+DXZHNxk+e/msysFefwbbmS7+NAfPhn9xDPwoEvGEbwR0Dc+VwNl2SaWz64QviQa7vnHzAlWn+s1wHcafXzvGPTRqPPy8n7FjrW0Le+S4gWTeZxRY/hAnLj8hgfXKfvNGx4UsYKa7Yw9o0c+GWtexDYuUuOdd6lguJV/aSL2DIFokbu8mlWO0YFyHkTvUAvcE4+cROtS24cKxue+h2ME1juoXlcpsLjezfeXFxOHauEXC2LZS6OPLXf/3X1+dp4Qv0ak6+1Xs5J/0uhyBPsWIrNf1tTtgYX5/d5oWY3nhb3yVnfEFDVDyLk/TH5nAvGfverx6kKxwVLsAVvF1M4GZkgntwKZmtQXx3C0A7OegBN+z9cvrlRpvbs3XztJOwXZMKWYU82Rp3Y5xt+Jv51YXsyy7qAbrDceVrfgCnyO/iEPnJs3ajC3hOj/Cw9eKKy1nIbm18BWdsLr5/d7UCbGXPbRQki12B1uoWDxdtrB2PwefS4fEzgO0A6CAFKGBNmE3anYAELIHgQEtokUFjUugu3nhbyPQ941rQKi4lR9jaHvMLv/AL14fJ2Kok4XNgwSYQBVLyVCj93d/93XWNPW2Y4RR3yGpK1z1NxvMVTwmz7wRc6+DM65gcRoGJXEhSSHPnMLbvFsjr+vS9e3npFkle2y3oSKbAxBo7RoLjdH2n2cCGCBPQ7Dygs8keSPV9a26cGi5+ZxUh6BzJh8811zkp8gdbagAVoFE48Z9e6Xp1IZB33dlgC6ElJ/S68yFVdLMJkD8DiM6TFB1nfHpGHujCXPzWFToEYo9bIOd7ztcttH4EsnH40ibHPc4VB1d7gCP/oVs+bk4dajslfA8ftqjPB9heQs++FSxL3JDW9VHfJ5+YgTuPecxjLp/97GePmG18jbzWDSs6xxNqYZFdNoC4LYzPec5zLm9605uu996yARKB+K+ezrrqGCSSjSQh361NgT0ymS2Q5PRkTldSjC2hVWzbZpvu+CRdi1mFkKQAv3TV4ZyCgjwdz/HnEZcAACAASURBVPf5Nzzg2+KXTOJOYSrGxe8WUuwkaSVv48CsxUFXZzufvIvBS2aXSHVs4/ifX7CBV/lubawgEzf8r3U1Fxl2BwNij6BLyhu7kjm8FPvixzrhGjxc0tLfrngh7/CSzToGNil26dO6t5CAFQhL4ytS+YM4bmyxhORpqtMN3470NjaC27qR0M7NZ2HIFqBwezFdMbQFz5k3NEbx3g7CrnyYd5sBsA2WkXmJmRy1+cJceAD+QK7FstVxn2cXeb75xXc69mA4PsoujdGxigZ+ClvlaHPhH5r/5pB/+GNrUhTjDJsn2HsL18X3vYra3/lKOuCTZxIMz+W/vqdDRbIrupuv4QB9wMbF3eWqSDZ7wEM+1FyaYOIK0ed7rTMZbI8Wp3JIfuTYvst3H//4xx87wbZZY1xxiVsu54R3PtsrivIFH4Uh1pSu+6dB6/jN27Blbaup6/k5HWNrOexensKnxA+cJ3Pz4v9yZsf2zzhwkU6as1/E6HYzOR3vNJZGZ+8XV+VTuAOz8Y5tkKpZcAE6XG6sAZAs8uXid2NsTbS1Qrb1rC2cBN4sbvgOxjbny172ssvrX//6a3Pd3G6xTQaxqS5Y3KFbt7lsMd+5fe5hdGKsdSfD933f9x3PQukn/3BVmNT6+OpyNhhJJq/y+uapGirf+c53Dtyih8UcDabFOw0ZHEf+kx9gCj3J6+qrvt+6bnMWvOCXbKop5tjlKPz3/FlzFHMektj3XVQ1Nr4glszdK+4j7uULzYOOWQxRO1kbP1K/mUuTreP8nTx0eTQA2gHASJHGHKQJGAOhkUwkf4M4N+UpwgQYguq9BM9o58bABhRQ4FDNywGBbzJxiAURf0sCwAlIZNgaAJ/4xCcOQHrmM595dLgAgMSMxK6iGVQS8kpfyBVAAGTOW4dHqiRJQGR+8hhjiYKEpHBCrAS1B+ZwNAC4ZI9TWCdQl9QRDeQ+PeQjkTdB6rteXY1JprM9JEU7GTQq6I3zWxcf4fwCZUnZkiWAZZ1nMruAsH6BHFg7IGkcnUHfKTICeONJQsbpnP4GwNaTjYFen22CbKxip88RAwkDOKQPVziSzZZUPtKrZGcehAzR2WJBXC9hB069aoq0dbvt1OwhAbGvsZHkTbT0lW36r9OJgCCe5kVW6FIhoFDhl0DYXNbANzqenyHD5N94lCy3aELwJTyF/RbRdCN+ADJb8z0kDTEX333euYo0eLbJvWPTl9gUHx3TZ1sI7rh8Ox10K0Ld+/BN3EsGyZqP0sH6RuvpSmO+KCl2XgkuvRpLjCCdYqfXxcEtoCTVPuMTiLnCn17pIDJVMlXEOY58YgeWwGvFlUKHfrdwQnBav6bXkk4kSw4xRg3YrnC56ipeXRWD4enB1Rk4D7M3kW8Rp8AS2/xAoQ0vekU24Yucsr61uC7GWkc/5dR3NcuWKMrT6WTJsiKJ3Ju3Fu/FYd8ripYnLMZv7MtdxUvnbW7jn9t4NOYWGGwnbyxuNe/uouGv1glD0yHc2KJgn55PjwqTxmLnzUHsAgvwJriOJ3SO2Ngr8GLb8eK14xdHYYzc0nsXLeDwFiG40PIs88McOrA93u4Dxb38i7CmazYTe2KZf8MG+dq93eEK/efvHuwoz1rrjisP4KR0zC/ki+VKrtKJic6t6Pzv//7vK2eRl9an8R1NDbiw66N7eGMX5XIuvpUfbvzDrPVPjUyYsz6kAEkf8sk+n4Rt+E/vjS1eyJmP7pZ2MSaPtVbnpJPGCUPpZ7dO434ao4ovfu9cjRP+LF/Qq7xzvgLeVeR2kvU9v9t8CsdwAvhlV5Y18XVxZYzW0t8aT83fsXweN7Eu/Gf5EGygX74Dk/Dqzb3pN179iEc84vKZz3zm+jOcnZNu8lPx3Pj4A46a3ltjYy83JANeSV76lf/SV9vGb7nlluNBhsmGQ9E1ucU5nO6CQw+9VTumQ7tDG6fnv7Qj1a7Xzscd5FW+Lj5wiuXg4hlf2xoL580Oy63sppG7tsmMX6gxG8NDyeGNOJNHzrVl3/uOTuGHc5f/4OTG37npJ/k9U4ef4vbsBwv6vAtVPW+KDlrjPggbZ1xbJ9PxM4C33nrrHV/96lePAQjD2Z3A8EiNhfUKHBDSBl6Q5OQCMCGXbHKGlIc4bGKWTHfhkvwWEAiywhKgAEjfJxunK6H1L3LZmoGBgqMg55gSpoKPPIDc98gEAGpM+gL41r96XFK9RSh95hSIcnP34MO+655MCRuZ4pS9t80rAGGrJZj0wsaNRRfkZCP6cc46pUYAfdATB1ZA9bn7DYFux2gebTB1nC4YIrXkWTDzEQGNPEr8bGIdQOKcbCTavqdDugI2/JeuJSHyId4S5upw4+hMwDY5NLaGkfX3mcKncTYBrY8jUcgR8G4+TYn+3iugkrr4NxdS6nNkYv1MU4ru6E2Mmn91LwmTW5JqHkDd3LZ3A10EKzn2FhX+v8kcNvANT2bfuJRQxDjCaw2u9gLQ5AC8kp0Cz5rEmXsFxb9CyFwKi/UjBejibjKRmR5grSQimfI9JPmmm246ngZrS2V4p0GVDjuv5Fwhi/DACLgBL9nzHPsaJAiduOc7yIq18ZNexQPSuD4pBhY/xG2EI3kVdGdCy181nDQQXDVAMs5x03nsuWN3nJzWMSXnjgt72YKN4B8c41PiG06uzeRIul5SAFdgZu81ANIB/3GlJJ3ulX32IEfj3HzzzQeW9IyKxmt+zRM5j/636GB7+Ei2fD3fao6NO4SI31qn5iMfS5d2Csir6Uejhp/TqfldjT1jj+Ngr5xBDvpdHqHJsjyAf8BDHAY2uX1hc/7mp8VNa4Ub8on46fs+00QQy4v/i61IJVxP1qc+9amXj33sYwdxbx1ifHO8NfV9a94icI+HtZp0sPWcI/kXXYrrbbJZKwzYgphsxm3d56LVe4WYvE83vocnvSePubeRgIfBKEXj+r6x4TR7OBdG8/EtXPjnbuuGLQoA+YAd4DwftUbFHN3RT/Pv+hVFXdhql0u3tSZbRSWOqOmSTioaevYM/iK30d0WWbBv1+xij0INFsFrzQgYgYu2Xo3c1rwNwtaWTfYXIDoPjvd38/nteVgaHodr1TD9Y0eNNHx/+R6/E7sdgx8t/1JMaqh0/OZImMde/HiLPjFx5lGwdXlXNrNO67AzsbW7VVeOh3F8YXn0NpjENnwVH2zbOPlK9uu2FTiUbHy3MfoH4+iTT7vwsvVT47Jfc8mZuNXin/wAo7yKT7rPfxX2bLz2ZD/nadKRdzkIPeDNaof8KZ/u1Rxb2ON7xmIP2LYY02caSXKfnMYuyZZO3DKkNpSPkmMvJJg//eHJzmksO2n5ztkmHXv77bdfbnjSk550xze+8Y3jhC1IOcYWbn3WQpGJFs8BEVtkKYNs8De2YF/yu6R+CUHHI6tLHgWaQBE8C96IvaQlMXQuGRSfigfgBhA5OmLluHOSVHQKePpSwHUeYHNfhkBCFoE6fQn0ZEIYOJpu995jtWvouMYnJ0dMXwKRnhtfsuq4mgrJiAw2rmITsNOtnyQh84ID+9IdUr0giTADweRurYiLvzcw+dgCtMTJFzdIdx2b/CQE5GUBY2NAEPEN4Lk7XZAIepdI6RX4tE4Epjn4xXZKFYtIC/BFDiW3JRMaXs4Feh0jeYmD1usJ5eJn4wGIIoa672xAHnpQ/FsXgEVUt2GxV6PEPB0Bw2TymTmQO6/wBbAprBqzeX/wB3/wuJpDlsZzDh9tbMDPBzpui90+B+pLUsROY/R572HPyojk8B1yblGBfLBFYwF8RZ6xG0dz5FwowirJVJxIKu4RhQVrt+bmM42jKVpHPz9oTve589WOY0N+HaHsmRYaLvC+7yNobv3pXLZJX82n6y5JJZPYhXuwaucWq/xzyVh/a0rAsT5zJWULtcWaxuL//JF++c36q5jqFVFg13NBslfKEH35Qh6lP1dsGgPGKGJgGZ0Yyzp3i+eSp9aVDD0p+OMf//jlL//yLw89yxVymPd8t/N6uGK3w/SEag0b+oA9YpKNlzzCEk0e5L1zs7+fu1JQiWfbRa3ReTBwCzKxzG506hUukev8HibwOXYULwgqH5ITO47td8zNrzAdcUuGxm0sV1PlQrlx19rffBZXk0/lGA2+jtMghhWrCzlqmzV8XG4Sv/ILjKeT3sO0bWqRRT5Op/TWmHQHB8UITkkHeB15xP02SByDA8Bs+Rz2N2bnbXMB5vaZ4oltvIq3xiNHY/Y5n9jCffUKm8iIE/Exnzd2Nuo9P+AbXRFMNj9Hug2LzW84KLnEVFu6H/7wh18++clPXvm9xrkc0dxhfePxp41v/sP+dNHxsEXhTKd9Xj7YCzHymrzeMbjt4nKyp1t8Kru1C7HXcggOzy/TVQ3hPvfgPNx78anPNOX57pn3udijBlhuwF6LMZu3cSdxhG+3Hj8/vXayvq2F6GbjPx2qg+yW0YDA+8VGr+0gaO6au83dOeEr34F91rF5B5cvX1eow1yypkP4jGtYNwzo+747+3/HKX6X32Z7D34Vv7jF4m5jFh8di4dYC3tWv3RLNIwwDrnF3tahODKfq8GSnHQKQ5bnNX+NNr+skN62ptu8bM7lgf3dOWtHnGIbR/ik45dX5BM1bMjXqzHNzz/JJuZx2HjyDQ960IPuWOBSlAJmpLPJm7BFb7G9hdU5gQmkjjeu4kvQL2mmJMkO+RHIm5jP522CpUyGdqxCiGOTwVqBUkAjuDrW2BK+QBVE66gcCTgGoO9973sv9773vS89ZwDIAFJJhrE43iY1zkcfOWDjCgRBbF2bbOgypw4Ac4ItwDpX8LLT6tJYAgU5LLmUmOiArhV9ZzK5W182eXRccwAUyUSy5i86aJuMNylpTllbr52rqEI8Ot/fgArZAV7ORZAaw2cL0gjZkon+Xt+WOM6EdX16CwpEYxtJ6brudrqVBHTcgVXnKRoWOJoHKeuYEnMJn5wSqiJqkyZSu6C/DaXGS05NKeRIYmfX1udJwGym2BNTSAcC3Su78MFN+uKS/3Vs5KZ/tou7qkdmyVni53MbD/0tebX+/GqJo8I0H0ZqOocO2IBvsPseuwlJ0lvcMJ/YZU9k1Zh0tcllCSZ78CnEAvkWe9mnsd3zKT7EskTbe+Mr5LJ/ibdttP1WcGO2Vj+ZqsjR/Ez3CqZtCPb52hf+wUeYtMR7G0zIi1xmjXSAJEiUnjMBb/nlkiq+Rf9iY+egW/FkfV7hhiIj+fMRvglXt3iRj4wtgWvo5N9yGT/j22JucbnPXJFrfZunsxWdNqa5kAiFxqtf/eoDO2699daDiBcX/G9zF/+4u++sSw6BS3C2c5OFHLAf/vCJvt+CW+HTKwwX82Lc5/ISf0oXcuNiX+fD2i1g6RWuKyyXL/Clc/NeAZBO+3WCHojlCdzWSrebN4ydTB3n1h18qPHE1OInn6R3NnWBYfOfHRjimjzGy1Ywji6Tsc/7B1vkR69yMKwp7vzqRuewdWPZRQJj5YT18Y0N9jrbhH/4+dbOP5N+OX11aldRekk2V6LhHz0334/+6I9efxu9MTx3RfywNV/fNbTr6v/+7/8OnuChw2wj14UX3TNdQWMrdj7vSqAiV/5la3kERvW6zQ8xlu5gJv21Ps0lOSZ5zhcSWpOYE8PbDBKH1rJ5J/k0pHet+eRyRFxWk73x3aIMY+Bo48RpGmPtuo375UfZFVfgY670asbwX/lieSVsx2PZ2kWOzflyON/ZeKD/ZGttuNzGUN/hGng6jtJxy3GTvZ+yLQ+3q09uUz8sX8U5k3Xzi8+TLT3jWdYMl8SYPHTmJvRFBrbwQFoX+tQj973vfY9fd8Nl5G86chw/k8/ljtbAh8ypToWf25Daiz3WBqMU5ovj/e2CYONqRPB1F6mbS0zgHuypBu49jimnqb3g7vJ/F2H6rs/3Ya/p08OV01k4FL7273yhgB+IkWMHQA2ALQqRPKDOIRD1LXCAJyDeIg45k6QYUsABMAlgCZoAB4pkcS4Dc75N+uvYWySsI5MXWAJDXVDFlfHX+fuM8XRcAMDKZ74c7Wd+5mcu//iP/3g8AONMMs4NF8HYOgQZUrRJjLMKGCROpy9AibDlqIEBXUrogCndudKH7PWaE+VorQPBQ8S8kg8gbeGp27cB2rgLIBGZxtJkQoI1ATrXVpwtMoHLFpFsyFcW1CQrfrVNq9YgqS4ZkZyWOIoBwEs+SQpgrj6QBw9x2eaZ9TcO30FQdy6duyXCiH7jSZbiQmG1RUDfSW4IlvECY1v6Og6Y73YyfxsbKWbzjQuEIR/uvOxrDvihyDXeknfFhUIHiWJTNmYHtlqiTCf87Vz8Jq9O6MbkYg5wTubVj4abV2MBaMmIPXovzpAnBQhiIGnQPXIBm8923vXx28VUCSC/41/ixZVaOinOH/rQhx7PQYlwngsG8Y9U8nfEhB6K0WTQaOQHmqGwp+75/vzP4go98H+FHOzgd31fwZCPWIfkC3uzmas+8MPaYGnnwJPmosP0B4cU7zBGgWBdii8EjQ17lROtvbnEDBtpuGwRKTcpdOWglVXDpHlrxob36VKcNGfrrHHfOLBHM1XugfvI1VnmvkeQG49+O775NBH4KDIkf8qTyObmPLjBzvQjJ1mD+GnOHiYb4Wdba+5YPKNxFJh8avUNq8UZ3xb/cnrHabjvMQpiumRz/rU5QgzD9uZsfb22Djm2V7s0isPOQ4STy9rkfv6Ot8hvy0u2kFs9JV86bz421RyiG+cur4HbHZtetmGPD+IW5MNfyHcu6NltMRK+OUehI+/tRRrkGX/AgTY3Nac8wcf6DEbsVb/OwwnkpcXE1tW96N/61rcOPtd8XeDpVqstiDeX4MNsf759iH3l+i3awmu7OxSEcAD2wC1cii/hANbf58mgmN74+smf/MnLhz70oevziMQLP8R75UsxKp5hqRwHs/kR7IZluCH8licXN+VgTbotguHlmevBWni9PFGuMi6ZkxHWbq2wcadGMa6conEhNuT98MlT2ZNRw0IBdt517XxNh14di0du4cgnNe2aL6xXPLqAgWvs62IBO535r3wgBpMhbtZzhb7whS9cd4/BALhEVvG23MvfeJnGDh+ClY7jt2J5GwDrX1s38U88HH/pVQ40P1yBHes7YmP9DF+jk16T3YVdGL/1mbyIC68fJWvzuEC2PAcXh7/J0featWJc/kiO/K3bCPg3uZKh+dkk+Y5nADz4wQ++o0ElQh1dB25CWzKypBugAzzkbRO/pIDMC5IDQefnHyzStpez8gEuJ1syAkAkgI5laAl6P9u/kZUNNGNzDvekOw/R3yJXEl2H3IIQIFs3MOkVcWI8rwITeNE9vUsW5O377Ogql4LXeGyNJEn4S4bpfQOjz4AIx0XyBQQ9npNt3/t5NIkAMEv2nbNFV2NJbEsyF1CAJJLGXwXikj/Jk08gAme/lSQDaHahI0EJkIyPqClm+GI6a52PfOQjL5///OevT2dvHMDRfNvptibkcosG8cMnAA1dkkMSYKdds/jo2H5Vo1uAEHC+LM4A5gI3wmZuJF5it3YNh94j1L6jJ/PSeWuN7ASIza34sq6dE5E5J43GcAWaHhQriFPneKiXhp8t2nwwmdhZzCsSEQM7T8QFPcM0DQ6JhTwKvN5LQmKJPzpHsuZ7dhPAquZAWI1vDORLovX7tOmOz7H1mcAnF/InaUk2MAZhdRxsaX0wVyzyRbhFl3xsyb6/m8cciKWrN55fkEz5jF0GZFxyZ44w1hUojbCO79hsabsk+22xwocUTs3ZzhzNLU9+ZrfVL8xLPxuTS8zhIKIgTvu8ORA9V5bFVXL1D0ax/bkQk182f4hZPq+RLE/BorAQieB3ndt5bvHYxgcflTPsjLFzjY74S2MpqtcPzN9n9N6W4BpI8pq4EYP0Tg/0I4ZbY/MiXvTunm25ufn4Md+j586tCLQLjnzbhIMFzYXsO1/MWetyJf4I48kjHzqW/4rT5JcHOpa/Wt/mqo7z85lu8Wnc3QFAfjyH3WE3H0FwNcb63C8Y4CbLD/hCxycT+dM3Pz8XcXLM5ll/iz8xZgzFAhzAX5Hs5a3nAllxK6YU8Gxz5st0aJzllvRox2Zjb6wuD3FeMu+FEZgm9uXgzlU88Xd6gf37rAznbW5RVLC92CAjO5/tjduoGfBT82rMaFyx9fIF2C7OYZOYrkEWzprb1VC8mW/3nh/R1frc4tlyj2STO3tNv80p7/AZ+WNxtnUYyxrpTOzy/3Ox2ud7O0vnwdP0KDbUUnjIxijuhPOyOywV/7AAjiwOetimvCRXyx2bH/ouHcUZu1hg/fS9jV3cqXHYhZ+Te3kH7FaT8B3yLO8gP26VTJ1f01TO3PorvchHdJXuy0WbdzZfd85iuvVs3QtDO87FPPxy17zHNZ84W16viUTf1ii21Oiwc3ltdsYjXXiFfRoW1onjJt/xKwBuAejA3YKDnHEayXZJhWIE8J4BQFB3bv87F0no2CVgzbMdb8Hb55xjrwJvQEuwCgGKFXQU1DgLlooJhadgFXQS3hbG5LH2ldP6kWvOZs3dC5Szdq+SYwV9r0j2Bjud2cYFKLah0Tx03bkSIIeWgBYsObLver9JQcBxGI4pMIC843p1lZi+N5n1PTCgF0l0Exa/ECgS7yaPvtstY40NjNh+CYS1Sn6bxAH2AtUWz5tE2IjONpEINIEIxJGj833GgE5BDGAQ5iU6xaItvNsUWtuJHb7DJ/IFttl4tBbAALhcrWEbcknUkjd7Ri4qxLr62JbWuo+S8cbafiY58mWx3+euTouz9dlNCgu04QKf2oTBB9hfB76xFTqNKd5bo6dRS8D03jH91vCTn/zk646L5EcetqBOZni5iVwBphhABCtoOr4Ehty3ju2sI2kSDX0iihoKcBG+8FHxoahZ31HYOdatAHRP173usfu578jXcd0aoMhAoCT/H/iBHzhsHRbCMvMpdHqNNCdX5++9gs2HpHd+43VcP9uEBPR58yNCS2aSs/m2mcJf2JKOFXVLxjo32/dZ61jihHyI4WTfXCDmxWjj760jcHO/51OIml0DsEwsIXvmVPzCpb6XFzf3mIsN4ABO0PgK9CXDyR4Wp2dYuTEIV/lHOdBuBHEpp7Dbxvk2JBU//BR2w1IxZy6kyRUTNkCOrBlmthbNIQ2h7LLzbMHCl/miqzjptXNsE90c4hycha8jjLiU+GxNLjwoxPkH/8SP5A7653/bVM+uCDF8Jt+S7+VacgU7iSMcYHmUOekAf6w5lu668r08Q6HHv+nD+9bUf5xmMQI30GxY+ZaDsTtOm13CuPXtnYN/LRbjDo0r1rZIV5glH/7Q3/Bw7ZluYef6t5zEF2C5+Zyj2Fwujb8v53KeueX/PX93g22uNXfy0cfyffP0ve3Uy/E6J/kWC/lXusx2cgk8MSdcEgt7S+GuRdzJD/y413SpIWYcmMn/YCe+Cs8VxeyvgJNjt8kDY3ZXlYuXy7HONsP1t2ayDtvkN/+2BoVjn/e/4/ssPXuOjhjwXa9nTtT6y5d/9Ed/dPxSUDtZksOtJsaGx+cdKPyqud26cMbI5OHn6UFzdfOMeRZH1GA4fjLUkFEX2CHlZ47LJ29+85svt9122/FzzVt70DGOt9xFPYobqGs7J3nICVu9pmv8VW6DVRoS6tq7qz9hUevDR+WEXsPJteXKg3vvhRPceZ+Vs8dZB1nkgtbdrSI3PPCBDzx+BrB/lLCAD5BzascgQjqoCA0FbHELBChtSZWg4AiKGHJwDFvNOJnkQg7kVtEApI0vwZsbiQIYAmQTaH8LtHUkuuk7JB3haLxIb4UQ4rVzA6DW2f90ypiIqPGXpHE067O1R0dfsmvu5PIgP84qcSzALggCHg0Usjef5ErHm6SsjR0kwdWrQlIRK5FLfPSMDEoiEhpbdTx7uIqn25VM2zjofbpZEAQCawO6R2AEzln+9WfHLkj4W9Jr3E2WgJSfiAl2MX7vyZD8kmufLVlLh24psJ6z/vjIXuVAJtfXJN8FOJ8hSI2N+ALYPjN2ftc/PxGXHrZRYbxNaGJe7K38G2Psv3G0zUmEk45tDTVuenvpS196ed/73nfcdylRwwZkYZssCJw4YCcxsJ+vH9AHWym2l0zxHwS773pQU/e/BfwaBnCX30tUeyU4uRRfdiIgjzAyvZRU/CyMjnLnpqu+ExuLfzAPxvRdMifjFgCbbJxfYksve8VZ4mu9/fxcNunfs5/97OttQPLH5oxkkwfOOSQZI0virfn2WRPWJa90fLbRFCOj5Lm+Defokf7JAr88aFBuEeP0t758v/vd73hAZf/Se+eWK8zRK5n6W+G6YyGzbCBu+THcy+5sAy/cb86f5ZXVD38mU+ukY3Eh32iO0YmcyA/Ms6Rd7HQVqds3agApEuQ8WKBg8NvKyXS+StN4ruTwO3qE45tDEKK1K76gCUMH/OlcABwGm1/YMY/cxe8WI/nBEksFCN/pVcElBs4Fp2MUBM2BzMJ8fmwuuQhx75zFU3nShRrNn+Rz1VrRZleXWNzcKB8vL3AcX4A/iHyfwxQ8Qp7X8ECQYREijzvQrdjYON+GDd8jE79criGuGys9rP4bt3OaX67XrFquaP38QuOseelTjujY3RlJB64Q49adixfDSTm29fNVtuRbjbc7Q5wjF/NVMQMfNT1xEPzfrUDe8/ktqBpriyHxLBe5JdAa6RX/2XjgA61fwbR2tg726L0CbNeKm8KPfMEOC/7Dl8WJZhnc48NwCI9f3GP7zhF/dIQ/LCdLJ3C+c53P73A/ftCDIbvIsjpIXtjJp+UHOJG9XERsXe9+97sPDIsXffCDH7zL8yDgn5zNZ+UhMSA34Fq4Ci7mc/pcfbC1Ql5Dfrkdf5cf4NautZz6qle96vLOd77z8pGPfOR6EVUelgNbK5uQJ19we5x6qM9qKmhoswf8g438fX2Bj+GWO7eLXm4JiwAAIABJREFUBHgaGdIlfxCDnQcT5AP66WG87b7odnL2ScaOgx04ZP68tXTv14b/8R//cbnhh3/4h+8gMHIpORKSM25ikQRbgEDhpAgvgsEhjGccQdtClnxxYh1OYJwSPTRlCwxbaQTwJiXBqRsFsCmsua2bAjkcpwAQHBCgCWjka/W4DxnZZJsuGMjnnL5xFWcIZ8fogLKDziTwW4DhUICbczB+a7Hm7AZ82QwZ7P0ZWBRbjuWAkkjvnR9oKFI3GLd4kigWLJc00r/kqrDfpkHrY7f003fNvV1U8vILAAegliit7wCpJTSrL+OyP/+WjPNVT6513hI8foUMiDvrQe6XhCCAgnt3hkjefEewL9ggw0uSO96VmM5RuG4jALkTy5KsOXrfVr2ewh9ASbQaXRJRuudHybBbs8gNW1ZuCW2JwGKQMcVEMUP3Jc19UAp8EUfN6751mEW/bLykpM/oiG8ak57EDkwUf+mrOZDIju+fn7XpwU+dU1e+OexuMCdfMD4MQoptkURk6/SXdL72ta9dr7hsQoWddAkfYDMSu1gDk5CQbKjZSJd2DokhRKfXfORP/uRPLq94xSsOuZqD/jYW5IRkciVNQtOcEjMIHfxZjGhsDRfnb+ML1rHRJmS62hwgp4gl+YCOEFuywOd2yXQFdK9m2g2yuUV+EKO9NmZ6+9Vf/dXLy1/+8utVHetPzuSBZa1pSTms21wkv7I5MpOutlBDqlcuV2p6XRLjyhtZ4B75FsuzQRjpZ8pgD+Ikb1ijuDG29SnyllizkUIGTm2Rus0S/o5X9Hom6gpRa7cWcaoAV6hsLkMO+dpyC3kUDxBzewXz3DSGUxv//ISvwgzFGB8z1vIOOOeY1ra5cJ8Hsz60ubTPt0HAh8S2dcoJkfc++8pXvnLdpXOOqcbsv1hKxwpz+N1Dcout7ks+24IP2THItxQxveeHyctmfb78oHm3gcCvxfw2pvCUOIgdZW5Rkv/lw+ZpzZqS/FAcyTtsKAbkbPmk4zSwYNxio9iWJ3GM5Kdb3MLaXHHe2O0Y2NlYuLl8phZYDt/f7LacCb9RXCUHLN1iSm7yXXLBTfEEAzYvitfFZzaFeXxZrGSzPltOipeQXf6zZuPbWbJ4lN9pIMBzGM33Gn9xRx5abiEuyuf77AkYxg87DjdbbsxueHG/5tLPwb74xS8+bmOjBzl9/VJMkJPd5GpxoQHAJ2AUH4Yp9Alfy+1yvQs4bN7nPWC4NeMq+IK6sQfftUtAPrCToXPpGE6ae/PD8g+651/mgEPwbusYsW9Mdtao2FjFX92Prw41L97SL+78+Z//+WEXu3TSd7zpjW984/W2XbFpHPbDmXqPY6fnxe54+g0PfehD73DAEm4EWLBzYouiUBNzUALt/bQUAsgXLDmpoABam6Q43gLEEn6GVlwgv8gnA0hAHBqhYWQBbr5Nggg/+Zaccapdg3MBoTk7D4lHDM/6WeKRbQra9JkDdMUIQG+CtjYGRsrXGZdQISDnbhF7rExbdBjf+aszgLXJZQFdsgJWgMFYW3wJON9JLPxtdbc+09/AhJ7M27nbneu41u8e8CX2zgXmCINCh12REVcnrEkgNscCpwTlOCBacBb0/TRX95UiBZLjFoLiFNGTxCW39f8l3Ku71re230IXcZMs1tfFcK/9k+DEWrsBkp8MG3PIJZCThHXil8wiH+wJpOESQoYsL0ngc2y4fraEDZ40r87sPg07PbTO5shOSxb625VH5CrZIqNt5adruEG/GjYAvyuh6cu9xO7R54t8l02sjUxL4PLt9UtNHRjenIv1jeEhm4oaiZ/9YJs48H4xrDnNBd/O23KtFzkQd2ID4ToXK26D4OtbqNCJppS1d6ziVtz2mYbn4kVXoW39pHN+KNfR+ZIjxQdcpz9kWuGJjG0ehY/8cknixoi1kqt7ziOZ3eZAnxvDzdU8rtiLGTsx5MfWxY7N13luUcrue5XC2hUeZN74lM/XV+FD562viGd+eC7ezX/G0S0sxBaOIab5jgaLgij50km6e93rXndAxXOf+9zjdWVzvm3/ve/v9Q/26fN9wBdc39wD57LJ+RYwMiFo8IWfk0VcyBPbbG/85PDMCJzDGHStoMlmjVMRkQ+FdS6okFu+3WYE/Ypd38kLsKJXJHNzRmP7dQM8EuYq0sTJ5ovmxYXMIf8oEPu8K3Y1eXsIH7xVjNCB8eUcduTXW5QpcOTTdNZ/txMp8PnhcgrrhgMKy714oZDRlGBra4U/fIof49Z9v7mIHJvPNL+dszmQzuEm7g4/xAUuuLy9uRXg/Jv/mUtRvgUgzCM3/S8Wwu8tsvi/wrbjNSjho3ngJLnk/y2K8LFi+vGPf/zlwx/+8IGZ2QefcTEgPVlTr3xwuYKcovGV3vssW/hlgs7D33BQ9Y218jn+irdpIm0ucs5yrD2ff5ybhDsGPbb2jcnNqZo2HZvePEuC/8gNYmftL8cmq12qjtt6qXPC0R4MXPz2nQa6NWmebW0ivhab5Fx6gYP8AJ7QAz3yRdjAf3GhrYuNqfayOx3e4GONSU9bX9ILGV34Wdn7u9tq2x23tVL28Lndd3J7NoTPdrka05ziml6PJsRDHvKQowGwxRcCJSC3mKTMFgBABJiioqdE/sVf/MXx28EVrAnbP91QJL7PNsh6r+BFICSbBZAWcAZdINXxggZJkuR3i59AW2e2NsZd8KSLLZQE2iYP53Z8cuTMXeFYMNpAsBag6oqgRLIEPGcTjH3esZ6CzTHJB9Q2mQjYLUiRwk28C9KH4e60U+ctQUivkpZCidNp0LBjcyMxG7R9Th/NowMrKPmeIEQod/tWciGhWyg69xzo/KJ5+9mUfjO1QGQjRSVCte99ln4LID6wW7AV7wLPuHRH/2yGYDzhCU84tjEhTEhj7xv/bW972+VFL3rRsZXdWAoP8bH+uQUEAhDhQ77ZeWOndQXI6RdgsJGie8kiAg8/tlgGgut3sOKc0MhK180hBlafCgRrsLMHwaRTfimujO9KsLWLa2QfgEvAazMgC9DPzaR0Fhl1RROpb+6NqS26msc5YrbvnaNYc4VoCxZYQ7+IoKucrQnRkNjtykFoNLRgLzLY++Qp+XaumO21J17fcsstl7e//e3XnQybGBUlYn/XYm3wwHdLhPqObvtbkmWLZPacgv7mC2yXvG6NWH35+4ytzeEKJxK5fgP3YLrYgDvJRQ5EFU7tlXQxCDNgVZ8rqDd+5ViJfZssS0rW/nKrmC4ukju7a1ogfGKMrjfO8t3klJ/W5zuu964+0Y8mx8Yg0qaYkWcUVx1rXeZI3sayRqQQyWr+fegrwiOPiH25S64P65/3vOddvvrVr15+//d//7o9crFm8+g2N8UsnKXD7Nb/5JET1netT6wilRoAfumETsWHtWh8bHx2LuK3V8Tpy/r5Ev/gE+LF5x0HF+nK+pYXwpe2pz7mMY+5fPzjH7/+bJfjGrO/YZlz4Clyrejtcxi3z1CAB0v6kw2f4ZeKLT4jxqzD2ujJvchwR2x57XM7L+AIvYoJhTK/IVdrbx55c3nTrpuNcSS4Jj5xXr7TcfmiXW1wFW54bsXy0NUbTHccXqIY7hdgakD/z//8z/Vixa6tsfrP5+ijVw1IOpAn+EHHaL6YD4/VFNnmaWvX9LUenIAccALntB4+uDkMv5V/ydsY/ZpIW6lhNp7WOWRiI7bpu+Rzn/YWszjr8ip5iD7x98U/vtF3mhvLkekB9sAK5y1GL+fiV+YiF94uDzZXcvoez+vz7HFubsMR/il2WqM4g72eAwSj+QI8kDtg+9qHfGo69r67GkTDf/UM/9R4uBAetwUyfVuTppbnr8iN8hcOj/9uTNMjHTRGHK8Y658r+hv/cmefyfs4iXhjR2vl9zisHKM2PPO21oCbdcyXvvSlyw0PeMAD7tBxsdWcQSWSLWAEAgIgiJc495uOBdenPvWp6xUpYEh4QUoJSxY5KGVbYHIgtQpfjoNQLqFH5rxKvr1XQCKFfbcFKuDoe0Hb2iUaYLa6ETDkdgUVYUQuALdgQe4FGpnSDZkkNEGxhMq4SNP5agKQWqKoW8y5BN4SFYEjmQP8BRTgKTkiteYEypy1MRUo9CroEAHJCwEVUJ1LJzm39Qj6zl9bIwOCFYD23t9dOSgwd+s00BOIybGNDn5kbRXVbUMqKSRfvsl/6INNFA19Tw/AF2DpmLJ1+i+e+jnJd73rXdd7xsyvKAaQ59iynnTmu+YH2HzBejuuNS4pdHyyKHg07xpHAU3n6VfjbxP4kk6x1bmurrga6b4z/kgXvRfj6wsaZ/S9RRY8ccWFnyGB1sZm4mmxyblioFfJGgZYp2TAz8QqDFxSnc02GVoTAn7jjTceBYuONxst0RKfyK0km8/tjgzF/m6zI6OkzgfJRDdisveNmc/7eVFEpGMWT9PDeVtqOoM5xUwN4sZEEDofASQDnFBMb/y2Lb5fsUgHfEsTmR3ErjhuXFhhjub0nITOgz3yHALgSpF8J6ErFvkEImutjSkhm5uuz4RsY2RzxvoZcpDO3ZcrnnaufXBeetv4lc/4OduwObsmgyZMY7QToasTdstsPMF5/pp8bLPkbskKfE7XydsOGvGcLAi/c9ItnOFvcFVe5isayoqqZK9B5ycEYcmOR8+dm4/m5yuv+a11Gx9I3+aexSLyJHf6a6xiCTbAJOtXQCeTBsP6c5+lM8+xcDyccmzj5zMaJ+Wo7KGYWbIp3vAkhR+MKAbIjyvShXUsHpOp7zoPh5MvNe/ZEIZr7uJ4ne/Kl+Y+P1s8xCWXeyiixBOesLEn7/IV58Mn8ogvBYW4wtFwH/lg5SDnNokUcJqAi5t9Z63GFZ9950r/4gSOzo/7DrfkxzhVuvcrHvg1PHArC5zACexis0269YkBuheHveZzLjLCimQqBmHOFpVkTA7cxvnwNB24mLFXreEhLoyryu38hQ356XLcnQOnP66W3ll/eEjg8ldxT3bybhPRHHjacpnNQ3sFF2fjA9mx2wTLe5/+9KfvsrOmY7sVJp/A3fkkGy6Pgu/8ng0Uxs6hO7yXvy8n2SZFc4jxl7zkJce2dVxRrbPcUr7DyfmENcMP+YPd5Qa8h17tzIQb7AmH06FdHn0mD+M4eIzxcTH4JT76XAPYRR+NTbEv57uots2L5TfiEQawxTZi6Sk5Nt4WX9VCvdrJZgfbXjRNzn/7t3/73s8AcjLEaAmEASlPAb8kyfmI5waGAAKWimMJEtHiqBKI90ugGivjKlwWbBBpcwsAxqIkBmB4Xd5z0iAn5wBGgA3IcpYzIQFQSKVxrCs5ObiCC4FD0lxZ8HkytX0vZ+s/IrJr3mTDGTURFCJsKeCSCYgaiwyCwLiSVe/psGMENHuZEzBItFtgAGeAsTZD7Phk43vIHBKuWDwXBsZrDQKpcTQN+DSb7Xiu5G9wIl98p/OShy88/elPvzzzmc88csCznvWs435z/mi9iIsgVsh1XP/3HucFvtWx5KLphtQBl0id4oj8zY+4uMIi5jbRrV22q0lXfEUyOBeMbLBxvjFhjb0ipY150003HfeAukefT/O/LdSMLYkpfBaoddz34XAdzw8VGwisK+L8mk0lD+tHoLKNh8SIZb66/pRMSIg1IEpdiewnIZuj8fYBOBKHONx4ppuVNZ3Y/dC5yakAluTgC/8hd+PxfX5oviVmfHZtrnCCKfJBn2sG2gIJY5sPuZfMt9ggFyxGfnXht8gTiwoYpDj5JcjGXn0upvMhOLX+jaTz9Y7pe0UWP0Q4jJF8Gn1sz3/Sp62/cpxmARuccxR909u5aatYbA76kI967UrtU57ylONeQvmL7GLcWjUsshUbbe5HFpFD2IH4irFeN88gs/SNRN0dHstLywX6W6MciWQr+Y0fL9nv7/RrzM3v9G/tZ8yUVxD0bJkMkevGcfGhzxQQuz7x6QGbjZcPI2D0Cy8Qa/7KhnRuPI3i3ivkrcEVq9Xh5vl0JEfDARcocJklzMmi+BJbrZdPskHvW1+Nko6XY8UdXctjyaD45Tt9RzfWgxDjj+4T7hzbrDtPzCjaw7z0znYbszArGekCJrQeBUAYAjv7vLXFtxYX9liyWjMdmRt+ilGxqDlnbgU+rJA3FOLspgDD2/gvfeLJioct2OSv1oMbw49zQ7Dx4PrmFnJuAahBbkvzFjLimQ/QT+tiE/zId2IDt2xODUe2btt4jUiYk6yKu70IRi9yW+f7mWBrXH6+3I9N6UhBp/iDp7sTB17zEfwk+bbYllf4f7Lsrk8Yu8V8txi+4Q1vOJb0ghe84Hq7IXzrnPOuveXVMJJvwZZexUxjaBaKk7OPs+U2dVvfmRdUr3z729++3j7Ah/l8cog3+YbOcbRtjIkhcc8XyaNJmrxswhf6TBMmue36Na88snWsHE8/aoHFUnaCt2RrXt81Dm5UA2l3Fiw+NLe81jl++ciOE5i3fHbxdHPa4gGemEx89otf/OL3GgApSoeLg68xU5BgR8xzMgCzHRjBCbgtTuK3vUQBiQjse4vb4PT3kkOBJWEyDoNydk6zgS2gGQbQKa7ODgbEtsBt3RSefhhHkhMMxl6yJNlK+kjgFmV0ggjrqikuOKz3CCtSsvOvPehHwNOThA8Mz0l4CzA6TW7bSjp/C6cFPvpEIBViwFsyok9gvve/bcIHJBoLZ7IiiPteAQQkJALA0+eulmZTW3ToU9PLXOzpFo/3v//9V9M+9alPvf4UHj9uHGMAXP7H/wX9gsESg42TjYUA4pGPfORxG4NbbDbm6BNB7b14QTz7zg4I8Y2kKnxbq+Jgk4GCC7HoGPrT7VcQKIDoRULscx1N4ymOFaIULGl2PNLAd8KwflKvrYxsx096L1nQgVs4tnnhO6QqeUq64V0/m7JEoL/XD9MBnBND/FxRgXDSJXKmGESse+Uz97///Y+Of1tu4YziLz3kA4i3+XtVKNBZCa91wBw6cqzkYwzYyF7bMOBPvZITSbzXve51+cM//MOjGaa42DnZQnJllz1GvqGv5s4HI67ZDRb5XC5ClhEA9yQ3jqJ3cRPZsIZzDulz5LY5Vge7sysbbL4SY3u7AOwTb3wMLok5caGxnl9FWMnW2NnUVmXEvXE0wPh2c7jaDb/YbHNxNoGHrqCci3z+gsggkbBWbk62/PmnfuqnLh/96EcPEgQXFhOTAzm1Js203rvSaB6cBCYhn8hYZLPmWnjMx/gF+4pXvy1ekyr5PHuD3ZD3jt8GxMqPzHsVu2Kaz9Hzcip/y9GKPnpQRCCRYkPeJafY5UPybGuCFdnfbgY/NUp3jaOZ3XGKkPRmPfLlFpQKtebjx51LbzB5fYiPGRfewEING/ruOHrYnJEcGiqtw9VWHK3zkkmBuU39barAaNxom54KCRxGI2u5ZXqBNx3nai8diIeOy9/c7tGxnbdX5rYxQs+LB2ypsQijW6u4xfvgvvcdszqW43b9YgjnWPuu7nFGNuQnsBxuyw/GFeudrxG+/Dws07THAayfr8uRmzPlXHmGj+E9GmWN6VdQlpc0B90rCsUOvfW9OBULOM3WO3SwOdy6lwunz+WB8Fi+xXXkeDkwOWpCeo7Jr/3arx1cE4bCFDx54y1uWC60VnG5dlzuQgb8hV/glhvzW2dYl3Wn062HkhXGG6Pz8U56ctFgOcryBvFPPt/BjDO+msv3YoDPWQPcwlX5YueJ9cUvHNC64WrHLFYbl0/JobCZvuWp1h+naNfvP/3TP10f/Ahj2Va9BXPkyt0VtvxCnknunrlwPAOAsnSqM8Ymzi2SKbzEtIYX8K5oIdUcp+MlU6C1jrsFIaLmd3QlAVfrmkvTQgLqu7aTbsEAxCl9iy5K4fTbZQMeCh3nJ1d/5zS6kciXLXSNJ8k0X+fYzgxwEUVGByocxueKWk2ZjgOwAqnX/rkKtfMDFiSBs/R+wXSJ2BbZ5FodLahIhpIAYAfQilpBLHlI1JyWfB0HAHS1Vq8AVuHtpzrYfMHC2o3pO6+KR4VEY/RzbG2L8bNTzhXwElbrSN/3uMc9ju2hPeuinzV74QtfeDzV3DYnxKSxkzX9RzQVSn2fvhEFiVYi4m/AjR/sevkDnwOuYlP3c8FoScwWPpoldC7xiANxsTrk2zriknZj7f2Wa1s+pBvb+Eu8rYFuzOtzZFiilvwrkis+/+Ef/uH6YCzA25phkvUDU6DJ9xWkvu+Kv0KOj6+++bNGk7VuB1icsgP/Vpwj7shB7+m921T8brVGiePIAX/FP9vBnC3+YEXyuloPR9mGLyw2bBITp0sU2bBzm38bb/uQOd8h0PweUWcHunZ1c5MxfcGOxTjkhq47r/9wnK7gET336pc7FpMiXR6+6tglRkt2+jt57cpITrZGDqzXq59phPtsuH4oX8md4pa9FNmuKioKEBRYxDab0+FPYzWuAps8cK+5YUO3pnQryCc/+cnrz63SgwfuhY/hYTrg/2IZETvnYbGNk5DBOhdH+Day2G6Hniz/B3/wB9fYgVV8R57X1Gl+V/KNLRaW5G5DeQs0PgaLYAFCCA81CZq38cWeXJnO8xlXhuC3GGi8OE4NC0W7vES3MHixpl0g2bRmzAc+8IHjiqGxVya2k5MbY/MMH04OPG51iuT7XvzAADHJ/vCp98bunGLBPeJ8ON24LajxcB/rF4viyVzybK8KF/O7cOEYTw7HWeDLztW56Qd3MC/c42t00Jx8CweAH427V6m3cNEoNB7/Tj+aI+KXj/aeb+PaMAFXtxZ5tdd0Hb6law8f5rub73cM68tumjj8v+/Klasntm6M5G99dnzApc1DcMgzC+Cmohte8VW8nh+tX2RXftXnfFeO4Re4WHPAOPYxvibQ+jBsU+hq9sFwc6691o7yqKvCOPoW6smK5/Ua7vZZ9hJfcBMXSmb5dfnr5kmNdI0/WIYrNVd/Zwd8epsSYicZ8IDl653Lzht/ZHjAAx5wyNi96Li9nMwH4R89wlM4K27EE9+mfzxGHiTn1mh8oe/Snx2ZiujG0qDoPI1K3DfM6td53vSmNx08DU/l27BUE6Hv4QG55DnYLbf1kOie+bXNVzx29Y/TLn9zztl2dHz77bdfbnjQgx50B2UCK0IAjL7nYAvwAlkSA8C9X1IlUTA8wOz9JhzFmOS/xYxAOYO7BsM2GhgfYXWO4t09sJxSguBECAA5jENWCfSccJo3wyJMyDonpQd67n3by0rKwJqjS0CAl0MgKXQJUPve1a6+c/Voz2MXhYn1AG/gw+7nQpHdHNc852LNGpOT7J1naxgwonPv+cK+0gU78D0JoPcVZ+4l5HN8FVGiI3NJzMlojcbuM1fD1y/oG8lqjN3ChziYu+MlH/6yQcqfBf7ZBskjCXSMwNZsAdYAb8kHf5W48oXIePJ0/pKIbGlu+mn9+7DAjWc+LdEsWQZM+YBknw1KCsiTtUgyyMECISIDeM84oIgxJrk1tdYPxDh5JQBju2rTe8Va40u4fFAyO5PNvo+Y97r2XptLQggMW8EsiRZOrU9ITopKycf2tfQM4MVt42eL9c/GcbVkm3/bnUfmxBty6Uosn20eJBWG0DlyY4cYX/O7tvCo1yUrfEz8wxFYyv+tgW/DSb6A+MAqvuEKGN8RP8g1YqM5svHETqvfxmkuhTiC0Hm2VvuNY9ih4Go8RBlGImu2eYtJhaddAArHn/iJnzgaXWEfWxgXPiIIdlEhv2IPRvuer7kdCYHoc5jSZ92DGu72bAr4wa5bFMpJiLn8SteLqey5fuBvunBxwfNCXM2AL/SwBbo4PM8FB/YVlm5+OeMsHW6haH4N2mwK//glbsP/5NDGO5NRMYCo0W2y9N/29OU3W6zBXHpOTz37oAeeLUazN9xZbHThonMVYrAUHsMLPimfeu1z+CmOcSbyysXiqLyzO/CMpRhLby7+ZGexZi3kZbfGT97yX3ZqO7KGm4czy0n06+qf+BDbeKUGmVxPRnhGX5un+M36k+Jm+Va2WJ/xXmGyHBTmdnzfywUwMV3I43Qqf585nGJFrFs73PS+88KHn/7pn77cdttt11+vYV95kj2W8/SZmgGes7/vFIIdp5hOT+YP72zfh8tiG75s45mv9l05qHGy+261v7tx2Da5ip38Bm9efrn5Rt0k58CTrYs0DOhFvcCHPGsFB+rz/m/u2JxNn7vLhc3pb3FcDLMzn5XzcY/s0LziMT8s1tQWYqH5ycrv+iy999/zsDRxOq+54gc91Lpfvfqrv/qra1NPnC+eaaYnUzLkA3TQHI23/i93wzUYu/xGzWodcqLcZ0d89oC/HdP7/Kj5cJiazj3noB0Z/aRiuj3jLCxUk6gtGrMGXP7VPxc7/L35tbWKj20eLiasPcQYLqTBbK3denvDjTfeeIdECwBX+chr3/U38nculoHkOj9nSmF1repk6DYJgL3asIGiaNtxzc+gnJhTC0zknQOssillCx9OgOCu40ggrurSkcDpWJ1yAMBQ1ojEARrG6zXd5DT9QwYlJIkAAHA6x5FXsX93yRU4KlySQdGWY3BIRGkL0XUmpIT+9hWBQYp67ZcgSjqRRB39PkdgBO7KRx7+CHABaXMuyduExxfIv+C7wc42kqcEgUzRgxhA1BVZ/SZp96sj93xOIZhus8cCK8KydlJ46K4iwGvDJVR8eImT2BQP1kJ/zk+2OomRoHYq9LwCOxIAMl3zOfIjKQoexYLCju3Zormss7GLDVdXWpsGiqTR+YqGvhf3yL5EJEHx+bvzXckyH4EBGk/8AYCmoyXz9AuzYELnVeyUyJAxOjGHbq7i3HY7iUP881+JaBuEySUu2YQvS2gS7DbWOnb9O3l9v40eW+Y6HoZrJolFtoOn1ie2ekXYevUMBmP2WgLlI8hj+uufZ1R072bf1fg0N90qYunY2BI+vEKk+Qc/4vuwFl73Hp65ZYmPiyk+CfPt8oJr8gL7kFHOW1KCOKtiAAAgAElEQVS0RfjmTjZW8DinV/F7xknfwazG8wRrW4mTzRUJBYXcZM7WKR7g4OpgY3Jz6Rbi4oZPs8f5QUxydXbjt60DNiBt2zjVtPLd5hxXzuGAolOM4AnsLZ41HxBQOMvfFlc3b/NzRTjs4p/m3WIvefk+TOOfYpRtrW2bMx1b7Nq2zG78jl6MpfFgLXKHXNVPRrVDTbxvo4dexM1yArIvgaT3jt9ifnngytkYrqqKRTxGXmqt+KDxyUrvMH1j7+yDchbslg/hbXrqt7P71+0h6eljH/vYdeedua1rcywMTF99L142JhVhtvQbh9/LkeLIuRWWfffd7373kA1mJI/1p6PsBnvpbnORuIWVcnlyveUtb7m85z3vufz93//9IfsWqfjD8gR4pDD1HqZYQ79Y1O4ffiTXp2uNFX4sV+MQcExhSqcekFlsd4zmPKyUu8U4Ozc3Wycnf+g4vHdrBVzAefwTFvW9hnt/aypp4sEazWLnww967VWTMntZz+Zl+VLDY2+/UqOQnd7UFT5vHbCgixGPetSjLt/85jcvXeGlKzZwhb75+H3juV3G2JvL2KPPzpx7OcKZw8BaPAOPgYHx0Z7h4IGk6YossBAfd7vb8nN+v3rovPNDceHe+upyTf7f+vBPPBPOi33Ys3zFQ8BrsPb5GbdxFbVXOtQgyP7ZLJwWc8bmb/BoMWd9fGsY9rZbZXXjdofGT4bjIYDtAKBIYCvJmViSRCgSTNHbRJIcAEogpKfXpz3taUdQ9tOAgHwFoxjCGydlIyIW6bvG244cEtbnukF7z4Y1CFYElnMiKhytNdGDRMZRehXMdCQpWxeyuYUu51V4NEZkuAQguCUxc5MDAC8J6DtEa4sCxyCyigIgwM4A2fo4HGAUBJ2v8E6nW5hwxNbE7g972MOu9ymVKGzVPzc4luwLiLVT368s/b1+JViRM4SFrthGwbUkDghlbw9rAj5sgEiRqfW1HTvQogOEBZESvECgOc0vqTum8fmtuOhVHDTGEl9zAjJEreOQjc59znOec3niE594+cVf/MUrWWuemk0VDrZciZ/O7d75fLGkoSknwZJ7SX/jsWdzwhDn5GuSTHLTQY3ACIIk3HdiZwGwdT/ucY87rjIswRNfEtWSUZiwz+YAmoB5iVT6k5T4zsYX4iHhK/jYJ3n/n647/b3urMo4fvgTfIWJirGGtmCoBDQQImIVjIpEwKBBomgQlEEZ1IBEihVRMKmICSRGHBAi2jfigAQBJyqIWIgMxopzwOGFf0PNd8Pn5Orm8UmenN/Zwz2s4VrXWve99yl4bfFEUN3dG8ZMTq6xDZkPL8a1M6hCwq4qNhdjgXFrK2uTS4KRj8VZxKg2FaP4INk2nsZgRUGbZIjwwBPksrnDDj4MZ5MpcsXW+c6SYLFG23CQvtg+PNcW2SIwBb22TTcm5/jcYi07cmztTJ/Nr4Ddv0146aS+FLtgmznV3uKTWNBxcY786IZdbLGg/iU0vWG5lQN2Axu3WC1mIbf7SwcwsOt3FZd8EFwYZncCfBX3yVa/Yh8fQDjYmnZh5xYbyasx1I73mvDjZKOI0N9Ww5HuJVdwq08rKxVwI8f1Sa/k1niW7IsHK4dNFiQk4rCkxQokW4Jx/A/esVlJ1cZw2CQpXIxxX/3ATIWDPuFMflvht5UeSaSYyC7ERHiCb4lNrdRF1HthFEIPc7oHdtg1xzYU2baQu/M3L/GdjLVnXPTevfSu7S3qSJbOSVL39Q6X173udYc6+vnH8KAtuz1LbVecWGXV9Eb8tPvtquK/CtriXcfhqBhHd1tw7dzDH/7w4z0pd9xxxxFHFJCXC2a3t9xyy+VTn/rU0a44ny5w1cbFL8Tu7quPRz7ykQfRl5zBsOTCJuCMObBnNiCphp9bFIFrfMkjLDgK7PAIB//c2LH4X18lRAqV+zhIf0vAxBW4XXsKoHgKv/qN3/iNgxNt/NqcxRzglE/4JJni13wHptBJY6qP9Kj4vTGG33Y/frgr+x1n03RqZwY8xPW6Dx+w+t88egzqKU95ylGcaYXdNebOn8xp5Uf/ODFfgHnJGM6IOY05fVnp1z5fZUt8Ab50/9rd4g45dT4e1AIpfgwjcejalQfQd8fEGrFULiQm0H/fFWTgv4WZ2hCT2bdYx9bkgfQi9nUvnIQJO4b6MCdFouUlbCR/6m/xqvkvdtaHdzvVp92aYlPzw1txEvI9HgHoJYAExiiRN6RdY13XYPuZv7Zt9K/fg/VbwwaK1BAAAsmpVf70u0mfpBRpW6IkkHZMEFhSK7hRPsKyJFRClaLaetFqLlKHbCCdxi9I7Vj8zaC2urSVm+41bmBAIap+5LAEVUFiZbREA8lGklbRgoGtUuTLCQU3SX3t1l6B/rOf/ew1mRMAAB47AN6cFoB2fe20JSbwecUrXnG8wKJjbdsRPPu0XRqRN0YAok2BnU2S5To2xwco9IX0Gr+tox0nI/0tSasdxBI5B8Q5oKSPnWh/A0y+IyAAD20BAoEK0HRd7S/oS4R2G6YALCCxU0T37rvvPp5Zfvazn339ibVkTv9kjWjoN1lv4AZQjRd52TnWnnPAs7bodAG064CZarN5bPJF73yhNnacZE5vMMWnANF1C5Sb1CBom3B336Mf/ejLvffee2BLvlMB4p577rm+RE1QRogQBfa3AWQTUgQHLvRdwQQ+CL6KaCs7/S0mdH06aZxwb5PO3XXDbxeX+IZgl0wi+zBQoEeMEXJJ4xL8xrrFvfy/F8w0z/qmS9+9cG0xdAN21+nX/XbRKOruDpTa2YJLhD9cp5eNBxJFfbCn1Y3gDXOMUztW+tgYkksO/HoJsyRXsQCBgQ1WLWoLLi/5oGNJWDL0zC4bEgvhS31ZYSrutROjuNp55G6TDTLnS/xHe4997GOPgtySSXNEwMWrs8+K6/wwPfKnjZE4yNqMeAXnzgSPbCTEtUeGmzQ1pgilIghS1dj4jpcyNT7HjTOd+W8+tSEu0y17ER935WXtTjzYHTPGTpfwTwKAWG8sXzsX+zqvsO25VHJcW0KEzeHs909+8pMvT3/60y8/+qM/euzY6TokNNtql4HjjQ2WS/Qkqs1bEtgxMhU7w57sWdvLCbsWZ+xvpHv1wibEzqODzxfYs6leENl9JRNf/dVffXnuc597FAGS/bkAhceSDazkB5so4XJWr5sbct+5xrO4rXDYuSc84QmXFkve+MY3HhhOt+Ju/XzN13zN5SUvecnlB3/wB4/ifde0YCS+KNyI25JRnBbONA7xiv7NezkmHMQtxMiNVx3zSMEWbmoHN6TH+tgXti1WwQIxSDJMhnBd3JAc8wU+Sm58V+LOznBPecByCvLh/7B7j+MpMKl5kgeMJkMxQIKIzyznONuVWF/75LlJrT7IS8zIZ+wg5dvPetazjvd9VBxuRXp/JlJetri344dbm+g3Hjp7yEMecnCiFnLJmCz137gbV7rB0SXFbBaGLg/3kmmPQOiza2z5P/MFjxl2fv8lp8VknEo8I2MYU7t0jOdseztuBVb8B3/Qn7nBb+3ySxzRWHBDvtn5zomf8gEyhCXslQ/vOOCU3Im/wBi6anf2g26++eb7gTCj39USA/JihKo9H/zgB6/y6We8vFhmAyan5ii1LeDlDPXpeQuA1LX79kKOsgrcylODkPSZ9Dqe+Wyiy4nOYLAkg1I22XBeYNOOeS1g9LcEnUEvSQSSuxK2c5RY1Rcn2lV6gU9igKgCEkEJUQOEAiJ5L/Gqr7akVQAgd84PcNiJZLDviBCibmwCQMcllt5RgOSR6ZIbhoXscT7y2+KDgNExz/Wx144psEgOOKM+OOH2xbGQZHrs2lbQ66ftOv0TLPsb0Nc/AEQEagMw0AFdAUG6YE8KSwsY5F2C9c///M/HGJaAstfGyfnpyhjZLTnpF7A0HqDSnANmhZNNdK00IEe1A6DZL1D0yYb5sIDKVvqucKKIgGi4Z4s6+gTk+pXkCQT0TqZ0QNZwq7ftVxXt+2Me85jLy1/+8ssP/MAPHMSUfQui/D1ZZ9clnBugkyFy5h46YAu1iaiZt7FtVZp9bjHK3+lxCbG5pAurb4Ka5KPviGmfxsWGfdaH5IQs+Qe/5h9sb4s69MtOVw6dK3kIHyuoGQNsQIJht7ZuVLzxUlZjk2gYI7/pvMIemXaunS/NIx2y9cZD58lUG2KX2GNVqu8KXFsgYnP1La7wI76GHFhR6jwbJofVMZ+F4/lP7VvRs80TUe264nargR/+8Ie/4HlJNkc/5tT4rDIi8uxFjDAvyTXcrAjzH//xH1eZ1HZyjisoZpLTkpv6QejFMbIwD6S1T+fYiaQrDG5MyQRZXdsVTyQVu7KLzPOXTT7hfnK49dZbDxwWvyLbcBSGmtvGNb7EppA99kH+rnMv7tF1VlrpDvaw647DTvIyluUaEnZ4crb7ks5HPOIR1y3zjcEqU3+Hk9kUnlM7+ZAVRphM3nYskHH3lVj0r+RcvBFL4IrCF/szXhyC7CSurr8Rya/N4ng70eg/HE+Gdqdt3KQneCoWSUDzt9qpQPa+973vygXItjHgwee2YBRbV0hlx41LHH7DG95w/BLNXXfd9YCfF2vObEMRjy/Xb7sW87v00nXiD3xYbsvmjD29dH/YSMbe51K/y+mWV/K15lFcbQcJvtV1djuwk8YNv4wRPojzjZNcdlFJwkR2YrPiJ//ZmM03JNqNV+Gh62sredEX3omPNxb8j6zguNiA7/Dv5UMb03HcjZP9XV/aWG6Fh+NLYkxtZouek+cLCpPkaNz5nns6BycbZzuHKuLD2I591Vd91fEod/lffdcu/tGYzFO+Qd/mJ1cT03ALGCGPkZuRKy6EI7BRutC+WLSYuIUxmGAcW6yDS7CS/+jb/JbL15/5s12cQWw/4z5OyP4shvKXPiX9y8PEObLF7/mNPIK+1o/lgdqzY6Sfoj5+BYBx74oiQaiWMMAC+0tf+tLLN33TN12+8zu/86hG6nQTQxMCGsBmk3JBiwMj/UB/wZ1TqcBkvMaI9Lqe4yAFDJ+yGAjHWKLKSQnNWDoOmBCw7jPmjq38tEm2AhGDYISNWbvASJD10g0yawyCie3DjY+OgAqC37USjDUY5xkzQ25MihIAiN7pijwELIF8ddexdW5A3jXkqlLPKPtsharPVqkCXyuFmwx3HtCk375XuOgN8O02QEyBhWDddRJyhSdBGVCZszEtIPlbQKATY9vdMgBMQHQPO2Q/PgW29OGFILUvQUQIO19/JU6Bs3EqdOy4zVsg63OJH/A0Bt/5EtK7RRM+zCYW5NzHt9j7riQ4twG9Nptz/37t137t8uIXv/h4c7jVPPoW7OoH2VkfYsNsQlCQ0LkP6Cfb5mgr3ZLyxpIfRHyqoguOChVktklHtsRvV8/9vdjBX8gQPiwRJzOE3dgEOEmGYOD6zksiN8htst/5+obLgvEG0doLezZAmsP6V33UlhWFJW5ks2Szv7cw6FddVgbGnY82DuOTNMOPJQOCs/aXbJtn4ybP2pBkJrPeVxLWfOQjH7muxNW+4oa4IqmrzdpQBKt/Prg+z3eQVi+echyGaF/MUADoO2KxpAqur97rF8aLB2TU3Jtfn3ZQbIIDw8LfbMXPlZnTjgduk8EmCnSLNJEXH6BLOIQ3bDzuXHjnt6zFSzGEvyazLQZ1XYXRfgJUEcm9iGptI78SyE2yyU9hGb4pIPNdeM0XyHsTPbZGt5uEw0aEe3mMseMha09iUPcbo/HDe7ZB1jCbrZIJv0V8l8CLld2TzfZTY3B1V9jFJ3oIWyRm5gjnNoYjrRsP4JLYbgWRH37Lt3zL5V3vetf1UTIYJnGzcgt74U/tkSkZLX6Tr5V5BYbmvnF64/85GUtexYoede1N4MvXdlUbhtHZFk83KdpExXjy34oxFaNb8cxXK1aYW/fwbXOCg8lWMsum689We0UD/HPnmhzqq8ce+9e1/QKIxwjZiqKjmIH/mws+gXPzi9qE6ZKnjY0STViEE4rJy92bE2wVK9l/1zcXuYF+cT+ygit27cCu7ut/u2R77EpcuRG2iWHpyc/D0v3GM37vWGNuh1L+BmvgNE6dnPFL+LG+yR7wdXGdLeNVa/dkukmjX2CrX22JJzvu5Lfb4Jsn/7bbOjuX8JKDYg0/XjzqnEdiGr8Cl3vx6XN8NCd2YKepvAOfaHzwovn1P/9vvHTHB1b+i1fsj0+QM9tNRmJj7Sqkm6+5LL+tLzITG/FyOk+W8NbYOieu1X4FOvkxmTQWuwz5SI8VPejWW2+9v2DrrdIUsQbOCVU6E5LrGQVCZeAcnEAEHobIsGprV/nWyEyK4JfI1P8mHa5ZxTGEJY8CBICojSWDS/LMu7EueWQkgb6V55wWITuPhZI77t41NKC8VVyKM/YlC2S2YKhPQCYhYTjmu8npJoGNUZDewEdvAJ1eASvQSNYqSyvjBZrOS1IZcuO0VbFjtjQlC8lM7akUq6DRbTZRtbL70oGKn08krX7sYlnQkXycgWkdlAw2kWMn9btbPDnXBrOOsUvyW4LUtc39mc985rEl8Cd/8ievz+wJjgvkfKd7vHAOUQBurln7WfBoPEiO+S2g6E9SBczYVfcsOJ6v7/yuJMKB7slv+ue5sXTQ85Cvfe1rj2ciKwAtKG+ipAjW2LM9FXK2S5/1R+793dwrWP7d3/3d8UwsYiiJ3WIQQF0QRhAFfG1K0BAHgRt28RN4KngJbHwGCUBUJDzmZa6KdnCSvZGv5D3SVht+Nox+JKG127XJoWBvB8IGRmQJNiiYSPjZFpmba2NCAvRjhZUcJE3e8LuEEE5qzycSxn+11XkvE2PT8HX9Rrs3IlWSP2RhCSFfR8IQZji8JKm/u3710txtg7XlWOLSXDaJhhOSFf6GqMIgvuV77XXtJnSIl7iy2ANrO6dwRc9ktzHFODu38kP86UJ84Sfrg+ZQG2f8QMQQ2L7n2xL1+qd3tmPOMNI2bM9MSya77xzbtuhUn0tiO4eIsV94s4kMHSOzdocoutcvO2JD5FO7HrWAv0tgFfi3EIubJRsyTO7mDxNcZ1xiN+KuGOb6xe6NS/y/+9eu2NG227XwQT9kXptspnH3/0Yra2J1nxKL5R8wuPb0sUkdbsF3cBPzFJPTE9wt4bIDic0u7ns0AQfUJhkoiLDTxXH+BFvhQp/4C99038pfgUBi4L7G/rjHPe54XC3OIwle3+Mj9NI4mwtdsN3FWO0sfpVMVGjAUbo+P8vGK44b2xZglj+ykfrFJTZHENfg4S6iwYjd/QQPcV+Pt2TzVvz5A1wl/y2MwrazzxQ3u97qOJ7EZ9rN0M6m5q198XB5P7njF+KzmLnzhfl2mPhlMH3CMTun2N5io2vhNNnVP9/tPvwpW/DyPRiysX8597kAgDtt/JVfkEljWxmvjdIhW8SZzKvFvE9/+tMHTqx/9J2Ps3UxRRvrf/rHxdhgx/ET+um7HTL0Ab/1BctxP2NJ/zCZ/+IBxlAbzSU+BntwPPZNd4vn3S8WZN/x5HYB4W5iIqyF+cZhZxaZL/bEhY8dACYqEa1Thg9oN2EA5hyZEy05JhDJ9YIC0rKBDzgjeYTNsDgQQzLWDeyMQF9LKvacSpCgDozdxzk3idO/Nru2Z8latezf7bfffgSlCO3OxfiXVElOVl6OAQiykfxwKM5aHz3XFqHMqAAn2XJ0ctpEBygvCWUwm+BtoEfM9I98CQBsxjgbT32bIxAxPzLvE2hwNLYmiWefHGMT18DNKi+HXGKzZIjtrN3tPUjH2nzHJC/JsC1QAaeilb7oWdsIDnmR34IL4gVQrDTt81PNuTF60cdumSNLxTC+w/4EXLLvXoHS3+eARI/pT0Ctf2RkX7qlGKOq3L1b6ZVY1Cf7zyZ2dZfcFIe6H5G22seGEMfaEGDXl8gWgWncBbq2P7Y62Euf+tmZt73tbdfglF4WUyR1Cil8RaKECAWskjA2tAS+8WmL/AXMtQnyXkLWvVbSJKSb8DVmSTZ80Dd5tFrUy86QhMaYXCWJ9UueS5jpY0kyG6FDyVljMD4+3HjSofaXBLBzRH/9m2zgCfyvbzqSDLFzc+e3tS+INo/IawSx84ocMN7K3BIGukaKa2vjy2IzOXUtHEUEFNp2foqE+Z2Azu7WH2CCuLmFLudgbOfgAb3yCziEIK0Ndh/fhTWwwuqCgre4uXNnU7W5SRW8d954ET0yg3Mbd7OjdJSvkssmdM3T9YgTQrhjjjz3bPW73/3u61Zn+CQWsPdzwRmZql+2gzQuOSNbpI6Mlz91nxhg3vyeTfFZ8yRLvGp9QB/uXRsTp+Gd1Z++w7Hus8LLJ8lDjKEvxQpJhe94H99Z8ty1bNZ41gY9Fsf/8IzGIPHRH35m/Py/73ydzsWp9VUJHyzc5LT7JVR9siH+IPFLZ9lSL9MtZmy8EWfgO/9l9+TbvKy6NQbFCnGS3BVl8Z/O4wurt87DxxLgeMgWXWBAnx5xSGYS347FFY1vOV06hevm2qdEaW0GF2DfbJM9Gyfbk8TBPX3B89rmO8sn6U27q7t2bbUSDy9q+7u+67uOX3mIo2TLHcOD+TocxOfZE0zquDjJNjbeKqT0s29hRO+SaMzeK6KwKJaQTeOx0CpW4uqbB2QL6anHYWoDpi4mGLvFAHoUb5YTSAj5rni3xZD0Lgnl6/j7eVcJXfDJtXk4L8Hd+KBd9zcvxbNtE7fj3+wOp2MzfDt5WUiib1gAj+Bo+mq8cYLzgpn4JjYmk45pY/EXB/RuAn7b2Dx+2H35PsySePuuKMFeGnN943k4M9wQn9O5giX7ka8Y18ZqtgGL4W/juO+++z73EkBG4dPkGQ0nWQPbBgXUNbxNuBGVs4LOwMExCPRGJMs9AFvQrL/GsT85ZjwLSMjFkrbu0xdypX0AvPNJOX5uo6Sil6198pOf/ILnhAWiZIXI9vcSN0DB2AT4rkE+Vtauy4AClIxQwAUMyH5tIBeNpTFnEMBkSY1guEkKmXIWciQ7xtSYJAeCo0/BFjkmXwbNoXfFcO2AMwMT8tkVRSAvMWhcbNc7JeoPYZMoAF7z6dMziEssEM8NSNpAGpNt13H8Po1BQtH4AtT6sDonqHksQXvsIrl0P2IiYTzr+Dw2AFM7QGbBmh8JBECydgGZFbjur324sEkKMsiv6IC+2Kb+2InEcQlM1/TdM92Sgl40+v73v//qowiDIMQON/hKQJG0xtmjIr0c0W+nCzz8wJgFAX63hLf2Os/v+Pgm0YIWO9YOO0J4JV9L4MmanyCD5Lb+Q7fbPv+lR5i99tB8YcAGi7UtpE1QMid6Xpuo7Y6zIW0bQ9e6H0ZvVbsxIlnmpz16tPpnHoLfeWshv+HvYtdtt9126KyVBcmHhIhdG3fHEUKkelf6kJHFUXOHY7UpjvEX5JPM2R+76LPxwjwkSexgA4jh7pzTx9r02ge5KK6xGWRfooDEGcPaVm3sDpQlZ+IjLKYn42JbnQ/raov8k2fHS7jSUWOSLJN1c78RiWLf7EHcWcKMB0hYfdJpY+eLkjL2Q4dkD2u0mX/Ud/3ttmGFHjolD4U+7S9eeodA7SF+cF6h24uv4D2OIFbDkrU18duOOrjJjlwLF/Y7/GmcsGDjP+zkp+TfOHYsyQ9Zz5dhBs4i8SNXeth5IrpkZrz41CbieAff2gQIJrBtxaUSr33/wvJg4xSfazd5pjOy4Q90J56J9bYYK3CQGZ+UBPdJV7Vtl1/HSzSbZ4/N9fgtGSdfcq1ddiOxSHZia3+bD3uEt3AMzsMx9tp94jN505Ekj+5xG/zXPJtb/+0itlDQnIrPfIyd4bzGIq7CCD4QfuBfCr/d06ppjxV2X7pe3tD5jtkJ0nfxnhzXzvr7aU972rGbsH8vetGLjvcjsBVzhpX4LXsUE5O7Ff36jz+6Fo9RhF1uzk+Wr3n5Id4meW4eXurLRmEVPoaHL0fFgxRwxGYxpEdQK1B0nF3QBVml3/4WS+HEmceIC3Qu7jS++l+uUh/+4Vvk2vtl0nkyxc3PttuiSLtZeozG4pYCS+3iovWzsb1589ktlMEAvmPsYp6YWrvyH74g9mw8EWv4ZOfofuXHt5cbkkvX2ZXnfrHhbPdxoaMAUCdL7Kwq7DYigb1Gt1q21yDDdchJDahtHW2daRDOCe6MULXFZAlQ341RwAe2SE73eO58jak2E4jE8UwGVnCcFrFCagA4Y814gDVnWZk1RkSMcSgyLKHSnrFJ0KxwI8YIC/kqpDAYVR5EsXEvEaQPyXAkwrPmjRtgswFGCjw//vGPXwm+wLzgSF/GDwwab1uqrAgK1HSw1c0NZCrn3W8VmPMrzDBm81yCtvIEqmRQO7UJQIFmAByALJEG1uS5dm8cxp08EPaIBBvaRIt9LrkUgOiOXa99IWT0wn/IgH1sZZ5s17cBliBFl8jRBmorTLbCbl+u66cD9x0ggsraOBsF6OSWbh1rXAoCAhR5Zqs9MhBYAbL1cwlj963NOy7B6RwSfo0in9/pxF4bA2AGvMax28OWVLKXtQ24sf60QXyTFcFqk7W17U36zsFAwFlM3rbJtbb7WxDa42QmKUbm2A375tsbDK1ukWfXKG4gwYsv2oQdqztbOjdBZXtI9+otufQStrbD7Ryq8j/qUY86Xky2RFefgvvKDtGiSz6YvBpXu36aR6tN2hGE2fe+iFBMWEKBjLBDuISIb9IlqWSLYqxxmq84hwQtJptD93o8AoYmOwTKp+RKsaZrixd+NQCBPPuHgmb9id/sV1xBdK0y1ZZCkBiI9JBTbcEwxSbFUIVJOEgOVruQTqQWz4DnYoD7+mQrCB5bXts2R+NYEk6PihpiF+7CfxRSYZkkB2eQRLF5+CUeJAvxCDHfQtbG1MWz2jN/NsuOyE17Ci0SETJwHYygOzoTt8X7xtLPLtZuON77o/oVic5vMWZjFHl4ZtaY2Dgb7u33VyAAACAASURBVLrsUyxvTF3bfzyHD2zxaAvefFYb9ZGNwjiFYLpwXd/xUP4jSSV/Nor/1rai0N7PRvGTztWmFWtzikeR08q/a5MnDr0Yxv/YXPJwvUSZ34tf7A9vXRkk14roz3nOcy533nnnAx5zggs4SEly72wo4SJzbeHx/BreicPsE57hvfyVD+BMsJx8nve8513e8Y53HHLpWPGgF545j5PVHu6j6Cg28l/X4qzNr92EP/VTP3W4RX15bLVr4ZbY36dt2HS7eQwfbByNj/ySde9Ze+9733tNautv8xhj5oc4xOY4ONlihT6cYxNwzZjgq/dx0Uu5Q4+eiKXGIbYld7EbvzVGuQt75z+1Xf8KFp2Hfd2bPBYT8Qv8KZzxQtaur630/td//dfXYnLj9Xz8FmaM23wsLp558eZyazsdX24KLxUwFm/hGI6oWCNOK25qj/0lU2Pvb7oyRrhZewpzq8fOyys7XrvHDoCHPexhxw4AAYLhEqzATPiCj+v9xJ+JSUYpFDBvRWiTPfedk0+DZPBb1djAK4lRWFiDkmitIq2sC9hAZpNGgd7WLONdAiW4UD7jEOg5D9mSn/ExACAo2BaUApW3vvWth5OtwzdHQWgTnG0bEHdtfRd0batmJIFXL9Xp90KruCo0JJva3WRqQWb/ZuTmYQzsQgBsvFZM6ZDOlhQtuEliOCRn4HQAv+8Lml3nmfyO2/YrQNaeF99wcj9jhBxJUOnXPFefyBigEaCaD8e0LV8QRijX17YgIDnlXxt4HVsbO5NZYC6RkNDRpXks+Auk7iXv9SEFEqSITzS+AmGJ+fpq7TeX7Er7tZHckeGOW8lgL+a/q4ISKEDG//pe/4KLxBgR3cSgeS85sRrG7yVrVrz5OiKHmDfmTfKSrxW/LXy6X1Ih2ZEUsVlj3RVEOuKDzq0N8nsBPZkgLYLqkjtBtU8Bydw32WD3S1wkdMaDgJGVIF//SyZqg//bUaPvrs3u9+cLBXtVdsGqNhFU5Gbt3C4C9iGQs3nkeokREs4W+TnZNVcEhu9W6Mqe4Yjj+ULtdPxG+uDr59jmuyIb+ek7+bItPrA7gM6FU8nUEmV+a6zi+SZ5bHK3Kn7DN3zD5S/+4i8Om9rt0HSi0K0wlfzgheRjuYBVY7i4JF/MU/ShJ21uwYrvNx/kT3Gfj9evLZiKN4tpi42d986ATZqyy/TgRVz6FbPEIEnNJoLiEltKfnhQ7ZCBGGUejdtcw0mPEWrHrgs8BrbzR3Go/iUu5g1DJJRbBBXP08N59XhJK6xSJGm8W7Cpr+yivsT47u8RxZ/5mZ854OtlL3vZdcs6zkAm5g7H4fcS/r1GzOiFbG3F7t/rX//66y/jwET4Rr8rt8UVut04yFb4j5+lrs1NYiTXMBFWwyTyhsMIvW3S7KsVzFaSu06CL96za/LQx+p/Y176hDEwgb3C5cXG+pR44NZ0rS9FlJK//m4FWNuKJo0PH4t3ekeARJ0s15fFe1wdBsCmjpMt7ILZmyDScXa+RRG24lo2Vhv8T3vmjJcup+3n7/72b//2GhvCju7fd6Et11oskLA1xsV1tlF/+XznyCEc6if9fuu3fuv6vDduociw8cJYk9/uroDTK3u4Qqf4AF4rVsCA9VeYsTrlx8ZOT+LA2glMrO2ux1X4LH7UJ5ukH4sJxivZlS/Y2dl97KDt8vWFx3n3gTb5UNfXzuYT5LsyZLtdx1adhx/Z6+7u7HxY2AL4Fga1JYekV/GP7/W4S8l6/5KtYhH94ZiwSL608XtjKt503QGwJJJAahQhq6MlgWfDQBQR0SavYoNYcmjBxGQJbZ1O+8Byr5UAm9AqbSus54RUwr8JN0Na8KRYwl9CLIFewtkYVVxKJkuqqz76nXskkDEDXs7PiBk+UkLJ+hQAAfkmOxwQkZI8NteCZEC8Tt9PN6ajv/mbv7mu/gN+Di7pJDcOa5ybTOg/3eSE9S+xAgIAkSMyUnalH4ktUrvkWWDThjY5YN85MufcFUhBX1CRlAMzhHQDKBsEivSogsgONzhJLshwK4EKM0vEGrNxbqLDzvQlsHU9QkdfCAs9rd2yue5n81buBD1gcr6/9iXcfGOfWdaPsdLnyk2bMAWBAmi117FnPOMZx3s1XvGKV1x3CSkgbsIBK7p/+4Ux5iYgsUH4BO/IbG3T+AVD4LzHzRnIC0Dsku3nB96+jmAbI3+mv8bQNSUA5sS2+K4EADEE/HyyeWmvvpuDRxUEPEm7sWvL6qzECC4J0rVVmwVUxVz+dLbl+txiH7vZ4iufs/JUW/6WGEt+N+EQNBWR7O6yqkjHyJLEBEYhhMgqG+r67LCxJ5PmRFd8f4+RzzmOkfPqQrJETsWGm2666bD1P/7jPz76M3fj4XPNyzlEmC3StcRGbOPji/niIZ8QI9hh55s/HfcJk8yfjbBLyaZinuSIfyF+EjEFE7qu3SXHzdN8t6AC/5D85k3OfE68RlbX5ui6T9hTW5L35Sa1IwaLD0hh18H/5uYf+8SDtAs7fbJNnGexHkYqcEjKkq2iLYK3BLE51Z/CB9yF+bCPbdSufvG72ts4XJtdv6T4OtnPF3zYjXvJ0ypTfbRa3Itd+/fCF77w2EHTuOwcIo8tosBbnEwhXezqeHNMjz3z3TP6/fvzP//zy+/8zu8cvGt1zI+aa/1s4ULC1phgGoxlc42n8YZ7jaFr+Q777pruX9ulB5jBXjcBl2B0L33xZYXq2pYkkQkbwRvwluXQ4jqfq49kwz/wvb6HeVsEZF9kwGb4Nb+QVMKZztv9yOeMDSbxNRyf/XS9MYlJdiDt45HsmMyTDfkls3O/bHnxwg6R2oIpzdGCDP4mzifn5pzeKwS5pza7T1HU/XwJPpqXa8lk40nX1O8WU9Yn2QfsU6S220ncgC04Jxw1Bja08pej4ORdS67LmdqJWb8VR/mCe5cTJV+PrTTe2lUAa5znWIcvGRP7qg86wnH6Tt5yoI07uFzXw+tN2vWNm69d5AONs8+KcXzIuHAKsVFhViyQV8AZtp5O+wnFj370o9dfTRIT6FVspV/8k4/VZu0nW5ioH761umAPfHlfIEknx87uW2655X5C4FySTIpBnghVcsaQGYkgQeA6R/bORJsiBSQgjxgwnNpTuRPQKHCdkYLMZ8keZ+16xNU8BAKC0ccKkeNIvDaZMt+eI0pBn/3sZx/wtv8ds+KIMSBxC+prvLu9r2u2YspYdr4LGgwCoXb9Bopkj6CRsSCFCNf+6kp/jLfPnrHtOSsVN7LbpN2q+znJXJDZc/SfzDg7uW+Azl4FECtOXb/ztQoMUAAW3bEdc0K2OWKf5m1uxrRJNFsPFNjT2r9+AcAZXJYsIp50DtAEXJ9ITePyciCgAKz4QvNFKAHtJnBsw0ttEAZA1FbEzu1b140LmefPgk/3LrGiQ0St+fXrBz/3cz93yLhCQNfzEfL2JnU62wDOh4GwvumsNgNgjxLAAQmxhGFJOntFOJNNWxolCLXd9c13gxhcTM533333sQr2sY99DDxe32XAFjqxmEvmgt5rXvOaI4D03KFkTGNngsn/187JoF/LuOOOO44XFyGvzZvsJBFIE1zYot0SCzbFZ8kLppGPMUpC+WXz3KSbDMyR/XedLcESIgWhKvpWaxGoxTOYZk5sVSyCuxsLVMizy12VWfIkaUf62D6bZRfNtfb4mJ/Yy09rQ5WePfa55IDstghITnRtXApHmyjAM7ZmJ04EzeowvSSD2mQbsELf/LBryEtSKo6sPcJi70eBSZI43xV6YOwW1tgYm1Hk7rv5L1FHpPmHHSjGi5R1XhuKRF3TWBTBmr/tvRIO7fIZuIEQKwhJBvmA/ozfXNm4dlaHYoPPTaYWa9lw11mZ5POSGbFKQoxjdR1+sOR57ZCcV97sJNvun5VQ8QOG5Z+29W7BxVzSx+5KW65kDpvkNC6r5/3aw4/92I8d/YexrbB92Zd92eUhD3nI9Z0x9LLJZeNYrGiM3/Zt33b5/d///SsW1qY3zG/SYF7dj3ewTUWR9NCxsO1hD3vYsXIsOTX2LcDiafiCeIJX1Fdj7DsuvHxI0TL9Wfnkl/CIj5B712aDCpmSCjilmHUNWp//AwfVziZpih4d2wUwhV8x0gq1hYSatrOQv+BMMEhiC88aP2wmP9heP/29O3hhXOfWX+hTfMAj8YfkKQ5vXHFscVABNbzrZxPNQZ9sxlzECIU2eKOoXR/sdvW4cbLx203nZXhwtc/GDOfxsHRcnxUztNW1MInfbazsWFvQs1u2tTFV0i8pxQHYU993JwdbgCNii2ITvs63FKPlE3RuruIE+4Sj7JetbxzoWt/hc7v92u3x9re//erf8iHYI4bAVvjAPtj7FiDwHP7PvpIlzFu8r00vN4fL++6UzdvIkC7pUTGsPsMIu/XNuZ/yPN4BwLgISWBMQICqc94ALnHQoeQAmbRK3wAY1pn8mbRBAk2gd14lVFleg24cVn4aA0Gt4Bmz80uIAC1jUegAAoyNohuTSop2kVXJMuBkoALpJq7NJYBMIZxUAnomPMZt3vrTrgSVA3V8QZNulpDS984bSEmAJBDIoPYFKQCIuCAC5i0YClRIHhLAaCUU9MKhjcP1nIN82FP3cwyE01wkCeyaLJcEcWa6Zjs7X8EyIADI5LrBX/IpAK19LZCpyi9QA6oziXB8CQxdItuNHbE0R0nZkng+tonnBqmV7QZ+tr2+lN+t7+41myghBWRYGwi3IkmfVZd/9md/9gDeXqhZcJLwwwKJIBBtbvxHBRX2LOHt2Nd93dcdRKx24dLKXJXfyssSHJgEOPvcAEU3yLyEOf9uy2QFQTJne5Kg1UXjyYY3mayNEvZ+suWee+65bveHM+kv+zf/DeiCDFkU3PpXoQ6ewovGYQXWKkTn+CXyIOjzLSQYDtR+/W4i0jl+7ry2u7++FUY3hvS36nr3sxu+SWeCqOOwAoaQA7xrLhI4f8O1xRuygd2Lpf3dS4X+/d///VqU4e98j0/U/5LT+kZOESG2SC7sYn0c+e9cW4ZbUWUv/Nw14sPZpyX5a2NkoJAoKZP4I3HmkdzJOLl13k6TxfO9HyZbiVzZpr+2DNd+BTb+qQ87DOBrsqodP6kE++CTudN/7SCtuM0WstiYlUa2IbZ2fgt0dCKuwCExHOFe/+nY+mpjFVsVFMUxSXTjaOtodl9CsbYiMamP5Iyb7Oq38Uty2OXyNfiscMGv6QAOssc93zG+sfi22Gac9YMD0IsismuWL67v45AIu8WIEq365wMdD+NqJ79cLlF7S/bFLgmHc/mF+CVmdW6LYAh+58Uw9r28hGxrzztkxNuOIeQ779oRPxp/i0q9tAyesjH6hjElf3abdY34gBPj7JuQbVLdcVzfXGuHLeIlOLc4YI58zvwch4li5vIqxTnzlyCyU1ghxuDA7EeswK3EXy+CWz31d/e7F29g9/RnV4VY4bi4RSZ94gDk2D3565Of/OTLW97ylsP+cG1yMQ4+qB8cApZsLHMMxm9+gqfzQ4WmvvuZUcXIxiBBX8wSu3H3ZOCFpDBHQs+P6LPvCjFsv7GLQ3yQDp0zDvI3p3PySm6KJMkN/tZHcuP/4pLcEuaE63gnP4fn7JZf4Y+Nb4vb5ksObNVjxrswa45iurjUvbX//Oc///LOd77z8pnPfObAGv3oG37i8t3vHJtOp3yLL8J5MlmuZfzpqn/5yPHOBAWAGxHUJXWbwFI642Y4GxAIVKDLmYEuQijAAz3KAToCc20sEC3J2KC2yRsHQrgF202QGKxxC/yMdpNUQUiQlnSZy8oqedQmsrHtknPtcV6G0vUIGyLaeDnkEljK1caOdZ12AQaAMMgde+cEhw1miL9+6KzjgKU+GCEwX4deJ6tP8lnA1wb9kMWOPxtCXJFoQUugW1s0JisIHI0tk7UEir2xVeQHEQgUkxHbJvMlWAgSoETCyG3thI3QB1DueI+SRKr/9E//9GoTwJBsrD5uYrIJRGPZrWJLYtmcwN+1EoHsjRwBjSTSWDeJWpvehGV1V/uKNXx5iw+1izhvkGCLa5v6I3cBWLvIRz4kmTFe4ze2TZS6HyBLhoAs3cATdr5ki0+eg11z30dxECw2XB+tWkVa2SjM2OeUEVMBjs+eEy2rynRa+4gHXGEnCKy2uwceN7fkxx/IB276rK2CbLbiGUd2z9f4PCLJ7hqX6v6SHoFOktW5xasN2M1BgIRJ/NAc2LtiAFtBVCQC5wIuH+XP5uE6Y2KfzQ/+Iot8SQxRUNoY2d9bRGWHHZPg2q1CD54lr/3zSuwWgpyvnf5uJcev5aTDJcFsCQaIvZ7d7Hh/I2QIG+JpNRcew2eYtQVOfqsYlVz4mXa7RpEIdvK5rreKuFhKB2fyXpswp9/z7mcytzBAPhv/1y/EBza0uANrEUT2lhwkuLt1FXZ1HZ9kH3wz2aWrij1hA2xF8Pa+5iqJiJRWSFEM6Lr8sniiyEHO3UN2cLV5SYT4Hx0sJzNH5/hGc9tiBpwyPsVjWMMPzvpaHtPf3sGCOy2W06OYzufgviLO4jjbpjNY36dVv8Wd9SN6gzu1f/bPjdfwg83AR/ZF9h3fXZ/1o3iAg2lLQrvF3ObPx2Ao+SeLTdzYGZnh38ZIhptgL29gI/xRIqZf7ZDrGUNxxNo3NvJmS+L0zgmHpEtjSv6bAMMpMQAGdZ+x4/FscRN29qXwsDoU/xWl+V9zx3Pcz67lJ/gJuYrB9NF53GDb16fYs3FmOT1cJLPaoovFSzGrczCTL4vtYnJjZZtia8eSsXONH2demzBuvM68xf4bzYMddE58X94Ds8R7mAhj+DBeuTjf2J75zGceu4TaNbQ2vfnL4lHy4X84Q7IUP81bTrCY0rnm+j3f8z3Hyyhf+cpXHj9J/Vd/9VfXXIL92+2M/9W+R1bkRsbIZvHOvtcvzp6Nd2/v6vrEJz5xfYTAY1KN5forAJyfoBAiTrQVDqSZk64ABRROt8RoBwz0EW0VoQ2cnFMCJklkMBI89xA6Az2DCDLRcedqi/LOiQXSbE6cQTJ0LhBoH6HdyuU6aH13DpGr3618IWScX6LMKQqEtnAC0fpGAumwcQKvJQjIBxkIRgorwCK5SI4ROqRzq9QSUMC2zgvcVawXWBZ8V/8cHdB3XYYcsfHSQmRJIN4Eses3KQIK5C3wLwFf8tl1ydx2Y+CCiNMrR+z6CGUVNY7L6RUsNglgP/TEHsw7x+0FMH/yJ39yVAnZHWJG9psE7U9IAS7tIjPrT3wHwese9qDy3jjqwy4b9wjKwHmJYG3wFwn9ygQZEGgFFfYlYWSTCBxw67ht1BIpsl4dbuLG9xAGiRk8EZjIq3sFxHOiiEQoLKw91w55SaDoyAqOPs7+QzdsU+LtOuSDLTRGfyMc8AqWm3efiB8s0T75dk1jRkbY9tmn9SH46wt+uZ4tC8DkKYlp/AqbnZOswOOVK2Jxxl/4QO5s2Or64usmBMYoKfCJsG/coG/y2PkLyPCaXyBydNQ4kT/2rzCn3SXTsEzRWrviJzJCRh1v63M7TWAdn7PKJlExR+PpOrpDzJA6OFh/kk36k+iLxWyt68TBtVm+Sldijd8rZ/e1Z+VKn3RgTrhJ95CjOLXEiS2JR425FdV2TixWLH+gD/bZ1usev7GN26qfnUJ2c53lya8k37XXGLveezTgDiwUV9ixhMr2bzswxXR2uknLktZtd30leZoH2Sy2kzcSbWWN/7ln8cW1klEcAo6zu2wVLxFn2JnYsf6O18BqXGMLbbB2kwEccLkifkffja32doFAsry4dy6KaaexeeROAZRd4yddI2ET484rx3S2fMQYO9dOlx6969/u9oJp9LNFF5gjDrJnv10Oo7rONXjOxiZcn/xh0O6U40t2ji1vy3bzt8Uw8thkLRvA35f/bv/scpMxWCkOmY9Yzw6SbddmI/1rrPvYysoDFsEq9mos8A3+igM9kvKP//iP18WTTdRcizPBXD4FexufnSEbvyx+yRXg7OZZbM4cl8/jVRaNxNz1GTaHa60s2Sxb8X1zhI1zOC4cqO30ugXI2squ97FhmOb+viuuKWCy5R79g5lyOHYgMcdv+2yRpYS/a3oJ+gc+8IHjWX/8qM9skp10nb+X9/GBjW/9jfOI+/TRvU984hOPX8+46667jsd5emeJlxbikvXlcR72IAZqq2vFOJiq8LiY4e8eQerXJH71V3/1+jLJ8CK59Q64B9122233I32UVcNf8iVfciSZCdlE+1TZWYddB0EQEtIZyAXkJSkmKmngNIB+ydQ6XIJhTEu8dvXybHASX+MF5Bx4v+81iHFC7W+ko++e03AvEPN9CxxWTQTb5qZKAyQ3mfa3QLsESOIvyao/MkQ+OrZFCM5BD5vAShKRD4m7l/oZM8NCXhBIelryzGg7phpZu4I3GSEF2kAwgE3Xl/z77VsBmeO4T9BeOWxSJyj06biAv7bPzpfUCSRAQtKpLW9v5rDkYqzrpGdwpK8+AbUihrHQla3S9LBBiX2ZEx2xFTrdZISs2ZF+tL9BjN86V3uCdX0319Uh8mU8CJDr+H7X9R/xMA/B0ndJDFtajOAjQBEOKTAI5mufjWd9DGYt6WAzEj/kwJZL5/UPH5AEtggLJeKbiAnU9LMVftimfd/PWAxnjMeqvRURMmZ7ErLuk8zZ4UJPAiN5dM+ZJPJdAXAJ/9qWcdW/ImIB+b//+7+v7xdBIKxCKDqbu8KqFVX2uDqF8WKFtjy6BTOQG3jnc4P7YgOsQpyQ3o2DiHz3lXj3HeHuvk0qyGP7RwZhrbmwd+f12b2SF3izRQGJfPdZlSN/diz2sx/FpOSw25bFNbJeH2mV2nZuSSdZnMkzXEPMVl/6MD8FUvyDL9WGoiQM2Vhf394ZsXJJVj1qkJ3vPNi71W1jz86e/vSnH2TxR37kR667JrxMTcLmk+2T7cZhxBKebtELcTwnneJ0L4v8p3/6pwNrkfva4Qd4AdvunARtOQC7Qt4VEoxJO3CbTdARYiumiaEIOoy1wt999AMPu0c/ix3m2jkJ3voGfgOrcArFA/bQGEqgfuiHfujypje96YotFlMWdyW1VkXFGX6Gp0jWYMDyB7iHH2yMixP0D/bsLoTlouxO/MGxyccjMOxEPF+Z4LD4gd0mFjKat0IBXGWDvRS6ApdHitZW6XplJQkRYxdDGnPf+dfG3eUh4tFiLC6cf/F188CLJGSLkeyE/0hKN66ecbv7YYOkGHdZXdpV0Lnat+ortrGVMLB545HkhoPhwnQIt/Ee3G+58ca9HpH06yB8qU+8wkKtmGDcOIVdQTiUZ/b5g4WB5u5dQOI9/F3e6tEUxQLyZJMWOPFD71JRdKvNxzzmMZfv//7vv7zgBS+4vph09b1cY4v0zdl3Mjrz98azCyLNu58K7PHS/vX4Xn5VAUDMV3DBQ9mo4sLOEbbjwuSKVygY9L2Xw/f+pVb+exlqv6Dhn3FvfsWfzL9PBSBjwb3pfznbymJ33jefvnuh6bEDoJ8BREqXwAC9FALoOQgSCsQ4R8CL3HMMIGHAKsSICkGa2DqhRBuYrHMAhI4BNqRqkzDVDoGzaxB/1UMkBYgak6TIcY4gEJ4TzQ2U+tCfvgCeuZCHeZPfEihJzFah6AfhsoKW3AG0YwLKki0JrKrx+VyA5nlMBEHQlRggHCsHYwSAyJw2AGdtGd/aEzkk6101bXwSV20oaCAZiBeZA1fkF2ggOOxakDJGAWGJ2RJ9zouoKGosQCJPfEsBgC117z4nLRFtTLvtizy0vQQfmT4nMVVV06tA3FgA/eoy39h3WqxeaxMh7x7zEdAEySXBnatNRSPyIUdyp48bgffOF1FpHLvyAVPom13Q+86D3LTLdsjbKpvgLqh2XhBTlYVRq4v0qjC1K8qrzy1KWNVlQ+zBNfpYWyZjhKVrvEME2XEOlsEoOMxHlpilqwq97TLpehjpHqTFmBq7QEfXuzNsgxldnx+nYQuN09Y2GITYpIuq5I21eW5iuMGxPnY83tbN3sUDsubv7GUTmc5JAMjKdYiAWLNJ7uI5PdVfY3n4wx9+6UU75KpgsTpHGJZciBV0aB7ksMUepNcY4Tg58V26o6+uQ8o28cnmN+YrdOgHvvMnYyVjZEqxRiwVwxDA2kPSutdOqY0PnV8C3jgl/823ttjtxoBNpCUu3Seh4oNkpm+Fli1A2oLf4wLpKmzteXykbP3LrryzLcFB9sRXyQh5c1zcIuN0sn6NVCPbqxN4kNy6zxve2dDioDbpuCSBXvCITRDY/fK+roPneKDxatfKMHLv/i1sKQBsoYwcPX5C37A1OUjs4E3jzffatfGhD33oC369an2pa72szkIJnqEv/inu4VJbUBMLyUciwd4kZ3gFTpCdaU/i5t4+JbC1K/FNR81541TXdr8dJrileNh5/CNb20cZs+/HPvaxl7/8y7888Bb/XB4GNyWtizmd679xrz9sYak5N9/aMJ/uax4lt439SU960jGWV73qVdet0eZSu5Kg5SKSPFunk2d9uXb1ZmxsAMcWt8x5bQSPF7eW08B7WLRJ/5mvkdFiO8yX58DOZAFfYNTGMHIV+9h+tlERJ/vnW50r+ayI+Zu/+ZvX3ZP0BXvM2eIDTi7PEKNxzY11xmiOZO54urDavQXrJzzhCceOrD/8wz88pgfX6EFfuBl7MXZjVnhl73gFH6XnLbT5JRIYqi22oG8cm6+KjX7tAl7SBWyD9XCEnDvOpsVzsuz77kYyxuUItbOcR16NKyw2d275efKomHzvvfce8q6ofBQAJMwbxJfk1LhAusSy3yf81Kc+9YACgcAh8O8gAJ9jW61cQN2ESpBq0sCGgSzZQaqWxFHqkukFqAQLgAlW2znTl3/5lx8EbkmJwoMkhNHpn6wExiX868wrT8Z2JlOukSibz5Iazi8ZJmOgjUw4Ty8CbjLguVQ4OgAAIABJREFU7N3Tdfu5jsk+FELMfRM658iWARr7FnoA5ya1bPEMfByDk9hyl76X0K0TWeloDP5mC+xUslA7VoYAzNow8t45jkseSz6A3xZ8zHMTpJUP2zFHAAF0BDdkLPDZYM1XveDDd4C3K0WNDyAaP1mcCyoAF2nX5z5rt3NrTlZTzHWLaAJE49vC19m/lgwK8Hy9doFuSSIAXN/Y9pNB370giT9sgWaJLXK5wRw5rI9NeJOXld5sRyKxGCAxEQBqV9HBSw7XzuBrY9qXICLPG/zg5DlxhXFwgn3BBDjaewlKUvvd9yUMnecX9NgnrPAIUvNHUjuXXfBFhGkT/g3A9Ob+JQ+N+xu/8RuP6nz4q2/2Ske2BCJb+1Ip/S5Z7W9+h2x1zKqiubIX4xUTPFrgOB+vf765WLCkmE1LzM1J33xgY8EmA9mWuIkAImuOb5zz+NLZt9fnF2uzyeajeLcy1/45gWPnzeH222+/vO997/uCnV7whlz4/SYwdOVackV8zjFLYqlAZx7LY8QUSYckia+vLS0RYwPNdRMOWNz9Ykl/Ny8+np103Sa2dGWFjZ3wMUUlRSLj5MOSJYmIcZur5HOfE21MbKP5RPp6h0DJAdxb24LrW5CxgwDfwSvqX1Kgb2MyVqS648mjFbDwMX9mM41XktNcyBQ+k6lCOSzji3C0PtiH5JWfWslcLIeVySf9kjMeqF9t1h+MYJ98cbkEPkj2MGHxhi2YiwQQBpwLHXgAXePA8Jz91Y5EZXmdOdEh2y4W6gt32xd84zrNXTzCq7SV7G6++eaD/8Muc2084ge7pld8jR+QU23ceuutRwztUUr4jGOygy0IbLyFm/Udd2+193jL+fzePDnz2eaeLPaRIGNfHeEWjXkTOQWeVlS9DG79F36xmz7pCT7huX32s5Yf/OAHr499snV62GSuuSjgGiuf5uM4U3rK3v/t3/7t+njCYtYmmLAehrGhxqCwkNwUtTbOw6g9JgEW9+gjWeBV9cWGzTk8aNxt2e8RmApVu1hJ93yiNuBS/ftubn1uQY0uNw6we1ym73YWsfuuhydbKHZMH/xmk31+W/tk2HV8kMw3R8LZcN7uZUPx32wPlsITvsPON16yO3M7CgBrjCYlAAJK5HcbZbxAVBCilHWAdR5A1IQDEkGwPihWgGQQSxIS5Bd90Rcdz4MLXgyNsyGryCEDACjGTFEMsONdU2WqNv0e5CaFS8QoC6EF8pxPAYMB1fYm2VYBrLyQk3E17iUVxkmG5oXoccKVBwBhpHQo8deXYOq4FWRES5CW1LEbMjcHxGATJwaMAOoDeJGjoCpJAr7p28/yIKJIJVlv0t0x37seKSA/wMb+duxAAZizJeSF/Dpvm612N3AAYsnN+gO7EADZ+dqvgCGJAZqS2XZoALolfOt/dEG+jd2czwQBACIRdLa21PwQLXZJzhLSlc9u6SIjPo6MKyg0nsbJ1/gSAsRmgGzfkz8fT4bpGdkwd3rjg7XX3yrvjYOuN0Anb0HPnOmp6xCKzq2OECIFFXbaeK3EmGfEi33w08XVDZh8o+uWFLB/8+oedtXfyDxy1Gfj3YQcmayPyEz3SNKWCJr/2lByXHIFk+o7fYTTiki1L7Zs0F6bSDZIqv7IcImLMXd9eN282l6H2MNE9gHfJA+NMxnwJ8GdHdJR17B7NlTfAu/uGKKv5GHMG2sW3yUX5yIXu3dt52tLccV9tdvYb7rppoMoeTeGMSRzKxYwQV9wFSmpT0mMGALf6WAT5WScbxQfa9v7WcSSLQxtMpf8+u93omEO8gNDlhCyBfGEXYqN2hC74QUi17b/2ovoKwh6dn+xGe7TMT3wu8V2shH3FVl7A3g+3ctb+WHXVmzr1zeaC9zd+KltOmN7uAKfrR/2tsW27lNk6J70Tl/5RrFTPNEXDPDMceNaEiyJM044D+vwg8ZkXOuTyC854F7ILz89Yxm8qr92V2VnyU4c4rdLyhFlvmYcYhQeyydhAOzsfOMiA3a8MVGCK3bjQbiYeW4MFwOSIXu1Ui82sltzgDdsir43WYZHxinBIlP+ROf7bLF4qL/lN3BBrOJL7ByPaAv1z//8z1++7/u+71ogWQ4Ca8mbHGu3tmACX1ao6zzuR3eulYxZGSVn95AnjqlQg3dJoPXVZ/MhG2ORkMFBuNBc6G71uTbS391vlwUOiOtI/tgQjMlH+ynL173udccOo8UGfMjPqT74wQ8+8H7xqD49srW8+EZcwoLS4pzrjIdPSib7DlPY9PIy82RvfF3saP7wmD42DicPvtj58Plxj3vcsTPFI1ebcBvn+q94nw/AdRiZfLawtXaNN3WfHUHJY/MJuxNqo+Mw1rwXt9mlgoWxisF9t/jdXOGHHVh42dqd/Jc8b5T37fXiORzoPuNWlMuGro8AdLBJq9AhsUANUQAQJq6SB5z9nugSVwJAMJCDTc4ZBYBgEPVHWZRd25TlWNcJlusA2tM+UrWGyTgY+xK3JeUEXJtA1DEgJZFAvBl91wFpjtuxZMFI+76gJ2jVpgotkGKcSBFAMrYFYGCziZPrltRJfuoD0AOJTZbImY70vQ7T3wtI5NQ9qpdn3bCxBQLXsDvjAvqKGpt8IrmIm6BOJo6zcXL2uYBuTIEfIs6egT172aDZscbUPb1Hg/MvyaZ78+36Kp3ZdkGATetbEAZuvq8NrkwF2k0Y1oeQHmBxTvhVZiVvVr+BoDkiKBsgVB2NjY/V5v5sTG1L4lc/bBGp3UDWuAUD+qmdKsWRWZiEWBmD+VY57W/gu3ixBLi+EVtkgN90j8QEgMMzenUtrOH33fuIRzzi+NnDnjGGJezHT6otwVkCBlvZR9+NG/G1Gr/+Jjh3TnDad5jUDrlLgpH4+los0w97gyMCPRKGCCgYIEBkBmvoHt57PEbR0Xd2QAZ0t4n1BkLjZCeKzUscEGs4ZoytQNx5552XH//xH7/867/+6/VN6vyBL8NB2Kw9pC+ZIseNjS0Jzr4bU9+REoG/c/42J3YVZvhJvO4VK7ouubDH/m4sHXcOlvmEr+I522QHxl9CW5/ImViGhDc29ikmdg55F2vJhf2sT8JXO+AaC6yp7Y2nsKhPuAX/1ne6Z+MLOyWP2t0VUjbR/LZ4As/00bh7POCNb3zjkVD0zoC+V6QVf4yR/Hflhk4RyXAHNi6n4E/Ng08ggzhI/SF5i79bZOlacbi2FDg9xokL8mfcgZ+u3YhHbAPuSeTMP52fYzE7Nx6/TpGtNJbv/u7vPn4CtedVxevk5mdi4dXyOtiApIv3sKY+FZ2bF9uW2HT9U5/61GPXxMc//vHrCyP3PKwMRyUs/HjjCd0ocHpXBt+o/+V3bFOsbSxbcOn69AbvF1dwIMUjnA0Pg09nbrd4AOP5lv7hfPfCPfrArcWXPhV3zaP75AbsBJ6Rl4IHPoyPbHFZPEhO57i6McSCjhhaWzjDJk9wFUfe69hN41vbXm5j5V/RgJ4VufRPVo1ZcTiZmmN9wBT+Iw5JPjdW0v9ybxx5+QE7E//YKE4pCYfXZIqvmrt5bfxa2xSzzE98hxtwa4+LGeFYOAlHzF/7uEhjwFWNl9zlaWQq5pHpxofNJexkqA87KujOveFQ8j4XNNfe+tscYQMduU9MJeM+2TPu1xydZzP5Dg6hHznYFlPFzuVC5ipf3zF/+tOfvjzo1ltvvb9GrJy1ioDsdVP/rFJTmCDKOLq/yndvFfzP//zPa0VD5QrxUPXYYoPAU9vnRLz7UgrhSGQE7QU/hon8EwLgYiCc2neGBAiQOwk8crdOVfBAsjYh4EyuXac7BDnkj2KMF/AvCaxtSadACRwF+/pSMSZn4Gg8jMYYgJI5A2DORHbmrgDDLuiq6nw/UdTWIiuGxoUg1HbtNEYrDcAZwJEhUNoE09jZGv01JoAosTKuJTrAfotIW80DOohAY+3vtqPdd99911VSJHKDn+IIohpotlPhf/7nf66PVdA5mdOJAMtWACViIpl2vlWsfBO5lfQJ9s0jXwlMl/A2HyCDzCPJ9blVz/5OluwJ8Aoy5GxrOnsB6kAJgK3dsKUFJHPZJB/G/H/BrnbMA/FgX1sh7hpJ8JIXb/4VXPhfRYHaWzthRx3nl+wQNhnP2p7+yMs92ujenlENc8NM5AO50vbqmB+wtT4jH13jpS6C+xIBMtpAmH5tj+1+/Uhm4ISg2Xc+w0fJb/2z+ztvZaXxwAxyWvnB/sUBiaG2VgbsRQGJ3fEt86cvffUp9sC6krNkKIFFsgXx5NUve7z61a++PPe5zz2SupVrfdVG9oTIIh8SBVgo4TDfrhPU8+ve3t8/iYTizN5PzgrEKzOJNT9AUJuDhJ8t8pHagw0Iy64aL9HfYkHXevSmFXX+avxsx/j2e38jMuyOjeEUEmGYsAk2crl8ZPFTvEW82AV7lxDxCVgnCTMHhK12JOmNZxMduoZTMKkXW7bjZYv6VrQl8kvwJfzihEfbYCwOYLtnY5OkbCxZvzJO5J8N9N08NoHi32I12btfMgcDrKDCy3C2Ppagi/H82Dybl2SBvcOM8CwsW1wXF+vbv016cMDlAuc4hNw3bjaPR/ADOumzFdbXv/71R/xvldu5LRJ1TJJUG+LGjqfjHktKtnYhis+KLbgdLoqDOm67/u4IqO1dUeRbjbFHV1/72tceL1iDfeaLI3bcc9nkHRb1UlY2KDbC1TOf7bixwhyFXn4Jd1wL0+qze8yjufIB+L2Lkc2pseEm2u8Td4NFdmXCdPEYtpPFl37plx7cdQsichYYzD76hI/uF98aZ4X89773vccOtOUoZGZuW0Qy//pU1Nm8YovxxiV21B6s7G9FUm0aI7l2P/vCz+CIBRWcdPM2XHzvIWc4i0PDCX1uQYMO4CRdZHO1UwFATIBNfGnxbv2VfBYHV97y1+7HqxU9cd3as6tDIbRx8/n9O2yqTbxfUr02uX02lvomw+xaDkR/isr6gan4GdtsPGxIv7WvuEc/fBVGw11Yu5ypx3eOAkAg1cs3MvB+m3DBsb+3YgGElxQ0yAJUAcCKkuCBHAlQnGYrGoxjK+IUwKhqT/JV3523jU8i654l3BLAPgkR6WDAnUtgKpQ5APJf2wBbgNzguYGDwm3z3YDb3x1X1Ud49H0mY4yWE2zynQ4EPAnBBs3GKRlkQJybs5oDhzQ3WxSb1w//8A9ffuVXfuUIyv4ZbwbbM5/9+9Zv/dYjmJAZ0n6u/nWcwUu0a89c9n52AvAAhnGq7qc3gMW4lwx0PRuin02aF1DIOLv64i/+4uszUwgFmfXd3+RpnGxxgVcQ3IRk70NuNnlvToLB3nf+ewPh6tJ4dlUcaemnQXrrL7kgFsnNuACGFRl+7J76kgyunfOzzrMVfrYEXVV/7brzgmf9uAa56BzSgxwlu/yqc+FPfQJ7j42wu7aU9YydVRv9KejRM3vaQA+vOocgIxjmRX7dRxfmgEzxDXa3fZG9z5XbYjAZsUH2RT7pZRNZpAD+wXS+5Di/UHSVBLJpfrWJorHyiS0ewalwgG9uHCAjuF4CYOVS8YYM0regiFjARjiDhJMHmW8RtT7t6mh88NG9/KnjuyIleVfF1wbyufOClebXvRI6hJXNiDsq+RKprkeE2crKUHzd4t7apfHQqSR4nzPexFhRvT6Mlf7oAEEzZn7FD5aQ8gUFBwTUPCXdfUpE0pv76GxJIPyqn9VXMastyZFvCxjiHWK9fIO9bAxdoiVZWbLE/5acNsa+92nlRpLZ+Ja7SIwaF7LXvUhdfdJlsuocggvP+u7nXtfetqC3pBBRxZdqF3lcHOIH9Nhc+8eXkVp4CDe63nzca8W3cZw5Tv1XIEnfLRSZFzxDXjdRoaszHxLLa7P78FH+y3bZNT4hPpkTm+MnbKKf1ezxlsYKP+Fg48M96Ux7/HJX8rS5xR66hY2NO3kootTO4hTe1HXGulu566OfoWunUi98e8YznnH87FgcAtZIvpe7NLfzlvrFa1h6Hu+NeC8fwbn3GjFGAaprJW7NiQ3DzuQuSevzKU95yvGyuK5TiIINyxHTS/eyC3lDn1u8bvGq32V/y1vecowDX4Zh8KV5L/+Qq+At8Lx36fQTgN5LI6nsJbvtJFlOIM/xgttNlGtvC784yfK+jffaxf/hCf5FDr5r34p+3z0qoVgFnzYHUzjSH3+HCcmLHs9FZlwku6I79izGwRwYgG/WT3+H8Rar+DpdbZERt+kTLrMPvg77FJjyB8VZmL3jWltKH+mve8MHuaJYL27VZvplHzs//bMlc16OuBxmx60/+tCv3LX+jRc+NJbNgcTij370o58rAAA0g9xq3FY0KJ1ANykkMOCiMigQu1ay0CdjYLSIDnK/hLV2e5mM5/gAvaQRWWVsgrfvqpoSCMYIIBjcEm3jYVSAlPHu+BjhVsMz2u/93u+93H333Qcw1AejBJLa7v41QoBbn0jnEkBO6zrG3HcGY67JCoE1dn1JgjjVN3/zNx8rUoGZt5vrl25rr22nd9xxx5FQvfOd77wmPBsEGGKfjbfxLDCxGecZbzIRdAVUshfI2ROyJuAjTlb8AAhQY48AldOxQaR/iczadn9rM10LBOlI4KzN3dYO0NkiHXHEJVwKGo2HH9Cf6zcBpGu21TxtwxUUkNvOlWRVde0NoM7XvlWYjlXM638AB9g3OQY69S1QNndBhZ1sEi+YANCu3cDatfwJ0ZI8byCScPF3NrZV2MbX6m06KPjWXvYqmANmWEReffrpJkkP3Ztzn721uMIKO1gSB7jZIzJPT6u7JavaF7hq0zg71zOC2VtJTnNFKpF8u6rSWyuQ4Z1/AnNj4QdbFBAA2ZzvCBps7FNlWfLCn+l8k20Y1xi9lA5u6YN/I/1iyxY++X4r7h3f7c31r+8N1GRLH42LnwnAAuP6Y3+3elZxs/9duwFbDKy45KVqVnjZK3+trbN86ESf8Ijt9+kNw7WX3vtM77XlpT+KPLarN5fk4i3hqx9ECTbXB9LJJ8Sh7KZ78x3jb4y1IYZKfNmLpNIcxBaEG9ZuQrCr4lt8l6DVtoTJS09h3Cbm2Wg/Y9bPK/32b//2kSTAO3NSbBDj4B67EUPYyvo6crarf7WTn9HHucBVu5vokD9Zw1KkDKmGGeRknpu41RYfXN/3LohWNGE2glm7CqXLu9iMR4LqB9dI/wpK4jbussWqZNC1bNa8N+Fhi2y/742nhMN7fbZgDv8l/3xQrMXZyELijNPhGrCFvvveHMn1zBEVJMR18al7Opb9S9r8NB854TD4aGPh4/wExulHbFh+gBMv16uvZNV44NjaavJRFOga9u5n4zqfDnFAHKl2YYH2GiNMhbtrp/gSbiIeN0cvIabT5cd0QP5sSEzKv/gaG4KdcpD65MN8e22j67TLh2GeeI4vNx4LBMstzYc8YA6fxBNr31zS2S5oGHdY3DX/+7//e33psb7WDtml+AS/8EVxDX6IkeIgTo87rJ2IceQGq1Yuy4E7z58WH/EgmLDcYosB/a1w42XByzPTYX70Hd/xHZf3v//9B49qd0e/sgKn9Lv5RviSPCscbl5T28tPFivF7eUY9dE18AYHTKb0uNxIbCOv7n/oQx96xOUPf/jD1wUrHKcx82991R4/w5f5qbiy8Z+NdD/sbI7JzQI7mXaN3E+c3cII28I77Riov+MlmV4CSImMl5ASAIEYmKpqhCyyKdAAOAEOYeQ0wJGRIGnnwMzgTah2WpH9hV/4hcuLX/ziY7vIVuiW2K3xMFLjWzJHuLW9gQGQdoyStLngY+wbzIFs55LRbbfddvnFX/zFoyKLoC8oIjkb6Lu3qmFJ+MpzyRSDAkLGtYbGKVyz4A8cGcUGZnpfEOpeAcjxnLECQS+SWFtR9QfmiAAHElwEaYkMGzkHbccBZmNmj42l/xs0F8DrSyEqAAlsBLPGByjJ70bEDwjTkeDEMQUUchbsJQFdT2acdhMpYEmGa/PsyBjqkx0g8PSqDyROorWA1zn22vH1azbe+ZLl3lvgRZtL3Nfm+ND6a7pg18BtgSvMaHXibW972wFm2ZBtnxsUYQySKkngY4gQGyab5Nk1PZL0nve857pFuznACW2TOfIheJARW2XLq1N2zl6XcCAnGzzIBLFActe++3v9tnEmo2z327/924/VnY985CMP2PIIu4xRAoW40JcEQLHD6pJxW6GsPQGFzMhFbJAMspnahq3mkM4F1ILlFm6XrCLzyP2SF/aASG9glBx2zeqg+8WXfAO+sGFkB5lCwsWBVoVabXrNa15zFMnERZ8Cce8FuOuuu47zfI18Nmgb8+JfY7HDIf16udPqsPPFvF4K1b+XvexlRxEAkV07YtfJWwGAXS05bK7p1g4YKz4wmmysYu+bntkJu4I73YvwsDUYSWa7SlofjVP8Fg8VG5BaOCYG12/tKALBr+Rbse8nfuInDhmV9MB4REisVpxC9tgsklyfK4PaspuP/bBFn3RPLmtvSHOfkpj6bP6bxMIjtm/Vdo/DWP61CzMdSy6Pf/zjj6KV9tkcTNEGTO28+cEjemY3fSqGn7nhxoJ8/Jd+6ZcuL3/5y4/314g1YXttSAb0B7fMB5bgiBI5LyTd3aG7EsjWKso2z3SWrsg+PYmZ5qHtxQ0JrZiWTbXlvDiYXhp/772IeyrMNkePlBk/nPe9Phtv41meonjT8Uc/+tGXnsetr+6DHzhoNpZ8a4st1Xfyt9ABP4sVXvjYWMSQPmEmTr+8cZNnum8cYmR/K2psMVfiu0Wn+sWL+DncWSxnTx1rHjiNAoxFgU1IjUNRUsEKR1ouq4ANM+EQGRube5arblK8hZzlYvhTNspn2Rs84Gsd52P8XL9n7oez4Zy+s61k1dj50mKC8fH9zYeWKyS3xryLWDgkXBSPkjXsTIY41zk/kmdtjGILjRnG11b+mn9lF4985COPRyH5I7nyRX4rZpOj2C/WkYPYKM6uHMVK3EaOsPmRGM8/dqGaDsSfzWPw+o0F+JZ4BpuTQWPgN+wG90w/4Wgc3DzFs/pObr6T9xbj6J9OFI3IsjY+8YlPfK4AQNBWI5BIQYZAKRMI6XgFLCggy332rE3A9A//8A/Xn+XYqjkj3eSP0VNYASBjBW4bKOofgBMWcNkCxjo6YsaYO6cNQbDvBE0xnIKjEbDxnolibQkYyA6Ad6/EsO+q7QylaxFy4+eMKqJdA6QEPquxkpCVi2KEZIpjkjUjlySTxxJwY10jRtiXWHE0BFt1moHWV393D0Dx97YHnIA3IonAAze2yHn7nt1IaneO9W3rqOMIHJvUDocHNkAIed8qPT0ZM0JirOZAdhx3nR8IStwESKRtV4GNdRMIukJ++VvfVXHZH3u0miHxTRZATcVUXwIaDOC75IOEk5s55sfsiq0iL0hIxwWnxlJftugBakkpfW/QEsjPuiITpJbPIPfaoh/YgIjxxcZZMYlstbM22DXa9VnQq2AKX9m38fJjQXYxqhfStbqXHSCTybI+yR6plLjBosU9tggf6ZrPn/UMP7Qh6CBrCDgM20TFirR7yPcs900C2YREiYwEsMXrru08mexKJfII47aAqg+YbVzGzrYat37FG8G9eBauKwQtGUH6tOOTLfMZMt34yRe7p0dWnv/85x+XveAFLzgShMVNcfmMtzB3yfLaMoLvfr6M6MGHJZHe2o80117X82cr+pLW2l477PvyCTGFb5CJvtdmkXFFJUQw7PVIg2vOBHixzso5e7OSRKfNh0wQNkmEmFnf55UiyRh7kfCxTVhgTuIbXW9izVfoq8/m6A3RdL0km22uX9HP8hayJr+dy2KweIzn0dXyQ5yhOTW+kuOem3/JS15y+IXE1FzX1lZe4rhEju0qKvKdjqfL2rUYgTx3XFxaXzJ+eG6OG4/JR3/NJ9/uZ+RKype34Ih4cO2tPzTX1TE+aTu4op/77NIiI7a2cQOOid/wXl/4FGK/vm+8XdOOlWKq9vS5PJt/ivneiO6XcPIXONB94pQiA7tZPrM43j3pArcxBn5Ix3x4kydJMntgCxv32TXZuEbxQeGn7yubxqMgvgU/mL6Jp2Rwk1XzFiv4MzuBq95NIG7hkOa7Cwb1DdP4n2PGbu613xjNAZftmPipL5xPm649X8cvyIYfwJiVtdjfsQp+4vBydv3AtcaRfuNE2aRdi+Sfn1sc24IAe5UrhIt+iWa5STIhd/jYZ77N/2sL9osjxmfeyQnO0BvOg1/Sh8K5Atn2g1/h7Zusd9/iFn66WAIn17bhS2OV7y3/Wn5aW2KGNo58/Oabb74fCWzyiDulLqAswXWPYLqBHChpq+Srv1VLGZ9BcTQBESFW5ULeACfDklC5vjEIzvWh4ofwUOY6Rvdy4J2TMXIcICcQG/s6/QZv8gCqWwFbADQWxio5QL6QRgWBMxiY48qivhH5riffHOpcvTX/DbSuB0DIGwOSFC/gL9CfCXZjoReJA10sKQTUxkLGqmXsj+OuvWx13/mulwAsuHI2pGODfPpITi960Ysub37zm6+PbnQNotzfvrM9skC8amNX0Hbs69i1KSizU0UnxEWgXaA1Rw4vGJAJGzBHQYK9SWp3/GxB4pmeJZnArDEKWIKAIpvxStLJHDnrPuAm2XXOfIyXjZEN2QtgyNzaCKDWbzJhb4td7jW37bv2+acgCPjJZ+2RvMmEbn2SkZ0JjVHCamUDICMVxmobdvbgWhiILMFsOMH+2MP6SucE+u6HbTDFPfo3N0QaBiGytR0eSvYWK42nFfV2YvjZok1IluAIgpKm7vfCnI7ZpaFvWGH1GQ4v0cgOuk/ih0TDSsSAvfNptm6sfSpIrd8rsPQp0UQollhtEbHjMA8+bBJBR10X8S4R6br/+q//OsbQPzrv7y0OL26v7WqfXpc803Fj9DgBG0G2Nk4jO7XR9b/8y798+fVf//Xj55r4GpIIW+AtmSAuMGCsK2XkAAAgAElEQVTjSfdILrs+X1mZwJg+v/Irv/JI0th494mH8K9j7TLKnlo8cL4x8P/6FytgA38mH9yA/mu3/+mywgxb7vuSPIRy/Q42sDu+qJikDfKv77Vz/iiphk+KxfDYHLzQzBwWvyW+nVOoQDZh85mXJS/xjT6yQ88/SyDhce15rwh8rz96F5vwJzGbvSwZR2rxThxz+QscswMNl2KHG8O6VvxfrpTsd4VVcYifSwLwPLjFJpJL41Y0qa2v/dqvvdxzzz3XZ3Tb4fPSl770eNFgSQw9sjEywqfYEKx0vePLJSRh4kXnGgusIgtzbr5iCpyv3e6zMNC9/fcLIOQLB/kOfAu//DQpfRmzmMeGccza/sxnPnN975aCYoUHL11lx5u04v501rnwKd+EKY2PrW185A9k0RjDBn5D9xsnah+OLV/TFpmIXWQi1pKre/k0vJAgb3Fr45J5wA6xrvvFPFidTGrH7igFEHxDfiUHgds4NR/Df8T2fQRhV5aXP3VP7e7L72Bt93jvDzswfz67sWi5WfNpdfz222+//NEf/dHliU984uXee+89Hvlk641zFzlhFT5tdw77aJ4KCxvT2Sq5yonZUN/lVuJubSqO8x85mTilCCBuwxy6x3nJsM/mbTz8GW6LG91H98vRyUW/xyMAt9xyy7EDIIEvEVwiizgtuepaRsipOUgdSZI6pvJmAiqdwFy/yI2+GeQahwRAxWPJuXYEg60gahtIImJWLtYpVhEKF948vSAB/DkM41kgR9AAijEiYY1VwNYOBZM38FB93AR2iXyFFm+K15bVCIAkKJs/B9ug09jaltN248aCKJMhor9kns52PIjDOgzj1L9zbJAzSfxqo/l7+RFShCwJLB1H9AVOiSC7IzcBdckcm2xc6aqXuvjpIYUPAORZ2OaSzBsbOwIyS1T4D1IggAE7emU/wG8JFLnSBRDunk1cVkddq7qObPW9Z2b/7M/+7ErA6g/gCTKNWTAhE2QGQUR2Ok5/MAChFDzMRaCvTSSqZ8Ba3QZauyJARnTG/wVnOjHeMzjfCNPWZmDLYhz8oMO+I4rsE7FyP8zjqwghe4UJSK4kadt1zLW1ZeVx9Zq8vRXcuNf++SUboTfzXv9gk/CBbxs3ea/vLGmUJDQOSTIy1hh730S/itH9ZJXskI9N9oxLUUtMIn+ya2zGu/bEjxYj6KU3eze+5Cl2aN8cJIuR8ewr7PRvx4I48Bkv4GksMGj9wHz6DC/a+giT6L9zrjMP+C/p6LvrNjZK8MkXposjsKOxKSKwNbYOV1b27uszouZlfVY0w8GnPe1pl3e9610P2JnHzsRHfsSGswXkSbGw8SDv7HdJND9YefF5BB2RMgeJaI9zZIu91Hb9hd5hi3GyyY1B+k2GPcKUDnvpWs+k/sEf/MFV7/UNa+G5JMA5ekweEmJ4kr+0u6hrK1z0KGB9l/zso1KwuU8xFfaxG/NAyCUT+zgiPgQrGhNfXR5lFfhG8de95omkwmj3IN7sQBIl4RKHNuF3bAt+znefNo0Vrog39YUE+5Rs0QM9a6Pr+t/uwOQvtsOaTQj5ERkrTP30T//05XnPe951txYybz5d99a3vvXAgR4nyp46lw/wxb43VnF8E7Hl2Px0bUH8kRgi/bW5Px+pmMBn8arFEHi3+FxC5x0CzUGcgJM4E/zcmATHa28L21awFRIXl7dgAR8XV9gS+eU73e9xlOWZcAk+eFEy3qVf3KHjO7/l68sVlnuwLfr2nd6016dt5DBx2xHrYF3fFTHJHa7jnuymvoyPHiT79O5a+q+N5fvmClv5LrwyLvoR9zZuwtz66DoFOAVLfKBPNsCm02OP3bDHPndHDQ75yle+8vKGN7zhipd8XP7C/pOJ3QVbtFhM2vjE92H1+r4+6IE9kWmPcufX8FQuo3C0OYxFJTmrl4w+6lGPOnbOZ6ObOy2nW92x1frCFfK3rrFrEUc9fgXADgDGXicGQZlWJtd4KZix1hljESwJlcMB4DUmQZHCm4CKBjAHrn0nmO1/HbbjQMicjMN1AtIWKYyR4DiIlacdy5IIAUbQdV3HU9ImMx3j5OZZfwxhSbKgyqg2SdTnErzObxA3d2Br++QGRE7LgBtLABoJiXD8/d///QOeGTdmTgXUk0d/2zLW31YvOWj3eBbcfavD5L/JALlkH/QmWdnAwJmapy11KnUbbLuH3iUACDMH2hVh5/S5euVA5NcYes9DK51ra0ug2eT6AFtgJ8YHdBBZSdk69+p+bbN7kBK6XqBZkkA+W/xhC3QtGABQbSJNbE6AM/8+yafxNAaJrXkiNHxvgwsbWT3QK/BzPSCn4yVEdt7oE2nYwkQy4y+O931t0HwE7kgUgttYvbUYpiwxoCv2LsCQsR1StqEtAV/ZkEk+1WNVJar5nPu20LS+DRM7r6hgJ4Z5dv2+qV5BtHuRBvPd4Kr4o9ApVpg/QiF2CORsms83Dv0IoPwMQViM6HoF6E1e2af5SyJV6PlU10mcXbNxQeyzgrCxgz5LKnu3AdmtrJDJtdXmk3z8bCOfUkgwJ+03VmSpa8hlV1v56/rlJsD0ABck3PVhOzX5SYSX/JsH32o+EojO7crO+jdM3WRL/IMVzb+/t+DRPCs+N4aPfexj12eJ6aNxiylwCz/wuSu3Xav440W8dE+3S+T47xYj2GrnihG9yb6CZfpvhRF28AVEfBM2WMLe19Y26ZK4JVc4oZCwL3Cqz8bf/No+CwvpDrl2fN810TFFirPO6FucQnh31w8MhP24R8fZNN5Dxp3bWI2cdtzuALuJ7PqQELAbcQSBJ18xrZ8k7p6SPuOv/bhML2LrX+MzXnMVV2H66ohPLsfUtmRC/MAZ77zzzuPFZj2209zCtdpufvCidltkyNZ/7/d+77hmV24bY9uj09vGThx4i47ivfvJxULFxi78ns/BZTLgXxurxNONjc6zffyXn/IZiU06q53szssCzaUYtsXuLcQodC7+OraFEv7QuLwojZ2zGyvhMJDd1D+cFSsbKxsmq+VzeATM6fvyiPyKnW4sxD3JrzFYneeL8iP4tvgjLkumxUS2vNxieSBZ4RDirXxn8zh+3VjlZ/CQ7DchF+M3psMsOoeJjbOxnHfhwMfmBysUR8Vy/AaOsL2u944Q+Q57bJxwGd9afkVeq/dzftc1iqew2hjoEU/dRUjt0A1dbb63duB6xbN0VS5WjIkzNF/XLI+hi8aZ7eOTXS9maVOM71z53YMe+tCH3o+81bi3DC+hZ9iqraqKJoSodd7AGL3EjOFT/gae80q9gQs0a9ycAzFeIa+S3LMCRpYYBXDahEGwQWAQLwF7jci1EjnBlrMhTYhb3xltylXZVaEhT4SEswEyBtB3Rs2R3MMQBR3BFGkjN/IHMmRjLggEB+Yoxt0nu+gckt5xFdxN3jqv7e5jB0vkOa+x0K2AS54CkTkALEUHwWJX4ziJoC1Yc25JAPls0rzJaO0oCpjHjg8BskVybWyrkOYo8AJ0xZRNHNhFY2zutQ3g+C4bXkAD7vySL7BhOlkwA7psbnWBOPHP9UUAT378f8kt3KAfWNG82C+b2uJA93l+jg1tsOHrnVuSyR83gPNrhAEZMF8klr93bzJGzGHd+pF++CedSlA32Zbc2ZmT7fScdz9HpNLNl/rkS2yweffSqCre/XvqU596Lfw1F8kkvyZHO44EBKSLfs2BPS2BNg5YsJiKpAvS/Gh1TbdwTttdg0BtQFscRcb5mnjSvMiSjbHdxiTBYYdLcJKhVRS2yJ/qGxmVsNcXv+s82fqJp8U52CC5lWQLvIu7G6MkWOxzMQY5kfga6xI1eNy86RAp1aax17YX3PFbCVl+hpjvCm7y6njj5CNb/CHP5LTxFLFr7DDYeNbXJC/74sN+xxw2LNdwbPGHLSGj7Gb7OOOENo1HPF7bWt2ur4jjycCixMoNsU/ffKK/vdRuHw+zut1n19p5UtvZjxjSnNb32PE5yUouS/7FBBiwxBmeigkSg9rALSp49ALSZExm++4F8lt75uti0MYT7cLJlStORZ/wTGJp/jCFX5b8t5W+fyXedvoo6sN5Sd32LZ7V58Z0vHRjDh+CPc1dok2+FZwan+JQf6fTira9WLSx1E/9JdtW+XqEJvzvWotOdl2II+YO2/AhYzljzCZh4hU9sA9xtPOKtxsjYY7EXREKV2suFcLsWtGPNmCRnxoUn8UUPAc+w2MJi+vYbJ/OsUWY2osSK4bBR2PhQ3xSfICreDm5ivmLwfIABRP30MnyHLa6/B3X0jbdSLLJ2Ut/9Ydv8guxJxvp7+QrnrLjMw9JDrvTAm7io/xPDG4s+7Z5fg+j15Y2XjVH8XaL+Rt/jJXs8b3GvLyULsy3z2RXYZTtOScOLb/mMxY1+s7GcTnxDDbYPcKPzFMcXdl3TrECvrO7fX+VOTVfft+9+oAn27f4uTgut4Fby7e7/sz79Lf5MVvqs+vvu+++z70EkKEzUhM1EMBu0py4xquqA/muW+IYMNRWg2dkCKNVO4QBIAoc+s4YgcQmafqqutvPMvQ8Q20ilEACoGzgRAqAzs7Pz9lQpoqbYICcCqoZx76wYhMYcxa4kXljBNxLhAWRxo30S7qRNKChslk//i4YkSkgMM8NWsCiexkEcDNOpBT4LoGinyUXZNbn2gLwIjuOtQ5ITxKJxtIx4H3WJ9kA0g3o5ARsFWQQuyUgK2/y0tcm4exWAF2brz8BoPOSRPonI+R8A/Mm7ALZBmBtbLBXPDkHwo7TZ3Nxz1kXSK35rsy73zNLgWf2FJFhU9riTwuSyHefwJEMJYRbYGAnAgdg36QN+eoTqPMXQWODCpBrToARoe76JffabKzaYtcwzvwQQ4QJcANYQRKWrn0saPM1BYDGGXGp/1aHBImdBzzmLxHG3rbd1tF+PsfWbLqhX2OFJYsLXcNPJFTkihzyQYUFOCZO6Ie+2JG5sQdxY4nqEkH2rn32XbtbdKZTJFA8EAz5pliyKxhwmX5XRmvTEgs+APPY+8aK5LXkvHPur/3mIzEW9BUGzvEIwSlBRFa0hbCRJ1uDt8goLFlCK3akk35Gt8d/+llaRSm+Q9feEbO4pP+NfY41BrjWiqUXwNFluiqmZtuS8vRrbvAq+UgmKnC1OmHVFlkUh7p3V/nFPriLwPqOIDbmOMlXfMVXHM+KliyQFV3hGwodJTZtQ63P3nXw7Gc/+8ox4DX/0s+SYj7RNfWdrODc4rAiJVnCJvgvkaJzuKOvLWjXp3l0XXPxdnx6rj/PaHv3Q32yF2QaNpMlnDR3Pi3Gb+IGC+ndtTBOoiTZEbPSE4K83ENhDidzf+3ddNNNl1be+/ec5zznKmPyk9xk33ZDKpx4vMWcPCJhHI1Bgpa8tyDj7e+wih66pn8wiE42xjX+bPFVr3rV5d3vfvfld3/3d6/FM9uc66+/FY42UYLndjedV/yzN7sJ8RcJfN/hvb8bK/6LO+CqjUOhCz6JUWxSTIEd4gt/xy/hLQ7K5uC448bFFvBYWA6rknPylo/ANLxMPFMs+v9iuNhMxvxBMru8W9K42GtcGyuaA1tYvsZf2PfyjH1ETVGGb5A1HoNrJQuxZeM0u4c1Pl0rppRHydPWH+sHl2vMHmXWrhjMrjfH2HH0dzyl8/jB8o9dBDamrvVLNThGxyxosRc88kbJrpi8cUYMlxewN9wdP4fdFlP12/nmsPhFDngiPZFTfZ13ry+3wEvkPPDW3Dq/81OsxKsVALp+uRVbXnujowe8A0BSJDFv8rZvcZw+GU4v60ipPSPF4Tm263TKgZfAASSGDGwpOkFYcTwHcgGla9pG1W8A9zIVVTGKWZK1jsMwERqADlAZC+c1P0EaAQYYCAplr1M3FgkA0sSpAYbgQTHds8oGnAKR7VSuadyII1LqWs6sr2RkBZnRMVqJhjHTn/bbHZJDCsT0DPhXDmSPyGzgdP0Cen33kpzeO2AcQFEw0j69bcAx72RdEPMMf8ervLdlEyFhW32qTDdO+tRv/Qjond/A1DmBC9naVS7zR9DIUvBxXLub9Fh54wtdu9sDARQitX1tUFf1lTCsP/Atfm6eigiNq9WJXkL2oQ996JqYIu5beKGP7NL5TSAUlMgLme0TedmgCYvOyRX9JZeS5uTSqsnOmd3XV3JsnK0O9RNqEtEl7kvC15/ZAN9b7NpCDixhs2x0MQsubqJSG0hVcmhuzaV/Ag/i0pwQcljqrc7Gzwb1wYcFWcWw7u9v2yGtBPvtZvZYOxIpBIuNpucIQ9da5Wp8+0gEm61/hKx20ls4IogqnK3Ps2uyre3wzX3msvHBnJK1RIzuBHayJRs4vbiwhA7uWMmB72vj9F1fcL5jXm7UteLnFjOT7dpobVutENSRPuPVDhwS3DsvpmxcTR+7lfxJT3rS8fOYvakdSSATsmBzjvOtzvN5tngm2GQnmRdnlmxKHvS37YtD4rf4G7nN3rNVeI1MIdVW1Gu/LZD5VLbZfGqX7IsxrRC/+tWvvsYEehCHrbyKL8gt2UqK65ONkIkEm3+fCTG/suV7MWHJthiFiyjGb4LdvZITL09b/cGwzrUtfrlA7Yr//l5+Q//6FYvwKBxFEqZQh+PwKXEVz0tObY//l3/5l2vhaFfnyIAfwwBxU5wQQ7o3X8vPvCfBmDZBbnz128tI1++XuyoqiVfLe/UDL8m2+yWq4gf8Flv5KTskI8lQNtkLzLyfQ5sSJYmCfnB02L98jW2yE33Dci+x5qsKBIt77GF9pzHD4C3u+0UG+seZGpuE2fg71q6pbJHc2/FTIc4jDWRER7CWPa7Nwgsxqzngt+wmveER7oWf4jjZmO8uTnatuAf/xBMylkg2z94b0fzIcPF1uYIx4BVyELwQttrFCl+ao3mzN1xDvOND9b1FHdcZL3w7J6JkrgjVPOvr67/+648XQL7jHe+4zm/9AH42ZphP9mTXdztGjKf76lO/jae+LSCbpyRbLPo/uu78dfu0rP/45R/RL4G/VDM53TOVaeZUli1kGk6LC21miVq0kGGFiWUI0UJFm7ZIUAwlIVEuhEULRUmaaFZDUQ20Qf3Q/2A83995fHjNyf294eb6XO/lXI7ldbyO4zzf70tyTK5kRpZwuzHiIHguPo7vLs4k466Lj63OyAmm0R0OgB8sz2AHbFRsF+Nqfx8LkVMtf2ZvWwzo711EYje4QG2uL8Lttbd2I107ACRnDWa3fhRIOxZ5XoIDLBbktzjQZAnc34QieUZucjbbOpZkm+yCMtLC0FI0QRKi9iTJaxz6pjCCfeSRRy7D/qM/+qMrKDKOrhc0BUIBvuuWqG9AJQtOzsCXQK6xbHBDKBgzAo1sqCZKYhDn7uPYjaVxe2uqOXHKxmVLNYdQQQKSDEaQAS6ICdnXl+CO7HSMXgSns0LGiRA6iYlklX0Aqc4DbPrXx5Ksrslun/nMZ17b7RAo1TsBUYBh+7XVSk8vdRKY6di15Nrcz2PdX7Lc27r1JVnbQkltJluB08t0ukaiuABD7hK8E2y0x86RhC067Tj4LvmeQMOO08P6KFCVsNFn/Z8FOqtn7B9xbq6t6gFS9+1qR/23KlIQLSndpEB7jcVKRddLPPkOv2wc3V9QjnDyma7P33uGPrkJAt3ff4mTQONTYkC2yPa22zWwEnYA/5Vnf5fEbDU7WdoxYVxr4/DRSk9zQwwUwNbvkBc+SD7Gw7f5xCYP7JsdSLpV8ff35skjefuZVrpl04sDO561BfqFV/xNItl9cB7xcC38uhz+qV1N6XUJJNnwGffAtE1sJVeCKGwlq9r13KExNE5FJ2Pueo8BmE+fW5yrXys4bGlJMxnyVbgkCSaTzlup1FdtixGNxRzhqsLJEvj6kwQtybZq3LWuYdNLtpYLiH3JcwsBCppLttfmxX/jbzx2U6SviroVhMITOqmv4lmP0/SvRwhq89nPfva13bFdCCUg/f/4xz9+t2AAzyWi4teOvT4kyGwBGV+9OEafOJIEOrnb7qlQxXfFMXKSCPLXfK5fPuilULaZKpYtcWRb9F07bUsP75IrHKFDBS4cTbzoO0yAkWTCPuBD97DDsNnb3+FI9+E88ZJ9dwl563/jO1m4Bi9hF4hwcyCvEy/4N8zlYzAEBksUur7xsdlsu39isDl1HZyAd2sLG4PFT30lT/ixdtZx5xpPffc/meKjyzVhKZ0pPJ273jY2Krq5ZxNDOjKv5fHNGx8hq+XIG1881rIFPn66Y+5N7l5u2bwkSJJxyWdjTXY4LR6zvFTBB86LwxtX7jcHnIZNbaIvhrJfvt942BHO0Gd66h//15Yx1Q6Z4fb6Z4++w8DlgPqUWMMlu2IWm5Y7WGHnR93XPQpaZNR5eVZ/w7zaeuyxxy5+3CIdm22MsE1+pWCyck8OeGEx0q5HsaT21zfSBTvZWLz6dh6/7P762V93WX66+LIFWjoRE9Ph93zP99x+8Rd/8bJNxWNcQEyHy2Lt6phMNs/yODac7z67C1bncrDGWBHEDq7GAkfoWwyB9TgNWSQveGjOjbP/1+JNLwFM2Au6FEkwSwIaNHKyiY3ElBOus7tnHbwBLDggRbWtenFWclKsF3YsSdQ+o9QPMAYEEgOKAuAZY9UeTruEAgDVJrIj4RUgN1l2DeDo0+oMAxOEKWINR1VR8NjgKBhLhAU8suAcAkRtJLPaf/TRR69Ka9s+NgB2Lf32d7Lozc5V+RCi2mVonG2PdU9bJRsXYowwkBuZAgWkq3szRIkPstv5fU6ZXBF6zyAKBIjtBhcryQL2VvbJEvkqcQOmHAUI1SbbEZyz0ZwQOHTcm9kXdATZZKwdQXXbZaOONRarOwLrgi2bNy7BC/A4vyDFbwGKa1f/+qo9WyG73njoM1lmW4GS+dJtbdA/2fc9YIUPZCuQ8SljosctpsGllVt/I0nJcMefbfmFBmNb4micfbK33aYl0ZJU1b5ERLAWzLMFcmxV49M+7dNuf/3Xf323atr15iKwsgmYV9swrCJWYy3B6dj6T+PQhkIczCQDgYDf1ga85WvINZ1odxNjOKT/zilewY4lF/SNMCOKiAR9C37sHuEjz9pZMuoxK/OB8ewR0YKtkmry4SfsYP0R5rC95lPC5NGXTXIk0/QvmUpfjXGxnSwE/NNutw2xgM2JCRvbFGwaz717965EUGF4t4gjQeKBOLhj3wKePpB2cjdu7bBvslsyXBv7YsxNNGvHasUWEdhI82ke5kdOHmfjH5sw8UO+SZYVD9/2trfdHn/88duf/MmfXAlDv0//gz/4g1f8k+xs4cO8xBC8Q3INr7OLML6++htRxpPWfyTX4jnbWv8QP2Adf4LTeAV/bSeT1fPiLdLYfelWMV3c9z4HuNX161fdZ5UWHpsTO8RxxEQcZuMPMork4x/1VUGwYmu+ZLXZbsUdPz9GfhvzbsXX5haCJOYbO7uO/def2CSZ2njsfr4HGxSnNsETz7aAQ+/bJp4iaVEYWzsQd3Cp2lHAgN+43fqGl+c1R763Mbw2To7AL7bYsS+EZmvsonbFMotosJ8szZf94p+bN5y8T//JIf3HtVcm2rRziozYZffDfqv8yzW1tXa0uKd402fzEm+aGztgOwp0ySL86DwsMEdjYY+Sedy8ImMLp16MDdNwEnEOZjSmipoVKflp41HMwzs9Cy6/2B2syWgLc2y+4xsf4frGGpiP18JCemssFiw69sVf/MW3f/iHf7iKiq7pHvmZ9swF7xJjmncLM/1CkHHiOc2V7ykIwejmq/hy8k05KN+hK/kX36JLfWzuKyb18r0WodgdXgmrjRWvwS/YMfyygA0P4ANshwHpB9eSj6/sd6eOwoAdt8ZW3/HOuMuHPvShu3y1R/+yRW2IZ/2E7rUDgCMTModGRoHMOjrgqLENhABvQUOStu0vyUDiAXnnGCxS0DFAqe+UZfJLyBOEIC6pA3CIFSBqlaAg9du//dtP+ylEinZ99ydwCcISNvPiWD6BsfmZc2PtXIr2d9dI+DgyQybL5hQA5AQRzkgAWQiWCFHHM77abNWg5z4/8pGP3G3/pKcFrvrpp40iUb3RfoPCggbjZ7S7GtuYs6cFZPNIX8gCR5FsAEQ6RcrXCe4HXGyLU7OHLVDQ4QZ6cte+dvqO8FoZYYv0wD7XDoEJMka3+l77NEZgsMFxfc1Y+ADQR8AFLgG1ce/LpSR43be61O7agD7YrAQBKUVEJBqChwAG4NjfJoedYxPAVlKFhAq6AL92JKzJSyUVQO/KIX3Uh+CRTCRHcMOYkHBEcd8avIWUrfyuDCU3gJQ/OC7I8/tN/Pilgocghjj4bjs4Hedj9WOrPt01p7Cgt0n3G9OCiLmyLb6zQQ9uNT5knL2SKRnRd/IJdxQB2DCZJpPk2XnzNia2TZZn8BRLOp/+vbk8WW2yEAb3vHntRiDIYgmAPtjzfiYbREqcENskS+mwtuFIc/GsdNfyYc/UwjhxRbK9yUR97socsoo8rP/CP/YAL5N/O5Xe9KY3Xe+AMHeEdvUoSegedgM7ug6hs0UcRthRY1yIKCIM25DSrmPPyx023vFlsoO/9dm5xlMb2Q1/5V/1q7iwvtb57u88eUvwxdLk6PfAYdfGgcVA5NdcYIFCMjLbeThX/8bB7pOXJK1PZLqxdF/XZ78/9VM/dXvta197jX2Js2STzNy3nGv9v7k2RxhO75L0jTeu7RrE23ibiy3HGz/FC9dJlGBKOkFou7Zxw4HlXXxBktk5frhY1L0b88gSdm6CBOeXW25CIgnga+sfyT05Jju/6IHTsLOuEUdxQjglwYQ7tZ38vvALv/B6D8E3fuM33nEw3JYuw1CJ9uqXHPGnZKRoCk/1ZxdIY/Uugq7ZRwdWjptU8SdxFb6wZxjJfuFQsshP4G8Ja31aDKC7ri8J7hFhYyCD2tx4Ql9beIPXcE2yA7NwycUe9g6f+BoQDv8AACAASURBVIidQ43J7jmYg/e5N9vEReDQPvLQ3+I6jDaf5aLtBi3p8ogi2+dDMAjP6rP+zkI+TpOM8NEtptOPuL127l44BrdwJ+3BbP7cZ/rNRiWN4jt/bodtCbLCrXu1ZRwnd952ukbeQ3bsUH5kcUKeAgNrVzwSM8yrtsgRl1j9msPyEpgkBtApvYlF4s3mGziaxJ298WX2CHuWkxXL7YoVn/iBMdMTvOb/dlzBx/rp0eeu75FnNiW3kmuxweslgA8//PAnBLxOADXEru8N2PZGYNgxAR5RQBqBUB3Xdtt8qr5vdcrkfC453MRL5c4WfGNkEPpGYgG3oGdMDJPDdbyVukCqlRRb1lRiM6oNHsC/+8hI32QBtCgYYC+53MSKsS8YUM4JkF2TLBEc4LSVzSWSDBSAVgR48skn71ZmEbGtJCucMPKqn/XXth8k5iTxG2w5K1lJ+hCGBSlBtPEDhf6OCAlC5E+uZCMIIbPA4lwl5LSbqNkeRM+1RbbGAbxWfxID23iW9LiOHhdY+UKyARTJjH74maq2a5ZYCkq16zxfqq2tAgMu9gNMgF3HO8Z+2K4gsQSktpo3grv6bXz0071ertT42MQmSuyG3tmIINB3iQf7q127KuqLfS9J4fdIOl8TWBC4k4CdCe8SAZgHQ4wRKWZvsIsM+54eC54FfqQJJrHfE5PIEiH0LGj9b+BRPe96gU1AbP6tsnVP7e9Kx2I62drxgjginFsMRnTojq8IvMgYYm4nwCYGZInkwhuyZW8IXW3ol57pXQE0wl7gtD2PP502wMckMDAMEZYENefk3HF+iMiyO7FOsLU6jSAgb/XRuM2DDmEK2+EnEldxhc/AvM4jmnwapovb7JKf8j9tb7LI1rJ/drl9JwuEgZ3t7gJ4VV/myL6y+3RQrN9VOvi/czMOZAa2eJ5bbGSXfA3Wboxg87VBt/xZvEV++Utj8WgG+yIvfYuHsJs8FCTgcXNY/JBEwmh9knNcppX8V73qVdduhfrhJ16ydfq3MfKX9Ru+BNvJIZnBGvFLwgR/yQ42Vfz3fP4mUnCIHeOB4hEb4Tf03zwUNPy9eCgenLHacdtXt6iBA7E7Y+DDdJF+bDuWyOAMCL+kvXu88FbfXctu2DCc2kQNMW9+4epP//RPX0XZ9Es3dCyBlDgZM+7R9Qo/nRPf2JxFKOQfJ+w6yYsdmRX9JLwrm4ceeuh6aWIvHlwustwTl+k+i0uLSbAfF5NUwaSTC7N9dpI88MPu7e8KYv2Sg5XXxraYIabZwUA/7AnHgS2wgM2K07CG7LbYzrbWv7IRL/BUQIPLfMw7DHwny9NG+TUujCNse+yXTfAphaDNIRYXN/k2D8WC5ZtdB5N8sqfVEz5GXuIO3VpgMV48IRltnqAIYHywrLEv7xS/GrNz3SORhVmwQDz3aGbH+czagsUEnF0sp5s+5Zf0Tj+1J+fkl/Ujj1hcYtN8ne8vh+NX/F+xbvmBPIZucPpzbHxDP+xecWvtn+z79DjR9TOA9+7d+wQywkHWkJAJAEJoCxYbZPzt/AIBIs2xkQ2gIahvpYSBSxR9R2QXRDjMCpOykSdj6NqU6A3axsTwGL3qn8DJSHf7U20x5O7f5IxSKAm57boFZQSZsZsf56cjzoZIIqBL+hDeNQD6WGMCnAhLfUXi+lf1DxlBwtgFgov4kG1jSi71y+kBInKFeJqn8XA0oJ48VcesStS+gAzQVp/m23WIqvaMnaPrzxZI+uh4W5P+67/+6wIxjxogBYBVexLp3dlgTnSNSLEFIKtNY0U82fEGVdcu0aofumEPm0QLLsCYLNiiCnHtRBoqErWtKx2xIUGyfgClua9N7pyQqk2eGn9V45//+Z+/ff3Xf/3dioWqLZ+VrDTGCnSf//mff3vf+953t7JvLptAwpiOIZv157jAwAf4EDtlQ2yC/WzQXFwTeARzidAmF3QoaEge7NBYf9dOclM8WoIgALGHDW5LHNfv6V6/MHYTFVh3BhiYyc/h1GIcv0Z+d558YmUg6MP8cNfOFe3CePdtoKdbMtjdUrZJCohswLz41+p/iSX9L1kL+/qHjNTGJpHrh7aUkjXbSzbwpf4UUMSL2jtJa/NEGNjI+rR22CY7gcHNgTyRDeOCuWxsE93maneCNpHH+l+cRUTYCTvqu8cgrDDiFCd/EK+6l9+svcA2ZNVuNmMTT7KhisZ99z4Vtpg9ZSe1L273GVmHYUgt29iiFkzdJEtybRz1wbcWu2Dtrh6ag6Js5zZxWIwgb3iHVHavYgGZ1m/j7n9x27bT2jC2roXra39iK9v0W/V9311WEr0+6dnfG3fpErfgi7BpC8T0tL6B8PeJfyDutb2PkkgIksmSbGNQqFxeCH+Qdf7plwDql/x2Bxg73S29eCpdbfFQbIHDZNScN3HitxL/bBmHat7Ny/X4ln63OLbcrD7xYrLIzvq7eTYGBeP6aNzJGm7zPXyOr/KDzlfgrshBn3SEF5+8DxYvr6B32FPy38/bVtjFJ+AHvGfHZyzE35cHS4Rqy/h2XBsXlrObk74ssuEHYkEY13zbLt7PZC5vo9fuYRfiuEKGRB5PVMBeXN1kH+5KsPc6cT3baBz9qz0Y2Hj4IrnwpY0h3cuX2NTu7jAHvi/G4bhiJL60MlnODzfJia333XsJzE+sg+HuYaebA8Lg7Z/+yAiX3d0ki+P8GX8lr/qnT3HaogcsE3/PmLH4J66IYfB8sZ69boGELPlGW/3bZbLxs7HLCe0QYm92trCPJ5544v89AtBNDz/88PUmUsTHoBAlRo9UIEsGyPE2qTHQJWKcbo2OUfV5AnmDp0wBr75ss9D/EgzGCLSNQ1AW3NYBkJ0lBhwOOVgHpgzJs4BHqUiRwA2wFqgKMN50uYRIf4yATDnAjrV2S5Rb/Wu8S/IkeMANMV05kpX7ECpzJw/Bdh2LIblmHUUSBeQ9uiAREBjppvYXpJPBXmN82u0cR9qxkuNWxcgcKCJFnLW2FCbarZIMAnSrfO5H4IBVNtg5yQCbsOogAV2QFESMTzAHzmQqaJlnnzl8bbU1WdAASs2l3Sz9LBwfRRC0sX2r6pN7Lz15yUtecnvpS196RzgWCJFWwbrxLqGkR0UCiSGC2f0PPvjgtfLwgQ984JpHbSgUCXSAsvZUWRurwJaNAWZ97Tk+2jX0J6AjuUu6GkOBvGOKPXTKl7tmC1tIeLJjA15kqvhRnwL6FuLY7BZP6k9SBrP4m0DiPtVsc3M926utrvW+hY6TsSR6cVk/fUoI+TNd7NY6cQFGwZTFL3Lr2O7cYmv0tUkC4tFnetji4mItG66Pfv41vVw/Z/MUHrAj8Uk8EbA7rrjLB7tGnGNfyRAxJpcNtP52XfLwvKiYsGSATcEgNtxnBNIL2oyTf4gbyI5x8k2xAQZ2PTKTfGtPIsU2uga2dh8Mqc1v+qZvuv393//97aMf/ejdL3R0n7b69DKi2kb4yZJdIGII9yZL+9JfiRiOgCzDhuwnnTTGiOHaMG4Q0cErNt7qu0TFyylhcnOSzIuHSwjZAbuWHEmE629txcruFnW6V+xt3Om5cSgYbhHHboSKnn6xhkwaH6xhD+yvc+GXn18U85egwxe2wr+X68HNJewnmd3i5NonnW/hiT2K94vr8KFrtLkxfDnG+nvXeF+TOcDYPpOtQrzz7FASAEfp3moyG9/5ww74IG7wncUP8sMtFArWDyQgzd844C77kgQsR/Po0HID97N3sZ7vxwm/5Eu+5Pbud7/77qW0nVMgql+7GXFV2ClhgKm4Og7GJ9gTOdyPj9E/GcK9bMV8zMFKLu6HQ8Ar+EVnG1fppH4kRhaQai+fwxdWj10f5+sFd/3MJ3wQx63Giif8MP3291d/9VffXv7yl1+Pe8Bo2GzhgW0Zv5i5+USyJf9nPetZt3/+53++e6yp6ywcNC7FVfakncboMTVxRvzvHN7SHFvo65yfZ4VJ7M9ug2QdbyseuB8H2CLT6rO+Fc7ZhLxCUt9xvLt2d5ybCJsTWyTbfReChH5/wtJ8zQP+sLWNV1uIYXMd2zHLHeGvfGHjibzAgsA+tsqHcAnxim2SAdwSG/q+Y4cXzbWdPH/7t397V+DewpV+8DvjrN102vnrEYBnPetZn3ASWAHoJZUUIElTWdpEpfsFLR0jLAYk4aw9RIzgAAwlSTpKGtqWhuxuQqx9BrUCBhA+AY4xbmEAgPhEHhiSuSFMAFRFmYLJSXBdoreBw1gEGfMArvpNRkuik4mKMGfgfIgnowECu3LF6eqXMwoeXY9sqIwz+MC0AIuEsZkzmQD4+gbmAO58k7rAvPLegEKuC6Jsa21wbWPJxEnCECeyc98eNwf6skWs77YkWh1YwmCuAFqRiiwEfoFgZSHgmzs7lkCfpIMdCjruMx7fBTvFI7a/NtG5fvIvO6rwcZI2xYl03TsivuZrvuba5th1/IJPShTqHyAJ4LAjGWZLu70TeVyC3fWKSmRrHrWpEl5f5msrW/PWv3YcQ5LZ0QUsT61ECnLsGqFqHMgdmxIE+m4FSdLYtbVfMO+XISJe5sA/BUe+xhe2UCG406vgSH98fgkWbIElAogga95LwIyFrsQC31dGVjX5DCwwv105c3+yElc2EYFd5KUo0Kef8xJIzad7+ufRF4+f8HsBHRb3uXbEDvmO87YJ970xKuzVL/2zC/NqTvChAlzzKJlfHHQ/X9k4lC4QF6sJYsHpw2yT/RjTkhm6oOuuybdLKskPpouzbKnjJamt7onNElgxQszYohh/QJLTtZ8f5IPakdyRhVWJPum7c8k+HURQ8y3xXSE53W0hly3iI3CPrMQP9xWfm2+yyzfro2tsoybr5Sjdq3jFRuAGjoHf2Hmg365PJpLUk6+Yc+2IG2sHdLxEcotbtacgSx9wcQsN5A4Dli81dokGX7bYgPQvRi0eLiayQZ/du1vGG8NZyOx+samxnUn3JsTbPhm5t77guwWe+oMZcE28SS+wR0zlO3SMu5B9+qnYJ6lcedMBTotvsXtYUV+25/NLCV2fjU+/XQtzXbuLD1skZle7kLGcvfMSU7rvU8Lb+ZPbJ9vkb9FAPOHvHifz+CYc3pixSW/3ww82xx7JSZxbGzIP+CUmLl+RmO/CSn1LSJcfdV/99/K9Xp7WwgSdwLm1gS1w8Y+KDS3i9YtTkkaPh/C7zWf0L9eBW+aAP4kRHtFzPBnbwk2G7Eay2ydbli+Yh/7FQwllx9nDcvvGue8b21Vk81ufWj9UnIObfWaXtd+82KG++Sh+TN/iORuCwbWv7fyjduyW86gMP4E/zTH5NW/tmC/fxTHZadfiJXgMjGLjjRG/Wd5Fv/soUuOEo+IDWfIdMdnuRhhaPzBZGyef46vkT+cwtrnU/vUSwAceeOD6GUCV1gYAVAmLQSHDC9YpDREH0oxgAX2r5SZJYAKxpKFJpjCGwJjdx6EphkDOYLWg2ViQN0BO8foF1hQkEHNGRK5PhAgJY5yCR4qrP0QAwTYHAIOQMLBNSsxvnZRhWJVDYjcJqg+BHvECAILFBn7gUxsAsHbJqQJML0l85Stfeb0PAMHvvAJI47F6w4aaU+BRwvh3f/d310pd9wRiDB9x8tl5wKDtfVHQOinnY2e7Ek8eEqQlzxzDVhnkxphWN0vakQuAt+RuEwyBhVMDsg30gAthBH4bPBEl8xRw6R4BZDvILkBd0gssugdA9Kkt42CPCCdCwOYjyog5siFYw4XVywYTdtYnHXS+/7ttdf20uTTGruf3S0DoGQmTRO3xztGJthA/fisgLyaZjyRmd4SQsSKlRGALOdnj133d193e+973XjavD0UdPsaHdysbgrwJZ0Trec973pXQ9VJPBQjtWk3L7iTH7l+7SjbsgR66Z3cVNKZd+WdjXUdfCIcAw1bgg+Sp/iTptWNsijX1JWAj761QhDV8G471HebCdDbWeLdYt8XmCHs7BnoRKrLLB8U+2LM2jwRkn89//vOvMbXLZuXT/MmgT+Oxk4Gf8DfkgT+vP/Kd+m0uXSMR6FxyIDcr6XxIP0suxCNYYYWUzfW51yyJEXcV5cSDJTiu36LLklu61s/6ohhkXnAfeZcEmq84rc+uVxwQ8xTPatPLPfn6xkjH+rS7R7vGQ+5kZ96wuuu6h5ysqGYr4m1z4TNsm7xxIr7uEQz2I8GGNR3Hi8iY3dGNAga+0ZiXDMOcTYrYfeeMofP9GtAf/MEfXAUhmI1g4ybwtHnCcLGi+bFX3FEsbHwlTh7f4EPs33XGZn6SMCSWPXe/nSC4BB3UV7I0vrV3mKkoibOxiV6QWQEX92OzdLOJLaza9skCxuAhjQnvWDyA097cjWfCXLhDj8tV+BhcXPxl712PJ++9ji8nYFsb2zbRYY8tBlSoe+tb3/q0n+QUN3fnJJygI/qWQ9Rm8lAAEUtwIb6wOzfkD/pbrFk+XdvsJdl0ff3gbnCUXNgavS7PgfOLKc3pi77oi24f/OAH7woO5CmpXI6KD8FihRe+gg+Qkbls3/u3QhZbg7Ub18QU+LBFPD64+QZ9dV2F0hYCG3eJfL7Lt+SKcrblRzg4DhFmt4sMP4avmz+y+455LCa8yMfZL7/xAlX4i6fLWxffk23fX/CCF1xjiA90f23LB9iGhVc5Ez+gD5yEDJqfmAUDutYx9+Pp/HT5OpxZfCcLdt38xCqLac6tjZ4FFfajmNTjvtfPAHbCIFwkAWBgCyALNB1f8DA5xFiVirI3qV9Qb5Ili4gyZ2AUnHyBYxMJRJdyjBGp0C+lcfIN3oKrNpwDygibsWhzZdU51UZOJhCtDCjBuG3BWV0wmFUkeXcOMdrkhhECFWQW+CEjawzNo++COOAQhNuW2PPh/axZ5xD/TYgZ+o45nf7oj/7o7Su+4isukfZ2XCQK0C/p4thdk0NGNujPp/sAE3szVqAuoaGPPo2ta9tK2Ns3gQOQ735Bwt+1dc5v+xGwdm6SbwQD2BvH+hkf47yb0LEhto40rB0jxhJWbUuUa/dnf/ZnLx//3u/93rs3Nks8ltA2T/akL6QakHvz8vra6gWJZINk5ZrkKyhpU1t8pTFbETQvwUqAFDgQlT2uSu55wtrTV35eUattdrZX6oPe6kuFmV4BLx9dQm9u7BGpoFNgL2lfnATw8IUtuoftN562HPYyz17g4lk5BTJ4lFwaowR+VwaQYEki3SPAVmQUBjY4N04+xG/W5peMmINEgb92vHvDLjKGKQJ6yX/bDsMbyWDXkHd/L0mqLX6yviCYduy5z33u9dNFvWgKmTQ32EcnkSTJnzb67AVpvaDKKkBzQRpW9kiruAE7ks8WlcUyBaHFBH93TeOJfJWMdLxHgPqHoNJBx5A3NsM3xNr6atWqpGbtTBt02Nh3Tshx7SD0fBZOIHiSPviz4zI+PkQ2fJv+2Bf+wH7oWQIlIVH40Rf5ieFild02+u08G/PI0Zlci1GKz8loEzm6kHzDGclhYzFvtlu/MM67MIwdJ0Ac4cLiskTUOTiDx0mg9M132QE+B+/cz577HsnP3vEb9sCmFDDEOLGDz5NLOhT/sh0rxYuN5tM4a9+uGFyELHp5YgWJdlLsXBQmyGiT38ZhzKfP24W2uKZwJ6HqXNdtH/whO+3nGf2cmQUx+ATDl0taecTV2L7Vvo2X8HI5AfvAJfh68qjfYp7dhXgCOS7mblyHickPbuHIy1lgpD4bc9haLK0IQNd0s3EPb7bbp++O4VgnppFb7Yl3fCc52smj8G/MYjUb1VeF4GTip6fFaUmzuYuH4qjFRHaCv2yRAG8U4/l3YxTjX/ayl93+7M/+7PIrc2cPbLf7tvABkyWkO1b2vFwBrsPjZAuzd8Gi63Dc/K2CXwt9ftnGHH1qDxb7nk00x9r2Rnt4S+591xeM9ylHUUzs++7kNDeyppPaxiXIqE86bVywix3U1gtf+MLbd33Xd13hq0c3vONGcYaO2cK2Tce4FftkvzASd0xG3SO37Jl9ucrG+N1ZAauMw+OcChpsXMxuLB5zM0/+t33JMcWudq1cBYBNwihsCTEAEEQkr0BJYotkm7zrTQiZAp6qYkskOJ4+reJsEm5snHLJpTHsMYF5SccmluugnIcA+3Q/5e45Adcn5SzwI3oIEaUAabsEHG+uu9q4YLPOLelA8FX1NzHaVTAJvmorA1ygb4zJjkHq735BQGB1/SaMbKrk/y1vecv1szjtAFgQAeRIiCBVu2wISCgEIQrkTTaI1RYlOAgShPScAIrAKNwADXNf/wCmCN2Sow2uS0TogH7JTTJgbsCk4+yHvPiMoKH/zvefTpcUsPeIXM8C9gK+VnT8q00+pHqKtC5xJseT0KuM+tQ3OSMqfA0p7Tzyt8DZMfJlE43D9RJdxEyy2pi3SJbsm7Nt9/SXPOgY8UNMke+VzRLwxubebBOxQpgk1DBC9Z6twUqYKEmn+/w94mYcMM53Qc9LnJLB+QLT8CRig1ieWCagsCF6Xf/tmsbENkt6//3f//3ut5O711yMnV1rx+MdjTk5R5D7OSgEYBMJyXT6g938ZX2dDWwCJ1YhMhIPgQ5h4IvwkZ1K/E7bQYwbZwlH2+fZKX0sSYbvm5AgymvH/IFeENiuSa92UfF544SL2VhjMxaYsDh62htfkcBEFCp+9Zw/vW2xi//VN8JBzrB4Sd2SEdhLb7AZSVsd00WyaGweoanPrvc+js7TIx8kn9XnyoA+YIdxW1Rg4+sf/F7srA3bNmEjIsi/4HTtG7NfLUEm10e2yG9s8Ja9bOIhWRaL9Sv5hSESCHrh3+IaPbCn5iph2vef1P4mNOIUueMlCvX5s3Hrkxy7p3HXfqRX7IAfCjib8IkJCmKLgV1nflb6m3+6UfxhF8ZtLOzRWPUjTm0xk6xwQrFLkiKxRKLduzvLdoFEEqLv9V/z44cSFz4FY9Y2Tn4MM7fgsFxpeRs9bpw27o2DbJLvKXxtUQlPTF4wp3a1p68t3NELmeAnWzBbH4OHfhlk7yfH5r2/2c73+cRy/s07YMLGffbQJ6zoHjt6JPEKNrACj4b/tbk+orDY8eJJO8jwBsUCsav+YDZOC6fIfO0F7pkPv4INeIPEVS5T//TVNT0G0ULf3/zN31wFoK43P2MkczbHj7qOzSjGN2YcaXUAB+D87u7aog1eUB8WI+hfvknujvON9OSFsPRnvs25hcjeedXqfwtj9IkPrc/jNLgnnodL0RtZwmjxs3jbsUcfffR6wXaP2NIfDMEJT9witx5P6T7XKbKlI0Whxp4s+77xb3OdroGj9RUHeManf/qn370DgJBUIDcQEw6lSj5riMAWYJvkJmeMmMMZZIISBHJ4QVewrB2GBtDrD0AvSeR4jRGQCPb7nZOtMIDxgtImghLS+jZfQY9DbIIk6VjiT/EppfYK5AvQ2lMFBygcj6xSdH9bEWs+9b0FEcSz+S/x3OBS+0taOSWdmj/nXkJBXsnCVlRzFeQ5Q7pCWlzDPujZPexjk+OVCztavZP7JtKn/QFIiZ8Et+v0BZSBV/e0Fa+q5gI6Ak5+gpzvxkYv9Fa7qthAdQEcKTQfdtD9/GWB1lxcv0mJe53Lhsh6C3cAorEDYD6DABjjFiZOQmeMHTeu5GQ1tfa9PwI5pqPGgPDDlZMYL8gvDvAzGCGZabt3iWvnN+jwCz4BFwC2ZJAs4YHESLBgpxvABe7GXj9bvFgyy9aTQ+8IaEU/n95/bFEyalVqycliaMf1ycfh0hZD6du4JReS4SUXW9hxnrwEZbZh7vxM0o3EwDlkr7l7vnFjS/M8t3eeieXGnsVoNm7LM5uhh01MO3cWZRpj8ilof+VXfuVVLGu1/KqUPyVfOqovOmN7bBHB7Xv2bys6Ih2h7V423mft2fESVjpmLojGc57znKuY0q+U9E8ih/zUZ0lo+uidBP/zP/9z98Z7JB85ZwvGS34S//Xd5QbpZ+2Rf9F54+J3iwHri/CCH23iTZ5sC/Yav2trQ2xQAKWfxeLaaW5wZgs+G3+7bt/L0jlki50hnRLCzsMU/oio4xfdIyHpGGxpPIqKG6/5gzngG0ve6cy4yNYYJGubDC5h336Np/k2/77nGxurJRa173laiXr3LZ4uX6EruLIxE06tfJpXO4CaawXc+qjvxutxD1i0uhZryQ7xl5Do11zZHTxTnMKtxDHvnLCTDDbVDhzim9kgPZJJ1+AX/e1FocVCMqtvOIkTkqGigO8KDrsLZ7kTvrf39Zv0xRiy4Z9sA6diH8au2Lr2uskS+23+YnrXSr5qR1JiZ4mx4vxwoLbwE/yDLfM5Ni9WF4O+7Mu+7Paa17zmenkpzsMu6Hb9k78vV3KdWE9O9Y9PxAPb4eBXO8RWcQEWdW//jX2L4nwLrtQGP+2Y5E3yKxeqvWQj7yEHnILsFoc3Z3Kcnt1n3o1VPE8G7NXcttCxcRz2mlf+2rH8t3m3U6f2drdUx+Vni9n8d8/BaTtvNpfZxYTawZPEdZii743Dxfd2AKfPxiw+8Ok+FTXqx2KsfpKtn9hMdviVAhE5b2HRjuauwUPkWdo3juWYy8WNCxbLU4yH/S6eW4jCDckwuXzsYx+7PeORRx75RB2qWi7RWYNi0ECvThu4Lfu7bXIDDWPb4L8GtmTOINeZVgAMcauKQLRzlL5Bh/OrGrn3dNwNDJx7AXErLSvgZOBnhSRRgp1PBtH5xibp5EAMp7bqp99RlkSYP1IB/DZoLPAhu+anMrxEub+BFCOtjY4hKPcbO9lJgAGY7UoMUFuNnQFmX9lIq4GR0iXna9gcdpNoxwRtierOsXOIYu3RXZ9L1PuuPYTcGDt3Alzbbv3UxiZS/m4s6ax/Gyhri57Z5ZJH8mXrndskaoPXymdBX2BQUJLUCYAIFnkYD5+pT9sO+eHaBZAlp7XX+hS8EULBb+UvqVCs2nu83I3cJb3sRtJBLqqvjhs/cs03mlPJeHFtCgAAIABJREFUT0lSxwL8fk6wN6a2VVOiJsBvfxssYcYmdhKt2kV6JD6LX+TJH9e3+PuSxdpTAIWV/JTOJdfahgEIwdrkEl73L27xP/6+hNYcBQtz6PiuwJsTv6cHZA+RMk/Bv+t3O62gbaVk7ZifiD9sZQtysJIPJcuu43dr/7ADudh7jDOc6v4t1imOCuAnYeIbHUfINmHd+LoEvPaWsPrbnJastXKxWxclYyUnMAhuZrtw7SS4i0eSl65nVzBhY48YxhesvCIri427YgNzyNbcV/7LAdiQscPVXb2HmWfCDV+RN0muOMGf2L6CAFupPUSRTXfv2r3Cz+K3sbKl5koG/S329anghnSfK2DLS8R8sZvM2IwCjgI7vxUv6iOi266gEhjbni3sIM38Bc5v7N8Ck3HUfvOD377jIZsMbvLgt9RtuV2bcC89i8PLNxffNsaxSfyL38EKSZxiDbwkX3GSzthVc8fJ7rc7a+2ncUrgFE7OBIpdKP4pKutHAiwONh+6YqPi59r0yXf4EHvvXnNXtMGP+OMu7LFNCT49Le9SCDEO98B4yV1j2/iFX7Cl5aJiljhHnwoV5qF40Pl2MyXPiqLLC+At/qcAiAvivZtr8GP6Nw62ttwahoiH+N76rBilHTaNxyqOuMf7Urpu5dj1diHg2mwc/tIVjMANXIebkB2foT+Fij5h3Ppuc0inCqT0Jy7gZrVXwakcpgLAxi8xtE/X1w4cgpX8cWO//AtONI70VT/LdcSz5qc/8Y99sH1+ujbCjsvpwiu8SM7TGMNU7zHbXBYPTCaKgVssp1O5ikVlcYOvdJ1dTV3T+JaD83c75/rei4dxEJhd33avwTx42rXXrwC0A0CQXVChWMJjYBwm4fe/Dih0q+EcBNkQrEyWoRJw7TJaAW4H3f1bWUaSGalEF2kF+pTMcNZRGBijp4AFBYlOY1GJR1gpkGGZM5BGSLRHcZscMPauqXJaP1WltoJPFxv06OyOPT616lKftnv2SZbIP8LfXPZNzRvcjY8zAKSO0/luS+y6jq8dSZ6WOLoGGHEIgWUrZoJ3fXKsTabIdoFHwNgEV1/GC8joDigDYWPQBrAgA4G4sVuJkICbR21/xmd8xrXlvhfAPf744xf5YmfsqPkA5E0COv6iF73oes67wGblZwMxWSOq7Hv12HgkBmu7dIIwbjDmP7V33gNcJWjZzyd/8iff/XJA4+NfyYBMt1jAX2t/t8atLOl7/Z8fA3uJGBxIb4BybScg7bn5b/7mb76S/2/91m+9bLVrVPPhHvvqHNvc7aabvAhsfbIhnwjL2jWfokP3LZkXhD2D1zX9F5C3ko5Mut8cFhdgKp02nnTaf1X7jtGrMdYmm+jaCihI+2KY4OT3ZvnqEjE2juyeRZ8lCIIVnDE3cQHuJl869g4HNimeiDfiQNdvYgvPN/lD/LqnPgVUKzIwg55gIcLOXzYmwZv6g8d89vT5M0hLGNlBxdMf+qEfuv3cz/3c5XPN1bOFFbwiXOEMgrm+DGd21bb7YQDf2RUDdtK5Vjyav7GTHwIvPtPhFoH0uYSMLyWTz/7sz7694Q1vuL3+9a+/HoOp7eyz6yVWFik6BzfgDSzmd+yFP7Nr8sBJNnYs/7DTif7J3+oU/OQbfmKQT/Mpq7T8NzksH5KoNb61LRjH3sl4/QoWJIv+RwCNS6LMV8UBhVTJ2ZlkiyE4H1nT5a7Qdo3YuHEPHouX+oDpONyS9uUDeM+ucEusYecmzjgXzIB/Eh8cRuKHG8EQWAc/zct4JVywSHFj4xE/tKMJ14J9uArf2kLEYjy7YbdwuXbtsoR7dhXh08h+8+IznStRgQd9b9xkpe/O23nF1oxdnG3srey2G3J3NGhzk1ayYW9bUMKF2dgmY3uMLMRhMiSbrm1MzbsxLe9hJ12j2CKOslXYt+3qCw6b2/L65bj8fWM7TJH8m/vyVTu9tuDG1+E5uZ/+szKFxcvTyNB9m9vQSz4mvhUzvBhwfUcMM0d2VbvyPfFSTqHgugl9stnCgd1vHcMRu4YfnnmmOeLAsG31tvEOhq2fulbRqvHBsuVfPZ4RR7Q7hx3A7773SGTxNx7ZWCXexsAWFhPXPhQS2L2CZ49gJL8WG+svG2F39cMWFULo94wNcAv+mQO+CJ97RLZ3LD3joYceuh4BYDgrWEkQUJTUcbYdhMGuw3VeUNaue5GmVV7Huh4wATJK59icA4FSTLhfkmPCCFhtEsoSpNoEEpucbICoH0FbwDCv+tlVi+bBCFX5BfBV7AYWzrZbYzYwUWr3M8oCg4oPMq2SvfriwIDG/X3fQgbgp4ut1jHExgSIAAVg51xLaszB+OhR4Fc9BQQSCzZCh2xpizLdU4Ki2qigQreCMSChf7ZrbHSCVArSZLk21rWSBNdrP30Gcu973/uY55WAFmDZmD7J6N69e9fzQQhb83n2s599OSjiYj71xw7qk54AAQIuAUoewI7vrS+yybNo0hhX7nTuOkFk7Ulgc98SHzJr/FVWJVWCkmAiCDV+pKRrkncAjuRKDjoGZwJuNrqBN9B+4xvfeD3v1cuKGlfH/uM//uNuCy5i1TjYPJuQRJrDJo1sd5PL9NjPJVbAAfRbnCBzc2/89Ic4kH/38bG1aTYkgQtrBBd42TXNs1/v+Jmf+Zm7t5GzM30oYMFPeGV8VqHg5t4n4DZOPqGYg6QtbsLP5rLz4gsIanpNTtpEdBFDMQkZ7b7G2Rh3TOvnJdCRxS00154VuMUnOsr/JQHw2fzZ7AZhSdMWMzqGZNF18/KiSm9TlqRvwUwsUpSqr/7WPn8wTmMBPquz2s8eeqShf4omfEbiWxvkyibgn9hMroi0fmAcrIH1cIqsa7c28ptf//Vfv8bTVt7OI0wdo+9tfzmCaxyrX/PqnJUzhaflJGKF+Amv+KxYSJZsXFwNxx555JHbX/3VX1025bGI/kYil3wisX1uDGyO8IPPdI3HHGHH6f9iN3ykI7ZLV7CNbOpDomKObH/jICIviVREX1JJr2QEW+gj2S5pd10xUsLQPWecJktFMPEHz6hN7epLLLIrs2u3eMj3Nv7CKvLAMXaBoMS3lUZ2yV7Ygzlv7OJDkiMEvr5xELLQ1/psbWdf/e8nsOG8uL5+V5swjy/borxxHEbCrcXOdFubiprsk103nor97aqzW6DPfpHmWkl86hEp9n5Hfp76Y7HVOYstJ4b0HS6Hm2e8Wa61WCFONy47zLTFbvRt7smLP8LjjR90ynbwdbaHD9HL6vD0Qxx8fR+nYCd0I/ayMTyDT4uLxiF+4gC10zmywKm7jl31izbJUhzmgwqd+Lex4euNWf4AW2Dpzrl2vb8he+z+diLlSwoA6akxKPzhVnZHLA8nezKvPYVQuAUn8HL6h5U4BS6pCNMYlsNJzPtsDN3X3+0I7vHA3/iN37h70bIYjB/g5bCVjZ5cWzG08/mWn1nvO35DJ+vHbDk5hE3tqNbW5jlio3i2nLK5tCP2KgAwcgPczjeJZLgcxH067bvJcxiDsOKUwLt/CQVyo19AVd9Lkrd9BB9pIhQEkEF1DwPfAI8kACaBYpOk3d5BeMgsx7Q6tgCxyceSCMWE5Az8BC2EiqFyZMG6ce6zMM1JIKJ8Tmhs5oJQapPjLHjcb36bKNBD9+62NMEgeQo+C/6cwvklDIKhuQjCqt3kREa11TG64lhk33lzbIwcqePu2a2r7I5dc2R2DVQQNGQBAJGZwg8/CPTe8Y53XC9W+f3f//3br/7qr9699GWTCOOvGuc9A8a9pGaTY8AJeAHEEn1A3X3AGoEQbOljfS0f9Sz+2jMQRKi8EIV9LfER0CQibE1Rq3G00vee97zn+km19X3Fo/VX/lnftUGPfbcypODQfQjcgrlxL86xFYF7CdTa0GLVYhESJ9DAueYtWaWTUz4IH1nz25OYSurPXRwIc/fZzbAJJ7uvvc/6rM+6PfOZz7y9//3vf9rLYdheYyyIRPIle52DjwLfBnaFTfNii66BGxsAzRGhXEJmhRG+KwLQjXsVHZcs8EnkVQJa+93v/Pqw+yVESATbMY4z8WLTXZ9cP/rRj97tjEBc+txgzK4QtiXKZ3LbOYkPu0LikDG7CBBBGArD2J7VDn2wY34t+RITyQRmkAm8WpnQwxY+jIvMkmV/7+9Yb6JkVYgfd62fhIMrCB8chmvsDd7ahnsSsZMTdL172Zhxw1FkaW14iZvYtu3AKH6Xf9hdRJ7G0jV2N8AMq90bt5f4KYbBVjrvu90Vyyf4jWJi1ykk08sWA8Rk/eN85tj3bb/2yEmi0Xdx4sRCMQcZV6gTRxWoxfa9H9/axHK5z+rhHBebJS+fYoOCBl1vTIDdJSwVjt/2trddifjyMjFgx4DDprPm2XPGHYNLuwsgO8BtzJnfN+9v+7Zvu34++S//8i/v4tqJUetTbGYT2JMfsFX9LsaaD+4BM5YHL0dqjM2nXUf9Tb7LV9g/HuI7/iH+m1fcT6w39jMJyhaWq4j/+oXF2/e5oLM2sT5ND+Yp/ilc45LkBxtwVwtGfMn8+uQH7t0CiPP6l2DjLn3fBRbxWyF1OZMiDj4l1+If7t25LpZ3nI+lDzxli08KWvuJmzWmfKuXCuY7ceF++YA/sll9stfVl3i2uOlv2CVO4ENsrM9z15K81DVsrO9indhMLtsfOyjf6++S9frFSbtWXNzYDLc2jnatAoN2FaJwps0T6AOG4KHpOf2UO/hHJhuz2MHyzPoPW+4eAVjQXdJNcCcREOwWUBiYQG3gkgCVlC0YcBTtS+glp45TEmK6k0mgHRdYVgEnoUFyEUTnzWMTF2NZI2/enJ2RZuyNB3kTbDeglxQ2J0pktKqCZIJAmR+nMc4FEfOkdHPSj6ILGfYJzNchllQazyYI62hLYBkdh67fxkkPAonAD5i3qNT1SKogwqkYOjA2Dp8d15bxshtyo9cljwoi+l4ywzERZURg79eXpNpzPoGDHTA5JiLoBUJkfwJEfe1YyJDc2D5yb/wCYxXd3hTa4wJVV9nKklw+smBHVq2MtjJYJbE31DpuXGyRLAW13fGy56ygIxT8KJ1kk5/7uZ977W5onHymayW8QFDS4xlXCT972CKf4tqC3Y6/40jGruDQK/+zlVJ7ffbbtyrYfElChzyzSat8gmBzIY/k1vNj7VbpbyvtXYtg2OLFV2AMO0e4jbet3xWY+nlHLz1s3gpJbKDrlyQYf/p4+9vffvv+7//+y3YU98hRP8g9Qr44zX/IFyFDauASspL+4Aj/WhIuMfC5hJ/vdT8i1Wdya6z5YI9QWUlOnx2HKfD/JHRs1dg2MHfP4nXt1V9+rZhDn2IgTBNPjBWBNH4FiuS5MRV2ntitP/aFDNU+HKIHfZiz3WJwQwzo+tqNYEr2xOzkRhbGp+/FMfEXRtWelTVxYrkC+zHm7mMvi9l8uPNsET40NrGLv+712tuYsMUZsnWv+TT2/CA/ZafigeIXf5TwaeOMUTCc36xta3MTLf63MRneIeCNk06dY7diUt/hM3nhBXAT3pL3bi9lB4vPyYUvwYPu9d6ElT2/Nh7n3AczlgtKythn7e6LkrW1drcrdeIeMl0fcKx7JPySqi0ekhe/xZUqzn/e533e7c///M/vHsWzU4Zdaw++1YZdCMm4fwpuZL3+jhPiXvy0uP6Zn/mZ10odOShAJLfk41lkuMPW+2y++bTEjKzFPJhGr+a+BaB95tyY9SH2Sby7r3P432I6/fODLTA2rr7TW7IrFnVs+Rffqo+SS4+lJVsFcImPONGYtsDbOOwGqh0J+3Lo2tiXxuGStcnvun5jwi6o0AU/q09FrrXhrpOck70x1T7Zdw8/1D+eoS/xy7XiP9vDrWtfXqbPvve3QiQsxk/Iku97BIvdwll2UHvlO8973vOud9a0w6sX6vJ5ft51mzvQk/E1Z3gL//WxeZA51Wf/NyFmF/oUG2FMc8mHkg9eC0uTtV/n6VjfvadB3OUT4qXrYJT473P7EAvYF46w76Fxn/Y2D9lYssfpHO+CkfqBie1QvX4GcMkeIo7EAbkN4oiFRAXwcgLKcd0SMEkd8Oh71wFRBFdw3MoYp2P0S74lUCYpWO4WE1XArbifDsQQak9Fh9MmyE0MAFRBoq0h/awCIOGQjB6R3wAjeJPTOtoSXcWFMwFiqIiMOSO3yEvHjWsBwVi2395K3spsAWfBdPXACZdA0d8SVsSjY1berUpwwNoSoMgKsLKjBRaggXgV4Dw3VT+qqhweueqcvtJXdtEc1wn7uy1tzV+gZZvAmiOy+RK6roksbsFD0gz8+Vjjo2+y2pWa5rxEi41rz3e2WVtvfvObb1/6pV96uWjbk8xZsEBM1h/rx/bKXpDX9w9/+MN3BSoEUJJQ/92/CeX6I1ts7Eg28N0CAHyxI6A2EAo2wS/6bgugbagbjJNfuufX8EhAM76uoxv3Sx7oGZH99m//9tu73vWu61ksK3VsRwItIU333U8Xu0OHPNgPH2u8vSSnn8VsW77fA4YrfJe+s5f0EwFtHHTLn9s69t3f/d23H/mRH7nIHtAnA0nbJibGwr96M7WXXClguT+ZIqTkK9jUl2Iof1h/WVyDs8YvaAtwkhV+wg+SA/3CZnJ2XJ9wmr0Jtmv3yO3abn9vkWHtJtnsyrTxigXJy2+WGzN/JpMtTHcNPIM9fe/4PucrnjUu+I/AI3niWPdtQYPtaVfBkDxOMsI/6BzW8Uf63hVTRAi2GBvZ+RTHXScuIpmuW2LaPa6HO2KRmGas5gRzJJhsoXEaPz8Wy4yZTTQ2q+10B0NrH+nmN1bGukeyCi/JHqlTuEF4JXvFIr+frogU6TR/ySauQZfGh5dtHMPdGkv40D8v3pUYJsdsZmXT9XYUiJ+SyNUDWTeWxv+pn/qpV+zon1+ggKtLeOsvWX3oQx+6isCSovpdDioJ4rfmKHZIpsWJ7t/EeAsfbKlxON7f2wYbNNeugwddCzvhLxvc8Ujsya3veA0f2N1IsALXIV/tNLfG0C7CHtmROLPP5Zfa6hnmrmWz9Ysv9Nm92dH56wqKpBJ4NrtYjlvy0z6twjd2BUQYXVv65lfp2wLexiP+KFbBfPqHl3CVDzz22GO3V7ziFbdf+7Vfu+Ijn+CrYhdZ1b+fG93EjX1pVzJXPKVjuodbipvw2aq7gsPyvuU15oQzNNflvfXTGCuAeCyDfbtuucX6mQUm84Hj+315Y30t/+ocjMezt2CB/+CndGk8/FFe0Tye+9znXj8t6PFMGAof2T2bZRcwefODzWvEeFymvhv7C17wgtuf/umf3vlA/fEP3BWfweVh8RZp13/xjc13YBYO3TnXsUPcCJ6R6ca8+ibXM0eE6ebIn7rerjf4tliz2ECubEBBsvt77PjaAUAAgg5jXqd3zUmcVukMCkAiFrWr0kWwm5RIABb8KMd9SAvDEYQZzAZCK25LgICarZGcfIsWDDlgK6EDEvVh3oK0hELQRNgaV6TRCtSSiwyvgBnp94yLRMjczQtoMPRkChgBZeMll/7O4IC2hKl76E4w40gneaivArif70C66GdJlza7xnbOxsWJrC7owwqcMSLCG1wFPf3oo2sVijoGYIBX1wOSDRrIWPcLVp4Z350QdMROdx7ADnDW19oMh6I/bbDfxno+JrKgjYBJ+ARDJIXtCQLIhKCYPH7gB37gKgD87u/+7hUMyWVXH7bwtgnSEhHjAkoIM+CRHAI2hEpC0ufnfM7nXAnrr/zKr9zFHTtiVKGNTwK5tkC29ImkA9fTdpfwK1AseJMrG1ryL+Aj8s2n1f4qyMkC8Ar6Hr8wsQJciTPSt6RCv51Tye6+7O93fud3riZ+67d+69KZwLT+qPoeue4dEr/8y798+RkfWfvdwgD/b8zakBDAj+YNz8zR5/oZG6YDdtAY9nEM8um49zZ0bW0lowhnehLQ/N21fBnW0KcYshjM5iVR5iV5UOnO1+sbWbWaukRyCTcsR7DCafjZuQqF3n68hCT5sFe6tSuAHmCn70jTYvJu+6cjuC4RqX3+3N/sU3w09o4rghor/xI3zFdMhMFIhEd8EJKOs1H+g/iwWbgEGzaunbrc4g8yQx4b0+xgg0uwSuKaXulA//BUHJDQkqexiKfmJTndT/bU/NfGGw/+kjze9KY33R5++OFrF07EHSfiU+aIc4gvYU1bZF/3utdddtR/9xhnOqR3MWhjflwj/5IcsTPEz6/YiFu1bws8me1uIWOko+YHE8iWzk97TF7Zzq4kijvda3eDmNYYxWO2Keb02Yt0n3jiiQsj2AKMJ2NYv/YpaWED8OJ+c1m+Ys7kwpfqQ8JnlVKbjQP+KPRtYcN42RtM7Xv3xQ3aQl97uB/bsjq9/shPzI1OkqkCBttpPnSk/X1Up3a9i2GTjeXhd0H8qV1bbHD9dfka/eEY4gEs6Voxlq+7v892I37nd37n7Z3vfOf1voHmoMAJAyVUv/mbv3kNr9XlYulirdgAKxcnnSOTvudHCuiKu8lRLtHfG3/4KVmZn90FMDW5sgexu7YcW1mnq/q2A4Id+jUavr06Xz7IJiWHYpwidefFK8fYtoS2TzikuLHt8ZHlWHIVcaVzxrrxTGwwzvWF7Ar2iG1wiay3rcU5MYnNyfvksZ2H5bvDEp/lL/qRwFtcIpOO83/2IGY2dtfhlcvtzXl5lphN3t75AgfwrtqB5/XnBaD8x+Iqjks2+Fo6g7m1JYe6dgBUAOgGzgBYNukF4p0DrgkixzxXigH5BkzgzFgFoxRkkl1DiPpgSD2j2qQ5F0MgAII/iwy1iWAusQA4ktTGxekljT4Jq7YFMEAjkDPerun6HFbFXtBhhM3JtkpzR8Zdu4FAEOA8jX0Dm0DSGBhnY9gxdg+Z0SVSB7jIkN45ARAAfvS61Wxt0P0mGp2rT9XFgLa+BT1zRmCqeLeVnUwAJCd1veRzyRDD52TAu/7ZBttiA0Bynbtr+/1vv7UtCGpjiwH1j6ACA7bDZhqP3QZ8AGhybitEQNF5uqNTYIdQ9Rk5ajU68pmf0H3PL1Zs2lWk7l+yqD/tbr/rr+zrTDyQW5XjVrfrPx0uSeM77NkY2eHa9fo3mSMzG4Qbu4RLMiDgS3JrC9Cz8Y51fonH+n3nFBrYtuvDoD22CbM2zMUc4RiSFulvC2PEv7fOri2yNRiwCVf3b3K6gZd84GhyEzQQGVixZNvY2JnguX7Bx9JhBcISDj6AUPADQU2AhHF8sfO1E0ZKzvjrJnTIAFuld76GbBu/xzpO/LaaqiCxxHVJivY7ZkfEJubIW+Px95LA5lWxJsywY8DOJEkGDFv/M958eLe9dg/iJcFQDKEr2Mhf+qSHLQJ0jC/22bgl6PxWf2IIPbJH/q+AsXFnr/U320yu7t3rNpHQB17QeMWdxtkLNf/t3/7tzifZIzvus34U9/vePJJp8/NYlHi9/kbv4qJCFJnhRo2nFdZ+faExSaw+6ZM+6Uri+9d211bzFbHIfAsx/FkcbUHAu1Bcr2+6Irf1LX6QDdT+7s4Qw8WIYs8SVQmU9pvbPopBD+bBriROzZ0f0AHbXu6xtgY/yRMvg8XwdguAdOJeifFiA3tdXkKH9Q8HO88n4PPuDuXLPo0dD9I+Lku24qHkZ3F7C+bpBy6IGR1rm3QrpFvY5tc+V1YSsLUFMW8TqLUzHFbhxzm2z6dxK3aIY9EZDpqt9M/jB8mm98z0CNrarr/pg63AAzwW7+98PvYTP/ETtx//8R+/dpXYnbAFnvpqh95znvOcy+faAZffSXTEsNr1wmEcUN+K8vhPMti34SueixeblHbPckF8ANflA8kIvidbCRkOxsbYZfLwd7Koz7XfxXkYxvd9Z9tbLGAzy0u7jrxwpPoWt9kIv97iirnAeIk37tH8k2XY1ouWyWHtnjzZ+PLA2hXfxUAxl832ufyBzOkiW/Xz7F3XmDsHt/BR2AJrzE37ycxii0+8mM82Xvd1bn2PLy0HqE8xhJ4bm9yEv67f1aZFMPEtzh8XS0bGRAfGI1bCJ34QFlwvAXzggQc+wQGBHYUyGEIyQGDIcDbBYkAMkADW2TfQNRkKX9K4Y2kbW0GSwQFpZAfZ7zgjE+wpnnP2fZMwAjImwY4gdx6bhHc+IQLfriMfRm3O61TrhP3NCX2ecuI8S3Y4uUC/z7mYG0e5BvjUMz47HuDj+hyyuaf72hUUTjJCBuQGoGrH6skGagkA4K1f26+Rcg6KGCM19K2YIpAAJWMTuBaIO8ceVqcAnewaj/v1V9AJvHoevuvrz6oloGmsihpIbu2wN7KWhNEBIrb2JkEHes6ZT+Pio3RTYvPiF7/49sEPfvDuZ3D4DPvgWxuwAJr5dE0EUfJl/EjHEjJzElC654EHHrg9+eSTT/u1gvoXIOlb4rrzF9AAKNsDaGuvkiBYxIYkRX6KTtA0T/7Opti7vtnB+h/CbuwlhJ43dB3771orXxtA9S8J1G/j6Jj+ERtFRHNG8GAbsro2gejsVsENkAIIvKZLxYJsGCmBqZ2z2paMG5dCbdecq4eIBB2y1fRijuJJ/Xe/Z6vPFYHFrE1i+APMoh9FBcfhh+DHt81NAGcLG+f4yK74SJTo3DjYP8wnl35qst0dVpJq8yUvecklw16C5FlDvgybm2s24efkEATjVhzkk2LSxgTxTpuNMfJboXWf2WRXdrOwkW2TLmGoT9gAX4yTniXtbMA8xcOdr/HiDvVvm2hjsxoiviypgiHsH7kiL589zpXflCyIu+Jp7bE/sa/vjQPp3ITXjr3a6bpsuPP5SkXP5v5P//RP1/1beOMHXWsn1OKaWMa2xMnmsHYOx7q+NsVbMZEuzCE79sigWN41S3zZtXu1ffpA1yHEjQvPWduxgLJ8wJzWHsx3CxLiLt1INuiM/e28+bg4wydrw7PxbEzM33Hw2V2d7ZhFLXPbVUj23FzFKNj6JkwAAAAgAElEQVSvbY+NbXyg7+Ue/E/hrbbxyWQNl/FWXAcG8GN2wi7TnRixvBOfFS+75vRBsUjbYtZy4cVY+hHT8A+7X7tfjqBgtnwCl6FveNt7bRTG649u8dOHHnroKsTRkTh14gIb4Tv4EHtSyGK7YkB6Sr9wAZ/pfgXv+CEMgJ1bGFwe0v0KnmwBt6hPRaw4XT+J+hd/8Rd3hRR6F4c3BtKP+djlKpnEK3dHzsYHeA1Lasdv3MNWnJ7fJ0tJtLaWS/Hl3l2Rnn7v937v0p+x1IfE3f2NF/aIB3BNoVOBgA5xre7b3aHFPDs6a7/vFlzhGrvDKdmV7+xx8WJzZDqkm87hFGwJRmxhQy7RtexBfiRu4CTL3fAism286br3fpXEs4na77/CBH+kO+Osz+bYS02vHQCMsEERvKANtASyhOkckNIpcr6AvkmZIL7JfYORMDIIDqjvBT3GxmAE+w2qazyETll9ei7EDgCBcolZQuzaAkLtCYIC2JIiQAe4AY55bQDaoMk4FhSAAacQRBdstd/2scaJsCAeAv7pYEt86ahjHJLxbuV3SdvqEjlCBskFmWDYkneraa5nQ91Xf95wCnQB7QYpYxb0ya22PXvoGADe4JvcItkSopPYs6XIZ3YeIDe2VpmtMCI/taUYQEcCp6RQ8GPv5CugNI+ORdKRfKSe3JeMAQLjL1C24tg9O5cFWHbEzxoTEK//JWzGKbAADAFuAW+D6/ZNFgiGF5okK2PpXn6IKC1ZgUdWKc2374L8JnnaYFMSXLbkvMSGTFX5O0435m4e5k4v7HoJVe2x4X15kHYF5AVyRIz8gTYMMhfg3XgW0BsHIGeHfYd3AiW8gd+Ow4rk2FxgGJnRlc+uCSe7bslvu0z++7//+2nvhzCGDUZ0GGaVkMEBpF7QFVN8Dxe8QDUZtxusVYXa5me7ndJ4zY/NCqwwl5xXHkjq2jtcO4k1G4NbW1SB1eFIO5ois4ot6x/NwUoUW9ntlouRihdwoU96hztsE3YiFRufxGCkAR70CaPZtr5sLRab2BQstGolPsCX5RL8dleP1wY8lyyu7jzNQ/9iAmJNFhvTugfmsBMJDnlsQoAMI6qwT3xMz9luuxEqCPYLEJITWMbuyXhxGQY11s7Xbm3W1iYakh12y174/+J47Vu5h6m1Wxv6oN/F6NowdsX3/DgdFOtgEhwmt+UxjWf1IUGBdW3zLq7tIwHeG8H3YA/eBCPEgo0J+zeMYCN8VHwga37I1iXnkvbmowgk4ekYbGY3W3yFDWeMYovLN/QLk/DajZ3+NneFYL6NZ7FlOGaOncdf2QYbEy/6zq82JpJpNgTTG2vzpSt+69r19U0scPTlDovpjSH/6fHAkpYwcbn88mLyIutsle4Wm2vf2CVrCjZ0B7dPm+EnFj7YxOI430keJcbJCLYuPmkbLtFZMt+fqF6uTF5noaB8I1xQcJQA0+FyMvLVLjxbDgA/FlfXhnEXbcF097FD/r3zx5mcU9SyYNBYK+rWH47RsWyKL+AxXdO16Znf4ON8s+/01d/4FN3VVvILU+PFbAGWbhECN1lOuhiLj+P9W4RSxFq+ubFR3DOPzjUG/YtNcNX4Nnfa+Cxe6a9Ft3bEkUHHFXw7hvs4vrlFfdHb9fOd/QwgZzAQzgigc7KeM37Vq151+4Iv+IK7t0Wr9DXYlKoytInQEmbAyiA659jegwx1zvMOHAWoCSIcsWsjio1VxR8xrL/nP//5V9BGpADGCSjGhgy2JSmwahx+c3GTv1UmuTXGdQLOLrAy3A1g3dt5xQm62CQCsLsvQ2/rE5ls0OfQJ7kXoLZamuEBCGNLvhxw7cJclnQz8MbFEBkrcABkEikkSb9LLoBCbdD7CXYAHvmiB44DQAVYenZeoBI0+65qB/h7+++LXvSi6yeA2AufCKgAT3N2nk0DbE4v8QDOAjGdGw8wl6SymbUHbbMDhBsJpDeEHCDVBiAj1+6J/P3v//7vNYeVN1KyAU6bAkSfyCWf3MQFKd/CifEkP0FT8XGJb21LkjwHKGHsev3yHcDXcfaNKDXPbEKfO6cNUF2HUO5ctdOxxRC2AmwRNXjG7vihOdHzkgWArg3XAGx63SKZHQZL9szBde5f0mG3CX/vWmRqSSlc55NrawXjbKfVGL7guTl+vuRzdVe/+ZCEV6Ddgqs+JaQPPvjg9WhOP4vF1gRySapCB7myBdhJj5vUbKCGe3xrC3Cwhi+TMz3xBT6LsCAWSzpXFx1H4uHcEjZj757OI6nIP/kku97BkT566Rs/TCef8imfcq1Qm1/6KqZt4UtSk06Q6/TiuUkrScncnJcw4gHdiyiaB7mLke4T/5FX46qv9TlzgdESIXLEM8i6zyWothLTwWJHfdMlEgsf4GW22gty40H9e8Mb3nCtANp9tzo3Z9vyYb4Elb74iJjcePkB+xbX6GF3+8FWBfsl4nyYra58LG6Yd/PpV2AilfSDqC+ZxEXcX5v+5i8dk0Q3z+RIR+tbEgt2IP5uHGgOFez9NBz8Wy6Aa22BTj/iwo5R0kr/az9woMWE/VlUtuSN+isjfgDn6bjvOAqbXA5x4szpR2xiSTw8FKcXw/EIiUhz7hi9byw7i7z1ZdFo46851J8dOfWZ3WfbfGO5uNjpE8/rM37eo289khPf2ARud92Qr0+8FkdqrPvi1Y13OI7iguRHTOX/dA1HljtJipt3c6yNjXurR7Z1rrJv7K2vvmt3+RgZrx2yczJk2+avCMP/mwOeCQs25iyfMPaObS6VXBxTFNvco/GLUcYltnafR1xhLnsk164Rb4y3x6d639LmQ/VjnuIRvgVbLOLZjSg+GWPtZ2PZm7ZhEU5rt4ZYdcabzdX4znJxvIDeyA7umrfCGvvBP/EiMqEvti52wBe5XufTMRkkq30/EVklC4UKWCKe0mMvrX/GvXv3PiEgCbIMhrG0le6P//iPL4yPYASOgAXREgBUpIFGbbpmHXsDhqRqCQQn4MiMHsni2EAIKeHYgCwwpwTJNQPvnN8pXhDj1BJjSkZStE0GHHFJb/cgvBSwCUrHJAndF6C1XfQDH/jANSbBw1joZgHuTHw6J4AKSHsfJ09mDHUNN9mdQXqJyLZpdVZi01yBKWMGeEAXEaJ749k+ORv9Lxi6Tz8bxNksnSAJycOxcyVr9bX2qE+O1XcBVbuIWY4IdFff9HBW5xEfpB7I9l0fS5jIqP7W1o2j83S8QV6QWZKpLccAZkBZUIcD7LvvZAA4N5HdIK96yYbYSn0hKs1vbWiDlbEJZNnnJutsW3AwRiSWrZGrgpNxSWT1T971sYUIAUE7/BBxbDWgqr6fdtyCgbn75N9AnO821+TaC49K1MhUsIIn9NmYFS/I4cQmNsCOjVcgUJxVaOt6uCQYIQRky7boyXdzXjxcjLSDRnEE3tSfANU5yU79rX4QbtfTOdzuPo8pwBqJpCR5k/Ps26qK5GQLleZh/vfb6cB2YRhCw5/hAUw6Ey/Hfa59sRM+u2SB7BqjpLR76XFt5dFHH7193/d93/VM8S/8wi9cb2D+yEc+ckdis1lbJxGi/Zmj+rViGzlrZ8cWbRAK1yFo7AghE4PNcUlh9shnxQXJhblu4i7+LwGvP3a9CcbaY2NpvngBzGu+rU73bhR4B1vNgz+Kr7DipS996bUI0r/XvOY1d7G2tuvPVtTuQ9rrn63zK8kQDNmEoLYV1zepSFZ0ASfEzb43Bj7AFjcOb6IjzmhTe4q/Ppckb1wmLzi2BQ3E33Z2c4FLkgZJwMZgPsPP8cJNCNzPfze+07Xx17a/+XZtKjyKEbWfXyiu1A4/IENj6V4xHy4j1sj7yhNOb2G9+7pGEt18l9DbJWP3odibvGErTqOtPosnJVQb8xv/9r3+hOfg6HBFEaExJuf67G92uvFMrBMblmPCRlwd//VuIkkyHqFwVhur3+yiY7sLqmvFnOVS5LFc9ORFK5PlTzA1GdkdiP/CrN1lQn78qb7P2O29ZZLHZCFWtzus3Wz8yZw2/yLfTRzJS6xLPzCn6+0Ahc/GtH7bdfgwroXTL37L3cQomEhum/9tDsam2APbMSZ9iENxKj91ye7sunCPIpXcCuez2AeHxGhFJbjO58RS/g93NlaYL38Rc9KR+GQOuJRYhHvBHPoS3+D2Fttww8aiT9yzcfXei3/5l3+52z3R2Nk1TJITiIN0tRi5/nrtAPAIgBMGCbAbmOfcShJ6Ft+EkdE6YITaaRDrPF2rgmN1QKDVHscAqEtmgWCfqvSqRWcix5G7toBvG4p+EkzG37xsR9UnEFpyjCBTXJ85GcBFDjeZA26MjrMiceZaPyk8+WVYXo7XcWDmZUaRWOBFtoxrjUpwtaK3ZJR+gEzfGY4Es+sFvq5r1e0973nPtYLUz5dtIUPQk0wahwqZ8fW9eZhT19XPvtFSYNig2Ti6Lr0oPPVdUNnnxTkE2Uh62B6ilt6qQDsPNL1tV1GkT+BePwBik0K2QY5sdq9Vzes+wX1BQj+e4dqA399kuYF3gzrAs3VPACMHAXIBCEkR4LtWcgLI3F/7AuLai6BjVY5O+BJ/UAwxDj5mDMnENRu4uz//3efvyaAxAk0+hfjuahlyZy6CHIxozvXT7p7v+I7vuN62nw8iHcDU6lw+VbGua/iS4EbP9yM0xt39ybxE4uUvf/ntZS972d0qOD0CbD6IAMM7gWOLAd3b+f7bfWRcEoTGx9ZWRwKZdhEbpGexHIFOjvACViIaSzjIonl7Np4dbEFo/Whxv/5gFfuErfrp/BIr7WpzVzQEcNds8rLJMRmQq2AqdthptngO2/g+3EGStrBc+/W9Kw8bqPW/ZK+/kQ9YR7fJKRt+9atfff3uMlyEaWIuXS5Zq92uR/TTU8Xx5NF1XvQL9xAx9sGXYITknI01TzbZOBXd2Ru94gfIzWKStsRFfcOAxmDbsuQboUa+m1/XvPGNb7xeMkYWZOU7/OPf4mFziJQ2/rbLi+HIsAQAAYdz4gtCWJzrxYHF0u6VePLD7oflnmeFX5IexRhxFJFuftrcWOQ8XcEaeA7DEd/GvsS5Md27d+/iS/3fFzJ3bTLRpkSjthUxdvWssfgprk1cLCLAOf4rTjc2XGZjO3xQqCQzPMHKfbKr+PNLv/RLt9e+9rXXmOGyBAsewPva3iLc2rRYtf6+vrG4etqCMVq95OfmvvEtrOWbfGQLiux1V+XZsgRM+8bUeeNnr2SBJ+OFxi4W8ov6hX/wCqdXqIHRm2SRMRvb/tcexTIy9X2TMf6weQu7dR/sVnBu3B1TsOPHbFQhje7ZdzbRMQXor/3ar714ceMSCxWKcBsxGjfZ4hv5nbiDv4XB3Q+f5FlkWh+4Ds5IR9sP/dXuid10gN/S+RaKlkeyjfSkj5P7ps/uJ29xT9yHg/pKpsmcPuC/3MgcjaPP5UinnViEhsdwSFxg53TEnukbbprXrsZvcr3380G5w/bB9vE453YObJD/dA1MYlPLg8wJ7sqJ2UtxYPlSbdG/+V6/AtAOACTCIAhAwiLAAb9NNgVZ54C2ewDEEqUFL9VGhrXGSiEUL2lah+HMtYl4NAZGJkFFtsyxNoCtwIVUdLy/U/wSLYJbA1nlCgSqhN0LoMhpCaX+GI+2yBCoAnGkdckAo0CKBY5N2AAgB0CiyJpMjN95hK/EqBdcvfWtb712KNxPV4DO2JA+wKyibs7aYGML2goYdNc1thYv6XJ+5eTeJZNIjTGp9guGHJKj+UT2EQjX0WVVy57H6dES/zZYLhggFIoZbEmglKyR/RaQ6IXNWqHs++oSKRLINugD09Nf+053fS5p4W+O6Wt1wL43yHasMSxZV/hg/7sqUPuI6Wn7AtbK3rPKSxzoVuBp7LBF0s1O+FvzzVebT4AZufe+h/pDBBQJ7OYQYMhlyY5C2OLeSRrrv0eLenynlcj6twq6QQJOwrO+ex7ePGFXfSwpX9sgW1tpJS/0zfYaBzuVeG9hT9HpkUceuf3jP/7j1V9jIucNuOtz9ZOv2NnEVvgZXFvSy5/gxe4cgBX0iZA1flvqNnlp/uxeXGrMXdO9VsHJoTlZJVQIIqvuZ8vkzT/ZgfjY+BQVkAmkj/4UvySZS37YhWPiYZ/dJ4GBubW5CRIsUoDou/kg0bBiCwLmehZOyBsJgmUwQLwTr7aggVB6ljdfS/bduwkwORkDf8hGyJPfrY22tdjb+CV3G9f4Uo8CfvzjH79kF8GWCCxJ3XnT9xZaGlvX9x8WGzc9rr3pG9nO3pp/OywkQzvW5JGc2ONJFNm2cdQn27Bjq/bMKWxRPBdXakNcxZ3g28ZsMi5xfvvb335773vfe/3k2sZMmI3Q40ww9Fu+5VuunzuFO/W7SX5jUdCAW2x1H4nsxWu10fXG2PV8GGZs27DTo1L5Te30KzXstXfp1K6XcLK5lTtdbBKFe65fdJ2tx9kY3rIxVsztPrbRWPjmcteu2Z0leENtKB6wK7zY53LTE0/pf2P+Xs/eVzc4GwzTpkRl+fTGH7a9q+dsIPkY7+KI2EsWeC6d4TPGZLeKRFb8qW3+YbGpY/2zsOLavhtDxxyvD36TvDreiuxP/uRPXoX8zuHbYmHH+gdLyJmuYJjx+2TXjUPxjJ0tNyNr93VtPl6M58/i8XIrehEr+k7GzV+hFu9i92Ko+KngsTbQsbVdc5VPSUrJHj7QKUwRP5d/kx8bFU92jjAjrApbybA5mo/xL+fZtsXKja+bFziOq6zNrn74dX3jdutTG4dr66u+6qvuXpgohnR9cSIbaqdouu1cjzfYYaUoZJEMtugLP8Tr8KnGeu0AePDBB693AHBSSQOi3kR2i8kaMJILvPrOAIDoEp4lNzvJ+lJNWrLCeRHP2loDZNicE+kHkutcABhZci8gQWqAQ+clCgu6AjsDXKIr4du2yZMcJAPGsQ7U35yFMzBOAGd8yc+WTjrZ+XIuhlj/fk80GTNgxm2OgitQby79jUzuG7zNyZg4A8JxgrhVutV34+v3ftvesoUhAAxo9G+ubO8MZEh4clzCvBUyziFJZfvuRcrWyZOPhNPY+tmvF77whddv3tfWCTJnkss3JKSCGkK3CURjIi9Ej38J/AKEVcFNuJGSxl0/u226tjcYL6gtoPI14HHaSNducYJ/Go++kwscWXywdYvd8zngzK6AGoK5Pgo3Oiex7Bj8UsRb3Oh+MhSgrZ7YLq56vTYs+NS2xwCM5X7FDnrl431nI7CF7fUm8VbW9qU5m9wjsl6uRU9sFC6xod0uiWAho+yIfS1x41d8GQZvggRL1+521XPxRXBf3BQokzn5bcDUPuypPeQCcfF9yTTM7HpFPoSN3UneXUsP/AW+LPY7x4aMmV5tpVx/RC6zmfP5VuPrfjtS2AHMWj/hV+QGt9gSWyeL2pJEwj3ETzzhL127RLc+mkf3I2L0JL7wr8XeJX7GY7xLYPMvb7sufkVC/KykVW+JUbrCB2pL7CT3rmMjb37zm6+3Ivfv9a9//eVnHgEgl861S6IY1mf3lgjCR7LZ2NvYyUL/G1fINZ0oPjVmchfr7MYji8WwjfsKQuYIf/j/6iodWvWuT/FmCbR2Ota1kfAwBvbm+x4Bo2d8a32/cfh5TAmGuUkO2ANddTy8qjDTT7VFXMWM5EOe5nxiqWQI/6i9knR+yFe3TTGAbzVushErJGeS295/0HszHK99NszG8FkxSHyoHzyoa5pLOwy7ruKumAn/4Cudw2+FOH7ZZ3qRlOpHnOk7zKzt/oY/9GLMOC775PNwDY6wf594tQKL3UT61f7GnuYDY3EwtosPwDoYWTvLb42vtvLhkiA7JugINoixbK97mqdCo5yAjMgvedenMYk58JqPS9TYJntI1jg4fsZfko+/cQY+oX+8tqSuuSk2uR4nW50oBG0OUHv0JP+AC3hU8uwaK/MWivAL+oC7bFJhnh+SMf7KJuGNOZ45nN0rm4vUl5gBm9hA1/UfNxNHtIO78m0+03zklbXPZug4GSg0sjFj1RdOLi9iNyfHdv9ZnO96OBVehrPhQWMOu5aXN+6uyQa8SLl+d6GX/bGD2lYUXfnzQb5Op82vYlXt9LiJcfd5vQOgAgCjREaA1gJbHQt23QywkBOOBti1CawNbBO0JWcNFIBx6rN/oEc5DFjVb4mHQNk9m5AwLA4oCCHUQC0lMDjERzAlbHPrOGNkMEuSGR4HXeWQAXJev3672spIbXedlWj3cwwOilyQT3PpWnOU+PSJ9JMTUBH8altFECFyDRBeIhq4ABrycH39A0Qy23Hps2uWDOx3uu8TUeG8zYHutUv+SMI6rKR1QYC9GivZbSVXUOGg6cwqloDS+M1bIrR2I/Bz6LVx4EBWijCSObbVPYIr3W7Cxlddt0GMn3ZNcrTdXZBmQ+R3+iv9IX2KKeTHxvkwWa/+NkHb1WNyMhbjZs/sLT0EnN6ujqQnez7BBtkkmdJrn/zmnGv3LBmu/cbJ/5BAAOx7z01nE34PWVVWUFqbR7K7t+O2xJLN4pPxwbJNivivINg1digIdoIKjFoitgFBYQABYD9rb+vT/BY+buD3965SIRh+sYMPNB6r6YgdUrWEF7mXULNVhIsvLKazKSRXQqVvPoqEIn7pA7FZrGTvZIjQsyc4SJbIeP1J1pAGKwP8nh3xnfqIPPhJLAQLZpg/WW/c7G8JtfNn/On+xX22sIkFLoBAare24AzMrC02gSwqHpp/93zDN3zD7cu//Msv1bzjHe+4+x10GM6f6ao28/mO4xe4SnPrul4Q+cM//MO3P/zDP7w9/vjjd0mi843fro5ssoJbCWkrK/xYXF35b6xnGztH+CKOI6/eL0RG5qY9vkw+iyn0Jd6ILXwBsV95bwyFcWtPOEiFy2yqn4CyarnJSMlWMtGGwh6ZOA4TxFfxZ22qdvMjMU8REQ6yvdrEt9geW2dHfBE20RVspGcxMnkv2ScrPLT2FWmMHRbABnYt/ooLVlrxzmS7/XuUT2Im0alPMUryya/0xQdxDMmEX3xaXr04AEPMpbnjj/CQHuhIsiOmwxMx27zgBtsVj3EQxVY8jH3CXnZIZ+ShXX4NH7WP/+EDfKZ51bdVUP3wMTqGzQqWO461KzYdHisawvP1X+PWjtgrod54tLxnC+w4h/E//PDDt3/913+9+wlU57XJLsikcSmI9VnxFH7xGXpmz5tEtnuvX2HAaRQ39ZtdkuvqScKORzWu4ouf3cMrjaXxyzfSu7hJZuTLhpKXvumLfYvdCtPdiz/hhLvzT5uKKmsfsG7Hi4PxA5icz8WPTwxfPsfvzKdP17Pfrk9Odnsu7inKeP+BeLJFd+OvbfawuS7/hh1itpjUzu12vfUTxTveux0AHAB46MR3E2JYCQgQEXL3pARbSBqMAM4QGdRJ0AT8PhnIEhNKBtquYWwU6DpCFAAIGXEkUMHrXN3awMkodi5L9hBVQQNJEHC11XnBalehGCLCkBNILJcQSUSbO9kKMBwMsJu3Ik39AoEzwNY/p+5zSeQS7fpYYsjJgLPEVzKgeMCZVXs3yUXogQv9AUzbnQXDdQRGbsxseAm3Yyd5AP76r7/aIVtydP8SwgV9QdZKKgftE1FN9htQVXgBGHsB3vkIAOJjwJotnYC1SYi+6FUbfdIz0sGfyMP8G7NVTXa9yeuSP0Gd/NY3m2svInviiSeuVTdtNP50278Crm2AfJ5Om5cEEujW/rvf/e5LRo899tjdqk3H2Rz5KKDw0SWNbImPRHwD4e5VlFiSIXCwjXN1svYi1gUMSQDZnwkVvGPDjWELiN0XybTzan12wR2e6geeLRlcjFwch+1sG+bv6i+bQfwaR4WXxSh61ye5CvgKenDBeWSa79G5oL9kk29sgO488tL5xpq8PF/eWGEenyO7PpH07W/9o2uSRbaQLpDUvmcnto8ni8aF2Hdfct5t7fyLjM7Cqrgq/kli+L03LPNP8kDaxIPaJSO4rLC8cufTYk/tsCHknV1srKMjK6lWYvh1ffCfZB5BzP8jH/rq+Dvf+U7DuQoAPULVtfVd23TTtbhCz9u+8pWvvN5xgBDSl0SMD50xJj1aDWIXYvFea9WNHuBR3yXhG0vYdNcttiwZhC+25sNH+O9xpgTiMTl8iVxrI2yJQCp88M3m07izOc+DkrVC065u9ULnH/uxH7teYqjoZryNjf+TLfte4mm+S3T1yU/4Fa7DdmGWF1d1HM/Z5Bg+7E4mtumcJImti7/Ja23EeQR5cXJ9El4Y+3K3jQt4w+nj9aNQXB8bR8x/i0h8jo0YC87QHJpzfXuEqnMSbv6hkAOL+46PkVn9w4tNhDc20T184CN4UG0qWha3YfTyLOPkJ+bLVhqPohJfgHfiLQ6El+OHi2F+3138MC5tw+Tmlzw2lnYOR65N3J78mg/e2t94NryDl8bf/TCo9pbr9l27YvFiNBzonJ91Zq94Gvnyu77zafLEOZMz/eEqtber5o2vx2D6rICwNskGxG12Cw/oCkbBLHa0iekuQDRnOzPEFvoWV8hJDMdrcTuFD3EcxxB39jFhvkf+xr1YyF/F5y14nRy07/Te3/3HAfUBi+VKtZs8FDfEbTLD1dsltT+NLP9Zvty18K15yy/NvfnxcXHLolI7rNvpFjddvtdjnNcOADecIE/QZyLK2bbzGjYAAkWGCJ+hcRyA10QZrmSPEAX17iFQBN+xJedLnhCx/991hMjhJXIcTSDoU9AQwDiE711DcYAdQVj5LSBsPw899NBVLf/whz9891I+xkov69CMAzgxAAWZlTG90AfAAvA5ffPgcNoGJBksQChwAzkBYInfzrnjAeOu8q4u6H0LQ8ATWDaf1ZOARh/JuqQk0MgO9nxtLKnjwGQFxBCstuEgcggWmZErYKgNQQI5lLgjNd1LPxu8OLPzgFKQVHiR9HJ81wMuW6aah5/FoTvnzEf/QJbt8Z4nGRIAACAASURBVMEzuRDAyar2Cu7nCzXJkLyWDDT+5N89iobGIzkH9ubE//keOzD+2u+3hBvPxz72sbtHh5ClZEhu5sqmEF1t9gjHk08++bSXeS2wIoyIkzGwBXhmLhs09H2SjdWl9uBX3xegyXL93lg2iRNY0kW/0hKWtAq690mk6Bmm8EFzgvkKL+YkyVwbhDHFg5JU8kD6+Qj/l4j3fTGErZ0+svLobwG/sSFm5s7ezW+LhmJI44NxbAJmmO/iM6LNtpcY10+44+czu6bre8a8n1Mr4NaH3RhsqbnDU8kojKjN5oHgkS8iGC6YLztVyGEXS17ZuWvo1rXi/uqjvzdB0B/Siiz7LtazI0QTbtZHBMf7H5rTi1/84tsrXvGKay6tTvznf/7n034O0i4KbdZGyX+r9m0nl/iJs8ki3cKasJA9dq7+PbrGpsQun3xl8RCp75jEDnbTDd7TNWxuZWIuy0vYID0Y/+JN17un6+yawX34c31JePEMcoGpJWvdL7FKPq3yK7xuIlsbMJpMtMteYNtitKLQ3rOFpeTgTff8fRNuK+Je5MhXl/uwKQmdAoZkr08cjG/hlR5/7Jr6wt9ct0kJ2fOb1RcZuH65E3nXpnb5iYTB/fhthXAFPnKvzeahiHHG4r6fSSbcW96ysbg5wMGN1R7XbM5+apdsbDXeIo43sze+/jVPhde+K2aQj4Ie7IIfbEc8ZD+Nkx/wVfPAWTYubMK/cb5rJcf0uNxu9UKHuCu77ZPezBdnbh54G/+VBMPd9Rt9mKe4Kq51bbL1mMzGt/Vr8tWHHGFzCfgjJ9ldeGQJN9LL8uDm0jE7rhRO5RDwrHHYEYlXSei3GMAXjIWNiXHGLW7hCLBfPKYbMWy5UeMXs/TT58ZT2AfvPc7SNWS6MUE//JVt4y38be2YPyjMseWNMWyRHfETcWRjM4xXhK3d9e903/b+Hl8iJ0UJftn4xSZ4q40eu757BIBBriEJhpKKU/gclVEzBMICcojTKgeYcyxJU/cwyDPpcg9BN9kMKqeRvNvWZUwcbPvj1IxawGREAkD9A18Bn1JcswZCCUiTZJSRkNcCGkf2uEGGKekCRIDGfeRjzoBKsNwqF/Jijsa/iSmwNBYyE4jcK4h0XrVMwN5zCkRbjLBtTjUM0U2HQGLJEh1LrgQ9AZ0syV9Ro88lc2yXfZsLWdbPvhyNQ3afR1KWiLIjRGyTd/ZDPypwVm2Axu6sQC4AFIBge7Xf1vLu6Sd+tniwgRKx6Xq2ehI2fS2JYd+IX3MQMFZWfBpZRNDWZ9i7oM4uAaw+liQonghI9C6ZNEd2w7ZtkVJVZpNnhdeYdpWlvrK15OTFQILmWaREGpBeAL1YVh/IBsxThBC42N8SQ7Yv2C/GdF3/rO4A7+vgPNa0QSa/e9e73nU9V/2Wt7zl7rlC7cKW5ig4qvj3Pcy06r1EAKle/DeGxo7cLblYP7KyZy5ejkXWzUF79LVyhk9kbnVLsqlfuhLUa0vwswIkLjSnzsG42gzLJKr8nF+JFYp0fXavF4chtuFrbZV0bRJCdvvZ3+xuCQ8fsKJBf40dRnbNJtva3WJz8+NzkgnYDke7psJen42ZLpaoK+S0apR8uhbJg6/rJ+KfeNL9+msc9dcz+NlDL8KszfvFWfrr3v7hJov95uf+xR4yda5x4CgwQB8bJzYRWDt3Te0gZZuowsh9F8DyBMQL1i/5RRKTq4KM831uUXNtczF+49TGBvrAJ1YO9SUewXvzl1yJ48bIb809++xeu95wi32GHdbBq66nV7YbPmUbYr25uY4e6QS53VjUMb6Oo2xCL16TSW2ufYiRJ27jwhILBWftkAHc5tswoO/8dzFbcp08mj8euPxE7OHv+qodSW8y6G9zbfz/R9e9v963VuX/X/4LQQelMrf73Xa7Iy3dVBibMqKyFNPMQk0kOlCQURFSUWQgUtHBqOykpRVBUZAVlm36QTvsNJM0yA5SYlL9E354Tn28vpc3+/uGN+u11przvsc9Dte4xrjnnAuXWLvjf/KpvCvuN55P/s8PF4/lPgUHveFAMB92bxMiWTRDHe+2JfnDFSBiB8cVQ5qB4mM3RTSezzUZq3XUxO0ZEPldGwqNi7e4kkK8yztss/WDvC82FbJs0jxx4PS+Od0VQK6qo1sxijv63JrwAOumBzGLBzkOFvPvZHeV5/qoppqY3Fpk6w1+B/etu8/jvXwTF1/+BoOX76yc/NYzD/gU2zcWPqR+xFHIg0eoPeVU9QR/2zHhFvsYy0YA3sRHNh/Q67k5JIacs/mbbNaHg9Fl32eb5bDsnCzh68MPP3x79NFH7y7tp395RH5bDLCZ26+6PeHBBx+8rgBwAlDtPdBOQA7NUFsUAnMJa7siOh1LkCifA3DAPt9kI7mTCdgq9jp/mwsUBXyXuDbG+ZvHS8bIxOiSHbBQvO33nIeTF6wFFWXTg3Vwwk0agANJlvwA5QK6TiMQRziMQTYOlex7Lwlgc0mkbpFxch7JVpACWrIvyUcEJIbWazeQjI6XGOlkn1bMXnzE7tbKs34haZMVYAhCCVMS9DlfsSaJeAlVn0nKfKLvyYRYmZPOJdKOax39f+5zn3v7i7/4i4tgSExI+fo6n0HgNBeQ1AceeODWT3aQQbIWt8mrkOgzsbmNJz5IFxLsxqxzjW9M4yv+d638cwHc2PQLyIA2TEgmfsaXnAtcFVkSEVv1qgOdz+0lePTHluTYQkIhdxLB3jvPmhRP4h1esQeMUECvLLq2kgtS62qRXS//R+bgHlIIr3aM3XVMPj+bKF7IaEwEmB8otOFdet8HDSJ2+a+42e45385Oi6fs+id/8ie3F73oRXf3mkuIGrV8VMxaW+fX+Grnst3KTYSbq8SV2N5LhtkPXqTfiF5krCs/OseON8IEYzvW1SlnAQqbrdf38Kr3jQNfm2evhKJTBBNm8Hm2EYf8zy40EqMQSFfG4k/szoeSAVlECraJBYM1ZhU67IKcLJHXROI7CjFESZNFnDc/QoxPyNlijp+RN1/Lp1sfnBR/jfElX/Ilt8cee+wu/htf/hPLm4tgenpS/NLZfka+PZcu1s8VMLChMZD3bRCxlXwhF9OzXNV7hFNs8i/6Vgx4qnbvkXM+w5f4NcxNPrdYLOeBh+Kv12Ilve/uvMa02JLX6aZ5+MHmdZgh//EN+loy3d9b8MhRCrBe/QIGP18O2ZrLmT07o/+4Gzt3bDLKSzjK5kKy7yaAWFo/h6vsqjjpfLur/H/jW4zTI73zrY2p9M/W67+bcxc3O1ecWSfZu9S4n3Wm43KLZsbyncbQcCALrNa034IIL8J9YRLfpTN2wlH4z+bB7Ifj41lspIG7RSvetLkFBosvmCdP0EtXFXVLTP+6GqnLovF5PEfu6Rj501zLRV1ZYm292kxZDipHwZjG3+azZ3/wW37K3uqm3vf3PhxQraZxAEPktWSCRTZF+k6tBC/s1Ce3GNgGiGbW5jW4RUf4TLpyBQRekuziDfZvHtsNQjmejJ3XLVE1rOGI+JOblweLDRySz/FNmMYHxb7YXnvKL/gq/2KDju0YV0rLQXwovXaOprcalp3k18anW/EnJtXl6Rn3pBv23XoL5uLB6Sp7fOADH/h4A8DkCMwWAJvsUm67AO24C0yGVAgwqiTMiSUp5NxCBaSkuUJSzhYyCgDzAzbGY5COWzLT8XarOwcZSdHA4gwwipPkt1gBoICteelxE0nn0Oc6jSREv7oymwgk5cZQQACcdRyA2fHtSEmKvQbwbLQgyi4KlAWZlSHZEUfrUsjR14KbB6ksWeo4uulc5M5PE63+OfT6DaAzD/tJUEuYF+CaU/AAO/qmP2Mj4XQNBLKL+1N33Y1t97TPF5SRWpf3AWVzr10E7hLgJYt0L274XWOJmcZAjjeOJDnAwf+W7AFFsc9HtmgC5BVOxX76t2tkTLrh7/TBD9hf3G7cwAB+17FbPIkVttniwQ6u+BD/5mucvfxzsQ2JWLCk3+bo3AqMd77znXeEU9EIE7LDykB/4gaIk53ue0VcYBVAh4F8ufeai8bVMOwePvFEB4oRPmw8fpqt6Xj11vF8kw933DYrFme3qNg8AQvNzycl6eboH5/p822m0KGY5UtLFvknUm2uzoUni718WNzna+6ZNt8WS4tfu34yLdaTL1n22C3C9iogjSKEEXmW5xT4/B6OLXne/EqW1mEXVq7a5iC8WvzkR7A03e2l1WQJ1/u7WNqmE9maD9Yix7ABPpH5bKA86UlPum4DWPLDn+jQd43tkuNk13DefMy/5Cfx4CGAW6zDmY0d5yOR4rI53GpVfCwu8WH5q8ZVJLUnL5NdrlFgwPDNq8YVM3To2CWSMBimLfHGfTb2FhdwArHCd5MFXmzx5pYKNrYTKU74VK+KDetczMUTFUEwXz7Y9S5+7C5c6+Z3zUFOjbI4as+W6JcHuu9V7G1BsjHrPHEIl2Hkytp31pMv8G1FNFzie3ANB+LPvcLWzvVMHL5Hd/K+fAF/xRJ5sod7i/kTe8tZntFlTMclW+fDfzZyHJzHJReHO0dO25iw/s0LMKLx7HxvccZvajz1d8fIGfKewnNlbw7+Ad93F5ddjcF3muPVr3717ZFHHrnEfc1rXnM9jZ2e5GwF4hlfGiF23WEpnKaD3osrxyzfhl2f+Zmfed0LTj724xPmkTv5AhxqfbDXmtm0YzUJNd+d1zz8iM9bK/6iFtrG0uYB+IS3bxyoG90u1xyK6uUuyd/55sDr5fRkcK48DKPhEi628eGcrafYznkwen2UHTav8+c2ScJEONvYsH9je/2bL/us9bFJ41ovf0k2Da/Gd5UIvHK82gVuyzO9dxUyu8hzrb9n81y3ADgREV+H8PcW1gSkUJc1+Bz5YDhFhiS5BaOFm1uBAIR8ryji0JKDYmAJkfkZVyG0DtRnHM3aeu+fpLJBzFkFLDBXvAMMa/E9pzEnZ+l7D4CwXgkDYCjQySZxWaPAI+8G0ToXwHT+Hi/hWatLepFHgJZsbCfwlrQikT4DYOwuYSIPp22BEGc3P9DfNSMwHFvg8oNtmChItqCyVgQCePp8g0/Cp7PWjvg0JjA6SbDvXNpnZxhIAWABy1/suDSuy7T41JIr4AB4yITEN54GAvBhG0DLv+herPbaOB0naTWP5h8fVjzxu33tGLuWS3rFGzKL/NED28EPAA6kl8jRyxJZsotvAN574OuqAUXoJglEAblhD+fyfUmk+7A8xAV+8VmXu8MGBIXvS4TNr0vuO4l+9cRH8qXWgNz1UK8//dM/vX6BQIKAKRISfSru4RIi4VWyJ8fugi0O99vrJXXPhVg/NpfkJGbE1956IK7pXQx3rKIc5ramjmc/2JRcdsEl1uaG+WJBvrDW5rDDsLjFj8Ws+OFLW4A0pudcyE/m45/sLM6aS1Mneym04XxjsiPM9sqvjU0W/kp/fFHR3Fr623zwcHXrb1jX2OF2T4/+/u///tvb3/7263fg+5xfwpDmwwUQwC3++AJdNEfnevJ86yteKpw7P4IF//jW5jHyd47LTpcEKUrJsviSLPL2FpGOXZxtTPdKy12wfnf56b15azb03i4w/GvNrmaQw8SpHHQSXnlUs8IaFYWLS9uIhWk7j5zE5+Vmn6f7xvjIRz5y+Yqx5Rg6g7cwSlyLE+81exSNdq/oWcyJ0+WZy6O28baclI37TKHWGOIH1rGNQlH8d95eXbI5h97gp9uj+hz+arj1GX9UsNEFX5HvtwB15dTyFb6H2+138F4sw4TmwitwNPi+eA/Xdic7W7qVbv0fVioKxQ//E8d97ph9CGvyyHvLN3EGOoOZ2abj3vzmN1/jfcu3fMsVQ3KA49muYzTn6MiaV/di/ZSl9/Hv7/iO77ie2/K2t73tuiUJnuVbuDAMXayE4ZvTw1ZXVchrvaazze9yK/u1Fj9BvLXP1mIbUx7CyI5bg2lC9wo/6bzPNEdWj2SUtza+xT5853vyM3/o3NazjQYNiXQijmDK2m/z4vJi8dmY4gb/IuPmwfUHcos/fJlM5sHPYbQ6VvwlW3MtD3UVNdzBkci5eTT/Y8cTI5qDjfBb3BrPbV4yiGXHnnUym2ha0jmuKuc2zvUQwHv37n2McKezKSQ4F4c5k0Idu4R0iTBCb+GcT0HOyRgdOEsWwJtzMyAA2i6gILNAitEtE5ySJRBQGOkOa2aQYa+GKJm307YPqNnku00ITrRJnSNx3AXO5GwuDkPH3q/jL2gINk69gOe4TTzWRR/INsLpUiUAJjjIwSZADClRLKTHjrVu62B7pBNAd1xzLHgi8fvZ+qSA4Df8UsLMJh3vwSX0TAZ+hvwAVK/AWAI1T+dnh8aW8Pk2PXil5wWnJcH8bJOH5Mi/JTq+ycc7h122UaQo0jTSzZfMGw+AIUeNYxe7z/g7GwIqoLdEih4XGK1bIunVWs3f+woldlwfUgAtad1izVz8RnFDZ+IOiUZ0YI5Y2CJvC6r0WXzToXVoQik8NinwEwkjefmrWGd7CaNXRVhj9zf/hXe9bwcxPE2O7fwvlvLP5n3e8553FWfm2wJmdwPFPUKeDk7/oqv1AXgj2SpyEBG2dE7HK8wk7o6x6+73jxF+zUOkAKmALye57/uNK/4nN927d+/Saw2RPtsrZNaH2KzPtrMOTxV85NkCq2PIRWdLHuEw35UXFVaNiSz5zHuFohgQvxvLfL/vNKn6G7Ys5jcX3SLUYgFBVoQtsevv4uI3f/M3L5j8wz/8w+vnhKxJXBgbNihUNArkXZe6wtS1s7WylUJKAd785pOX4GBr8ZnmEhxdLMYPkEP5t2OT1XMX+HHnfsM3fMPV+HzHO95xHeOf/EKmxRix62qFEwvhrJwnLzZGeqADdiUvzFpuhXzCpl59z8ZicItE8i8vq5lZ46Wd8+JBgZpMnm3AV62BnuV+BYbYXSy0Xs2MxUvYwpZ8ybqSl0zwQpwal922iLZO9tUo3A0gf2+RsbHH5mIeL8NzOt+DGuUexL3Czi+JsG/HJyM8p0Nxwc800PFVPIyvmWM5AFzYXND3m3tgEd3S/fphOt1f6cGvYF7vk69XeUCM8oHe02PjwTX5gj9bf+PVaCzW/uEf/uGKN7+jnk/CY5yFj62P4AZ8JV0tlzL3Yry/5XL6xGtbQ/81lWEu3gyft/jfMeUN+lBEL09aHmsNZ2MAX9CIW7yFkzgQTtPr8oFdh3wJn7xuQ0XTTBzLD73PDuGF536lN3Ph941JX8krL+GnYoCOxCJe3HrKG/kYXMRHfefZEa6CEW/8C6+Ld8hz68fJ0jo7f2ORvhtHzNOf2N/YoaPNRa1nG65imS/thuhycfjgQcK7FvHPT/h48+L/OGx6xPF2bd1W/ISnPvWpVwPAF6dROARHWQKCABPmLEYliCXrm6SWREgqEhbjm5fSEdEtPiy0dWyCB/wpJBB2z4hERRaXVnAquz7AZZPCFmuSsnmsV0LtfIRwCyk6BBCIvMS3yT6Z3v/+99+e+cxnXkGUjiW5JUQCg77M3THsooAUcIoBCSuH2wJfUu0VaJJhC1nkr/OXiLPZFj86U4IHWBhfEQTYNkE2Z58DCIGEDABt5IcOJEl+yocWZPnQNlzEAr+iW0k8vRScPWHaWOakU4Upm0rKbEdfChFFCPBsvO3oIi9k246jhLfFEuDtfuoArp+SMnfroruzWFifXj/h24hbY4kbCT7Z7fRIqOJG3CIynY/sION0JlnuMR3buQikAoBPbCz5jt+Q9cQIMolHNliAZ09knx01oZCuJVCOORME/OEz9Gu3gV83v+JsY10ysy54wDaaOZehP0HAikE79Yqubuloze6npTv+zQfpa/1GUcWuEr/1w4z8cy8p7zg+aVx6t2721vg4yQ67tA7HLFlvvKc97WnXQzO7QmGxS2zALNgol/FdhG4Ljr7TBJZkl1gmg59vRMKQ5mzGv9nb2Okfkew4OLZNCeNsYzr9wRVYK6f5HCFgS6RiC1K26xi7EclKb/3duu+///7rJz1dep5ue5if3IbAwUlNPWRyY3PzVOe739xubGPRhQY5P1//X184r+RAfBxPX3xUfPh+iwv6So5+geBd73rXtSuuobFjxy0aIz9fLMMb6JGPLV4mA5zykLD0/VVf9VXXJZpdkkx/m7fZjx9bS8fwpxOX0w8/PAsd3INd+r45FiubQ77BjbYgYq/Wa+1ecaPNWzYF+ow8Z2EtP23+aI3LNfkFrNyimM+dGxDixbqtc7FZDmM/2H+S7y0SPK9FnoK1eE2vT37yk28f/ehHL3/R5GLPzTMwyNUGy5eXW8s9nctufbbcqb9bTwVQV9z05HD+eBbE3huDXenI617N0THlk9bj1k4cTv5je+tqHHEuf7OlmE+Gfh6vc9udV8w+Xs1CJ8sP+0xRRrf8BzYujjqeDnA/PiW+t7aACdl2awK+u3w/+ckh762t0k1XJTzxiU+89ZA2ty3lA8tb5V9rxpnkjI1VXA3HbH55QMGpKXzmocbPX8KUsy4Rb8Zq3C0+Xf24+X1jU73BT/oOd5cDYcNePSGHL0/pODgpny2XxyHUKMunNIzxKTbeesKtX3S5MstzyePcrV9PO/MdOCkOF9/xJ/ixMahWadxs6qobPru+sHWNsfjBdQXA4zUAFjiW8FMIgizpcMJtEnB6idSYjCTZbsHkWMQZUABl5MY8ZGvBitWTRCZbxj+L3xMcl3gh5uZTOEjUgGyBTXdmCS7DMwLF724Xp9sgWYdBSJNP0tWJV4wrQuhtCZICslc6AIh0IPlwanMpspAdAa5oV7AAUOcLYkl27URnSNj619qAjpf0Sbwux9xiC/DlV0ikS6r4C+K9CYGfsrng7L3PyEgWr3X83RPr929bu6cfFyfGR1QRknSqa0qPks0W+ZtQkIqO89ARyWNl3QSLgGUL87A74ELgl0wCTORidXj6feNtUWdOBLRz+8m9D33oQ3e/YsBeYr732+lMth5W1BhdXs92NfEqOmqI/fVf//Xd52KGfiWH5EcmxEJEJXt12d8W0WtzxQzbA0+xxhbIHzIBlCMtjV+slzzsfPOHxUFXTi2Jh7XmpXN4Kcb5K6xCYBCEPt9LzGAledNzxGqJNzwXgzsmf+AzfIluHavBYx3Ni3gkm11LsbjEVfLkP2y/+oExsFkDyzEIjbhDCugJiYU5Hd8xdlwl+l2fvxUNsNmcjbWfWdOujX+6+kPMsfPaW06BqxoG26CiGzYTV/SOmGvywPa1cbrU2EAiYD6M3ZzgwXx0JR/wRTZdv1GwyWFyqfWaT4NDXCmu01Pz4Q3yrOZyxzefcRYHzAEr4dViBkLIv+XKjSvkEYGHc3b9vCcLPGd/PMbaP+3TPu169kHfe8gbruBBYMkIv6ydnvm2eenOTi/MZh+x4jzkn6/AQtjC/+iETrdZsPnbTiEOxg+W1C83MB6/Fu+txxVQjalxSZ+Ithglv3WKF/aW9/AcBNn3ckTfa7Tla/gOjID9mh78bf0dR6H7jYE+61aaH/qhH7r9+I//+FXg9U+DH1+CnTCc39lMYp/1ZzwhGTvPQ8aWz7Rut42lE82H9SP+zoY4JezrdeMAjuRzP//zP389e6ENKxwm23hYL3mty21caz95Tn5tLvFFl4qjjm0ePCZZ4Wo6qpDuSrB3v/vdd1cO9Tk/3YYf/cGBxbLGdWWQ5kLHaTpvA0H82k2mR8XuYhE77mZJevz6r//66wqcv/qrv7o99NBDlz5xOtgDY+QeuVqhymfxvmQsppJfDC6unHXG5ndxw35bp4kluGts9rPhh0/xua1Zkiv520iTt5MfzsBpa8axNhfgU8m4+XbPEZOLC+TY58PRpeYUncs5+8A/elrMlzNxHnzG54vXrcFxfB8Odl5/G5ufnZtfrd0zNTZfidkdtzEaNz+JP18NgAV6ASABcmDHIKtbmKUwijCZZHd+LkBcimY+RjYPB6Z8Rnc8EAJejLoEguM2FmMqCil5A2hJNoIInCS65s0A5Fj9tFad5o4XBHbAkG8JozE2aW1CtrPVMQCCcRs3QHI5+ud+7udevzvdbQqSBLLU+ByBDiSuTej0J4Dpm7PaXUlvABwAOpcj06mE2liaFoBz5SKfopOP6Kg2ri6XQtdcm3CXmJCfHpAHZICMiH/jAsF9YrGgAyqN205Ylxb3mXlaj79PEsB36NKY6a+5kG72QAa3qLHTyEetVeJasiKWtgjkr8DjlHHjzbzmWqKkEPAk6eZ41rOedXvd6153+7qv+7q73UHJDYhJFOYXG1vcIRvNVwe8ewH799KXvvTybTGfXGSkl72Kp/XbcZE4EZXG87NnjZccxlWMKbDEo7FgGjzxtPzmXttGOtqB7gn4CIeiSSNAEt1EDq+apwcCVZi3brqDKckDc3s9faE1IpWOPXGr8zStkmV1D9vhTe+RBT5lXPG1JFJjC7aV4EvuMM2x4rx5kEF+ieT32lwSHOxid3alf3IhAoqEJeJiGdGWY6wbSWFvpJeMYkUs7LMYsheC2fkKVAQyW3legFgQm2Kiq3WyvSIEZoolOJH88hQSnExsVYwmu/wjnum/93DYZ5sT2ACphpnpq+c/dOlna+EnjWcXu88UU4jX5uGNUZ+v3uEZMsY/F+P9koxYak68RX7wHgbv90uwnMu28qCimLzyEGxIR0t+6aLXs3HVGHwsG+cbmqIbf8kAC+SUvkdyjUuv8kdzbt7GHTpP3u4VR7F7pNiGJWJHniK33cG96mWPXcLLj+RrPIrs+ATbb5Eoxpcz8EVkmkyb3+ltedU2nuTFvheXu8bOT1d2POmTzPBMPkwmu4d9Vwwmc2PCneVKndcDL7vn/LWvfe3dbmHzil8xBlsaR+5YnWqg4p/ipJiID3Z5LzttLn68OMdjFvfNhTfhRwq51kW38Ksn6neFodv8cJvOselFznSkgejWOzbdY2r4KxDFrzYfGgAAIABJREFUea9ynLH7TOyKyezY2HG1k8d1rA2HxrKW1uvvzU/qGLnCeHKj5o0YkTvga/qC1WzgHPHpKl6c1HrxEfiI07BB5zWmja9kJCcc42PWyq7LWxSbuNXySDnAw0DVMPinDQS2aXzFLZ7VGNbCJ+Vr8WLN2+jAz2Bic7q6oHFO/MepyCJe+5yOlw82l5oOj7eRuBgOb+HkGe/JtRhDDjUtLFyeuXlJni9+6FtDBBY11l7NaU5zbKyLOfFAH/l9cXE1AHoI4AYcwwrqnYBRvEpyFNjrAowgkdwshiMgqRa3BXgyIUgU57wlMGRAHCk3Q67T+1ziFnxLgjao93JCgIA4bnBtQuIYfc/B6BM4ISCCrLFblwBaQDFec+g6MaqA4RA6up0PuJCBXSPS22fbWDgbFwtWbCE4JIrdkaJP6+w955ZMJDk6s1YJU7eQ3ZAWoMxPJcktQgHdNoaWZCKkfHR9EoGS5BAJIL6FoOaLJ8WmA/Ii8Hb+N3laI8AEtkBNACe/YmGLZ77QXBvY62cCvLEQD0UX//cKFBE4tlo9bfEk9pq/8flRYPT0pz/9VvLv/mDnr7x8gt3YwOf0L/46ric5/+7v/u4F7s9//vPvrn4h7xlrMEFCQaDoobG3KCheFEjIta49sqqBJfmbM/t2Gecb3/jG27d+67dePzUFE/gcW0ga1mytO4dj+EZj1ACpaM7W5+4pu0imi4FITd+5zx5hkFTSg/Xnby4ztAZ+LPlJZEuw2GGbds5D5OAlH4VH7uUTH8lq7Schd67mpRwhVtfXT+xZ397Ebp2tu6ZVfpsM9CmX8B3rkBMlajHUeC5/VXzDLkUb39/mksaGNfeKQLSWJUubC+Xkzl8Z5OEz98kHyDIsgiXFMGxdAtxnHbPnwav8rGbHNntc/rx6Iivf6Lttbmsi03VzLtHbuJJXWzfyy/fFtjwKn4y/5I3eds3k7DM221hOL3BAfkA8dz0IqZ8uhBnsb9eq+5p/7ud+7vbt3/7t126fMeRI/EPubL3bbOP//KL1L44g4B6wyI641pJCuYgOYdTmTz9rlRwu8YZLdmHpCHfQGEGm4VBzKzx2I2iJOjyX66wPv1HssAH8gI3yFNwVYwoydiGzjSNFi40uWGYc8++8WySIQffA957d6Jctdwfc+nAN/Cx5t0kHD+VrvAunaj7ydCy+wsaLiZtD4Wrfnxiwhb7Y1tzLd8szcGs5PBv2qkHCn2GS49O752Us9jUfXOTfy30bL/3CsI4xF07llhh5DEdke3hu3PVnXE5c0r/82phuidrvtrkrHjq2z8WX5pGrs/AqOoJTZBAfuINNDzbLxntVrnXxg8VMOQCmukrQlUcan82VvsKzzomT8H1YnXzLFelhOZl4x8uat7n4Ox1tU2T5d5+HO8ZWSy7HhgFySXPQMZxx/DZT+yw8TrauNuU3ZBPz8gXf7fu9wmHrRLK3brEh3uCgz+mJDjoXRtAr3F7fl7P6bmsxDSS5yJrpRy6++xnAPXABVPD1fcrcRZmco0iKm2BMpNBz7C5GMliABm4FyxIixGw/EwybzI0vCQBeRTdA5UQSFWDYQoXyBFGviPQJPquLNbpAFGQnkTafV6Ao+DZxsg8dSeycZ8mdYg/wcewtjoAze+4Ose8kQXq1foHBPwSexg7yhYzRM3LcQ176mbWCiG0lH0TpnANxsSYgBMzZAHkxNuDg6+lCYqFvyZMOAfWSwyWn5kIMAYNuomQrcXVZeOf0u+YBavfQ0hGiuw2aXRvw54cADcgFAFuASQpeATCQWqKxxI8PWkt2WNJDJ9Z0xhZdJmdrac3db+jzxi/O/CKEWFjS3XyNW1FVQsuGdl/SHzvxmT7ruMUk/mOXwfwaU/wnO9hldz6sE1Peu5S/c0te7dL3M1/plj5gJkK3TaFtTtFjssM+O7V2WZZ0brLgI2y6xLL54doSwf6GQwpaOwpsIPH4vOP5pb/JBhM6d/XOT5tDc5MvbT6B28iaccy3ZE/+OAu31m0tjm9OxQqfYkfNCo2e7Nll2N2qsbJp3iSjHR3r5Qsdv/nMJYSaGeIIxsDSvTpAzuoY/up8O3uIALKRzMlHDgXHucu/ZKI5m7+dtF4jnOkG+UMeEM/eK+bNI3eKo20+8U1Yw+4dq1EKD7aI5kvp7sUvfvHt93//9+92UGFnr37KiM43pjeXKbTIQ4e9hx9buJlj89JyBoUAm8ifiBRfx2HkZPjFJzUlNu8/5SlPua5s+pmf+Znrao+ziFq7b0yZg643r7VeVxglQ9jW3I3vX+vXnPDZYsvyuI61u5iNGue0v3zYWC77RmjxjyWqXTlSwxQxVgjwE5jXeHgGX9OIko+SG27gRfyr78Rkc6bndt7LucWBnXq22g0EudXaFG7rL/IY2+No7AL/91antdnGPr3xTVi7svGd7CkW4Vl+3/ea31vspxdFFT+SP+X25dNb3BkPHrIj7IZp66vyc/pMPrmqucUh+bcRsnFMNxqZchreSI78QmEubjVCOlduYIvFp+UtfNEmh1zQOj0hXu5OBuM++9nPvv37v//79awZusQrOm5lIzs/hbXpYuMDjwt/ralz94oZPJuu4SKfhGedj//ylfVPV4iIc4U8W9F7OoBPfIu/y8F8DD+Xsx2vKMXZyNX58rGxztyqXoMncqGc2ecaK/3tikPj0H3rUy8lvyum0zUe3lz0sJut+NrJe8QULGIbnA52+Xx538mL2K912bCwSYvL4HaLJWTYeoUNxQOMkBPTwwc/+MHbEx588MGPIQMCRdHbIEvMfG5RS/YlO2CiIAuELYhzI72CxThbxFoww2wQA4hVpmBZgiERrfI5mQJxuzacWJGANG9hgAQg9hwKUWqtfr90yZ9iDikHeAoxSc3rBuECE0cDrC4XNz+CoDtIXl3KnWcDDSCtngGhAOtVEHY8YsTJ6GsLEmQSOZMYtguLiK6eBccW3IJvE2MyukdMJ5hNNuHRJ2A2LlCwBoSKnpD8zuOTfHvjBGjQH1/i+72aE6AL4gVy8tFF3zW2tXcOYNYZ3oSMnPbZghZdiAnrk/yMrwjc9fSZ98CU/23yOmUG+rrSkt3ae+UxNt9q7Z0jVlpD7xtvyZmdg+ZDtksCiO/ql4xIHZ9e7CPTNg0UHY3V/AokuNf5m8AkVXHZ+WzChktIGpcdN47YsM+2AEHiJAgxQbdLPtJnCTwbKs5cRoZYdp7vJCK6R9jEJF2J801GjddYCgc4ucS+v2vuvOlNb7qu8uiJz3X3NYbSbzLb1Wl8OlndNZfLwP2MVXpe8rU+CY8RWrEFL7YBTN9wW/woFFaO/VtuWns4F8Zs8aPJvbq1ewh7kHKkQjwo1ryX05b0ZdPGqQjqHt3+ffd3f/fdLQZ2SNxSpshiczrDA9gTCV5Cu7Gw2LsFcOOdhXKNtNe//vW3V7ziFXdXPYhLPrCYv2Pwq527v7NT56Zft2XAxs2tYtIVdvys22P6jI7Z9cy/sGJJG74BYxur85Kjf8klTsRO6xXr6R7O4AvmFa+wxquY49sdv41Cl74qDmDsXkHQ/OnNzvRyFsQ9eeEvsu8J3GyBUyH/cCsZurIrXHYV0OYdRF++gT/yLfxfriN2xUDn4F9d/ZAs7e694AUvuL3lLW+5u6JK7CcTuWFn8m7hSsfygcIj2ffeW/7FV3Hh5nLrSHLuFTd4l4IKJ1vezSZsz1dstGxO2yKgzzVYFcsKiObFl8xJ/8kSHu9tBtakybR8RAzwVXjV5eKaCHRKdrlG4x62wTzxhnfwU3ZefXWsZpE6oM8297TG5aW93+co8bHWsGPhceyxOXgL0M0BOC4M243M5E7vsBqOyls4D10u76ST5SVwxPFqM/HKt527uVoDNhkax3rWjjiu2LCJKV+pTegF7vAPsSqfqh9wV8drcDQuriVv0C3+yGfkkeVI8b7wtp38zeds3/jhW//7ZRd5AsdorM2/GgJ0s1d7LV9bXqqmkwc0FJ2rxqATOjpxI5nUyLCvmFKfdvzmYcey5bmxSsdy9nUFwNOe9rSPNRCD2PGgEAlDAHgFbgAGKfQ9B0FsF8TX+TtPAwLg7y7JEn0J1dwSOQAApr4HBkiMZoLEBES2kOtcMimG1ghAXsLnfMagS0rmBJyl8xo/J2M8gOkcgN7nCg07GEusBLl1AkcAcYLZghhiiAABS0EFOEqeJWsFzAJBYyDb/CVi31iRHQShMV2GxanZeokysJWQkB6yWq+Es8mTv3VuxyNZ9MV3TvJgLLbovcQHeLawA6Dszi7W0fc617qufJ8/IZnIi6YVwmVeY7rMSDJc4JY4AS6diVtgzjfogU8DNj5fQbX3qQN45wFSa+i1ucSYTrh7OskjgfMreIGIiStxsvaCSRpR4gcoWhtAXVKJcKx9yEDvCHfv+RoMUWwg1goNRE5CU7TS5/q3+G7sSGljix3Jgl8pOOhjQZ5OEMrOlXgRvMbRuWYrOuXj/b7yC1/4wttLXvKST3rwnRgyt1hdkrz4ThfwBtbBo8ZRSNIB323+l73sZdd95K961avumhPh3SY+svBzmM//8lf3icKo5oJLMEKTEGmmN3gmF6zvwIbNB0v0NkfSNX9nf3LY5TPWEn1+iKQu0af7vmvntkswndvrrnVjewlNa37Oc55z+67v+q7r3G/7tm+7yK8GLtxpXk1OsbTrXX+CH3KVueVYcWRtiD3Zt9hazN1cyNf6TF5ebOwz9t/z4LXmmHPItPp1CwM8Er89aLQn8Iu/Ldr44MbJ+kjjw80K3h/4gR+4ml1dadJ8fjLNcfAImff5Se5hBGw6MV+uE2MIn/WLGWuFPWJL0wFn20JfXus7t6jBiyWw8gH/CRvEJcw01uZp3IcvyqsKF7EIT7pyp139bqEIQzq/q806Lj0bhxxs1fvk3wcLKkZxn82piqO+a246tgY6wP/WV+UMvpDu2Np6lpOxzxYW+xkdrf1wWeeIS8ewjfewFS6JX7mVzOwm7viUuMVdlms31jYYjL0xi2fCOvraz1em5Lap1ufWKQbxsK6oyV97FpaxYVHvt2nfODjV6ketoabx2lo1SzrX/eedyz+2WU0nHdsY4rZxOt4VTexpLfwDfnU8PHIMfmVc9oGzeA690iVewZ/KJct3NH0ar7XILTgDe+Oy/A52yx1qsc7fTY8zrvn/6d8wWh5KF2wlVhpLrPKJvsvGrQsGadY3pvWzU8fwZf6CRy433fVuXC4Wsxs8pjONIHa3KcOWbCdm5Ui4bw5YqJnWe7wGr+49jpHf52Nw0Ty4iZi5rgC4d+/e9RBASlM4uS8NYFgk4QGxAFpn1j0VUJuoGJ4wvXfcJlZAi1R2XMBdoPfgnDWuIpaz6OABlU0mANu6tsAB4sDdMbrnHIVCdZiQD06l8FMUCejGrwDIoXWWkGdjMs6Z8JA1Dk/fjQO8V7cChNNyLkDmezJzTh10gVI3rWKewwmO3kuICtPmODuzijVglg6RY4lBUkRIgB7dSN4CqvMUqoJEoge+p98ugWQXgWTtfV7Do0Cye8x3FQyKHiDE1xujfwqxJXPpxLrNSR6+4XsJuPdAlp6trXPWVwEIfwSUdCKRKVZ1iTc+rYccuqx2Bo0t7rIJO5r/Gc94xmX/fr7KP3MvBrCvuPSavLqbGpKruwVGBGZj9W7SeQAZP4BvEqWExfZ7GZq18fVNPPBo46Dj+SgZ2Uhs9D2wFouIBFtn03Qhjq191+0zJNXON7+ED5KQpMCeydBDLCskuxXFvyWkm9yKM8nl9Be+K57gLV3bCUTiNYo6LgLf7T896Th8gQH8RJMDlvd5tpKQ7Q4gCmKj7zvHw+jWdnIKecK4/G2bleK5MVp7l3cu7sN6ZJfekz9ZGnN9g37h5+bPJYfs2meavmKgsc+GJr/fJuM2hqwbQev8mgBdAv2v//qvd/dxwxY/85ScrbHj06Urx8S9fED//Iyd7J6wB+J3Yj09LOnhd2T3Hm6JWQS1S3D7/4Y3vOHuMlrzkg9x3ThQzJBtNz+QQLgnftMFDgRXNdoUPXxDHDRP/7/ma77m9uijj95dAQAr5Hq5WAOcfMkihpYnsBH94D/kIwffxNX4yuYY8bMYJk7sWCmQ+fVyKHmI3flTY7isHwYnjzzaGuRz+mgel+2Th45a22LpV3/1V99e+cpXXs1DO118aok6/zSHQtCVL8mzDyCEcY7v+z7bqzqTo0IDj6MnuWTxTi5xCS58TtZkw+PSW7JpduPkOFH+yO7OYYctplb/MELRKMfz8TZr/BShHGwsNmt+DVZXO+B0+F7jusKzselWTuWf1kvHmy+cl/01Z5LJuOzPl+m1Mdr1/fVf//Xb3/3d311XOXVOMsrBjbN5efl767RD31gaxVvPKFIbDw4uf/P96m5rAvmD/3cuzrT6MqccRy5FcePAyy1grXWvRmlcmAEHxIdc0ljnFXN8d+sLMauhKibxFn6lloL1+MHmNBjFBzQpk5HO1BBb+6VbvBXfEKMaPad9lg+KBRwE7nVu/t1r47WW9FOdpgYQ5zg+OcUIvIbHW6vhQss9nMee8l3zyP10CqvhGP3RLR1Yl/m++Zu/+Xq20T6nB7/Gta4rAB566KGPcSakGgnlQBIdhfqcUBw6oc7LDBIQuGwBYgxEVlIlQ8dy4i16gc8WfEjbgquCZQkIWShNIDCoBAM4BINkxIgCGZByvE0eiCynIC/nBgDb4UMCNzE0zrmT4dx1AiTCg7/IDKgWcHyHuAhkgdV8As7VGB2z4AsE2Khz2WHHk6QcJxksASRbx25yWdnTDfv1uaAHuhswgqRjdI9XfuC2wI18kc/6AS57sn3fs5MA7tXl6BKxNfEDyWntunJI+ObbJMY+iFiJ77777rv1e56IomQjaeieGk88kNl75GLnEK/iwzGrE7JIZBu368dAb5s7ZETYNmk1F72wyfqDeJIsJXj3zm18IShkTQaEwpgL0Btfu5sOq1pX89Ndf2/xjpxIMpuI+w6pERv8mS9L2GIaYCejxtxJWpGpxkIulxgisn1XZ7i4FlOOF7eaMJ3TfbNve9vbrp8rM56klJwbl71XZPQ5jNi84gooecKTvvkjGWC5uF57SrCNb0d/sXltKUeRdXG5X3Ho1xre8573XESYXyPf1ouIIOm+R6D4p8+R+M53bvNbu6f88ke+lNyKCHFrTD52xnHrI6c8tDEA6xVq4lDO9n7n2WZDOvLgJ2Psfeaty0Mk+TvCCC8USEiWtSAk8ujmfhgN/5BbjZYKMMSree1Wm1NzEu4qNhsnefxbf0AAO9fule/5Bn33us0XuLlYyf9XH/CZf7ukE3mmG7EUOXVVXecupuBtK0fyItxwypxwyBx9zjabJ+h1C5/lWzATNhqjNfX3YlNz5O/5JDzjr5rlW2zwCTKzU2thi85vvPw0/XQOGayRf8thy5WyZTLVhMy3rcc5/Nya6XE5K4xejF3Mgks4nfzkmNW3eTWd7PTB/WQt1/NlPHVzakS/5pwCdYuUjXHNHNiUXPucjt5nf0/yJ6/1ypu4TjL298Z+5xhn+c7JndiW7bIR/mOtxtm4WD0kT/rq5xX/7d/+7bqsG4bCPs2/3XBQXLMLvBA/cEcMNOc+F8W6jbM5Fxdq7RvvOBosSu/hGEyyWSIusoFGk1xhvOVZzddxYQm7bh6FrzAeb8FnrFmuTY4w/azFGnNxlU0WU5c7NV7/1Rlk65VNFPWNtZi6RTU80zBXZ4kP/AkvWD/CscS/HEQneLw41bRtI7ArwPj1NkrZie+kFzJYB/xePsbfcaa1C2zsM38v39wcDy92TenOT0B2fldD9YscbnORtzRZk7NfCrl+BQB5BHhAZB1mEzIwANZbCCFajrcgTkcQnwtSYy4pQmQEIYcCMJTCMQEdxSosJKYFcvMLFKDb5wguZ2mcLuXrGL9JvgRKUY9AAM3VwSqe0wEPzQoEc5OKQEwuziwRIZccch0MiPTZAtEGpQS+jRlP1jcHMsROJ4jwGaAMoM4nr9I3otRxp97YD9kC/uyRDNaK2CO9xmdH5AtpQCCtg085HhAB8j4HONsVRvoVVOvPjQmcgKkGClAiN3C1+7SgbDdlCRi98+mOjxRkn3Ypjbv+LNnbfQBudvXIwHZbXGzi4zPscuqWbECbTvg/gPSeH4sX3cuOA+JLOMSDmKNbvtn8/c3nFs/ExCYmPsh3twu9uMAXks/OFD1v4triCiZKcHy2sRCTJbyIFGwC+mQkd+PQc2Plmwo1cRIZVmR2PP1ousBNBas1KJoQMVc8dX6JMP9CWnZHVKN4YzpZ9nJLO8kKbEmrz+2qnQkvHYoHeGIXh+xwujU1llgV386XAB/vst9Ik/PEQHawg7X+ipiKGdi7zYHmpFNkhj40ndjTT19Zl7zJv+QI60gW321zm+52l9aDq+RBsogFDShxLA43V7fO9POLv/iLt5/4iZ+4LqsWt/yKbXrl58iNPA47xBr7a9LCFBjBx2EpmenBmjY3NEY+xzfgQ+9hHTznq3K0nGM+Pr3zrX9vEU02a4U7jycr2ZDWzbmRtX4RoGZb8m7RJI5dwdO6zacJLpfmA9a+DWF2ljtwCfJv3oIR7AOP8wWxr5CiO80Lc/NTvulzMdb5m69aD7y0Pt8rZPucDZfvNDaf8r11sqWcjG/ILeLbGHKnmF655Rh+xsYKQfb1PIRyUQV5n8u/y6H7TD7zHKflj2JRQUGmSP7mmMbYqybkbf69t3F07Ob1va1luTUfwOvlX5sa6oPFC/ErzuXj3QhpDZsHcNTFPNhPF8nlah7y86vlu8tJYIMcsRx1mw1ikG7NyWa7EdZnYoJPrvzWaS4caGU03/Ixcnde9shvWidsze86hi8bf3P6Nis1YzePlfuS/aGHHrq9973vvZoz4npvMZPj+A4+mCytr3MWd/EefrwcHxa5+oRurSu/7B/s6Fy5lQ/ANfyk+c7mGBlwZj5LduNubjjxi12XY3V8svXqpw9h1DbvyNi8/MFm4mITLtmYapYz/8IxPr96VcO5alFDYjfn4VVy0vtyfPLJDf/8z//88QbAEnKOu4mZYjiNgJGsHbuOK1kgkx3b4hMshVKYJKZAklSA0AZsi1mlSSgUt8ag8AKiADCnYmMJFSdZ8o9IArYeVFSXtXEkCkQMAWpNnm4ORLZriEj02j9GBGzr3MkpYS3gC/z0IpEBOsXDmYwEFD1torG+LcatB9Bu8Da/9QMtTmg9QE8iNl5ySh7WtEUEsoOUL6ES0Hxsfc1Ygl/CbzwJB3HjV3TmEmefL6lCtJYAAklAxieBdK8Kki3ezmSJrOj6+9444oEM/MW6k9NT6ZMdqTcOn+54lyXTT69iB+FKDvcXn4TRWiW+3p9XBfFdIMQXJI4F85XRXORBRJBU5MPOUrZdf2p8/q3ARpbJ7fjFliVj7ES3ABIGNIeicP0VmbIGeHgWDLAQaWRjMd7n4uIsLMWepHESDcnaHNa68dIxbjdYXIP7zkHE+UxyapzRkbVJbo9HApMFDqY3DZb8h12X6C9xWFnPgsrVApvA7S7wg9aSryDOCgc6XrzbHOBvmGo8+RB+wAc7fCv7NimsT8MQMUNm+XXfyxV8Ox2LL7lhsds5MEyOXXsi282HHPE7pA9usnNzyC/iYwklHbCh/EAHfJGvLqY6h100v1sf3xW/mz/4DLvCCbqmsyX5iux06J7Q9VOkqM/SjV9WOAswtuIbsA1GwRdx33v+Yg75AkZokiJ3vX/5y19+65L2GgDdeolvyV+dq4FktxaHYF94jxdUfLY2l1OfBbXCVSPKLSDNKX/x8Y4pN2wxJz81Tv+bd+O79SHCfB1miEGYsjxj8Y8uXaoOn5cH8mn5dH/5YOflu3IAboKTsAsfZsv8zK+KbFNlcYy9thF15sHV0ebwk8hrtMKPXuOdiD+7b37kA/Jzc51xYbzlXeJMbDgf57CedAMX4cLqTW4Xd52/eUOB5Wnyu9nCHtschwf8A57LafjdFjQwkW9kE3mC/PIHrCAHncIrsbq8QoNV3IgFvotT9blfZNkcB0c7Xg6lX/6AW69+xBBbdQ4/7JX+FNLi0Po73yYiDrlXl/lsOd/WJ+lwr0Lgr/xgi9WzdvSeHfjXXn3Bj5rzjNFk27ihA7lZnpHb5WbNysUXTWs1hgYE34CP+Gq2aJx8JnvKO+sbmw99v3gvjuRlDSA8XL7h171XvPNjOaa5+q41qVnwIzbZ8WDsYq2GX8d17j/90z/9f88AAN4SSINu9+AsshKIMlpA57sUbUmiRFeS/dmf/dnbV3zFV9y+8Au/8FLsEgmCnuNKroic4Ni5EVjjUXxz67hUuPd5Bn7wwQev+zva1fBZ4xZcAmdBB8BZy5JsBgL4WxRwTPdvOSY5OSsywShAAOEDVpx5DQv0gID1c2KBbAyOuCQPcdigkhAW9JdA9Hn60TQ4E7rzrdE9m2wHTBtTUCxBA8QaSwBE8bIBZO7t4kkQdMt318cAqXntKizgbmACOoUacNvEynfJLyE2r93a1q5jD/QaU3HYeHwRAe24BXSxCoCWgNIZ8LRmhK2xNaWAFTsbR/x2rsKebxlXkbiEl5zmpL/1WaBNJ5qKvecLYgGonkRE7ANz/oQ4KLr6np0Ry+zb/V3N1Y45eSROydg6ERN4sKSjz/pnDVvALIlBpJvb2lZ254lLxIO/b7G9ccLfYA4cVuDtTllydsXINjDhwxlD5CArQrkNoOTYON9Y45dLEtJVz2/pJyFLqGyNuMMXSWx9D2FZonoWFWJuz0+mfL3E2Ro0I+DS5ik+1RzbmBGL8LdzPv3TP/0il11uCsvXj/kau5O1ebuSzDMP6IBPJe822T/ncz7nylP7M26IPX33/lM/9VOvqzSQ05NYiFF4Y8co2SuuWkvHaG6ZY4lF9lAM2VUXd4oWl6HKiY0Je2HM4jT8kRf3Fa5aJz2LjS2EnvSkJ11LUSN3AAAgAElEQVSXa7Idf4W/Cnj5arEAnjuGLVqDohAJzp5hRu81XU6fbBwEXWGoSEY2+Sr/S2+N1/MZTixeP4cDSGI41ti956dyoxy4OLaYxEbW36uHk8FP+MIu5HYuDKDPZLGbTZ+bm2DsBZqfeMI1rqYgNxb7p/OOqQFBX1753z5/oIc33rt37/bOd77zyl27Ay6HeX6QHV6YKHeSgUyINjuSDc7hmAo/OUT+ES99rhFLlubS3O7VFQbmEJdyR3pzmyE+t83P5QknJ+04/NKvEiyXEJt8WCNobUknybFNZWt2BcRigzwgT4ld8ejc4qB1K3Tk/403HLwx4Ti/5pfyps/5IL5sjPM2K365PAimqg3kqR17sUod1NjJsQ1qtlnuKfcv525tcod5jdd7MSN2O5du4aTc0lrlffmbn1v/5iuYnQzm1mzFWcy7vM662X1rnXKeZ8rVkPSvYzRS1AbWglu5UkYe71z5CT85/cgteOyCu23zZutbV1yJSXkDXqfv3YEvB2hirM8t3906oXH4FHzvPE0bekznOBvcWt8S73xA3m38OMU2rOUeG6CwiA807r/8y798/GcAE4ASBIldNILvrorBG2x3O7dI2AJXkd3P/HTfgXsujbkFR7JINAIFSVxCCYg6F0ADMw6yHUnraGyARuGULOFz5nSga4IAbocRcEkEG3RLPvtegErQkuGZ+ACGol0gGaP32UoX6CyytjEi0SEOyMDaj+6tQYAJyHRS0ErEnJVDJYtGUQ4pQe2OtMJEQC0p4fCCWREpCUkW1mktgpn92ZD/IC93aPOJAnObI/yVjrcgyof26oEtshDpJbCrl40DvghkETpy8Ufjr/yKU09sRdS3S4n4iQ3k3/oX0CXNdocqGJZwrx34OB+UiHddvgMo/FNyMrb1sFvzkB8IilPkW5KFL4qiHRsYLklt3N5nN/4MO7br/EVf9EW3v/mbv7l8GomBNUgeEsEGHStWw4XWo6hUeDTGdnDh0hZrsJZf9B2yTkfIQOuW0GFicyKKEvTGzhYZzS/WNplvguQT1sOOdKl4TBaX8zemppxEt/JJyEvuS+AVGBXNG9vwBy4qrGA5f4Z3YZGfNNxix1UGCAi8R/bEl6e+S8Twkp+IA1d8LFEXuxWc3QqWn/VZY/a3OcS0hCzWrbv3fIbN17cVVn6Kjs8YVzEAV61B44cu5DfnLfmgV/6HcIjFPnebxhYf/MOcMBBpbY4v+7Ivuxodf/RHf3T3cGHEjizw0i594yTDFluLx+aBReSnt13bYh+babySQ96A5a2b3sT+NjDoaWNUDOATG+/yaMdrrGwBbA74CH9wCj6iIW1+cZasxQE/38LEMXRNVzjMNrmXUMM658OSzU3LF4yncHQ1hcbREmocwf3C1km25nK7DlJt3taaL8K59C2f8qNeNauNvT7Bb+AhLM8vnMsWO2YyJNviul9B2EJhcb15w6sv+IIvuD322GNXDPARc2n6m8sOMV1qIhnXVXybmxdvsr/mi7WKVbkyubaRnZ4UWuTYHN9nfFq8NxZu2PeP50s4Kp7ZmtQXi1lyT+tozJqRNTvTr3nEwV7lhGdaJ3xiI3lhebwmyRbyfF8xb430Jr+LrWTwk6KbPzYHbkOxNcAIOV2c83H65fuwi0zwhmx8tLHd8ghfOlbdxWc7Xr6HdWJOLGj442bLddU0/G55QufBiscrXBu/5vSv/dqv3V7zmtfc/uM//uNuIyt9aH7gCzaQxRWfZEey0KnYlUvhA5kat7W36Rzffde73nX30M0r6D/x05B7ezD/V4fgX+laPsoWasN9/kHHuEWHjJot8DuZt4ZcTNOQPHmNBhi/x7lbm2agpn7fmQuvTN5k10QSN1cD4IEHHrgeAsjRED5OorBAJjq2gS2MsTioyQEeoKXwBRJFW+cAiyWtgB6pW/DbJEUmRBvgSVbrUIh38nAgQSdIN0DIzREUPpKf4KI/CV8yamzgJwCBRMfSzwIFcmBOempuDorYrKwCBJkyNpIgoM71+px8wGc7TUtYdMPot3VYL7sswQX6wEmSQwqAOyADuM5ztcF2ldlqCdPaQLACrMYgt2bGdv74JbnTCZvwz9MXFkD50soD4BbEXYaWfEt4JCOJDxgmF1l079kcUC+Yrg9vArI+PoLsigOABxwWCJdQmZv/0cn5nk8hoY23BJvvt05PbJfcNCi2gHQ8nW4hbG195udPOtfVTO2U9cCnmo9L3uitXaPf+q3fuq5Q+rM/+7O7zixCfDYByQIDFHorr4JlYwrGWec2AZAOyQhow64taJdMGktSQMgkjSV0sHlJmM/4usadxCTJd9wSJb7vOJ38LWT5wGIDOb2ST5yufddn28VINpjofHjTsdm4RM8ucERMLGH3Nz1Zm+IFOTDfkqzFZ0U6OTrPjp/cuaSs8eSr1uNqHLFqV0DcyMfszO+RAYVsfv/www9fT/i3G67ZoYjZPMIXl4DsHMneFRuNB79axzZQz1zdORUhydH9hT2EaPFQ7jy5g7Ub2zwasIht4/tt8dYCyzZPImd2Xfg1wsYnt7DuMwUo2U7eAmv51OKyooovy6/4is+3CZzdHnnkkQuTwr/OqbgQV4oazU+fu5KMLfn6xrb8yrZicrGbbPQB98U/u8Ea+I5wNq+8TRfG6jv5Vl5BajevijGklU2Kdc8HUYT1urGZPNv0SwZFXuPubS7WsjyQzMsd6VR8ixvned2YEYcKaThQTqlR+P73v//iysh3826xR+/4SnOkDzmn82CPBzwvf5F/cbHlFctbdr0aO75v3Wyh2SJHsF8yJxMfFntsLs5wb7ZczBEXZPWsEr7IngpRjQZ+KwfKC7j1NrQXn8jmCo1kdzk3f3J/vKs3YLaCSY5erFn+Ky7xDbWUjRl8ki81XhwQ1rpKZXGyY+jPeHxaY4g/OQ5/oNuOl3fFND6zuXvt1PHbiBMbYndrn3Sa7toN33pBLLee7BL3+p7v+Z7bT//0T19X8WhawPxem3N9tfc9r8BV2hsP22yBTZoqy1nl/Nb0S7/0S7e3vOUt169EFJddjRDm8k222Lh2BYbGW8fTB5vISzB4ucnyYT5ljWLUppSY4efJg//jmr22drlGDLMlHLHubN4xJ86xZXP10MzrZwAFlF2uDMohe91kACw49n4vQE/ibsfaPJsQJTjKRcoVVJQBkChJV6jvl+AhRHt5hbEldUlcMK0jdAzgIe8SPt0qpM5adVs2gTISAwM6oMqZJS66RUg24aysEjznkATYwlUEgnBJt2CRcBZckU1kYpPjfofsd9wJ8NZKpo51r3pjNKbgMo5ip++3u+U+HWAsqbO3ZMs+AhlQrf34ya5X8CB9gnbBvmN6z9797eGUp94FOlBjX7Yz9wLFJhxkouNcFqhjDcxbm2QCRCU2BW9ybaNr9bIgs0SVzTehIb2dI8HQkVji02ygWNh7rMQbkoHk8GPJKh1Ljms7eEFG/mPuLaStlRxiqff703Cwqu9LCi996Utvb33rW+8ewoPgIhGbBFsrHBCz68uKE3NIcI2l4JTQ96nFe1xjiC1xjtx4Ty/0yh+877i9ikm80JfERUd2UKx5iesmtC02fL4Jp+/ZCEZY29oOFolrY/FvetRwXlJ1ytP7JdGwdwskJM3VbfybL3cszBPbG+OnfMhO8iFyfLnv2KcmQT+9WDEgfiVsOt685cqU5OrcyNDf//3f313ODIvgCExF8NK5Zik89Rwc+qCfzulvl1HzEbr3jBI5anWw8zdO/7taqUJWXlys5vP5ChvA/s01fIaOyAQTFETwo7ngo7jcnAcLNp8ai697j6SJJVe9uIKgudxOCMcUf+ZsLPrsfL+asPHavD38r/j/xm/8xusZAP2mvafaL74u3pw5LV0goo6Td2ATW7hqQIGlgbO4LAYa03M86JlPNx5iyVa9Vxyab3Fq89HqenMj2/W8pQ9/+MN38dN4rlBxX+7OD/P5/+oZF3AMDF1+gmvWvEr/btFDoOGEGDUGroM/mIO/ajbTt106GGi8xd92wfMvGNh326ynIziTvGejr/m3kbu8Us4/dUXHWzSIhc0HNTXyZ7eraNjyuW3myBPJ0t8KHr5NL66kUrzKvTi/PJoPKObh2OpDfBt/6xaxuZtvrVXMtMbF7M4lH3x0ZYJNC3FtnsfLFckO49dP+T07qDlw+K2ljLs4KNfBSPbDG/Zqvc6DR/DC+R0vbuXt9FAMFIcf+chH7h6CB9fUL67YWN7bGB6aDXfzkebl04uH28CAJTUAeyjqT/3UT10/+Y570TO/kMNcwWBD72zauEWuhvbrX//62/d+7/fe/vu///vudis5WU2pMc8WdCyO1t7Li+GdeqXc3ZgavOzHz5djbOOt43bNzoM3i11klJe9it3FwnwsmTRsrisAagBQfIo7ib4JNpjOSUzWuUv2nctBet0uLuF8LiB7rzHAiYxltw2wC1JkJNl2t1fhyknIB5yAhsARDCmZPnReJCEJkWHI0tjI7AmeHUuHm0g24AGtoASmghXx26S2TsRp+swx1sl5FRVnsupzepNc1867M4XsNYfO7+mUCuW+75LQCGyJjW3ToUBBKMi2RaW1KALSQR08BVevkmDyLrFrnAW1/u54xcqS0wV7P9MlEHtFCCU8SZ//AOwtBHTrgDyyi8AiEtav0YAoKJDoSkzwAzKsfMBPkK+tHL9dVH7qNYJ1dkcRRP65DRY67mnx/fO76XTbZ/y5Oda2AHNJIL/k+0swSiySuw44UJRIFALmp9Pm9RkfEMcS1IJltkNMFrgXvOHdmSCWgMC+xZ3+BsTiRtNVIbTzl4z5X7bbNbIJvbEHPxAPS86thz+0bgXjJh927nuEcuPX+rOjIgjGkRPW8QFyIqJiYXEkO9f9rwAR//yIbo0neYe7u8uWjty6pPmwzWZ5bq9OUPSSsTUpktjPWGJIjCLkSAh502fE4/M///Ovn1PcOZK5f0ua6aPz+j4ZeuZA3XqxA2s2dvvOw5r4BHxpjf1r/c0vpuRWuQHuk13Rz4fWNxE6/ouIL/nynRjNjxVb7A27yKaJ2XtXR8jdeIp4cy4dPvGJT7y94Q1vuK7i+Z3f+Z275xogrJtvYJocZ2292pnkI47NDpHX/if/8hdYpjDhO9auEQCn0pOHyyV3zyVK7sZp/nbO3FYCw3GZjqE/eNQrDgPz2E1uWzu2Jr5Mr3iG3IFr7XjpR1Nx8+3GOZ3yU4VDBUO52rMGnC+HkqnzXOmx+MZGMGYvy+84jXnF3hbuCqDFPJiaHvitGJMvyMRv4Q7fgwvWYBy2gJFia7ldY3Q8Pwo7ep/ed0d6uS18EM8whG/Dx8Vx2K6AXp3y2+VNctbyscbI/9/4xjdetz9VRG3+FoOK/C3G2T8Zs32/LPLqV7/6wni2xJXkl837uCd/EkM44PJz+oYZNsNgIS7Fzn3uu2wpR2yOXJk0h8IAt1ycuV3c4Ht8BybIAWK2z22YnH64/HX5I2xN9hrEn/EZn3H7y7/8y7smBr3CrvVH+NG8zeeqCHggHiqca1Am2zYOlsOd9dXWHWwonzYO/+wzvg8z+876awLUSN7GgTXBF3mqOXcTYRuVMCZd13DtKs9v+qZvuvzO2I5Ri521YN9rsPC55kx/4gyH772rfK0v+/MJeL1rSF7fJ4N4hV+wplc5We1Fj45xPp3juPifJlZrvG7JuO+++z4mwAwusBfkGJZD9bpJE4gBK2R7C1zkaBXeOHV7fvAHf/CTLp20eEXDXvpgcQoHoMjhenjSRz/60bsHDXI6AbekuLGQ2+akAzIy3jrpOiKw7Pgdh9MoyhVtnJbDWIMkzDHI2HHuxUT4JA5zKmwBzSbgJaytIT0CtL7zN8BGWARir+ZxPrKpQDIGu6x+ky35BT/wACiNrXjQBQNuipkFSj6kW7fPqlid7cMv+txld3TFhhKzNfheYLvkcsGBn3SOQmB/1muTyxY2/c3+ElTHdr9stgPEW/j3PQKPsEjgAHMJ4YKXhIH8NIdLC/kbokMG97druCBTCAeiv40FBapzt5G0uKHw1hARr+bYwoZd4A0c4Nu9B6Zic+ObL4hDdqK7ZEGI6LjX/lec968EJBlWTFpzY+sSuxyQPyLLiCb/NJ+YA8hLvBq/efaWg77feG3dEgvs8pRfsYvINxd/sIOpuUSvCtzOhfv8hQ0QFg8zdY7kAzsUkuYl+/oOGeEiWZewwIuOOR8qxn5sfyY6+pefxNviqrhA3FYH/LWdrvy4hxayHR3JbY1tLFjFL+Gmhjc88b3cuQ0DxEWjCw5uYUcGcQg/YYsYci49yIEKbLuK9A4P2JTeYBw9V8T1T4Ei5/Cn5BIbmjhspchfnE7+PlcUdqycC0et3zhIjbWJy8/7vM+7/fAP//Dtda973XVpPd2zqUIYlrAF3EDqOx6xbY5wSg5B+vg6wuVKifV5uUQzDM7J+ZFczebmbl5Nj8aHWVu8bE5MbmSzuTS9lihuDMNCNuOjcnSfW/cW7yf3WQwSz3gQ7OdPctmuy2fbJJEnkeGNMT7vld3DCXjZ8QoBDf7zVpzmgJWtr7k0Dpf/tJZ9z8ZwzZUR8sVyO+fyG76Goy7f8Dd/2EKfzhvHc09aj9sAVj+wwM5r8riVbIsJvJEsmhF9rplCj73mT/SUHPnr85///Ns73vGO2//8z/9c3+16N4/iz8ZTOFWo9hDwml1iCJ9aLFoeLlcYy3o1AmDT4kPrPgtMa+nz5U78RL5JP4pDOsWHOjZ58T04K+/IJWwLc7xuvGhYs0Prd7U0/eN2fDU5NAuKn7jKr/7qr15ivPKVr7zjLHIJP+Sr/Ea8un2i99ZwNgx7v3EJa8gmt8BruVZ+3boKvmsU8cX02TjutSc/H8EZ1TNyb6995ucTfd9VnW1GkQX25dN43a5386rm85njNBn4Wesyf9/VLOm75VIbBztHftUtEfJfcp1YulyX/psPVnZO616+RablVemQzJsPrisAagCYyG6IDvCCeMdw1ISRVBkI4ZWcJXmTn85hsQJoCwsAL1AtapOuBW0SBwScuXWcRNE6tqFg/M7f5Lgk6vxbgpDYgFQ63N3J87wFVMZQXCJRa/gldAByA+xMKECSY9IJEkEnuuWCGOB2/gbnAp9Oa8dIJuxKH8ZBvoA0QEOYS2q6UUteJW9r5Re9b05rb9z+7nhk2pqzhfMl1U2YW6z5vuMBgk58c++O1OnLS0QAP7IaIFiXBIvkClggBkC3UyiZGm875D7r/E3iX/qlX3p73/ved/eTl/RBF2IWidRYIMcSZZ+dpIQ/kUEiIQf/lvDFxZJgoEdHCBRfRsjFtsJ0iYACWszsGvgwDEKCltR3PEIu/lwJIFZgB6KzsdKYnqDOzvSHXCh4fM6XYYKdHsefGNs6mvNTPuVT7hKceGsM+oHH/EpDzTydo/CXhIytCbMxRP9sKYlt8bG7g3xEsbjJZmNbDGr0wXM+tQR/ddHfayvntU5kzeW2ixH0jjzRkwIGRtHlYkG7XV1pBOuydfYMt5AWPgdv6L15kZ8lqfyXz+YPHlhJJvi3eZGc5EsOJExR0LqNZU5jbizTscaD5nKfaw73HVshNHxZQ5QN4Lk5W3vPYohkueWmz+xykZvN5SOxCt+9dxxCw4/hjmKn8fNJDQj+vdjaWGKwz83Nj/gtm8ulfe/n9+itdcC4xuq/KwQ3f8Mu+AeL5I6O3eLg6U9/+vXcBQ1zOUG+TaYl1viWggeusRO8oM+Ob3fdJcK4z+ZbtuUTfiJQsbdxvrHb38ipmIWlfWejKRnkLv6IN7Bzcm3u7u9i3FURcEtOxicVSAi1deGEZxNJziF78sMSecTYy0E0VHFlzXVYgLfRx/JjxQ3bZwvNm/TgXDyED+EoWyyQ12YMn1ws6++u0OuyfTvYuBNfMqcCLXn7238bKjiD4gguKzBtbCi+t7Gj4WMuHAcu84vlIcnpYdbi9yw8twBt/mKHr+BvmriLX8vZNpblLDhtjWvT5SrwASaIOb7Q2Gy5xVp20eSTY8kE/+XB5uZD28Cp0P2N3/iN61cvuvpJodh5HkonX4hr/rScn7348eY2WMW2eNTuai8fgK30IQbxLPEkX7Y2jYjWhlvSo/wndvF0OE3/6sWOdysN2fmWeOUPuB3+ahNXHbjclP1hqfXwP3wpecQLW+GrzSN++xsXMmZrWz6BI5w5HYfOz5s3TO8z/l9jSHPAGPTH13tOzxOe8pSnfEwxtUlTYuCYCAFgJ7DkZ/IWH3HaZAFkGGMDFoHYpMuZBHzGQOw4T69bSJ3G2QZFClgSiYh1jEuodAERHgljSeISKc6me2u9AlBB3Hgn4fUd4glMOIfkxymRHQ6G+K/TLPEli7UgMgoNdqYzQOd1AWYTuGaAAGVHpKhjt5Be0i5oOwZALJHvPEmEr3FUSQRwIQ0Kkk3yEpedWXMpvhGWjmO7TV78UHIWrAiC4gghQyKX8Bi7uYE/P5dculz3y7/8y29//ud/ftesIIeYA/7OVaRtIbyg0y7+//7v/165A1kBcAhXYwATyZEdkElrXP9kS+tx7tpMA3Hj1lh8A1FlMz4KTIE+AtP3G4Nsnk4iBq961atuv/d7v3ddTrj+tolTR3cTs1jbpIikizt+qKhQUK0M9LwJkx5XbskWCRZ79CnhK0ZgW+MjTvBTAkaWl7TBBscC/cUKeLh4j0jv+em3Io6/ieEtKpA4vpncJSO6WvK6fqaZCHf3OOsSq2wlD8gncIqPN4b4Nf8SqiUkq8P1AURk5UmOYqvLlxdLNw5dtZHfueoDbos9tk2vCDu9b76F5cjKJu7+3t+zhpEIgbk2r8JExMIakCCx2efWH7EwFr25QknxRb7mesYznnH9rNB99913e+1rX3v7zu/8zqsJYJ1iIh3wVzre/JNN2VGO7fvOg299j1C3piX1eAEfoWtXtazN+GzzNHY7OM0PLxaT+Bg8UmTAyC1mkE1kcvEY0RZD8gfsgQO9ijexDEOsTa5VGLR2c8Fd+CT3s5n5+Jr8u4U0bMfx6EAc4i3Lb05OAU80kPp+8yNs5VOuylo8kg933l3rxjzsgP/yrTXQR6+K4eWyixfwT8zhinGJsAAPoRd4ijvA7sbnfyt3n2v+iH+8c23umOU/1rzcZQulPk/+biXpatj4hp8v697u//qv/7q7ykHRJc+wxfIO+mwH/6lPfer1RHV+SGd8W8FOH/iAuF+87ju3x7AD39X84mdsKd75FDuwMf+Sk827xRzZ4XVj8h3cUf7h0/hAn3dMOmUT9vB8EJiJI8s3chZuuJzEBsTWOOIz+b7yK7/y9uQnP/n2y7/8y3fcNdn4aWOSXcOVH9Hh+qxahR/SW2P2f/FLo0Iu3kbsxlzzKTx9jvNZKxkUqzZN+V9zFC8VsduMgd3Lj435ePXqaTe8NxldfbUNGHWNnApf+UH2bi2aA2oAWL1ccHFcbcAGcFxM0Ye8jJ/JgxoKGtwauHxubUwGVzbhV7hHc+ETH/jAB25PuP/++68rAAB1Qup2r0L81i6hlmw1IOMYZwHtJIG6iI5xDiKGEFigzwWDAhrB6r3dixbu/jE7GQyVYlOISzl0u5r/TLjWx5Cb1AVIcik6ODtiu2tZA52ByCCIj+/JBAwF5OM1PQAdRwPEOnbJwvklVsemi8hPRK3/CMLqmizbYRNcgpjTJv8WmYpCx1mP8ZOnHaNshWAvOJ9F3RIoOtddE1ibbM3DBksqAU2+0+fNFZjmP0AAwCChzRk53vuTtjECNBbgt0iiy/QekegyoE3AyZQMfWYdEqkdY77u842DbZ7xC3EkCVlr40gYm5S3cEVY+LyEuQStcVoXoIcFgFP8S/ALlOmmsSW9JWOSzeKANbeGBx544Op6d09XeqTbBVS68dnG1SZnOjEnYt4azK9QkhhXFlgGL8QB/fE7VwfxWbtNnYfo8fnORa69Ng/ChajRM90hoPmXWxf4zia3JcPiUgEBg61/Y5K9rE2Szm8bv/whd9D7+lG6LQF7GBDd8SlEywPl4PvqReKWO+igY/qv0LQri+xouMgh/NoakAt+GTa2c7a+DE/5kjWvXtYfxIfLbBHS5mKXvYIBjiFkCndr2p8b2liiEzazu6+JuQW7YzqfLyLQ1qfgUsj0ucJRfCgS6M9DC3viMqJsnXRCnvUp5AdxTQdu2/ITac3VZ54N4Rx+vziXPl/84hffXvSiF11PoP7Hf/zHC592p0kB2NUe2cRlzclp7I0xeLoFmXjhA71qrOS/2fzkCDiInMS3xIgcIq80X397gjabaWB3/vIaxHLxUE7m12zJN/EW5/IPGLn+rGDomG0+wDyNFboRvziH82C+/CB21982d9Lj5h74bq3khSFk7RUGnDlnCwXEORu2a15DfXM28r88+MyjuyOpqIPbGueN0999bv34DN/DOfs+/PewP/aXf9KjYrnvTs4C61p/t8n8yI/8yO3lL3/53a9T0aH8DQP5HTt23Gd91mddfrjP+pFvkj+Zzb8YkVzixtpbk1u8FoOWG8I39mwNPS+jZ6Lwo736oXwn7uwwr55wIDULzCYL+26sWz8+TT99np+0hjYg4LoCCx73fjkSjtCa8fp0xve6V73nLGx+Ll/2/IV+vjjOkwxwBgZvTtvaRzN39U+frUlDeXMCTOKjsAl/sZGhXoEvjStviRu6XL/oGFdPN4YrgmGiuN/c19/mwYHSAVy3fjn/jAlrkOfwXHiQvHv7I3xanMOT5Ahj8gU46RUewYuOzz/z2dbAhn1vE0EcLv8VM/tcKjyhOZZ7a5AtB2Un4/T+rgHQ5IxFECCEwDVoylmjAi7O0jktigDGBWRNmgOt83BkQMiIggy4bYGy4wJ24yQLpyEXgiD5J2f/AJwEsGRwE9sm5FWqhOY8ASRR9ZqTcyqgs44IsDmQpE5G5IluAeWShXUy8jlfwawDJAgFamDzx8wiWVIAACAASURBVH/8x7cXvvCFV6d4izdgucUwkONQyQHIgKcxkFoBjhwBQEThDCqAa4370CD+oRhj/y3GfEbfC1L9vZ1gNltQX+JCt2TeIHXcJkgAJTZ6HkXEMoAD6Jo4p61aA51JNkvE6Nd9aX23RQcf6TWQSRaNpW18AKO1oaS795TSk+8UT9k3m7gXbXcMALOkJFbZcgkoItOrYqPjNh6tX9MO8MKDEmPFf7L1t8u2xez6iTglN5tuXDZ/u5me2N755IEZewmXJAFjJIv0LqEjdpKC+ZDDJavii49sEkhuRYuGBZxStJ2+ztYagHyOX3fJcWQjQgeLlnjATLrqO0mLPl0B1Pu+a2xNWLGNtKeXJeDIJx9bstBcna8hvT4FB2AIPxMPu9Mih8ldEr94Y9cdC4lDaNcuchzSku8qZtmFX9ARMsLPNeo2n8pdGuTOgSlIkdzMLzU85D3YrjDZpind85vGsLPvlqwascUS0s5fvcpBmruIDD+Xe+TB5PBAxvSigSb/KnRb7/qe3I/o0LtCTl5dHIaJ+e2b3vSmy21/7Md+7CI7yVf89F2YsYUSUujeabmPPddO9MmPNr7FK/xvrfBSc2PtugTS+jRqzliQ13rFqZYo0wPs0DBYf2k+2ERGsYSb9Qo34dkS+z5TGLA1Ii7W4LY8lo7s7ssR/HfjDmejd2txTt9vsSHek0MTAyHe/A+HFGXwkvw7Lg5GB5svbWTIq+ZfmeQCPiW/bX4nY3kU7jYGXfB5XJmu+CHc3EJjcbXj2HExtnFbQ3myOFi9bu5IH/yQ//bKD+ArvG8uGNw4+GbjKDKzKb/h27B3fc9aFfBwAE40T3GqqJabYPD6oL8Vv+oM+catArgIzNoY9Z0cBhs2N8Ne/op/uLLAOfwM1svDzee23K7Q6Kdc19b8tc9cYbZc3XrYYHNCMrCX7+Es7sGPFIhbo8GaxhQbyc2uapQ+c+l7NmRTONOa99lc5uZrzYP/8cs+63L+OAqO3nmLm8ahAzxhr7JTw7BDuvbcgObgT3KS3CB2tp7iU3vVuHEdz2dssMnpOLqNRrxWrk1O6ySjpjvfgStynRzTHObvnObScGR/HK3310MAuwJgO5aUKJgUVuswkoLAo5zOXWP4PGUKVk4tQDiP5EVoigNKEsN23ymCszQWMiIBbeGLBCPeW7gu0ev7lN/Tebsfz+4GWTiYIGZsTiM5MDo9bZLZQggp73sySj7IDhkyoCS2Mm8io6t1GDJwEAVh66xYrNPdGJIGeziePhFjc/CLLeYFtIIRQco+21jp+xoQ/STHJiIBbu3sao18CXGRcCUbASqBAT2BxU58FZACH0Av8UhIiB+d8AdJ4/SD7P/MZz7z9t73vvcO+PpMF5VNAGSvSPvqPXtvE2QJ5xaAYhWINL6d47Un3zubAyewStL01LyK2sZ9vEJu17TkzNhbMEv+rZmts1lr7dV6mrOiBLGQhJaU050Cs3nocnfxEK9e7ajADKCZ3GvbLeqSuafjVtC4x7ljEYBdf+dtPG3hpJmzmESnxWP/NGMQ5+aRDNaHYYKiUuOmp89/3/d93/XEZT7WDq1btBqvBlXx11okFH4uxpGDJdlicUk2PYnH9Wtjw4nO38L21BuiaZ5e84te3ZNsTEl78Q7paY7NTzD7xAK+nezGT37EgQ7I31p3t8i45l2MgIMaR8hyx/AJOlME0g8dLm4v2YB12boGbkSmc605H+eD8FARs/lJEfJ4jactdMm1+Uvexx2MAYcUNmtTvqyZaf0abnZxxMASGf7N7mL19Leu3uj5GV3uTE/GQaL5oMYM+67v84H1I36/cSCPG7Md5PzhP//zPy9fb25Ysb4qfuXzvhNLCDndNh+sgVOt+2wG0bmcKL9+8Rd/8RXvNfzEhvnzE5yo8/IlmzmP1+TQyJEn4c8e29+KqS3CFLgnMbXJhJ/IW30u/umZ7jtWcxQ+9mrXXDwsD5EbFV0dk0zho+YQHtCxmk10jfzvrjBuxJfT7z60j9+KZT4pT67+OzebVSjUkH73u999d5XuFicKWrlSsXbybBhkN3i50+KJq4vEZ/aHiVsoLYZto4Q8sEUONB4f931Xf/ZQwO5hb+6VpbHEOP/vld/hpPJAfrY6hwu+V3PgBeJRrQHD+YkrqLa43iIUBp7+zmfFBZ/BfXBAm4P8AM7gRdt4OPMQ3o3bwgwxjbPhcJsryeu79Laf4ZTr83SXHGITZpIN92osPk2nHdPx1VRdUUdOtZh6c3EVHxdj2XMbRVu3wlN6gA1ijk3gYbdSXA/Be8IT7ngs7CcLncFOOGK9W2/KrVtgw4htoOAReB+9m1PukGdbu8a4NWjcyWX77B82hR/eJytbdF7v2+R6wgMPPPCxJtcJcyCQ4WC6cQJccAESCZMzG4fQgsXnjUdwScJ3S0AlNooAskhJ5+gcLTBKLJSfEiXVLQg55naqW1s7Y4888sjtV37lV+5It0s4G6ff7e2cP/iDP7jbUd4iBCmSpDmPoFbw0CcdAEjnZ2yAsM6yyQy49plCa9e1DQx60yGUONivsTZpAysOzjZeObLkQC4EWSexef3sEeeusxdJcj8aW5FlO4gCld4WAAXNpahPPJm77+mCXhTqgMX4e8sL0t+6kE/jIAQlrea0a4rYKrY1aDZGABv9IEvORY6sPTn47CaUjitWEXb+JLiTy9hixnoRD0kWSEsWFZ4R5rrPQG9t0BztDPaZYnlBWewj4gCSHswv/thbXG13mc6XyIj1jSHYhRQgyM0FgPubDsyxRb3Y5PuSnd+cth7F2jYskOSNMetOX3Y8JMuTBCiWdG+R2/UD8a1RsYTEcZo5MLRxn/vc517k6id/8ic/6ZkQzudzmi0SXutNHnpYTEJu2WVJhMTCJ8QogkjPYpjsfA2m5N/37t27ffZnf/bdT6OJ4WLv/vvvvy6F5Ferb3+HNVug04sCobkX08R9zZ0K6Y6HbcWUQro5t/iXj5ZgyEON0fHNozGAIHja8ca2/OEcPr36gbO90lcx+YpXvOL21re+9WqUrUzyLnywJrG0PqVRIDdsccGGnYeQaK4nB7y0y918GgD9TWcrT2PVuOi3ppcQJr+rdLYJ3Hh26MUbnID9bHXGY82Ahx9++Pboo4/eNWDTdwWfh6OJ5ebc4o8+l18ke/ra+fM5uMzOHefnb2HT3u7BX/EruKoRYh3sxF/EpBiSx+WXXvdnMPs+H3zBC15wxZQnULP16tMYcE/cKgzowfvNtf4+m10aCeSUK5JfgxbnWd3DGd8lJ0zts97bZVWAJN82W8zFlzzAbm+/EtfdZ/32t7/97mdXYeFeZr7F7K6HjOTaHLPcJv3y485fLtB3WzTDvfS0xYHC+Cz0lk/ylc27jpdD8WQNmebrMwXJ5pozHzgHPon39ZvF3f6GGeIjzOrfBz/4wetKHQUSvFr/kFfIhJvKAzg8jC8+6VNcwsxtzFtzx/B9DRObTTZtlu/isWJLjqfj/DKcF6P0o4HX5zZUNPpgDVwgf3i4PApGiRW5QxNpeRP7rxyK/sbxvVpu+Vkyh1+KfvrbtTl+bZXc8ac2G/qbvntoYZuNxuOvySFHbszLBeKHzdVFW2Qv5sNla7JGeNEc/GTtgX9t3tEY4MvyuhyOw5sTv8bFm8v6d3w6wFVhJP9mo41fMc3Htn7A2fix8+ELO8n9/VLOE+7du/cxQCWJ7iSbWBMkhyiR1pGkuIy0ZGwdgiP36jjJHonh3I7ZAoqRADGyul0nCgNEEaI6rzkf0DqBDBApDhgthbo3heM6BrCl0Je85CUXCa27D5iQHo64XR7JgaMLXLpoLvqRvDm9JIAEbBHcOEj4mUDpw9qX9EminY+0Od+8dLK6RzwQlI7JudMBB2Rzcm3TCMA173bSdBvd48nBEV4EnT07F+AnAx31KujNgXQiLpLbBlGy7vFLwE7iJvEhFuZG3LfgoWdxJMEki2S3oN8YxgEWfBUB1vlDwJZobGHD13pFjF3qlOzpPJBWPPacjz7/8Ic/fGeb1RF57Mgnh7XzIz7nWATnTC59L/nQY59JxnxWIws2aIogQzAIlnh6e4XQNob4CDDcmN24Y5e1MZA1F3IgnhDCXpeQ2UHgu2yPNPLDtbdCSrOMv/eq8wuHkAD+Zh1i6Ld/+7ev+z27XxLhgzeKsk1WroiA5WuzxY4thOgYIUXc+EV2cSkyfPGzVubZeOy8jlPAI+tIwXOe85wLnyPprZsPISbsJgexiZwCH87baNgA0eaLciGiZvd8yRR7nnNsXCefPEfuE3/4x9pmcanv6UPzhi9Yj7jenNDcyIvdLo1Z8SkeXJK4eUVMbD5S6C1mrj3NL3doAMCi9CiXbAGYbpLBU407XuzyR34EE9gIqWNjBXnfP+95z7u97GUvu+59hucIuSs+rM/3yWGdW0DwEbi7eK94E/PsDqsR+i242ZKvIo4InJhovQo2fzc3rBUjYmHJM13Fi2pcazhYC52RBSYbE1/BPZBS/ikeOk7Di718ZxefDyQ7v+Cf4rnvjLU7gOZbPBIvsBIP48PiEyZ1nOej7DitKb24fYnvrX8ujuJs/JNt2FyeludxS/61nEYOSR740Pj41Tb96b75/Bxd52kY8tn0rcmxcb35jA/juItrcFshjZvQM58wBt3w296zazpI3vQu56QfDYCa1O95z3s+6Z5oMbPxhsuRd+daH9aM5scK+G1QipPl7Y3RmJ7DJC+snvigTUw5QRPfhoYdajgvP6+tN74UmltzNe9iPbwXN42NK9nw8SqGyCtXi4u+V0DTk7nFeTLbBNJQz5fkMrnbefIBu2uK4F3wse9x483Ru+MtP7Brc8ip/S3e+Lic36tzkk8Tx/qtabk4PZpj5ZfX1KI1jVu/K05O/OFX4sNY7MDm8pi4cnzfa+TAdnLxHb63fHM5K79ZDMZpWncbrzXDr1sAlsRbpAl7LwFtQck4K/QWIqsEoMJJGG8Lxv5uLmDNKTh8MnDYJdoAs/NabDJW1DS/zpWdHoZsfokGGAqA7Yhyor47ixUgvYHDObeoZ1ygt0bvb4AmcOiGUwl+dui4PVYwk9UaOTQnJycdsm/3G33t137t7c1vfvNdl2p/W3fJDZIPmLc5Q/+czG443VlHxykca9R0bw8wX92YC4hJspJP66oR1S0aEpSf6LL7AAiWzO4cbOq4vstXJPxNPPS+CZrcZOq8/i1ZRPRcvugSRx3MLWjZpHHcl9scimB+L54QhN7zMwmRfzp3kwGygFRssZRO2Bx4bzJcXQIXtk0eMazo6JjWaiyykq/vNymL941/MvF7MrQOupJgdjcF+ANJxFrDA3lS2EvAfG2TATsCb3jkUkhxxr81Kpe8wk8JFEYqqOHnEqtdK1yxbt8lU/O5nDVZ+rud8rq85kVu0u3iGQxC2MjR+mE0UrNXWiCinedyxiUC8gb983W62lxjbQgAHIFnGoTIlqsw2ENMINviHLkjFzyyk9DnJfQuCexncTYXwmCv5JejltiLGTi7sWr9cs3a1FhIQnI1VlimQOV7ciQCI6bNaQz+mx2TY3dJ6BnmyVnwDebxMTGhqBDLe3loV8s1TvqDN/QrdhtPjtoClRyN2/9ygqeUl789mJae2BnGIj2wqPN7QOv6RXHe/Pmoh4UuqWuMZFMwZWfPQNAckN/WhnKsfCEGl7zBY/6HACOlCF7yKujS2eZW+Q12wji4nfx7T3Tn74MTYXFX3OVXGvZL/ptvm9X0q2jZJoWCYHEE9uNaZE1HyQOb+AFshr27frtlYnXjh792/K4bl6IT+m5NbQQV3x7y2HkeMKqoESudx7eXZ1rPXoKMBymWtjjlG1vsIeVwlY3h8xYw4qJj80ENvuSWc/hwa8eX5E8FNz/Y293kAXlCbja/3AZ3YL+YEtPJ0fjWyIY4kvzJl+T6jc3irF8qyDZ8RbG+eUhehbnWvgWO/LX4upgjz7JTcrY2zTB67FV90xrwDust1tY+5sD94LEirbHEx9YwYit5rMNcHYdLWetyD/ZtDBtE5l9sE29yw/9fzlIciwc+oAGFA/Jr4+HM8Kz3cCF5l/stXogn+cUDX+lSvSQG6RIv0HggD3tYu5hqHv5Kz8vb4S8ujUeLBT7bGP0dj89n81dr5XfFWPhqTXLVYlPY7dlBdK7RRubW6uqy5RFwvHHFJn2wg5jRGE4/jsVjOiYceeyxxz5+C4Dkj5g5GdAAYI69RNpnjmkRLmUAwpz7JACIrkVS1BY9CBllC95eU3wKRbIBJTAE1gi/LqigBkwCKMXorC055xx9tomNbMgD4Ngiap0BIGoyAErvN+lz5CWuZzLxnhMjvcmZk+lUcWp2Lcgl0HZGug/4F37hFz6JNCGfwLjjORen41j0wr7IkjE6V8FhXWyOdHHgLSQUEAs2C7LZc39rmq74MXkFMwAiL0KPUJkH+Avs8xVJBuCbcJAWfuSeOwG99+TSCWLAfo2nmYBwLqhapyI6+SQOsQy42Gi7g4qsJeLGR7CSZXcUJB9JlI/vGMD2tBfwRLQdJzGeBSq9biFOr+s/4h+hRX5gEb1IElswSZy6uH3H1zfm/HzSJjZACgskycZc3aZ7yaZYlIDc+kT+816x9YP1BbaEG+IMwfY9fIYP8HgJKFkU0uzfmnzW8W4NMyZbbmKCJb3uZWdblMgT/EsM8R8ET/Ek9pHxXq0jmZ797Gff/vZv//bucnTHyw+SJP2LI+TX/H0PDzYPKjidz2fNs/KnEz63vtua2VKOkjNgNgzgNx3vp+tgHXxiz973dzqRcyT63msuLlHPv+Hx/vqCeF6fl+/kY7ER+Un3XTLfZ+K3p3J3X/n//d//3d0+ppjchk4yL0lHcsX0Qw89dPvRH/1RolyXBH/oQx+6bKwAZQeXi27uQwoVlWTsGA3VZN5CHybwC88fkUPyR+PyLU2OjnFlyOZH5/psSbWY6DPy4Uf00Xd2j61v/XqLni0u8gFXCaUnpLqxavK/733vu65YXE7FxsioXJYP1izZK1/4o2OziXhYkr1Yknx4WMduA/HO0Lfb3TMa5AJcxRzicc/ZPM2HWs/yEDmATcQkjui9qxb2trHdDJD/XJkk1+BufBsuWiubwnr+nw5hO8KvMOBfcLWr2bKDNcAyWNznzpF7+Q2uu0UF2eURRaHYsoHW2rY5IEaW/yWDn1STX5ZPwc/NacvTyIuLL6elM/6k0bL+Jce2fmOcDQD5WlEpnp27OUBxD1/ESjumHkS3+mdfcShfySXmgr3NVQxsXQAH/LwbHxTnncO/bSxsMdhxMF/ToDWvbnFF8d738kjnJCfM7n3j9f5Zz3rWVSie3AinxivVNsnXWB5u2efiSN0B25bb4sfpu0ZlP8kqL+OBOITz+Db/7fiNL3lsMYPvL3/BLTUpuw2wAl+NyYeT3y9MGJN9F9tg9eqfrBufsAN/kKNhHVuyE34l/tgY9vZ+m6fyCMx1Hllr2N89A2AVQyEWx2koYok2EKZsjsbBBb5dPuAMeBVpFoNIIe1bdHKAJRKCJJmQS4mX0n2nSEJSOU4yOxYI7jmAGGD3StGbeCR18wAkJG0T9yYmev5/fN1573VnWfbx3TdhJKQYWlpEKEb/QJlEEkRFqtYBBYyAFOcKEqIRHBGHOIGztoqYIInWakJREAdUxohCRCNRVCIkJPomePJd8NkeXbl97uTO/u01XMM5HOdxnte11uZUjEs7Aq++VGTJUnAiU3PhECsbRgcw6Yu86Uubgk6fGzRV+tc2yN243NPxTRjNh1xrd6uYawtLvswfoHNQdsG5fLJJwCaA7Gq0Z9qXwCDFycT83YuISrDZi7EIgsDrDE4AClHJjgIeJNUqX99tIVuHF2DqV6J21unZfhQ6Ou7a5gWIWx3pPQxbgGq+5tx9ABNxYVvmLwB2XpGDLQl+7H8TUXZG5whA1yDL/a1/ycsSHrIU4Jfs7LZ2NoscSdbSAZsS/Dbh3YIR/ZFJn2xBUm2+yGz99PvJEQjy4+vmb7ux/rtX0N25bttscwMOH8x2JUL8YW1WIgQbzKNr4Txbd0xyTtfpgm2KCbAJAapdifsmDvpgq+kGua4/b8mF6V1vVXllBVsk2MZBT/vJjuhpiSIcZIcwiswEX6tFXd/frTaT3ZJd44LJfEHBA2bpV5zrPrsuGp9VZe3R114Pp8h3Cb04Y4X9lltuORJBMZTtnP1W/OZ3dl7wE7gMv5oP+zA3+E9vi/cSvI41tr73c57PeMYzmMTlR3/0Ry8f/ehHry8E1adYBXv049G9jnueX9v9TFdzQdjhpx1ZSLYYs3aksLb9IG0IofnzT/bTPVYZN/6v765tLEYi+2LBFgDxDzi1xE+BQ0xqLOFPMkh2ixeb4K1/7iMyCLfYwY8aV/f32FXP9fLVPpuTHZhnmbBJyZAEFm9ZnkEf5MIea9940oHkCQfjA2srxrW+mW3a5cE28IW+I+O4nLiHzxrHxmjx5Yyj+jWOzmdH4vNyBZgLx8UgfFusFmPoAtfkc+wMT2sMjX2LUstd+Fi6wJPFAW3VhuLjmXPa6Vib4u3GZTqDI+IfmS3HZ6v4uYQIZiyGsR32Io9YXrcxu3461zi9dLdj4UbHd3cgO+DzZNs17LJr8kFyhSd8DZcyP+NNpu1kzTd7KZ1fMuq44pmfSqTzPsWB2l1eDGPFfvGFz0ky4R6fhUG+13dFj7vvvvvyYz/2Y4dv958/9De8J2vcRgGoOW787m94wx4VWrTRPb2vxYuKzfWMAxuvlvNsjsb3+RkZ4H3Gtnnh6o1uyVpB9cwfYYPr3MeHcRu/OuC46/qEH3InMV0BnZ8vXyAzBRb4gsOcCyjwnTyOlyDefvvtxw6Abhb0VnBnQgUMasSLTIAAZzZYq5iMK6OTcC1ImjSHFgAAFRLHydaJ3LOCQfAEee11bdWlVjA415JCBrskkHIQok02FrwAJ+Fuxc11+rRlcI2ejAA48NMfg0BaN2FntJzFnO66667jLfStqkiGVexUhZAoyaSxMjzEL0cVsFffdIK0SuZtl0rnwA7pE8T0JcgB+k3G/L3jV2UUqNfwVcs2+eq69O6XDjZYs33EApgIxuTfOCQoKrStQvbyGm+oBzDAKVksoUwmKvn02TgBI4AVaMltbYMTSyRqn317Prjr6Zl+2IQgJlA0p65pDoKGhA0m8Afn+bWAWv/8gy8Lomc5mi9Zrfwbt2SKjxt3+itI9g9R4wO15efxJMtwq+/9jXjwKztNBKDmVJ+IzQZVflpbne+cghVsYm9sUlBBQNzHVzvP7skbiTMW5IHtr3zqtzkUVBBshGuTTLYDNxBYx+lwCQV90ynZSbBgIh3antc8ahcxMB46WLLcvc0zm013sPFQ8Kf/dZ9fLegQP1/S5uVcm1Atfm/MgM3kaO7ICNJlvnTLVxRkXNf99HoO/nx57fu8A41Oms+e40MdT7bGzc8QGHpoHFZq2T88I0vyhvdbqGR3jcdKEl3BAO3SmaRt/URfSxZrE16Le3xaslbb2cCzn/3sy5133nnV/8te9rLD58MmmEZX4hMdkdnGevJF9sX3jvMDfts1Vs/Nef2ITbHXXSmGL67vs7a8AGyTko2ddCAW7DmYA6/xCfYsHne+/wpT4npyEFc6Bw/JYBPH7oGh2oOxZx+A33igOe/iB18k/9oIv3uxZ8Unce0cC5bnIcfa5/sKfXRqpTJZdw+7kAjwka53DpZ0rHHXhmRXu+IqX8NVOg472bkYZ54eJzonL+yELSkeZfuKqYvDYmC2lhxwscZADrUlwRAP2Uz3dG9JeWO1W1Ly1udiMjsVo+A4GUo06LXrcDYJpdjVPM7JMNszf4Wxba8xKfLjAs2j45uA1f7in+RzcRR3UxwSi80Tdkvw2UP+Qi6KF5JFtr0FlMbX//rBcVcH7l2cJaeu68W2Ydy+i8T9eMLGXlgnjuEHyatxsGUcZfMMNsK/FiPhD461/gtj8Cd+ohhChuyX7fINdiIeag/H2bjUHOgajomFFhgUPti4nKJ+5YRyTLrUhlxNHBAz4NLKYTHK8c0tatM1myPCiN3NRw/6wxH0u/7dfNgePconNj9YXILjYlnn8IJsa9+J01jKXY4CgI4ITDLIGYGNARME8DSBNTTHBK5NUv1N+QQ33O9KahubiW/gFjQ3wdhxUjpFIFFeGLHkr79VF7XhkxMQuiRAEOm7KrLgwAC7Z5PABTryWbInsSIXyjVWQBOQA2+Baglf5yLO99577+Wv/uqvLm94wxuuW++QWDpEPpPzOkh9L/ByrMZoTtpABoCLYG0FGwD2nWEDUImq4HAmXarjVsI4G5tdZyUv4xEkNgFh4/S5AF/fbEFg7Xok4xd+4Rcur3vd6w7HMScATUd0twSVLBtrKzHPfe5zL/fff//x9mtkk52uDyHtm9gJimf7uRHBkZDV5mtf+9rLd3/3d1+JouDJp+tjd2Go1G5AIzPgvkRowY8f8wN9+QTAtob2HaEFqN2LwAIxuuP7EjOEAjnuuxUaY0Dukam1Xb5kuzs7plM65g/IdASuF2qRB2LRd3YOJwRpSZAgW6Db4gzCSR/8lczghTHudjq2oQ3jb7ywUyK3dguX4E/f67c39lrh3oBOXumKfViB3ASs8/q2K6Pr3c8/kQYrHHwefsIeNk8PG1DNKznBbqREu0to+DoiQafwgHxqi+zZ+ybZiEv3N0d63iCNNNGLwjn/Jrtd1aXn2k8PjWF1wa7gJXK5BJDt0x3s3rhknFs8hlfGtzYq3oo7xtEcN7b2HL+3+yN/sBExN1/2cOutt16+6qu+6th2+vrXv/54xMMqsn632LhECubAD5jPRsRHNrCElez28ayNaRLT5T3IWgsakXffJSBbMKdLxHbfqYKILwdie/jEGTcbB3nUjyIYW+UnEkUFLfh05l2+I7aLWY3FrjN423Xsnf/wO7xLgcXYK+70SxXPcBcvKwAAIABJREFUe97zrlxrcQr/6n7+he9srOrvJez8rTHD3I3/i22ShZUf+W+sFBNhgcRX/FFw7d62C7ew0N/J/8u//MsPU3zwwQevW7DFt8alzfrr+nZPKBjk36sDesxPGhPOsT5vLjtnempMy5MtqLlW/N244Vztwjaxo/4lzfgaPqxAUZvN4fwrLMuj2bUigeRt+TueJ5nlQ10DE9gYmeljfZ5NkIPEU98dxw0UvTomFmp7MXTn0vHtX6zgU41bIQW37P4KYsmSLSsOwUZ+AJfhFV3BTj6Cv7MReCgeaLd2PNrDvnDVlefGDn7anPx3bdfRX+35Ra09tnyRXdHRWT8bK8m2a/zdWPquYOYczsA34FL3eTQcxuobt4Lv7M93ceG8g5ht1s7maLg8ProJe/7gp5bJRp4k7pDp+iB73d11sL9zvT+jdooBy1vxy4p/PZqX3nd3SXLp5dA33XrrrZ9kXCa0yeQqjLIMlCOciT4wRqoYGqIHUBHEM3HuPHLZJAEuMpkwPRelLUKj+E2MGy9lrEM0/t0OBTg7vhUr954rsJzdeFVYznJZJ6dQSiQT5JLsuocS9dtYP/uzP/vy4Q9/+JiP4EVf5qK6CHzWGQRoc9/kTN/AXZIuQbGqD5SX/Cr0AE+r3QuOZIrQ65tDIh6ru7P+fedsgjVyRp5I1JLZ5vHUpz71eDFau0AkIOb98Ic//CDZVprJtbYF7Obe/+2HX5hP9y15kxDWxlvf+tZDr3/wB39w+dVf/dXDzgAReW4BSeDjS+nd9kzAiqivLvm09gVxvniuyAoQS7Dcs6RkSRDAgQeCGB+TEJFzxxEGuLJ2T6YS/9UtUAWam/iSbyuGyaciTX25h5/4zr8BfP4Cg3bVQlCt/cAz4oHoLtju6puxuA52IIgC6I7Bz00qegj6FfG8VMZ8d5z0jhR0DibVhkIu/+86FXtJV8eac4Gi+/20DZvuuk1Y9Q/jsmkJQv2wU3pdne4jA7UPI2oLjm9xYQNp7dnx0BiQNaQqWa1fii0bbMUB9gqD4TMMQZ4Wi/kH3JFMd01bJSsEbcAnv45Jshu3HSfIOX+sfUUf/q+NHU9/Ow8vJLubDCGgjbOfguynPT3/Ddf4mTijH2NurhLcJXHup9vFSdjdmM7FLXGJD3dN47SVVpzpp0gjqVbQFdjdZ26uJ3c2SW8bh8UNGLlzPetZUcvutcUShK8+N2FhW/x6ySBflIQsTiKbnTNGcZCNI7nGA7sVcvg/3xHjl6cZV35eO2x/EwbYrF33wxTkG2ZsYXr7lMCTlYQHGa/vjSkSMGNSIGHrdAZb7NLSPvzeXRnuhV1wgM4Q6o2rCuBbfBOnJA/IP1kh9jhqn5Is9r1yw1MbV3Z+3333Xd274ojH3uADTr6+s3q26w+fk0At7twI983bXJcv5Xfh6WIN/Ypj+CnOqfgHJ/h011m1XY5Rf/AfpxDvYffmHhYbybn7zVF8W9/uXvI3VraOq5qfWEQmZL/vb8KnyKtrYLn7tV/fbHy5OFxrLltsgFO1k6xaWMBDYLMdFp3DZ8RqeRFeLaEXq8nVdQqFfLB+xXnz28U6su6+/u9jEhaKxOqNE7UvpuLDHbOgQ0cWZZqX3RfZxnKNlRFfXHzRL/tkz6svixDNF38Tw7S1sQmHEYfds3FlY3N2tjaxHIQfr995L836BazXN7zhw7WzO2fEJhwbJ1DA6totbLOd2j8KAP0KgARsJ2bABrRkf1dlc/Q77rjjWBUtedpkXsBDbhCXNcw1PMqSJAtaAhCjYOAAAoAgvCYJFIFX9yE9e42A2/lNVvSL1HBwhGNXtRgC4i+YG/MCNIdi7MACyBiHNhH7ziOTig4r7zVmIMOw3QcM6JqhaUeAWkPp2uyg/1Wcej4HgC9ZrW3BWX/1z+HOgcj1GWjXSQJUmRubxKe/vTwNQWsMgaCX1ux23K6xPboxcpR+6q4XfKSXJdArc8UVxBB4+S7RkFyvEy7YLinseP/7neFWQ37gB37gumVMUrgJCL8DokgvW2UbAK/vgr9nxtheshU4tXO2FQC6cpBQAH0kyjbhBVEBGonbOdWOQJhs1+aAvuRxkyhjtRINDIE7GTWX2v/5n//549cserap8ZQ80/0CPD3WvkAMmM1xyTVbrn/+LSgAb8mbALfJw2KO4CfowtlNoiQIxg7Ea5vfKjqwh44jQny5xLRilgR35QbzEY0Ki83F7pZN5ATctR1/sxu211y7N1/1PCg76XhjKk6wDwnQrkZt4EUw+AY9IW/mYe7uNT66M86+8wsknv8iYAi2Oa290DcydR7P4v8m6vSc/rW7cZD/bsxzrPEgmUvKYTTfYxtWhcWXJz7xiZd//Md/vP4mM3tEhMWX5rLvzBCXrIDAM+MWKzfuIpdds7gJF/QFZ7TVvLJTiUd/Z0N+pnRxQRygl5UdP2Jzq3exjZ7pnczxGmR2bUsyzO8lG/pTFK+/nmFtjOKPmIDrNPfFaoUS85BA6EvsUAiBTbXhxVVs2tw8w0wOChZr++fEK5wNLxQJyYPualvBD6cyxj673lZlYzR38WrnxF7XTix2tIOkn6N1/7k4ctYV+7Hza7kS35MgKciIRXjnFhXFi+4Rg23Zh6cwYH0aR4RncJmtSQrST1ykn7/zr5+olICsDdYWjrRcsHGwXViwcZ3OYSc9khWbrsjX3/E6elXEoa8tZmhHwYSv45zdUyz+xV/8xWOxBX/U5hYLGguZdJ3EBc7x2Y2TeAA9dC3bayx2TGiXfn02R4/oLB7RMx/qHH1u8Zmfru0vBvlbbK6/ZPyqV73q+FleMY/O8LWut5Lr5cP1wR/FEzqGnbBo4ya77ZydjXx3fbA+l7NqCy/bIkvXbuHbPM73L5/HcxR78A33blw3Lr6Hi/EzPGTluvFwYzIZuZbuzbcdGBWZcSoxX5xlR8a/cxRT2A5fFfvrGw4tjxRvl8tvgr+cpTbs8pDvZicKQealb9/ZCGxfDiKGygWujwBIpBFPzl6jqkRuMnnGliC/+Iu/+PL2t7/9uiot6bMdhJI2KHeMQJAyAC0wGBfBmAzDEHQYJuMVLBCUPhnVgsGShW2TMLedrlV5WUOUtAraaxRAf6ux5tI589zx7TNMDBpQUypicibh5raETlGhtgKVZz7zmcdjAQV6Ot2kfw3GPCVYa2SqqmTYJwNbWbCT7lUtpufuKUnwDH3fBXa6YyfaYVvA3XeBBHg3N0AsCUDWd14CHgdvDKsb5zkf2QMw8jI+KwwLQPRCj3yocUhCNpA3bs8ldp7tIiwAoeNIy85xyRcbskqy1We2UXDquKKIgM22G09jr39jkFzUvpWgleH6MPvnr4oBwA8B7DtbZFf6ZTNLPJfgIMP56CaDAJIN724LsiGHw2A+HRCbk/cKLO7ANPrqemNWMKQT46A/K/qOw0W2axz8+iw38vJbyvAILuxc2ekms/yXzhQw2ZOVh40Hi8lLCu1aQNr4FAKT7IzH+FT6FfAE39UjwsVXyRcOkCU/RSjgAV3VDrtSRIAJ7BihZ+/dEynvZY2SN4ma+CBmuWcTQdiVzBAJvrMElg+ZQ9dswRYpQkjNxVzpVNxYHYix+mNj9cUuJVn0zB4RxY7TQ32GDxKZxq6IZbVDu10DJ5MLGRkDwttY/Oc7teEt6PWfbXast0Eby/IHuMAeEF4YC38Wc2tP8cDczUcCL+4oahinFeO1KeQa9m9yXf/ioRjVWLpWcbB59Z9enac7GIP0Wb0/J5y2WyuiwmM+Ix7srjwcQayDj+RJ1t27RejkomAhzot1S+a3HXzSSjBeVB9iRp8333zz5XGPe9zBJVd+6xtrC8srJSwwnAwl+53fIoL4gnuuT535gliPT7iX/6WX8IKcxO7koRAg1vOB2uq+F77whZenPe1px3ua/v3f//0YPnl2bf8Vl/UHW8RgO7Bg/saBxrpjqA3jTC8Pe9jDjoLVxz/+8aMv/gH36Ai+64N/hSUtavzZn/3Ztd3675el2nVU3xsfky2bE7/oyLjFueWCnRNf6TH5ru+I3XjMmWOv/thu89qFPxjYOHehES6wPzYtORfD1lbkTvhei2clnWIGu1mfOo9xeSGb5mewg+2LgfAbt4R1G+fYDG66fA3/oGs2WLyEGxubJL77PiJzpJMdm77EEXJWUNoYi6PVb/+2GELmtV3BsF+iWXyAXWxYDFdkwmE2l2CDZFgfW9jSJ862NmuumxNs7rdcQlzRjnPiC7zYe5oPDGULbEBRWRwV78V2hQwxqTn9x3/8x//+DKAAugIA4kB1kxrnJCFLRvwN3N1Psb6vkNehGuSNnJ3hnJMuDpHQkHYObgyC69kQGQWAsbpZ/7vNeIFvkxNK3+fkGP85wAvEm5yShcqaKtiCGaJFXoAFufG54CHgWZGpzwCn5yx7hCADME4kny4RZvIWlBiZ/jepTCYcDmFFSBAvyaxEp3Fv4UBwIgOBWPAhP6DNWYBz40XcyKJPhMM8zomfdtk3MrBOhtCSETtagAMsq5+1G4FQAF8QYAeur43z1kgFFHIOkCVcOw6+BNzNRyCil9rr/z333HNsRWwFwGrDBnxkjP+yXzKuPVV9ACzJsRLFppaQb5BAos+YsdcsHtGVY/zYdicYtCStMTWXDYQKWfpHLhZr2KNP9/uO4Et0ES5yTk67k2XJcee6T3IM25KxZ9c2CLLV9RHt8QdBxcul4CNSzw42eAmwAnz98FP3kSW7FaQESMFpbWf77n5kbwk42wifbIsT6NmyMbNpeCmZhbVIM1zpfgm5gL/EfElmbbRDoceDzkSnsUtu6RluNifEUXFmd9/AORjCRpewb8zwN7mbKztAbBVSSpzZl2ScXSFz+pac0L2xZati3uIXW+p+K0iImiTcua7lY/yTXyaP8Aq51wd8ZicwshdjZQthEsxArpNLetvtlulEEk9+m6y3UNF92SjfTlabLMDJ5EmOdtpsorGYbp78Z+1942djrc3mI0bxL9hPR+xrV0PNd8kzYq6wKF7B5e5Pdoq7/JLOG3vzX+5BxvwtfYh59IDUGn/tshMxdvVKXrDd9RIH+myLdH21IKAY6Rn7rhF/4E19KHb4+UY2KR5Knvk5fJcYsxG4S5/48HIFdgWbOteYSz4+9KEPPeQlhLiO/ulEMiLe1FZz9RJDssCh2Gc2U3/GKw6wB/rii+Ja5yW4EkHYBgP6DkP6+xGPeMSBgT3yhpOJ+bDfKnttNzaPx4lLsIIe2DQ/7XO3uisG1FZzszqLu8GFTerEVZgSrtZuGF5Bo7l3Lpk0dzKkU/YnScJzutZ81zfqL0w6Fz47vrZMrj7J8JzgGlM2wqfokf2wG2Neu5EjiZ9i49pJ58SkzS0Wt2qHvZD3xsXOp6t0jvvwaQkn7NzicmP1HY4qHGzs4xP4BNvSlxhGzmKbNmq73UuKWHIevkJm9GqRSMzcpL55eFs/HcB23BZe083Gka6FQWKB6xdTxQAcQuxane6CqVjf9fuYpjHRoeJw7SWHzuOW5ObYUQC47bbbjpcACniAULKJ1AGcTfIo5hw0ukbgATaEIalDxJFKAYMxdFzAIsAlwsCM8JEixBLJs72GYgSPMwGRMNfOJk6STQm+QKe/vjcGIOg5H/0L4hsIGCRyixQzaEGXk66cEaqznhjOmUTQ6xqjhGF1qa+V8QYrILvOaCznJI3hApElOooIAjA742T6b2ycwtiNQXs5fYTKPQiQ67WJcJwBwfwEF8ApqLLR5mOO2mLz50QMyeHsgsASt93Gs2PihwISHRtH3wWk/k4OwJ+frf90vvEEqI17X9K1RAdgqg7SsYRgidsGkbVFxI/Pmq/58ZvFCr5qHvwOKPbZmBBPNgHIjIU/CUL1rY2zn/MTuKNP40dUBAc4tOfpQUDcwgys6hpBXSEAiLsGMUHSVmZn4tI4PR8qWaud3da32EQPfJ2s2QMy3fHFZMS34638vvSlL7380i/90kHK3VuftQtL+1vBx9z2MRErHY1pMY2sYb++2WP98T2rjt1vm/FiLNwTEPkp2902Gysb38Si8RRcw3Bvol4dkhMb4p9sg90tAXTOuNj63rukT79LOpAz+NRn82H3kqDa9ghW8uc/YhhbIBv3d5wNIz2uKRHv3Sj9ZnD9bJyBs817C6+L4WTWp3izhI9NIU0wC2kmB3HZT76dC3fsEQ6yPzggkVoilU15n0rzyk6t9CObm/RtPLRSyq+Qe6QVzsGvM+/puGIMfFuOIpZ1rjmkV7tq2GznPPZm3Oxd7MTDuseOl2RQm5/zOZ9zvJUfIfTb3fSkOND33c0Jt8yRHyP3OA/ZKJ5IwNzP7ruPbOFR38Uf3IkuENpNRugZD2PTCLO+FzPgjcdekpV3BnSsfrxgUWwh340x2Qos5Odi+T7esXFteYRC//oj3KEbmCtBq10YLobBONeQq4KP+MCeOu4esad5h389JrkYJeZqw/j7vgtB/MbY4El97a6qvveyzzic3QNd2+NK7cBqkao5V5hovGwW5vDn5bWNt19mCrMeeOCB60tZV9ZsqGv9h5+4/LmIyXfxIzjKBtgR3O+7v9MB/bpv4wXf79zmMHgTjrG8EsYZ/+pEvsOfNuHGtYvlPSb5hCc84SH8io7Fxs07ltfYmr58RcJZH/yosfzkT/7k5RWveMVxu3HDFxxsY4c4AAcWa+Ben49//OOvvyii+IKrsf9sxjsyNibRDX3CqfM1zTNMxC3okr2snrtGbAw33AcP6rNxd538RX8bO+RHy602N1+M6AWi+dBb3vKWQ77sFC6zC3aCC1s47PGcmx75yEd+EggsOCJqm3z0N8NccFCdZuCA3fWMZ8kogXAigz+TqXUyQFff59XQvS4hq6rueCV6gqvxSWS07xN4aXtJCVDtWgGOIfnkDPUrIOy8b0S+zX/bSD/1sQ5AloCBUUuKBOHuQZYYCUcBCMYp6SAPNrCJJqdF6JD6Akf/27LpmvpDRANyQMhBkSOGSu7spe/mQ1YC+s4PEKky0u863e6iaHwCFNDdwEDOwAfB4fALGII6woKwKVZwvtoCqAuG7FPbQIF/IajAc0noyl6ST7Z00LazfgoyohfwO862BS/j3cSCHwMU1zYWRJqMJB4CmrfcIqiqrGRALm0V7C3K3nBONsid9jfpAsDAcnFFwNuxbxLp+bS1USSCbNnj6pae1kbhwmLWEv3+bt4IJrtUpV3SvgGEn1pFppOI2Rd8wRccL5JEED0nrWjUvcmHjTduOjEfeNV4kk3bQNuuqU1+k46f/OQnX/7mb/7m+vu/bL9r+JAY0afEq+KBVS3+DMOMia12vPkvUYU5reZYBd4ClcdW2AX7YhtIBlysvTBIsRWhFxMkTEt62AW7dw+yplC7WM1+053dL83LoydLHhWAYc/6F//vGNIAI8iT/dGjn6FaLHF/baTrVosXBxAKyVZtw+Xa3ecO+QxfMI4zdlkhZXf0uoSR3GtjV+HpM1nXDx+oj96W/rM/+7OX3/7t37684x3vuP6sWdexXT62mEVvMI68+d8WPTqnqGbubF08RM66Nv/zwrPsy+MSMEHsFhdqgw0ihOwnzhJWlAB1jO2K32KV8XSNoiA8jXjmL/gG/S7XcayxFq+7tznZxYKQslX62wSG7TpmXq7lq3QOF5HQruOjfA5eivXkXF+7KrjygNXkyyZ9ktnGVYtabASxT1d2IDUWMbX+caI+FQfwuvMqJ564Y8GxyEsS0Ny7v0/YVczOl80/u1Kcwd2Mb3f04Cnpb4vFG6vJq8/mUdu1KUbubgEy65xEfHEV/tcWO+drYk2f3lMB/xWWimf9y169IHYfZyG/TZrEd22KPVtoMEf4TK+4Mmxh82ImHW3OA9voJ3nzFzFKkgePl9cretTH8l78BgbULlsQv+lz+SfsbW4bG9Znls/wP37QmCvmPuYxj3lIAT+bCwtgztrlci9YDRtrN/lmH1acFYrjgGKN8dXuxg12g6+tzi3CnBPvdC9OZef8BG6xQRgsPu6jV52zm8N1ChG4yC7wNH58E6eVL+GEfAi/YpP8mz/5Xpu1hR+K+bgIzk//7Ba3e9Ob3nTc+zVf8zXX4jx5imPLzSwAdk16+8AHPvCpnwEUhBklw9oAzpAWSAlOMNjvTcJ2/E3iFoAY85Lx/pb0COZ73QoPGKzRCm4CKOF1DQBYY1vyBrQYvITAdwRNsEGUnGe8C9LGsWSNg9YORz4DxN7HEZLpjQLdgmC6qDL05je/+XLXXXdd/uu//uv6DBbD3qpg7W2gVTXealLtJ/fa7nmxft6JsSLDC1KIkjkhB32nSyRsx7SkAKFHbLb6So8Cpr4bX//Ig8Oy4yWASwy0t3ZmSxp76hPQN58d15JVIA/ogBHfUq3clYFNGtl8/QXK/YsM8K0Fl47tNqZNEMiyBOpJT3rS8asDVkHqA/AIkis7wCPAIQWOA8rGzSYloGylayQ956TcfNlqb1BHAJAnOiPzLaApCtD12h7f3k/4ANcANkyLXO1v+ArKZEKX3d8z4hH13qjemBYP6d79EqiebY3Ue555E2fjZEPpA+7QJ1ks4WpMSD0iC0/YXPKPWPDx8Li/rWrVRttXf+3Xfu3ynOc859DXYswm5fUF07OdcKD///Zv/3YQERVvft2Ysr3mvf/ovk+ksjEJlrW9gU6wgtNw0S+uJK9IBkLNHxrvJiE7L/i7iQT7ct25vyWFzYdNI8T131izY1iRTPan+2Cm+Ykn3dtY6rvx86slQ2IpYkYfyL34QmdIj8dIxBmxlu0bq4Scb6y82M+NsE08777+7zP2dKWP2lTMgqE7j41jdINb1HbPSz/rWc86igB///d/f90S7VrxRlzYhFmBQGxOf7aNexbV/MypsXbfkmFt8tvGbIz8rXPdV7sSgMVHfiwBS7etWlacaeVz8XfHrRgCf+FC422s7dQpqXrBC15w2B2iKO4uXqwdwVw+BFfpdOPd7qTwc2x8QDyC+/W375XAXfCD9IRzNSe/+tCxxkLGK/8tTq0fd3/fFXU21ksgKni04vyJT3ziwHvJnOTu/+KrzYv/mAOcW6zumAQ/HbJDvgabdj5kx+/EO7sc+i5hhmdk1ljY3Po3+zXW2pA0lWz33b2NkRyME1fZ7/iO+J5M+YaFHfjXPHH+7PpXfuVXDih78YtffMX85TlsvD52ZT//3Mdx8BCcMzluDrBcv+MSHhzOmPhD9ysu4Ah8Bv/cWN79Xc9W8UX+Ai/6lBzCQHEPztZOttijFmQhgXSNsbBlMaq2xJmNrWfc0Dd7c54/W+FmX12Hf7Cd+swvxKfmRs5njkeubBk+JX/cYTm7GI23rDw3F1Ngq327/zbewT/6hNHsCo7pu+vt6CYTYyczdrgFsWw5rrq7Clzv/uXpZ7yzc6JxbbFh8Zbv4R+4LlmKX8mh/O4///M/P5XIz8tKxZ+uVSCUN9dX/DWdvvOd7/zUrwAswSW8DRaMbIM2I6DsnYStdMARWBI2Ymug+uyzifVSwb/8y7+8rmQB0yVHggTgaxwEuwknAXavrRkpgnMRqGAjwCAtS3AEe8CIuHFuW7sZKTIGsDg6eWqn+W0AUCUHXCmPfGsTQbQtLCIOSLr2UY961PF7yr2FFTmSJNDh6sQcBVSySGaNzdvUu05SZIxn3Uq6OWhtpVcrxEiC8Sg+0GNzqT+y4VAbeBCo7rGi23WKF6pgqqrGIoht0KA7dqKyqagjwes6QZl8JC2b0K2vsDH3LXmoPwEKEbKrZYkdXyEHBANA0ucGDbbUNTciG3RCXslliS27W/s0ZySZDOlfUoPoAmMEx8ow2z0HRtgAV3wKwBJB/sm36J2c4ABd9ykQIGjOCf4bYJHTtd8lB3yEvcBJWMCu+bodMPqmN9iILK8cV6eILZKOxCDIErUzDi/GwInuyeb8MoCKfUlDOwDYGF2ZI53CxPC5wmLPkCEl669dV9sIIfzumt5BUiGkILr+ZLwCHz30iXQsCS1Zas5+kaRzzc8KXmNnO2trijZsnP3AbP6FAHYeQfFJ1rXluXYYqi+BHGmX+DaunmvuGVcFkNXV+juf6N5wqethKdxTEFz7rz3YqNC4ySysgA/wy9hXlv2dPVRkqW/6qQ/JSscl92sPZCDesl39INQ+HSezTTxrKztN3tkP/Xg0RfFkCxfszlglU7gD3JX4ksvGabGke2Ggz9q3Mi2h6ph7ahe5ZjtWqRSCG0O6TL8l7Y0BhtQOIir+iZcwaZOOttp2vkLAFl/hO54npuEVYnPHd/XfPBfTmpMYYKUKFtO9pFRRt/NisXiLo9mZB+8lk7BoibWVN2MQg4yPTNcXYVj9tl02GfVze/CBHOmntnelUPKx+tffYgi/gJUWsVzTp/Eux0bM2QGZLi8VnyQy3d9951V59xjrcph+cjjcee5zn3tgpKLV4s1yLPJYLpBtwEu+7FP8X77ZGO+9997jN+/718/0FmcWI+CtdsVRRTkcCp+QkNEx29rHQnDUtQO4b970jGvxDXGg8xX7KxZ55ppNwn++yL/sLOlT4gXD+BJ9J0uxOLn335zhx+KzpJ/Pam95CtyCo+TMXjeZhN3dwy7h1Vn2fFOcYo/du4tKW5yjp92JojCSzCXR7IxscYydC3yR+7A5MeecZ5Ibf2j87Jw9baHQHPievre/7oOpknfxRR6wWMGuyaG2xKwteLlucZ3NwEg+QTbmslwDX1rezZ/tdNi8tVh6LQAwImR2g/wmNAhz1wmaOqZ8n3Xwvve97/KN3/iNxwtSlrjXfvcJRBvoazfAqNIiSQLI7lnw8fcSHMatn76bvARhyQdjQFiQCcrZRIFsXKtt7TFG40JCFSA6vkkn4g+IJJqAYkmv5CmdSADcb65rXAIAvSJq9N33jGkddytTVSirlHeeM9T32ssSEXLbxJJjAyFJLlAxfqAtaQCCSKf+6bHvig1LmCRanIdc66/CVDJ5psH3AAAgAElEQVS0op7eA2ErK5I7dtaKQavn73rXuw4CbKvOGVDpU/BHohqrwE4HZHQjYgCId4V9kxhAdiNitklq4yxoRSqt9nYPfZMNG17w7RyC199AdoMKgrE4UfvAXjA9k6bmt1sZu1/FWWBms3BnCQbbI8sFT3qULLpWO3TrOL9VoGAnCluul3h1XWNURd6izvqEYLUBDCYI4o2VzQgqfFpCYY6LV9pp3mwFTpwTwJURG5JQIJJLCIy3dpHwLebAm66LGPnd+/o1h66RtJL7yqP+b7/99uNt117Ih0zwKdhC/oKepNRPfhYjaq/CZ23kM3YbkDOsOAdqY2Tna//kyj5ggTi3iYmx88tNYJeEWPnTBr+wWs6OEYS+b7zYWNKcssklhORvXgjcYisyRK6SEPNDiN3bdYoWuwLZfXSH+CaH/KKijAQWDm+yYx4bl/3N7415daetZC/O9rOVz3/+849nTHcbs1gmWUxOfJufsmskHS46v4sKEodkgbjytY2J8Lz5WPm3YGFXiwUIvsaWjGdti42IF93DjnYLOwwXDxFAO9hgxpLIMxGFaRub8RCrfGIfXJFcJRdYtgl6fegn+/E4jDi1MsBZOifJFFuajyKXBMU2cTFDMr+LAXzRqlt2Xjzv08vt6k/Cikusja7d8xt+wucVS8mwz46dd8LQE6yqXzZfm3CerYjDCgc4KNuzs2K5KqztXi9UrFjW3F7+8pdf3vve917e/e53X392j4y0KRZ3PFk1f75HR7W93JR90RPd8LuS/p4179+3f/u3X38ekzzDEguGxrM42n1sgb9uIoS7ScrFOFjIpjsvAcWfzHe5AKzonMfYYJE8pXbO7wCRyBrrcsLmYFxsdq/j/9rA1fDoTV5rS/zeQql4qy1z6l7yxPuMbWNux8yPP8k9+HFyYLM4KrvXn/iN3/PpXaioDX2Q9+Z2y/HJRPtiAL9gC2KxgjdM31yFHGAP24Xd5t9x+S377xi7Z2v6lj+y1T6b7+YsrjXfxaXlCjhJx24kd3yc7vXZ/OXA7BMXFhNrs/vztx69ffDBB//3JYAEu0GIUS1IUqzALWAbCKAqcepZvTvvvPO6UrQE1mCRH0Lte+Su71XEAZ3A01gki4710zHf/M3ffPmRH/mRa1WUk6+BbDKwZIIxLxEUHAQ+86K4dTgOGfi1ssN4PB9Ifh1HsAOzwH5f5iLAmyNHWDAB8hyb8WxgPRM/wWcNvmsCuPqyArCBoPF1XgGg9o19V078LWAxYNV/oMtedtwLbPRlflsRQ+CB6BJ3gQSA0OUSWyDQc0+tfvaCGwSG/DgmMOh8z0Z//ud//vGSmtrTDvma2wYp4GKMEgrtngs7yByipR/zICPOKzjwG7pd2+0cGwTakrq+swOkJxtgj3yLDdKD+1xHn1tUAKCSagnP6iJ/8rOPgLLPJZjkyaZWhhuoNkAqbikcIdD8wtj6vqs8CB9/BvT67LiAAPvocglc7QtsSCzZGwuSLhmjsx0DgrUrQea2RVd+tHjY+RLk//mf/3lIgXDlTw59LnlsbnBqSTA9L774u8/F7eZnpc/cup9trw9s4UNgFuzXn+xe6Fj4WvHh0Y9+9OXpT3/68Uz4/ffff/hzjyVlV/l3PrWkiu3CFnPV78Y88kEo6KxreiSn437KSVGkY/usvPYEZXJaEt1c4S776Pot7IorbMH9K2dEAQ42V0l8ckeIFucUfmovMiBpR5phIbtHtmCO+fWdfiSeYhzZLj8Qx5C/jePa5L9IzGI9nUpQOpfu+7Tiyna6RgLHT/ON7GMxgdxcb8dOMiG/tU/YWtuwEY6yK/Mki91ia7WoMewL5sT+ZK4wfcYJScwWWvnqEmrFGAmcpGNjLJvEj+qXHSRLiWjtwuezHdZuL4j8zM/8zMtHP/rRowAnIaPPxrxc8RynJIqwUoIsAe37xgnXI+bmwTabg4UL8UGb9FNfCrtssHGng3NCUfswFpHG2ZKHhPdGuOde9iD2NPbkqxBshw19N4a1EzsqbFuWGNA5DmAusLJxmpcESuEBRuhn+TKO4cWPcJPM2b1xbEIk5pN58rGrM3yO0+sT3pCP9sgB73MerxAPN6HbRRNxmG10Xfd+3ud93mGj/Vxcc5A/1F7nJVfsfOM3znCO4fsYT+OHlbW5CX1jkfP0t/jSXMneIw84AOxUAOOL4gI8PBxkXrJ35mH02f36VWB2H46wPJ1d4UJ9t0Oi++QnO2ftiDfmdl5oI+vaUBzAaXCp5EVu2fJyFxzW439iVp/Glc72jfnNg7zFPvLY3Yi1IZ7h32zcWMXGTeQVdcQUWKeQks/1CNvb3va2g0OIQ2K4OZx5iVi0uSefXKy2q4JOb4Q/xth8ehfE8QgAA0Iwlkx0A2W6DtgipI4zio53XysCnoFM0AUKW00NRFuE3vEtDjBIoMD4JeT1kUD77A2gFA6sGA1nokgVcd+XnCz4kgWjNFeJAlKrIkPZwIMsGM468SoKGCLliBCnqL0FYobOkQA8UBNEBGQkoHkwfs8nkpWV6119IjfH6I0cENmMm0y6R1Ws87blClBIwSb5N3JugZf9sRVj2Ll2bhMXwQIAdU7QpzP308kWASSatdt1qwd2TtcbFLrPC1EAALAg5z4bi0CwgQapBvobXJMf8uc4G0IS9sUmQFKV1jgFO8mCwLDJvLk1HiQCKHY/rIAPm4iwNUHTSqIAsm8Dbvy1S95kdsaFMziGJwKm8dQfP6udM/nJRvdxlq7ZBIP9Kl4tkG+QNTa+URsS2sYCWxbYgTGiKHjzCeQ0P/MzNP1dH4IQQgGr1v7ILVkXXLyYbOV4Dki1DW+Q5a6p34qwu71eOwhesoKJVsF2ZZKN9QnPBTJyE6g38Te35mwOErj03fsUXv3qV2/IuXzkIx+5/M7v/M7xXob0wD/Jf7EULkiy2F9jSJ58RDIEUxpDhYd+agh53MSKrdQ+H7Vz7Ux4+y7B7Xp2KrlUGKAb+MfXxBpYwS8RWUQAZkkU1ob7W2xCjGCIVYJdRYeR2vB9CQWsNA7vQKBT9iIBQ9QbZ9fYOit5qPjsMSm+aYxsmV/BWHiomMLWGqeV+eRjJ9L+NOTGY7IXc/XDlmE44ogkswkFBXGZvLeg2j03ItTi3sYjMUKcXcIucVJoa34KzbCo8bYFvGvDBzph33zGqpFYJUZpW1GDPvoOd9MNgq1/cpQcbVLUGHyX7CG/8JD8+k4eK9MzLm0iC5PJgH+zN9xSQr+8ZGMhm7fY0dyWA/sJPTjVdYj5mVPAm+RboaIt8r2R/VWvetV1W37XiO8SJMlQ/So4+VuMgMnNm2w7l+6WX8EP+Ns17NDOEXGU3BtT52pnuaAYqlCDx/ITscTjLTiX+MeuLCxoG3dZLDff7t3xwWw4xwaMDVfp8Ye/+Iu/OArkZExmOAq+A58VeLbowrZhEPuvX7pJB3yk6/wCB7zYONq4Ky6/6EUvOt7VlD1WqFwegbPWlljDp5aPsRtcB3cQO3DZ+uTLeIRYtP5CTvCPv4pp9GjuJeTNRfGRrMRi4xMjlgfJTZa7N8eKgYr6jR9nWz13T1gOHztX23xV/tg8uqZ2+YGYvW/83xyYzIxdu3izdySIt9kmngdzuredMK985SuP///wD/9w5XV2DCVTc2LTfK7x81ExqTbZBe7VdzGGHOElW2AvvW/meAkg5wXem3Svka+DEYZP9+hkSQsQAjgEusEAiC3gW1VZwkjIEr6E5o3QBTaJMuIpMHMAJIQjIV1AfhMZhGCJPLKk+MHAVGc2mRFcgZ72BI/urXCRswt8WxkTUNYoGJTAoo/mixQANboTPBzXFxms/ndeQBxoIQUZIjkDiNrseEDP+QLzgK/twuRPv2SikEHGCFRteVEPsmn8kibVO05Q24J0f6/Ddg/gyF6Mcws3gg4CJhgCWi+NEog6LkDxHSAKZLQJUMiGbZMf3S3wIGn0A2SRk44r8JDBBpYlmOxcMsQX1+6QBAFNAF0/4Lv68SlAKvwgcAiPfhaM3AuQljzsnJH77VvCqmgliCF3gr6A4V5tCdCSIHr0uWSTH7L5JSd8WSLENrNZY6BH8xRgybW+gPbilX7hZ/ZY37tjaYkisgZXERAJ4pl07KojXcPHbF0CKCHrGuRSLBDI4RIddq0Er/kKcivXLSIt0aMr84E3YWVbv7/3e78XXB+fbWv9/d///eNxAHEn7EDo10fdaJyNoXbZA9xQNGNX/HvH2Vx2hd058YotdBwurd/AX8kPWZo//N7CPLzYhDzZNt/1AX5uTIgs4tfupqc85SmXP/zDP7wm3o0RDtnFIq41Jli5xDF5m6c40TjqrzasuLNBsQx5qU0EimzW35YjLOnkO0iYuW9csZK32Lo+wT4UbBSorH6TtTizxUX+Lq4tQTc2XKHvYqk50L0YA0f67r0S3Z9u2QcMxZX4IN+1Y8/x5A9va98jYZsYnwuA5uNTMUri59Eyx7uuufn5yk0410bxk7P/KbxtsclYd2diY5ZMwPD0tRwr2bqOf7Op5RewCVfl27UF39bfcRKxme7whK49J2NiNFtgg41LoaSCzM/93M9dXvOa11x/t14yvi+/g4NsG0afF4m6zljo65xwikFsf2PqFqe6n6+wTXGPXvFB/LL+7XrtWn4j3kmccA86wR1tq9/kdLFQQqN/cxBTzvmJ5JIfGQ+ZsJ09T8bmunrDL9khDIDP+W0+Vxwik87lw6973esOHtwuZcd2UbD36txzzz1HclghO36KGxtT/m33ZMd21yReyd6NDVYsTxGf4BsZs2c4Y+5ynOW7XcOnz9y9djdGnPGX/7lu7QBO4qJ0CMvxNfzSXPgrG+GrHSdH18rRtE1GYoj5i9kwK7sJQ3E0vqrwYPF5fatr5VS9cPmbvumbDluwUIE3LS7iC8kCD6arza9xHXYvx+GXFhbIm4zEgXZt3XTLLbccLwFcY5MoUcISNYFOgFhnNvDz9mXXMoR1LqC17ThGUSYN1Bk3xxcAKRLoSkbWANcRCISxLugzsHV2xxAehKnxkR/HWJDcii1CVhtVgFXkOS4AX4UzSE6+CeAWRDZAqEIxIkayBRty8knPfrebUQJIcxLE6CHgu/vuu4+tXj/1Uz91fcNmq4jduwQL+PVCnrZitXWXYzJoAVf7DJjzbwDYMRmvdpBTjg7oyHGLTe4lr/SgbceQV0CB4HFidr5V/yVpEsEFJ/d2rB0yvXQGofLOAis6zb+3tUfcA5vv//7vP+zHOBCjDdibMJAfAgEc2SS9AnbJkPncaHW9e6yIkpP7lgQscJG18Z63tLp2iYCkwNyQMNiFsJAxjBHkYZk5dx/SVlsKTvwjDCupQsbpfAOOazeQwrH6WbKfbBRr+LPgINkUOOhz8Y89IvWdc7/AbBxbeNCWIsO+5KixerGcMXlUxG4ZmLh4v3JrjlZu19bYVJ+ro/5WtOGfdmX0XeWcb/bJbhtTj3udCwB//Md/fPnzP//zgxwlS/KQsNauLbdLiJo/GxND+uy+PUeem9Czv65rXP3ySm/kTU626pqfuKVtcxNbjKnrERhykBh1LyKGgIg5+52sYR6sQQq6p7Z7QWy/0vD1X//1hztKfuGJAqbY2Dw3bps/+6gfq2ZsyI4/vtfKULpOR+yicYVzCgzNH94gP4vb55hNdl0jmTROCQ1b7LgVRxyHnJp349hxdf3avz4UffgrDOxacuuYZ5sbo6QjecJXNqm9c4JEv+086YWbflaz+3EKCwab6Jv/GZfYce3Wd4Wv/fUTJHt9Hd7V5sbBjvdfoiO5WsyGxXjSFi7pojFJZLc4CPvo3qp6Pt71ZNPncoAzH0gnawc4xXI5RRDxjR7wBHxC7FnbQe6NFzYuDxSDyOasH3Kv3/XT+rUjrE9+Aw8V59Zu3L9+5DrcMvnhHebMd2pLDDNu810MMJdNMnCdLcr0Nx3DqeXA8Mo1zrmWLYr/5scuuh5GwST8gp/Udv/ZK8zg82yZDmGAvvvOx9kC/cJsc4d9imzJvOetezFn/+JvHVu51Ua+2Ptx3v/+918fXyPvnY95rw2JVcvnzkUXGN+4YRoMMd+NR/yEz5IRn+4eOYuiG53ZuWj8fITNLUdbHzM2uEvGeBOMIw+fdoWxWzZhXt1nF0G4tzaWfS6Pw4HFX5iPX+IWFiV2tZ0cjIetrt2J72yLLvZz5yVWmFtcYxebcWV8s752EVQMJcs+cbbjF5xuvvnmT56FsI0yeAIBgsjnOkTndiI7+K3SSVoFqK4Dbp1jAJ13n363KsL5TLiJAdPapCzHGTxnXtDbOXP4NbRVGMMSFAGHsRtX5xGMBarOn0GVQ5NZ13sGi6N1j8rRzpWcnNfWjsvYAKlrOK3kVmAVlM8EiGzWcRtLz+O2taoArd8NgoJU5/o5jde//vWXl7zkJccznEvwJCoASH8SMIkQfQgwtaFwAOAlNUtUGvdWutmgQLT3Lplo/OeK6xmY2dXOe+W1YBJIRvwQJ9ubI3oSBjZpbh3vpz/+5V/+5XgLezte1i75H8AV8K3mAlAyUzG0BRIwLkniq+RivIItvVg5Wd+mq8aPcCkO9D0ZNDY7RIx/5wRUycCcEPnGYQVxCTs/kgCFBUBS8CLf5mY1vOuWtGybgoAA1nXJ0LO8xs/XBUArA62GLo4pUMKIDZBLpAXvTYoF+yWccGID344fMeu6inPeIr0vNMrGYRP7lHgu9jcWuiYX5OcczNaPJJoeVdnVSPYCpxVQyLmxfcmXfMnxYtn99xu/8RvHz8KVzGhPYqRvGCPWsKfFyuaDiHq8xHWdg72NB04ZWzrcAhmb58v8RbyEt0t6+JIxwWykBL71uX6JfMI7hIYfr08iBBVr+ztC1JyRaAQBRipm8P/mAbvYebZUG9mTf/CULTSmVjwrcIo5CioS045bYelcOvA79eIWH4YLbFIbMGzjrYRX3P3/kS4EjZ4kmLsQgAwjup1r7goCfTb+b/u2b7v86Z/+6fGISr7BhpC5juEudMAHFArYUfNpzpuk8G2P4IhtXSMGsWc7DXASPgbLFCiWw7BR82psinfwlLy9gG+TwK7HE2Fh8rTKp7BN1h3vb49lmCsd64ufbcGZf/Gd5m9ObJmvwVP8r+/wwlba5TDNVUGU/Xd9x+xSXN+Hw7Bu/XN31OBYZ7+FOeYrTrBNhc30Ljkyb4nf8ublVOaiDRx5izXkUpvi7Non/Ns2xBb+L7bCrNpaPi7GJKvl/nR65n8bq8W++qLjc8zr+kc84hGXJz7xiZcHHnjgWoTmR5uP1F792aXW3wr25sMfFeFg13Ilsdic8YzarXD9sY997LCX/alYSSLb7BOPZ3PwHOfH78y5T/LkvwpH7vWugs7v+1K6t4XIxhE/gZHL2TyWQWbsEl9ZbFwOR9+uW7+orfoyl3Ci6yXW2fU+xmgeONAWuGu3Mdi5tbGHv3r/C13DI3bVdWL1+uvaIQ5B95tLkDveBmPEGpwWf6bj7sOltOeelY1YAyt3zmd9GjOfxGf1JaYd7wB47GMf+0kEUDBK8E12E2sBVtA5kwvEfImhQLRBWVAheIYvUBEyA+ZMBLhAv2AjseCEiM46BmfrWkLYALtBynwE1wX4+jVP9y+gbNLfPBEw1VUgDfg73zlFFkbSeLd/5EzwPTtgjtzWoSUjjYvOkCIkgAwYyHnburlJ3gGOcTvPqeiDAetXxYlB5qwLkmQEPPbcjnV1xY60jYBsQFvQSH9VWb0kjW2ug6/zcmD2uQFV3+zAZ33QCdnqB2lnp1ZeltyQHx8Q4PkKAiawGEdzRtDZJVJq5YD/AMol/Ma/JFvA1zfdIUYS5Q1O/GvnKsFoTgjvFgHIWcK+yQsfTq5WCfkhm2ErfUdI+BvZI1S7HfKMHUi5a/s0V+SKvCW8Kzfy7Bgi0Vz629YwuuY/jVfSjIB1brHmXKDjo/BSQtunYwgvew7fvYRHEKaLtTl2Rz9k0hj4uMSCDfJJBNr4EShBni703/Xd27g2kArEZMyeSzKTcaSuN1w/9rGPvXzRF33R5fd+7/cOYlUwg/225NXHmSwiK+xX3/BDDGgeS3zI6RzTIiphCtIg1ilebKA2N3LtHPs1z00uyYBenFtSJ9YsCaD/+uNDK9czbsGOTRzJTsLHP88YXPuuER8QDd/dm+zDvSV2ZMC36jfb9LLHdnZ0zSaW/JGMOyfZqi+JMqJmHJswisXwjf+YCwxDiMUVRE8M5r9dvysz2UT9FY+bU7sfsstzAZVdaU8h0nwRPivtcAnG8SexVrGOz8Ld7LnxkZPrxTX901Xjwh22UCEewqjaQWbrG29zDK7BeTuY+r6P2En+xdDF5/psfLC5Oa/dibn4DR/sOFLPBsSxXdBy3epY//BM8i355R/wIv1vgiR+Skb4ooUEGCBudb6/2dMWheH3yoYta5++FVfwD/PYZMC19df1FprEVLagbQWIZLHXN2f3yg/4AZmKE+Qvid3xsRk2TrbGo1ACK9k8PIRt4io7UMzuxX84qfGwbZ+4D33zu7WhbIB8YVyfu0trE2A+urFm7eqcq+iLTYlduBvfbN5snA4lv/QAT/v0SwtsDcbUT/N52tOedvm7v/u7a7EV5skLu75/FnnYqnHARNiwNgdnVi70pR3xjU/w5/Wt/t65yevwCLZT7pPetWGMyY79sEF+UFv0apx012fXaWeLHd2nf7qDN5sjwUixTnzmV2wSF2HviiTkRKdiCBzc67YItXwQDht/9/bukeMlgA0QUVBpWEcx4LY5ZixvectbjkAOFJHCVTLFd82CHUPaAMtg9MmQBHrOKxCscS8JMMkEYlWTcXFYbVJ+irXNRWK+YGkeS/Abzx133HGswu4KCgJFXsYtcQOsEmoGveR6ZbUJxwLmkpb6FBiM8QwUiFDXLpEg702GVxfIGBnoF5Doh/y28NGxJW6MUfsIL7sjgxK9Vvje/OY3HyvDq2v9qxhzWno76wgZEozZFee2ou+lWYIAh00uFQ363gvR0oFfTmge3dc1BW0AvEACGLu240ue6RkY7jlJg8R+gZX+zIksul/1FLA3HyBDdgggQKv/LQTxC74EACWFEj3JrGSEn7F5218lMWxj5716W7zQ59pb/XhUYPtKNm2R7ZGSngPX39ox4tKcEX8k4jyPrjWW2qhfuNN4N4FEUAC3JBKB6V4Ew3joGSFfzEKqBS94agz62yIIrFEIMGb9IGTmy5/gMqK+NiNAwq1zMsiekyX8VahQZDu/7JX+b0S46nsxjG0LbOafn7m/flpRrp/u7X/B371tP293kXbhi2eY2fkSbX5An7v9UeHFNQK8gI9crF8h6WtTYgu/Y6+wAjZJcLoOLm2RQX/Gb8eCRGS3OsJBbfMDcuWTS+iQEOPare0SXbLgxytLfSV/q4gwcOMJe9xECaYguQh99y0Rq23XikW+b3uIGrznK4h1Y5BkkTUf047YDd/0V9vw2ctNFV2TyzmeSxbYwV6jrz7FR/Yslna8YxJFSVB98mV2616f8BSxbtxk03w9HrSxefE6PdTv+aV3Z6wVI/CbtfXVGU628ZyfeqyITW0cOseyTe7o7cwzvE9AgYfcskn+CTM7Ry9wcXfC4E0b082Lv4p/3vVDjsnbLgPJJgwlr9qNX/cp7ok77K0xJgfcDYfp/PrP/o1zJ1Nyqt3d/QFj+CUMtvtJe4uDuIGERF4ggaXfZB9ut6unsVQUs8PnRn5BppI9dstH+RAO6bp0gJfhPzCnayTk9LCxia90fX+nv/SE34nbfF6MFncla+ZDFuI83EjuduCdeTTb7DgsKffq+uWqbKpPbYhH+bJddskRZ4el4k7Xr40uHxKDzN05fBd+rl5hNK6y+Nf9YgX/NI4KpgoMsBY3pl8y31i7hZvF6uRhKz4/a5yNKw6fLDuPS+LtxgVj+HqfjUuiL4fr03jhJh9ZbIdrm2PwX3adzvxjP41rd0vWtnbpAw8T1xU0FCfInb3LzdpJfNOtt956/AqAwXBsIA4MG9xP//RPHz9j8IVf+IXXn5rqPHK5gYXQgeRWKQSxNY4dAyFv8EFEakcwBJzn6wiEYzOM2jgnyZwnY1Dp6nqJEgKJxCCgnsWgBGTFPDmAKto66AI3QCEncgBUtb8r8443bpU84CMokBW9LAgZL5Kx9wikxseg6XW/r6NsoqLvZJ9TAyxgCljpQdAl3+5pda8VPTsZBP+uJX/ydGyrXQKAoGncgprAxA73c20lm+8nAHvW/j3vec8VZM/2tjYA0BAywQ8AGJuAYP6NDelGInZHiHkvQNPXmeg1B+9xQPCA9TnxIAtbb2ur/+lvK6nwQKK31Virj/qoTZXIVm7zLc95212kncUdYGxetnOzc6CbnKxmZUetCDe+trDxSz5B55IxgE7ngJ6/8gtj8F3g6nvjsZK5welGSf32ow2kUkBBTvTJNgQLgZDMEX3BgJzWttgJ0rd4xmf48JJTgQ6pQzA3WBlPn8lCQtA12UKJkGINeSP7grwEmv31KVk0PrhFN5KezhfEEeVNcDwj3HOXPU4jGHeNucFoZAUp2qDfMcUVmMZ3YI1rmsvGB3q1EyQZSsLpmh8g35uEwCAxtP6RXSRXDFwiLibw1cYn/mxM2EQx+0hGPX/6T//0T9etsnCJLSKRdLG6EZMRtPq1NVlcpG/+6NoziSWHtQ++3LVnn1iewjc3eSRvnAIu6V8cUSTfghHf3Z1L7ucPYkz9+ElFc4SLiBki1qfn/heXza9jG/PpouNiWTJpnooam6h1XfPJR3pMTPzk72S837tGouN+mFE/fBIeiGddqyAheUTQ+QsbT3e2NYv/ruWL7M18zgWk+uCvxiC2ILbwCbdbYty59ef6E6P5P95CPnzN2LSBnIvXiwPG0uOO7QIJl2Bd5zqWjsl8Sf1iib6113c+AEvZMC5HdmLX8gN+tbGiY7gy+y5RT2/F7x7tFIP14Z7lipsZ4p0AACAASURBVPXbdX5Fh99KaNlD90jCyU4sEbfgNZtqjosZYqn58BGYvPkGG2VryyfYCN9UMLCzofknB0WTXVTa+bAJchXL+Rq5KUzgDZt8ww3tykn6zM+3YLGY2N/15yWByyPgH9yGx2zbp/Ouh+/ii6Ii/dB/Mn3FK15xPGrRwp1CER6M1zbf/sNIu8DwBDazP4W43Lh76eg8p80/us7YYbpcpOuSYf4df3Pt5gXb5znekJHHEywy6x/u8NHGkfzEI/3DcbIXAxcDVr58Qft48M67c2I9zi8u44BsEG4eOwD6FYANwkuCVkA10opLDtCWS4CxYMrYBRwdL1ichQVUtYOwbd9rvMAPGRYQchCC4gACxRJEz4LsPBm16wXnc2BjzAWMJaOAZZOBJWwAT1LFsICYQgYQWZIjWaC8vgOtNVxGDyQRntXtkrD6IkPtISMIqwrsBtL/q5hwo2oXXbMHFS7yMN8FLLrIziKl//zP/3x9r8OuZBkTkk4+nApRQTTMbeXBoeg5x5ZcNtbu7d0GJRICFltsnIGYbZ3aqp90Hxh2/xvf+Mbrm3EFEvMgy+4NvOurqpwxbPIiYVgC2hgkgebFB3a+O2byXfsv2Lerp/cyNF4Bu/EDqz6TNUIiKVEdbhxIYtfyS8kMWwBeCB9Q73g+xb59hwPIuPGTHcAuQNUXcFsMWP/v+BYvyKH2BK/1k87rmyzSudUyJF872qYbbZFdtiGJa27my372GTi6FUwFvr4LzOSerjxbCKfMVSBEoqwOszM2230St+5BQNi+vhDqgjXMW+xCqmujPqyMwhz2YceEvsxT3FDB9oy5BKLxt3ok6C3BRYYlhn0a48aaMwFaPe088zs2x7ZWx+xsySndw3HXLCZZRWcXjUeRqv43udsklf/DP6sx/B9mwNyuz7/1w3boyFiX2Ho2+1xs0La++Jy4X1uIqkdfxDjFdckgXxX7zvGytvgH2WyS2HmrY/AbVijA0Hd9iQP8vLYqHO7btsWw1Vvj8o4P81aMZUOSM1hUO7feeuvxrpsPfvCDRxLuXrgsbtUXGZhvY1w8qX33kUtyTmdWULu+a5J7ftmKYW+c7q3j/YvwuoYd0x+sTW5WhvnDrszCKLzDeJdr7ONPsJ1/wlEFy+QormwbMHfxzjG+YS7nRHDtimy71mNYsG55wBkXukYiqH1z32RWEiY54mN2GSyeLWdTZFp/gtF8SfxkYztG2NYxidNyqO6ReODV/Ns8Nu7ABHo669kiDpl3r/HiXeJGj6FWiF8u0Ln6UDDxiySN37zqk1zIqmP9Xb/1ly2yWcUNvih2w6zmojiHn2ura2CEPsQvscn4xQLfJbL8Y31VfOtTzOi+xtH1jaNCEA4AL5azLW/rfPPlg+yNbZgPLBTn2J1CEh63eYhxkx/sJA+2sHGxa2tLwcycvvRLv/SYU+87wRkam3GL292b7rOP5z//+ZcHH3zw2FnrH733iVs35s238J5zcUtcMR+c17zoFddgJ7XDn8SR7t0dH2x848KZZ7ATut/cit4W6/mlubPXvi/n5VfsQvzXT3hrvP3dOMJ6frI+zQ/g8rEDoEcAagCpo2BAlKBsj1gwFLCRGs5GMQgIwSwx4Ww+BRSAzzgNvoAWCAERxE9Q7zgiY5IEpG0EzVyNi6CMF5C6b8dKJvrQxvnaTTgYgnsZQ/1sRcbxbWsDyJJxiQjAWSd2bglh55fwAZ4FP45Ojq65UeDtPmOnK8F9DZsTdq4EN6eumkzGKwPzpzftboLPPmqXAwvWa5sLeOxTIgokjZO8BTTOJ0BydIGKzo2dXbOJPquGtlumf8985jMfkphtYGKLfe4/iQCi1piWIOlzbbxr/EyhuRm7gI1AIyh02/enPvWpl3e+850HIQY2kgtjM3cBtPMFtI4jzwu0+axK7wKYa7ZKv34JW2q3eS2YqyAjqsZGRvxVwBaIa6u3nvc8IN1mk42x74LUrgaxDZi2idwSmoqKXYvg8A2rIZ6/dw3ibJ76MVa4Ro/mAqMEYmSUL2zwIbPO7eqtIMvfG2MJioImm+i8gIfEICr1w+/YrjlsHHAu2Xe9FQw6Q0pbre8N+nzK8Wynn87513/91+tKfnPpOBLVmBAicQAWkKdPenyIs81Kv+OwOr1+3dd93VEU27knDzGJrsgevjQHclLISMZrn/0N15NRc+o7MgNzYHn3S574C+yHGWyCzMXu9CyG8rstmjaP5pSswgAyhDUbf2qTDyFk66OL5RsDFN+NSXzblfIl1MkSua0dc9/V8capYE8HPs8FRX5C1r1noF+hqV27rfhYbSwR27ixq5zZRd/pLtupkPva17720HW/ivOBD3zgiqnpdsktm99n0ncetZde/MwjG0XiFK1haoWx++6777jsu77ru47H6OA+LDjbjOPLoZKrl8zWFhtk00ug6xt55uMSrNq0S2G5EPlqm02Zn3i6SY1E1b1bKFdESX+wDdY1JpxgOQeOowAiFuiHjHdXiPHy/00ytxiOd+Av3bfceJMo/ZEZvyRjCYokuLb8nS37j8Nnj8nBCmV/G0dtSujxA1gOm2q7omE4sImWlfPGS5cdMxa6MlecezGy9hQH95ETOuo8fuIxCjZBZvjM+oJkubFtvJPP4FLNf8cPY/CX5YNbJKgv4944nP7hu3i3elpbZJu1uzsVm7N4YZxkCJvgN3xsvrXDl2EKzsSm+IAxLyeEGeI7nnFeVHOdcZJL14Xp/RN/Gm8YlD494sCPFCz6rPha8UpxCKcUe8U6vK4+/UoLvmZu4shyG7kCXrM5x/JqhWmFgHQntnasglbjbK54Bl01b77ZOMlHrrX67pziOJztfvpjE9oRe8hu8xx2vyv+nYcXsJovNCfz4huNp4XNmz7rsz7rk8B2VyAMAAEHDhyEYW9ia2CAdYXuOpMnTNciGj4Rh10Rq/0MLmEBN6CzCZIgBYSbnwohUsVoFvRUmjqm8mI8qjfmba4IM0LkOPATcDiJYEyxrt/7lvhvO2TStY1rK7Pm7LiqIxJfspMhI7JbKesaBshJATEH7NOKC5kA4uQGmIyXEfa9+378x3/8WM3/3d/93evqJdAV8AAQ29hgLoghhORq9YVhk01tALa1qe7zX0JL9khc4wKk7GoLA2urgIb8ayMA/L7v+77Lr//6rx+/6Xr2A/2ZJ/9Doshz+0E86Mf4dg4bvMiD/yJIZIJECICNhVyas8Dpvk0sACRStQUK+kcK+T1dAl86FzQRjT4lFZKQxoqkNX7y2USGDOuPHAQKyWJ9my87IU94ILm2suJ5MSS59pM58mk+rfgVLHqZDkwzF+C9dtg58lvf71q6M3/yQF422GwQ1F9jsoLF9pIJn9/xSRQRCvbUtWddkjdyQofmJaDxTf7U+Z2LpAk27coPf0u+kYT8u+f8IxOKP8a42Fhbm0TAecUW341xV1XYC2wxr3YefO7nfu7lb//2b68rRogVuW776z/97dcpxA6rkPBdIrr4sCsZ6xvi1MY2+iRHMjCO7LE2+l1quhB32O3iQcWOfhbwZ37mZ45fVUhPcJy/IGpsKB1sDK5d9pHOJfvJsvcyfPjDH34I/nY9kgb/0jVdwkgrYXBvdx+QU+PIluIM7F1S1niRaJyisXthJBwXz+kZ3oi9S6CRP5xG4T+b+cEf/MFDDj0+1u8t882OdT0SzaclEWwC3ovLdiE4j0ec5fTkJz/58vKXv/zo+8UvfvFRoG3stUPnxgB32IAV1i2uKsbZNYT/NO7s+8u+7MuOwnHv2+gfHYon5s1W2YaxSGLSnSRmk3lY0X2Na98tQ1f0SDZ972WhxV5y6loxAl7xBTYOV/BGNr9jxFn44RY13S8ekiOsF+NwMDbKtvTTpySjc9lo/5KPmIGfSuyaCxzFxSRya9vtDAkPYE7XKBh0X9/D3YpjH/rQhx5SBHZP7UneNwFm03ykscWFuraffIbt5i/2iI981K9ASJgW+8RdNmvOOIIiBVlvgk9nrpXYJtf+WZ3vb6vn/LCxmh+8wVe3vcZn/OR+/hUm8XHjDltOr+Sw9kinbESfuM3yt65VGFSooZOw1a42drp44Lrlbfjexj5jhCt2wbiGjn2u7539Tf+bw4lp7Hs5hvGc+QiOsVwAd5LbyQXpRp/iFn33md5659273/3u66NUcIx8K5QlUziQzX7t137t5U1vetOVp8Kg5STiqDxNPJWnwmw20CcZOEZu2iJjuN6ngrO8pO+4T4/83fToRz/6k0CgybRCtmBJAWvYOiBoCkFed2sZgDABBgZkz8awJIqDclxAKqkRRCQXiBuBOC95A+jaVZnkPEAXWQIijIKABW3BjPNyyk0ObMtQ4WR4iPs6H2ABxEsGJLTG4FpkkuwFT6DZ+V2xMZcll0t2EDIJBABZECZfBs14u6YVu2zIioWEzDbUnEUgodcz0LEvhNzKz8r3DMyqXEvsjXkDsCoZUt45BLY26IPtsMcd624PAuJsgH7ZOWBZPeljyQ0Z9rm6RaDoQdKDPKxtb1DYKjgQXOBAVnd8/GOJg7EiPoCZ/AEoORhDn+S5vr5Bkx+uvZ/nZx78hc3Ri7bpy3cJO3JlfAJ51+cXjsMAtrcBV9K/18IcWInE1O4GF3pnd51L9lbFzljUd8mOJFwSkuytPDW+xt/n/mxW87DjwFzZk4C5ZNF4Eaf66n/+Wrvdo/ji2g1oxquSn/y2yLhFHLJgA/CXjmrDo1wCtQSz8fW3l7XVD7tmC2IVW+17+NsqKF2vba/Nwgh6b4xwAd6vryNIZ7vrePPnn+SBOLDfMKSxbbxb/0X0kEWxiX7IVVGWboy/z875aT52isT2mS31H9H+rd/6rcP8f/iHf/hI1JOV2JB82KVVk/RVOxXJ+scG2Fv3wkFYwDb4ee1aDWOfxshOGkfXRNAlQPyG/MWZ2nN/x9b+xHNYsqs37GOLKewVpkh+9Um33pUCw5vHIx/5yMM+W2XZ1SP6TC6b9NY2rsQO6FL/Z3/Gu5BvePCYxzzm2GnXf3FDotSYui4/kgCIhfRmnmdZkKU4UpL4y7/8y0fBoZ0Uxl2xp/gvOeCHfSK4fBRWiicWocQ9pFec6jsuhUdIgmqbf1lFrh38FmY0r50bnrXt4qX8Fr6vjODD4hn73nhFzov1/BiXZdcWtvhNY2anzemFL3zh5RnPeMblRS960bFCj1crRG6ihV+YV9/Jm3xgrzn0ue+O2PgFX/ukJ9iIt0iE2ObyfWMVP2AlDFj7EIdhPOzFzfm7eNFxRSrvoWGv+hNz++5Rldq57bbbLt/5nd95PMsOuxurGGQsvuMOYjnOvbjATtgRn1pusEUxfHu56nIX9y1/ZU/uWX7MrvA38Sq9++lKY2uu+sfnYBnbhVu4kOOwqULP8573vMu999572EaPBfRIQDa6O6SMX/wzr+bKVtiiOeAFjcExfs4H8XPxij+QO74GR3bnnZX0YoxfUlN0I1Pxytjc07zlOpLtio8VfWEaLKMLcl9+zK75E4zdeKGd5SX+5m983v1y0Xal/eZv/uahnz/5kz85CtLHOwDaAUCplAl0GiAjXCLD8Bj5GaQNtInurgLC3CR1DWsJVvciiIwSyUEKkSyB3XkJqvMd3+odZzB+xseh+66IQVmCDYE25x3XKlnlVxBYYidh617ALhgANYZyNloEALFBymzDBtABnW2RQCaid8sttxxV8TXu2iAHQLdOxLEYfuduBIRkaptU9227SyTNA3HRb59IDzAVUAVvYE5nxoesdp8VHjYk8G0wX6ADdsmifwiSYMr5zbFrBJcNgB2zyoeUePShFRJ2Wz9blFmSrAJs5WULALUfyLQLJjuSHJPbAkpz8s4FCaLVxZ0HQF4d+HuLP44hrmy7z626axuhUWBhPxJKNmy+dEUHXcf/2cImerbMeh5//bu/N2ld4q4fPnojQkffBQS/dqKgQNbbDpKE1Np6XB/ryzAEprCdroOh2UtjJ3vXboDTDgzqXHLchBr2KtwKCMaz84F3ZMgHN7gIvvwGVpGjwFpbgpCgtPiMbOxP59EvUi4OkDGfJ4vOW4Hqb8lNY5JE1VZ/93v3rT7xfYQS6ZfUsmcEcHFxsa/zjb2+sj14aN5ijliCqMByWN99D3/4w4/dDf51jgx2nOdt3sbKbvicIsEmHPRCxvpvXMmwx5Xuueeeyzve8Y7Lu971roMYt2W9f2SQD0gcN0biBvVvjIsPZE423mNSG2Ife5Ikw5L19SV9klU+bZzmvBwChuIrZNt3/qUQiqzxM2POpyqGNZ4KSXxcHK+PxuyxCeMRr8h/56AIJQ4mj66TIO2YEFWFbePKBu1SstPE3BcrcAK4K/FrPHZE8AX3SygkVDBy/aB7vJlcodAnv9/k78yFmm+cpL42xnU8mZLB2qtx1f7u6NzCxBYdFNH41+pg+Vv24EWC8GPxEe5ICsl0F3rIHC52v+QHjsGkXQyiBxxVQY8u2DDO8a3f+q2HbHpfTzIQ5/AksjMOfrkyaGz8B8az62ypd3195CMfudpk1yefrhFHOsb/NwnjR2RjPCufEu5s5eMf//gV+2pbvMTBNqYtx8kO9iWzYgCMMy5y9qI9+Y1PPvf4xz/+8PHwr/HuThi2z6Z9V4hPt/rbuGyRiKz7zm4UKDqXPOG4OTY+fFl+xMZhPQyDn+dCCT1tsri4tzGZ7OEj3Ge3jYsvmf/ywdqt6PjqV7/68pznPOeY51Oe8pRLP+G6WLZFJwnv8iNyhKGbh4if+CH7NU+2gwMvP11MFyfYKa7TOFu8/Iqv+IrLAw88cGA9jD/bl+LR7qTYhFt+tbEcjstR8WP6FSfohQ7EUzkzrqM/9pM8PEoHM8koWT/qUY86Hksr1seHuqYXrd902223HQWABrCgypnqIBKVQJYUrWNcvfjTz4ZyhK4BnoLHBkjHFkgWmAT7rpMscoDu2QCDaEmytr8dX3/v2CkE4BLsBtP+lnwx4vqRpOz7CSgwg1JJpTwBjGGsbASe2vVsMgewAr4OQi+d0z/gQhLIJ8PoWcSnP/3pl7vuuut43rbxeYEEGQga9Ky/vksokBXyWdBdp/J3bTYOBQmOaW7JBsHccQPWziOSElhjUehBIAD6VtEBEAcEwmTDHvq+9r1BTWKxVdq9nj2xV+PpeMEustaWWiSMfyyJ3cozwNUv8F1Q24BUe1Z9EWe6RdgVNSTOkk+rdh1n44iotoCkFRa677NjfIG/IzWSpNo9J6fngEV39K5vQXL73iLaJgp0Sf7sVpDcYL1/r1/xBTiw+MCWNwjVDj1KKtiD40s4+I+xIkqIHz1JuNjrFjgcs00RJiGJ9Zu8Hve4xx3bub/hG77hIS+BM/6z7SMggpJkjC+w+X3Bm7kKYHwYWSQ/OtuAz64EZbpcjO/v3RbfvAq8bA3+aKP3CUQsdzVQEN17mps3Pe/YjO88FtjtE3Ybqz7WR2EcIkX3G6PqL3kq5q3tGqNi4cY8GLJkzdgV9fip+C7Gw4ZWat/whjdcw+NLX/rSY/dWZKH3LpDhFlCRyMbkb/5T+5KsLaArpLKRxoecsxexZ0kqrgAr1leQZP6nbbi+/AUue655k0Q2XXt2mXS+JKgXVPFd+paUiCcd9+6V7muMzWl3T5yLSs2xdq1eLs9ZDCMTY9z4it8YD/tr3nZoKEywAzixsuq+dJEt2BXQ2Ngkm6JD2NM8b7755oNM9neE/6//+q+vhcjGR6ZWhRUUJMLm7efg6kNcWzuDIYuji8Xmw+Y2gcK12AM90lXxuXcdfOITn3jIC2TFx+Vq/BmfWa5I51aZxfrlm7XVeX7C8ZJfY7aC2HFcrntgDj+DH4vjm5D19y4u8aPuk+wtxnoEh3zpYGMhn2WTsHR9f7FdfIWH2myu3/It33J5//vffzxiIEa7V/GcPB3HMawc43X0s8dhKrvDn+UR/BGPFDtg1+IlefGhLWriP3ITOF87XnSIy+EG8hR8qO/9bUVZG8vB2dByIHPpcwsIbKJ2zcO8ls8tdpOXMfZ9Y/7y3uas0Fzf9Nyx/lcoIqM9D6dwTDlR45DUmif+Ujv5S//9mglbtqsHNjbejcl4CTtqbGRPDstJOwa7w308eeM7nJEnK8ooZMI8Y4Lzimva2t1YfJtNri00V3ZPznhCY4GX/JStwp7aFGOaTzjrhbTdc+wAqABQ4xyJ8iUB3dRzbK95zWuOtzeaDAAARiovgGeD1ZJ0pLj2BeIl2/5eoFpgWUAV/DmncxLDDSacQVsqkxsMU4aKq7bJRcDpe/8RMEoAMsDcPAHVEkp91l//PdsqcBWMq6i1ErNzEMQ6VvX9bW9724H7vcCtJFq7nATBbixVtvp5vQoB5lZ/nMJ4NwmuHwm6eXJY81zj1l7jWCJrPH0CD2M1J8CgXcYvQBiL65GHvrM5VXC2aJ7GLKif7QV5YiNkITCQEftiE5sIsgf6Wj+hZ0RWP8gqmTtfW0suFkgAM5BdmwC4xkkOxrREgk4WwGtLEFj9ZY9tjerZQb96gAzRuSIF4BR09mdu2EXttRulbcbnpGiTMcFGkoB80g9fNt/OwyPHAKVAzK4ECASFrtcGnFufEGTIXxJeex3b3T/6ANDGzf5gKKyFK2esSY8dW5KzBIwNwDTt9RbwKvJf/dVffeiV3QroxldiJFAuOVJ0EKzFBvORMPEDtnnGBjomx+bSNVYw+16cYVvrf/S1WF9QK0h3naB6xqG+1weZsvclVsZb2+xWO+x7ydDiqljRvT0zW+LMviVgix8eXWDD8KLn4vvb/Ru0yWFtFJGBdXyezumCX9NxtlmM8NKm2s4Pbftvbm0vbtWyf5tY1qaEaZMO8l9cNOaNf8avMCEmPuxhDzt8piQSXyCX+vd8pbnhKV3j8QkyXvJ19unu/8qv/MrLC17wgssrX/nKTxGfTy9OLNbCkzBL8d7K0har6lP/zXMxc4s2x6TmBXo4wGI3O1uyDGM27tQHu9piILyzgGAOYpo40ucmtchv+mT7Yu0WbBZrN64qcNRv9/eC1ZJoejD32pQgwamuwdHEQDhdf/DJdeRBRhJWst94DieWA5JJfdg5xI5hGyxwrbmufXX/+h89NN59r4QYssnYFiI2qcf5Gi+eIgnmV4pNyaq/63dfhru7xvhk7XlvBBthd3gYXlGxyzsc9JHO4HzjVYQkH7bU+MV6HG1xSxLefRITvhPe03HtrK3xYckU7O1zEznXsTc4xe/45q4+4yzLPbRPdxt39u/aqf/sX9LZvPu/fWjvzBeWEyj6izl9L8fCkbXBFulRf2TafIqfxRB6oTurwnAVr6uN5tGjShV7u89ukcUX9smumrNHxvYY32ZT9LYFky2C8PPaa944A4ykx96nkh23I8W46BaHUOxgG/zDryKlg032u253LmpncxO4xX7ZzHIY9gNz6kNxgN7JmZ2KN41h5WwhDh4pdpM3niMOKPrwc/OjR5hb//mbmGustXv9GUAgx7kJp+9WBlPCJjzAycCcIyhkXNDeZKTB9b+fsBG4BHmGuwSXgtcYBQOkwtg5GOdh+ILajm+vlSQ5xgAFFwEFQAgmwG+JJmLs97Eb/76peLc/Ai46QCw5GQcWBFzXSn7PavbvCU94wvVXHBBMBscAzb/rBTtzWV01dtuVtrK5wNj4Vbo3GVCdAlT01ufKgqwAGaO3NRLBsr0bCaML5JZNAeQFAAEVWJCHJLh7C6I9PrGkloM3LwBr7hvEAekSTzJmu4BHcrW2ugR9AaS/N2iSL6JUH17+yAfJha0LpOawfqtfOkI2Og4Aa0/C2Pl+IjB933nnnQ8JfGeZnuWo7Y6TazJoDgpLS+7Nw/Xm0TW249Mx8BV4ACsCQ/ZkxO99X/0C0/pvfOx/icaSV1hjxYmsEHQ+yAa7d4lk7Qr+qua28dIhfdhhQSfpwd+SB8mgXSDuNX7ybDzpxDNrtdM9999//2HrFQoWp+i3sQvU62OCPb2xH4/BbEFCQEzvWxTVRy+g69m0ZN+84KAgyV4RB9V6hSeVbrt/kI0tuhm77aO11VjhCIK6xTt4yb74I2Ij/vWdn8NTpNa95xjTd4GerMjJWMUXRSAYK75t0mBVxJglgWSwONO58K/nuNN72zUjgskGvkh4JCx8QMyyIiU56LpNnODd4iH/3ySmdulNnNWH9rre+OmpaySB/c2nGkfzy9YRsranRiZbfSwW1R5MaPx+f7o+2vEYEddnj2pErskahvIvZBc5873r6Rxf2TgM0xdH236aPvCLLS7AHWSv++2kIIvFO/3b6XIjjgRH2XH9WtHiGzgRvNm4shhk3lt4g6lwzeduZcVHzGs54HlBxnglOis79pHM7HLhL/yqMdKfGLFtiut0XT/4MJ6xyerG3sYPA/jrbgVvLng0jKC35TYSiU2w+AG/2BiAn8AtMoGzy10VbvQPj40D3ogh/MunJBcXIp/m1lzx1mSFe8Kf9Mp2yJSuxJ21Q3PEI51rrI3bLonlbDBq4zj7xdX4xcaG1aM5kRE86b7OtRjSjmi+KT7iMl3HL8lJPtEnnktv9Ey3+icvNutTQYYMk333VLzlj+f5sInaiPNWMGgRpoXGP/qjP7oWcbpO+2yCrzbO9Bt+VpyVwy2/McZzrMDl0vPu8hCrcMLwmn/VF7urXTyLPteuun9fssv+zGd3ucBtfYtT/ERBj03KT2pLjGXHfSaHzrX7sEf6rLI3dhhP/3I/eZbxsUnyIy/YyObFWDaEH7GZxipfggcbUzdmXR8BMAiDXQKTMlTsBLE1EKCPICY0RFAgAMw+3bMGzRkoVSBjuKoYC1ACOCJK6UDcJ8fSP4K5q5MEvmCJAHGADfxkwUkQ1DvuuONYPXjf+953XRFMninDvLsH8CHvkgbXIraCCvDiWMnDb6560y+iWT8b9I0V0GzQRxLJyNYl4LOJLtIL1Fb+W1SoLXpbEO9v/+mRM7MVIC8IIi0CyZ20jwAAIABJREFUi/sbi4qlayT39c2OliwuAXIeOaVr897x6dN8OSF7MF+6Igtza052iCAuPuuPrhfsAojuD0zYzl638jZf80OybmRzSxaAx8rLmHdOL3vZyw6b/omf+ImHvGCLXfErgFP/ikSAz7VIOX/TDx+GPexcUQE28R3EReKF4EkC+Jp+ETK2u0SN3uqLTNgF3fO/c5UYyK/uyDMiXZHT2BFchAVBMnYYQgZ9en8DP+0aSaNVGraqyMCXzr6FvCkqNJ4wpG3gybu319rCJ5mpTb4BN7aAyV/Y1RZvNujCjvXf+oDFu42OPcGkPhVpOmcVjo6e/exnH28871EHK9fIqK2VS+IQN74nyeh4q2HhqccOFlNrA65toqUdJJ3fNeaNE2wSodh4wI7ZX/PwU0lsdnGHj7OZ2mweFXf8U6DiY4sT/a2I264AP/9Jzmx04/D6cv2m3+wFQV//b/ydN0ckUcxnDzBrY4Y4JfYgNGIt4sae+QbbSE5eGmhszbG/G5edJ9rnh5Hhkv23vvWt12IDWbIDcmmuVvuTS21s4ouIRbKz7XY7uU4iscSaHvlDslMIRg6dE9NgJPxorFvUQFLZPr/dGNw1bMHPdm3cqk3km32L6XSYHPhZfTR2Y8Rr2IaCp4KXQp5VfxgmgWt8cMR8cU143fhqf2PFxnq+IimiB3yRXzcPCy2KhDgFHIQ59JvsGl86Umzgy2JVnxWVkm/tSCwkDnCVrfadrzX2ri/+eoRC0gEPGmN9Z+Nd2/3iI7kb3414bu00h+WlW7w0d1gvxnY97OSTbI5PdRwmw0K7MMSy7lGoU7SoT7kHHPPOFRgirop/tbPJGjnhw/wTjuzOivrqkZZnPetZx8vSnJNkrzxwZHKBkfyEPUpY4ZPFzuWm5sBv18c3J+DjXQ+j8Sz5GYyCJdrcvAgGdIzvZVfsHA7DBf2xafy8nQMVj9/73vde+Wv3KszwE3MtrvYiug9+8IOHnYlp5gVzyBBGwV/Xw7j1kcYEg9j7JshyutruvznC1a7txX3F/f7zHza5OQlc4QvaetKTnnT5oR/6oUu7LtudiO/DzI01fJt+dve4OCm3ED/pgTx2VX+xCl53fXOBMcnTWOipR3BuuvXWW4+lzq1QECKlAHyCAbQLdAu4AjgjQpBUZQVRQuTQn/EZn3FsM5bc1L5EkJK9YKFzVaEyXgIUIHYsDEYgUZkzRiQNmW5sfneX0ACteRCygLLnm0NA3ziRaONi3EgkZzTGDeCAwecmZoIlYxCIGztSVN9WxZBz4xVoOIQX4PRdUYScBKf6krQCaXawSVtzBXRL5Jd8dj3j3+SHsTN+cgbYiLt5cwrVtGxliUP99B3QeSO2FSv22TUC1TmpsrWP/Bs3O9ifdzGnM/Atcawftk4eAs06vgDLYV0rIGyyDNAav2BFPj4b83klxX21ubpen0YMgFfjEHzWdpGL+tt+kEB6E4CRE/bReS8Ia1zeOWI+cGIDmrnxsU3Y6NP1ruUH7AxBQKAEauQFmeG/SyQlukgXHxAQYJAA6Lug03f+uPoydrJBKtlyxzfh9zIwAQEWGDv/1S6fYc/pREUeFnbtEqDs8Xu+53sub3/724+teLbqI+bkqQiyO4cEcpizsSBS0JvKN7ghqK6rrYhD7y1BwiIeXtLTGL7jO77j+n4TBVXFFlhiHLWrOABH6Y4+NqFyThKKOCmi0N0SGDqDmcbNZ1YnbNu5rpWQsTGYYXyLt0uM2Jr4uQV4WF9/Pffc9vv3vOc911U65JqdbjEJNpkPrlB/KxcEP51IbuGFmLBYtONVoIP1kt+Vy/oj/cKe3dpNTnAUgWMDcK22+Xbju/vuuy///d//fbwECuaJqYrNiOX67NmP2WD9h2XeiA+jxYQlfriBMdOxZLd77UyiG/fActjiOIxBgMkBRigMiCsrn64lU+PGRfq+Sb9+0j/M1RZ7Ehf5N5te32cjigPaVfjmYwq2/Ogc9yTysNj13R+WfOxjH7tiKF0lE8VpMb727Txjn3AZh62P5MjXrMbuSv8WxswJVvadXLMLutkYxe86b67O8w8xYRN+/qi4Ks4rvJ7tFkaTW/eTCW5oW/X6VOfgYXJR/GOntSMmLCfBNZMZP17sTRYK4Oxqbbnx63ftCg8Rz8hawQE+up999Ob6isgveclLHvKYL53DH3KDHWvz2s53sgG6w/nhSG3AH9fgkGsTyXb5mXmu74ovy9Ma2yafyXjjyd6Pn/En9kjWO085gAU5eC1eN4fO7YvG67vdV53rsWa7YupHH8bDPmAknMcl4Yi4jteIUfKP3R2yhbL63DhPpzB0Yx05rF5wwOVpjfn2228/fvngvvvuu+avuJo+YIM8RNGy6ywsKUauXMXJ/0fXnf9uu17jH7/3H4GEtnQ/e29KDaVmSpDohEYTtpmGagkxVGMIQmRLaKWJmiIkpdUG1Qqi8YvQiuwOqKJVpCGRkPR/2N+8L319cuwzz/dJntyf+xrOc51rONax1jXcm29hYcdlVw3j5tKQhFGwwsWFvlc7P/7447cHHnnkkSc4rYKOkoB3g25CJBxn3OM4L6DbZCW4dyxzbeCfRJsCNqm0rd/a7W2o//mf/3n3UxMR4q6aNq91mWMVAOQkG8XBJnZ/U6CkRT6fAKIxJF/bdIqTvbkCgM5TqCvuECbkW7MEEUAMATzZ6I2MgJmON5j3ijnQEIASugDwsprT0azLJ/CiW76AJJDb88saOs2zz83pyp8A0PfTbhLuXlHhi0C9jrkO3tpJ8LOl5CBw9koE3Z1AIEkDBmMKRImXP2zCEJT5ApKrkwzc1s+dq7Otm+4Y627ObZYBC7GzYMv3++RPwF/88g8yNc4W+tYmqQDq7bIDOD7pk/3gCrBvLiSEH7rKBiTZje4bc4vejXn6aAxNk21g0AmbnOSDL5Ob3prbmH6zPHn5GQIpWVqf8SVU61XE9V0iXPIk2fB34yz+Lg7ADDGqYee7/WIrPSg0JCC6y57F0ute97rb937v916/IkKXi4vbQBVT2wyCc4hJ40dMe/67cfwXs8lIf41dN9uVDr6fLSORMAzWrC3+f7FH18kqpuhhY0bBJz7MDefpUpywtcJxb6Omt/VdvsA2iE62QWB33WJGDpZnGxuO+BsRsL72p/M3velNF8z2GNnmbjiXbfb5SeQo2VbX4luuWb03bvOG8TsHHZC/MVy1hDHkFx8KwBNXm1d+5SsIcz7b+xXyL1zgzPV8kb8i7fIzbOs7Ao9L7GNCcmTHnfrZnJ+snc/H+RT8gsdnQ5YvKa6WxPIlvruxbRsf6Xt2zQfgJEwjS7rAVWBl5ylWYF/H278coe35neKnBkjr604ocy2fg63xtuK8xh67sLfzltMsue34lUVB1tjyg1jSZDBv5/ILMciOjbONbtv5C1/mGy5EwAbHi2l+vPsRfzqE8fiBY9Np8mhedbwrzB3ruLU5bgan8Xt5XP6Qf8Sk7/mpixyt0QUlx+EcxVp+tZgBsxaT0sfmVH4t55HPcd0BpVgqJthS46zvYpPftq/1ehzOft/FZ7qDj3InHXeOq6owbXPncmC+s/l6Y6RjxRpcwfXZR97SuLL+1qRJcl544ePyB7zdO+m2Sdp+eJZM3gXT3/S+d0SkQ3dz81u+CXPUKvLC8hLy2uZus41pcdE6+TsegrMsV4ILHUMW9uRXy9U1p3FcXEDsaPxY/+WcH7nQuWtJL2Kcn2kqJBNZxRNssV3DzdjiZy9eyQ0wB+fjOzDZXUAaOubEOeXO8yLMNlLI9y//8i//1wBIkA2+TmZkzrjgvQTGYBxpiaMARY4kImSQktsOpMyDEHJ0C0RG+uwqRh37DF1Ho2dZupWjZ+g++MEPXoEHZMi5nSbOtQAkoDlN8wRwHVsS22SnkOnY7STvc1873zqIRsB26TiGxCUpkwn5XOdEOLerS8+SHce33Tz7Sc7G26vSAJA+yKtQ4B97Oxt7d6xkST5FwZKSjgE4u0YJlvMuYNIJ8nQCC4DfpIc8Wwv/RBobs3GSoWN6sVEA3FXPLWCWIJB3CQU7I2OuCFrnNju2SJREjMm/yKRpBMCAnUTMhkiA2KHr5Db2JpBNyuLPenzS85Ifsi8x3+MkSkm57+lYDCF0W3SylwaG+F2SxrZbOLc2ycNVAfOXFEvunpETV41tfUg1oL+fLvk+e4jTTf70SjetFWlDhhb32IRe4SCyw+dLxshAY0qeSOduE9cKMEXoXhmDr24vjWz1W97sI15bj7szEEd6Xhzng/CiY7aQQMSSLTn846tLZPgTrBdvO3br5xMKQXlp/QuGbJzyG0lcMcEuEvMSHb7CnsZtHYsnp9/AwjNPuuq1ZGTvHKAXiV4jwtoQBMVkxyuGyYSgmYPOevlfPuFnypZMibf7Xb1qDXIbGy3JRD40BvghnbABHbLfYo58hhMkW2vMB/u3YymU6WTxvHjPz3qWXxwg3nBYQ9zdQ5vb2X7XB28Ry/TZfs0Aek5WmCd++W7r0STdPKIo7vj1NTG3eIAUNm+8p+/irTH5jBgjl/n45MkHxDM94DRnbNqP9yhi4W770xWZFap0YK3wWWHUcfyqMfiC48mvKMdbN1aak3x9Vnh0x1Dvt8BVcNTlMnBpyfoW1eyiKMV3YQkcT9Zskt8pTs4mUGM1T35SnNHv5lO224YSvcI7uWoLGDgsVnznjysTTu2Yxpdn+NTpEy4UbUPCOzPk/lNmenc3gcLLoxDWw46bZ/c5bMfdu3fveoHZ+sPyKNgMxzffKoysnZ+t3+AHySPXs7Ox2Exe21zVWO7kkWfFAM6zsSne4SdfUkA6dnPI4v8+IkMOGLCcF84vTsPi5f8wy1o3H+M3rU9Dgb5xKGt1kYQO99079Al7+RkuSr/OZcs+2YoscB+eaFYqqulgL4Bubl9c0rhYziyW4H3zaqqzSdtwJ/hMP+og8zcf2+K+je1uzo73mJqx1BStEX+CVXJ/x6grxSA+CYOsIRne97733R54+tOf/gSgo/wlNcBUEAuKTV6I8AneSOpJrjf4lqAtoQb+jLNAtMULR+/ZvV5k1L+ex+ilPQiHAFogSMnGXpKm8Nh1UrDuC2KDpHC8LV4EekbahLdFZs62ZJizJxfDuz13AUOxAPTM0To4JAc7dbrBw7b0AsDpbRM0ULKNrBzMuVuUJXu3PyIK5OVvOrA1WGra/O7v/u6TrjSwi7ERXOs0F9LqpYFAArFHRJA5dtog5ofGUvg0B5K9d23QHXsixpLbFhliZQOfjV05RSi2sEM0EVZyrz4XpCUF65Z8+NLpp/TYcfyerpE/65E8jAncNk42cW9R1ZhsLo7tTw8SGB/nu0tYJUkYtf6NePJ9Pg8nrHsLDUUsQs6fN4msb/P/tVuY8+xnP/t6ZjgZkPDFz45XEPFnfrzFvvVsYkgvHfOt3/qtt7e85S3Xs2VAv7HW3vyQDtlHIvO7xRJVstIpf+JLMGeTDl0uMUd+6BX5YCNEw/Ydg78jfY3Vi4ny+dbokQa38lmHOO3TXUXigt2zRdvcRbUkDebTE9mQPsQA2T6TNizfRqbiYJPtJnY+39UshSw7L9lMttbUMXwZMVssQ0gWH60dZrClcRRksKDv4mvnkLfE7OlHbC13GaP1wAKxJNds0a7x0TYF+RbeuMHGnuYH2yFpSI68wo9xhyXl+Evzd1yxtI8NiCVjmkvub03W0d/8gg0QfsQVGZNzxCe/ZB/rNDY8apzm4G/idmMJVpGB7RSzGiR9l8MaT4OfL2xR17EaGq0BiW5sV2FxFjnO2Mu3loDKs3Ibe4t9xYRi5MwpMM8FDbhlPniRPMsbs++znvWs6yXJv/qrv3oVc+ev0uRLfH0fI5PL4E3H9R+m8PH01TZxkQxws3VYu/zZcesLuJycIV7hbJ8ag/TW+t2tYqwtFJId1rRdw2PPl9f5IXwRB8nj5xmtxzGKf2vSWOZ/J1dse2N5+ab97Jee4F762ppDzjBHx/p7bUBfyZ+8GitwHNdZrIaVsHDlXu6x/GFtoUkC02FM+vEOkm06thaFrLjHCTcfkRX2KiDlzLY3d43cxmMXeXfrgP7Gh3ERMSJe5NaNq+RuDcYWJ9ZIZ3IRXKLvjm98j0jKl/LdNmeMuY3j5WObC3AsPp2tG9sjB/AKf9VsFWeNlYx7B1drVA/CpLbt3S/LHZOt/x0r/swnVvIBd4fSb+fwH/qDEfjOXoCBBZ3nxZPic3m/8eEnmfizc/gKrtBF8rs7AJCUDQKkncNI6JKjQGVMRGuJo2MynDddExg49n2JGIPr/FO4+Y3P4TNWndlApsDvJ028PV/w9nl2rCWWlRfgayw4X/Agdsl4BoFkbT2cRKJEDsgiGNq+xFwCXOegA0CxJNt8yOsSsPYp6szn+LZvB26JGIfPMbvTordbct4FHLpz7gYufdAposb+PYuavTQJPNdrrD63sSBJLugABPZy7iYtYIYICTLAw+f5sbUvCURMG3cDq/UqRJaQbDGADFo3G3bu3na2ILO2QTZPv9+kJzlIkJpVyboJet8LoQgpLjQANtb4pASyV5vZeQkvArAJXEL3uAdfl2AVosh4cgAyupYk9z0B3lS+RYZzSwYlHu+2YO/kIzegR94UMAiC2LW+lamGVWN2WzqMZDuEZcksO/Ebx4iLxmBvvrGNoN4r0m/bL/Fegihx98nHELwtqBaL17aSs1iSMJK3qztu1bcffu2dLYvh+Z5HiKynBNbdWmJabIlpz3oqhMR9xytYuqW7nxrzjw2TR3NOcls/pmf7vHFejJ4FBZvvPIpOsbBYRu9slk9ZjwYGf6Bbvr3rRag7VoJPho7dIn0boY3HL5pLvDeW/Ar3+VnHKOC3EbHzIOz5ePOtzRsHWSMLv5MT5bzNV/ChOeGVZodcbL10ivwiWOnGO3rY1dx8SvG2mE3fyZdPd4GA38BX8im8YRRdsSmMSO8IpysvHYtQhkFIl2JBboc71mkNyelt1nQnr7CPItOaXIF3XnLBJzlYI0LuVKQkN7JOb5sHT2IL76ybL+F+bdd4sNb27V0J8M+5HXcWtO3b2OhvZN4+vkGH7LXyI/bp5qGHHrp0G4Yg6OmHD2+DAlYqGBTYOMPm8va52infJWtynHKzQ5/lEb+EJQ7FwebS/t67/8QOPFseIwb2dn04uUUT+enYWGyTT3QnQ/HvWMU1/fe9dyp05xjf04yBk43vcQCYhj+yDX82937CA7ipoF7M3nGcC/Oyw3IFmNHdneUjdmr7+uvimNxGR/IevSzOnMVqx6gd+pte5G81ydrB3+7GoC+1SPuzzTOf+czbP/zDP9zdAYQL8Q98CO67SNH3jqUj/DR/bC7rwVf2U2NvOTq9WdtimTnCeXxsc79xtkilE/jWuJp0dCHWl2fBoM2fdLIX09hTTk8v+aicjufEu3pHkXEX48jtXQhbJ4pHeukYNQ4Ouj7eufI4LFuMpE95cy/28BVzyo/7Th/5Wx4Rk9cdAE972tOeENgIw4IcIsxhUyjFJaQCpm0AWjGB3G0BSog+Ff0crm0b2P5GriXeEitAppw9dxNL8nKoLdh3bEkSUJ7OXQHcOD3/2r7W7Op231u7IKcnDsG4CJGiXgAKUobf8xjOMeuIEoZ5lyAKWODJhvTX/m3anIkEgXEemTt/kzCCsvMJ1k2gydYxbr+ib0SZLoDxFjeCeRMn2ZPT2ILCuXxmbU5n5gPWHSv4BW3bNEf4GtKjiOycbWIBJzIseTBu+5Z00wWgWrumMz65MbT+vAXJkmrko/m2e973yL1bFAGNoogeEBCEUUyvnG2rC925ijRX6+DE+r+ilN7FLL+0fwuWxiEDfWyisTY2RTLEjsS+JHETsuPXprAsOV314uMdF3lozeJezCKSW6B13vpbx+arO+52qTsW6S4+mkMc7j469Ck+Onef8ZUoxbxOs0SERC+pFA+N/cM//MO3D33oQ3cvRmMP8sMOxYkCQULvO8LENxA2duQjMCNZPduvQVgS/ZiP+ZircIN1sIFtxJa4WyyVaxYfKgR7X0zni13koG3in275n6J+iczq0R0p64sSfHEHR/kG/4BZCpH040W3i+H9rbA4195YMIU+N2cjVfIwgopI8UV2XD+D92Qx95Lu4rGiQcNPXJmnTwUBXOV7net4Y8qbigR4Lp6tg//t2jevL3FcsrbcYm9RTvfykXEcS4fs6OrY5ni2bRs/kI9ha+P421WsLaCdJx/DdL6mGIKf6Y8dxQaepbDUDGVLOGDtxsIJ2brzG0seYAd4woZ8TtOdjMvP3C3RPhdq4MjG9tqMXy+H4X+KEjGxBSEbFbPhosI4XNGU6fzNb+LaWtZe9Nm58Es+cRxdwYv1MfZNf8lSrMBKPuw89udXcDJ88Uy1uLKP7Fvs9zfZFDc4/pmLbccDWm9y4Qd8tjGzY49XdCWxf6278dzRQadiAf6LWT6aTL2Bv4K8cb1AMV/Ff+iwseTFzTX4/PJq+NI2d2jyw8bW2Nv4IiuO5fiOgQe4RcfuNkUmXVunxiEOJ58kn3ng3uYpXJqsbNV64l39es+jjz56ca9dg2aR+FB8s+1iAj9Z7MVfyJf8dC7/J4u6RGFqfJhhv7iTu8UyTiJf893lBS46pYPlgvyytXc+nsfOy/+N3z4XO/jx5r+Nia2P8FHbYCfclw/IIn+Td/kD/8xefAq/pZdtMPEPnAw3pXM+sfWLHNA5++6Fvm/ev3sEANBRhsBaYkZhOwBFNHnKRW45LlCX+BBbgQ/MdYc7nvCUtoRtyYi5FIBLbBiyfTmQ9XAazmF9fe7fABN5rsvZ1WnvAGguty1v8rfOJXTAewMHsAObLfqsdx10A5/O6dC4gqfvvV27uyA4O7IETH3StzF0wpbQIUsbKJxx7dmYS3Tok435mOMAzybPDRQkQTAhJIggm7n6wS8RUORBgSgp8RMEz/yNKyEgN5s0BM/GyAYzu/ABIMs/7E/HdVoFOXChc/MgAY3jCtUSgY7b5KEBwl6nr0ucfUpUfK1z61C6oiV+Hdf27rDpmeGSAcKVnjQTVu4TjJDAJbRbuK5/t0bJLLme+9zn3t773vdeb4FvXOSOT2eDxu+8feEYP7FGzRpNqAVbCVbc8yVzLB5IJksewoJ0s1c6xCd5ycE+sHHBHinMRvneWfyIu+TqmD4lbsSOrHQtOfYdcdk5FQSNhcDB1o7L7snSPiRrfbXtigCEj/6scccTW5tzNFKaq1uzERf4Dc/Flthv/Nbk0Z/2i7dtssG3tQGZjA3L+EX72Rhx1RBQJBuPv4rxxWT4xe4Sf+eK34r8/i4G224Ni6ewGv5YqwR/zrO4ilw2h9gUM0v4O84VDceJAb4Bb7eQQGSsEfFma5jPb9h3cxbiq2Bemy2WySer8y0UGzO87CKB4hY5TD53a6UL47odlM4qQNYPloPAa9yAr9veOpYYNs4WT3AJL+n88nV3t/SumWTXXENYN+fB2b3LhI3ECyIKL2A2PYj/jcHOdXt7+13YwZXWt+FP2zQO5Iz2af4szshnnWOutq0+5Wq5k491Dh9ioy2yFdAKimSo6OiYZPm6r/u62x//8R/fPfbR9r26yn/go7Xw4+V18Aa3ImMyKxDYK5ndTaLw7zi5aH9Bhp5hQueaC3az/XK/5pKTFh9xE3G0BWLzt353aW3MnZx4OcIW1Mtn8YSNZ7HVeJuLFZeKYVzCuYpX/rYYuNzL387jI4pHTRL+ZR3rY4tb8qTYpaPGxRmWR8NUtjh17/z1TdiFq21e25zXcTWnaw517N5V4i6vxt18uXXGvni2dXXnS7984SWNy2vWf+mILJtP8av0A9cXE5zTGGRZjsbu+Y34ggnwij584urL0embzzeHolgs4CnL1fZv+m/8M8Zx0dbmQg0/2XFd+DOnfEln/Kw7H72UfmXIf9Qkcoacs7bES9Sw/GwxYOOOfunO8Wy2tumnae/eASBggHIHLpnk8ALF/jNBIKYKtpRGOY2h+FTgSUIAawFoSUzzJI8EssDQcZKbBXLIfdEKWYHTksTt6gFfV3J2DZuMER7AjIxLREAO8dlCh0HW6ZE4gdV35wos+uVMrcHLIyT89nW7DYBfB6HH1rFybRKgy21MNAaC0Xb63UKGvEu40hGSsCSATiVExIysSLYA1Q12Kw37L1GNSKeLbpdOBwtUwG0TdX+fVzIROkB3du/IvUBIB8BAcjJXMiIwZxL3na+f9g2082F+11yAdYGSfyRvcwEv5xlfMS62F6QRFoUs0l+3+Y1vfOP18zh16SV1tgPobEJGyX11iDh1bvGFqCEUS6QbtwZDidBayS2Wt7AVN9ZEb7BLIZdOFDIA0m2Cjb9kTdHUOcB4m0ebLDcJILkKm0h+bySHgZKPpIKgIQ7mXaKLQGzRpxjmczBpCXNjap7UqEj35u1vTYDssZgGj7ZoVHQvDi9BgtH0Ctf7rqG2V1rJsfnEtmRJNi8PajvMEofuPNEkc0UGBssnyaHRDL/CixoOdOXqIBshFkg57ESk0ou3S7dv8ZI9xLcCHkbAQvlP3l28FxNIrTy3zQqxBoP4A5vCdfptjBqQ5Yf+XgJubuQHVvAXstLH+r6x2C6f8JJBctOfxkrrEO/Jz5a2aZ6x4epBTNMrPYvxze2uIpkfPrDRkj4YAl/ad78CQLw2H18kJ1kUhOaTg/L/r/iKr7jy4jve8Y7bz/zMz1xNgP79yI/8yIUTHqMp34nd5oKxG+fpQBHGJzvPP77V/AosBDLZ3G3zKZ/yKVezVS5Jhnylf90F2bFdxdOc9NjWEu+OlUc88gkDNF1OXsWWCHFrgd2Nnfz4ALu0XZNH7NE/fpcuyl2//uu/fvvGb/zGuyamfNU8mvGbn+UUcYbLynsba+3DIZafJlPkv30aTPC7z87T+GxtijbNgXRBH87fGFZAaBKJzR1Tw3Ljj32yJb0vNyIbDlEMK96tPFv5AAAgAElEQVQcR1dt3+LNfjjiPHMmv+fKt+mm2cRvxI+4EqdwCK+zZphnnfKV7xufYX6xgcvyncbqBeL9othyfHkansLE5Za4MU4BG+hGPDVXfOd5z3ve7e1vf/vd78XDH3zKOhf3cOvGWMyjazly8xA5yN54Yo8v5uPJBHPFl/2KU9ihvmq+tu0dhcWS5unJ5+Q7nzgUv6fnfCYfqWiG13zcOWTNlo5b7spf7sdLyd/x97ur5byDwFhiOzk7JhlhP/vh2J1jHhyq8/I7F6noFU9UT4jJ9sMI+IkL4mxwl7/s/sX+cGTtqQb/p3/6p9sDDz/88BOKjgU+RFuwC7YtciRZSZ/zNSFysJ97LocWrBbRdwqkRESweSQDnVXBTz6EW4KUDBSWZF7iRcYlxuTbcQTfFsLJhHQWDJ/1WZ91BcVf/dVfXQlH4kK0llTTN9n2eRJgAPS3ULXmBQJJacnzAr+EjzBuM+IsckusJc6e7QJeyd3fXnjiFuiVgdOtzugfQRe8yaZhsnpdW3NUxd9eqaUDdqIvxyDxwHlJXsckd/bhY3yrcRzLl/rkG33SicDks4jtkjME3FiblPzdMYJ6A3cJr04wYF0/Xxu1nz87trXt4xZsxlfoF4ApkFuHc+s2f/jDH757y2hjAKm1qeIKaeK/ixFiDzHIt/cWNHanCyAMEBW0CBr9KfJceZL42ZjtgCHijMie/iuBtL/fee1nUyqcml+yV7ArBNmR7eBb+vM8GQzjU8hYcchmnqlENCSMPtlPMbD2g0XIg/mRKvaRXGGZZMYHzIHwwLlkdqcQ35a0OmcJ7CZgPgnzGqdtHdPYyMQSSgX7+osmgJcaatzSUzLxK7jCf7JBzSQkmf7hrxjb3IcQkWWxAFGEA7BHbCTrkvZ9ESP9yr3OSSYv30Lu5Do+p1GTLHAgOcUHXSj8yJyuxezmJvFuPli4hIauFhvZl4740vojv1tiuRi6zYSOcfW4sZZEdRdehbGmAd0vntJpn54p5wObB6x9sdZxi4lrX+uwNoQV3orP9Ud+xx/hVfn1cz/3c6/8WpH4yle+8g7q+mnj3ljvDg1+t3cuJRdsUyjDkORr/G2UwwK4KPeJwWQuNl7+8pffXv3qV9/9LGNjlTdqTvzKr/zKJWNX0+lyc7X5+Zo8CgfNhU/2SR/LTbZoxJlwCP678YVP7Tw4gXfGNKaCpdhhF1cCkyV/6Xb2bIJrwSeYzEeMxyfgIRyxnn08tjFc9JJXNcNdLaRX58FVxT7fpIfeodRjqSsv/+zY/MAVbbi6cbOcwthic/3c3+IdPso/+E/nbkOs7eUxjQy5SVzTJ27pSjdMXMxtrsUpOhZbsMo6ycoPcRT5CWfahrW7RxVMZ32zOax5W6s7gZNtfy3HWjpuH+VrTf38anekiEeybJ7j83iueGn76p+94FHfxcRyfDiFm7YWeWJxH06vz7M/ef3KScfC/MXZMx+o++i+/eoictMtX5GD4Bz55TR8xH744vvmMNvIS0etPzu1X83K5vRjzXgL/iH3wis6XDn9jSfxNXNsLMISMQ+jGqP/mm3sotiX//iLJnr1W48b+onOrW8km/LMAw8++OATFMQIgMyB7e8foEpwVwkBOtAF6hKBABWYjm8OAMwwlKhLLXGtUyJbFoz8dw6Qt49hyc+Rk/WFL3zh1e3rJRqUzegd3/r6p2PWObpDZ3OBIVtbt+6UfDu2f4J19aAT7jyBz5hIbOcAR6RFYdun21Ccx170aR565bTIBVLRdkVYY+U8rhABXkkXeHNU5H0LUk4KdNnc9vUzL3RCTJFm462PbIfL2Agk0DaHDjP9SeaOU6y7ygewETgJhi/xwbVDYwPm9R2+j2gZM5LR362pRzQAkFji2/TDL4HDzoEcsYtuppiR+AQ+30BUO58NEb0FemvYxMOHJeItDte25DQnPaT75OJrW1QgcEBzbS0pkBfGpEu+q+HQmIpKel8isQ0JpKFt2T+/bw5zS26665IPggLQmxM2wlIJw9olSH7bcbCBvTU2JAx2p0e4jLjlN8kmmZJB0U9exHPjUFyLsy3EJBznb+LkD1sk07OiTSwrEBDF9Rd3MexVEjjWeGcnvm38M/s0V9jBFmKHH4hr2I9su4radlco+aEmFPIo1und/GwsRuA1gqMQheuNs8RmSefmWDm0orBm0Y5jH9xaP+udFN3JgJyI7fUvzQGEkV6sgV82Z8e6WrHEgtx8Nxu1TUGElMGmLRAQJTqRk/wk4ZJ/+XXX/+CDD97+/d///a5BhvB5vnav8mfX9jcmn4IdS7ZhxRat8pmiZrGXrdg7+Zagwo2NdXkDViVHeuvqVXO0ru4A8O8Vr3jFdbtu/+hZvmYL8SxmzQFHxPlyBfqnW1cFm2N1A6/M1Zryx9e85jW3xx577LLBHs+OeJiCxVVFumgceMsm4qljFI4wQ6HjToj4CB3y3fT3xV/8xbe//uu/vvS1Mc8X5b/NqXJ72+TwfmklTvj7v//7t7e+9a13d0ix9XJIukzP6Wv9TM6GxWxB3/xSnqMfssMaMdx3z2DLv42Zj//ar/3a1bRxhxx9KnA6Hla66OHupeyjEdpxmouNgZeyafP5W64hr/UqOn23PjFC13zVdk0BsjcXPBHjHeMxlrZptOKzuAOubqzmMH7nwU7r2fwGX5eD8VOxiGvxn40VnEds0E9zqSXclbP8mH8s75XrYFW6b/zWAsdP7q4RYW38ig4aw08qtq2/PfKzul88WLvD8mTTgGwc/9UF+BXfk3fZffGXr+Ag8i7fEFv0zh7yNbvgd8u5HENuPEFtx07GkLNwGXbhF+JWgzpZYSnftja5yH5YtrVx/iGeYb98J6fAzOU2cgJOIZ7FJfys+ddj6xrh4hPeNeY//uM//t8jAJ3UCc94xjNu3RagsJTgKU/xgCgRbBPeFmYWpihhDIm3OUuE3sjLIZAEziWwJSVGogyBvMUNADXmkqPk76cCK/4jTo7pE0EypmBte+Mbx9oUqBJh27eIpEvkVxEkYfW5skqgAFn3DOgs4VqjmkcQILoK4NZRc6Lx3DbDbgva5l8bIMKSgGTKPmc3apObYoXtNvmT1fk6pQIDUGWrr/qqr7r99E//9GUfwedWYgDik+0QDmAkMUpySN7aDmGQwIGL4G6s9n3ap33a7SlPecr1E3DOB2BLEOiTrj75kz/5Vuc+krHA2/5sxsf4IjnEDn9szv5ewJK4gcHaaxMc2xoDCPJ9hQMANgfwZwO+tfFPB+xtTWzt3C0mlnQDXglFnLEd+0gS4s0aNvEu4LZ/kxTSrwCVoHSCd039zY/FirVvouEjyehOmfUtseyZ9U1G6WcLC7ENd2CwRKWLzD82Fre7zl/EBFJ1PxJiTgnIXHxnSTTfbd8Stk2cfFaychcQnF4ZNk6S0V0ZOtrrR2y3uE1mdhQ/Sx74g32II7xhqyWQHWM+2LUFllhiD82bbMBnyA47zmb4Jm/yG7c5I+uKDHG1+vKSJ3GELG5RkXz9h7Hy0N6ZJf4b29Wtir9v//Zvv4qN+ACd0Sv98F1jaBT5vnGwuNff69tLguT3jV1XNNfOYjFZ3JrpHGR6i0ZxaC38fhs6SyrTh4JSvqcjRQjdJ//6AD0g7giY3JRtyyXdov6mN73p9s///M/XW+rlsubZBhJcgh1yJ0JLl8tBxAYbKVaStfPdedicyCw8xefkSt/FkHXAVqSV/y6O4oubY+3Hj+RmhVvj7i3i/KWx9qodnHTFbmN5fcoaYUfyxkNf8IIX3L7lW77legSj982weePiYuJ2MUWDYnmaHMfP8WX6p8M+FW70LT7llfQuRvmpvN93b+nv780Bqye4Re+NvRfM2KB1+vnALVAWV/iZJpSC71wrzmVd5HP7dHZwJxP8E6PtY//FLHjQZ3KIEbpvWxy3OeTTdLIXHOACG/bdWhXVdN74eEbr6ziNEznjjDf5WL7dxt82yeA4fDAXu+2azLWNANjlU4ywVbotrtUNfMidilun4WxikGz4zPLBxV0xxhbqNNhDt5r9ydgV6b77NZ/lvGIYj6VbsSoW5bXVkZoDVi73JedeWDZX+2AWLIdl/A1vgO1spKnH1jgu/4SRyxGaI//qv0d02NUaOp4OYQYOas3OsU7YsH4Jy32q4zwC+J73vOf2wL17965fAej2p25f/6M/+qM7p2kw4MCRlkAqOg1MMZK+Y5d4N5fj7t27dwVqz2wLfmDtGF0o560zMAg5T6K2ytlEuYUicmt9nGQLjAzNWMnLUECkblpKbb7W4cUP6UdgCqpkdTs2mc5kLUk1niQHaBEuJBTANSZwppfVZfPTIYIieSMIwCMZeytrz391G8mSGM6MxBt3icrajl0FCRKwL6ABNJISfSguPvuzP/vS/7ve9a5L992u2BrSu+Dka4hW47uqwJauwiXL/QgKEEa23bJrjRsLxUpXavLd5KXr0wbNmW1KrGzYsZIOm9yPMCMBSALC5sqPhN+npNU5yV2Rya59d0eHRC1GxZPzFX2ICMKrMWFOBQidiMEl+ks81/+QaWDmSgRAzaaN75lsSUdnVcyysbkXB8Kz3legMHvJS15ye8tb3nK9yHOvLrceZEXjBmEDuskL1LegoJONbWRr47Rz1z82UUgIiImkB6Nsl4TZhR020Vm/WJCA6PL8ebHV1yb2ZNDp9kwfnxM3W3BkD4Rrr0ws1lkzf+H/xm2/n3GV3E5MFiNI2BZ1cJlcnatYRFDohU8Yv/1kRYIU72LVujWuYJbCyHmeiRS7YkCcGU+hyof4zR4nlsRqcsI358Hh5CITn6br9OVXP+Tq5PU8oqLLGEhldugKfbmtn4HdghmOLF50vkdkcANraD6xIz+Jm8VMNrVW88gpfI0/LVnrVyJ+4Ad+4PbjP/7jT3qXhZwjvuU9cb+FlRzAZ8htDDldQ4U81oaw2W48eAD7Fic7tgsh6a55i7mNRz4nb7eP31k/3FgiKP7Zt9i0bfHsxOxeSNjVyuQRR4q0XWf7cK4+vUdli2xFJ84DU9mz72IEri/+yjNidPln57l7zgUPcm4BpoBfDifOGqP5sq+itnUvv1quwIeWH27Rp3DtOHchujUcP8RpzbdNgC1gxCoemBxiEN7JA3gQXOAfWyiSEy7QqWPxP3l5dekcutAg5EeKjL47X9F/Xtjgg8bqeFcqYZDx5AJ+LXa3GG58c1o/3fJ9XH0fhdw1iR+5sji/37+OUyPwXfyLfV0o2YIO5rF95+6azws998vleESP5HThUj4Xh+KYLthz/Xd9Lv/EhTUE+s7ui8/8XZHc2BoH/W3N5KZ3duuz9f7BH/zBdUiPEuEW/LCxxcw2wlpPMq2v8//Ggj3JCw9gJSxaHaxd6Ww52voWnOCzeIucvPWpRpML550jduUFec1a5Lf8Tc7Y3EHPjscrYJr8ZE3yAdxsrGSUj6tN03uNw146e90BwKGBPaVSMoAWJO1H3CgA8AETjsUB1kkVQgqydb4lB5JgY3iuzbEdd79k1LxAT7LYTwUX510w4ojWjSBy/r4rTjUFtggD2AG+OwvIuMUC47St/TltCXfnR8JdLVQUAS36XqBAxthvb9Hs/OR6+tOffvvABz5wkWPAxa5AqLEDmW5DlXROeyoMJdotEDmphI6YbiLcxO/4vQMA+DSPQr5tfW/c9CI4Xa3hi0BA19OnYNFBXL8Amq1H8peMHdf2j/u4j7vuoNi7KCRB9kTy0nUFZ/8F+gYmokdeICVZAY0turfLSub0kL0K6h2zubo9uHP8gsUmUEXOJuJ0q6EBjK1fzCNvwHVBXnyyKdIJDM2vmAOkMEHRxg4ncLMhPaxuFuybl49ErruK+Ru/8RuXHfg+/0Fis7dkJoYcj5hYl4K8/Yr7iKPiFA7CKeRzMVTsLoFEmjp+i8mNJXOKA7hENnglvrfgFcfitjEkh8XbfCN/gsd9LjGAQ5uI+fY2NuEtvZrfc6vbledfjd15EqH3JzR/53duRWlyw/H8B1HYJNs28bS2bI7O95OJ7MXn5TiYrFDoO0JLX45l/2T7xE/8xFsd9r2DQYMLXiwpVPQ0Rn9vTHmOdskHvcJ8ctKRPLiPOaQr8bdxRYdiUkw13xZj8Bc5NmfrXw4BLxrHo3D8mo2sZeXVCLAmPu9TPMDFs1nv3TU1/tZv07d4ao4ll/LQNmLEfmSpPE5mPiOmW0Nrjdim531sQ/5u7i2K4Aafgdd+7rGxNQsUEJo8zRFPEP+aC66ktp0fL/4mf2N66zxckFc1GPhKTZ/yW7pS1ChSl7uIM1jCfuf25YBwHfZuviB72/CrXSuyDkPW/2A/H24f/cgFcJounA8fkXD8sfPxQ/jNNxQJ62fr987bBg1+rViCcezXfK3brdrW2RguJMF8NuMvfFKMy9HOs1Y8BL/CIeRdtpITt9CjW0Ugf8NNYUr7G0eBJ1fgZ+K378lXnnGOsVtP/7ZpLY7gkMKG32g2qTWSz/oaLx1o/jsnPW6xz55bxJ9c4GzyqglgSWNsQQ8jNGlwHv7WOrrLtXxRfKsj2EwelEN7IWfvqoCvODG/Va/x3335XMfEFbs9XJ6mez6zzVpjiG2chU2XO4rVPQb+tYYwrubsH/7hH97e/e53392Ria+IGbFMn+bgm3xYbl9uQic4dWPg+z7hq7tRrHuL9eZS+8BSXMfxHQObd81yGqykK3yBXeUCF7bMT2fqEJgpR4lV9m6tmu+rQ81KGFuecpG1NVUHPvC0pz3tiSVeCjskRZG+TQDBKagYfgW3TwHMaBQFDDY5MFZzAj/FlH1AR3JseyTO76kCXE4MAFqwpGAtAgAYUvAWYp0vYJco6a4x6hYiQFlC6LM1SQCbgNN38/rtU7rkRNa/OgZSAiQdpufP+IzPuB5rYLvOARrNHQHoFilvyV/5FpTpvnk8e8cvrJcdt+jYQEZQ6X8TsgBCHDZ5LXngM8CYvIqWTaBs1ifABNwSwxZ6/LL5lpTxq+zlahY/yc96U2wv3tExtIaCy1X3dBVIv/nNb77uqPmFX/iFS13NpSAG/ktqBHrbBLJtbG59itgz2SHL1sfvrct8yZFttuAG8ks8k2MJkmQncYoZYKgQQyYlWr6o6dD5AM748KNj/HpH4ynUAKcY1zQA6AqzJW58gG8ubpwNFt+TtTj5pE/6pNs73/nOJ3W34aFCTaywL/v4vkm+Y92p46qFONGZh0Wdr/m1RFDRgyiRmR8ggPBV3MLsitOuBkue8PdMvkvu6BOBIfPpU8lQfFQIeSeFWM927evOjIiO5MWWcMqVPProzeQvfelLbz/7sz97xVfj8ZeOhRH8bGNeAm/bNmxgbuOYn97FM33wG81AdkXSluC3huz7fd/3fbcv+7Ivu331V3/13d1u4o5dGocew+X8CdnWaHHVA3EVU9YC8/jH+qJnPOG0W5W3SGsf+cUi7FxsNsb9sGjJ0F4t39iE2/AvbOwWUD5AJpgkzhGuJVeNRea2sz8c57ewwNjkUbgpoLYAlWNhbbpwpXMbFjDTuXI0HCKXdaRbHMuYHVPOkF/5qhdsba5LL69//esvNXTlzHxudeb7q5clq8uF4Ld8rDjm/0gr7BHj9JWO+ruXMn7oQx960vPA1i3PumXe2GIAET/tuM08vo6rNac7DJKx7dtcluPJxxbrH5pZ7CLG+SEsPHNFMe1qaUWMghf/ouvWrQAR343Z8bvmzaFiEK7Jo82XDfqXj3R3VOMsL9e4xU/5hZxAn2K0sfi2IkteWG6s0HdhpTtCyhmaVZ3DPxt7OSz5k0WsrZ00zciy/Af3K0f92I/92JV7//RP//QuV7W/NcMADdUuyiRbTSu8jF7lLnbYonH5Dp/AZ/vcnAEb7G+88lGypme33MNN8UxPNdW6Q+k//uM/7vKX+ekPxigqzdV+PsrWsGeL5fw0OWBdfmNsvqrY78JQjVI5Y/Mv2dUVYgkmnDlwc9vyUr61dYY1aZD4vrWDXKR2wEE7R3ztxcrGcGfW3pUOh8jL53w/fZ/+W/dHf/RHX/av0bL5yONS+BbM2/imS9gDq1oP/rucZOXz9xb/8iIflof5dp8uXMCi1R1O2nrFdn9f7wB46KGHrpcAcmCGEGSSL0dbgrrklpMgZxSDpGyyViwT5n7HUF7HLuBLCDp5C0ZrYMc1tmARBIJog8c2gd6xihuBKjA4FiPR0ZLHJWnOl0QBM7DiIH0uuDUuu7hixkEAratDBb/3KSx5W9np0holPE6jeGwOV3/ISq7GkIxKCgo5YyNiSNIWyicQ5KRAiyzbTV0wlgwlFXZt3r2CSg6FD0Ij2UuSAlhC4L8AxlUi63Mlz3j8js102jWMumrZm577NQgvpwS2S87ZapsQC9Zig82MsYWEjvQmhfTv2eG2O2ZBmX9vzPI5+hYH9APs+QWiI0GdMWC8CuqSYM0ntutzn0kDjkgwW/IJNluiDfg3gfPnM0kis2SHP+J4MSBZIz699GoTBh+GHes3yFm67jgJWAyemCg23Ja4hfWew7/5GtsrkhUVYiEbIN+wabGnsdMxkpnP8pGKMzZS9CKnfJD+xDobS0ibxPhvtv3lX/7lqwnwNV/zNXfPf/Iv2N3YmiTJlX+4QwqmKBzE4hI1MkjCZMye/YoFnyBX50qe23SFE+Jt82Hn8E1rFRcdV+z3r/nYzPoWa+m1sSKSXanpb82F9dct0F0xTA7+KF/uca5684eNafmRDzZX+9NT59VQbx5vmae35nQVgW7cYbXxs7jP39it96DUqJZP6bN1G8Odb3LS4grshSMwKP3lK0sm85/GKBbFH9s5Du70XVEOJ+mVn0aca9j4ubBtTrNd8y3GOYa+jHlyjrYvWcyW6bbH8byF/9FHH722iXk5Ejlvrva5qilm+d2uZ7G77St3+4zJbggkud3dgaDCHLikQCNL58vzpw6Wo3WMmJcjPvMzP/P293//93dFKP1qlolP49I5PFhf6RjrVZBq7Mq9jVue1oigK7pN3uV/xteglY82HjUwxLWGBL2xlbGsReGQDK1r79yAl3xvfWwLeQXBNhDguMJncRW/hJ8K7y3YmxN/8rie4jM5cFZYK4bEctvFN/la33d8x3dcP5XXv6/92q+9u+uWD8s3HdtYG7/WjL/COQ245W+NczZw3ZbPbn0uDivGm3c52D6OuI1MOoqLaYrw9b34kh4Wt8iJx6YrfkK2YqS8UZ5Zfz7rGvNpFJ4+olnaWOdPLncuXNb0kBPkXbl25WPjdOEXSU6+tw0q8XI2x8QnXfOlrZ3kj+x53qmDa+O6yZXNt4GwzV3jhvGNZR/9pwPcbJvni/0wxJr4qCYBP8Bz0oOfcre+xtNM4X/y18YBedPB4izeB/9gHp6X7B/84Af/71cATuH3YMRFIPVdwXB21QV0kyyBsgBB0/mu8AG9LTSRGopeoBWQupwCnhMKOM4uESxgC4C2Aeyds23IsWO3O4z0OW6V3Tqscwk/wzYOJ91ijNN0LrBqbTlJz5s//vjj17jI19rD/AC2feRA9AG6RLlJPT2wpbEao5cT9VKiBfD+jgT14kbyrx+07XRGduQHbCGZKnz42pIwdiUXu1tP+wWUuVu7sRYw0oUEmAx8BCEUWOTjm+zZdi80aY5dx3Of+9zrzoC6autryBI5JX2A5BOpBVCSW+dL+nx0kzD/3qsUiIJmhJjQ1JAwG09RAOiWAEn+zbeEjT1tQ8LIuY0kia3mVGvtUQT2gRFsK2kgmn3fRgN7KDiQhtaxhH1JyIlFiu37FR1wj58CT4WwhNf4EhPMWyKxeGV+BTi7ik9Jf2OADfh4d/Z03t/8zd/ckZH10f2bj1iDT4/fSEqu5iSrQqNPVwTFBqxb0ixut9jWGUeQEBe26NiaQOktH1himYz8n3zi1nc+JkaR5PQihjQytkBfv1gSxXdbH0yEH32XfCV8eEIf2c/LdBaL1p7ugmADDQ1v9c7/XWHmW640Kp40EOin42FXNvWYSzLTw2K4fNk5jm+b9fX3+kzFZvbxSJoikB736jcb2iff0QGfkWM3N5x2RmDp1xg7x16hcaWHXTpuiRFeAK9P0kuv1r5YIpYVNwijpmrn+P3qJbH9bT4xmXydp9GUDZItvbqjhS/zRflosR1hbY7WLmZgjRwOe+UdeuYHS5zZbXWneEe46cIa5PYtjMjLhn1XVPA1duwTjufr8qF4h0d+3aTtvZzvRS960e1lL3vZ3QujHS926UGsnQ1rxR65t5BrX98VOOwh9uUluJJOkPblE83de626M2Lv8BObWzC4sKMpsAW6nMK3NbZsN+fyJw0hfGkxTIwr5Nir8WHX5iP5Z3WZftxFtPmi83Gh5ciLu/wL/zhzE6zTMHjOc55zvcvjt37rt25/8Rd/ccFZ+lo+BuOWj63dtkkNl+i4+bdpubgl5hdPt26BSwrVjsPF4RMsT0+bZ/AZvoaf4VPGESPwfGukbVTBLrjR8TU600lj+QdvYIc7MuhgedfqhjzL/07/ogc+owHJnzr+rLGag33gFXxIJ7Aa5vD7/eWCxhVD+LDctPhDx/meWIOr9IYXnHm8/RsX/N67c2A7G8tvncNP4FTHLl/iI627deyvcsAomOYCBQ5wxifMdFGcT5KH39OX9fez1tdLAC2AIp2w5A9BldgQO8G9ifgM9I7dbnAO0ZzrpEh846VgP5kBvADKLo68gIwjA/vOWVBCEACQwE8hXdXueT9dlJOQL9E3n2JUoCG9C9DmtFbr6UpLZKs3zvophy3+gEJXS3pupp+pkczJv8WEbUDBFetz/QuiHZuuG8fvY7eG1St9IxTNI6iAwQLJgunKdIdGH/mDnJxxfQG5ARRsz+fMS/9k0zwRmG7Lb44Fan7Njopz3/fK2a6x8b70S7/09v73v/9aRbc6Ax0v2hPobUeIJGo+Lt50BBf8+rv4iCj2EkYgtSRUMSlZOcZnACTe7hfL9Gz1EVwAACAASURBVElWfqXQ3YQg3m2TDJF7djWmuCHb533e592+6Iu+6Pba17720pXipf1svldeJYQ+u1rclTaJHZlEhtND/zUT3U7LvhvD/N5a+/7QQw9dV7tdbXRlRSLgy31m32c/+9m3v/zLv3zSM7hIFRBe/OCvEgk8skY/bQSYFS2IZ7LWGUYkPOZ04gTbdB4/X5/qdrbf+73fu0z14he/+O5RFbjceYrVJSEnyRbPZzEuUZGfHyYDP9T02cKT7/Apvo/sGTc5EHZ4lpyaDtusWB0i6vQNn/MZSbqx+b0cxi8RkbNYRUwcv/lmsUh8IX7k7HzFeNsUVWIDxrK7q5HItniht729f8mi/LDyy2PINr0iF4oD2Erf/EmRq8Dq10wqzjYOyNX66RLWwX0y2Q/T+P7moMaRJ+CZAnWJFtuzr7XiGptzNDa2WQyzsk3jesmsJimZFODJVR7vrpnuFJJvmmf5EV0hfeRzlbs1a+Bu/qQj8bZxIlfJdS5GuHsKJixJln8UFr7zP/mW/Gxu3rPgEL/iB/HuOFgtl9PtmU/E0OacM0/Gk77wC7/w9id/8ifXbd7iiK83Bpu5gukqLK6yuuvvbUpZh0+5lt3ggMYdPJFn4B0e2RXZ/mVTd4GlB+cr4jQ5+LSYI1/f09f6kmKubY63xvbRTb7adjnQ+lvTFkAwZY+DQ9Z35icFqrgw5z7zDweTQ/5mk41HssAdvt77N7rD1LFkWv4KF4u7/KLvxpEH4Qo54B1+LKbxbTjITzWyOs6+5aybL+W75RpyJp2JKXEOs+RaXNTV4cVunIscdINXKNSze+efvr95bbn58uniKJ9dPpfP8LX0B3vlQXblz8Yzn7FgrTsk1zf4Kr23r+Oya5/0xX5yI7s0hzrEvPmli62bE4ztIo4Y6JjW3nxytvP4Ed6wubq/rQUGbhxmW41O8tCh3NZ8/bO+PptTDYCrwQT62IatMeEFf4HbHdu4/Q8n+8W/6yWAEoIEoKsjGQPGFgpA2uZqETKGmO55HL453DLWccCDkKsA4KZjAmAtZOW1D0ivcSkHEUEoGQdIZPAaAD0T4x/ysFeCJFnBsEDZmHu7iO9LYiW2PntG9Du/8zuvrnYv5ACYZGvs/nsb9/50GKcX4Jyz4zfYOO92DTuX7ju+wqZbVnsmE5mSkMjU94hO60Mc2QuQIK2SI8DbooQulmxu4l+AW4JnXdZLj+ZkK3MnpyYTkGzdQB5BaR+Ci1AJnubXxXde25qzgqpnMX/zN3/z7qUyunR7Hv35bA4gKNHxUcDnWOTQLWmbODZZsYMkCxjpUnwk9zaMELQtSiQdfiORAVRkrf3JHYisLaxhSfpP/MRPXMTnVa961aV/VzzTw3lHBpLS+RW+rixsLLYteTpX0uxW/fzXLWjJ5+rS4o7180OJnEzO5x+KBOSo7a48JiN5JcK+K0phA4LRWJ0rOfKFLaYX3xAU25Bysdv5SDU/5iOaT8j3M5/5zNsv/uIvXtDW7fdiuHVJBjB1Cy2+YRwEw/fGUwzR6RKqjkOCG0usKTjWN/u7MdhLkwee7faTULDXFpORERiw+UN80N+eK4YWKxaP4SMSxBcR5dYF2/jUXuXcO1c27hQL2RMBbD9ZvfyNP1o/ncnbYtwYbHKX1D7iM/kJQqLY6ZwlE3RJJwp4c+1jGuRcXJJn+K38THaEBnmCuxsDSF3bPGK1BTsSxIaaEMaAjVswpsPezfD2t7/9uposhvhkx/Z3GP/f//3fd+/tkY+Q3e6Cq0BBTt0xSD45yxpwBzlkiT2+tMWGbTDY/JsXXSixTa7Fa/glkik25dzNGezvdl36gLF0LAbg/voae5gXmXXXVTqgh7UV/8Ql2kev/Ki17R0T69uwVkG48bh+LJe2NsWKhm3b6C0Z5UfrXZ66vqCIgF1iPJl65rtfzxAD8ljywQf+vzwK1uG/ciWOIZbknY5be7ENDraxvnFojbZt7iLzebFu+V3HaKpus2ELO7kCNqzf4zonr0seeWg5rZypPiHj4ll/7wVIOUscJY9m9+YCOuBnGkRsIMcq4GAMu5El2ehVPHQMbmQ9jQfTWr/HTdRGyb0FqtqqsRq/OyqrG/qb35pDTDZ/9hH3Clxcd3Fj+YbcCDcVvcuXxR/OU2xaJ3nsa35cGs7jcFsQd7w74HAZF8LEJ26Ji+IfcJkdxEQFtMfA0sWOz5/wOFjjAlqf9jWe2N5mAhyDYdbuLgF23AYCm9AXvKrp1brLK71/qu9/+7d/e6c7sshr5IRxcqvc0ff+TgfiFK9oPVcDoJcALnAvQPS3t9PqhkoaQLdJ9nZ5znYm58Zy9cCtGMjwklwB0qdmgyS0BYnFUgYyBKjJucUxpwI4jbHgAziRYUAt6BZE2qbg3yS9gC440w9yKHAEV05Fl1uMAlGOj2wDRgEAYF2JXjJRUGwwNpfEyukA3JIDtgOQzdHVWG8elTTZDaCQGejumgVKuvK8i6Di2EtUgdm5rTk3AJEbnbHO0wnejiBbaMxs0ce+EuYWihEit09L4GRwyw1Q22f8mqc1s6lgl0AXdMhMJrZGFvu+SZVO2m8929QRV+Z3PkDYR1A2fpKDL0rYK78CeYHLmJsk1jc7H0acyXkTVHJsMcm3FN+dq1ghJz+wvXPSYf6l2G5ucc0f+P7OAQfoavWZbOKr276f//zn37rymRyrS80BMb7xIZYQICRHk0Ocwy867vsmt2xrHwwC7o3tWczGkxjSx5d/+Zdfz9DWKNGIXd3yNUmPXeEwXIENitHFLs1STQ2+yb/58PpvOktPrXHtQq+bWNlSgc63+JvGRr++EVYhzLCWbfkhG/RoQs0sb5xWiLWfvegc0d78Iz+RX4MADiIa5ECW+dySOHjcPPJLc4mNxQ/PJyNFHacApTd+jBQaF5bJ647fYpl+yAnnkFF6L6f0X0NwG4AwtWNtb469XRHWIG8Kx80LS7g3x7LPNiTSFcyWm+T+xvn0T//0u5flsnH6Sa58oXO7MwiGL77gJxt7EbUuHmw8yafiRHFK/x2LCK5+2V9uhJFkoaPlKnRsjezDxl5YSmZxBGvIrSAjO51sXli+QBeaKPxjm53ZZbEYf2nuXRPCDkPECOyQe/BTaww3Gmcft/E33+CnZ5y2PnhprWzdp3iGcbhU+nO8XK1hLV/CXmukc/s3vukRl0kHXmzdceGSZ8jXRuTgC87HQ8gv98j1ZF8uicPi6B2jIQnr2tc6xV/j4rZ0Yy78m2zirLGyWTLKD/h2+zRpkl0eXdvY37nsSdfpKBnFk7hwXOPJt3ImXN9cvbKzvXdtWU+6c3WWLHTYJ/1peuG/Yqm4+LZv+7brTey9J0peTZ72ycN41cZuF+N6TOJtb3vb3SMG7feuKbm7z3QhzumTbjUArFGzerkmbJA/1kfTAQ6Gcy52mJ99xa7mymLpGZvyEL1pGPPpzWfW2/o9/oAvZufm7WXC3b3bL0FtncK3ktFFA3rRYNPox6m8A6F56RZ359etMft252U1BE6hOdUcsI6ePK7dWrvryXt42u+nSeUMet76lT5xNY89wNAucmsaNeb1ePfHf/zHX+8A8G+NllEQBEaksD4VciakuD4p1NgLckuQJY8ltQIQ2V3AAj7JCwz3U9BLVAJgZXNuc5qXfEiHIOa0ezWQA5nXMcbYsRbI/C3YT3K5iUV3R0La50YRSx1E+lobbefPeiVVwdb8n/qpn3p73/ved5fsJCoBh1Tn/NvIuHOYj7xZVnKRCARGgfDYY49dnaw///M/v07b29uBd7KwEbusjddPOP8mFfMhFhLvElpBJxG0pvYrDLdg9jeZNpluMbfr5jt8UKfauXQrxpBTZIb9FVBt3+KO3SSaHadYfOSRRy5bbkEAZCQ4BISs1m87fYk5IMjeS2y2yGz7+j1QbtsSpyXkipXOdcsafbpr5fQribD9iy10s43KlVWsKbbc1ijRSmAKvCUy1tm27jb4pm/6pturX/3qa72Sg8SDBIsfhGP1SoZNemTl89btRY5LfDfGyNknfUiOS1I14xTcJ3kiU/Pv1SlN2DMeFvvsSx/poUcresHMFqNuq3ObKMw68XFjHvltXfB8iZ+Gy5KP9nscJ52dBTFCs/MglflUifdf//Vf795hw75iV2yTSQz6zv9cUdFs2cYrUgOjybRkYn1udb1+0BpgIf/a2N8cJucuSTVW4yAzywPOvNZ3d/4oYFtL9m4t2Rzxoo/FbVeB6JL87MRHYMaJremBH9i39mh/8rkaxX/wEeeIE7miT3eN9fONEfsePVqdaUos10gHNZsiVV216Z/CsX1iMnnYGg7TtyJo8YE99i6W9pObj22jankKfiAukMQ9X/zz32JAkQ2jd5yNF9xE3oLVcqU1rq/2N4y3dph36kSRpClKjs7DQzS24HdrdNVtz8fVNBjTGa7RmrYBRhfJ42ohrtbYcqaYbp84PXWSLuQSa0+//b1NOPh9v7ilJ4U3LJNbWxt+y7bbOHEhwzZYK4fygS0SO4f/0Tusxk/EIPk0fGCLmIQlzhcD9N92+KBpx1dbq0f7FJlbaMMOcbG+Si7z4jjiETZpMie3IgkOwITGoNv1bzkYHsDhxlF4eRxnaxLFdr+i8ZrXvObyP7/soSHTWMsBrcOFgOTpv3EbY+/eol86kdv3kRN+yKcXR+k2eTrXe2bEOY4jduAoXm3+fvEnHJXX2r4X08Q9zrEc1fpxynLyww8/fPd+gOZeDOVr4uiM8X4pIjm666t5Oj87qZnyBc1KMb+5cusA8WFONuXP8LM5m8/7ltoOZ8UcnXinDJ7asXSwF3c1otrvWL4nDpMDduKfvZC8hkS/UIRvpNPrEQADAUDOBOAQFmDX8f3teRFGIqjCRyLnwABnnW6J4G5n3CW1/ian4wWhJEU5ZwKiGElhCVD7tlvNCQQa0mJNZFknWD1K6BxsHVYAAxdjbpebE3FCgMPZllhZ7xJJQco2dMNGSwCSB5k+gcC8m7gkrebTpDG+QpADVpj2grw/+7M/u4JOEiPX2pdM7OnYLXLM53zgjVxsADUO8ocouAWxfcjXFupLAjrXGgGLjuJJsppXs6Y1RyIRljp5rtYtcG8B3bm6g3trmGP4rqRFHt1UfsgX+Ctfl7TZZwntFg/9LeEC9CVeYl8xkDz8F3nYRhNCLEmcmCLhb0Ji03SWnOlvyc9Z7AJkybcxxcn6Q+voal0vOXMXi0J9cYjf0B1yxxesV2Ljr2J98VC3eIle55UIisX+I4hsJxEiBMYX06dNyVOX2DsD+hsB2SYYzDQGnEOs0xGi0bjIxRLLjU/xhcxXfHe+n2Sy7k2mfJefNV56cOV8fdm8K68xO048bLNn7YdsI5+KJnjF71prd7v1H2lZDHeXG39GMDTo6JXvNf5eyeFn/FjDDTnLL9vnl1XYRSMBbvAt83eOuCPDJ3zCJ1xjdQu789LPWewgwitzY/TPy+r8RrdiWBHARuxqu9iFo9vkkFvYFKkyZ/u91EtsaYAtWbRv4w1Wi+vN33IMncn7bXe1FNlaEi4/a4jBaPJX/PcTr/3U6+te97pLJXAu23e3UFizV+boi82QRmtpDLklH0nmzVmwbsm9Rt/e8ZYePcsL+/kcnKF/XItemo8e+c/elQFn3aK8PAseuMODj2k8aoycxWtjyO3yMTvzD7iUH3s0UtxvXrUeOBMmdkvtT/7kT14vl/uf//mfu3eArK7xL9yKTeAdoq2wbvveZbRr2CvjthdTe9eocTQbltPAnmwlPpOHjZfXWC/OCKMa34vT5LA+G7tPmNS8/GzvjJTjYZYcUUwqamD42sF560PwAi+xLvhnbSeu9H39lHxwz7zihi7g1fJz/n/qS/zgcPbjvn3fuzNxCvGpPpJ34I3Gg/HlsMbqsdvv//7vv/3O7/zO9ZjIXlw7/V7Mt6b03eNHndM4PWbSu8uSSTzyU/bV1BAjH/VRH3XlGcUhHTtv41mtsk1MHNB8i73ifXkoGxl/9SvW5Cbc7rxQwbfxkcZwzsllcPv2wxSxjPOLyb4vh+54OMNuuCEfJX9x68Ks+i45XTTb/MEfybE1x8a9/MDH8Nj17+V/8q1mozy5HKg5w7/i9t3vfvcVEq3heglgDQBJaImiAN2uTwveqysdIxApab9ToG1LXpagUxQHYbQl74BCMliSuCSTQhCzPW6JNzKyRAxwLvhuUgcQFNinLllGJzdnRd4A+IIfEF4SZL9PgbiJ6CxoVh8CfBO69SEmyem2twU4NjLnFnE7huDiH/ZtAdX8S4w7xq0xHNU8btuShHYNOwdfE0hrI/pZIDBO523xLDDoA3iTR4FPHn7KN/nwJhhEo33dnhW4V0RIEHusBEw+5AJgkheB1kjRoNFkaJxIZm+Ir9jqJVRkk+wVcMhCa9jOcnPwWX7Ejggf/+fT9NR5kj9/M//q3jj8CYnQsLHu5tX4AIJdae8ngV74whdeZFazYK+msT1w3mdH6dIaOiY883NrYmlB2TNiraGxFP385Lwjwvo2RppPM4e/aUCJbXp3O6TjJCgkApE2PjyGa+sPcPB+NqYDVyfgj5+7YVe3Ukueiiby9F0srF/1tyTIxyX+7eaTUaJqXr+lDEPbt/63hcvG8/0IQPIt9ie34h1udwzsExP0uURW3CJBrmAjLc7Z4pR8iolN/HSsCOqYvdsC0UQOkKmOY6fsE2ZG+hQvi381MH7wB3/w9oY3vOF6wazYRGrEFkKXLMiQKwidk01apyLSOIqW8Ly5+kRel+AttvAHc5/F/OK8F3o1j4sMyaih1LlyQdvZUV6ik+baOPB9catz5Oh06N/pVwhi2zXVOjecD6PSdfLhB8m9OVjB6urzYoa1JB88ZZPmIIs8ofg+HwlZPtMaNQDwC42w9S14ujgJl9joJOZwXEzCR/Kww3KX8HbzKruIK/Fkja4G8yu5Ltn631r3VvFk4Jfk2CKjW19/+7d/+zLvj/7oj16/xd6/fbs+HciDcgMOa93tF9P+XryDg8uTHE9+eU4hJe4Xg/CbznG3Wts0HPJJHEVjmOw+O3cvjKxO4Do7474wku9tM4ZO4OtyPvpbbG3dHZuek529cRvnF1PJDDPlWr6FY3cMHtkjqT2mQ6b27WNjzb1X85ensqU1y2M4FoyBi/wSprGTnMjX4dj6NV6iqcZuHetFsBo1dNR4Z80Et3BNMuXbFfN9epE3myZHa3JhM1mKmwcffPB69GCbGhuD27xbXih3851ttrYGsbkNaTHiTuIdAwe3FhcB8Nf2b70Dm/DqdMjmcA7Xx1PETPnMS5c7VuP35G38l42tRbOEbcUJvoCHqUE2FnG7zmmN/Iif4SCd4382O5su50VOfuecrRPFlrnl3tV5dwtfjwBs0HeCAG07QOuzWxqe9axnXbdy75UUxEgg2dc4Ka5/69wUQNmE24BCWMm2oAuUGXkVDAzNzQGXkAgQ5Pt+pJQeOGHHnIC3crR/AaJjAeV2fSW/1sW5kTPbEERFwxa79CEx36+gSC7Ok/wL7kgTvWzTA4GTeIG6dZtLF5rjsZXCrPX0d6RIwFirgKPzTaiOkagU3/yDvyD5AHeDFhHgB0BDoG7njZ/bhqC5NQip4i+IlduYxYY5ARMA38TCfwSt5AZoXAVA+vkCYsrX9opVoN+bkSM3/WQOPThn41Bs2cfuCxT9jTRIfop6uliyuL6zcaYzvDG0pJZcW2xtEqWTz//8z7+KjN68L4aMIwmtztdfJD5624JsfcM4fF+iRcrcDbUxIM436fBF5J++Nj6Br7nMvWRziQu/Y1c4t/7OZmRaP9r4XYImUYir3Zf87HrGHRxq/o6hW3kCNiGmJ4ZL7JIy3Sb7rpEvwHzyaO4gagiHO9HMv1dMGwsuSeb0jeSe+t2EnN9VcCdzxbC1KeLYRDEF12AYW2/+6TGS1vJf//Vfd3lUvLWGxuZbdAgX6uT//M///O2lL33p3ZXMjtnbQ/lN2xESNhf/bCtOEKnORZz73Nxj3D7l/GRFavjR+o1t1r+E8vRnem88MdrLK/Obrt4iv3QifugeptL5KQdZNPHk7I5DPvlG9lFswUC62viz/o7PPxBQhNDt4ggyW8kR9LF+RQ8IfOdG7rPxFiNwlMzkdIyxvdxt8zUdbiMWZ0nfWyRZI2xcuzkOz+P/fdesxHk6NhkUQbiVuN3xFSTyFj+WF2Fp8zV+v5TU3Rg9jiFW+Evr70WovfvhzW9+83V33v+v4IXXFQzpPQ4D6zZXt01hJc/1uT5K1raXx/yyVdvFTDaDueJLjJpvC1kx7Ri2diVS3kk/HkvjJ82DF27TwDkaVXxR/IinxnMLsoJoOfRiy3Jl8cJmGo24qZyOjxmH3+Fn8D4deG/LYoCLW+LZxRP5pGNhmga9fEnXyS2f4SfiRr7QJIfRW9Dht4t7+PLySHneWOJx4wYWywcwerkjDnryIDm1c8nN5niSRwJan6bbYjhM1EA3jjxqPdbfcfsopDrG7fWLEeIMz8I7+1wuyGblYHiWjJoP8hrskgvg0v3wA2/ZpsfGldg8OXtzion1SZim1hBPfFMtKtZ3HY5tLvmFTXGXvXi0zfSVnz/hOsbwXTxuPr8eAXjqU5/6xBpU50kXbskY5yAQpW8i4oiNeb9bgHa7ZAFgJM0lGkuMAK3EcQabxXJcAbyJXpLs2K6qeHZvwQ4YbKAtqbJ/AUv3vnHM9w3f8A3XbRbvete77hogkvVZuHMOALUk9H4kQaJZ8tKzmF0ZKgkuoQEkAhL5kDwB/haJbNG60pHGwRbYSzj4xhbcuv7stWS5uSW+LSTJAlw7t+BXdABjtiaD+etu9qIzt10CVgHQGoG+tbAj4HcOwBTAGwv0Y36BDMA0vIAtEN0CSwCbV0IUF7afV9DaH9lMLz1L1i2NrXe7xsAaiFn/Jjj26Dz+mNyAmp+vbc8CUWd740Px03lngdAajcGvFXqIArssmRQfkg3SuP4i6dnX+JKPuAT0jtlj4YUCdd+KjHzTxfrdEnD4t2Q2uXTAkWH+kt46R9NEnBlTsqIb+ly8kmh2jXyYDukaKULGz2YIsgE/FHqbmJNZwnYFFQ4lP/2xP/lOIkJGPteYe2Vrk9WSFjpeIpmOt8jmg/INe7Wdjsm8jzwsRlonW5yxIR/xXzhnTnO1TuSIvdM7TIArYgjG8dW+RxT7LN4rZmrCI+HWA6caBxHqHHnScQoKOat5do3ZYa9aIyfhDaKBhPHHtvM1RUlj7hXsjWcybSFz4nD7ut01rINv8iJ/tAbxyfdWp/xsdSGeNpeLH8Vm8rClOIH74kfOhK/GgEtLms+c71g6lNPJJj+IC2t3hc6cuwY+1DHpxL/FCDkaSVQww5T8w+MrdCFvJOvmw85ZTKJ3+KbxYY5do7wPt+UjRQF/sT9fcieMvNYY+WUx8Z73vOfumfJkcudB44bl5N7iH0bx08VJjRA+wF5wAUbiiScXUUhsk0jBshdZFCurD3o88yesgQ0wqLW5+2HtQVac1Dq9dR5n6JziDG9hd74opulHPt7mkJrBXPwIp+2cbfoaSzMFpohXmM535Wf+C0vhLtzEH+gfvovhtm9+3vHYkJ8qyOkB7iSjJiH83EYGXrH6X74nn60v8g35DXYsxtCNz7XLYs1i+nIlGOR86+VvzkuH6jo+s+PIMfJ9eqlpVsw1ZuvyyAsZ+YG54M1ymeZyh4y43zouGcgmxzd+F8N63OrUsbH5pIYsbiGmN/7lCdyrOXFi54lZOZiNFsvoqLk1nMzjeNy7Yxpbs8iFPvHOj/gY3yZPsm694rjlGDBD0/d6BKBfAVgA87dPSWK3bwKQwC2oSXrjYi8ESiDEVrArOtu35HOLBkmL42wSMp/FIM8UVbA3l0AVaBvwa+xN9pyFcZe4chRBsaABgDbB5/xdrfm3f/u3i7wgWEtUdZGaT2GwgE9OpHiJa/O7qslBO44MCEDHnUVA+/wEm6CmBzqQjPtkQ9s659zG8QEK/UjQOseuvtiP9JGT/AjHBp8rCuY4i7DWCXS2a2YOxSr/Qh41wDo/edkKECyhPX3EORLGAj4/FIw+ASBCZ07Av4DIdvkFUolcSdbt0/BYcBVfxlgfjDR1dQORArJuEde8Wf8BvBKvjrTEK4HRFzK6t70BVXJKgMYWczBmm5OKj8ZAUPkdP97mAtCXFMRu57T+fLKf+6rB1TFAVDEDk9iRT9rfeP2DaUC541uzn9TaIhluIZ6td/fDK7aSROgSjiHWbfeyMH4uBsTY2t34cH31vbG7ftQc55WE9ntemz/Qc+M0N/82Z/rpPLbj73SyV7GXIC0BomNyw2WxISbSqTGWLMkfydwxfS7hkOjpjH3hkEQu7vnI+gR9LcElF8LdeekHWUK82q5Jo3llzR7d2vX0N99ovr3apJBq+zZjO2eJeOfTVfKRyzmKasWfOchhnXTRp7uk5Cy+CHv5avMqVGHNNjw3T9BD2/YFW+kL9ijKFpP8zYaLKYo75ysekmvvAqAjeAmzW0fHRUDTS1eX8YHlTIqjJYXGWlxfHtDfXflvf+c1F77TWrZQ6Lv4u99t30tmxRsfhAWa6u3vOeHG6T0Sp134uviRO4yH46RLhW46WbvSgzVZo+bU4oe8SYe4CrnlNzkYD2osjSx+DUvgx1d+5VfeXv7yl99e8pKXXMcmb+dtASO3LLmHceJ6C0Z2ZSv5I7lwDtwOjnc+G5/59Mzjja/Y52vG2fhaf6e78x0b64/+hv1wUfy3fjqXC5f3b25Lh80lvuCbgoVsy2mXW8nj8h1M4i/WjWs0nhesiYXVhTWx++KuvGOsjt3c3v50kUwf/vCHn/TMuDkWF/gcjFh8hXswG+5sjJNxMZPvwV75SWw4x0VX2M1PN++tPytga6w13/JmxancoN7Ai8U5H+ixjO5qMyY+sbI1D93yCTmcT8GKfVQGBhkzW7iDQQ4Ug2zivyf+LgAAIABJREFUijqO2bjwHVbKjfTEPtbWdvELc9li14f380/4ZZzOdUdZtoEN8h9/zNfYAGYvri72iQFxw1/wTzGzOZF8yXs1AO7du/cEBXHCJTcJuqSIIyFGkj/wanudoIoLxZ5zGl+HB8gxBCCQJCwGibS9sWowvP/97797poNSUuznfM7nXEV33SAOzGAKbQ6zgAU0kmMLNcGyBNOaOYAA5+gIYLI8/vjjd1fjEWDBD1CBEzvQP6LScZ3zjGc84/bGN77x9rKXvez2zne+884uHNS81keHkssSRbqQGDoH8VwCQ0eSTroBdvQr4DgicHKlXVNDsuSEAAWB4FNskbwKw91H7+xOPx27XWxyKFC2abFgk1xbwCMUwFYAKbToce0oSQIZV/xWJ4Btf3poySs/4hf0yi/IiWh3vJfJ8U9JDKApvoEJwEMgxCZbrA8D6G2q2S8GJLCTwLQ9eXdcSYl/AjY4kexIPt0i0eYRjz43gfKDHa+Xq3VXDF+VSPqsCXDv3r3r91AloT4V5OxhrWSxfTvR5DG+mLZGuEdP8ExspFekRywuSZJkddHN0/ol6MY+8RgBJ7MkJjlsHIgx/qYgMMeZhNdfYYZGleKJD0jY8gSMy7fEzvr3kmfziy065LuK6sZum2Zjf7d++Ciuds3ik68j6Hxek8sc6cC+xt+i1B0JctnmmS0YYC57baEt18Is9tu8m8zOlSM0kxEWGC3nyrewl62RMURlm8qd47ELcSEG+u59QOYi13nlp+0wtHUlu+IV1nYMX9GcViS1vQK7NypvnIoxTcu+d263W/eSrC3m+Spc4f/bxELGrAPO4kX884zT3rD8yle+8vqZzZ/6qZ960s90IpTpmw3YqvW5c0GRl1xux70fL1h8kR+agx23IGBT+tYAVZxZF4xa2/S4Z82MsJOtzK2I22bcORc84BuLHWsLc9K97z6XI8nn8GDlZ1f5oO+L9bAh3ab/xi3uHn300duLXvSi29d//dc/6cWwLja0jr2C3PiKWrl2STm/6rj+w3mchj6WY9vHt/kFWd09xrY+ra/jt8HnQgddtNZ95rnvchzuJYdo9PbdvMZxoUGhbX66Xe4O+/anzTSm4IFGcOPzH3e3rHxyX/OxnSu5sFhsyQ3yjbv46Ezsii18iL+2FrgjvprDLxJ4jtz6mk+uE8N4DH4gxpPfvJsbFpvZYQt92/j7YgAuvPjC99RWHY//bc7GWaxXfBlrMQmW8mmfagY22twE27eAxU/6lFOXg8LY06eWD8Id+QJ3V7v1XfPFy0JbE/wzn2YjPdGDJqxCXOPb2rbuExtbP7CzHIvbicHVh/wg/y2PhAd8EldRz9K5c/qOW/CpzZfLmfv7egdALwHk6IBHgAJJnZZNZisEheQMObsXA0mgSC6yAnQQ9gUSgbHFHUUiJL2HoJ+V6xhgRIa9ykve7bIC8zOpk3VJfuMX3H4Go3EWQDK68QQd45sz2W1LD4gm/SmSOYXzENGO75iaKu94xzuu81//+tffejZSQ2GvjCuyt8tGzxzktEe6EOzrgI11dgHXYQXp2kogIDFABaC3rr2FUfICOvu8EXDeW9uaSwLjnwg9sr6JT8EqMADJFrJslwxbGN+PWK0vAjOEKNmsX0whCZI5Yg+M+AOA3oaHYsk8xmQXxVbbNT/MtyTAeWx7dk7ZFPg6DnhIvBI8cAHwO35/ry9tI6J5nvKUp1xddLf08ntjWTN7ncRS3Ej0Z/feM3XJ3AsZey70h37ohy4iK8YBKcyABQq4E2ARFL5hTfCMn0iSSz4lXIkfAaQnOhYn7K+IbLuGhmPNq6GFdDbmJkHY07oUlmwsCSoY+bViYQmRdZHjLDKbH6Yoivu+GMbPl/iK27OgWIIDb5t7f9Ugne/VRT6rsclnW0e+5ifCloTRm3GRaOtcYi/5yw/yFExHIhS66yt8WpGzP1On2aLQgIN9GkuMWOOule/xe77JF+AdffHltrOPfLzxv3dj8IXGNs/ZyOI361dsQF5XZKzNfFu0biEnZuw3B3n5N/+EO3S6+iKLfUvC9kIB/4RpSCrMgIFhS3J1hb6rx72otJ/16je96Qapg+3iZnOQomg5UXPjBY7NHhXk+fEWuduYgv3WtvPDtpUlefrP752PUyHEZMN36HKJbjLLOeyKoCaHvC2ezUX321jaIkXswAQ4srkJ3lr32fQWE5tPl28p4PCKzd04p4a+K6x0K3donLEXHkc2epdrxZ8Y19CDiY2/uHvmR9jVdg0anEbBkW5tw/3IbfzlYvSOo8EHa2J/2KeAaix+uLxq7c4n1AfLoxRsLowkKxyBAfTsu1y+d7/BKfJZjzzffi+P5Avk2OYYvMGr5QF81HhdbEpHyYp7Kkrlw+USxoVbfIK8ja+4hQtnYYk/iB+Yspi4NoaJeDb7iCO+rrkD//qevH7JpO1ewLj4ww9x0d7NUGO4OwHkdfqS25bz76OR7ihqbRoruK/81TwuTDT3xh0eAtOMlx2ze1jdMewJs1xUoWu+zO9hz94BsXXbeRyMW9vzX/ZrLnLwRU0fGJB8mhCNydawj24WE5vTCw/F5/IptUPn9OLwBx588MEnDITENAgCACA4yv2ACaj12QQUup3KdTwL7jjOoXClBItHiCluk8oGg8ABDJxoQV8SP0FlwYCcnIFuGGWTCcAC1IyVDB1PF3QpSJEwoI9EAg/nbyLqqsbzn//82/Oe97zrlrXusNjuJz0u+RHMrnIgx6urTRALoGtTjgx0Oo4u6ZlO+9wmCxma2wtC+BDHROyMxcaA8SQtgqF5AIhzFfMSL9BpuyKILSU45GiTOhImcBEGBY4CzZjm0T1cEF699bfklq9L3nyIDc6EL5lKWAhV2/3EYPu2c853jWku8jTHNsyM2X6NmMaURNbufJOeJPElI/7mK13F+67v+q7bq171qjsdIIB8gZ6BKn05Dvgh90t2FVitye+qplcvX2q/Arlx9g6PxoNBrQWJWqxQbO0VYOve29XWdnS6yYn/KSYkSgkBsZbotinG/vCRL7EpTCE/EoQA+lnCJQ7paN8azrYS/cahKyr8HB6W9LtqWHOnZotzF6/JYl1k6FjFyGlXOARrlwgqXNKjWwubQ/6Bc+uriweNDdv4+fqXuNrGl/O3yINrin7FDJ3DK2vjp0so6CuZPe8vbuWNzSPGZH94tCRhSV56aR0eYdiiR+xtXpa7xeESe3PBL7hgDWRyNb53svCD8lj7vXtn8yrM7NjINQJuvGQQpx2rkbmNjM7tO1+D18YWY2KU/eltiRZb052x296t491l0N1DyVlDIIKZTOzl4sHmT7lMntz8peCmE4+A8KdtIm++h1vs4Hjns12YmK/ycdiUfHunVjro2Igk0s+X6Mk+ujFnY+4VzyXB8JO83Z3ld7nliM5XFG8ubP5+3rKxI64KD/68PA+WiG92bF18yz7n0YX18bXlYjB2/YK/aMaKsY5Zgi+P8EsF8R6zRSR/zS7LS8jdNnx941xzGNdrn/yBGyt25cNk0iTNruE3HiG/wojVJVzEvfhtsnnEbrGdrvlXY7mD0XE7X2PU9OJPsJ0O5F7xvkVu2+Ax3+qz9TUmviWO2EfuhRvs25z4uXXwDf56XmSCnY3NL8RLa19btV0dsO+uSJ6VgbyLFXykedyxxR9hJ7xbHPf34srecZbeOy8sEA/4mLwsRjUQegwgu/QeMjkV91YLWDv/c9du87lwibviCopqfrINp2Tinz4Vvx1XHur9aP36R+u7Xx7cmMZp6Tr9LDd2QUXs+o7vikvni/U4SnWbBmvrTRYyr47xHNyFvhdfFu/Zu+OKG7X16nxxpL+7U/5J7wAwCaBANgGqLg+FN4jFCyAkQAdU8SAYkAe38FDOJlfOzUEpwyc5U2BJoZ9c2+JbApZkJV3keDs8CsYlToCegZG9jgUsS7wXCAQrYuw4OuXA9GQOCXQThUQteLcruOCyoGU+wGFf4wtujsa+AEpwLznqfLdxkW0dla4RRgRtAWq7/P5GDJqLP20SFxQ6VusLSxaW+ApigQVEbGen5kRIN9CWeFiXYyVcQaf40CgydmuQyPkUmwhmtl876Bj3uUlCx1rScxUNkQAydIgMLIFnT4l/E8pTn/rUi8iKH0l8xxMP7M/GbLJFPDxwjuZO57q1V/dz8YU92iaRNr6Cc0m0gpms5oA1HZsN+IEYZ1PHSzZIsbmRSjZN9tU7/IFxybnrZD8FjCTZeZsMO06T0N+wZgudJXiIAgK8vg2nN8Gy/caCxGu9kaISdz8bp6EFK5P5Yz/2Y6/iJmICd5Y8dmxJp6LobW97210SZzP6Yi9rg8vs5Xjxnez0nlz8DTaIGceLRdijMCRrn0hGf2+zDoHJ9ny3t/X/7//+793VLXY03pJ+5A1mbzN9E/wWGmwjDhBcfktGSd+5bF9DzS3a/R50RCpyy0bpk4+3DYniH3B/rwBr+MOI5qIn+CWXyP+wqP3ieMlGY/Q/3VYoJ5MCf0m6ghXGklcuZe9tzOANe3cB/EjOxsA1OlbRAvcVI7hN+9O/uFIIyAPyv1ysicgHG5ffKaJgA/xZfcFpzSokkk1gNlIKO/licyVbL8H7u7/7u0u3flbNGuUbYze/ZgCi3KdGlpyyTS6x17lwNhnDBISTLjfOrVWxkw3oJR16ZwLuId/jaMuBFG3Zk55bW8Vrx21RR5bWJB74YL7HV42Pe8A9fEyjjN3Pom1z+64b3soNzefuGboXh36OMN3wETZw5wc7N0fyw6nGgAt89eRE6wdbuJG3/cZrf/LZh0MrEvFV3GbzNvmXH3ZFuPzRI7s4cGNns9ZEz3Kc4khDahsZcHI5LV6GV29OFpNrF7GQf4n1ZNg4p1O+yDfhnwYzjHN83xcv5YR06xdC6J+8cuByq+VF9AyPGtMjbvJK8lg3brTbxC75NJjlqGTRJFKQajYbdzkPf3I+DOMjySrul2dvTpFDYT19iD9xpj60HvroOPmcbPC+fbg8WRqvOGOzvueD/F7c8S12YXP4Yl7j8CHNKLjNXuxa3guXNTxxh40V8eEceC3f4wviXc7ij7CZPc4LGGJKXi0mrzsAdpH9DfgpXwARKEEF7ia1JZnOZWhJkPOsg/T3F3zBF1wg0bP7S/a3wFyHTxmAbgsQQL5BDLQ4g2PW+ZIPMQUqFNn5WzQBFs6yScCYS2YVIMi1ZK4gF/DsgBAjos2tsNrOl+PJxzE670wk90vKwMLaJVC26RMx5pzI3xbGHJYe2FgBhbS4bTLSyhZAqXH7L4kAF2tRKJ1ABxDsl/A7fwkYAowU950PI4x0zL83+QjCXZNbDRH1jhGM5gFKrdfVHj8JtAmR3wCWLRTYQ8CL0c5fUksH25wAwJvszetTjDYuXbRPASYONtmLr403dkdeFpg3ifb3Xp0VK5Iwudh6/RuZM142cnVYIkPqxAe/bvsSbXGHTJPD2hqPnygiGgsWWIekr9DR6IBXfNx6Gn/1uw0KxHb9vySVL0sWS/75P6zoPMdLGMXdK17xitsv/dIv3b3w0BrEAJ1nf/6DMO+Le7zld2PdejbpVRR8z/d8z+2tb33r1XmnW5+9zb7tcgoCsESHbyfT+ax2Oq4psbZIB9tgZJd0pIiGn5IhH4Ezil0x3X7Jesklctdx7CLnwTDNnm0wwQA+qVO/jyE4ZvMgQsY3O9966R82ayLCZX64REI+Xvywja4ax9UZuAZ7YAJiJi439hXb2+hIpvWxxZ6Og9utb/UID7dgMI591rvYwL+WnG5+wg3Ez+KkbXySDqzH2PavHMmuaKT/jRm+qVlFD3JIunceG8kpbF+cu0LfS/uQy2zmkRekkL/hBXS7HIe/bn5YbijnsxNco2/8TyNu5aXnM487l99oSGx84lvyj++do0FinenN7fqbTzrXlbxkgDeNIb+c+cA8bfe8uphTEJC3NbsjsfHcWbd3hikW8EY+To/8d5uHcEmec3cbma3flXQ2yC/iGc15vrto8ZrPNk6yiq/mDffxcXbDGZfnyntyo2bc/d7Fsjpe7D0LIRy57YpCWCs21g/OWFxu4+9yUrJ6Fhv2knvxj2wwZuuWxqNT+XfzpzhJnz/3cz93e8Mb3nB773vfe61DE5MexAUMWT7FlusDzSP3iDPHLTenD1xh81v26d/eQcyPW4/Y2IIxORvTufLuXvCB9zBU81kMGE/MO44u5JqtJ5rTS9Q10OTZ5cFwDH+W8x2rCYNrbT6jI361fpDPJDf9nbUen5QT9jgYoZ42jwYzTknfZ76B/50Pv/dY48I+HEHsfvM3f/Ple9110Db1QzrJVh/4wAduDzzyyCPXSwA74ARdQE+JDMbBGUCwOL7jBEz7nJfzbnLhMAnWy7j65QCJeoktIkSBHMZ87QdMSA5lChjAba1ktjbJou+S45KB5kas287hNghtV0Rx9OayHgFPZmsCgFv8JJNOlQCULLaIAACbzNhAMBkXwJxgtGR5iSf78Y2Ve8ERcHBaCZ0fJMdznvOc6xbhbptsnHXmE0AF1BZnbLbgmX4QVoADBPb2RYFLH5uIJNO9cq8DSU9LUPgFEKT/xiTPkj22QGAQww14a1N4rL/0d+fwVaQRYPFxiRjJU7AACEmBHOuX9MH29rUO4wGYJUYdB1D8vQ2lZF39KC4BZ+fSmdjwnR0B8saAOEBYnCN+nQM8kQh+Z02N41gxRffGdg5itqQJMLuyTLdLQOAcG/ObviOD6XlxE1bCqy3YNslYx+KtdRjvkUceub32ta+9veAFL3jSrfYRPFeMk+mMH5i0hH8JyhI45ID/dOWn5PPd3/3d1x1afEPxkt7Nt0SAL60uYMuSJDZwHMLd/HAJduVz4dcm0i18lnyaY4kEv+MPPerQT2+au3MUy4szS2T4OzxrLLrUqBRz4oDcxpdv2y4uXYG2Zr6mEdT39e/1e0UDHyMTu/L3vQqtuPFJd4v7cmLr2/g6GwHmhbXy7pLtzt/z5Gnzyvv8ru+KwPURtteEh6VwXfzBD8VLupDPN5fdL5+svTvH8WzVfldlio9yYfvKO+kqPciJzZttI6DswHfoo7s+unsL5uA4/H75mJeYOXbzdX/DdsUbLtHx/Dx/efjhh2+PPfbY7cUvfvEddi355qPwS05dXpNdmkfj1p0Abl8mf+uVa+7Hf8QP7qKgw8NOH5GLkpduxHv7vAkdHjUuH3UngNggu5yLF21jW3HknOU81qaoqbHKB+XtU0b520s2W98WF9ZN7uUwbIRz8FXcQDy33eMAdO9KKW6S7doHn+DGFiRnYWj8ZFL4NHdjtR5+qaHYcTW18u+NO9wHx9jcsJxfXMM+8maLYlsxBKOWJycfHcMkeOH78js+3zax3nprvH/Jl3zJ9SLwHnmC0dbcJ9xaTrZ1R9u3yWWN1t1+d1Phqn3CjMWA1rAN2/UveQGHhbvwUs0H1+hzbQNvO4avy2nkgXGdryGmmUI/fkEGJrE1TBEH6itxUPw616NYm+ebE1/zN14o5qyBr7MFnBbL9NT5bNEx9LXHwS4cYOV27vqfuxc6r/04Ee6023A96+Af+Xd33hQ/mjbyBttUb1+PAFgM4Rl1yazkwghIKAE4/glIyC7ytAEnuXA+zg4UEQkJYYurVaYxHed741LaJnwyKyKQPccD501EmxS28NvAdXyfHOYkCoCJjKvPJRudB4QAgMCSsJErettndlwFkrxXF2QAZktc2EJyXVBPPiACuDgc/UiofEggtN+t1WRhX8SGPBzUes2FCEu69N04iBWiZ42b6NjdFT224Vcru5ig60h/t0gvgLSmHWtBA7izjYTDX/icW9X77l/jrK+LNT5lrCWLkcGuADU+wLT2JWj8DWC0b68QiOMlT2zr+Tnj9kK/5O95L8frcC/RFPvWCMB8pwu69qwUMrXgCEw1pDQU6HF9RXHduO4MkSDoQazzSbhCRglscS6/9GiGu0AUQGzYmiXmTfLNp/ssCTUevxJvG9M7Nh1l73y+u6baRn6JOjnEcnGXvJEQeIAsSlqI4Pqw5OYxjI5xezr/dB7yypZLRhX6W4S53TgZYWGf2dPtofSjKQwHHSN//D+67sT1vrUs//g+/0KEYJ2jnTrNTmmlkZKZJZFF2WgllDRRVlREWGRChNA8QDQq0ggNFgYlJakUDZZmpWmWVseoDvQ3GO+Vr0/XeX7f3xe+7M/ee63nuZ97uO7rvtez1oabW8QhF9bXufzNFsi+0yTcsZGAxZclAn1u9xYiBKuWrOw45k5v1gd/yG+Xg4Iz++ZDGn2u/sk/bMBmm7f4Id9aeyF36e+8LQzGeCYEXDV2r/QnLvEGBYFmjHzUGporGWB849d88nljwa7FBziiyONvtqzKtfxanHaeYkEs0AU/YTPyd063FIajdtzII0gYn+t19U0+nKL3+9BKsSS38XnkVRFFZiRR7C//WFtYt7iD3/TMh+EdnM7fFWX8NPvICx23Pisn9QtMH/dxH3f9GpHzFRXwhv1219TmAzyCLOxujUjxrlkx0ByuVtdEieD6TvMGhst7W7zgGo0tjrYI4COrG1xorwTmv5pEy1OtaXPz5vjlVY7RxBL3mgs4UzKfV/E2X/H15Sb8QIxqMrrNZvnNcmnYUCy3U9PtHR2Pv9EreZuLD/TZ7npYzsjntwHD9+jCMfhvOlYIiTn+IXfw8cUAuUpjhW/DWjUGDM6G8Q6NYnMsN5FTNkYbbzGf/ugdXsElnITMjpdT2rXh2SYaFRvvxoHv6d0tumwuX+BdmlcK/uStOQGX4Z9826u19rcm83LX5ap82vgdt00kTQM1mLjefFwuyNfkJHbBnbZmES8aAem0NfZsqZe+9KXXzkD5gS75KL64dtu6T54kW3P0Wb/A9rd/+7d3xT6eptm8MYgzyhnW6yJLr+oDec86ySIu5FTvG+v0KfPBLHxeU0PzJbzM5vlMur5+BeD+++9/P7J2Fg5Nvp81UWBLqcCUEy+QCmRBumSn42yXMqbAtGAJUFfIeBLbKo6xBIoEL4gBFcUD/nsRjeQwDjC3PkSr8YAgedapkQCEzjGKBcULB17SIpmchezqNjk4AadCLBRIjteJ5YwFCufVaSKvRAzAOSUwOwsZpACosQlA2GS4ftD33gPTbEYOyaljkLTkByDWaAxBAfCAU9+70sBXz+3UiBfii0wI6I4PLCM9/fIEGXUyl4hu5y4d2z4kuVnjEpslamJkidEmRqRMbDgumfvsEz/xEx91Gw1gbwzJgW4kS8Q1eXdL6QIgUEKkyf8xH/Mxt/e9733XvVUdwx6SrXvgybmNAHpXHKYHBM4WaLLxSwlGjHY8IEXy+AI78V3ADl86vvNdfRMf+7A5Mq6N9m/FB79P33QlVuAWORzb/G2D7/2//Mu/XIlFwSD2m9+TvxfbktHVEQ0o+LkkSbzkh5L62kKDpeM0JU7faz3wWpzTnbmtiX/kR3yp9ZtHTG0yR+507yUtSY3fIpb8UrxuQSXRiXV+Co/W9zt/8xj7kBeZ7pz0nd94gE/yn1fFYRqfUHBpXvQePphDPjmbCWxtrXIg/S754qP8XnGk6Gj+mkW9lvy3WFmy3lytufPkz8ZyTy79IK4wWmxuLG6euJf/s6n813sP7dxcLQ7oFh6wL10jzx0n59IR0tpYS9bkLutaEghz+47NVvfLTTpPc3GPwRkQTRxruQOSLVfvMcm9NqXvjhWPfW88cb92Wpy0Fg08MYFYOlbc9X0N39bfHM3J1+C4ueGARiHcaazzKnHflS+2ibWcBRdic+va1204tS5xT1/yZK/J9IxnPOPC2Pe+9713uziTWd6Ea2e+glfpwVXvzdH0b15+sf4JT08f5sv4D38R61tswqnGImPj8emOtcODXjdXi0F4CBt6r1nX365806k47X1228bsFnswReG5XMPfMMF5zYeb8i12FLvW0No0W3Bf69+CUXNVgWiLO+yFXfTA1zd28BA+poawxs1nH/7hH357+OGH755Tk5zlCPi5eLDNWjyQ7WHeFqfWp2nKB+iI7lwM4nP8h3/L+/iqmG18vom3yTewgC74uXygAQ+fraPzNi+uzWEq+zUX34OR8KLzNKzgHcyx0xJPgO+Pfexjr59i/Z7v+Z4LX/AZvoUnyHP5U3/TOfuSf3G0OeNqXTHHlfhatUFrcpuCfLn5Xr1Fj9tIMx7sYBOxLh+zY8eny7XjNljEjhhoHPaFs7hyDY37HnjggasBwEEVlFs4agIgyQKGIAg/gzMuordB6xjglVACRaGCMCIkySIxWIzivVeLfMxjHnNd5SKfruSSEGAGDATOSfIXJCRfVwUEMEMKpi1AF+h83xx1YfZKnCBTQC1ISTa9tpZ0FlHee2V0fQAGw0vKHKtxgdrKs0lrHau5thgwbraQGPkFIrnAvclYEWEM5BgA75rPhE+PfAxhWQCTPBUiS2qsgWx8gZ+7tw/4SUzJ4WoxoEAgBfSSy3PXCnCko50PKAFORRBfWBK2gGl9Z/yl14DnSU960tXVS25j8O8FBHHVZ3TH/+nHHIhLxy3Byy5Lisgmlj0FmG0RbgkM+Sdfr+mw+ZJ/n1bf06L9tAxC0TgRs97X8ZUIxQG9sX9rlrz9nWzI6r7yH3aCR+I+WdfHJGnFHv+ANeKKbiSviviSlYbHxp9YhcvkQ9qaA0lEdNOD5C3hdj5f6Dj3wikwFOqLZetnzj19vs9LjMmfbEtIXvjCF15X5l7/+tff/e7xEnXJVfwgFpIdPUuCmjzyD3Ijv7CF3SdiDUbA8sbtOw+52jgik7FgufewmA2NuUSeXTdfdjz8Zgs+3LlbUCye0O9icPYmJ38QtxrqGhflmR5ieG3z+wC5F2PbqIL/1pluO674K+bKVYiDtWhgy93Wo/hY3908sDmX/xnT/IoxRe7G3skBGkOMwm+7JoxHP3xKXBhri0dYhNydhLx1w9p8yLpArqf8AAAgAElEQVRbowJJ0cE/2CudIKHlcLFqDHpQvK5exJbvtsjb2Ns8sjlk/WwxDFauDtcfFPz0ohjy3gUi5FTzxXFbWIjdzZPLm+TnzQ9bcOKN/AlGkQWBZ1e5pPOe+MQn3t7+9rdfOHuuBS9Kp1ukyYP00fhwH4HGTZY7iOH1v/Qh128BAavp/8Sx9c3G4AeKPDtxGqe1LScm416U4AdyceeduE4/8gF+3br4Hc4AK+Q/jUz4uzbZePM3XWleLH/Dn+At7IC3dLX8Blb2mbjji2JnOTq74QHskR8Xn/w/OWEeHwkbuyj05je/+W6u9Z/kFw87jzlcaBKnYkgjvPfGox8xQt+9xo36lRVz0BtuJt7sqrTW1S/eIR75HWzCY9iHXfH+Pldv9JldI3i+PI0D8GO5Sq0hp/EP8SWvswe/tRZxaVdmuyjaleqCK79ofTUKvuu7vutqFPh59+TUOLeWXu1SFEMaNbhl8iWbn/Xlo/SZj7KhvEMn2cezldRT+AOsowf1Lf4A5/lI64IvMN08MFjjIFnzp/5d3ODxj3/89TOAjEuIJVeIk+2SBOopxE3s8wy5ICNBbGdwCzfJvfMU+RYtUAAA0k5Wi+f4LerzPu/zbq95zWvuHvYCWDnMNhJ8tyAFNChxDXoWnoy0RIzMALbxNtA5bOtGdASXxHCSDk7kSqUOPiCkO6TrBFpEZAsc+hBQSIG5JDskja4Ug4o3tpEQFJSdJxkgYKvbE0has4TbXPcquHpK+b//+78/6n5y40gCgjZdLMCxywahgOHngJj+t+DSYfMdna5egAIw0d1szl0bYpKs7s05bd4Vu54+7p+YSo4TJIz/nOc85/ZN3/RNt6/4iq+4K8wRZAQ1GYE7EOYvCyLnd5uY2XqbCAoT+gUwCALdKMA1kTa2rZGuFBed+0Ef9EHXmjTBJPUSTXPbmkkXncuXxeJ5JQ9Zcs52fiUUcSFOtrmAYJWASzZLVhVM+QAg7ko+EIYrEqK4AdbZSOLmn2exS9edo/gTr7BkfdgcjZPMNRH53+p+kzVsRT6RQetIZ2Irm/d9cV+s5r8S1ZIctzXxI3ZgL1eCt8inj9ZHz+yKmMkLYhNpQzLW1+AFHWqqNGe66cFXcllrhfXNqWGISBqDPFtUuVqBPLe2Tfpw0hy92rGUX+vyf/AHf/C1HVdDW/5NZ/ykv5H5iMtTn/rUa6y6/L5z9ZCf0AMiDgv6HNlJpv6R5cwd8jAfao3JRP+bz9PNzoWU95nnEdhRJX/AgcaRv8UXgti4rbV501X31pOXD68Nd0y6Xw4EC4xPX+yFzyBuGqPWJublguRDJhEwMvBz+t6GAP6Eeyj2iwGYvDm5sdKp5ikyq1DcfI5HyDHyYe+TYX3NXPSxmATLjCM/JXNjdIUMDrAbsi0XuRrnIW2KfP68RVxrQLBhCB32HexO3/y7RnGNLIUEfZ6NKrGMk/EdPg+r2MrVPuviz26b2XnsvKQn/ki3dIov3SX/Dzw/KtkrXuJAikv25nc41vJPXG4L0p2LD7d2/6xTw4s9XIX2Hm/L5uU3uKRA3cJyx+YjfYYruF2ETeBHfto/nJNv4jb8b3nWNmZg2e6c4BfJcRadchx9LPdR8Fo/PoXXKNAcZ/3JCjPEbnLTkzjgb8vzNM78esr6LP4pJ2pcLqbBZblFLMm3ayPrkivFF34Fg5cPb07GucW7XKyJhtutzvmnQnntrEjON+RFsdZYu8tNbmC/5DKWBkPx2q6NF73oRdfDGdWtiyPwFwaIFU03a9u6r2P44XJcdjT/1hYu0sFkHKlbjdtFojkht4QffoXJ3Mm4zRRrNxbu47af5XMd08+p3vfggw9eDwFUYAM3StnihYMD8JzSFQJkeQFukxNgJtx2Z84kjdQKvt3my4GRCQRQ4iI/IF1gAMhb8HL6JSfrwIBoixaBt47MUehLF1QQWCNgWQDbYyUpV1AVH0gYOykWekVeEFROKOnQPYeRKBqTo7sS2Bidv4XAkgROJaitS9GO9G5C6e9+bi5H7OFZSCH/ENQSLVsgdp6qDjQFlIRvrlN268snJAB+sr4gcNK9JEYWhKPPbQ8HqkC07wQ7XS34adIoKtJhMqcPxQ2d87P8Wue38cm2a+TH+cq3fuu3XoXXN3/zNz9quxxZ1+8aYwve5Nl10xEM6HWbafSazLbnaQjkR/3d8bZxaQR0Xt8rRl2J5VNil28t2MMoCZBsS0bTUcAa4VNANacCOR0gEBIiEqIRyJbJCTjZD5FecO781ude7ZM8ivPWIgEgivCDbdaHkBSJbXH5LDgUE/QmLvg1+9Ih+/ANsQt3F1NgiFiUVBeHETSYJE73SjF9K2I0Dxq3NYYP3U7iysX6m1haIkh2toHZsI1/WEs6bt2Nb50n3uTL7aLpVh8kVf5wLJ1q8KXr1Sf9eN18aAwNlNOXfQ9DNw7EOl3Qz5ILmCYHwVk+ihQhT42pQU0nyCg86L1cpMkjrtNxf/c9LKMPdmguJA8Gy0d0KMdtMSQe8YUl0a42yXv06b1xdi0ION3I+86Baavn7KNwp0O8ZXUsNzdW38trvYrxGks1f7paB3v5bOefOQ/ew5OObT33auJYCzJp/CWE7KGpAK9XL2Jlc95iyeYDfri5jz9pdsLmxXcyNhb/d+VOXpSf2FVuNB7+KRfCv9677W7xkz9sTrdWul9cs850g3tuQ2n5o0Je00ejufE3f/GvXncnifi1e8w5rQVu97dmcnkGNq3dk9kWfnaHB4p8MnZe69nnJmlo8pPWaAck3r+8Ug6jP0U334MrPt+i3/yai3xBc9U5ZJLv8FfNqnQn1/TKplucyUkre58ZY/Ebl+3YdlBl/5r7Hbs4wVfEwOlf/KOx+QNZxfnGNaztPM2c9fU+bwt6zR845Nj1fboQk8tn4dbmoC1qzduuxB70+Zd/+ZfXXHYnOk9M9IpPiWM65btk5T/siueIUbGBU8iZxmE7elfbyeeNS1/szQf4HbzLl3ARMd25yyPOnCXfdczanL41RGAlvMKdnCcO5QWxsvW3gp5dm2M5q9wi/vqu9RhLvjRH32VDfImdO69boq5bALaQQjSdEKC2kECdoXtPQMXBJrs+A/oIcIvUmfbdkpc1ggTgauluAU1BuoWbxHWQloBv4UX5QHUTeOcAH6RpGwtA3jnmOpW/SYJzAl1ybfe7dXJ+ya/jluBkwL7TMTL36WyCgkzADFE8k8ES4k//9E+/fdu3fdvti7/4i+9IsvPJByzO4OTc1rKJkK4Dn4qyOluAsPFd9elcRSE98QdAh7QCE4QwXbXVNeDqZ8XSU+e4usl2iE7ztBZ+SY8bGMCEvcVC63C1IjnovONbS3IUVIBBYiPzbvuRBDsWUC/4C3x2Q3asZ+2jadC63R7SeeKsYwGj8xu/Bl5b3czLtgCs8SSAJX97PLIhkS7IbaG1eIE0ANMt5oxtfXTXGhXl2SA7st0mEk2adK3gbh3ZvHlgV36zBFPBQd+SFIxpF8Jv/MZvXCr6jM/4jDtCQJ/pQYOA/0ia53qNCS+AOvBWEIk5eJgu2AaR6LPWUnEB6NeP2IcMW+AYYxP3R3/0R19+45c6Op9/ihuxq+khGZGNXWDHkktyeEWe+ILkTIdsB1f4ivOQuWLTseTZ5sX6k7zTnPQnDq2B7daWct0S5+SSgM/tzWTV1IUXi13G56v81hoQLr4hP9FXa/adNdIDfN3CEek+/b37pJvTb8nLI/ugM3O3xbK1iUPYj+x6CNH6NxJjazH5lxB3Xt8jQVtMIUkbU1sM0zUMU4A1/pLlxnTl1lXwJexbZJy5QRGAqOI5sBk/OgubZNqmjxy0/GWLCEUgG5FDnhSH1qbRQafO24Jm8zM5dzeO7+kv3chf1o1Mk7VxtrCAhcg37MBplpR3rF0GbCtHJcNe8ZMrN3fRyWJL89CpuFgMhbOwBAdQmIhPTZLFKvlPkblFh3ndMiOW2yFbjOAk61uN4zgFpgJHnPEzP+vIdztXsd+a5DL2YF/8BafCS8SVZiu9npwIh9hime/KCc2R/eTL/KH1Olfe3wYLv+Vf6XI5h/X3evrY8qDlX5tPNGRhiwsQ1qkOkevZDxbjMp0nVyymOk/uWU5uTnphA34Jq3sv19GNcc7awdpgXDpJLvktucWrnEsH+LZj5JWzBuObYXvj1oyXEztnORrZ2YK9FMrbzOq7xV96ISds7NUc/B6Gs7MawSs/lhPsFtkGKP9rTfscCdwWHzQ37N615C/788fkw7M2v9IvGVfPeOri2eZBMbM4bxzjNga7u3Cz+Wt1t7HCD5cb9QDpu18B2KDcRbRloi5YWxCBH4flwDpBAjrFWJgkuQX1JkjzNrYAlGCAbp/vYhh1HWBJJ3AW2GSQGHMU965KkptcOl+Q79ySDQM5RoC6d+jsqje2AFXcS4YLvhl2C7IFLA0ASYMOlhByhObYgF/jA1uNnuTo5yI6Zu8lssaOt8UIOdhX62AzDQHOTL4Slqspm7w1KHqlT/Jaz47FR/hNgPWHf/iHl0jPetaz7rbOIDRsIbkBnJ3XWn1nLRIHIsOnG0sXv/FtexU3kpl1nuAJjOhj/RQZWnKyICa5byADAkQNwQE04nWbPsldU8YT/BdonC+et2lmLZosjXOCeutzpXWbEOlXAQDUl1S6Uk9vbNx5Fd9t7/38z//8q5GEQO02RVvV3Hu3fiqmfYYMwobkat59UJpzmqufKX3Vq151+/3f//3bT/zET9yRriUpNaHq0pONXy1481+EAtlErCRMpHmJVudqiEjssEWTUNNT0pZ0JDrxqcmwcdtn3b//pje96SIAZFibITirGzglTrdYQ3jEo+S1TQdkHUly7PozP2Jv3y1G0Gnj7JZPxcb6VWvd7eZykvW1Fn+ffkS3m+dggq3HYnLzGyK+xD9dnTZAjmALQoogVlh0RbmGJ9+Ccwoe5An5sga4j8Qh7l3xKicq6sX02oDN+1nJRx555OIEcENRKh+ELeetgbsDAEbK1eRA5qxniZm18rf15ZOEwTyYrZDouOzejpOe9u/75R7LH+CDWxJOLmFbNL3yCXEo//V5a/rsz/7s6zkt73rXu+501xrXH/EJuveezhBs2Nnn/I09PEdFLCkIFBdbdG0htNjVuXJV4/Yff3E+vYuJZF0cX7JLdxv7y6kQao1p2NEYYWu3digUYCH/1uBtfRrFHaM5sjxrc3+fw41e4a0LNThu72GzOPBKT43bcXaB9OqXYNwnvLnyzI1kpCecmC1Poo8X7LN5Gr+5NMLXTpvXt+Dio+ZTDNLdxh1eAos069hqebgcv7n+5KJ4PV9f7sd+bAw/PSvmXnHRuv2TI2HdGSPLy5Jxmw3mgkt2K2p49Xl+Jv/jSGTOb/osTGULBao8GXftVjm5x1jN7fZGNdDme3Ju44cu2HJf+fvGXfjstmI8FxZu7tymk1pJk9qcGr19D/fy+wpntoev/MSuHxxJ7udzm+e3sc5f8gl4JF8u9vQ3vZqbf7uQAvfkrMW21pKOsp81wEaY33tYs/y58btg3vrpDHaIO37uPX+D6Yt9yd96+YC1yblyi4t1MJ89z7HkqOsZAHYAUCKBGcTn90qUWxBtUgbkgjrlLMlbcmSrc/MgZC1gyTNlIa0dy1E4ISOZcwsLyQIZNt6CDdJ6FqEAwPgAHkGkJ0AoABDCJSLNT2fbYGAQx9If+VoLMFmCwekQCGNLumfR03G20zvmJEr0tvJtQ6P5s5PgQl4lNuRJcpMwdPQ5Jyd2XseV+COVax/Oz+brl30WMXjd6153e/nLX369AkU+Bvz4tSSafJKVholi1pV6TyvWnLANTyPpO7/zO6+fHiEjgEUGJaJ0JcEgUgp5JBZgk7cxSwK9uqK2x5oTcIgHspmbz7Xe5o74du+PmNikINmsn24BkO4B94IPPW7Cd96CFt9y5Q2gLsm37T75XTlJDz3bo7mf+9znXrL3t58IWlIL7BcwFVzwhc8trgBi/pEP2IFELyXsmg98DOaJq3YJ/Nu//dvd7VTIV99v4w/hFHswxdxLYJCXs2BGuLeQh4WuGvN5+iK3Tnjr210riGdyaKakW+/F+vooHCQHv7IDR/5A4hS8CFPfP/nJT7699a1vvSu4m4dPbD4yl63j6Z/tdwdX63cVKpvtjjE5wBrSL0xD7tgH7nY+H1AQwN4tBjQ5xQafsgOA/2viyHliv/mtx2caaZ7I3rzPfvazr0Zxvy8Nx/k9MoPs271XvMBe+u1Y+Q22iGG5RN5GOq0Rvm6jZDHJ+XzGnNa3OkmOCKN4M6YcJDeLJ/aUa5BBjVhXNq2ZjmC+nQYuSoh1OqdL68FFkgfZRUTXv/0NDxVofd7aHnzwwStf9D/bibHk61i+TjdsCRdWv/CVDsjDpuwGWxpT4ZQ+PagLJixXWyKMW+Bki02NubxLM5NP7XoQerFhPLhAB72SnR/YXVfDS7zBjzBXQxieWwvf26IVGd7Y9Lfc6UGSzkOwHbc+Dz9cddwcCt81FeDIcq7OsxbcRqzIL71XlG3zonHP9Yj7zklvPc9EfBjfa7vG/BSntbKvWFjOzB/ZCp4kR9+5ZYDecby+j0v12lb2+AdfVIw1Vue57XHn2J11/JzfwYQ9ng4W0/gif+49HEgGRbDx6KPjFPviT27amJD/Nnb4hPyJB3be8jTja2LRJ93L/c3rQiLfwF3VBXy/48yvgSS24Ck5stM2P+BlYyqyyZ6uGg+nUAzjI/I/e+z5/EEDc/PQ4qnaaePZuukknVofWeg032IrmAwXew9zVq/NBffFuTg1lrXwJTr3PaztfH6gUab5k4zkNI4YNp618WN8VUzyTcfh0/gbHxDLG9thQuMl3/UMgB4CCFQoB3lDchZIOb0Ez3BdnYuUKGw4aK8WiFgppHRklmSY02IlKMes8wAySVARZB4L36to1rjERNGOcJxyUWTncMpzXZQOHJC9syBrfY5BPBl6g4BDLrAsERGcjNl8iq0FVYSVvRbgl2Ck573qglArnjZAEBsOu6Qx3bMDPbK/8dnYdrHG7qpWc3p4mKRIV6sPYOOqrURkjQAuX1zSu1erBXvzBBjJ0nkLnAr59S9AyA/I51VQ9r11Io3pgb3M1zGdY5eFWNQYyy6u3jp3iUVjKqqcq2gj/xLHbLUFCj9Gaio0ehDJO9/5zkuuTeaS9Pq+mAD8/It+xRTwP8kTG2080tNua/M3bOpBiV2FlLyQz8bh12JdfNNVshmPr/BVNtvkI4ZWr5sc6LRz+C1f6rtsiyjCMePTF/8mv+RIF40TYUvOdABX+lyykVBgjPg0xiaa/u6ZEd3v90d/9Ed3D89a8rRrSW5xgOTC6G3yWA8ckICte78Xm46hM5/nG64ki23JUHxtI2r93JgIQzpBmMUj8rSkBfmgQ7pTPNI3X3K1E043nzhUrCwpkz9hJN9x1bDPOwZWksfOiebh35uPFJDOpUNxCMdhN1K6uWKbD4qGCnO6TxbkCV7xC1fIYcbeOrS73zRZxJvCJn3KB33ngXCL//0ND2GRuEIGxbx100PnaggoRtniJEjmXEIpLvgF3W9RhHfQo7WSwUOouvICm+HIrnOLFaSOfXvlC3yt+VyA2NhU2JARHiD4sIZP0E9Foaub6XN9prUku1y65HR5Dcz0/Ah8aAsD8veZWGk+WK5YgzPiFjZaj+26OJFCim+7Yonwb743xmInPONb6w/8AL/dfCe34QiwKR00Jrzh+8ayY058+Z5M/Ies9AJD8OCOV4TQReeKxW2eKI47Z+0J43GsxpGb8+fziefyOxxTJG0h7UqqQr75ssnmYT5Kh61JnJIJxnYMm2zxrhBiEzZy7HISY5IzmeA2WTTNmmNjaOfub78IghfhENaiuSC+yC/vwOL0rLm9DVscRf4W4+LB+b5PXrjBl9eXlhfgJ/gofMc12X5rhc1ruFWyxCXCNg1MPijOexXbbCPPuPCjKbuYw8f4FpuTNf3CRXmZjYxDr27/SG72cUuYPM03dp7lUJ0Hv9WW9CtvL4cxp9whtvjeNg9hHQzB7eiAPdh6ebUcurmXnpuzMXfHwvUzgB/6oR/6fkZBqihHcl+yIhEt6PS9bS6rcH9Llgno6gdiBmAYziJ0RhnS8ZLsgoFzbb/0foswoLCElCEk4b6z3VXnBpFF2BEccmlQbMEA0JGRTW6OQ9T+fw2TTW50jYhZ+xIY40rIyPDOLWA2kSIDHM55bL4gYz6OLFAkda+b7Mm8OwBaG4emXw0HhRC/OB0eiCdD81QUdWzNp70Hegs8tl+A3ySrOOkzjRSESoCtvwIpCXwLmeRaUoCE6JQih0iMwkKS2I6h+DGeOCIjW61v6+TapaGoci5777wKo44NrHrfVZXT79gXYQZ+wKXPG1dC5EPwITmBnbVtcbGf8QNFaGMj/4i54827a5YskCp6QMrEfpjRmj0lGiGCBVtoS9xkXnIMuMXtFiB8eMF4ddnTnfOprtYsFiFIZOj96nTjmQ3X9/gn2/eKDCMfEolkeMq/eEnfSEXHaphJ+tYqJviQtfN7xdGuJzsgfekBNopL+m5sW5PllMWm/oaH7LL4rBgWP/nV5iFExXrN/5SnPOX2Az/wA7cv+IIvuLtyJkean822+YjkIEKbu1YvSyI2wdMRbEE+EE4EsXW4sqvY6RjkavW4OX51+LznPe+6MtDvpjeeOBBP/GGvXvNDmE5euk8WmLUNAD63udAa6eLMA0ga/0VUFSB9vwUYIi2ucQLFnQsKdOT7ZNuCBx7JIactzzwKI7ZBtcTZ34g1excDyaIoW77TZ4oEMUgPfJ4NxB89wnufwwY22l0y/ITO1hb8lbytswKvc1zhxicd0zmbYxaPlm/QsXwsX/AJvoA/KHxwys7vM9yx8+0iQ8x9Z4u1dYtJfqBAPnMsfLQGxzU3bCW3xn126wJHOuqYxrBbpXHwKH+Li8Zp3LPZRia+j0OJw9aSTZ7+9Kff/viP//iaEx44d/MgHFle6XsctnUuF9t4aOcmPBD7rYHdyMc3vRoD1mcjDQa8qWMVmf3tIY+wyZXV1tXugmTsIlJj88fWIF7g2eZSclojDmbtmirNryBr/OZ+whOecP3SSuM1N75ibXCBDhTndAmH4CqeiK9srpWnNBg2t3YcbOIXdAgz5cBe+a3Cf/P26uHMox1HH47jd27d4WM49l4Z77PGkCdXNt+JYUW7+NiGKlykczHnvVhaGTvm+c9//u2Nb3zjxW83tq1/9V4MuP0Ab6Fz2CbfLP63jm2C4BEbt2IbxnZMc1krf4LP4qnPceiNH7wPNvIr2N155ULcPh/qIt/dzwAuoG/yWvDtGARVIrmXIQhvnHV+itpEYkyfrWMD7MZcsrQEdmWQBBboFO0Klz3GOAtOEgqHFLRryD7bxLNbXpc0n4ZmGGvkLMgtBzAGcgZgjcfgirZNBgCvz8i8jszJbX0EMs3tHAmOXk65kATrYR/klOPueEigRL5NFr4CHDgugtT320HrfbtO+q3xfov1W77lW+6KB/4HZBbsXbGjX4U+f0lPXfVC0BB8PryB1TklJPqOvAUsglDQ0jcQ2bVtQaxQaA4/h0YOxfaS68ZnFz7O3p7MLbkjAPyNntMpP0DU14aBRrdZVBDsz0vxV0mSn4pvgLoyir/1JckjXyhhAzUxl46Tz1UUOJWdPMeDPyESOrcacWJtiSn5Gx9Y078Gj7m2KG8ufkhfC758zzHr1+nCcx82NpeAbDyJoXTJ7mLGmmEfTHObg/g1P70uhiZ/evWZV7GMYO/6lgR2HPsaX2G5VxCtSZyk70/5lE+5/emf/undvcsSKfLbObAN6ZJz2LP3/d2aFSF8oHFsJ4U7djnRjfEUQ73vfNvcG9tTt7PbM5/5zNuLX/zi21d/9Vffbdmm370CvbnUejaBL+E39xb5YhT53ZyLDItbBE6cwzq+3OdyB3zP7uRhv3QSgfv6r//62y//8i9f91vLC33+dV/3dddOkbe97W2Peu6ABvjq1pph9zaE5VRFOnkVaPCOf8PpxQ6+1rka9nzFMwzoiX00sl0B4Yt0i2yy3caZscTBmQsV6841Fz/tveaWhhk/lV+MYXfPeUGFPZ23OYQfmx+mbQ5XNKTnxnLfuIfabq6CKezHbxQNWzA2p7GQ7mLRM6PwhC2icIqVT1NuC2oYuTl3m8B8W6GdnLsTQi6yDleIFWlbfMARFw7oMFnDg+y3GNrncm1yrI7Yhi/Ti9flZ3xDYaUIV9CJHX5Cjwrg5Sn02UWRX/mVX7nctdsUuypLJses/21sLS9IBzARHxFPmzPEKMw2F19fDsm3xJBb+VovTm1t7NT4e6Ft8RW299qDTFtrz7JavijmraW53QbXcXTfuHAJB1iOinvzq8bp+3jI7uAS96tz6+vVeb7HReiWHC5obEOrc73H23rFLbOLumTjl87YQizgvXJ543T+vdbfubBGnG19qLlFfg18c2ie8ROYxNe3/oO1e4W9+dUx8ojY6/jlbewPQ3CaboH9j//4j7tnVMk7+BNfEP+4JD+hR3GkLsC/6T9ZklF+Jq+mDH/WtGG/xbpk08DEszveWtQZ/BIfgjMwnX/BKOffNQC242UQhATYIwqCXeKkCIrcjjfDOwZ5BGKIFmP3veQJnBOa0i10ZVrDCEzJRIAtORLgEs2pNIDryoD1LsBLas3TeAHAAjSZOIPA4VSSvQJCUHf8dvk4je65+6YEtoBA1ASQtSU7EPbKoRtz5+Msxlh7N84SMvaiO+tFlNYxOS593ouUSEZ2AXS+7tuCP5Ayfvf3fvInf/L1kyXu+1nS5W9r5x+NuaQBIC1QSX4K0T2GjvpuQYs+W4+CQIFr3Svfkp3OfcxjHnP7hm/4htuP/diPXT7VOeLMPGcMSSw+F+z8tu+RSYlBbPNDBTBiQmb+ygbm6HPr4eOSlbhlw87dBxKJPw/VaTd9gKcAACAASURBVC7km/+IAbpCUJakLwaI2W2SwDRJFRgDP3rRuDu7vRKCqy/iYXWCAJ6Eb4uHxQXJX7xLnmtn4O3YXhU5zc0f6V8MLmmClxHB5qiI7R9slcQ1KdhbAjUm31O88GlJ2C9O3Atn6YmvZRs+QidbmDZ2t3X0YDbFLf2IPT5dgdEVtX5SVMJu/H7BoIfW9qDG/vUZYu/czTWSNxLBxpIyXIWVHZdMzR/Z/N3f/d27rYBLoo1nvYsRcNbc1qp4SQ9wiBzszlf5JqIlb7pC4uF7cHLxCvHwmWO2IEcw85fG7Jh+ZvSVr3zltdNK8XPGRHKsjyueeoBmP0/6spe97G5XAX9E8vkE34T1cp85YRUsQ5g6nn/uehFD/uCqPp+Vy8WC+4IbV1MDpnYsYnlym+ULsEmM9p3diTCOrpakd97GCGxvXjZZ3Fsizf8W97YQaZ7+F8vhQs3zxowM99pcZ6MtGdcX6XBzeHOI7cb9tV/7tSvEXvKSl9z+9V//9VGN9FPnfL05/B68YgD2tHZNU/yPjxiPL7k1wvd8hJ+mI0WKwoDf937H3WKs81tjxUMPecUNjKEIpePWhdDDdnEm/jdOOt+23eVWeNd5tX59B3eCCc3z0EMP3b7sy77s9rSnPe325V/+5Xc7SvgTvxBj9LrFCVt7oCAshOf7CxL0gNfDq92Rt/LxVTre/Cn+lu/IR4osO2Hgcu/5EAzYvMAWZy0BpzfOxKcmqbpGru+9vIWvakrBCxyDreXmzdl8Ra7GxTzvCafmezjXcuw+4xtiEM/h5+Fdny0m4XO7fviH06o12I39YSHOIF7pafGaf+0uA3gtLxtH08G68UcxzPY4vHWJRXlBnO1ts+IFN4Un/EZN1Od0Y16+pnEFr9lB7CxWyjnhIfss9vV3c8G/xXENvZPrLTeHHYsldEy/6eHk4o2Z/HTYRb37HnzwwbufAZRkOQunWqK0RIcT7zY6BuAQSMx20pbQcRgADJwUR4rkBeQFfkqwKEGuw4j4cSBFDCPo1JxX88ghQBEVugFKAneTIuCWeFZ2ehBwxpdotxmAbAg6c9Of5MIJ9zignH7TJVCSYDh0n2/X29iAoOMqRj08sPUKWk5mnRIAB/W9YE9e9+33ywM9MM0xxlT8sRtA4LxLdJZEb+NEACqmjMFGiO0GiABuHuCBdNGVQtP60tsC9nYg+T9ywr99Lukj7flDW/a+7/u+79qmJJlIHtbPf5d82waHxKWjTfJbSEms4nKBiU86F5hI+saRAPnnXuHa8flQn0UkJOwKqM5xbzyfQvroHbHaeF+AdPXAevkDH0dogOcmZs271kaXfADRF8caD+ToXDLDHYlSDPK1bXjAS34pedEZArpNH/6+sWQuPkJePmZumGcMCRlx6Ty2gGdexV+yZKd0DZMlW1cg9hw+RFfNLSdI6vyKnPRRUdIOGl1vdiFD9ux/T1JP/+3+QVQao6ZAOnEPcz7XDgc2grV0KfHDSvYmD38QDz7/0i/90ttXfdVXXb9I4bYjOukYfstXkWlxlIy2siIycGKJDizyJPEtPGC+fIfk8aHew3b+v7bZfCPvy1Psg4SwO9kar7FssRV/i2lLWHr4Xf/bjkw3CC1Mhclkafx0uU0rn/EbOhMvySd/bUyIF/EhB3uFF1sosh0ekbytoaJW3qBzeLCY63yNxX5loV0VZ3yIE9i6a1uixxbp2jbhzX8bv/xkSWwy5mv53Rd90RfdPudzPuda9i/90i/dbROvuUMnfJ1uvFfcipVe+UXPjvnpn/7p65TiwzZbO7gUJbCT7zZ2vmRbvjF7hXEdowjjb+K5V1iPj3WM+RbPFVTG3vhZ0p2+cLHsEP7VyHr3u9991wCTi8UDzOTDnX+Ov5iQzPBCTl1e2bEKfBiigbdFHR/jOzC3sXA/fkw/cKJjmyOOl/+uDTYuzgKjc5LZeHi4uLZOmNfYfGu5dnq2a4eM8pXbvBSHm0v6Trw1x3K55LbTs8/ZDz9Sc+BAdJBu+ebmVjbCUTumfx4KTE+bo2ET33SxcznInrfcUa2BX21ziJ7VAnb8Ld6uXvBGMaWx4aLC6VedmyzqBgUj/SqAO088wi5Ybc12JshxZBe39M8fjNf3y3HkpWTIP/1S2mKifEcv8pMYaz0eUgmDxQCcxCXYke6SE2fi92IfRot9tQP7y02aTObkg5r6YnfXDWP5jDmWI8gfOI4Ysm56aT7rcX4/9Xw9A2BPOjsenH7JOMcsSBiVwlOecxg0IW05AQwSSk+h7qoPcgpMVyGb3DgHRQGYxs2AyQm4gb05KaCxFSOBj88R8TVu8wiGxtkC2PqAfDqQIDvPGpZMAA+fATVgwNkkxdYDzADhJhxOcdrEOcmO6HJ0gClBdeXsPe95z91vpXM4QILAL3lBPpCmXc866BZKkkPjLTnpvXvxALtA4ScIa7K7iqMg4If8bhPh2ggRaIzdzs5W/ALx5MutYYtd4y8YbhJJ5ztm8wKQ0158WxxJWK0pGfseOUbsAOySY/P1mSS+/o4wsJuYp18dzZXVOeJ3ffsEa77vlwsQjyW0HVPB+YpXvOL23d/93dd998ic+Odjm0yXaPEz8S9uJK7FHgWDJJZu2BJOdJ5CxtzsKvFLnpox5nTckjo+I2FKbgoTTRGxsMlOoStpSCJ8a+NHk2T9yvcR1bq7cHCTSp+Jn/y08yO3tuzSAT/YAlvSbwz+JrFJRJIWArVr2oJGI2yxF5Y3tytMijZ+Cvs6ls+yC6KwBAg54a9yQuM1t8SILIstfsv3nN/YrhRkWzjV33zZudtgoC85hi6X7MFsWMe/YAS/Yz9+ovnA99ndqyf/7q+JbMFNTuRpScUWIGR17ql3BL9zxC+biqF2ebRFFxazhzySnrb5iTyKZf5wEqolR4sF6aYGilui5KbNUYoqY4th8bS+YB1I7On3dLj5i+0VNGLkJGl4hIaLeMG9+Le56UTBBCcUVCtbY+QH7TLrZ0z339d8zdfc/RzsiUvsr1HTeQrr1RObN34Y38+Ipnf6EJPZWUwZB4bhHWLtxAY2s345WV6kpw/7sA+7irPuzd4Ycv7yPOuDE6e/JiPuyl5i9/ST1Wkxsk3T5XdnntFgxmE1thUTcIps8MB6ybE7fxYzrFcOYhNcYBva1uvYzYX4kQZHx/S35ktrLJasey8ILb9xa568qUDHFZfvNwf+uevcHLYcb3nDrtvnLjqwpTGXz/CvXulmawK8YL/rM3jMjzV1Oo6vO07eb374I6e5Qi2/4RIax3JzPwVrR8q9xtv6a+ul3UnJvrA72cU6jgiXtphUx+yF3ubgC1tMb1xYk11RZ3Oj8XBguCsnpCsX3fZWSv6y9ZlYkhM1G/hruiTv4u3ysXvVDrAbFpPRMz2Wh8MUOMyPF0vJzs/FDG5B93zSLic62ny2uLS8CWcic3L0/7oFoAbAElkgw1F73eS8BcMJiEuEkQXGR2p6fxrjXsSSIhwvqIAn4yHCiP0qmwMDs02g1gzEBAhQ3Kt+m8QWNAHhBrWiaefc85fwbDd2ryDtll/rFHxATdLXmUWINljpIt25SsxB6Y0+JRlEFkHeRLDEUKBwzCU+QK05BaLkcSYdjkr/5JPUATfHvxeR19DYwFqfBuS9Ai7z8D1gvkldUeB+5iW11o/oNd8CEBIL6JJbcY4ELfHkq65Me/o2v1dINl5bi9InW22TZUnsCYx0vEUNP1LUVXi1FtvGW+f6Av+DCQvSG8cdd4JQ35e0IokX+HyAQCCuigKYYWxzbTGyBKerax3TlV92YV8JgK73ezGjkOGjvQeS8Edi2gIyWyC+yHrvJXtJlX28t/1rE8JeAYAnrrDDYHihqC6+YNomq8avSy7W2GJjjd/2WVc2IxK29PfZ/ue7dLAFJ0xY7LcuNoIN/EjRLXkt6e4YVzU6DkFojCVcigN4K4nDS/FibL5zEpzNd51rjv5m3411tuMXvSLqdKEwa+z9B2vFWn628vB3jc3WLmZdTaFLumksBJMvsLPc0D38PWCS7Hy07+UB65Wn6XevVMBUhAIeygHO3RzDbn2ncQC75CW5h58hWdtosEsNdsElmA4/6RtOaW7Ii33eZxUCuAzfZYt00mf0JH/AK/YTs6dekExxCNeWB6x/4UPIMf+nT+fzK35J7s3hzdFP42mu0oO46ILLT/7kT9655V/91V/dfuqnfuq6AswX7DDgj173qigcxNPkqfyl22O+/du//fYlX/Ildztk8Cl2FD90qpili7VfYzdfON/aNfwdm3ywJV3wWbi5HKWx5OSNa5hFMdaz2Mkve3WVNFmKr3Y7NJ8LG85fgg+jzQWTFg8aW9NLPpJPdv71qfUPRSQ+Ii+Jj+Shr85jD7oUJx2zDe/N0fK8AmdtKFbcKtR3CuN0s3luOcTmZTtG+mx9Tt6jF+fDjWSEcXILnFjumhweNghH3dZG3uWZfJGP4QZyJBxnV/4HR/gE39rik2/aISmm2atXHNqFSHWXNe76YZsCmW+cdQts4VutZRvL9Nbn1ouTw+t8Bg7g1TXewg/12DaX4Fu48IY3vOGueYEP4KLilox9jvss7jc3/mV+/gvL+Mj6LF/HCeEbO5tD7JPn5DjLQZ1Lz/y5+fd5LnLjciLn8nV5yfr4olheOZsHfqgHVkf+phdrSI53vetd//crAFtAN8ECxlksS6JAnEI5ONKyRPQEjSUPiLgFSMRIKifjgMnjd5EFMuUBI8QQIK1TUT5jIeYLcoByQW7Bk0Il1gAPQWYQwbck2d9LVJBVACPolqAggwuUzdO52xRpTiRJJ7n1ORZZNM6uY522vwH3SUQ6B7ghaey5ZGqvMiFF7LLda3beAm+dXGG/hIQNga51aAZIEpJy8jofcDdvxwd85ziNt1uh7pWsFrAUAWzJhtZGLysDWcneHBXI2brv2Fwyd3/cqYf1G37OF/c7hYEurYKBD0l+sIB8W/B1jDht/RI6n99185OO2+QlcekS05H4OsFRHLAV/+61z+6///6rwMnGZAd8mwA25oxJB/AD6Ivdk2Raf7GFiCuW9hxrXF8Lszz7wG4lIG8tkms2PwsBBSX9kI1M4lVC7T1yssU04gd3FYLGZ0vfJ5uHJi3G7998UpLynh6WUC9GKcDZaTFH3kFYF6saT6OGbyHIm7hP4sDXFkfN2TyaNXLQYvjaiv9IwIhcMio65aslgI1h/Z74zp78iJ/nX/RGF0iHPAK3dofdkrf1/8bNb10pbMyuljZmv7G+ZMJ2SfG82HySZFhN7+JCXkVim996ECHxAbesfXWdTdiBrTSXFSnG42/iaZtGyeM33jcPr/75tHF6v42L5hEnrSW5GpOPJk+5YDHLmjX0NpfgK83Tua6eKpb4IV0adwnv+oK8zceWzDZG2/S7hab//fvRH/3R21//9V8/6sG3i8Py9fqmOITD+EHvK4Zf/epXX2N/4Rd+4aU7WKeB0WfGwwPWHnwOZ1Skkqvz/SQqO8vFuKc4oSdFjCJksU4+U0xoamTXmsqd61kwfIW93NLIP5H1zfObd2CCmNDMSA84FIySm8JefLfzxDy8Su5k9TA6+ZxOXYzjh8nIZl53TFwRP2ZvOl5uhtfBv919uOuA1ex9L36Jj9GF9cuD1ms9ze3izGKL4q/jt9m8ficubM3fYrZxxbx8IO43Jy3m0p/1FcfZg5/LN/gYHfJHdtCc2JpEwQ/jcExcofebb8Xbchl2Ms82d5JNXQDHeo9XiHP+IMaSvbnt2oVNe1VffaTRUAPyVa961fUg3W6JshZrWL4ln2/MuBB4Nl/JvXmd/9Bl7/G8bcLwTRy9OYq3//7v/75Cl5/Ja3zDztHGlx/5BHzh5/xrn1Nivm0ENtfmrM3J4hq2bRyz9XJ8MSGn8vnG79x3vOMdt/se97jHvR8J42ApExiaxMDnRBKYQTsXAUJ8FpQp23GKiIRbcACakqUicAGYvEjngrzzdF84yAlevZeYEN4lgRlJ4qEXjr7JUQAu0eaACLbEApglC3MsmVxj6Xz6DKiY0ytir9htbSeZVyBxtNbMPuRa0k4nxiEzJ0SQtivZd4BBEih4POhHQJ+2XJAU/AKJjRAbCXT9ROAs6AouwItw8s3G5xvAfXdV0CHdr83pid9ZFznIvH4JgM9tvOJqCQu/oKczeRgrmRSk4ojvKTi2IbCF3cb8joeEbdwsUCWTOCfX2k/TIrtvAyc5n/rUp95+8Ad/8Pac5zzn7h5uyeyMe+Qs4tpVajgkBpGaJTsBs0Kh1y2m+b9khmzAwMc97nHX9nnj8t/Wq+lFN4qUJQfrA3x1/WDBW3IRO/Tf8RoFMAH2rG/DsrPpIXb4DQK1hI7N+sztMHQN843T+mxPp4fsKM7JgcAuftAR/7ZmpGIbAEtY+I/4JIvz6XRxqHkRDckVubFeNoF5fV8xkW07l7zFCzIGX9nHufBco3CJmMYD3Gyefkbwb/7mby5sRE6R0vSLqLRmMZpOYILv0327NewUEwt8ZX3EQ7zggBjtmH7d41d/9Vdvv/7rv37dC26eXv3qRnrunzyxOKjZIUbklLUBu/GpZD35xhmDMJp/KQDl9OTrb3aA22yOdC72mR8ukAEB3zlhfsVsJHBjxTibW/tbw8TPMNJTMhV/2aq/Ycg2GBQci+/WttypMbdgaYzWIyeRrVeklB/5rHMQ3MaLhIspPqtpmDwIM9Jrl1Dj09lJdounbOfXdJB88eUKNyzHW4yDB8ITOWH5XmP0zI+wq+cy0BMswlP4zGJUx8pLfa7A3oZu8mfLbo1qLtvWYRRyLSb5sJ/AzS7Wl/x2QCwu8QVcW/z1XgyFQ27dUdiuH2QjFwaMndytOxnxbf5q3OSFW6eutohYvrd2EPPwbfOedcnJjsUX2JUulz/Adfyl75ITbvUqhpfv9nk22lvWNC6aX+MTJmSPPt8cDt/3Sqw6peP6fBsAeB29bOOED8vNfJ6enOO1sVxoWR9uvj73azRrDxxSQ0Qe6Hz4iFvgAPIJ/VqPJroYk+etsbXDEnlmfWqb8K3RvOeFlXYI9Itd/ZyuPNecGhC4olzSmsSw+b2y3+bjjTWcRf5erMdrja9ObKzip/c1/9K7te262BoXxLXELt+TN7f+EBcbB/LR6lts7a6ZxU48Iv3sbTX8obGSx0PqNSeSuc//4R/+4X9/BjClbaerhVLaFqecA/AvGG6XgXKWQDIick4IACUQSh46K4yzZM2Y5KVwwAEEt3hCiHqVZJaY+azvKbjPdlsQA0ncjLgESeCRBaFGdvs+4+zVP8GEMHi/hKS/dX92zA3WbZAgTpzQd0smloQZM7klGfrZq9DWTLfsA2AFJKd3JQSRQFiWUFsn8AKQwIVetnBSvPuu+Tbh5msFcPebNmcPG2yeTaDrH43DD5tng5B8kg5bOt4VAIRCwQJQJC72E/RbiIoXfmOOJUhs03jAVQKUyCVa57PXEkKgsQ0QYL+3OnSOcdY36eejPuqjrk7uC17wgutJ0muTTZQSLR9urc961rOup1D/3u/93hX2/I+uEFqg1tj9j4whS9bE14Be20Qj7RLdxqS/YUTr05xr7oAeYT99W/LgK/BLo2sLG8llbc0/jcuGrgoaf/GpudamElBzd1yyNodEulc71vYdj6giUAi9ZKoQXXyT3CSvTVxwavFo8V7MJ5MGDHk7DpFZPcKAJXvifuOPHja5LulRbGXbdoYgcfDQ80aQLj7I3+U/jTxYBJuQRmtTQDSuq+tLPq0BQd21r08uaexz90bD6uS0ZrrcOBU3iOTmHUUYEs4PKnKTP7Ijl/Uqv5oTeYBDmkZstfm8v8U9XbtAoDhgQ4UKsiKfI4X8HKYoUjv+vALTevu+c8iXnvrvis/iMf3AX/6gyE6G5StkbS3+GVe+xHO2MBIjW9Skn7DqkUceubsVCi7xx17lULjD5+gF+QuPu6Kz+B62aG4h+uxui7BdJisbP4L1sBseiUX4wLeQdscvBslb1qaBIDY6lozL15bjOJYc4oWPKsIRZjwDDjeW2DWGmFYQ89vFV9xBI8BDSunMsfuTXea0LnG+XEuBAjetWyNALmg9nuPB73Z8n4nfdhEWz24DE1viA2/nq2Li5FF9DpM3L8kH1gTX+AV/kJvo3UUI+jz9SK7b9Zirz/Cc5UXyvos2cGvXKN/wL3jgmF7P3Mr35feND/Zx/nLXzZ/Lw3Bj/OWUM/3iNPRGBq900FqtCc7wKzGyeESf7N34/P9JT3rS9dOJfac+wo1drWbP1pMNtpkhPluXXCSG+I+12yWrqdXni3l2UoWpxuLTOxbOtutwXJ9pGBmbb6x/WYt6k2zrB/wUV8dHk02jV3zL6esLm+fZEDdMNrl8YxqmwS7Yxif4F/uK3bPBg7OwjznEYuffNQAkdcDfwYxIaUCu9zoiAJ8zEXbv11Z8btEomBLSwiR+YzseOBLcewSrz7cAkpTI0nsJKVlWDoHfsUsCljhZ2wY2GRjYGozjnC2ynM/A5DIGQ3L0xkTW1inS/3ZyBC1QUGDQMT0BSgShzwGwAKUfQAFMBGrnuOWCX0jk5tnAzSldvWEjel5itk0UMtHHCa6KeA0nQEqP5Og8cyNy63dsxTc6H4lVsPTeVTYBhNQgyfxNQdf3ycZOG3h7ZYz9NQ7YnZ/zTQCzySSgbG11J121YHfrNy9S4TjzKvx6fxaf/NcakkXSAyj9/GKd3LZyIcFICcLB19bPNgGyxxIRsRQO9Lcra3bW8AvY0XoV0b7rPQCFP2fy3wcVafTxAaS68aybXTuvv90nSw6kc4F5fRRmKNLFlie8swM/gl9wg67of30ZSeKbZNgiYQsSa4HxZFJongQcMZS80o9zJcfTxh2rELVWuuq9hhhCfiY8RRZiAzeQEaRzEyRdFR89Z6LiChngV3YuwE3xa36+eMbT+h+i8rznPe+6gvpnf/Zn1607jdm915K7qx/JCC9ciUJiW4cHU8FkMvC9PR/pNMfapDnIzY/YBVnn44tbmhbi3Vbik+jxUSSJzvpFl9bVbQTrx+K/z9hGLllij1OIocU+eLYNK9gmptd3rJt/+Q5O0OUWNJuDl7wiu8hia+SHp38k87mV1Fx8D87KnelldwXiX3CU/VunWGp+Owrkir7nT40tV4gtWC++8TY+ySa9LpY2V/LJTcuBliN1ngbNFgJy9xLhM+8tHjZPsRXH6N+94sDuF9xKPGQ3OwysG/bDRTJrQjkXviH2xYOCCCeCmXxP8WFMeEwONvYqjy+PYLP1Y1dCu1KaHsQ33N/YY2u+qNDJThU2HsK4PK75W9PyOPy/1403HI2/NA5Olw6bN3vg7HYl4Tkdjws0r3OsQcy4iGKngy3k7Kd5KB/jBnIP+4kvu574r/iQK+Riut2mTN8lDx9cv8J1YYscot5Z325tGrjJIbaWk8JAcb8xxZ80IBSLcAvW8wF4jru4ZYVO+lxcyKHG6rWCVhMxGdsd1k+3fv/3f//d86DgsnH2uQV0qwnXe3gOp+CH7/DtxUPrYBM4oEZQJy7HlNs08czDbzZHiltccbGNLt06zfbsghevvy4PY8fFjtWZ8WGk5qwaBsaQ33G9XwxVG2ZjupNj1AUeIL46sFb5+LoFwK8ALBlfsEIYABPFA1GLphwJkvNLZsCO4iXqPV8AAbSuTvg99FUAYACmAozcCGafN7+OPmOYB6CsERXdq3ROA4QlVPNbG0fpNUPoCAPgjudUW6hJno1jbZJfc20RypmB2DoyZ0AOkX6Jnj4UqNl0ZRdsAlPgIghkWnBaJ13iIpAlkcCitXHI7X7tFhu6JrPkmGwCg1yaGnS5iX0JXvIvcHRe9yK9+MUvvh6A1AN8WtsWB/weOQX2a+O1l/XyMcUfXTmffdcH2aNz2WyT5wJE83f1vHF6mrZYEdRI14Iq+9GfK5adg+A1t2SjcDGvmHCMcTypnS2R7SXk1r8JShxpbLnS2jhi2HdibUGcz2+ziN903j7t3Fx7TuSqOKxA5Ce+b57FOvEq4e4azY+IKB5g1ZJAMZV84VHfOZ5eYWvHagzBx7a7VmzyL/h6Lwzs/GTKPoqw/m5M9kZm+DByBg/I2zx+ImqJyklo2XkJioJD7G7zDhbBWcUTUh4haV52afzGg0Gbb8wtFtjKWAhL37duhVU2gM3wGtFAKjqXL/KFvut/RX+7TcQ6/zXm4iVitEk+e2x8mAcxdMVB/MKMxWPxjoDJFeJtv5dnYJ2daOlj87yx5AdX8Vu/QlrMpwfHnU+fhxt0rmhrnK5OypN8bv0FWWFLYygeyLy2QRq3oBMHfbYE9CwO4DMMXkxOFvkIzuI5Jy7gIvyTX21eX/JOJ82PvPv75CuLq+IeTihK5GP62hhgd3lSLuvz/hanndPuhOTwC02+a3xbzjVaYQm/gYsKr8VwRBXXgHlLnmG2vA3Pdi2bR8m+O1/gywMPPHDdOkZPSLgYWu4FkxvbT40lZ+O6NWyLTrsoYJQmlViCR+K5cZJLw03s8/WNczlRU0Psba7dxq05FJjyIaxKti1cxVxz85Uzt20cLfb0txxpHFyMX9IJLBS3fE98rE3pg+xylXX2Od+TY3t18UuMixsXnfgufIYzGiaKZPpRM2gy44X8DPcmD320xsVYWAFT3BKD0+ICmloarp3X38lDb2JCcWlMdl+9447Le/m24/gR21dr1dB+zWtec2FdDwotdr7yK7/y2nmppsBpcEVx7Hv5rXHTX83hhx9++C53sy38xSOW78s3e2Gm4+mNzyz+8Eexh1dsHlxO3t/8exu3YpGcMPnjP/7jrx1Wdkzho/xfnPW+c/jl6mXji/+3xs7x0G3PBepYu9jkInko3abXblXlF/wOvvZ5fmVty0n4Qjs/7nvwwQffz6hAmNIQJYuUXDjROmUGoBQFHfKUUMgAAG0si228vVKzHUlzmFOBtA8GWecXzNa0iRuInYlUzLGfpwAAIABJREFUwnUfdfJuIWVOAOJ741E6JwAUxrCedXaOBKyae4G4ORUK7sekOzoR/OQRGK0HaJ4Eer9jJ05CL5s8OM6pM2QeMQfCikdE6AlPeMLtv/7rv65t+LaYS8KN2ZokRsAliLZxwZ4SluSK3NMBMmP+1Y01pOfP+qzPusCt/2s/MSCZLCCw35JFZKcxdi2SRIVbYxXgnV8CYxOJaZtNfKc5/Gf/bRoBEPOcV2rudSzSRA/0jUTzHwkSmPKHBb39DJgvwSaXc7a4MQ/fFx9A3o4CvpXf5F+68gCx4xcwycR264v8AildIsLm/LJxahIUf43lqm2fIx6Nw+aScfbvJzUjnH5T2znIDR+CeeTh860JSVwSrzDt/J3XWhWbiyEKDQ8fVPDpcPPtxoQFEhbyskU/nGTn5uKvMMn5bHtiyuI5/yL7JksEHonh787hu4vTSzrFlu/5FMy09W+xfLHxJPF0SUYE3XrulQt9BruWmNHb4vSSqeSCLY0Tbti1wuaLPdt8YBc2VBgjsvnBNkX4lPjrvR1DyUR3itUlzNbReBoBHefqJWyzlT2Z5Pr0sZ/LNXJLY/LdxnFlsdcIqyuF9ItjIM1e4Tvb0xtMgIsbx/62vtbMp2AAXrBFpO+QeTHGtuICVi0u4hOwIPnNIefwKfLtOdbHntbd3AqKjt9CFWeRa8RQOnIFD5nlB1to8S06JTNOxjbWTR+KH7ioGbq20yBrbFwA3i+vg0t02pjwEtH32eLVXgmF5+bapmcy2/mlKb4NJfbCm+XDLThgL7npBW+i/3Tduj30TyyJk2LMA1nXN+UNMSTukhevzX7NxxYaM8snmx/O4O/0C4s7z84lRRn+D7fZTu3AT+Em3FWIktfnfDiZFUl2SuEPy33kUf7X+fxVoc8/xFK6hSnJ1T8c29j8WCGoKKfvrSn4dPPgHm6hJYMaanne+oldRzjO5qfFLVjM98So890eJVfTOxvKueK342r6detIsj300EO3fk74D/7gDy6c3YsJcNZa1CrL//h1PKpdccs11ZX0bZzFED56r4uffUfXMHnzMJtZW9+1fhdkxSefwVFhN1+QU4uHnlv1lre85e6XkpaXLLdY3mQ9Yp7cMCk5N4fLIzgTrIb1ixl8WIMZjsKn9V+Y6ju6unbs3X///VfrV3AsGaNAztpxjC9xWYRkaizggVS0aAruFcFqHIlKIPRdQkuinFrgM5hEZkscQEeyUyhAQJoBjQDaxEwHS163K2itEmPz0JfEuQSXc9IjkgTc6ANI5ngR065IJ+cmNgGECAs251qPdSKz2+nSIWcjTkz/1r3kF3BwYj5Avl1v62IDAPkJn/AJt7/7u7+71gQE2UCwIAX8zFwKEwG9RA4hV6AkZ0UXkrvkm10bR6JS8GyXNVLZGAKaTelUMYGUkXeBxXfZ49M+7dOuh530r6cuB67p3PhbbEmkzYW8aHIByrY196+rMlvwbSHlfIRCglVoAAogs/HBtwDGJmc2AkJ8h18iP+mzsflja9kGE1supji3V4U5IsP/aoK4p1HSte7WDH/4ZeeJLw0NW/WWHC24+hwoi3c4ImHQPX9oDJhQw6fv/QySwqW4Fhs1Cd7+9rc/6uFu1ks/ihJr5afiD4Yq9nTkER/Y2fd8jk2QHr5C51tM0J3Y6ZxIAGymc3G0+EeP/AjGwuX0mH50+H3OhmKbb0qEiMaex4/IQS5yb8wqPOms+cQaHOl4ZF3RwDZ00npcHVrCujEMlxXL9IYgIyGLMfIa3ONnjdU4PbHf1czV2Ul+kEIxwP/pZHOLXMT2bCXP85F00nn5FVJLBrih+YTQiWs+DU/gg9jYYg5GswfZG8v4608w1JzwHd/gF51LTwqhLdxxDLi45/cZMri8AfatfpEsaxRrsIS96WzPPXPW5ljx1/FL2hdHca7G7rh00hiKmr2qSIfyglhtvOYqj4qDxQLkvXHxiLXvcqd0JZatc2XXMJcfnLt+Q4bmW47TeJ2nGE0GRefmjs73UDzrUPixSWO7pctn9AArxLmYNNYWLVuUsVNrwXuW75BR3hB/yw3xtdZptwF74s1ySq/4Jc4qPtmfr8jhcsziNAxiJ+vH7ZKJnZxnvOUhciXewF+2wIX3YlYeFYNy12Jkc/l+cQ/mwQ+7kbZIda51szF/w93kEBguVjSpOg+eJ3tzvPzlL78K3R/+4R++42aaAGtjsbLxJs+tfVYHLu5srpI/5AoyykHbWIaliznwSUNJ0Qs7xK4aRHxt3K9/iZuOz/cXG/osXtTPk/7nf/7n3S4JMSCfyHP8YRse8iZfg92b05rTrS07/3IB6148x5XVkx3DVxxvjD6XC5Ov54y1Q8Lc9C7Xsa2x8baO52/0xd/gPn9Q6/FbXLC55Hg+gnsZu/lg7zYkkuv6GcAaAJI8xxbIJm4AwYgUIfprAAEtCDd5CwZB6wrDFpYAb8mTq8ZLTgECwwFlCRlAkc2cnLvjdKi2CAPQnIODG1fwcpA1orEF2SYr8glShj3X1Pdt725bKWCnC2sQ4BxzmzRLkDqenvZY6yUfWRTXSwgEtfuJBB/QoRekINncH2sLHdBKp0APWC/BRlgkDMC9VyuBHue2BX0LmGTLtn2WXI3bGOszW/Sxl4SFsCWr4lOQsaP5FfJkbS5X6/PbN77xjVzmrgHQMYivuRt/72mWgBA2xzum+TrGrS18AJAouhWBja977twlqOzABzZh5CcAGqjyxY0PfsonED/Evfk7XgIRL2wBewD9neI+8CAifkqGLcLXZyQsCcw2wHRUg6d/NaPIi9jBBGuXyPoejiyB7PvHPvaxVyFrbfxbPKwP0Uf+kWydlwzIwcbWbu/3eQ0Ex3Z1KpmQS8fAw9a4vrNrFGeussJ4+l4i5Ts4xTZiuXOQ9yU0S+DTWVvlX/KSl9x+5Ed+5ErQi9NIn1hjZ1ccGutMeLDRrhr3u5FncxXMpf/Glx/6Th6io20OrI+493UbDFvswBe+6L3YE7v0C1Pg8OIf/cA183RfZg81JMOSasn9LPzoQnFou+niHtKPrGwsJycb0KU8KVYWz7dATv6alukuPdM1cuVn1pqj5sZ73/veu22e/BE/yJ/9EsjGDCza18178iWZN1+27uLRk9thR/qlNwV938FOuoMLjiGDeOx4Fye2gKIvRS3/1pBC/pc0iottrpC3cfrcrU/W3PdiFw6KzZUdjvedHCI2Os62cnPjfvAAdoudxe4ln0g7/S32yIt91zgI9OaiZOnWvZ4/8/rXv/5RP7OGsy3no2fxkvwIMh+URzUVFwdXXvkq2RT08EZRjkPwAxjNDnS6WLdFJTzPH8VNurbzbXNq52kK9b1GiGJfDPTeA8vYnm6t1YUGvuK4Psff6FAtYK17ux1etBfs0lc4LZ9qZMAj+pevkqlx2IlPWrt1aVI1v+dGbFNki6v8U/Pf2tUVCiS+bKcVbrf+RF9bKPZ3PKAHIv/mb/7m9dpYMIWtYWevim1jJ19ynUW7OG5ddkJ0TtyBL8s3fU4ua5SbFw/gM/3DruU2Ynbzy70wVV5iO3VRNrOW7CRmepX/1ZgdSz7FsfiXI/kEH1In8iW2gtmN17xrd7hyNsO21l2Z2GYLed/3XXO07ic/+cm3N7/5zXcPZd4cIo6WUy4/wA/J63g8Dh+nt22MyMnrQ3xeHufbfM7nYvad73zn//4M4C5sA+8k2YjJFo0+8+ocDsaxNAc4oIRqsYICgWEozsEZKVPAbLcTgEkw61xLADeBA+s+26SIUCGGvpfcvXdVSZLc5M6gyPYGiHGRLcaVdBAVxkO6TwIKlNiEfFusSkAS1zqYdXDq5NgCSdLfjlLHblGJQLDJXuHexNFYEgpyq1Dr/dmMQBAQI/YVlI29+kBk2VSzozVqCgCyJYw7Ht/Yzrf5NSAk9tW9YDZ+26naPtW/1772tbcf+qEfuksK/KBxGrNzbZU67el7ICgBA4fWwb9OMJB0+DIyoBmwJIEdkM/WfMa7ZgryBCuM0/uKlBIUUgLMxT2/FicaEWwn+a//dyzgJBdccD5CpGCgC+RMHPW+mF2cWmIlqfE9Pq15Ialm39/+7d++feM3fuP/Pk31vvsu/5U8yQuDGrdzP/ZjP/b2Mz/zM7eXvvSlt7/4i7+4u5qxBCF5OlYzTeGk8JH89z0CbC30sMSQv5GFzI5d7IcZ9MA+9J28kru18lUxSefPfe5zb9/xHd9x+9zP/dyrIJJvxExkjD082KbvtkkpX0j+e1WF3HKI7+hU0Z+P7H3qm/cWOzbmlhglg/vy26LbWhRDiyv5RutAAhFiRRibdM5e/SQPueGbHMEHl2D3nQdlnr5v2zCf3IJGHqUb62xuRHKbf0ie/KzZDLP5BVxnE432ZEZANneLTzhhHsR5MVzu2BxrLLuwHMMe5FuMUtjgJDB3mzLJCidsoe7V3Hufqs+SpWLL/Zy2rzZPYyN6cm66qrHX5273awxFoaIYlikENt74RDaTp3zfZ9bUenAUsQRn5GuxxbZLON1usT6Ka7R+vmbrsWJMDuHDy7f4Hh8Q8woB97D2PtnTbT9b2b9+RvZP/uRP7n6iETdoLXYBypEdz2/Z+sQ6n1ufAgZPQ+zJSpd42W6R7lx6UCjjr3B69SC/4ReN3S2Kb3rTm67YXo7M38WrnMO35E94lvy7Q9bntvnjBjiE5qrjsqO5FKHLG5ZHwU26XY7iOIVq/qKxwc/4OU5zcnByLG9aTsuG/LvjxQA7+jk9edmV094v58O3vIp38WYOeNmV4NbjohMeFYZoLq1+cE51Egxnl+QSD/gmvcBG9cXiofXKS8nhNiq+vQU7P19OqvYS3/JQa5Vjdu7+bj3LzRZ/m0/RqeFA743d9/AvHdFXMVUtAifEDnlg++Y9esdf+OA2NeiLv+Eye6EQ/8wn9uIZDtEYLrCxZbLbwU3WbbjA/dU13Gp3RM19/N4FB/gpJ9MbXIf5m7/pZ+s83/Pz3l+89SM+4iPev8UX8NdNAUoMKigp/wQyTgsYJXYF5gJLxwDnjmsuoNB7wKhDrmu3ZM0xjUNZqzSFDeekMA6y5Hc7e+lkr6LtOpMTyeXQwCcZK4AyELDbZAIEEF7rd2WGgTgu55fUrfcsznzfXBsoHB9BW/K/hL1xkS1OSFeS6m6Ts/7O04TZgtA8EiUShNzSr+Axfw+3eM973nP3AAzr71VxowBFKpb0IbYCS+Je0GCXLRyAnWRpbH4lke86xAAiSQ6NjgCsq59teyrxCOq1JcCiR69LKCQhduVbC3b5ecV3c7ENP80+4rdxk6XPkDbJrPGXgG4C4P/iXwGuYJZgSzYe8KXAMz/CCWMU7Uv2JRY2FgfWxA7pMrAFbM3bLRaSF7D1Kt62oNiCEOCLeevZuIIVALyn5vYb1PxfrG388BcE68d//MdvT3ziE28ve9nLbn/+539+Jbcwz/Z6YyMaCnBEQ9JBHBC0TSrWvPjKFsZVXDiWvvmJBgQc54Nwc8m6RGrdxnJMa+uf4n/xqa2Bv/Vbv3V9X4Ogc9hiCyPr5A9n7CI3cJFf8tf86v777798MzkUjKsHOaJCw66XLVCTK5zuKmTPNulnLJvPFSjxZhcXf2htniOxZG3jl7/5fokZzITXMHF9FAbBUURQg0Exmrz5UMcp6pbMkrnjkeU+c7484tzG2cKRHegfbieH3ASj5Ze9KKAAkRc6RwNMzrDW1RG9bZxssxFWr9/Cms0Hq2vcR96BIeuDiJgrTgrfztEAIhvdbYMcP6ITcQp7xbA4lf/pdwm/nUPrQ+yJ28hry5H47TaIGt+V4S1e+1wja+2It6xvKobI02t6aQz5mb7l5yWyZBUnFVm/+Iu/eGHF137t114PwYWPi0F0Y+2wg+46h+0VLsstFuvgH/lO2TW8Ok5uSrcbq2zcOui4dSr2zoYLLglH+a445NftEmi36D4Yj3yNrzgmG2y1S3H5i9wslukAT+g9HnherNkc2Xfi2vie1wH3FwOTiY+nM7wCD9E4lJfkv45rno5LZr5ld5wGg6IeN9v8JWdq2MAynBFX2JijF83vvoNLsGfP2wsf/DEb8Vt5bLGlcegKZshTzZv91jeci6PBWn7iAcBbc1jj8mtyw7TehwHW4HN4uU1ghTLuSy9xNA8wtnW+cdV6ybYPS4cpGgE109/3vvfd3f4llqwVD2odfMbcW+PJcXxPDsEr1btb18BgmEyvm9OWT+Vz1rUcXE7EJbJfHKLnoslt2bx5zLn1N0wkOyyyMxtOyq98a7mb+poekvtqADzwwAPXLQCcA8nVNUpAgSEpC8Ytthqw/ykho/fEagla8qkY6n4Jyjce0DqTAWABiGRcAmDeTZAMj3QjphugEgAHYiQBsXMJyFXiOoW5yQv4zEFfgg4YNUc6CtQaW+HUeZxZMkmHCKqAJKvxkV2G344/B+tVkQPM6BfIIEl75aq5AC3yYL0SrqA0Xu+3KbAFApkRita0AaYo5JuOP7uf7M8eZ7BYy66fvEu2AGryIgxekVI+IWHx7yV064eIkyuSC/LiahtqjkcwAS3gRTAkrgXBpzzlKdc2665I6xIiAMjI4x//+CvBttWWPtinMV154r++C6T7yb/f+Z3fuf3TP/3To+7x2q3RawsJmT22yEifgaDOKtBTZJBX4l1cQMrFYsVWD5n0LxkkvrWlGAaexkTYyc5HjbEJQlxpwOz7xtPtVwxsvMCCOr09Ufptb3vbHXGQBPgVctzcrgTsVRJ25x/GliA+8iM/8pKl5gT/sg7n9Ir0ItjsIKHwxyUJG+PwDKFBIpE0OlkiCrv6ruNr+LVtsn/Pf/7zr9dwsB0xEjk9d/wSDdtA4RZ853s+F3fJERnpPE82ViDDtM2FmkmaswhqvguPkTpzr7+QH973vvMUbXCo19aV/9fEovclq7AW8XVOa0P2xRN7KorYbO3bZxpgGgKK1sV1GO5cOX/lUUQ1Dn02N/LauXsbmbjYArI1Vyj0mV9/SCcIPXLamK4MI/f0Co+XaIvz1gY7FF9ygwcWNk5j8p/kqcCC6dsUMmdj0rN4VVD4HLHjP8gtnFhexXawQMFMVy44bBzCSf4mV649tiEE82AizoegyjdiNJnML9Zbk7xHn8msIOMfS+iXJyicF+tPf8eD2K08VOz1z+6b/kaW8SP6kMda32Jz43VM2NMzNdhXY4Pd5Eg5Dl+jr47z03fiwznwdXcjid3VJVnxT/hhrsblH9mFP/eK8DeGhhzskEP4y+oe35bjsoXnJDSubfDLiRdT8JPV+4l1WxSTk0/wJ8VT8+A2chjfw/XXpidv6335opqlK8ZhaBjhwoM4X77spwI3ruRRTQjzaELAXPG1HG6bGHiTBtoWc45bXpoM4kaDCE/RUFksl7edw8/lY7oST2JMYSjO4aTj+JR4kTf7XAxaG//CFdhy/QTnk1fImT/kY5oFjR/Ol//UAeKgWjI5YaU1NDa+KI/hNjATRsphzdM4fEtsdbxGs3X13YlNOELrEMswSu5Zzs9O/BufiLPmq/FwfHNjij/IF+wjFtSG6oB05lZp4y0miHf4llz5Zg3U6xaATfgN0AG2JEhqDMy5OBElAdGSZscWhEBM1yohS6gSENDk3AJ2CRBjkYvTSsCKFnIVMK5sCiaBvcUhRQnmdWCKTQ7rA4ZeEfJNjgwlCC5P+wDR3WBb4sepet2r5QqSdULjSrj0dQZdcypazcXGiqLk2SJHYtnkzyk50CYf+uq7nhZaN7rfw15AWJKyxIBMxtjkuVeqVn9sRxbkYwmx5AH8jWueXS8wWvvqaJpjg3LP3aCnE7YHPgsukrBjNDGQRzsrABiQFWN+DsRcCootfPYeRqSj+RYkjL+ACChcjegY/uS1Bxh+7/d+7+2Vr3zl7Rd+4Rcus5BxfYS99pV++bOC1LZac7CVxCj5LOgin5Euce/33iWMJW8IMDAXg+bUTfaerMbiy+k/uStMxZHiQ3LX3aYbx8GZ5lBc9PcmNPGavP1L3sWFjl+8kfDM3TmbSJLbFQproX9xZC6fw1N4BTP5PXxfPCK3RMffxD2ZfL+xgvCV4Nu5UkHewy3NL1bEGr2Sk3z8Vc6QJMXIkm1r39hPRuQXieY3fYcEyj+N0X9NVHIgO3xtibeckb0UkfycPru/vdhqi/OrX/3qu9skEB55hi7ZHpElp+3t4gn5WKxlJ7rrO/EPL9zqwM8V8IofPikHpQfYZ41ya58r+MwNt82dnN3bXdOq/+SR1zePWmtziyuNB+Nav/cKErhcPJ0+Q1fpRZPH/bb0zq9Wz/L2uUNOfDQe3GvOveqDlLXOcM1tPwoAOMguS+5hb/NswYMDrc8ijXJG4ylGOp+d5RxNjLOgtCafs4HdXJuH+Gy6RLw3H/AlukG+2WHxGl9prMaALY27fAL+NzeiC2uWj/geDncMfaWLbKHgNv7yUrrvGFyEv8ME28b7XIFAJ461e0jsrG/QT3I1plsbjLH5anH6fIaM5o98Rg+wVG5xHN1kB/EqL+FGMJTd4XOfN06ys2tjsFPnb+OAnzsPrq7f4UliF5ZV9CdjD9+DP+KJf3glg6KKLuQ1toeJMFu8koHdfb/cmE3lgmThyziRdVmvhni6Csv5CbzB2dikcbp6XM7s4dou9tB/us/+8ubmd/x4czj7LS+AOctp+LmdYcsXW+/mVg0fa9MsV3vwu87xbIblf+aHdafP8UXzNK780nrhrYsnPsOp8Ej+hKuJ260xk2V348IXPIO9+rwmRvrkM55RsDaASR2fft1WplZ1Lo7uIja+jVfgrvwVX+InMBLeG89uocZtB8L1EEAK4qSCwiIRTgtakrMkVFB1vAQJxCRwiXoTiL8lMWDBMJQOLBiII+saIZgeDgfogNUmB4EFECRDyYLiamj0dwR1HRHACUBJYpPMkvgFyCUEDLoy+lvALpkF/utcJ8EqqJARgUn/dLT6VyQIKKSJH2zgAPctPnuAU0Sp/7pcfIQNNSToQUceyCCUkim/UswiB+urWyyeQHz6MoDZYHSOtZz2klQ0L6x9t7+mKzIu0DS/IlVi2GDkZ9lH8G/SEsi9AsLTjzcpL+Fdgr9zt97dikxHWyxUiOQ7EaDkSb4ectPPoNTgceWUPToX+bAmoERvAB9ZR2YVN9v04RdkEgM1JJMpWbpXylVCnVt6gjfJIGkhOCsHPzx9CNmi28YlnxinN+/hkliDS+JH8cF+5kweJJHOxN42o7ZRsYRiizsEvrH5cfMj6Mm0V4y2MN4iZAnH4mXnb8FkrXyTLeEL/XqvQ52cS57EPRLBRotX/NlcS962wdLnGhtwxbHWxW/pdMkGYtkugUglHZ3EyVjsno6XuDZ2OnVlXZHB7icp6/NI3c/+7M9eu3iuzvx9991tB+TbGg/5k1iSo+l/cwcC5ioSTOFrCH9+4Teq13eQCMWR3AY3V4eLB3seebaZguSID1jZuAqgs/D1nl+xO5K3xdAWLZunV34cQpHS+NZTYeFhVUiiYnC5EXtqmp9EWD4QN/Quh/e5BsrKKe5gEPJH7wr8xW12o9stwMSNNW7zHEbzSfjpHHm895qK8Azu91ojz04KfEXuWR62xQfSyl9gDJ9pvLAX1tA3fkN/y7n6WzFHvuWv/KtzHZte44zllMVo+j4L8S3O+Ic1s0M+4XZQvmsd8gZ+gOTTh/zCXuXc8FOx0XEKN5jOZ9hJA6vP2avxcGvcBo5sAWX+dITHG6fvlvMny+7c2zgVh+nGNm85mbxiYnOzZoh4wtHVDnyy7eFd8fevtSzu4ms4KXtquog9NoPncuj6MXx11Z+fWDueKw/zLZiC43nf9xvPck/605y0nsXJvuvqcf9qmPceV1g9wAa5CIYb68R262k8tl4uASfVGvL4cgcYov6jEzZmx7BCrMltbAsz2AQfozf8CKbyT37Hdxp3817x49i1TectByTz8j68fbFxc3Lj8euNjc3zi694BRuRp1cX+/JNF87pYP3U+uiUr8AmdsJ9YQs99vrud7/7/54BsEkC+bB1U5Ej+e6xHOMuCj/w1G6KkGAoGvAYM8G3sQDAJNydi9GRyhxri19znE6QLB2bLLr1JwnjeBwJeAmuc510g0gwJsfgSOQHeKcRT3K1SQCpQiTIZs4F0U2SrjALdnNwDs0OJHsTlCSTAyLtzdMxikddfqDFZpI7HexVspy58ztmk83qY4FX8kNwz+LZ50B6ZQA4/NW46z/m5Qf8V3JmN2sEEnTnPIlhyZ2gQ7T6bolMutgm1RYh7G99ydWcne9vdiOzeF3Qt77VoyaM406Cmdx+Z5kNJVF2ay6EVOFDFwt+/H+JPNIlTnvfnDUd/DyMuGse+kMMe+3++Z5easuY30TOt/x2swIt3zhJVrpcX2JXvqKgQDLEYN/TH532nbgD0nBB7CGjG5/77AVj8E2FTecjbkhNY+yc4stcsNRWcL4MP5YInjgFGzQkl8jRDb/TVCAr34ex65c+Q3bMu/6ZD4i3LSqcK8aRrfX3JVKN3bib7G01JPvZgBYDdNVrfuyKNx/vc+QZeZIz+JtcAROQAgmeb7DhYpfcxF+28UlmJE0Mwv/Nrf0t/1lbOpFvtxnm+20MrU2NxXetmxybK81pbTvn2o2d4cPKsCRQHjp9vh0/fle6OdJpx8BL/pUtYAiesLch9N1iw8qPOO4xYmDxcB8OJf8ohBuP3TeHJCeMXRmRS+vZ5soS/CXyMPm8+r7+SX98TUyRrWM9oEuMIPfyfsRZ/oJ9eNfyM7HTZ52Dp/C5xQm624JIwwo2uP9Y/lYYiQ3NDr5i587mezsPwoTFJxiSPSuWGyOZsr3GmGIu+yHt9Ahr2NZ7uiODtWyTIzkU12e+gL+bZ5PJ1X+5izzsQdedh6viEttkYncyKCSct40RXKfv6KLXmoWdD3+WG2jIb4FpTfICH+c7G6f0pdBrffwH71++Ks7EPezM2Oq1AAAgAElEQVRlD+f02jj5lB1feAsO4JYfOtFMppvmlQNwHevkW+zCvu4LX1tYG32IfZgIj8XjNjutQw7mx+qlbXbgLLjFciv4zHYwXS7mZ722ppqi+0BK+TzZ8X5NjsV4jfjGCfe6kNMOtxe96EW3Rx555FIBO8jB8iqeuj7N75IJ56LHXaexrM+uGJiG75x8m/835jOf+czb3//931+72ZurYzV7s39rE/92b+GNnY+HiNFs43ucrONw0mTq4oMLqesHcLLzYBDfPjkQzD/5eHP7rrHf8Y533O77kA/5kOsWgDPJUOpe3dsJl/AiCJIwYAAGlA2wEWDdWErloKscCY/DmZehOhZQKRT6bIH0JJ+UYI05rp+SAiSIzIIcstKrgOf8DAvAluAYy9jkQSp6mFikpo5ea9mk0jGICiA3tnE48TqJZJsTfuqnfup160VbhiQzTkNPAplu7CAQzEDI+RzR90BTAjReNmZXjYPOsUZ6zPELNGtzjIBNz/5m8z4Dps2he8YWfY8cNl5r/aRP+qTbW9/61kdtYee362sIjofmscGu1/GAih9LAnynNbmqZMeImAO8fBGZB2ZsjHhu84del5RIGoAFkQCy9MtXJAKd4iWPnSOxKEzYv/M0icSfhLmg7nikhN0X5Ne2S3CWgEl8iLZ1KfjaGfDP//zPl18hGPnbz/3cz91e8YpXXN+le0WGogQpgB1L2hUA1gdAkTFEdItl8zdP5y2II6ibfGAAP0Ac+Rt9KUqMl19YJzKwhR9ioDiFWXTNnptk4TvyxAf5lKRr2x7i4nhXvM+CdYsWu7yWsK7PWovYWfzpb7i1Ol9Sey+ST9/yiriBm2wgD0jUCnikEvng+z6Xi1Y+xQs8XWJg3o19cdcYS6L39qCOkQMQeLHWGp2HUJtHzHTlaBsii6dsvfptbD+Tt+TMQyuRTbHMN+U5vgWn+xyBdgy/lFvhEuLGp8XFxhNMEyOaKDjLxq1tsYo749GRV+tszGRRfPWq0OTf8N5VQeTZHGLWfeuu9Kbj/EMzQA6W1/jRxg19wReEdJtOfIOfazCIz8bV3OrvclI51zyK4MX8YlqDgL4VZduc4UtiZoscRHTP2+ISl9gGq5hcnKcD60TI+5zNzUWXyaWxgKeyk1iQczbHyj2drwECW/AYc9KDuHN7m5yS3eVSFz+Wk8IBmM3+e7VeDMGDbY7zN+f1nYZN82j8ij+xzrabU/goTkR3mtBwDOfAV/EruAQjYfvGD9zEeXAtdhHP7LycAF44h+46N1n7XCOnvz2/AX+VK5ZnJnP8M6738MMP/z+/BiCHtib6SDb5fDFrMac51Dpsoxhki+U48FINIW7NCSOTp7X5RRvn4d7si4eKk70wQPfbADBu3ynmjSXG5Ac6kadhGAyGFXQDR3uQ5wte8ILbz//8z9/tCuGjOD+cYKPluR3D9jgEzOm8bS7Bi81zcEVjUEwXs2Q2x7Of/ezbG97whguncQIYunmCThoTL2k8XH/9GQ/mx2sjnB1+LDfkezio9+I1eWo+1zzA05aPL++3zushgN0CgAQDW463QhJct1nhIPkjjxyL0pGmdWbJl8NpDJzzIYOAYcFp5z8BhZIYRkA5jlMKqC0Um4vjbNBSIIdJH75H9DkqHWhWcBrbZZCNvs/YimUFCj3sXN3zU5PAlmFJXtAsIK7uay70M3QV/y984Qsf1YFyLnk3OJAdAOEYgGXtkRu/ae4Yybdj6Rxpkvj4Ddss+AGsBWnH5dz0Rd/sjZDRDZ1sUZvc1mnOZOocwahI8v3qh9zABjA0l50s2xlsjJIAEoFMiQG2XkJK95Jbx2w3j1/wW8AvyZ3gAoiW1BhjAVMyXxuJW0Cf/rb4SgZ2kCSax1wSniv19L9rW7xZ319SLiZXHmOt3y1QltCf/vSn397ylrdc+t8re+bhG/wL6ef3yDDQzM6uQiKASKKkwEeMAQOXnC5uipe9os9v9kqwLWHm5Z8IfPZzdWMJ9tmgWD/h90uW6FU+SHeLB0tYNdj2Xj64jnCbH2mQS2AIvGo9GgSScHOzqTjdeN9mA79FyJccbmMVuRUD7Gbd5Ddv51pLY3YVo2O6FQW5PuO447bptcXcNrya09ZEVykUAmvfM1ch4Ij1Qw89dPvMz/zM6zkCi0lbXMrR2dIxrUOhwpbslBzyfcf0t8aG3KYA3eIKCV/9Li/Y/AofFDHGhf29Inr9TfaVEQ4qzDpOwdK5/J0/7PxwyjzwbbGlOTcXb1OH78DgvZruuz7rAch8Wd7V0MnOPRjKz0BpWCmijcOH+PmSP/G+xfzyETG4WCDm8S+E0Q61E5c1DWFX5yvSFIDWJgfLD1voLPYvZvJx82pIRGz7J04WO/kVe/Objb3Nh+kkWzzjGc+4ve51r7vsajcZn9Ik6YqwIpzNG7fjFPVkFgewgz/BEPl/ZRe7yws3/zQnG8IMc/N5uUUO6XO8V+yvzc25RYafLlN4LX70md2HdNBrfDR/iJMmAz21vt3V0FiaEYpm+O3e6o11Ntgx+JQGDZ3CK7kChojv5QWaCPTETvKfPI+Hndy4z8XlveqjzR1bT+AwculypcZpnfJf7/kJXfGN1tLDg7tvW85prDPucQhx1Zgw05jsCH/4EJzUiNNk9Ll430av2IIl8EdOkXdxY3mCjug7Gfxb3tdnyZP+8peOa6xy8D/+4z/ePf+DXvFZ49HPWbfiAD5ffzgxfRuOybP5m1/gMqs73BIW7drltM0FyzE0Xta+5oI5+EGv8rMLrs6/Vz5rffnFdQuAZwAAZYUtBXF6SQLx4FiKCxMteSLwGtk8LUx3bAmZ4FU4euUU6/xLOji1YLIVj5Ioeh0DWFIywwJpsjaGIPofuu79ZbutKuP4s/+Ksu12uz0rFqRhB4sokwpNK7QTIqghoUYHipRIfyhCMjLINA2MMDULs6KkA0mm1dbcorUNDVMrO1h/xI7vis/D5eTthZf7ude91pxjjsM1rjHWvNfdMTIBLgYQSFvsCjIOvwEpOSabpkRjRAYqqn0vUyefDgD0mQgBsSYGsloR9OEPf/jq9rPTgtk2DzgtIF+CyvbW3R2E5rKVZwkKOwJcvoDwLegJqj5jHwR6CQbZFCNsu74i6SEkxttECcCBtnkFMVuQeUmpp7h/4hOfuH0SuES2+jmbV71fAoXcAS7+RQY6UQywG/8TU+KVTcSEpNv5yOkSLP643WsAvHPRn2MLfmcsLelDXvjoJlQAxG70ewJc53VdOrctSkxugmscBAzx2kaVcd19Oceg467ZgnvB87QtXyQjwtJxd2dgUkX5d33Xd9382Z/92UXyybN3ERZrxLs7i61pyZJx2bNXfmB+cmlO8vnmpru9YwnDGttYrR827t0FRIwcq09xLf4U9IjCrnNjHUHbpEn/68vJ6e4EjGhsRMlXjegGxkvMS24lYcRR7uK7/GHJnTizPnGKJInL/EEBsz4hxuhz44utEDsxCru2ICAbWzWf70Zbq5/U7XqEQOwpBPi+HCBOkb3OhxFI7BbX8IrMnbvNjj7nE3xMPkXuNufQdUVavyRk/GzNh/EGuEHWJY58fHUvhuEw7CUv/OKr8IIdlhfw48XXJV2dK69Yt2vEK59f0t9n+U22a+1idJsgi9P97Y6vRt02xVobzG6MLaKWn8GLzdvLmcTcEly+x5c0JGBM69/t1jjkiTXOby3WsDaQ89amfMExNhRDZM9X+cvmHXe/F68aY78mQm84heJ8c3vX80P2VYSdPJAf8VP4Bqtss7a29NdYfo7zzGl8bx/QuV+b4IPuVNPVNnrghmdewJi9G7+ccQtpMQnDFGrLV+UPc/fZN3zDN1zPE1I7LI9uzL17ykfh0/o+X2RD3HKLK/mscZ3Px90Fbq1wQk7RNJEbNIXEuLhLN3a+wUXNIWuGYW604q9kO3NmjaeebWD3aTKREeddnSWbrfaaIprJrmuMzZHWYZ1is1e6UEyLb3rjr+KYTyyf7rP9qrA8SW9iQQHeGP0tf7KDXLF++YIXvOBqPP3hH/7hhbHL12FuY1nT8hNradzixs8vb+3ROvw8IRyxtpO/LMa7wbM5cTmy/EHnfBmP2p0Mmixbf+eL5GL/9TF2UCMvvqz8ydm/awfAfffd91ADL2E8F8ABBfMqa5MIwnh27zJEiaCJe6AJJ1asUNwCfJ8FBIGfDopFLxnfIJKkGE1iAQjJ0bXbrRR8ihHXSkAKUPpZkoEEIpnIDmLBeSUQgIl0te7G3a05gFcgI5aNsV00OmlMOkAq2UcCQ7TI0/wLfvt+CelpD2SwObeYAgRk7JWTS7rN0TUeTkPPQIWtltQDbHpGjvz0Dj0uMQM0WyQINOsxJz8HhsCn171jsX7Xd9D7Ob33vve9X7Qdl+0VdQB3179y8mG6957exEY271/2auxA1Zi99nmNHUENoFrTEjFr59d8hF9Lxqf9G7/i23jWwOZbNC856Py96yFuxMaCpb8DtxIfucUkgN84YmdkSRHADq1jdcC24r3rjSsuxXHnIHa9woxdu78BK3mQKzt1Op7NasJ94AMfuGxJF4uniDoyCRvCA11d5J3/JlufsT1CDrMQVvpcPNytiRIQ31g7atQid2KBn1q/uTsOb/kWAr/FtxygGGM3OIEg9MruSD7s2zhF/FdOPg5T6I2ONynyi16XKLIzX1RQkGntbw3buIFR4g8Z7/iZczY/8F0J//TRLTr4a7K25iXmiNhpF3rvtfMVLflMxUCvcLHP+cQ2LuEystL5PZgrcsaXVia45W6bgrGxk6+17rM86LpYWn01pt0IfAsOsHGv8hVsQzZPcoffIIf8Rnw2H58Tj7ACMV08lxv5qzyMpJ85jk5hEnxo7OVS9Ny6PDGcDegDXik+G7Ntt21x/tSnPnXZ0bN8PJ0fJvNHcQUfxYTP4aGY73yNN9c2D+7SeeTlm3QKZ9ON78z6vr7CFgYscZZ/lgOIfdgPq+T5dIJD+azXLWC6tvMaX0EiNk5/h2EwvfPkX3LxQzblr4pFPGwxPDuXczsWTtc0Lq7owwP1YBNbKywXc5Yr4BT40MqGW3TONgfZS6FlzQqTxUFcdLlGtoNVjVFj7+u+7utu3ve+91262pyGe7Btc9hd6jPFqfm3AIRX5pTzYZk8B8/yBbmqV/N23sYa+26O4RvNZXfjNq+MJ9bwNryejuCI8zuv/3ZWsPHyEdxWDMEgfi9/yQXmwmk33hfj5DK5F6buPPAFrrOtueOidozgRGKNDfmUWOCPyavhsjxx69OO98DcagCc2NxqRj+nno/w/9ZU3Gw8mN/OItjFJ2H9yr+6k1s1BDfmcYHVrzyAn4W/8V03//icGwds3zrkF7I1Lr1s3bf+kgx4cXPjFHC5Z2nd9ehHP/ohgMcQS/bXaC14k5WAAQqc405KesITnnB9x73v2PgHmHX3EJmuv++++24e9ahHXaTZ95442waNoF9isiCh0FxCsgRc4twEDsSN2fstFiRCZEPALFkEjIpzQZo8Ch5A1WvfzwxIliTTkwQF7BAUgG5+tgJYvS9xGHcJxYKtwkCgb5JO977zDFAL8OZUfHQ+MkffCOYGNyDawHcenxNE7Oo9HyErH3D3gw9uMdPcBRPiwH8E5TaeTuK4YJDc6aF1A1FALomyDR/YYl0Bt0VO5wFqf9NB81k3sixZdlxnNWKXXvyWMb9uPD+tZs3nfEBtfVsDZ+NXErkN2nn+hSQMB+hQXPOFlau/xQSC3Hm7qyN/decIYK9Pbyxbx9q98cwhOezdBrYCkAiPu/+AXVGSXSJhxmTHTUxip9+y/8qv/Mqb17zmNbdfJeozvsYvxMzqaM9DJpNlEz6fRjrOYhVRoC9jbqNgfZW/wpS11ZK/TVJLWpE+DYvk3t9ub/zdFm2ejUEEX6z6DCZ7fxKZxRw+uxgHI8y/eU0ShBtsigzwG7kE7vCNXhtjbQMbyLl5ZpN0vq0YZK8tHNIZErokzDld43PrhU/I7eKo4iLSZJ18mYybM8UU30QMrWsLfvOJSXpCrPkQrFBEbUGdLhq732WvufqhD33oip2NXQSmY/jKNh/lM/pkCzjSNWTaXNz5nev74Pzo4Q9/+LUDAXbDIQ/wQw75KO7SPOJr7wD3udhgj8XZzZMd3ztAcqS1dy4yKf9pOsFUcd8rmTtH7l2cMBfMEDeN5e5zdsNXcBu+QxdwX/6ypq6zmxG5LYdpICSTZnG6g8fsxbfkwMZ3cwjpl3s0AXoPT/AkGAU3Og4H4BhfZyNk3fjWJv87zzjyJR02Xp9p5IhhMomxxtlGpzv5fZ7uWi+f1gDA+zQo0pO5zLPcEH9bvrec2zX4JsxaDta1fG3xLtnNnRxsCEtw6fUjMa6o4ddyOTm7RjNQjoaR+LS724svikk3/OhYDqIbMbwch10aIwyRr8Xicgzn7lflYACbpme+hNvC8c1z21RrruKEvuECX91cvXolj3nkKvlv/WV9Qa5h71757eINLr7xDXfUSfJq2OOnVI2LK7V++VZTER5XGLcTIj8SQ9aDlzUHPlWdoyj2yxD8GG7YFWB3FZ2RNVnaOY7XNffyMP4j5nuF93SxPGI5Lay3I9JYcqp8jOvYzdcYm2PNvblZ/jTWchc25UdivPd///d/f3PXvffee+0A2O0Xq7guWKIucUiIAJNAFR49POH973//RZqdj0BSlKQhiQMiDvCSl7zkurP5tre97fZOxCZMf7se2JN3wcXazgQnkKxFcqRwAAfEOK5xBI+5zvddr1AmL32tLMiN5IVUnjreZNXf+0AtBUbzCJTtklrTFsTkpfvd/gb8ESsOuiCJ4AikJdg5pe011gHw6Hn9DvgDWIUr/0EugN4JeFucbTG4DSvOvz67RBjB4YMB7zaG2JBOFoAbx/oV7ZukukbXH0kwNjshtslJd5LfmTTWt3wm2JFrMtlCrXDrPHfDFIBIFn1JRHwCsPFbY2+iA1b0LG7oRdHCtuKm1/0PyLpOApJwN1ZP8rK+ukWM5AuDxFtyiAeya8D1vvh661vfem1XfP3rX3+5/toO6ViffPSjH30VDiUhxXm6ZP/WYU6Jx2dIo4JYTNPxkg5YsHerlkjRRZ8jr2LXXWg2bnxkCTlCdJuzgt6DzCRjNtomUAn7Oc95zs073/nOWzK7d0W6ljwKEzEFW5H+U7d0lE5gAVJmqyI/o78dEzGhyz7bbjqCw292/dYsRjq3uZNxx6MLvswG9M/erofVe/4WV56rAC8VDZtnxL71LEkSy2Jm88GSNzjefOyz455ykkdTja7oHf6snZZ8y6vLLciI+HgvJhDxyBs99NmSUdteEecw9F3vetfNT/7kT9587GMf+6KbF/BTMQXf5N6IYH/3efMZW/wippu34KrP8Cb40JoQ3W0CsMvmPL7b/DCaXvmorcJbsCG7ME+8wK6Ob3zwe8WFAs955sRN+O7mdH699pa3mzd9iM2Ow2H4rSCHKRu3MHpzZ587jtf0inAb11dgOo6f7pzJxJfw0V75Nd9jR+R8+TD9wSIxR++NL342P5Fn+Y5r+Atu4hkFHccZtoBgcz7Fx9KTY2wgfyle8LzWoeBZ7Es+jRL6ZZ/kgX/swzc3Zuigz+TZ5Q34QuPhPYsxZFuezI5sYq30j9vjdL3fZxGwM2yWC5eTJGMc4Id/+IevJ9eX07fBx++9Ls5vLPR5OcrPWtIb/NqmlVhvrOYuxr/whS/cfp2oz3e3D863uV0+gU1ktsMm2Vov/g3zkmtlw/FwPjGPk209Zk7Ynl08lDtd97WPnrmxc/RV5x5OjufgNzBmGwawdZ8l1VjJHlbzIb7KP/CPHUvNuPKLzdUNLnQnu+LlrQ3WmQPXEONsYxw+mx5PbiH/ihNYx+Z2rRiLv2ZPD4WE9eKUr1tb607Gngt3fQUggU6SQmiKARic4CQ5Dd45P/IjP3IFzFOf+tTrjj9lUPaSX2Mv4EuGnecuiYeUAIW984ZEIGdAU7HTeGeB1Lx+91XSsf5NnIJxxwZwC5xIm88ay+cMlH6W3HF681mbMXRsAKWksN16hIGcjbWF2SZhYLAAvESKvQXf6kz3tfMBW3MjoquTXSdHXGKs+EYIzCtJKhIAyZInazNGnymEdu1siehI9EsCAIZzEZXm5eMLGggiefYzvi1IEQ46VwgusbCW5u+hcn3Wti+Jyrkn6VuCL7CtbwnNkgF3nlybzrZbv7IAYXZmW8QDgdgET18SyiYMPsqvjOccSV8iW5CUlBHcjQVxxe6NI8EvkUYEYI3Gx7k+5ERxDFce+9jHXjssSv7Nv4Rx/R+or39vUS0GNBjSBx+HQfxT86xzkwNm0q/C1Vx0IHasAfaml91+DBfoZDEdyTRHnyGPYmDxjo+vLowhQcND8dg4iDPys7nAuroOsUwG61Dwm7vzEGkYRZ4l60hB17XjytfRkmUbDkiQ7cKb6xYvrINPkEcTQ/JePcu1igv6bc5tHPJHd6b5vuISSRdHfb52l0/Mt9uYdw1iC45a6xZsciriwGbyTtfAuG1MwS7+feIqOfjVEqaVcfPq4kjHkTl3anrv6zeR55e+9KU3b3rTm65CXjy5jt2Wm1gTH7RtdDmAr8/YHUe37tpuXoYj2yhT8J5xxH/oqfe7K2njNhl6Nsp//Md/XDqQdxdf5RIFCuwmy9qPHy3eN25r5JtiTM6WN/gKX8uPI6PIKj8Qm12viFAc8m++0piaM9vEWGww395Vw/vET+O0m+Ozn/0ssW9/HhJn7Q5leHAn7rSFEvvu+vGIO/EZRZDYgEn8ULzCid6zCX9LRj4gttZHrTdfaKcAX6ZHvt5r67MTbG3Ruaf8fFSBcn4Oy/kGLhav7lkGff6f//mft00Z+bG5NC/UFDAax9imSMfgJ5l8XYRuNg+KA00mPN9c6bjxNA7xCLq1DljU+Z5ZkN0Uy9t4ELe9dg7b4Vvsy5eczx/Ep8YN7m9XsCYGjkz3fM+zAug22bZZw4adz+dgOp+n461R5G3Y4DO1DXyiT+v0gElY3U7VflLv937v927ztLy3DTPxvNx8cwYfPvGObZcbn00EeULebN59XgZbyEWbw/Fsu47olw5hpubD/qKcHLN1IK7bTZVi9ryBAafF8HKxzdfJLO+JT/OsfU9uhROHiddDABsIaVMAMIwA3C1mAIxxAEiKytgB7gMPPHD7vbAm1Lmh2ARsHA/8ULBwco65QeWOiEQouQJERmyOrt/v+KSgAqo5ASVDCnZzrxNsQmRMhgFU2zndpGpcZAZRl0DuVIR1rHVGXmqgkGnBv3U0dg68WxQBqAYJHSBEHIFtyQMsNzELKuth8+ZVmEnewLTXxuq/7245t2ReYlAAIQUAFyFWtJxOK4kiqGuz9UOfb+Lj8M0h6Bf4jOWY4hAgkakxa0bZzggYxYw1LElhPzYH9tslNI7PJABFkhhwDQBs3eJyE2vraAzALyluM2GTj/GQh97bdshHFBSNrSAVy0vkG4M+2VC88gX+uWReLJkPOdMIQfIUH5IEMmFshCQ77zmA84xhNg+0S/SvfvWrb9p99LnPfe7Cj1/+5V++GjT9dI04Wt+DW61Fodwausb6Iukd0xCwfgkW0aan1qDISD7Jkk07hsA1h3MWzxxjDxgFMxFHc+ZjsF6yXKKyCXOTt9hCLsi1MUcWxVkyr73ED12KdXoSFxunmmxyj++tdw6iyJ/FXp/Rh0YqvWhyumYJwZLlJZvncbrkw4uzEvOSQTqSp8zduHatIQswQgPL2OtDYsU6l5wvVi0+Id+d6yf/4JhmA3LhOgRXfPFXuQh+sY2Cs3U1JuIjz9I1Agc3Or46ZkcEFGHGXXrfVtB2Hq6sCJVjfKD3indYRmeIPnwQu3DkLIA6f/00/1rivti3NkXUlgjLiXwGvopHPg4jYbMYaMwtmjd/wCkFAlLfuloDjpQMiOlis/NxDfrZgojf4HYwB24kT88kiBP0Gdzko3CTH8hfuBGftW45kF/CCQV459nNx44dQ6z5h3wrjtIhbN4bVxp18mvz8JvG3BsBiha5dxtl6aAm5D6TAg6LucbdXXiL980vVrsu28W7umZxTfzJQa6TO2FSY/HrnWePWY+Yax6N0ubZ50oomGHZ4kr6x3+X67EpfxILGkZb5G1cJNfy2PUdOKXeeOITn3jz2te+9ub5z3/+7ffCxW/XwSW24n99husu50uPYl8846RiWC6DQfTW6+Ld1hvyyDZPmgcPXLvwbzf4toAV83S4/ENTnU/AveagX02NznFjdnlgMuXD4qbr5Ff26lr5Qc6S/5a/w1e+2qu/YZqcAMfNwQbJq1ZczHQTpGP7cFLxjz/xcfiR3F/1VV913aCraOZPizNiaeXlR3xAntuvO+Haybv8QY446yE1F5+DQbjTcpyTJ5IHxlwPAbznnnsesmBOwHkMtkT9dHRK2ICTmLuunydKaZICIJQ4KFOhSRZzrnE53zYndi7Bl4z9d20OUeH2bd/2bTcf/OAHr20nS4J2bsBmK+IWha3R2K5hKICdjD3opNfPf/7z1zw1RQJmT1rtGL0hNXs3F+AAbgmvc1tHwfaMZzzj+nm/xhQ0iDviwZ50vEWDIFTYN4ekvsWSIri112UO7NuSRH7ggFAAibatIWqclJMj6Oy1Qb+kncOuzskIDAqmHUdyFignuLITvbM3sPMe0WHn1am1bwJlU2CSjZaYIEEbPx3bO3MCk0+RCQCSofdtn2r+uuyb0Psb0IlfSc2akrF/7CPZk239DpmUsBEdcWpdyBtbNPcWEJJQsixYZvv1U3Fr7RsrYnHxaBNr1+SjfXWI3X2+JFghKjl0XYVDT5Xt3ytf+cqbj3zkI1ecdezd7373zRvf+MbbB2fyHXpboCdjCaa16BqnC7pEQiVRxfhu+eZjxjvJMQzscwlPnG9xIrkuWUDu+ROCrKje+OcLMKnxVk74u3Em+ZORr/meOuYgcJIAACAASURBVB+BPe7S2MFBv70WHx6Sahy+mEx7RwPBbH30Bk/4mCSM9PIFd98UO1tgwwAYDSOQLr4tbs87+VvErq9snjWHGFxys6R389KZH7xHXDdG6UYR5bPm2a3/yUdeuNO4sMPdtyWaig1229y6WAaHENolsvzdKxyAYTt21xdfvdohIsfwrc6X4zZ/wD52oAe+9uQnP/nyqfvvv//CWL9EkP7Or8iV4zpXTiG7HMWmd4qnxSM/N5ce5VN6ozP24/uKqpWfXyq0xQabyjX4BDs1xuIlf9s4hD+w42yoiq8l32IJzvEhmK7Y2EJcfPI5mLA+lb5qUMtzbL5EmxziiR/t2ny2Ptrn6aJi2lef3DDyXVsFPtt3/fJbftcxmCG3N6cYKjfE3/ziRWu2ZZmuGgtOunvd+232FkcVsz/wAz9w84pXvOL6qTgNTRgj5jQy6Hy5mWP8XEEiz8F1se9aBU3nw/It7vBm/kR2GOdcMXn6h/il93xi+Ub6a4de4ypckzkdKKIVTPnKt37rt9782I/92M13fud3XtfwGz7tNTlwuC0+YUv6UkgmI39XBPKXxqc78sm5mmy4CP+Xt3rF0+DJ4iisbjw4vvyueVsDP4JNjbH5GQ9rzVsH9Lc8sHPBFlxMfMm7eIE4xoeah57wj8Vs625OslsP3+2zrhUrm6/W3/EDO2j4Qj7av2KPDOs7Jx6mfz/D3nnNx6fFuq9qda54MZ85NKisn19vMU///E4siB34r47GpU9Mx581JOlIo6D3Dz744M1dj3nMY65nAFjUmbAFh0SzE21BgmgaR5CfxKbznvvc59685z3v+aIELaj2fItfAEFye/XTWFsY2MqJ+AugJYCAwVxk5uz9ZFeKesc73nHbBduiA0BwlCWbHXMnpYCsy/uXf/mXV8HenUCBBlA4pwTHAZKfgzQeciBoBbv3kv+SjiX0xgW6EsISDcDV65Oe9KTrZyLoqvW7U1XgKQR7TdbGR+iWtK18gUbnSJbJumRQwlxytERwfROwAFTkN1usLwvGZPeU+bO4l8gAK1+UzCRvfrjJWeNEIjF3YzoPcPFdREzCRerpCmFrXp8hgGcyBQwC2xx0K167XiLZZCD5SupkaB4A29/Iirj2YM6u30Qi3pbUNXZz206rKCYrG7EpcBMTyCn7m8N7pE0StEMDdrHrPj15iXOypecXv/jF1xOKX/ayl13JoX/ZKiK4+NS4iCT/E6/NJbaT304EDTIxvUm88xSN27AgY2S02FjsIJvEw+9gkkRItxIrObYJJ257hZ9iECbyh8aDhXxy7zxLljWmYA0cT2/8BXmnR3dEkluR4TuC7pIg2hKp2NMg6Hh/ywsIpcYLrGU/xEZcGLfPa7R2Pp0vxsNa8rgrT7eNl2zk7nx3Odm98exqQWY3+RvrxEL2RRSR9CVJ9Mz2Z3zR+a5j/WdztyKpz61TPCajpz4jHPAIH7A272GbfLwE1fgrH7xjGz4FT/inmMuv4JFGWzI0pkIKaXra0552/RZyd2Fd/03f9E3XdyMr/Pl81yPw4miJMhnlsiWH6W2L2N4rCBorX61o+7Vf+7ULZ/iinIpEnnkU9rG7eHZer+JODpcL+NDmEvnLWpc/yY/J1v/kLD7sptMAkb8b1x1VjTU+KY6WtPNx8So+F/8br+Nhwtvf/vYLq7MR3JUndzdN42oy2JUil9Mff+0Vlm8xkN35lEbtFnF0imjD3Y4rALOzHV3b9IDhOAufWo67uL1FAaxWzPzsz/7sTc2rGgEecrZ3lzfHyGViW54km1hlT1yG7hQw7IRP9CqO4Pjqb/M1XBBXm1PShzlgNx7Ye7wqOfOvbB4OiXNNQXmhsa0Ntsjr4kURxn64MFus38pVzSc2Gpcv7LliAQc0vwYF3cuLxuZryalQFbeuhYl8d7Gpz1xnDrrceKPn1p+/wgyxt77oMzxt8ywfkDvYGtc1Djt23u58kS/5AX0k62KT3EP3Z66zy6F5Wi8ctGY8Vz7bJg38kfNXbzip+fnJaROYiltYj3wtlraJJqf9f9y+483PJ+RzuQT3h9l8TqOM7GwgHj796U/f3PWIRzzi+hUAZA7pbJAlEJSxhGAFpjxOKCAAPYfgWAiHwEMgEBpgswUd0Cjgu2P39Kc//boLzqnWWbtOkcrJFaabVCVtDpWyeop3xKBCQoIljw79EvndrruA3bV+2qhtidbIGZbE9beiiSzWu0R2kwQH4IRbXDdeeqp48JMi1pJtODkZOIWOpDvY9EMGcyEVChdFvTsT9AQAgPKCscJjixVEDQADe8QRYCMdqyukWscz2QB/60kXdi+Yk+9sUS/I+2yLA40fQInMd0ciErn/kLuHPexhV+Ona9IFoNyiaNcmqdKX4uokZhL6JnEgJxFJ5L1nN3G3iY0PSODW0XvnS9T0Ddicu+DjOsCjc981/d1XQdqFAxusf4nVFgzWuD4IpyR9iQAmbSLtOiAJE/gvTDB2PpJsSySdkw7CBA0562vtjd/a2unT68Yp3SAGmyTyKd10/qX4k7DFK7IrRiUFftX5fD59bKG82LJ2hmP0uCQiedifDy2WtkZ+tEUjnNmEs0RpSQDbKsrMs9jVOPBFTkpesbIxQHcSMBzhazDnxOKNeVjf6xaUSz74vbXA6lMmOoIVzuM7iDxiCJeQl11nNtT4VTgvYbtT03sJZn9r5NGZNbEVwk6P/Ci5+m9bN/9uzmzjbih90e9iIt3TCZInx/vOK9nWZ+FBn2n8aOikk9///d+/fmHo5S9/+e2zOsRtn3tA0vpmdw6L5z6jh9axJFHjjf1gmVjjt+xGL+vv4ngJ9sZsxXRFtRiCJ3RrtwMOpciiW8QQrsgNijA2W24ir5yFF3+DEeLGeuWY5sI3YCr56G99bPNrY2mKOO5cOAR3YCPOVh5//OMff/OP//iPt18hkO/Iw8+8dy2u2dh7k0ajG9fZGJYb2XebhLiIbdTJDpubU5Oz8fgNWfkJffPLPqdHvr6FeJ/BYBxIXs3O5R+Ff2MunjRX54jxxheL8h9/T470BY83fsQtHz99o+vkyuazo4C8rlu78MfsqyjD4beoo9/WJafDmsZd3gmz1DI4lYJy8yN8cc3i5vIn12Zz+LSNxmRenxZHHYO9MBy3lKPUAHJCx88Cmr2W422Dj64aww4mNzM0wTzp/vzlE3LBza2f9u/WGIf71V/91esBq3FftQifU3jjgo1JZ/2Nj/Y53WhwdZ6ff9e0VZ+yNb7HNuL0rE82r29c+xoaDHWeRog61Lx8Fj7x5c7Ld+EVrrk+sDxJnG0zESc4Y5E+yCbX80Frl7s1UfBofAEG8H++Xo17PQMAwRSQkgJDAQrKsggTewXiDC2ITqdAsBShSPBuW+LgDA1kGMSrJHcn2SRSTghcgbNgQb7WKa2JDhDPJUwdC0S+5mu+5vpJhQoH50k2m9gE1plkAb7iivOZGwi4XnMFaEoUS7YUE0CmoO863xFTjKSTRzziETd1g5A9ILoO17WcnoNZm7H63J3hDcjGcWdRIAkU165OkPe1MUBhq2TtZ6MqrhtLADbPJgZBz7clL37FB9kNSLtzgZwqgBu7/xKiRIR8tw6kEIAv8Vu9WFNzAITWwi8bi9/zZf6OkJ4FSMcBQa+ti783nobN2oG++b8xt/jje5tsEVbg77OTrAO4lZnN6AvRjAhnA/Hjzg5wbIwKhbbx/cEf/MHt987EDBKsSGgtbLi4BV/o2vz0p/hdkOUjbAgj+Ju4sV765A+IKfyT3NhFLIjd9S1zFPOLr4oBxNBcCOX6EuzK1yJaCPLGwhamjov7tb1ionnganPt7ip41LnWAlP4s7hvDr8VjhD1mbuMzWHnkebMNkDESp+RwbxL+JFBWCs5bk7q746n520uwA5rhh3szaesVV6FYzsnMubO7WItHxYvGzd8ZPMTbBXHjeWO05lL2EpjdGNCHFsPX9r82FzpuOsaiw+bRw5ZWRBkfr3kLZsqcJErBAf+bF6WNxQYffbIRz7y5s1vfvPNn/zJn1zP7BDLe33XWcfm5OU2dGEtrc/f/EtOJlNz0BP7bj7iS+nMGKtfHGlxSn7HC2C43NZ8PWdJzjYf3XRdXzv87//+7y96PkiyFqPW5L0Cc/0Y+RTzOAbbwPgT0yo6arLLu9ZM9/QHx8Q/PZ0YYteWgpSeYBmb7Z285oaLziMHH9ek6LgbYI2twOxv+CiuYQSbn3mATuCrYhIOKuz4zjbG6YfP0vP6Jz8jZ/PR4+YvHOxsmopZfEBMwCccBHY0j+aGvCB2YJK1yTd8aDGcfrOLxo+vQfA9zRc6l+/JuOMnr1zLz9icf2xNA0/hD12JV3ZlT7kNjosTvMgDLhV5dGMNGgPiki/efffd19c9PvzhD99+jW45Ll3innij/MuXcU0+sztD2KU47BfU2hHS7ghY3ef8kO7kFByPvmATPS3/Cc8a+3d+53duv6Intk6bbf3Sz8Ffd57n6xUwZjFVUzlZ/HqCOo6e5At5WU6zHnm6V7Zt7dVCv/u7v3s1L6rblgM0VuPEj6xfLJKJ7HycPxoHV8Ox4TeOthxIox0+wWb4tEU8jCyGzjoAFvAnOtjj4hrm1kS968u+7MseyjlWabtwhd8mIx0b3X4gxaEkf4oQlMD/vOOVQLpx5tvOzxYkjM64fQZEthhKQRJ41whW4L3rFajbIFggc/25baP3JeIf//Efv3nVq151FdceiLKkt78lUEFmfMGlK9v6AT2itCROMHEqzrmABzzNKWGkAwlG0DReoFQhjagBMKDLH5KD/tx9aWyEfBs4Z4LuMwWp8RprC3DAw7bWvUGhEEhfSzJPckkHmyAAh3UAbgAkDuhmCzpJYgkhAKAvMXIWOcCH7dmu76uXrAPoDXhxovhc0sMmClxJh775PTC2VnelrZUsmgVAbMfxNFOEQcPCegGi5ALAAYw5ThuIN+cvbiQ3+/tcfCMSyVXR0BbQ5Pa5xEhHSyI0wgCk2FoCY+2aD8aRgNOhrjnfQbKQK/bofTYNE+AgbDPuyqSZZ26+B7Rd470kzkfgSb4iNnbL2NqVzhS4vRefkpQxGlfhIS7sZpHwNkkt8V8MZxtYocHS3Ol1SReMRyRgt/havdH3+t76j9wkhrpWDPe3u3T93fjNpai4E8Enkzhzxyx9idvNV/CWD9GvLdTsAvuQrMbfIp6fitPkVMwhtOsTbEMWOlzCiezQCfmXKCdD12yBBcfpTi5tPF9r2K81eTgdWRQRW0zAcv7c2H6Kr/E9WTxfVOCszX0vvLnEtliyro5bK1uTc3OcfKn4XFvDac2ndLONArHEx5B0HOcsQpoXB+Df3sNV+UQhIU+7s6pAkUs7Hw9JX9tkag65m+/Rl/xnfuN2Pdutjzu/YzCuaxUuZ65Z/iRHNAcSjJ/IM61HQd742apcCS92XeKDHXen1vr8knH+Y6s4/bJD+uH7y1HZA9Ytd1teiTPQnfwFX+TH1llTOy75qU996rZZqtnWWpoD94OVKxMZNh/A373RxWaaGvRPBxowcK5X9jc2HcJKeiQvXNmCAw7j/p3T3HZiNIZ45RsbB8mRjO7c5gsda87GWn7D75IbJuEV8iS8T66+pitO+KAia4tleGtOmA4v8BBz4fE4WL8o1LU9G2zzJAxYPMTrNwewiZzT/GJHDMsbzdku6W5Kyjm97s2Drk0eduD3YWncavknnaY/NcByFb6JG+Ihy0satwcse57S8ubkhUu4FXxqPuP16llCjQ3zxNjZQMQBtz765m/+5puf+qmfuvn5n//56+fqt4bU9KFP18FtsQtvxJFCu+N8tGMnVuAh8jzf6JUf0K8cxU64E35DxuUOjR+WpCPcwwO94RF/uHYA9BUABELgEXrBfsn8SVoW6Am3pNK4KVFiEgCK45xVEDIaMM3hm1PQSsiAUKAh2Ahr42wRB3wUbkBpFYp86lCSj/LckUIOG8td4+a3fYWBt2iSnDbBJjsSq/OX3B07O4nI3zZWECdyJ5fA7XpBKkAkgJwK6OvKKgLYHbBb6xJx5ygmtuslONhPcAts28IEyAIg31r90ps1sA1wFkSNL1H2lYu18wYYmZeUOxeg8GkkoLnNxz81jPiGhCsgyYUE8n8+tMml+RDrbcCchV/ntUY+wyfIv7oHEJIInzTGEoT77rvvSkwKs2TzHTI+iiyIq14da02SJhmSCenbWFvCi5wBxrV/47tTKrGtT/IbMdB7GLH+2TUwRCIBjrDEmtiU7cwHwyTJzocn1sgv+c5ij+voSGyw35JdZMg5W5xr/MAlMWGNinokhP9K3MmtsIBN/AShaz1n0UDXG3P8no/2ygYSpcJfYl09wm222GTJpjDCHL3XtNII2MSGRInt9bWulch3PUsO12/2LhXs2mKP3hDA5uorP8URv1mSvHaF8ZtzNVLgx5kvkHHFJ19HBDWnJHg2kGsRqY4rdtIHW4u93VEgn9A/mTQY+DqyErbXoOsnn37lV37l5r3vfe/tb0vTCbLUmPnrkij+o3nVuUgdf6Gz0578liyNmzwIXuv2k6t265nPOisGunNuXbCWX8E2tud7/BSm0vE2weisa/hMtvNsFFggX9BT7609eRQp9JB+kkczkh3xOtc0JzyVA/auFplW99ZNP8mqoJRztrC1NrFMX2y4OEg3zoFLdA7/Wns/5/jsZz/75nu+53uupmqfwV8xfvJVmAo/5SrYmfxiqDHov7/ZCn+CEVssaYCdTYXW0U42+XGbTvgX2yyX2NyHuyUH3fNJuZBdNYTckNtxrKt55ejmXt3zHz6UvPKlGPM1EhyC/uH06bPLIeUMeL3cTv61XnlK48fdbRzV/I3Rtb6qCu/5UGvpM3ePNdiX1/Ev/KjPcFNxsY1P+E3GzYXwQHOqOGmsji+vJt8WpDiJBkpzNn9r5pPpE2+VHxSGim9x0OcKffmnecm0N26NwV69rxZrF8/mJr6MR3ttfdYED2Dq5my7YviTBgfeBT89d8t6G4udtk5dP3Tu8gh8Xc1C3s5pd8Tznve8m9/8zd+8vmqA62av5ZLn+vmtmIWhGhdqB35Op9s8cK28Yf7eu+GWfeBor9tgXF5EL/gATtoui57f1ue4O5/Jr/jl9SsAdgBsNwYgA39Cn4llCQZHEBwLygwjyLdwUMjU4bfwe+655+a//uu/LqDfDhej9iqRCEpE2HEBtkC0xMoagfd2fhQryI6xl+g2LuBAYIDtGpmROtY49MwhHe+1cfopso9//OO3HTjJYzudEq6xkGzOgig2N5J/Ou8pswS3hGjt3hzADZHj8NbQmgSmcwQnOy9p2+SxdkIeTtLVGG377y5ADwHq31ve8pZbgEjG/MhD2wDG+ia5FpzMvU+/3bVvAAtM/qWAte615waxdYshgOec9Vs2U1DxK8Rkm0aAZImm69iYn26jrPkR/TqzfQ2k7VBiRIIHgkj1kh2FBdnNYwtVrwhP464/rs+wxeKCtYpBciy5QeiQNf7YOc3rJ4kU4o2VD7/oRS+6+a3f+q3LT7aAXsCHD/zF+zMZKUaR1jvFNUK1sUV3iy2NDdvSM11v4oOBgXxd+nBSMddnCJOmBDzmM2zCLh3fIoROJV6+J0nuXR0EyNq7RgMCNi0ui6nFgo2nTaz9vQ2C9bvm8KArsSvGe107InJIGP/Z5Ly+hXDzIX7LrvKacXYtYjrZSubyXq9L2t1RQ0bPHLD4zbb5spiINCwR2yaa4lCj3YOaei2fKhay//5snNzBX+ix83zn2rHk06xwjN90fQ+Qfd3rXnfzhje84XpGj7hPTluKu55viHs2VxDzJzIrcMWiwmgLt/UxRKzP+QdZzM8G+XDnlT96Zo4cSx9y0vor3NKAcccREYb5S8SMQ1/yCMKvsAmT+2rDJz/5yUt/iDx55drFSfpTmOIUbojIpzBLbm4M1+RnzQVL8YLk3MIfTomHxUl6UTw3j0KPv2y+YjM62bzfOvPdtuz271nPetZtIYtPwk0Y50bKebNG4c8GYtg4YmV3Ti13dddZMSkXiD9fZ7EDokKjnZV0pxjJ13wvGw4nUz9P1y9myVewpXNgFB4n72vgKZg7F56LEwW+cdOThqbceeI0P2d/2Jbs4t+1y2XILOfhMmHW7ijkt8tl5EccRGyIiebeuegTZrdOfrw+Dsv7TD0hRrtb2jzl0ubP/+NC//RP/3Qdl0/ZabFHA2a5tM/FnueL9L456QW/EhcaDdbAN/GAZKNbeoIJcIZfnz/FaK3ijA7wRD7Fn9U/y4FxEJ/hIenHHWdcAd7yoc6Fu2IwncECcUpnruPzvdKLPHrWaHCRT1oLXKqxmy3E7nKy5Y3Oh9nWZKcE3ck9O54aSR0B05ffWpPdImyXzvK77sovj+K7xY/6K3k15MSK/I3veBbVcvStZ/ORj33sY//3DAAgjogwTINzMo64BLLzgeUSeonXYiVwRgLwS676O+U+85nPvB4u0TaNf/mXf7l9uETXruNv4pakjbdAwnE7xml3XZSyxB0h2WBfMn4SFwDtfHNat0Ba8F5wk0Ay6uMe97jrATccpKeS93Cjz3zmM5cD9A/BROKWBC+JkoCbV5ewV914hGqDGqhJMGQWxOmJI7pzxMHpXWEJ5PoJje6qALteNVzYjHySiwQlENknOe69996bP/qjP7r59V//9ZvXv/71tw+FEsjb9et8xdD6oWS4yXWJeDbpH3IAWNiSj5zX89NthKx9+K3YANrOQWYVVRLZxl92BZL86PRBcWueADAQEdsAjLyABLFHGhufvzdWx50bIVpSbg0+79U4gAxgsueCEptvgbdkQFEJ7JATcumYkwn48WFEPaCNaPEXjcfVa7HYcfZaAqAji4zwDcnD2iQ5vrZFBL0v5rrLAT+QIw0oCQZeNM/e2eg8JJV9l8iLNUmMLyfLkvbm9RCexuu/h1zuGpKj8yIAMITOFO/mSBfwSHHlHPqCD5sfzAcv0gEi1dy7FVTMSNqtS0JEIuEju7bujQ3E4dRJ8/MnsW9LHvsuYdliBobBhF7ZbfHDcb7meQa9Vkj37znPec6l8/6lv2RS9He9Y32+5L6EzzZdc+KF/MhvFD6992Au64YJ3tOp+bJD30GPVCNOnZOt3F0yvvin35NHwPI9vgSVzlvPYrXx+R8Smd7Zw1rFFWx0R6dr3SFjE7EofuX8zi2H7cPSOobgka/x4JWCUxwjzsZSgMA7Y8NE+dZXFcQT/mVO9qZjfElBxRfFj+P8hVx8S5zKj+SAs/DXdXTG5+C2O1F4DFySp8Vi6/WdXDkMRrAdX1Q4yX9iNNnhGp/gB8sFNBPWp9mY3hUPcrCm6HIk17hDvdixBQd8Kzb6WboeZtlP2jWX3J5McptfOXFDiE6N2bztcmlNjWOt8FMh1vj8BueQf3e9bLHxuTxeXu8YbsDvYSDZxBcZlgOn08Y6Y2FzgdrjtAe7mEcc7M4GPs9X4Ulfu+j5Id/7vd97+5Pa8gc/xb3kT3aGwe6or1x8o9cTN5fLqUXYe/FsbcqOXsXi3n2G/421u1M67vk6yV6+Lh/8z//8zyVy69y5lsOeumYPXE+c5Cdw2TX8qs8812nzaDJ2ze5aXN7MTzQe5WSxxOc0u8m0MufTi+dssXzC+b0Wr3KE8ZaryXFyoPzFzo7jONvowLH4uDoMnxN//KzjcZP0FP9Sk8D35IO1rmGPrXv5onm6Jp1dOwDuvvvuhyR/4GkbzIJWAwPyTapLfju+oN+CJE6OswlToFJi19b1fsxjHnP9dJ4t6uazgOa8U2GHAAB0xFJAW5/E2HFjbQEKiBYY13hAGzB//dd//c3f/M3ffNHPdSSfguUsRGzD24bA6pQzpZ+v+IqvuO4CFMBf/uVffv3Ga8DeHQJbhZDirst2nfd3f/d3t8DDCc2BVAFgNtqkswmw48D9/7tGsm5NgH7JqGYBPwCCglpQJIsE0pyKTLYXpAVqZICPAGXn0fnK1Rzpxx00BAD4baHr7yXR5No5gF7zubulkFR8IHwRBdt0FXdLKvgvYpUuzE8/SJP1ngTVuIAvmZKNn/Nd5Le5xMnGy2lDvipxwoNdxzYD05F4Y3vJreOLJx3fAntl2vMQ2fR0PtTSXCsf4LPmXecWK7r8iA35FkS3oF7w93dzSWTk75olC527ja1NLAoD8eBrRcmgGSE+t8HReMDfeverRAgtooZEbbHELtYC/5I9+8KNdkysPylQ4Svc4m+7XjGAkEtmSxoUFnyBDzpODvlCkQfHT2wSp2Js/bu/S651ysXWEjz5YAu9jftkgkX5jwK747ZftjbJ9mwS8LFekWykQY4U/z0rpIct9a8GgLuHfJ38dMpP6G8xN3sih7BaXBln8UtOb+zkE2fpZx/4ujhJT74LeeZBTcbWs0VtcshNfFKuRHps+8725GajjrkTunjFrvwANmmy77qcI05hQu/3mQCKZPHVfIq9dKYwQ9LIxlfZToxtUcyvFbH8TK5jV/wEUcWnrF3jRpGM9DZec1QIhKP//u//fvs96i0UxZ085v3Kxx/E5GJaf6cnTUJfKSMv7JI3kqs1+I6vv1uPYq75+K/Yge/wh6/CgzDHzkC7S/gZfzGWfMa/GlsBQm8KW/h+8iscRhzTjTjEP5eH4Ra4yPq3reHyUa8bQ3xH3H73d3/3zf3333/dQFNYn80xD95c/q5QUpgktzHTj3PJ05jiY3Oz+OLbMHB3poh9eW/PXX9uTufguXQFU52TXLtLhZ863xxdB7O7GfB93/d91/fB4e3mVLmw3Nfxfia0u7RiBuaKVXEvzjc3JZst7mzW+fJ5f+OI+Hev21jpPczpfL7upoQmGjkU5s3dWvBP+Io/bm7EfTe/ssnJh8WY62ETXPC62NF6NfTwETFuN4AYkaM2PpNFThGTZJZ78C72Yx8cAp/DP8TT7hoSv9a+r2e9Qz5xsjtN6IQfbr4pI+3n3wAAIABJREFUvuxOZOuuhWlyIt9dmeSqrqdPY+15MF1+kHva5XLXPffc8xCSbYEuNoFCSTILUBE6RIYjJyhieBbsEqMEBRglW0ZEghFaxRUAZdzGX9Lu/RJHAN4a3JlGgtY5BPJ2eJp/CXvzSvzdqa8wL7BKpHXTkJTGZYh1FE7dMcErYQoUxlmyqZhLHvpecsdOQEOSFJTsSpYFdsEkMJb4nMRx7/6yJQc1B2LIZltc08868wZyuhUcigiEj89sQdJnPcDQb46v0wvs1Svg1JigN3pdnUryvSIWEn1ju7MtUBcAgV3jWevqeRPMaf+1Oz/RNSXnJp0N6j7fwsodHbZFIJpfvC7htdau08xIvrXJkqz1J7pjT4lKTIqlbWggMuTcoksR6HrYsGQW0eIr4rlzkQLz8XlJTbHFfs4nf++3iUE3HXfnTjzTYcf7+lJJJJ+0ra9xvvRLv/RKvr6eoinCJxX5yd5d0sZq+2hy63Av4V3cgw/wCVFCypwr6SeP9fCDzpHMxSESwadaj+LWsSU4JwnY2Ehv/BnGnYmc/eQb/ipG2Jmfd/1ivuRbTIh/JF1cweUwOzL3nve855Zg9hyMz33uc7dEd8mt5C2WEIrmfNSjHnU1XduVRK+Ii6KmV1uDkZ0Tl9fH5Bk2bDtxX31KfjgM2yriagpvPqQjdyu3OLSGzfvWh0iK541b+mafJVkKFjGTv/cdy+/4ju+4LZxhONuQUSF08g842piKB/jDV/LRb//2b7/9RRDFQsc1F5aAadAg3WRYoipPwTdxLr/AEDHTe40KMVr89neyVwDzeUUGLpW85IN5+E/XOiZ25YDWARfYw1zhaNe1U66HyvGhjrnr1rwVxdnCnWIFFHywbvJ57VpNq8ZTMPKh5PFwNzpqTPL1at18gv/wU3gInxSyfAR+8xH5QQw1rzmSpa9MPfDAA7d+hCtpPvAnjT3YBXvYDXfgsxvndgJsHuK76UhsdfOmpl5Yg5NuTsatrZkf8yHz4MdwVzPDDbzlVp0Lf7ehgCsqWPhKx/k5vBC3u6sKPvTMpfxJIaX5J8cvh6I7/CgdxePywz6TY92JDd+Mg4OJW/xy8/biFNzvevEsjhWBy5k0QTpHcYyDFuN9RfdDH/rQ7S9+yZls3nuNkc7XJOWv8hFbiYutF3Anvk5OcQ4DxGCfN36v6X11zn/5u4ZA8sI5MtOPNYkpdieztcC3vQt9p2Yhfmd865KvxZD5xB6MZGu2TK/nTiA+yj/wKvUCPkcGultc9dkW0eotuIKzyM/wDx84OcNyHPazfoX5Nq6sg49uHMIm+Azf1CJbB24NsjLw08b/xCc+8X8NgA0ICtEJFeAUCmw4pcUk1FkoSKoMiBAvoAgACUCwdZzj9RmAYggkFQgifTsnY2zBuUWZu2xL5hgcoEhQAKzrKXqJNENJmkDFfMg5vUmmvTc24AIS7CJAF6gWeLpOkBnP2tlx7Umvjkks/UxJIF5jg10VTslCJ9a0xZ5OMdKuwBHkS+YaW+Izt/lOkD5BMNkFTok04t3uC8GxOzk2YSFS7o4CRud0fZ+x9xIL5yA4SB4gtkY+2WuFXmDM1+mM/4gjhAfBIBd/WmLpHD5G5zrhfFdM7RZO14pn5F0HEqno9Ru/8RuvoqavWABnvsceikN3a+hErMICeuefdEQPkh3Z+cOS9pOAJItCNDstTiiC6Jc89L/JBSDDlAXo/pY0YM/q2fibBNtO2Ndd2qUTIdpk0BjWZhzAjFRK0hIQv6JDyQ2BorPOr3jNFn4ZAZ7CkMXCruMPkjrcTwakSrLo2DYz4N76guKWH9G7710q4OwA2AaNxL9Jb3FWE0e8OY8tt7nQZ5J+Poj4ulYM8xNjd007AtLfxvvi9Jmc+bRdSksSzGcdPnPHI93KdfCMzthOTLWlt50KfN3vO8MKGC1H87WuR85Wx3LENuO2mdV4i8N77RaDjZ/v1UxZ4ty1rS05a4T1Xl7ub9jB58xHbjajF/kRNruj2OfFXD5Vzmoc3zNW2G0BYN4t6vbui7yLy+QTXSNOkwMmaKy4My1uyCiWv/Zrv/a6G6uYgTGadgoNOvMQyW3ibS42z+I4n+dr8nLr8NC+9F9OguPLZzTt3bjhl3iOufCTxcts3zMTcLwt6uTU1l6M+Mf/en/esVob8ElNHTs2mt8OSDyiY+XbHu4oxy8XMtb6ns/ZhF/B584lz/I3PgV3cNCOu4bPJFPj4kO9t5unbec19Vzfa7Ir+M0jl67+F/M0ZOCAO6xyt6Y57MGVrElTTM4Tj5oSfQ31ox/96CUX/mqM5ctyYtd5AB8br+wbO4rQ5pTXYATc2OKZ/8Kn5SfwU55lV0Wv4/KXtWjM9Ln8JQfIveJ680bna3SZa/VzYqUGOlxvrOWSxl4O1N9k2PwDL9aW8voW6HCEH+Mrm2vliOSlG7a0no1dxxT7ycJW+J1xyCk/7Hpx3+Wx6w/4hyagGO+cMEf+h9HJyIdwGJwJLu268Sv6Nh9uLP6WA3SstdjtCUPWt/iOuF6e1FgwWV23zUV4uDmua+RCPI4vyKuaTtbLX+G8OGXXfPH6FYAaAAiHIlrCZ0xBRnlAzvuEQoYoy7USVhNv5xJZ2YfOLLE8CyULY1hKZbRVwBbmHT8dDQksifhu6xoSsZFYOW2vgIfR1gnJhsBICLYOnsXQkiwGXeJL7g18IIFgmuskp4pAHdlk99MQrdVdTNfl0HXJ28lge9M2FZACwYoIIQMIwPoSPW6zxnyRDY0XfqToBiwCbQsp1wsItuk4INptxkueEL8FN9fRtc6eh25sISqg+eKSHgAg4Hqtc11Tpa02wDW517e7TtJf/1+5jSmoxSeg0rgA8khp+uDrqyd64AdsSC/f8i3fct197qGAilPguhhgHR079ZSObKcyPnwRk83XOftwoGyOLKSPZGRr/iEpKvAQXnqSjLbpIU757ZI2dpQs9/rdbro2XhKIXGo+IRTeIzxLPuEf+/Drcw5kLBm7fhMre/UaEVdkpDNxr3A3N50udp9zij9EAq7B+U2YCEivxV0+H6mlS7icTuCAwoAOlkQqApE5P4HFv5I/vWo4kAWZpQN3wfr8zDvZQ2NC/rDGjS0NUqRic468tsfoVDyQAdHoOF+WG+BB7/s7//d1As25xllyHVZ3t0wctz6/TY3kN0bfJ257q2aU/MXf6W7XZ13rH0hZPgRH0pNtpZ3LHn2OACFd4lDR23Vwt3XDicXX1oQM0dGOszkBqd2mo0J6i1D5TN4V53LpcgzFlAITSeaXywOSHyfip7DO3XGFiyIWriRfcnX+U5/61JvXvOY1N8997nO/6AHIsAHZ65r9bnn6htPigA/SM7ngcmPJ5fACRoiBzkleHE2+XoLbnWzPpLjT54o5+RXpxa1co1AgJ9zI95PB8WRKpy972ctu3vrWt15NjfSRjNah2MDpxNZyVD5tXlxF7sFjxIymYp8nm2IkTsVXkoMviqOuaw1hYue1u6udMf06RvLTpWu9sp/c2XiKDjHGB2HQXru8sPPZVs7cnC0uN+b4XLoL0/2UWI3IjskNmg9023XnHU25S1GDl4gt+dta6dM6yQo7m8M63GVfbNqbDOxp1wN+gUPgFM0tFul148CuK/G/OAnn2F5u2cKx8/EAuCsXi9Hllbhc1/BfHBJOLn4tV6KL1tM4ni2EP9I3eRzfGPP34uxyvLMxgqfYfbQ7jXDHXYd8xn/gBL/dHLU/FYkziFt5qPfZaPMSmZZb8UX4wrfgs3ina7mRXHifuMVh5Xo4jBvTNd+Va/BQfqyJ0XX4JB3RmzjHGRfj2Vrs4MK4nBt15Gns6xkAPQRwF+3v7SQgnZvkbNECOr13B4VjUlICL2kU2AKHkzlvCwsgziDO5bQUmeIlLIlyyZliSWJm0CUVOtVIFPlbjwTgHCBmDRLarl3AIFOrR2SF4zXXGh4oS9RkaizbswGma82nAESgFrA5mARHv3QmQE59Oa/P3TVcciHwOGLjR1IEP5snS7r0cIsSI4K8+uFXABcYKzgEByDYQDMOvSDyxhAcS2T4kzU1fv83gQDeQGvBnS+sL5l7AU3gWkNjVLg9+tGPvpoEm2T4Ez9B7OhKAgYojeU7n9bF1siNggLxU4Qg4AswSzr5uO1O1maetQ0ioMg3zgKihARMO5dNNvbXjncCwwXLBWa+6C4EkCUb23aeQhnQn8UBGeDP4ljXwyNxg2BsIevaxRd6scPDOHyV75Hd+RtXYnT9qnHsjqCfxU66llRWbmQDies6CXpjgayK5i0qNND458al/EH/dC+p02eN2Yqhv/3bv72alnyC/TTM4OruYkAkFrv5BvKOEC+B5uOdE0nXGNaEXL01L1t2Hczn87ByfXIJmth2vuvpdcmQeRUs/KAxkIqNR2O0hp4f81d/9Ve3sXWuvw9gTmPIof2NMMBFtiGHeGx3gobPFuDrX5pBGljJ3bnIkhhjD3blSxroPlc08iP+jcQ33jZB5ViNBLnIHW/N8MUo6+0YnW6BBEu3uWQdityNe89uWaImtyOj2Sy5e2Au/fKlxYv9nirZ+Mnb3va2mxe+8IVX0ZC+Nw7Jt0WFwjC5ltPgfwqdkx/AS3MoOvjYFhm7G2NzxuLS5kvkX0wuP5XvshnugPe1vq7ZXX4wHn51k+PBBx+89NP/vVbu73h2lbvFCHnXD/Ab3HX5s7jG0zRu+Nnm9js9pFccLEbD4/St8Ucn5BXLeKvrm1eTEVfhq9ab/I7BmOX9Pt+CBp+hP/bDzRq7xkFcpx07vpYi/tfvGoN+t8CFmXyCLjvuAXf0KQemh3Yh9Us5uBvs31y8OhAvybY/5QezbLFvbOeKK9yA3fhj65Gr8Ry4SkfbqJdXl58uNjWPWqE57EATc+wgL2q0WCdsxtvcqNg8jkO1Ro2RZKBHY/O1dMUP91lYXbNywRO6gmsw2hiwmr01POHQyrJ4oR7El9URchBOhHNoZGzuwfnNvfbcRjuf3PzFvuIk/cHwjQv4us0vmLTz8pOtn87ac7mi/IxHiqWNHzFwfQXgEY94xENNYiKKZSjFjuMMhPgAl6c85SnX91/7/V8gSJE7PpLR9brqW3hI7jkRJ+AcFt6c5NFZJieAFHAcFDhyfgri0Ioi6+s6zgQItyhcg9BF6zBOsi5hEWSbSM0NYLdY4izkZeQFEKCABLjeTz65y862O/6ufxMf8HHursd865TWmHxsB2gAwRm0Jbt+zq/vwCEuSx4Bjs4/vQra5PD9R0QEmRasax8BSH5+5BwggKQjZJo+q+dkkixLLt1d00llmzMRLClAKNeO7qSZd0ExWQHCFrBAR5LoM6S968mpaAd83THZLZL9nb63YF/5JTnzaKDdyY87JmYQDMRo3yMmkoNkswUl0kQWPr6JAg6IcX4D9GEAGczL7l3Pf5A78yLGbILgilnYZixjJ5/u9xk7khJsWPJNrwqKO5Fecbev7nbwGX4F78RO69iC1xgKJXrY2OPX8Bn+Jbffr92ip8+RjeaH73wHufMeieTfyRdm9L/vL9ehFrvrV8gbvFn5GqPjS7rIDRsW42EV321tfQ3K96KNBaMlUo2ezSubQ/u7a5JNwSaWxDEC1uve5Vhybm0d8xDGLYDpjj8izQiGu6Hyj7zbeulIjoERyJLcuvlDroAxYbkHZLGR8cLH1pwuN2dobvM9RXFjbt5XnPW6xQKCvw1TMQ7DxQNskWfYNj2VJ5PxN37jN66i5Gd+5mcu/0V6T33gHFsQdWybIuIPzssdsMo6ko9McIFd6Yr+7SLge3QPIxC65lrOBNPgYOfBUa9yH+yVW8slXZc90ll5brHFzQX4Ix9s0Ul/8nZyb+FoneZe+ZwLI5dTiq3NEeuz+UC29TT9PQ8GVIw2pq3EiwN8YwtbeoX3vcev+IDYwNVcn652l9tyJtzYT6l1bTvw/vzP//z2++MVz9lgb+jkG37GUxEhhxu/c57//OdfTcDPf/7ztzsptjDln8nuDir/hv9yU9fhaTgQn5MH1kfDPVhL77ANpxanYlxjML2IIfKs3TeuFMOa7p3np9hqJqc/6+uVr+IJsH9vbMnzYnP9US4lQ2tnD7grVviLQkwstqvi3Bks14mD5ZPr3yubHCJPsA/McLzrPeGeLpJZjuJbeLw6qrXxazY0Jm4Ge8UorFv94FF0L28ZXx6lP9iwnIW9zEtfruWvixkwsHP8FCUcJyd9rl/w+f8Ps+jJNXa97Nj0RA8+29ykDiN7erc7TC6XK3aHqbGc4waxOTcPkpG+2POf//mfb+669957r68AcDDGXKMj3buVZJWHuAkMjpKQCgxAsIlHAl/HWpKuc2wBzktZwKVjnKZXAW89m2S2gEph2ykWqNa/ZDGZFWJds45nPZv4lwh2HDhuc+JORT9nANBk6Dp3Q2z9TE5Ea8mFhE7GJd/GIw8nBgIL0uk3kEIYzdG8np69iX31xcHJJ4iaD1gK2iXndFwybH6gJIglD0lT0uZjW0AqgM+gWyKxQcI/N6AUYx2jI+DDXxoDUd27BiepPn18E0NjZvsSlaesK8jofe3J/20JNLZfRuDn4s+Tj5E1MSPJLmFA4q15/WcBmI3595mw91wEJZ1kUySTvQHwxoQkKJYk4l4VZWJcQaF46xWxQ/7E1ILvAj4SlyxbbPIHx12D9C82NK+i3517BYjrFzfZvXPhHiyDye7mKwaaH+FxB7PnNQTmS7jhg9jz2W6B5IMwg89us1LMwUtNuY67ni6aS5Er1otj2+PkEWvQHacHGEp31iz2kB3kgd8aV2PFWrfBwJ/Xr+Ff54slssAeWMNX13eRmuJOgcCH+bR8AisRHrFg185iERnkFo0UdieT/KXIN0ZrqSiHR11nDP5MR+JbHCOQxhI/cNr69ysY5x1Svuf74V2rQdlnCHev9CPmxJMcteSfvyUrjOOfJ9nk0/xfsyOdeRJ25/zQD/3Q9aBC+aifYqMDBRzdrE6W3J0+ReZdEzyj98bsbmhPaodfi6nG75X/N976mbWzr7iCNfgEG4tTuaTrrGmL3c01+ZJmPZ9mS/7V8S1O2ZhOrQvGWq/4pW9ffXGdWOl8a1JA4aJ0g3vyJwUQPIUd/L+HVPZVR7lQY8jcYk3OVMDhf/gFn2xc/KNzfA43W7vmqsYPHEtm/ty1PRCvZ5F0/ElPetLNX//1X1/FG/vRBRnZWYw2Z+e3s/CXfumXbn7xF3/x5oMf/ODl92KPT5s7/cBqMSOHK072Gjm9c+ikY42TXLsGfrP+uF9BpTc5UDEDC/gpnBEbeE+vGmu4QccU2Ju7+QGZ0occKx+w+eYbvBGPSDbckm9sfmPv5DpxznVyAF/dr63xefOYQ46kAzZynMwaKZ0Hw/k6ruYzWNnx9aW9dvnu6oV8uDj+szYX32zCX2APfr8FauvKR/AguEkmeM9HYM7u2li8Iqe4pBP+S49yrvXuPLgfjFj+gcPhEdZkvq6BUXSEn5AFVi2HgvF007mtdfPY8h9rpmO+llx706bxanpfOwBMyLC7+CbreN+p++M//uObn/7pn7553/ved/tTFGcCBwwmJhAhN7GZz+Jsh+2aDf4tnCXSDRDEb0kDUEBYe0hW32sGvhkBEVjnEkhLujgPY9DPJuxkUKQr0ICtbtKCBmdaYrBFj0BEptpd0VamQJpzcYZNJJzodFyFlEBd0kJve0eocXq68ktf+tLr92k7n77crdpgZA8FsXNbh0YOx90iYsnK6RsAqeOKPYWxY5IDP13APDv4umu7zs4HlkDe63YBjbt+DXQE8kls05muK1ttQbmJbImEmAKQfFKi7Lg7ZYhX73tC7fvf//4v+s4kP9hiR4Kjuy3MJayVk7+ZC5ExJr+lDyBKL72KD2BnjcnQ/8bItz17gU8uyDZu9l/C0VoQIWTZ/Mgiu9Bnr8Y/kz5Caf3ihH8toHctUmJssin4xIhuu+PIHB+FQYrvxvPdYutZwuNY24b7KaOe1yDB0xMMpHPkLJlgfp/t3QLEmp8vYUpWZOEkKGtXOkUY9xVmNn7j+X4p39lzJdpe+Vj2t7NIHPcZ/Yvd9bmNZyRV05B95RtxuM0y5It/sRmsRQrvRIy2KahQ22YOPYsx5Cw5s213+chWkVJ8bFGuGdA5vob3rGc96+btb3/7F+34yE/hGd+mc9gkJhSMcpTP2Y7vIradvwTKPLgAvxV3SwiXP5iPb68P8gV+BzvpjW12901yyRf4R7LtU9Urkt74xjfehla5zk6qZz/72ddzFKwtufPXriereMBzepVn5C/4vXlaLnRXik7Yn88nv6f1Ww87wJbNHWKh62vAtE2ePelgZV2+Bkc1FruuWOt4Nx62YSDPN9YWbGszRa070z7rWjqim7O5ks6bG1bBBWO1TuteIs2H1x/pxLHO0UiBIfyr+eQ369LwgEHmXTyG7zXxW6cHAIuNxbcteBsrvTYHv2KHxsgWX/jCF25vnGigiyV8ln6az53sZPrqr/7qmw9/+MOXT8MKuCX2+KXGhQJlC0d5uGs1EuSXZDBWc7QWmLUYSZ9s2GfudtKlc/jojqsuUA+wQ+dsMenazaXiSt6BI8ZIDl9Z7bp9Rsf6rVpFfNJH1+AZuHaf0bkcopkiF2+8b2HID+GMmD/zE9lgOmw+b4rxOfhXbNGnmmB3X20NwzYrC7n5NZzdXAmf6BO3Wl7e2OZVIMuT22Dko8lqXHJvE0r8r0/I/3zSTTZ+wl6b57pezSHul0svluOZdEqv4mebUnikz8Rx4/nf9asjetsdPzhb129jF9bxk8U+61RbXs8A8DOAJueYALIJSiQf+9jHrsB+3eted/OmN73p9mfQFN+cg7NwyCVnFEjxPnNXah2MEjp2FtDI2S5S8CA6DNR6SqBPfvKTr++ULhlJxiXXwArRzaDPeMYzbj7wgQ/cAiggFJCMuwW2oKRDSQ5BdK3j9LGkuq2JzdXWu5JARAHRXAK3ZImjS7CaGOd85KNviVHiqXubrHWeG6sn7QOQrkFWBBln5kNLUPp7SVdrbR4OjiT4HtMW3cBTAK7t6E7QLoFGahBUsifLIx/5yJt/+7d/u93RQZ6uB2J0CoQFYOcCBetCHBagSiQ9Db4nYHfeBi7AVAT0HgnRpTtJg67iJh8FDp9AzsizvqzI63WTjHUaw7VAdrvIbLadaDZAxrZBURwq1Iy3JIW9JOTkWgDUMFidA1Zxss0gSYEPS7SN4yFqiAe/4qdiWlJnSwkdyd8Hb23smot8ku9J1MmGGGzhuD6+cbQxT/edi9x4+B//7TjCmj3geWv03h3r5OMn27Do+t4vUcsX2G8JfbLAQF83oRv2UXA1ryfg7oOSlljvrrDWImnLHZKtz2CnxlBrWjkaG2H1M1UnGWYPeGEuuLgFu8aJa7aBIhFns+ZwB2P9ynoQW5hGh+sTS+rkQ9dt0d4xd7uyXYWDwu/0OTmIjayR75q/Md0Zg9XkEbv8m79q9i7ubkEibhdnxN4WqfiAQm25hSIWDtPtcoFd05K35NziARGq0dKd1r4Taat71/WAO78KkXwV/70mX3LLWfBh/QRekvPEWNyHHcmfTuWkPmucV7/61VeT7yUvecntV0o6/+RB7GJM9lLIpxd3pPmv+Ol4WKKYgxWtqec8dPPEmvEj+UMuWp9GdK1ncyq52I5vw005QQEAj+l3mw+tbXWMhzWW5hlZ5HF3yGGQr+isLy5uys8wtPhyUyOZtliQo/Ga3m+uX74p5uRPzUm20STZmNzGJL+TX+lBEU02mMMvloeKya6xZjG2/oQrk5XfiFv5tznlTXGOK6kV5JGNCTIrLMVqx8vfOJF5xY8cg4NaA5vhqmzAPuIN/sICPkmXriMzm8FPnKrz5Q2vuKwbJ7hfc2vOda5nGPBdfm9HAL4iTtYu7OGc7Nl/zxQ4cXFjR6PLDjK6x2fE8+LvcjSFOg7h/MZpl7CfdaQHfsdW9IEXOC5n0TGOwS8XM5dHnuP2GXvCKGuhN77KX+iAP4rtxQAcWp3B9/mC93ASjuPEfDbZcAZ+yD9PLFIn8Mv1YzjAXxpL3MDOjvnVu9bSuv/hH/7h5q6HPexhDy2xlNQlcYvqp0Aqhl/72tfePm16DeV8QW9hHIbCF4RsYaR0TsxhOICgSzakgMIWBM3tM9cD1C0SFDeMKPgQsYzX1wn6GZ8aAMCfUVc21yAbnaM7RQ+ChMOmc78PvMUV/XTHv+9tsYcxFVUSK0DczldyBCoSlQKIfDrNkpHAAjAA292OBV/Of3ZuG5uet7jfRAFw2BuoIom2lepgs1fybUJmX80eOtpx0q/rEICK8sc85jHX77iSEVhnw91uzZ+XEG3CknQlwGTiSz/xEz9x84IXvODmmc985vVAJ/blC5ssBXLHtoDepI4wAfM+EyOKHWOS251qhZsYEnP8d0FJ0m0M3+sVc+4ONJ4Oqq75yn3GYJ8p7uko22zxwJ5rx9bIp8UMYr8E44x/yQLx2jHSIyDfIm/lQwQkk01edCaRafA1h++DiqFdUzKZu2vyE6TGPOSRsNh8i6A95jtnEkXFbXefHvvYx968+c1vvnZqdeenWOdL/AeZQ/4QM2tdPyVP5yre72QvSUe3/07FL9vQUec2LjK9dwKSWbEmz/ReM40tbFvlW7tWcb+khQxLAKy/eboerjjeMTHscw0YvrO7iOBa18O6M5/a3cE3+H7XePL5+h7Ca8x00TbmdoXxx22eSPxL5uUgmAMT2FN+SJbG7s4jX9kcQffNAfMRTvnBw5LgrDygiQZLe9Wo7lq2Jv8WJeklXBIHfBNus/PmCsUkXdbc7utBMIT9kFGFr7g7Md+arQsJplPzkJ9OjXOS6x2HHTWZujYe0M+x9q+vKsjFfZYPtp5+uWdxVy5LT/B/mwViAIfgm8utVm9wozmSX562uw3R3sYg2+B0yzXoSpHMnuyHcypc2aj38rHzPt8AAAAgAElEQVTCTCNwix66gOXWt3nEblNFi/jufXF05qjlYdYNn/gEX8b9NmaW8+wdUWtufA0KDUv2kePoUv7PtuuP+A4uJr67jm0cy++WCywHN+biw3Kx5MEN92YQbFquz+7y2/IluXljR7HUK0xpLjEhPuV3fFzM8w+Y1jj4ilwrPhS+OLcdVuvj4plNew9nNy6Wk1iXr3d1DZzvtZjt11ne8IY33D5MNpmSo53W4W4/xfyqV73q5vu///uvvL65iL7gBQ6Ah8FkmMvH2RMWscVyD3kexotjMS6niilzijlziT26VHTyxc3TfJEOyMf/xZ7CmSx0bqxzPcv3+oydHYfR+BisVmRvTYDHru80jp0fYrEclQ7Lf3THDl7xLr4MV9VH/DSZxdI2Xf3dujUx88nm3ngQmzhLNkhetrl+BvDuu+9+CAitIhMKKHKoJTMWR6lnYhQc21AQlJwLoeeY5iEPAwPGBcslBpyQfIKWoimCzOaVaMja63Z+Oj+D29a7Bk3Z/feEUWDamIzA0Rg0+ZNNEK1e99h+T7dzVq41KscJNOq29eRqwSzZSRrJKpHmnBoKHUv2iBX9NucSXvrl8Aqf5GI7wbSdNMWjxAAc6IGelgRJVMjIadMFPYRW4Hz84x//ot0KjQFMmrOGSP90ZBEZxbKEnbyd052h9EJufrIA6q6Fuwh99vSnP/3SXzsotqvf3CWz7AQk0pcEf8ZQ1yqk2EuM7trX5v39JV/yJRcpTF5Jji0k0iUnEgiyv37KNq2zXSmNq9GxBG1je20n/rfpIckDuCXse/42NTZ2XScp99kmFPHiuBgQS3QZ0XK320Mlze/u3oKxh2t2DZ3DqE1Ku4YlPsgQ/yFH59OpJORctoGZe2cCVlln6+u3pbtT+OIXv/j6nVeyGm8bL2Jtk4bzNfjgyMohmSoqTnw03vof/xCrYm5xXCEAL/buT3IrFGGTO2SK4+2Os595t8hhU366hT/MlqwRNySFjJoWihi5ZvMd22vWLIFvbg2V1f/mvK5f4r4FYiQy3O875J3T3ep+A71z6Mma+Tgf4gtIzRJIeL7F09oe0cMP+ALSC2d6X57JNxQmcoQ8AzvplO95z7/TrZyoOQUPVqcK28UDY/EzBB4pauy+4973wRHO9RmEz0PFxKfCGjfh12KaHvmaXP3/5UvXbcGePOmkX8T4zGc+c+1GgLm9lp/657lArcmuBTmbD5CDnI3Nt42JbPIP9iJHuliOsNwPTsCxzVeIOZ/SLJNnes8+zYWfkUuuE+ewQ25t3bCAHItz1rl8RDyLzSXaeB954TW/wBu34Gg8X5/i7/Clz8od8DAZcSh3e40tjowN69YmbtjBXXYQJ8t7rM98yxXsksAF4ATbGdd4cKpC+R3veMfNK1/5yptPfvKTtw3T5kpuHLA17VjyL0wjW+9hU3N6ICLc6cZNTbver+7X//i1u6Ct0zbpzaUalGygOM82/Z3sG0++ygovki1cw9f5COygy/VtGKHBiU8uD6enuJsGQDdc+6nIYt/nMFt+EjfsS4/iiC3Ejq9IaV7B3NU/+dhPnse31FcwRLzy3da7dYq8TGcKeTf6kk1zn7/DcpxbQ44PwLXFKNi0nAf+42dbD9Ad7CC3c+maL/EFvtZxPKlxk0mDm0+LGbi//sGn+LnP4Jtcaw0+3zyXDOqH9Un21HDJZsmWzssb8fgHHnjg/xoAwAexJjRHEGgbfMjIFnWNoxPBAQQfITmuxTTOSUwsauXyt6IA4QL4jaO7fjozskJ+69tERA7kgdOTX0Bx8r5n2XbBj3zkI7fftWQoZNXdemMKIEC7xAiALEFh6AWtrkluwZN8+z1aTrCEZAOW3QDGElbkZkFEAS6oVk8CxauGRuOcd7jYz53k07ckNYHEF0+9p2N3387kya703JyAYv3miU984kX6/uIv/uL2O1rsCnCWEJxFmeTccYFtLq/p3E4LQAmg2Khx1o7G49utp/V6T0bxyK/MCVgBGT2JESSQvZJj59q/kSVjl/gqOPrekKSHRIkjurAOicF5gA5J9L65dO4XTxzfQsYa1wb9Dawb03rphw/3qktKh8ihddrh0DND2oETnhkPaeAj/H1tBLu2MOk8P5OzOjbu+usmiG2m2b4ladhxAEParSTpVAQE8O5kiVnJlT4kT18xYS+6WNxnU3G0cWxcxZImE78/i0k25gfNl3/56T1+3qtYgY/rw1tYmFvRAPPP/NI6dOuRNImW7mEs30j+xQc+Bjuts1eNwMUDenY3xF3LO2Hp2hxBtna+o3FATr4vDvknPcPjxWA5anOMNfLhPtMkW3Jh/Rt3dCemm2tjevP3cgC6gfea1MjZxhzfW3zp/N2Z0jl2NS3O8YfFJLFTYzjd7V1GOZCPaVYoXnZsxxRg9N85+6R4+l17dsxzfZboLXGFM/y1NewvvvDD4r5dhcmzzw9ZrrS5fYszxFiR5msy7r4iyV0vnptH/uL7vrePZ2gaaNwstxOzcAa2b8y7Uy/u2X5zr+JbQ2Bzvhy7u2M2lruWb2jqrZ3EauflHwi+5yQsVsJBcSe+ccnlI+tffL01KnTc/d6iRLFqLfLO5syNQ/Fi3nSPyzgPdmysdsyYbLEc6O677755y1vecj1As6+G8KO1G6zrOjpubfwM/zx3tMJcMSJexUDH8bzFf9jXMXps3Rp3MGsLTDqgn40z9csWt/wTfuEXfFOcySfr6/lNX0Nuh96f/umfXvm58+UrvtVr85TP8zGNj2SV++HW+pD4Sn+L4+IQx1DPsOcWqHiB3L51oLXCvcV363XOcgXFf3bOFuy63GzjhR27Dr/X/O2a3XUkzvFqeCQfN9auj53dNW+dNVeT7f7777/Jr/tlss3h8tJya/XU8oBk7H146VxxQQ48S34Qv/LHxhhZ5V952nMG9saeWGo8+Osmp/juNY7Vc91e8YpXXOvtF0LuevjDH37tANjk0/uUYOtMk+eQkosFEjiFS5CIr88AwILqEnRJc4NngUrB1ytApUBzAHCdE4bh7NaXnAAIWLmDYxshgtjnOnfOpcyO6y4Ct2QQHIgrAk63nElQAv4tiJYANWZr8lR8TmGcDWrBQCedY23OBxj0I7muPlubQqLrbMtF4Dj1AosEbt2Svp++2UBEEPmDNVmLeYDIWbwAcOd13ZJYYCy4FpyBT0SpwNKBBZonOeq4/7p/5s1OkpxEtD6/vsC+GjdbaEkmbADcNbPoFFHexGxcALJFJ3+0NnMCL36LPAJk74EK/SpMAJ07e8YR5/xXAj0LVYSGrrwXw5sgsh2yCeTJkVzZz51ecnaeO4cKgfTjqcMS5d4dOONKAkGKFjM22bQGpIHv9JpOSgTuiCAC27zo2HbnkS5xwO5I3D4hu8/cKYRN9LhYwQfSkZ/ysqZkpzs4xEfEtuvJsGTMMdiyhXfyaeh1XjrvzkZfh0GyO9ZnfBe2Ws/GmeaJn8JCPugcVoj5kzD0ua8KJGfj2f2DWIk7eQbu3YlsITwInBhuTcmokUEnnYeUIjhyEaLTTiM2gbEbg9n/cY973HV36rOf/eylnhNLYY7jsKtzEQIybbxsnqR3uoQpS5xPvGMHfk4OsSKfN6Z83toUj/xq5aD35QpbKJlLrMOtza2wMtmzS89FyO7rN3LHnrt8gW3Fo/mytTxpbtjV9Yu31s3nG6vv9GdHGAd/kWT4ryBHzs27OQT/ao2eWbA3Q+h1d8XgXQqqxsvH5OW9yQAHNj8aEz5v86mx+AjsNG6vdMpWsG8b1nQYnuW7Cgl6gtnea97gIvIp2cnb54p3uLFjbcw2p69PahApSlqHdSZ3zfF2kbSmxfLNLWTBaeiBXdiWT9Kd+DHWrhEvsF5jwdHG2AatfCX+4cjmKLkJNvUep5PzkjW7WCvfkF/5umJLrMjFGlT4SMfb1dR2dw1a63V3uLlPXtR1sHq5Kz4ifjRNtj6hbzpZrmF9MB6mOQ5b2WKxj2+Qv/dPeMITrl9j6F9fzfu5n/u5268SGIP8dKho1tRYf4CPMCd55K7GOT/Hx9ib/Iup/l4+IL6yM74iltZP6ZVPq0dWDnUH+WCp3HxySevdXEQO86gb75TX6G3zpHhhr3br/uu//uv1P5lxjfUp3AQGLfdpnK2R6EYOF5fLa8Vz8m0tbU1ysIYBTBGX+bI4sOsIl9qa9WlPe9q1g7ldOumynTRve9vbDH81PK4dAJJyBtkEusl3nQ+hEWSSp/ccSNCYEelfwqDQltCMQSZFKCV0bef2uQYF8PeZhMjpBbq5OMs6q2A9i7iVyzoBvyASfI3hez+Kfp9tQuo8oLMFmHMkJgRKc8V7Ntp5OZ6xN+DP7T7J34N96kYGRgvunDN7e7AUvRmn6xUc5kX0l/wIeHJu8lng2SBO/r3zRT90YguWuyYaN84Dppt4+e7qdQkmneUnPSSwn1QDRhusgniLFGMiUhGGkpgECwiBBrkAkbUrpOhKsDsfMeQj7sh4oNvGorhjE8lXHCJ/uu+NRc70t0ldUtqEt+P3t+LaGAAKWPPFvWusEJVUthhEFk+ig5DQpVhN54j9kiR/m1czSBw3T2MqRMTs+jQMtAZ+lq8s3nWcL2gA+B7Y3gFaMsfmfKfXJcrizHlbpO46F1eRh64Rr2Rl201KiPpJ2BD1vXNGL11j+6lCgYznnTYFvhjbu7WS352S+TZfkNgXvvCFN7/92799NUT76hWc2HwiWYujH/3RH70e/vrRj370KqAffPDBq1ELQ5Pfz512TKHcnJtXEEGFztkoIAOCxaZ2TiXXNpmTz50GjbyOrU6su2NPecpTbn7hF37hCuF+J1wu2DzJll7F+d7F7O+Ids0YsrL1vofdGhdb5G6uYTuYuLnV3czFTTEt1vgxbII97Kjw7nM4BhvpTVxvnGieiIF0y6bpBdkntxgSn+vXMGAL28Uy+t78wh8U/81tzvCKDXZM14hPProF3OIlvuM6dlSkkHtjEE6JQ/aArY0lPtgN3svfCHXzwF2+bY38gs73ZgN56R6Zla/SCd612Lk5e5tvfKPPu1G1z4ngG1t0LP6Z01bexWS+z0bL6bpODm5eOUTuU+TDY01Jcds1/c8XakyJg80h9M0nt2ClH1vexQId0X9+jCcvf9sbdpq1bhi1tnJ6HNHPy8pLmzuX37OHHXNhaufiaeJbXlLUaWS3jnDd15g6X+GPn8BcazO/3MV28InvpVO+qnaBz3ha+vTsFXEjNmCfa+nCfBv/y434ZXM/73nPu76a1793vetd16+0KIDX3xWZzdFXLttlbEx8YDGXPRSci9N8wvV8sutr9il28Zjlqls/wBV+KEcp+vk4Xgavmmfj1Od8V/NH3vOe3vLbxRxrU9hvg2pxx/weLkhf5j3Xs7lr8UoOkRvkpNX18np1Bn+Auxsn8psbUMuvNRLgrpjJD+U+eYwuYKmb3+ZqrHe+853X13T6Kmj/ejDju9/97uvvHnjbboBrB4BgMDhHsRCC9IpwbGG8xHmTxxJpgu5YPte1sFDGXAB0neBMNn8z+EkqkEDEmmPp4iIrihuG3fGWUAsQQbqO3zV9Xpelv7sLtN+rN1fXcEjzcmhNjU3CCsTdEqZ4RsTdVUNK2A952i5TutBtbUwJXHBzyNWlIknBtMWiAACyzmEvHdrmkSSXcALTdXbEcQvR/t6io3kFEZ0uoZDQN2lvIAJOSSXw9zMw2Q4Q7B1s/qZIOMkCPwPU5F8CqViVqK3fOWy/xJRuOhcobeNAbCV/dwi3cNiEzb+XhJh3E6K1LwGU/PgxEq3g48tiekE3+2ysw5Et8hAfBAFh4o9sbA0KscZCjBZbEN21ORkkdr66Y8PAtVnjIk+NSxdAGRiLC6+tJZtoBIhDehWnCKl4tcaOr36To2OtnRzG2jhaoqDwdHetayUmJKzPPFwPFknG9EdnOs6wdGMPkVycXKxMRj97ZndU8vEHGNJ7x+GLh+uEqdv1lqPEnl0X8EFDlu5tnWsOSVOCF5Pimj/Rea9ykphbbE1Xii/+Jw7E9Vlokp/90rN46VxNgrr1PdzxB3/wB6/viNIRf12yQf5k3SYu/fa5ogZpga/JjZjKM7tG1/JV+MKX+Qkf7Dz5yZ1XREeDRTzBAI0d83e8u9tth+WfChj4kByKUP5EtmTJN+WCxqBvsbd5jBwKUzbdvEeXnuBNR/LoyiBP4SNr386HLbBVfmSj1ihvKL6R0b2Gvh7/+MfffPrTn76NaeMopBQGm0vE2/Kdxus9v2dHWM8/+UJyLl6duwjIh0OKxS2g+LVYZB/xhl/y281vfGPxd7nQfrccfrH18gFzrb3lXg0YuV2epoNei7nsJeZX/+FX/rB5fseAFzhwr/ERjX7XkufMfZt/+eI2MuVLvAfnFPfWnK465vvw8qF4FkNrB3OfvFqet07c5eTb4pQMnS9fNAbfl29PnJZ/6ObM78sFrL9zNHK2AIXf6hz2giNdT781ncJpv9Rlnb2Knxp+/dxodnz5y19+NVZgV6/4qrVtrtdEbj7ybJ45sSz9nX4q78ApeLKxhxc6F8bAsnyiNdJ7MtdIUIstH24dydD5/VtM6/3JX9k8GeATjsfX1t7yDPn55+ZPWMFW7LFFNyxqrl2vufiJRqR56IhfLC+QIx0786ha0W5a9ag8KBY3l9CZNamZfUUAzrFF/lEtWkMNN+pYPOJRj3rUdUOkZ5Tdde+99z50BijnoxCvKQM4NtEmXE6ywA28e70TYG6HjRIQfwnZeAAa4V2C6DOFuwBcI1HCkgGFbWuxXd1TsznSrlnSSJFLuBFpeuvOeltKfAdc0Pl8A20dR4Bbs88QhwW2TWxs0hrpRfLmsL0XLHS4tty7hcnbuUAEiTdG61eMA/ENMvpobk7tc3MCtS1GFthbq/WSFyEDHusLChFJaNfKz7apAaAEa3LtXR3XIDuulUzNk4z8extXrav/AS1782nyS5R0wabs2LhkQiIBqfk3roy7RRdCtklJUwbZICccaBzJcmMYwQLo5kYCkDfxgfh4uu4FHjc3FyDp7huLjwPLE/RXJ+SjLzKK1W2yiaGupxdkTcHW9REdjaclMuzPT5DhxqKj9b3Wk4941oDv8UmUMGnxja/BB0THg92QtN2h5XrxHRZHLhHPxjq/trI4wvbuzLGdRgFivHGxmGD+LY66RjwjXxIkoiUuHG+c3UJn7eTj7whZn8McSdF2UslaEeNzfpd8tpeKFb5jfI1K+pCsex+Z6Xxr4f/rLwgaH4WBZOaz7CbJK4bodQlRx7YIZEfz9+pOoNiTj+kTJrvmXDdsF49rHw0B+Ms3EKm1EQICmxdHXGcun2kWKIwXX/zNnza3uNsqF9MpjOl9dyKLC/p3l/NOTbQtEJLV09hhCPngYGOJseUa62+Oy0di2Zpf9KIXXV8FeN/73nfb2OO3W7ixl1yiEKF7jfxIeuckV69ii19qnMApBaV4o6eOu+nQZ609PaRLc/Ixdt3ca91LYvub/uE7f2ysvibUVxjY1Xj0Kb/yf3gDz8U0rrF5F5+AoTCi48V1OWq5kwJgMRMf2TUowMm6dnJtcm3Bxj+X3+AXfh5uuRCfd76YMOcWFHSFz1mHuBRHOMcWoda/fr4cTnyQrZyW7ugZb92vcmiS769/7A5BNmtORbCfod6fkYPdYlHzFi/AQbYY3ry6fALHOPGoscieHm3B57fuirMVTlXDzV1W85wYJn6Wo1vvNhlcv7WRIrUxl3dsHC7n4C/7/Bb8h9+3puZtvcZReMtRcgfeJCctj1qs42NdJ0bIbBcazOy48eQ8Y/FzzZNt2svL1qG+qNitUaZJCbNwbLZUOCervNZ8dn9kE/Jbj3hl9477rr8bDssBiwuNYflBHC7HFm9iEB/ly12jRm3u/otNfiAWYY2arfd2QMAJXAufaPf39TOAQEExo2BdQbrIf45i4C2W/L2ggEwsUdhkyxk86ApB6PyU43tEC8qchUJ7v3fpJFhKA062HHkPnNse0Vasrks2zgHQm0fSJRP57gRCnMd4vs+xxO4k/s2h02t9myglugUH5yGwWxg0F8fg1Iok4EVnS1TYfRPoSWQkduNLFEB1C1MBvQnaecBE80ZAI5t8cu8YAvl0k16XvEiGZEcSEHIBA/yWsAqMZALK5/zAQCNJYaghguAhYYCBP3Y8X/M94eTrM+QGUdGIWlvwRXHUWJuwgPp+NUZcmAPxldQAJL2LMTqlT4ncnLulkW+kPz4qYZNPUiH7CWadx3eNAyAXe5A7/sIeizHWKoEBUuCoOEGCdh5ysf8mgdbUuiOLik1kotdNrvyMH0oe1u8uUddJlvC0cYB1fqCRyBda6xK3jWn6WCIhxhfP+UWvCg1r4du9rt8iu93xCCv5Lt9he0UEHfSqQJGAOwfWpdP+bv1yC/xYzG8+RUnH+Uzzdpwum0Pjix/zx42NLYasbYmLO0PJ4rvA4oW/0WNzn0SFL7EJ+cU4vfdeXCIqzS0vw1o5C54mV/Om34on41ek7fZSeWBzDyxh3y1c+KF5ksVOqMbdInyLk902ym577uZ8tobffDjb+bUReXUfpJcujcn/5CCNTf73v3zd+ev9a1X+8X3+hoIzOFRkYtrJITUlmyg7JyRIU8tU/MUGKSswrAz6wRL6IY6RZB3KEAqhQ1BZBCniMRpMqchKysQBreivOPHc9dhc3ry/3w982O/9Gu573Wu41rXWa9gnNvBHtqMXOfrM43CIjukj2cXX+jg7tW+xZ/MKjGjuSORP/uRPXt773vdeH8mAbZpofA2+Wq84W+wmD5yFcfudfvCH5Vn+xsXk6tX35vTVCQxBTjs3GTVQ4DG/ErvJQ0/7uZxvc4H4XjzUSM5H7JeT4WTz4g9wG/+Ay83phXFIN33jWI3TuvLZhx566PKnf/qnt6YyPZ95iU/YfmIjLrO+DkvaFkZpulQYh71f+MIXvqQwUOzgtjDWnYpy915EYAOxw7YrT+NucUoPCrN+UrlbicVT28X98qwtGGEAvIFJxsgemnaO4QPZvdy72LZ3EeGgsHRjAt/dJiNZt55xpRefpheyuCDj++b/xRv5BL7K18Y3t5jw2bxqmsVf/sW3O44d4K6xV2/ynxyJj7q6zsc0I3Zdis78HY/G0dh6MZKMyx3Zu7FcnHARQEzU9HrRi1509aUe7bNuvtEcCnu5k1+y0zblljskCzzVJFELKaJbi1/nkofYjz6Mj7/RZ+vT3GtbLxXs578feeSRL3nBuJwBZ3e8jT0xBq/W7p3Df9lGXdNajI0X8aWTs6tFe6H39R0AdzmMBCKQATQBJWHHUTKHB3QAZpM/JzoJiQBuIRS7iWnB1Xib6IC64ySpjnEcA26yt3+JgDHoxropnKNYX4ZB0BRiCDeCt92ZjOS5boZqrI4RbJxmgVtBseSF/GwlcSXr6k9hYZvzyM0uunS6dlvU7W2ACK7EiSwYz/yK+eSSYKzDPs0VICpIfedXbg9FfnNmYKZxtb7H7nS5CQdQIT1uaVoi5grJBiQfAuI++d8G7ZJUvtNa3f7T+n33d+tw664kJhnzqTP+EJnm02FXnEiugGYBgX4VTZvgdh/d2ib+xCqdiJcziS8xkHCXDIunrnr3t9++5XvWtwUFfyOTZIR0rYxi45R/41yTb5Ow/cZCjOlSobZXlpbw8DF23EQAD9hncWp9aLvX7KsDjaw2hth09Q4mIYaSDl0iL2SiP+Td3QEI/envHe9t5PxniRMiiqQlT2N2Zad9GgfJvXcBwO31vyUXYqG5Ig7ppJ+0YRN2FNdrm45prmLd+tzJJofx4c1lS3jsh1GNb9z+7tnZSM1//dd/SRu3u0WW6O444hoOusJ15kK+5Zdf5My+Z4tkglVnA2HxSVGw+bA1emY3H4KV/WLK6173ussHPvCB26/ebByR3bbOU5wic4jL5q+9ise+SO36c37Ch/iK2BefZ45X5CKKsAZxdqcHrOxKZjbrPH6EtMsBZ4FuDusX42s7OocD/Mj8vvM1vtqYuIVczxf4gLHlVPHUXGSib7LSpaaWWEqObZw0h8bLrmv9dPOKnJ//9g+5xhvpcol1tjjvUNhGP511Ll3IT9Z45rQaYT1v3Tjvec97rnKsvrYZ2ro0BBoPzrUW+RmGmS+7VYT2Ho4PfvCD15iTG8VSMhlP04AMW/DxyeTQjE4n8I/PK3y7ytl+b96Xx/G5LSJxzpNrk3HzOV62hYicAQPYcTkp+7TPOyVwTFdG+Qvuo1jCcztOvoYV/A1Hh9NyPzslI3lOXk7/J8bCGf7IPo2lIbycoHFgl/mM6aLPjsmfkt2Fy/UFOdQcMHpznvHZFzfqGPHDH829/EhOaBx25GvsD6PaXpz3rgH7+JHktXzBOO0zhuP7jqvgEhoO1rD8gF77Wbre7fPqV7/69piXdaoDYVPjbMOGrha/Opav4Et+TlttBTM7zkWB5VzqBjGhTiH/2i/9adK9/vWvv9r9scceu9VeeBY/aM7+py/vYkieXfPWTp1vzcUNflq+Kjf3kj9cZy98sI9cshy84zvvngceeOCJLTIogeIpbINSIpJwgNYWO3slRWBvkpa8JFVXCjnbJuotXBfkJE0ACmSRgxPYGFXi2oSJzG3xeCbExhP051yIm0S4QC7JAhjOajtA47S6OciQ4mOLvCVg7AHMHK9xACyaJ0dVeLAH8NkE1j7FDkCxNqDd99MH6HjBig9JcoIPOWFrvmBu+zkuYrHFJpAjB8BBQK29YCnYIuWAR4ecHuiP//CTBcb1ZUmWLysyt1gUT0ixMc0lQbd2svMl+hBXS0aQdYBELqAtTpBHCQ5A2M6PNX0ADJtJ2HyBTKtngITMKaj4qwQPCJGDgDO5K/pdAdOdRKKsYwuWxQDAR3/tQ/rNy77iy9hsgmjcRaQRZj4j4fgUE77zAXbuszV13LOe9axrAcVmSwqTqTnIsD7Pn+hjouQAACAASURBVHT4d07NI4lKzPfpNjTFOf9hlzPB7xo2WfE/hG+vnDeW5CqeTpLrCkXzp4vufmlM8nS8gqFtkutJJsQ0vG8MP9dYASeWinME1zlb3Pe3pF+y5h9IJNznr644KUSWVGm6wMjGvu+++y5vectbrm96jhiftkSmYXjn7N0QYgt5PosUeL2YIT/DQ7kPAWosGLHxuJjHvot/nZ8+I2mRRNjvPPjW2MsD0qvHn+SEzuEL+AXf7hhX7hTF1tQx7vxozPa7Q2rxVT4VX+J7yZPCtpe9Zpse1XMeAib/uKMDVipOHWdufif2zwKCXsQb/1KEkLd1Ls9SQOz57MqfcYXFZ/nUePIoXfe5zcctDhQ5MMY5YoHv1HDqnQx8ys8FOh6f4rt0KNbTBX6zPmp8eMYnT9vIOXtxpJjuKnnPuPaMdVcT5QI2zZfz475nT+8FgEfJuw0gumcXsbfcsr87j/3FZd/Ts6aaXLW8cn1LvNP9Nithj9hcrob7pDu4RgeKAPKRbZub6zutT/5ujnQEH/kvHdDp8jLFjXNwo3Mty63CFjoqrhU/zb/Pxq/Pa+TQPewmE54ij+06OsZPf57z0S8MEivNTWeKWfZMH+oCMdc+eXL5Nb+Vt2EKfbBl6+pO0Wc/+9mXxx9//NaMpWu+hi/IJbA2GT2GiBP1XeGJb7Sv7fusvhhcX4ERsIR9z4sLfEmDXa7m842zL7Q2l0dEvPNmx4XfySOvb05p7erN9m/tKW7hJNxb7iFG8R+4rq7aJgb/oofGSX9d1Oh83F1OwAuM1fZ0If/5e/2Xj5gXBvF/Ns8/0kkXy2Aov9p8Lx8kA/00Xy9Evue+++57Ygu9BWDBQyGbQBgAEHFAJJtDc6IleJs4zdd+V5zPADsJK0KqCNKhV3T2uUG3QbOOzCklkTXuJgGBDxzoSxDp1AJIBKDviFHrXBDWKecQ9EdvgGfXTi/r/JoJyI51czy64tyIm3k411nIk1VSsl/Ru1fsG1OyQ0DNz+700PcAv4DhmBu0yHHjCARgyo7ADZilA76AeEg4CEA/05Odu30OIEq+kiSycSa8jkvGti8pF4htJ+9eodqg3+IN4ZQgyCNoJZFNcnxLgAM22/mm/QCFX2wSUEwvUAI0hW6yuLqLmO+cHV8S9busHetFcsiRdawMCIHPCFv/P/WpT91e6rmky/o2sQJ825BKCU9yXCIOl4zNltbGhxHaLUKMg7DT0RY/CIe1IjHmlRzcCr+FiyTJn8lG3/xgsYGvLgGgU+fBjo0XGEJOuAB/YLzvMBJ+acbCxyWi/AkhksQRD+RaDMExGJgvdft3zSBJXxODjtiJHelh8Qx2Gb99bLZ4umRpSTnsWjv0d1cXKx7ItD5JH65swUFyLnmU/JdEwCBXhuXFJbLpRHOj4zWM0g07wip4KxbYVY7TBKNnfsTHjQej4fJJ8K2r85On52GLZYSen7MTAgYvN6fyWw2X5tYwIJ95NBGbs2MQQ79IchZT6/f5Y37WC5JqiLORmGdLXCEZmwO+yOt0pKlAR3IeXsAGrR2+iK/VzxJZ9hdD8Nz5m4dWl+LDYzqba/jSkv/G7Y6VGuPLyzQnm2cLLxiDsK9dG5cOxM7eMYifOW4bcXiJ813pVxA0DwyVv9KNdzexGT9PbjxtL1i4q6GxNJVgtVzQdz6YzCc/XszxktHFQX+LFfyl73TsLi16ghcKE9xh7+ZqjXLB8r7O0diHLfl3dwrws8aHi7hlnxX7/TpK76HY5/k7L7/o9+r5ID9OtpqcxU/yNa47u8QMHS6Pg1f0jGc997nPvd7+rfkUl9AQxSsXB3AsRf3G7eZ8/M5z2GIKl6VDvoM7dp5mNm4Kq5erpaPGggPuIIXhMGdzNbuyy+Iqe4hZj515cWQ6OPPX5mc5wTqbqzHiV8W3vKY+2pxwjrt3w7pLSo7dhqGXNFrj8gp5kp37WbpwqTvJ5N71S2vZ3K45cfJZOtKkUgPArdU9+7CvdcDBcqpHGpdHJIcmrPyzeRY24HRyLr/gV3K749Pn1rod5wL4NWCPf/h05+OT29Da5gH8X/yWo+XTjk/Wf/u3f/vfXwGgrCULihqKFiwWSRBA2XaOJcA4OaE6NmUjH4pVSQWhWgDlUJRnMZxXkCvQkAjyd7uW24kpCjCfZH2LAAlJcbHkn0EVdQwEpJZMcn7yA2G6oV/EaMk7g7kqumMsIVpyY1wyIM4chv22AAFudObxhAUpNgX46zNAUhHOnoIc6LWd45NPkYnEInJ9d0W58/hM8tO3bQvK9Jfs7IH8LxnaQFfcLCgJoOZy9WF9jq8Yx21qOy5ZgNQSNXNpBHWs9fA1vsM+YufsZgPvJQX0aW3m5rMwBqFsv3nFSfpjA/u2qNP15gtiECnvnCUnu54FfsSUbRFD49Kf8bYo4mtLbthsCan9CiAdYX7dHHdhWHrk864adI7k1rjWvYnXuAie+dlF/Np+2g4Wr8/ASz5GhzrYS1QlUQRFRx65Edtskhxb8CDryH/HW+cSZuvkM75rEIrBJd5t27UoZoyxzbvmTebVMd2Zg5/QYefwJURfjKxe6WJfnHg2opGE1RcCy/fIY2yde7Zu+8pvnXSwpMUYXZlsbjlRMYmANKfcK5bltfzVr084fsnvk5/85MvnPve569jNUzPWP3mhuBdn8rp1IThuk4ZhDz744OWd73zn5TWvec31ZW7W0mdrIQss0TCSk8oFGhzsTp7GII+Ykg8RX7mjc2Ev35F7FI9kUjyIqeUPm1fl4mSGx61foSL2NCjc+cF+chY/VIQ13xZE8JL/8qGNA/7GpsuRXL3dgpgtN68sD4HXdND4iG/nbEGTHjpeUSAnJqd3OMEA+1ZOfkCHsASfZK/2y9tyGH+BWeKK7mGY3Mxfdn7r7hPubMHhzilX0k+/g5HLachHz/QJn+GRtVur85K/5mIFNZzl9/QkRsjafo0n+hYP4q75ttkj/vC0Yq2XUH7v937vdd6HH374dgda54UNFZ9nsyf5u4OmBkPyNb+55NC24w7kwUUXC5sXR6enxuiYzZkwc/mtix1imF7hKhvLga72r58s/2lsMW9dZFB3iEcxcOaezttHZ8SmtcFx9hQj4nWv4JqL38Do5Tx0jyfwD8f01vcaAB3Xm9/5QzHdNv4N0/E7Ndj6Gz2Lm+XkMLdtrb+r0zXyW1/HF1fdrVcDve3Gxy/w35UJR1ZfkHkviLCLIhrfWH7LhubEn9PRXv23BnlOXt48Rh/ygaZw8jePQr4xGn8bV+Jz88pZe/BhMtInv9dQ9dLCzZOduxf1liMsZjvn+g6A7gDgjIoyTrkDADMACIQ57oIOI0qmkh4A6pNT79+UwcEkpH1OzPwKFk7I4Eggx1pw2IIMuZIcJI0UGOB1e9sme84hiTZua6YXjo6EtV0Qko2zLmAvQPc3MsURnMsmEqREzzGA3SYdQb3NEQW485A73znHKfNdSUtyMqeAPW2RPb0ngN/whRzZ75F2nmIbsCFQS3o0S+hz5dhE2bolDkHXfmMbk60ahz/zQeDhHPKdwb7Ehk8qHIF/wetlReKF3t2KqDhaYN94OJOBhAvM/BTNxhU/lVglpfUp63JXwiZCV2O2w5zcawdkbX0eIQfO7LQJmM8bm741Ada3kPb1XWRGTCWrdcIP61/bIt6dD1OQAbHOnxvzJS95yeUd73jH9bd8v/jFL16JUbJVTPUddvJhJHr9QgKCFZKvpOLKxklON+nAKTi3YyxGneQBGV478R2Jbq/gmzOc6X9N1CXKK5NYbpuYosvsIgmSXSLcgoRO+AwbIvlyAHxMrzrpxukc22C9K2NnkeDqn9inR0RKzO4jAo7dwh7ZdH7y/dzP/dxVZ29729uuOkOOk0E+knfgr4KHbhaX+3vznmPYm+4Ua+ZElGCiRnJX9vJZBYTbbOEC3bFX82xxvXYjV8d0dac7rbr9GgY2hnm814S8G59LRNeHrBGe7ZqaQ9GF/MBP+MVfGqd158d7F87qm8+JEVi0ORW+IVSLpZ3/4he/+PL2t7/98gM/8APXxsoWMfSqeFyMlzM1ABp337Iu37Ntn3S/chqHXyKkxk1GmLk+hQ8tRsEhY4p5WI0rrD3hkosk4k8c402da3zxJKeSnd+zFzuIZXiuiaBoc35z4AjONec+xtTxuBK/PR9hWZn458bl6oIv8u90kC3bbpzNF+nGm8OdWx6HeZ0j1ypY2gfDzEOPmx/dQcBPrZMcv/iLv3h5wQtecPmt3/qt62+Eb8zv37vmxhIrcoj1iA/2Vgs0Vj6xnMg4+zgPzr05GP/ho3xf0cVnFYrLa9hFjtuCEwYv9sTP4mI1Y7ZwXJzGKa2ZDsTByUezZefQGf/FbT3qJs7UNnJo+oHdLqIq1MVTY52/SNI47W+cfc7fvOKZ/Dgpu7Nla99HFejLeXyRb/Y4UHeglGPoGC9iQ7xITCi6G3Ob3WKYLDueMXCM5FTfaI5v3pDn5LPlK1vPwZWz5pL3xJf1uqjW8f5eu+ASms9yTrLhK+Q1N9nUMPIZH/EJb8UI3fHBPl3goFu89jOf+czlnnvvvfcJicBJS4htW8Nw9BVWMHBuoLrOskWk/ZTm+yYDxGUBHdgBCMcAdk7JKRgLEDE+xSF8jL3G2jVYlwTseIClyN5ELuFvAwQhcvV0k6uxAQzQUYBxQETUuAoHIC+JuUImeDgTHVp7x7vytSRwdWou8gIJ9lo/cewGkCJgCdQGP8clG/t5jtSaFpT8zWYAe4H0vLomIaRr+qZP8i4ANmZj+Bk35E1A8qvGahx+wC8F/Snrdhc79rWvfe3lwx/+8BU0+Q1is4U32TbJuHW6xxv82+TFn8yJULjKozlTTETg69JW4PYdSLnDAUHZwnZBSLytP0jUih820MWk4/OKoKKVT/bdVXiA55gtONkoGZZw9B3p7oVKigH+ChglDUk7uT/0oQ9dVft93/d9t8TmEYj0dTZs2D25FKZ0s9u2IOxvxA/28KOzMXWSPT7Cp60bdvJtRM5xaxPrRwzSS/slur674klHjdsxCH9rXN9DBJu3c/gCst/21owAaPyQV+HCFm7NFH/mb959XpSPJZfHVPi9WESgkeu9EtuxyKIctaR984/cmIxdzfrDP/zDy/ve977Lo48+ervKCM8UpPBuC6MlJta/9lG4wRq23JzV+OyFEC9Rdu5iNF+jM3kCRoonfiwfdXzrWtLfNvPTERwT7wgtf+s4eCJ/i3mFG38TDwrwlbVx3DbbHHIJTGwdkfv2yW2LMQoJsmh60Jm4WL3w9+SL+Gb3cOEVr3jF9bZSRK7j3O22eb6/NZnEbN83zjam8BD5dHW4uCU+WnOP3IXn8H7lZxt6YNPlKV2d7vzwUkFt3jPXs7/4gQXNI3e4iiXm1z5wbHMW7LCmjikfsS9c4Z9ijIx8KplWfvyKf3sh18kH1r/xJPgu9hRVOC6fXnxXvKy81mSNcrT86RGI9rfPIwcaQooevGO5PNsoOOCAXNWx+WyNsd6XEA6nn/yQ/GJYcbiYk57h1+aDttUYz/+ztTVYd/PD3i3oFgutf2V3vnP4U/6Q3HCeD59NFpi6XBKPWP4OB+TrzaEnJspPcoj9OPmZt7fOgEGNL39qaqqxcGR+Bpv4roITLnS8hoJ8t+twHr/kV3y881ev7ReL4qg58xUcpLGSN9lOjrePEsDTrR+XR+O2dIcHw4TNU/wcR+Hbah4xDQMaG+eAr/Awua2Zrc1F33IjjLHmxicDXOMLYgjG0pecBivMubm58behlRynHzoGz8XVxSJf3DhtG91dHwHoZwDXqRWFW5ABaMp0jAUIKI5GKWfiZOxtMAjqE8zNqQjJWBZqPt87dp+BAlaSL2In2BnG7RtbACxR4zTr1ORauQEX5zM//SAOnKpxFVSNDZAVMcCPHreLbxsb9Nn6EGGgtwXYkmXFx4Iwu/m0bnIn63kVT7CuPiR7cyNxHLV1uLWl8xpXwbOJUMADFL4hOe0zSYBLQlbkARlk6y4f32S9gLG6pIu9U0HwCzjNHODeXOl3H2+gyxJu53lrKEKCHPf9LDR2DYgPe7SGiEtzewu4KwdrV51jiU5iSU5kGglxu/iCs7VKrgtum/TEiuMbszeVul2w7+mr/d6kLOksrgDVjQUxZ995JQouiHukk22BeGMCaT4LnE+MaIzk7Ta6l73sZZff/d3fvb3YjX6RQjGxBVPjIyzwkO747mIfP5EsyQw73GYrJtu+xbMxJettHu38iCayi4y0XezQUcdoEjlefqA3ONC8e2UKcVG4mWcxd31xMdNVDnpmz8VevoDI0JeEqakk8bkLJ5t2hbb9buVGjk7diGtXQZr/LNJgd7bINhWZ8kIyiQsxhfSJB76L5G8yl0/YVMOFbjevIOh+ZpLOfPJvfuk7UsKH6XgbmvBhf196jxeriGf6QuLW/m3z4kix4pyKTFe76DRZkFCYujaBJ22D0/TcuebeJrTz22+N6XmvDMOlbSBtXhWreFEydhdEx4d3sIWPuqrc8XsbqtjhuzC2YxDwbO6xAsc1TrrSrF2CnZx0T07z5POd4zb3xZol9chvzdKOL162qFhCuzjd3/wZ+bSfXK2HfbdwOEku+yhw+KVYWP4BA5a38XMxCGvZXIHC/5eryWt8XGNhm/rbZNvj5GnvOlr+sbyDjdOHvN9ay+ndhUpfm3dhp7jPZxvfLdJ+RrP926yjH3GM58hHy7PkSAUsnxND8o/j2t++ZMv/ewnhf//3f19f+Np2HAknFPf0Lka3sCOXMZdTiN/2uQLd8Rokcq4rwvsYC/3Tl7sktkklf6gH+BuMaYyOMY8clR1abzi0t9mT13iO4W9ijQ8Zbzn0Nk3Ezsq1Mmw+X07AxvbjSvzMerbYXv7S+emr/Kbobk04EBlwCP7dd/pdOTsPTvF/Me/iKh/pWBcEO0fBvTXN+gXddj6eDZvYQQ0Ir9hN3MiPuAF77NjLfYyjbnWeNfJhusDJcAX8ynl0xW4aPuZUO7KLnKNmoHf50wWUju9dPfc89alPfUKBvEba5GHyTX4E4EiSgWTHoVf52yhIscblzJRxJgnBxtAcr/P9dI/byHVbJEyOaHvnAFCgy6n8viywY4SUjpghNcZTtGwAbGAwhHm3O7REVpDSsXE3OBgRKC/55vjsIuEsQGxBpIhFqDqv8WxHCjbh0lvH6tLpgG4QLPmSIOoGV/wC/iUM6/SN09yKGmvk6AIXKNEJogd0yeNzgVVQSWbNJaDJ5Zj1FX/z7c7J//pEuDuvtdIB4tIxkpXCxjYgQ5fWxHYIpnhJJxHNyDK7O0a8saOYJrM1iFuASH/0RB/imT9Yz/reFih8w3EbS60H8UWQGkfRuclVIm2cLYY02cS1uIInjSe5bmyeSYxczd0cW+C6XdOVJjjQHBqRyNT6paRpm9g945S/8+Uln2RO3o038Wy97AM7V9+LccgOImxufr74vcSw7RqP/LA5XM2RaOxTtPETDQLzwFoJzNrIj1CecY4YtiaY7kqpffxHfLg6tnkFvjVvMdsYmnCRxv65qqEBoGiXnJcU0KsrNwoBMsCxxVy6Z0vn5h/b3NxcsHcMsPE25ztWg7U5YQediB++yN70r6lBJtutB445r+KiwmQLA+fC7eUC7Llxuxhru3kQ0sXx1tdVaG/s3yuUYmcxvTHhX7JoyHSsmOPfcEFRx66bN5asLc6Id/aSK+V8tnGFnz86nt5gtvzL3zo+bvJd3/Vd10cK/MQUvyfXYvY2r+RaWKEZ5nzywxpxpbChw40ztqUHcSUH0C8/tL85NKbXX5wn//Dbtd9ykF2TvJAszceGm/vg/OLgch2F3sZ6Mm3DRX5emcS5lxAqfuFhV9XDlzilx/6STyGCI26TFQ50F1H5SJx0TjlprzBuAza7hV3eEQQPFFR3NXjcFSLHeTxHHJGTjxljcZ/ftWbyLFbyFc0W/kZH9NqcYkMzyPfNoWRbv8+n+hUhFxiWD6SH9oX37c8W4l2N0VjilVz8gy8rRJ2zudga6QIvoadtyvGxxm+di4l0sPmjsTfXKaY717tb6EJsw8Pm0tgWz2RMtsZ2LjssLuGF8FthDEP3Lh52TS9hHRyjW/N2bn4Sd+3v7px0NwEOnixiFbftO7yWJ+gJpxb7+G77zwtwuB6uzMc1FuTjvYABb/ijhpLYhD0dhxviOK2x48nRfPybDbYeVEPixDgRv7d2NoD1sI+++uRbHYvbutjBD3tU73oHgAKXA3DQFGUbIyeEgBCcFAeQFW/GYdT2M5Bgsg1Qb0EjOdjXfJIZB1ZEURISRFkUjrBwNE7V/AEucBD85uTEKRGBs25zAvN13l2XNWmAIDlIFfJHRmukf8CUnpPHfNYi6O0DghIZ+5Ss6si2HWAALI4OFFaPpzx01zFsbS0LqPTUHDnrPseIYCFonFSQLlADR764nUJAu6CxxV7nKFrMKSGtja2JjJuUAKRx+WHH9mKT3pQbmEWOK8o1ozpu9czuyQSw1k+ALb/i2+ItORCktu13iWjBgm1P0kouyYntybJEFngbl9xIeMe6Kr06QwRaEzkXRDs2vyQL+Tfmm3uvuoojdoQl4jI7r003KbO5tbkisTFIXxufEo0Y4INAuGaPx0NgBz3CoLWDcbYZ2vFIm+RJL+5sggUSr/10gLCSYZMu/WeLJU/rb4ufkn9jOjcZySCukWcytN4wpmLtqU996uVv//Zvbw0fSVERLW4XByStxRskDAaKPfqSgGHj5oOOWcKg4YcANHa2+5M/+ZOrGL0Mq/iFVWR0Bat1um1QsQs3+C05W8vGRvs1/joGZi8hQCrElrs3+mxf64EdrlrxVSSWTcmxuUFDR+5tDZofrWOLE7Hs4kDfi3MkdLGdry0GsRO/QlKWZGkCspkCSwzDGnnGFXA5Z33jbOJ6fn5l2nGb0/lk3CJwC8ZtAKSj9rEF7OS7WwylezFCfx0vfyskFvu20IILX/u1X3u1f7/bvDqh0+aIw2SbZDOvwl0BiQyKOXpvnH08wbjWZpwlmrB88XrH5T/kETv50MoNU/h3n2J2i0BX6uAbP6dD57TdP76LF8njYtG61kfkh22qNR78Mt+51uWA+MlyK+MttuzdLI6VO/DbjcuVSQyYd3Oiv2H25l08dnMVP8BfN+fLd44nVzrFq/q7c2Cw9S/fXe6zv6JCtwpiF9jI1LibX/euovbFudKp5m368hK+XkT3+7//+1d1vPWtb73+0kD/FF9sjdd1nl8FgYW4heJNwQarcSt+y/9w72TDMcwtD7cPL9kc2ph4Y+fQZ7qn080h+YIc4RHJGjw1auUwfqfGWFngohhNPvwG3uEBeBNZmlss2qYBK8/ieeahU3eSwbTm2Jjvb3d0bQw3XnL5xRcXfGD2YiQMkx+SaV82K2+2dhi+58BjNTK9iT93I5s7ueRcfrXjyZuNIw+fMq5tGt84fItNN/eom5q7czQqNAnwhtYBc4uH2yMADbbAARQRCUkPiVqyjLBt0l+ABigLuJtEdagoRWAChxYBIChnnXaNIuFITNalgyWwlggLPsYxBkBcsmO8PWYT/QLGFn/m47TJzGhIwSYBuhBEW5RZ+xIJdnJe+toXzhln9cdGC/IcuX0aBvTAcQBoYwGiZD//cTprX7CU6IxBLgDQ9+bbrtXaFjC5ZZMPnuOyl8RFD4JKQic/EGu77uvGhXl067aQ22RmrWdstF1Ru6SlvyUVYMfmyaTgl8CNuzElRsRbnwqFxt+O8xKZ/KQEynfFA18Sq+QGMM39nOc85/Lud7/7+vKr9QvF15J0ayTHxm3yiAfroNu2iyX+wbcBcLLz013riWlnIlyQ5iMA3PdtlOw85OWr9MSnG1vDpo697jif3HjonOIt+2oIwgj2gA9th88wVywveUOikBHFCGxEZhZvJRf+oQiVSBABxRqfNVb+1s/89O+hhx663g2zV/7aLpHRH79o+xZQimz4yKcQqiVw4iE5ev60q8WuSvFBPqTQa650/v73v/8mryt5cAfW+m6dCKICfu2xWMxfOg5B5k8bp+y3uIHA85eOlyv3ai38VqQk82kfOrSeE7fhn3WRp+ORyy3e+PzmFW/ZTp7u9sqXd61sy/7sSXdb+CE3CJrGEX0mk1vzxQt9uTtN80xOo4MtRlo3XIN3xkXq5ZS7cjDMa2wyIsXbkPRcLrwRV2y3cyUf/ZNdPNIL8oi4Nk6kvzdsW0eYk/73rivNaXkDPjUO/EHyjQNjTm7Fz+HSkk25kA06RgFrffwKP9Bg2vmag26Q17MY49OnfBtf9M6GONvmQbky31UI8smNqS14yLcEHG7DSu8WUIS4DZdfnUUBvfsUm/gQPfNjTTUNDzLvhTjYobmokenc/LPzrJtNNpfRGd/hm8aWb/AX58IA8iqS5Gbr6rGBT37yk7cGFpxmO+M1r8J58Qdn6/jW1U+Svutd77pO8+Y3v/nSW89xqbUr3CAPnGidyZCuFtPpZtfPZ8nTnQfhoTsrYLj98tXyOOuDueSR71rT3jm53GebMI3pDlG5vrHkdmsxNyy3nY7guePIQS6xJAbaTg9t4//0K3fhcHBGg2O5NS5q7M2vOBwMJPdZ+Mv3cjbZlvPJScnusWyPJuNN4lk84XUukLjDKxvQ9+qKHppf45iu5I+NGecuD9xt4sXFIPusC4fgn3C27c0jHj/96U//bwOAcjkCQF3iQfgNdkC+AQ4kNkiW1AAz2zhm42+X1+Ld3sOJGFtxkHE3Adh+F3gIviXSW1xsklqQR1i2IOtvBkfsGAApltw53uqVDB0D0JGvPd8YCzZboGxyIL/AMN4muQWC/manJSIdr8BdJ+qYglYC287kBtUSJkTAi74Uaetb9NsYpzwaTsbM3pKXhL+FJycH4tZl3YpPfqIxtMEO4AQ+cKWXJbDb3ZRE2aTv3ihr2/plstbBTpbuzGC3nLk0ngAAIABJREFU1sP/gSVdI3x9l1AVUI7dWNrz6FccKOT5IADe7vMmkCVUbm36+q//+qvNPvGJT9x+23UTGRLD3mIAwCd7t0v2noB//Md/vN1xtOtbsrw27xhXB+jAfPxsSaG10LPnBdnX9r6LMTp2hwodeWdD61KobqG560WMJBvYx9eXnJ7EYIuOBXpJsPXuXQJ7ZWj9GMk0tysp1rG+0bHp3NWEZFp7kcO62BQB+57v+Z7r7w53B4D4lXjoWEG0hWrzepSAPcX94r5nPjevyDuN15pqPEiqZGcneK1oiyw1X1dMkK/Fg12nIgapyC8QGfM0hsZAeu79EX5VZnEv+RWJikexszo2nnxLl82HwLc26yEv3EeMkCnYwicQiWyjCPJ8uDwF55rzrkYDX9O882w68tM5MBB+Kj5hccd+xVd8xZU0V8gu1m8ORfA1EMQIcoUYm08su4ojT1rT2m8LA36/ccQW7pzYW6fXdnJFMi0G41j4lLHZyCcuBCM217rit2N3B8AznvGMy8c+9rHrkMuvjCnG279+uDlJLJ/H8CV4ele+3yIJ1sIzx28e5r/kSg64RE/kaOwdizy40ha2y/OWgy3PwA/MbV8+UgOgO/robYtGPiG+11+scRvD9Jwc7Mb2m8vIjG/RTbIoMGBC+yrO2rcyLk9pvOVJuCp5zdf5+c4b3/jG68tL/ToIrNgrvuJsc0FrxqHxg/W/YgwHpPM+YZj8irPAQziyfi9WYFJrgRHJm6ytpZ8gbfz2PetZz7rmrviJBnzfmxfHgBPs0bnyaJ/uWPBeF/gqB6gV5JfGwSutQ/EuH+Kh/EO8dEdpx2SH1bO43Kb4NlJaP5yzPo0L+trGkXyZrHIaH20becS0GrFjvE9heSPOyMbs2vkakBqjvi9vxeE73pxyvzXLJXgubORvuJgxlvuJHetle1zA/sbSXBIzcIcO6Eccn7wS92Qza6NfdVmfxmqfmGvb05/+9Ouv6Vj75pbmJb+cxlfgEt1tkwgusff1JYAPPPDAtQFQ4Dzvec+7fPzjH78m4AVRityF2S8oAS0QoKyOcyWGUyCBhAZ2a1AJgKMav7Fc9QV4HB84nzJQOIIu4HcO+yhuC7b+XrBx9bHtDHEaQLBxkg1cyWuJGlLCWSQmYGkuelgisUSHo2ywI0973OpAgluwtW0DBFFojv728yaIO10IIqC05BA4tU3SVXC5xfMkD+xtHHbeoEUGFywQW+f1yTcUHgi0RIIcKzqXeN5FLAQVmdwiy8aSA+B0lWUbV8lUMu+nZ1orwFnStToRj3y1OfYqPmB1jvgAnJ4t4ksKJTZJHk0e8iNaS274w86P4C3Jbj4y7N0PmjU1SdJzj1IoFHTeWwNimG4QQUXv4g59LFDvfr4hnpO7IvdnfuZnrr9f3gublsS5ZVriWX1L7PQiTrdRYO6NWXGJ2K5d4WI+0jl+alBMwws4vAnD3/QlifH59HpejWj9xlKE8eOVWdKU8CV59u8csWw+61tyRUaJdQlTYyIq/BBZWmKp6eORLWMuKUwuuuKPMEvy3DuH4ENjbdwrosS045BXsYEsyhFLzOAo8nlXvmybqw/8m/6NtUUkuaxx89Pq0d9wcgt/dkFA5ci1qfH5Ntm3qNncywaN5ZzFz8VrzSX6dtWeHvw0GDIITxrP+1bEKgyHLZsDkqX/biV1NwoegYApGOS0vsNA61Y8LV7CAbi4MSkfyjV80Zpwo3SoIOCD7VsfhfnwZotZRFNcij244bNzFQX8bPELQVe0NZ6c0efZkPH2+LUrmziP7szjTpowLpts43sxh4/DJWvSeGZHnPHMiUguPOOPYkARcpJ6clsrXre5WOMlmYy3GAXjl0uKk7Xb4sTmOflGLswny5GLv3xIoYlnkok8y8PxCjZim2Lxla985bXQfeyxx26PxvBbRQX/Xe7PR5LN8XTbednZr35o+K1P+BuGwqyNbXmKH4tZfifuNa0VVvyJPvmUPGu/uIF39O57x/EfGMC2e4FquU9zeffI1iXWa5tcp2Hazw13a7YXQJqv49Pf+j3/2SISn9jYd5waAl7I1e5Kzs/6m5/AL/ZefdHN5kDH8z2xxOfxCDm4+RWwG6fsKWY2Zxrbvj7lLsUun3eBq/0uOGja0Cfukh2Xx9DjchTxV7y0Hea0Pu/6OBtyW/taP/3D2dXr6sO6rJ+vbH5d2/OVjlv/Wv4KZ5r79isALeCrv/qrLw8++ODlD/7gD27dH6ArWRAImK9g/m6svYVig5ZgArBxOYltDLSBchKOvls42VK8AAcMAtcVC0ZXLCo8N7EveAB9TiYwmocDrk4QW/MCMfI3zzYtgKfA7Pv5duT04MoyUi8pcUDyLxHkiHuVpP3/L/0K8tUFGyzotU0CXOfj1EtAycupJeWSWWDDj+izMQQiwF0QSdebaNMDAEK8Fiw4/hJg5K1xAFNd17rGFVzAQ9JrDUvEyMPuCAhfIV9zIgf0JBb40cbPJn2Awp/Exl1FQOd98zd/8+WXfumXLt/yLd9yjQFFKL9jk8hCc7d//fC0w8bANlYQVTpqrghld+l0ju49AtT+5impPf7447c7XRrHyxMjgGtrcZzObGcDBYY1biFGt2TbtTcfnS+hy9fqtP7e7/3e5aUvfenV94Cy5Ljn9Te/WD/sbx1+iSP5xb/40VDoGIXPEsv+3kJw49taddoVNNuU40+KfTpJDv/olAxLSF2hal4kKH2l77ZpMsGtU0dIsytTJw7TDVIPJzV4trAS13IGfRmzschI/0gZ+STBtiMHxlsywj7dCVATiFxINXlhJH3AvM4nFx1KtIsjWwTwjyVXiCgb99k5kQvj7pUjd0sgVLBI3C3xW3sXT3KiuehqC1/26nOvJiJu/DP9G9M8ax/74JC52Zh+yS12+cPi9xZV/GbvvBJPvYPi85///O2uA/Eqjth4ffDMmVs4wB4YjOw2nitifMx57LGEz50D1tzn5sfkUaQ7T5zRt1hWBC6GpDt2YyfrEsvlOS8+7hjNi82N/JJPKu7cIdJ+viKvk4dd5ZjmEGNiE+6svDBfzrEuPNQ84ojPauY4jq1gd5/7KFx33XlRLzxkB/KQd4tGeXjlEJcwlu0VtOzsnD7jPmHNvhwyGeU52MDujQHvxVX7FAJsxd+ShVzLi9qPX9Gt4qMcHvblw/vCwcUQutoGgnzdcf1aROOX0z2ixBdw6M3FcJTu2ucxkM1X7Lh+wG/l8y2i+D8dwAy66FGZ5OqnD/kQ36Nn7xFwbsctjyPz+kTHwIfFRuedeEKPxX+yerxzddo61SnsvTzS/MuDl8OKNzKIDbbcHK7RTZfm7lgYsRhEz/KkODfnyX/xws0riyFbwG+N1Zx82x3IGytiwt1D1pZOW0s+Ca8Xi9Sf9KmZA39whT73rmc4aZ6944x8+JJ99CYHbh5Kjr1wyLf40slrtsaAU+KAzyezOg12u5gLl68NgH4FgMFSKgAUgAJEJ2SLMAElQRunT+SM4jeROJ5SgMMC/iZ6RlMcK3Q3OAUT+U+Sut83mClTUrEmScMzc0B2nYIRJcMl2uQBoJI5EKYDet5gI6sxyLbnCEgBvUFifeYEugAU+V2QFQQLxsBlndZadXMbm29sYCBWCBLysaDR+Hs3h66aLidgQSrXRguCgBdwIrWCQPCuXheEuvvFG/XPZCNYAIl42MRqLL4BGPg8H2OrPm1TNDUP/wfWS3TYdMkRoO/2+fysK+gVXxEMV8UW4MUb32luSVinkq2X+KyfLDhax26jg/a1pgr9Gizd3s9ObUcytuDnpytniVgBRG5+sUl243MTD593pWTlS8b01afkwS78wBUM8bWYQ7fiScNLstox8q/0vT4ibuCbRC8GrQkOAHt+7Xv7XVkrnroy1y2Ei+GLW4s5+7cuuXmteeWxpvXbfEXyXEJ/F2Hf5JyfJu9iCJ9uHs022xb/2kZvEp0kaE2wVxwpGNvvFnf5LDme9KQnXd8doBhQiCFES+CSz5XovVOhcTw7eZItd63QJ4JiXDEIF+GHT/i62McH5dnFmnw3v/Om8vblc+4AWnKu6IBDSzIUawjJ4hRfXyIiRyCOsHIbYAhcOhE/fAOesgN9pR+4Iq7Juzlqz1sMlg/3ytzJYdjsbPqYbwsY69zmyOYV5ywf0uRAxmAY28szyCm90g25yCnPbrGzWCVPb7NAHOFddLC6lfudv7lCLt9bjOVFOLP+sM231uF2faSXr+0ayaSBxvfo1HrSWzmm/YoJMQE3bef3m7thC57SOuUmd8Km2+WMO/7mVzbbn2WkK3Y+C7VkbPzmLI9/9rOfvcZs+co5fXrsSe7TELVGfrHjb/4QB8tV+3tzljhz7D4eqTDenHLiLQzpmNbTOT1KwUfXdmtz+Lx5ZjkSDtb5/EG8k0H+W2zt2OU1nVO+/6Ef+qHLn//5n19fqonDKzjzzeyRb2uWuOskf3V3Hr2xX8fLKTjNxrK8KfbgBEzkh/ycXbcwhMPGoCNxI+7lGbx5sUSc0ks61azZPEs+uWhjuHXh1Cc3EA90JeecvKs5+cBedGHrHZ8/aqotF29teOXmadhmG13FOeL7csldTaLGhOlyRp9t48vJlC80brLKyeZlK+vOrnykOa1JrUNPJ67jOTgOfnXGsdiQa+DB2WTDfTourLk+AsAZKB/wONniKIEhdBYkiyXmHbsEcMnDksQtnsyHYHCmlYPD2ab48AnIkSUG5vicrvPvu+++62+Vtg14rRNtUaGLvjIqksh5Jl7gss7BwHRmreQS+NkEcWPcJSsKkY7fq4+O7VOzISfr3xLMzmdv6wcAnF6SBbYd11htR9yQdHprPYGs56U4MMKDQK0/LCHjewLHOnQPJSB6EpCAQKAjgeY3HlDcwN6k2fz9R1IQi64aFMDuXLDuBVRdYwXoXlFacpsu+k5mMq4v8Ac2UmRobrA/39NFTnakjY7OxNo5itEStUcPJDV2ZwvJSzzzB/InY77aVZXm4ved1zzOV8DTvTX2na4Q+r5L6q7wWTtwlvy3iXAXEd1tbk/UoCQbPW6S5UsAGx5sN5k/i+uK7+4mQR6WXPe3xsxZOMFECdnt+sgRskZuNlJIwRiJhU/1qcAiiyS1Sbnx+bTkvA0K/if+xEjnLUnZeFv78ndFeHOJO8lPkYEQeA5agpcrnLfJEE7AVfYkr/19ivGVD1FHbpB+ZLA3SrtDSA7YhsxiPx0spm8OhbN9RkaKnXym7xUzFQByKR+E0Wtn+L7xme3CKARhiz1ytW2vwq+ONtfsdvGY7xtzyQt9Wxss40PW0X6FGDkWn7YolTPoYpvpG/OaLu6O2Lhl7yWczbEN7M1hSyaXm1jXYmrnwUzHbg5tG8zkR7CEv2y8ZE93ZylaxTtbi3u40zgb68mHnzk2OcJMdx+wsRypmdf2LZKNzZdgEhxZzBRTjl2OtzLBgebEEfj2you3ySX4HHKueYZH4GJ998hZcdDf/e/4ilH6h8XJu82K4q+5ymXJys86Ph/KJ7fxYW3Wi0fCD3i/vGZxx/Y3velNl5e//OWXV73qVbfHIviXXP9t3/Ztlw9/+MO39+Qs52p+xeTGk4JZLLE5HgT34Xmftils+OLmj+agazG+PLS7ETsvedt+Nu/ZfPOv3CtnWbd56Xjxs/PjMM9//vMvH/3oR6/ziAc+Ye5s0rbioIsl4lOuxhP4nvPwmL7DwZ2jvMDnOra7O1pL7zGxPpizXERTRz5pTJwnO2gCmRM2Lr7hp+Jqc+U2CpYnu2NJg8QjzfyN78IJvId83S0eZ7Q+eYIs26RUI8IKnG3xki+kM8U9zrJ42jY5pzmyOz/MhjC1bXjn+j1uifdsPUQeWNi8Z8MFTqgxizexQWf4JTssx8cRfS6+LGdWm+2dYPzGeviA5s3Oh0vjCvyGLeTmXop5+xUASjnJyxZDkh0C37GrqP1uHAGw4CEpA3wO5DatvS2x8xV/igsK7LwlCYxogYBWUmLw1hQIPO1pT7t2AXMmiX0DCqCSnQMwhoA4ZdgCh/LJtiSmcSUiCW0Jky4vsHaMW8eaJ10Bl/5OJs6xReIS4rUZuda57ZcMtitpbYIcsTZOOnvkkUcuP//zP39NZPuPXAKdrptHoloCD7S22bGkSxEhiQIL9kSEAJh1LAEEFMZgS75JLkTOWAsigMW5W5R5DolOrQ/pVODTv1uIzKMwoTt2bP9d5F7yByjisHVuEwUw+Ux2BIdfL6kD3I0TESzZfuM3fuNVBu81YA9EoH38eQm7xIzUbdISLwh765UAW5vuNh9qm59TUizDF7GByPId8/Krtal96YDtxDsf2fjiS/Sd3HBQUuZD5uML999//zWJ8te2ayDALv6ypBFhWPkXS40vHpbgtpZugfyxH/uxy6/92q9db/tUULORpMJH+bVihI3oVaGuMQK/4QefRW50s+H0Fn3yBT9G2OEOrOi4Jf39zUdhLDKxheoWGzvv4lRzwIWaxBUDHVthvr5Ez/xDwbHFBV8QG3x9mytwCoHpWH6+jSTxyZ6tswZCLxnszgV6lujF5gtf+MLL3/3d391+p1hMsftiuBhCTjzOgQwt2aNvx66t+KPctbaBl2xsTHrkA8sn5Ju15eZ7csvjuAof6diIuSZlmJXvLxbBVGPAsc3ZYpoN1m/IrVj3iEbne+GoCxXiObnzG1i1uW59vr+b29VpvmcuvnPyLvuRSniyzVzxaN3Lm8y5P8FIH8Y6dd85OBdMoZvW2Z02PZ6BV+EBiCtfW6K8uCBu2y/3eKQsm2oE0d8WVdtAh29yuTzDr5ZPrI7OXMpvFC3yLHzbnE03rgbmIx3fL5e0hn/6p3+6+WRzupvIecZc3bmAIp5P/KaHPvM1d72lR1iAN7YNttqPg/jZtn3EkF3O2N2XyzZ2a3GLOz/rnNZOfvklmRbb4cpyMD7Admyy63B36Tb7tkmY37FxYyvelh94XAQXXw7Ft+GUGDPH8kE2OPMbvZFb/LKDxrtHM3AyF6gad/n5cqWtk+g8v5NvYErrlatxrPS/cdS4xVrb+tncH/mRH7n8+7//++2uVWNt/uA3Gx+d71hrlW/FP4zEc2BusolDfpNeenwlXN9/+BjO59PY7J2M/Gr59M4ND23bGqQ5+Scdst02vdpnnOWIYsy5fAYnPePSGpej4498Qg7hF/J7c2T/dJPMt3cALPBL3JS+xqJ8E/QJmCSDkygIMAvh8I4X9FsMAmZJZImlIp5cZO/7Es7OZWzEHVhQ7pJsHRxBvcqzhlW++clofoHOSZpjuzTGEHQbeJyBDfqOKAoWeuTACkhrAp50BsytCyj4jqwiaAgqOyHWCBV7S2rWy54Bf6T5C1/4wu1ZxM5BUNircSMCHbf/2Gzlp+s+Ab0irHGas886sdbTZ/+th31sX5+IVNWscKcEnW/DaPWrUSWQEfZk2i4jGSXAlQE48I9k71yJj76ACQBBmq2j75LTFqj8j38sgRBffepgnmSanSTajZn1wW0Kijk2kJyW8PMr+8Tkkk5r5v8bd2JJrIjTbSCZY22cTMCPzyLR2wnm18jcxktz5H/bJIKBndf4kSuATKfWwxfZruMkHT6CFCHuEuYmk87LZzUC2UiCShZXD5ATsdC+H/3RH7384A/+4OV1r3vdtXDkU3RJbhij8Fy5FWTJJ9muf/MXcZwcGgXi2W2FnX/vvfder8oYt2PEY9u6At/+9Us+BONWl3yGX+1aGk8MiwtkZxNuv7/+6KOPXvpVgwqLM8dI/OI+v/D35kU5kW3lvC3aXHmA35tPkK+2IaCd6+pmDZ3Pfe5zN4KxGBFp+/Zv//bL3/zN31xJEqzYPNqYmt3bzOH76StdvP3tb7/ePusFjFsEI1Fif8k8X8hnO1f87dVRpHtji635vvjBPxb34By704+81Eu1unLl7e41A5LlXINcpYmCl/ikW9hObt/lDvgkn1mz4lnsm0dM7Pct3lt7tnn1q199fVFb62n/+tISZbi6PmY/30TWN7dt3DZGeFYR1CNFipflLMm7OA07msMt0dlJ7u7cYtlLzqzRvNsAx5FgtyuVMIKOzen45vK3Yic9lePxh+VNYnafyd880Dl0hguy4+ZZ2CGH0xcf9O6j9i9fDgfhvHmXL7MbnD3tzOfbD2vCrPT+x3/8x9fduIXCoWJ8c1yyws9kY+O7fIXsOCO7wBSFnDhln87LJ2qkKkLap8lp7c6zLjnW9vXpzt882xxbENOVY+RGdzdswWVdyxtrsCZr/irP4OKNAS+3sbe5hS8svjcO3OD3+Pjaf7mSW+L3PDaS95Pfe57Wlx0nd6RHMdl4+IkLHrAMPliDPBG//4//+I+bv8jx6aBmdO9WELPLkdlCAwm+42F9uptw14nj7nsZ4F7z+PnT05+TV5xunjfvXrilEzWuOII12wCUo62R/tiOry2fghMubIkxuA8TcJPNQ/gk7Dq5jfjepoZcyYfkL7K3/XoHwH333fdEO8/nVyQswCCh7IAbbJwEQDqe0+yxCzaOQ2LNaxzBlkG2EaBbh+AtWJwdWAa3+L2qsuBCaQIKKd/GwhKBFG4sc0gsW3x4s2bABzQ5JgCzXnraAhAg0YXEwhZuidb9A6qCjywnIHM+MkjkHE3i48icdBs/W4BtUcqByb4kM3284AUvuJLJN7zhDbcEhYzRJbJFN0gmh3fVWpDyEQmdb6wt+FuftgObrr52RdaVn01oCr8+N4EDDkWu5Oe7eTZ+FJL0DQwk0gXGzuPPCjHrQm5WbxpZQBzwra2bt+O6GmAtdCchdD5/2oTafiC9DQfkZJso1pwMniHchp+EsHHEX4Cqoh2AWnPyta0xJM8lskAT4G7Di1+tf/EBpNL6ySEh0Ktn3GDSArmERj/wTpwhuUtk1i/NyZfEed+bX+Ep0WxcNuaStsVhPtmdB8985jMvf/mXf3ktgrZBwZfatg0F2AlnHccee+ubWN+k03m9JMpLH08S8t3f/d3X5zIbh134FPIqFszpmTy5RwJMLwh1Mbw5qXld1e78/q1/yz/J0HFdmbt2yu+55yYXEm3NYs7Vms1JZBPz1qZxJtbpmp+t7Zfgwb7O20Ig+ZIjcgX/rDt/i8i67ZUfwhU+AkeXePKNX/iFX7i+ZPThhx++4qNiYcn9ia2LLQqajoF38gV/Je+SNscj31ts7tU8duS3joMn7JDcsGOx7Cu/8iuvDeSIbXrcmEKW6UXc+glIseGuDbxhudPGrIIPxmxeW2xiJ7mnvOn9HmcBS6f8o899jlbOJitbW+fyp/V1OZZti5nm8nx4spEzvbjqyq/3Kuhie/sVYXLqFij7N8yF9639jH2Nl23YdHzrdnt2/Ov0fXi/+dE7gfYOMHhHX8nM3nCe37JNdlWIya+KlHyErrYZt9zCOc3TGuS3jgmX+qlV2NW4GmVdWPmd3/md6zO+PVoAK8ipmHH3BJ/DwfkjrroXKxSyMElcGmMbI+7Mw1c7Ru6TI8QtzBaf/DE9uVW+ueMsitxy1xZUy+XlSTmT3Tu3c+Qh+qYj+MF2fI484oc/yAX47vK8k6fj7/DZY7TuasJBxPLm/eRI7n0fUtv4Gn6lkQtT76q/2re5AZ4nOy7m79bJx9INTIEzcl77+snF5Ovn6/guP98GB11tfudHZMPfNFaW14pZx8hRq18YvDUTH5Cf3Q0hLjq2MfFwvijPwJbO6xg8eHPPcrfW9/+rvXDazaGN65do+A8cW59rnrPegWGbX/lBY3W8pnnbP/OZz1zuedKTnnRtAAAXzmmwJpLwtpBCaAC1AEJEGEeAGWMDiXAdA5Ta37F7vCDs+H4nOCDvGRRJNQOZD2HYzzWKeTiDT47ivO0EMRAHADSrF4G4xGxJiL8FGFLLGft0RUSgIboCBbhwVATK831IY/ooEAP4OnIRG8CBuG0HsHUJMEltiwvnbBLkH+zLfwReY54F4o7TbTvJ0HxnEcVegIfOToBnKwCqqBAYQEogSgbphb8g0euX9AEkFcLskzz996wuYmOMJfvWTNaNL77OB5dASOiS8JIsft+81pGM+8y0Yg/Ro4uNLYBA/vaJyeblm8BDMY7YsjkyRC/NuQXOJkUxxEZ8eEkKYPTsv9joqh1/QYoRDySSjEBQAjkbHNa6iV/zY/fxxb1SkHzI4RLq9OHWzo5JJi+SYltkdhNe87kV1HYxIQ7Xt/klO3huF8aQebEXnm1BtLHOTxB3eLgECGHli16C1zHI3kngTuxKX+K4cc7b2ttvG79pDFcNbOPPyYkUaljyl+Ih7NN0WhzhH7AjuVfXS2yREg2GzkW+6EmcIuvbPKQ3a5c3kGjntE4NGWR88yACvfiPDIlbOAPXxEfNjHShUOLjHb8EJ1k9hy6vtu502ac3hbevuRFldoEb5hVf4pAOyJmekVQ6s2ZjJBM7Wi9/QHg3j8NEt+Cni+ZwG37fXU1yXkWfX4AQA2J1uUQ2I6e8It8iaut/zQVHm9/VQVdgNXzY2/o2lyyWbzyuvyOLfPMki2SAY+yEoG9RAAvWDnx1cx2MgjO4otiUH/ZZ1s0vnc8WYguubq5ZvGtsDXr4pXCCcWy92M4O550/6//8rZfxVVwvv2MP+dyx68fwQ07Akc5zO641dCdEd+W44IKDLc9uLenJ+6BaR+tVFG/Rw5fb/+xnP/s67d///d9/ydV8ds9mjeGnZjens3VrhBttE+Owg//3PdmX+5LTWsnWGHIh/9ix2Uke6dOFLLGCtyzGLU7iz44v1vvfe1b4ClvBVM3c9ityGyeemu67U1UOJu9yXA1nnFVMqI/Wb+hLzMNkuJJsOF7jtX56lDuNr6DDb+Q4+maT7NixYk6MwN4++49z0Q9ftC74Qvf8qeP8PJ6mV9vkljMmNJWSKf16DCr5G1NzBy45n79bB1uoleRS+Z3N2k/P/G75D8zim2qA5FvOznb2ry/s3GqN9K5xpeEAi/lZc7ylAAAgAElEQVQGG5t7eY8LGDhxvnDWlS4Aw0Y+3rH922aqsdPBJz/5ycs9T3nKU55AVHdg4AUMGGCLugy33SPJq8E977NX/BTJnJcwBJTcFiwAhsSzt5EKErcVplhEY8F4xzsLnMaXfBDnDT7yd1wGlmQkJSAjIKxFYqA/a0c0XSllYEnCi3o4XscDf0X7FmdbwFo/52vuOsVd+Vk7cRBOhewCXWSiebaIQHB084BCxwOmk3gKNscugHF4wbkEXKG4RIh/CnZJC/g2N6AVmICA/huPDfh4455ErLHJTE766GpRgNULJDe42Bqw9x1hPK9WnQkVACUbcDl1Srf2I2BbVErKQEYBRmfI/QKB4gW40flZ8PM755IvOVqfOKJj/tJ3TQLJLX/kd5KB8ZBXOlEkIEonYdiEugUo/xDP/BqW8IOTPNNdx/GBJcj8nZ2NswWLpJEOl9AtPtGzAhfWwJZNeuKB3s67eyTGzmFPvrlkjMw7tziw7o1rZEj8KI7WRuKnbYt/q28+gjzSIV+SqBQ7G6MwWlOp+bolPVJW0QZjtgDhi5oJfGevGMlRZLE23+GcHESP9Ksh2PbGKtk7Nvk9hrEYtjhTAeBFShsf7I4cwZ8t7vo72zQH+8E+nxvj/KfP/q+fwI9kQ67FIsxrzORpvo7fZjMiZUzjLylu377AyVxsuldb4YG4F0tk2jyhoBVjcnjj+dUgsSGe6Zd+Nt4ax1hyH7+Qf+ANHSBa9q/OFgubR6G0/m18ZN13ONexcnaPMeT3zY2PNAdfWMLOHngB/gD/8DV3MmxRy2fp1zniW14xNh/ULHrb2952+ZVf+ZXrrdOIN92mB/wHH2MLGKIhyp5yxXIgOlTEkKlje2yhxz1Wd5uvFEw7vuKzTw1m617+cvLTjTcy2WZMOYgvnnl6x+Cf5mx924wTf7AcNrOnIrBbo8PH5lQo0kfFWuMr/BS+8DEZ5ANc6OQwjsEL4LB4xU/4Er1tXNM/3KEn5+xYbVMsbiHqWPIsP5BP6KQ4gdtyGJ4iX7FN59RI6Zb2//zP/7zqcXGGXpfLd66Gb/tPfth3PtB86bRPeRa3a31wv+MViXS9fGSLYmvpeE0i+oAH8HP5PJziS7jT8nfYZZy9CLJcVP6kTzLjx3CO//adby2HXhzERWGJNefH6bvmDl+Sg+VUTWL+LI9vnuVDW+92XvbeK/0wEheXU2B+3zt+L1BpLqcP/kjf4r7z3Fmwsbr4KE9tLaPWkx821rZOkHvVJI11bQB0B0AnbRdhA9nfgIwxCWH7JqtV5pLrM+EuIGxwMbyA7ruXijByv9/di+be+MY33m598pZaSUnx1Tgcp33ImWDc7ynqoYceunzkIx/5krc+IzUMkuwL6neRqOZlGODMcYyD7NDNJt7myAl7diy5/GLB2uc8T5IDcoI9+XPE/kc6zS8oNti2EwUkkV7jW69g30JJwlgfYTeFaMdzaHPTzSYD9tIk2CBGvCT+1kzPm0Q3YQv+bTBY0+rSPACfzhEC618i5xgAyX83iBUpfW5RJRlvB3YBu/3AYhOVsZe08LnGAl6Aa4k9m22BQX8L/BIFMijmF8ySVYx2vKZcNuo4tzV1ruIVEUDuJBFkhCxkd4XEmvkmn0IKWnP/tghcnKIfPtA45qBbjb4+u3W9Y7ypnc/r7CoUJDGFACKBbBZ7ydFVnyUZiLHj1tcVUWKKrhaP2bRx1g900xGIjnO3QPo5sai5WgscRcbF7hKJfEGCXL+X3CVSxdL6nThjZ1jqSqH1n8QFBm88i0/5Q6Jb8mE+eUHShLUaLxXwFSwwgp8lB8KBkPI1V20kW6RIceg4vozM810xDW/Emu18Y+3Pz5ZkWO/6Bz12nMcddj/yYhy5wjH8GPbDYvpZYmfd7GH9zaFA26YfHGTL3UfuPt1Zss3IjVuEK1/aAqhjyIv0KJibEzl08YMPrFxuBW+9YgXen/m8+fat1DiH8ZZYnmRX/qO7jaGNLf4vLrZxTs/izHk+yYvnKQT5GX4Eg5djiJvNNezmeLkkmcKFr/u6r7tefWaDxVf5vc/yhMdPxdbmS7c2L08Ri+mxMVxx7Bi/QCRfyhmtn4zyzsYajIOr5D053GKQY/CPPv1r33Ki3bccsrvaYM4WjvJDsm6jT67mv/Bl8xtuQq5tOtvHLxcb5UxrwEnk64178bW21GQlEz9mLzG6sQ43cTc+kHyuWHuE467xVsd7gc7dP+lPXLUtGTWNOxffas2uYGtosuHaQuGGH/TdHUptW0zF//xKwMakXC+WXZjxfesDPrwNC/bmn3Ted3f74o9iEE+iDxxgaxu2xmnYig9ZP+66fFEOJi97senyvV1L87vLoWMV0Os3cKb51Q7NUxM97PJo0vOe97zrizQ3L5Nji2S+khx7F5kY6Bw5TIxsLQAvxIH8q+6gc3FPB3tRRn6j69Xl+i09hIXy1a4PHyXf5nOyN0bzdXdTf8dl/+Vf/uVyz5d92Zc9AYB1HhasgcGZ8BQDGxAJQrAziVmQYNoiYh0S2RIs7ZMwJd+OKTlzdlcRyNLYJYKCauXfpOZvgUaubpnv5Vi/+Zu/eb3FW5EpAaUHyRaY6oxtIbEBuUG6iQyR2WRqLKSjjudP/MRPXD796U9f/uiP/ujWlWVQCUEiFzzmaTxEIeN/zdd8zfWnWawbgCJ5iKYEIVAlp7Uj3W4hdga9gG17cnRLlYQHoIA9PbEz/SJwwOguOxqfL/i+Y+VHv/qrv3p585vf/CWETiGztkG8Owf4WRu5AadEm1wIyxZx7d8G2ZIyQLFkOtu4lXx9TJyIETbatQILCc1PLZG5/UiivzvfFQZFQNuQJsBpfW4bdJ6x89WerZPo3aaL/G5MKAyTIT2KBUmKPhbANgbhjLWQUVMPAWhc+MEXFdX8t3W5PfhsCjSuF+6dRZ3ntRQHEpMkym/YqztHKv4DX3bfxxwkQom0uRurmEbYNQzF+8b/JmVkzTwS0xJ8cmuUwABXvrfbzi82SfX3/jQYwrPxwOb7iXgs1kuQZDp/csw6NODkhU3SfEYxJ842V3VM+9dP++5t2zC84/iiuVeGE6v4El3yR8U3wie3bhGoIaEgUdSKL37ELq1nn4sVq/Z3vqJIPlGEw6zOMQYCsUXqFrrwuU95oP2eg4Qj5EaO6cJaO26vMJqPndhSEdka5Cn+T387/56fnvtO38ncuF7AJm/ybfFkDeyoMJHb6IAfI7k4U2uJO8QZFnPlYzh24uoWYifXsq5tfuA48gnsTU6xAxPlqy1uzYdziNm2uwopxjYfwhO44+4ZubNC1q9kaOwhv7CD77mLZIuYHR8WINXmlAv5hDts9oou/7gLYzQHO4avwYzFYzmADzSWOw9ar8cr5aDlYs61HnKsPHROH8mAf97lD5qGCoXl2f2tqVuj2kUiuQkfUegsZyEjrsnezRd/VgjDAv7FnssLYIjxlxPS0+bY9du7Cmwcgu1vRP7/GtcKKQU3n4c9qyt2/KZv+qbLy172skt3p5DP3H0+97nPvb5MtSv+cI6tXNzY/Lm4I8b43+JHenO3tHPocBunZJbH8b2tezbvw89tZK0++DRuhwNoKLlQAvv4odiQZ+SnbQQ5trtMvDdFvKqPGre5+RnfUEPAZjGlgYr/KGT77o6glRU/FTPp7cUvfvG18ah5BGOWAy7/Zf90k++EteWKYqkXJOPTWxf1Nz9b/5RzxDpfYHM5gO1huZzlePrbJtP6tfPou7WKLfwsXcJo+Nh5vR8k/pntb78CQCFOlmy3u7EFBOImKDdRcHwJBmgvAEqC++nvU9GUIvFyIo61BR7SplBErhWFZONgW2wL4A0+BExAcFwFqeIZCUcKF1AX2AUgJ0ZMAbrnEjkKe3Q7W8f23oPm5mj9jYA459THOp1kxxYc8S5QWcLPvrYtuAoQyYAdBR4nZb8lZnxqHd4Va+DXedmJroAacqGQlHjprO8FReN1jv1IMlttwlI4uH3UsUCfLOKC//RdE43tydFY22VmD/IHOEuK7TfOxtrGyMbTafPGduVsyZEEjhQgepLpCVBe9IRI8mW2FP9s3PGu6Gg81eyh6+RU5Ipz5AaouYrAVxGL5naVoHXQeds06dI13FFsbNNkrwDy6c7vrbbJUVG4hLC/EePWAyeTlY+QSQKBCX4yiZ1gE19cgrg+LukuOV4shU9tU7xIhIsv1p086XTjcOdWuHjD/pJt9lXYNfcW7Zpc4kNRskU0PSMDNW4V34uTSLT54Rqbbbf8LDDa1/niFXFYLFoMgdfynIIC2Vt9798wZBO9cRcHxX74U8NHXCzh5rPsCMuX1PFhBEwsIE6bJ5YMIWfN0Z03cvBin6aCXGidciQiuUU6e3/iE5+4dKVFowGOyGPNq4HJj63PlUv5go9tTuNHnZv9IzP9nU+IlSW61r4FjFucYYWCfW0sfuinY8/3w6zOu9oUeTr/saGX9IWB3WXHL+HnNvuMgXewpcaEPAdrfbIXfW1BgVfYRvcn5vIf+U6OWB/WUNDEST6FhPhWpNERmU/+AhM7rsIyHqNBC7NwtiXka2NynDkYeRbDW6zCyj7jUN/6rd969csupPADRY35lwsbi98v8ZdLO+YpT3nK5ZWvfOX1olG2x9HoEM9JdrnXfJoYxoNN8Ho5pyJ+/ZWMyZ3/JWs5Fwb1CbM1MdZeON3i0Poc/ZLXWviYAlY+31xkbHjsCvvGHd9ozubQHDqxGweHR+3nZ/xkz2EDnKB9/dJMMlSwyhf0n6z8ZXM6v8pPanLVYMF/NY3ZynYxzf7GpjM244MnRi5W2dcnjtl5+bOcTUY2bx3uuBSTe4Udjiqq+cNyT36HX6++3UUkZ3ceDtnxarO1z3JUnFvsO19O9O4eeAaf+Nj6FfuaC07BXDir4ZON0lNjknWbYo7TQDNnv6LTS3DpWgzCK/o6L5TifWpQnAOnarvH+JY38Q18GE/WpHDXgvP33I7Jtj0CxafpAY/t+/UlgPfff/8Ta9xd4BI6gSd5KGAoUzJhaGB1AjJFbeJnLISbspCStruSwskl+zU0IBBwKdZPjgCd5l2Q3WQOQCQZRkCczNl2zinoBQOHkUyRgOQWONa1hZfEIxE0h+Brn+JJMlJ80ie9mE+QNN4SXA4lKWzzAvCbD7C1nb33vJXVugWYcxQH5gGOCGDbG4f/ACy+sL7p753XNrYBPsZlwyWVrgCvHRBf8rVvu/4CcJtIiLm1Gs9nc0smS2wcD9wlBr64RI4dN4lbC1mBEV/kv/mMQpD/seP6CVBS4NAlOfgy8snGrk773v7eOeG55sZNR43r3R38wDbHSNgaPWRJJ+bZvwO4imxx1+eJScb0Qhm20zTg35vkrLW5ttDr2H0hEkxAJDZpd+52bMWTscV6euZXkvASLX4uLsUxebdY4HOLpRv3sG1tjMCLUWtKhnSnSOxv+5bswCh+AluQdc9gK+LpBXEyb/ro7eY1BpAT9mytcg+s26RmPev7sHALfTlBPBgTPjgHKWh/d7q0Fg01VxE6dokxzILJ7HViD/8T0+mUT8AkBJqPyDUrBxtoPiCGdCXX8Y/N3UuqNHQU63vFj/01pPy6QA2Nrvq0f/FzCQuOsDaxdmSLvq2vzz3P38jRNsuta4msPLeEbH2dby6/WaIu38BJ+5Y4wRxN6s1xOEq3vncVMT3JQbDbGpNBUd627sqrseCn/Z7xjGdc36Sd/2VTV3hduWPD9Y3lEmyjCSkP7K32fEWuOEk5HNrinb3lAQ2B1s4XOwamySN8GflUzMl/jocn4st+eMS2fKdPRLq/Nw/CyOTvzoyOyzb99FUFoDHkecWHeLS9OSsav/M7v/Py+OOPXwsrvt4xranGUDb86Ec/eukur89//vO3F+KdvxSBD/Cd5TTLKxdDzmYzbNxCuvUkR0VqxB7eK6r5/fJCnE3eXP7nwoTCAkdbvmjMtQ8b9pl8q1e4Bb/ZSIzx0+Umm6vxLfGUvOJ6C0/5tuPkLvG8uC7nru84V55gE/hsO91bEw4Ht+hBTbKxx35iZRtMMEIDfP3DHOnU3ZZtc5GJjZI1P4UTYnzrKjiHuyVfTYXeL7K+ItbpejmI+INnydJ4Gt6L+XKjR3SWE2ysOc7do+uv5tnmYfqS3/AOcsFf9uVni2Nt8x0Gri2XQ+35zSkn8QX6Zod05i4LfFKewmn5uv3bKNjmJL5BXhgqlhpXc3HvaN66C26J93/913+93PPkJz/52gBQYHIIAbNEd4kgsKUsYA94OC7St8TWYgUX4NnCQ9eHsDm1W+vIhkBLLJx1CeI6kOBq/77zAHjsC9IomtEpD1FYsrVG5JDpTcefgwsQwIuUds4m2k0wS4Q7Zu98IAv9WWsO0C0sEZFtQFhTsi/oStAIm3F0bgWQQHEu4NrE7QpPchvPfo4pQJbU8Rs+wUcUCfTquwRqbPNtQbDFg+NbC+K4V6ps488aTrvW9okTV1XpEqEARuwmTshnHeQAkvmk4O9T8QQo1mfEFDDZ+FlbLFGSPBWqJyHoWD7YmshrPQjr6lQBqZBJ5rbVdHPLG1BUPCHPbd+4kfDo335Au+s612+c4jeylox8lY/RBXkkbiRliR87IwiSX2P3/CDCs6C+eLfxBJM0IyQLwHwXCeucJRhwg318Wltj90/sbSzBFrhhTfBYkW/NMHLXlk0VwWKajukNFvl+4if9wBb6d942fpassRv/5UfOR8g0XE68RxDJ03H9M57io3Ek3BKp9zQ4lg7oU150944iuk/yizW+TWfyKDstSZW77iqU2WTXCA87bwvTck8FQT/N9Bd/8Re39fJDuTNZ5Vg+gQOQC16Xf/lR5/Edum3MLSTpgc8tIeNvcr6YUUgigkvE5WnFLpu5dZ1t+IK1wdi9lV4Dmk345/KYs3iQ05tHvuiYdIL0Li9qDjpTvLLX4m9FW+OFm/3rLhkEj53EOMyHz3KzNbYeZBFOWBM9Kbys+Tx3daLI71iYLD+IpT6f//znX39WVNOUfBoY5lYgySt8B99bf+Aj6cIVOTmG/uXn5lt+gVspuBWDHi1S6FnXckZ25s/Zp58sfve73327wr98jc0rbl7ykpdcGwWtlx5hKlud+s8v3XlCH+Tru5eDbUMLv2i/xp2YlJ8cn17cDtx5bXe3KdvjJfbDgLbLmWTrxXhuIVa0809rxrHZGW67cgnXxffmZzlEQbfFN9yXP427eQdONvY2IdoOcxf38SexuXpebn3iCF/Hy/H85dyaFTA7GdxZuYW6ec64Ji+8gNH4J9uQnQzy6uZXcyyuayb0Ut3uKPjUpz51e/QThxNXMFrupE821uTouG6j18Dc5uDimLtU1wfFEj56NtXbz65wXk7iq+SSz+VweYiviENY6yIkn+mTP8NB/JR8/FH88B12wWvgU9/Jhz87ZnPd8gAYxa+3bmrc9RH+hvfgweSRhxrregfAvffee7sDQBByVomk7RkLqEpCwHc7dvYx9JJRf2+SNIbEgIwAuF2c5MAIAFoi6tyUs8mVs3MG8jXfXQ6yhvSMI9LLuAq15gdAHAXIS67Ws0TfOtbRFKNAhVMLDkRAQNCPInyJOBBROGyCOAFlCc8WX8BeEuZYQACBcj69IcYb1J3jxST8go/xOeMuaSHDBuGSvcbapo0CaJMR/fiU2OjI9i1sk8HzgnuVo3McBwDITz/0Qm+Op1tgtAR3dbKg2naEmj8Bgba3bckugtxn+4AIwtZ4W9SuTIBkYxR4WCsbnwRRl3PnXPvyabJai8RhneSxfeN9SQjfJ7PiDJArPJJ3wRWQIu0AF/ncGOLHCDWZNwEo7CQePoDwbezSZccgr80BuyQSCZsfnFhJr5K5NcEZYy4pgd3sbwx6P/VpP1+pmdjtk//8z/98S17hlZh2vIS6Mdo+zQx5gn+SR4zA7V07PGXrzpGXkDhJdeXuOI//8LvFTnjDp+nZsWSQn3yePsov+azz1p78vznSW3NE6jefLFHc49l1Y26LSTkK1sOA5Hr5y19+fd9JVy/b3j/74VPyeKfHYlc6reHVlaSOESOwoPGf9rSnXd7znvdcXvrSl15xxa/V+HlUfiUHy5cKFLG1BSsf2Nihe74u5zauRn5j0mfHKxpgtny6jxScfgdPFY197293L20zdvN7P03827/925eHH374S94YvbmzoqkrLulTXC3Wa94svnuEZOMEXvCHvotFPtfV6N4ZdDZ02n82JPj/Ekk2RlDxnc6HebiXOzTYhp+0HkWKWJPntpHEhnt78xL0vaUWHxBz/MfxMNFx/MHV7C2qnUMm69Jcgjt8iV96UenyApxluaucKyeyjXk7pyKJbptPHl3+Qufpp78Vesm1eIr7NM7mTz5mPY3BZ9wdm0zsltyuKMNuduwzn3zssccuf/Znf3Z9nxJ9nbgH4/qExckA2xqbf8nDMDhZvINAjlpuwVflVPggnjcnekSBD+IDuDc835fwbdzSN/2JRX6AL1mP4+GDnNj2dFdsvvOd77w2lLra3nHyoavi1gU/Ty7AP9ZHNUTEJd/AoTbXiymyNV/+FTY1JnymM3jVd+sWt3zNxc5kbp0vetGLLn/1V391Ha/HxT72sY/dfj2mc/i7vzf/sdHyTrWdHCWOWqe4NqbGUccaF5+DrxufJ+dd/XQc/Ic7NWhrrvdTodskUFOwW+f2f989Agfo1Hd2kvfgzXIza5aHYFDrbR48SzzhCXKF49uer332s5/930cACM6hBDVSwakKykBDEHA6SQToN17/Jd1VCJDmfBblk9E5OedXzDD2ud8akHGfOo66UEv8PCeYTIoHwdd8dX67NQ9INMeSyQ12x9DFArUg6XOLEEani7OAMaZuDjsgTAjdFlicebvG7KoocGsghzbOrmETjP3JnyxnAWNdC7zkWLuSf4Pei542oS4pl4QkttUfAnAWHvxWQGwC4n/8RdJAwPgZ/7V956BPZMy6kE7JKn07b4lT5/cP0PU3v+x4t83xYWDlPL4P3CRO84oZekT+TzsvqLLXdpL5VfP0tytoC8Jk4suScbqI6LUdSEusQNh4jc+nGi+cyXZLxmANuyFOigtXYoEfnfapiUK2xmiOgLkr+hKw2EbklgiwH2yLvPWvWDL+AvMmg2QsYXz/93//lTyFKRKoRL3Jlux0y4/pILkQjMUzNkxWt8mdcSgpiAMJSFLoUxOhNXRbYHZUZPOhJW3JIH41piIBcGYbkOJN7LCjeNvmKp+yXjgoLpBe8W5tMGdxG+aw9WIafxY/yUC/27RqjIrl8gaZ+IiYba35hiuAS97OBoQCzRzbwFzchCHWnY6bDyHjA8msIOt8z7d2vsY4Et6c/e/FsBWm8LXzrH+JpmaLHNX83ar+ile84vKOd7zj9qKnxkGK+G1yl0vzh30MDv5pMMCeZHDVib80rtwPz2CLgh0vYTu5QkO37xvrvsP8zV+IWPZ1BVW+NB/S223fNVsqiGAxrBGz4iMZ3d5KfnGCyLG9GLVePAJ+5mPhWC++6sW+HV/cveAFL7gSbg0wekPsySZuxTLSqdCEHRtniurNQWxOP3igGMM7jC8f9wn7+fDGqfy1OAzPzcl2jm0Oet11bV7vWGvETeURz0WLtdWVeE0feJDzG+85z3nO9RGD7h7iMx4bkav3auX6GBvDfPMnd5hTLOOm67f0sOetzPIVXBdH8Es8sKc55N7kz56wtOPy916U5yXby+v4bue70q0QUzwur9hiF4+s2dzzy15kykfkytbX+OEs3oALij/25BdyyXIz+HRiy+KB/Cg2l8PAmbb1WFQF9N6FJX74W+O+9rWvvb5k/PWvf/3tpwXXhxf3G1djBjatzPhla918Cvu3oYSzkqVPjfqNr/wzf+vzxE/+ml3OBoPvYj/b7COa5zuR5Ag+Qn6ywBKxfGIL3eNencev7uI8nS+XnPGxeWXjFO9uvC22v+qrvuq6Nj8Dvs2u5afbPNoaTNNezPIxa8I/NS2WS5J9j8VNkzHcidOuDpqHjJobfb8+AvDAAw9cGwBOMLAAEvgNAjSAyTpjytqr1pKxxW3yktgE43bcgYDCDxHo+yqs+fq/gK3TIUECeSDDAbb4Q5IkKzIBmRTFKQGvxCWI6IZ+2k5upHST6jrrBpJkAqyQR7pAjIAakBYcgnu7ssBFYC5ocUqguSTwdDTHtq4A2k8JplMkZ4HalRMgo7u5jsm3JDv2XV/iP+ZfW5K39br6JGkAgw28ZF+fQPz5Enn6PBM1EiQRsBtCh1h3tbQmmVuBV48d86Y3venyG7/xG7ciS/Jkp7PgYNP1bUEMIICgRMa/rUd8N5fibgkD8sVXESd+rjuuqQQMkYfTb8X3dmclo2RqOx/V8LCW1nv//fdfi2TFJPDepARftrhnEwVSneeeq+15Wn7H/nynY7fxtiScPlc2sf7MZz7z+tbg973vfbeOOYxanGk9jfne97730m949wbiXijjZxIlH/6TnGJGMlo7KpQ3kSMNi2vWiyBuMSexw6HsnowRV5ijKJOslqwuPtneeRLRkiRrQNy3CObHcLV9GhHihk/yV/jMf+7KIYsx8g6MM8cSBwVKc7gyrwlF3m2e0v1JuhWaDz744PU3dveXDMSUK1Iwnf3lGYRHbk0e8SQ3iofkYB/6OvN2+muu1UNrCy8j8eZHIsUDnO38bVSIFXgF/xVube+/u0749V4coDfjypcbyx3jHE0hczpOEQYzrd2cxnCeXCC3839rhZPiqOP71Zq3vOUtl1/+5V++xuzqp3E1pXCiJYAwhu3Fsfg55+XLiOPm5dZIX5unFI7iFt4otsUdTLJm8QPj5SvzwIjWpQhEiJF1F1fwoL0KiAspzMjcvBqlxln90E2fHquhl71LAk4vDqZvvtE5YX+FiHn4Rw287lrpCmXvHXEO3qHJoWlWrGxjkg5xRpjc+OcFDbixdxjIU4vNcLJPV+DZ6Lw63eU7XUkAACAASURBVHmavJs/NGnhec3bL37xi6DhdmesfI9HahLwR3GTPckoZnFNuoZTvWfBO1xwJYU/H5T7+WKfeOLOk33KRfIubPGCxc0hy6VXxs0fGxti/PSbzZ10yr594oMbe5vvOsYarI+Pyod9b21dQe7qsTi3n+9vsba6E9Nivu8duzVTMjV+79S5XuH9v7rJ2DuGeMarcBsNYLqVn/EhfEOcWLuYh1v0BxvlIvbAHRaLtsZiEzrA+fB1/IE/b8Et1sV+MRwebJzRyTYOFN/8fPGKXWGmCxt8bf1PHmcrnPfkNfDBxbBzDM/1J8deYLwF9f/90TxqWY11vIHc9J7eWt/1ZwB7BICBBBqCIYEtqCqaKH0JnqSxZLNz++5zk6sCwvxLtiRtn0BKIAKeNfppCEG+iZ2BzUkpwEqSEVwIW8etXpZknsZAQNpep+8f/uEfrr9NqUCW0ACu4hgg911nrDn3at5dOm7bBgl5BKQAVURuob63NUpkGjLGRJwCrx/+4R++/PiP//jl0UcfvTzyyCPXqQAYHeruWV/HWBO9LSgK6AU0RDOfcMWErYzLz9ru6gZQstbO7/++P4Lt2QGgATjEc4mYoDePQAVYmgu9BK9na+hMEC4BRlg3CUmOir9t4lgvwBJzvkuUiicB3nl7dWzjbUHh6U9/+vXZry1K6BqAij8vpCKTuOZjfJHv1RDp2TJr3uYCGyETncMHkAMFG73DA2uTvM4ivSvuH/jABy4/+7M/e/nIRz5yI0xuP6X75Of3sGlJwkl8YOHePaThsAUNDAD8L3zhCy8//dM/fcWDOuxrs9byDd/wDZfXvOY1l7e+9a3XfWRp7P6bT5JGPhb/+LHYIgNfWpvBwcXMzm97VzLOghS5ZUdjsUP7twiCZdmx5Lu+xQ9hap/mkzCRmvyJj/F7fo4QICpwp/2N05jbeEQK2B6WynOt31zIXHqHl+TeImVj2Dnmp+Ml+rDKvpXdeUhbxy7ZgykIar7ffrkQafHZ+Zs/O7biH2YZG2GAnXI7/ZlX7PJpBTgdiHl24k9sYXx5lL8gOXJ7x8slHQs7l2Dy8c0B1kV/5l8/ax/fFC9e1Gad1pMMYeO73vWuy6te9aprgbPFi2IZftGLGN2iZuMNRoq91VPb2BP2bN7T6A7Hlp+x+RYl8FS8IKXWrUDhT+y083XnRnZr7fghHZBPXGxBsNzDdrkfqVYotN9YyxlOf1TgytPJ35XX8ssSbfitOSPOFUu9tb9HNrp7JSwml1yw6zzxcflrcmyTr33wMJ3zA/PzK9thTcdu7oAvq18+TK/eGcB3slNX/qyh48Ou1qeZy7+XW6QjV2f5QWN3HjyCI/ySvsSpPN58+eXGt7Und3plpxPj2Fp+4bNtx3+tlQ5wEnpq/OQO4/gkLNrY3vze3+HP3h3T+Fvz0D2869Mx6UQcic2Nb7punv7OTv5pkvIp2IT7wxXHa0jB/b3gas62JYcmA/6pYbTFPT0Zd/OGOw8WK3Bycp6FO107jv/wE34E03HmtntMBzakf2uS52Gj+GdHsQZP2ERRnf90Meiv//qvb3cHlVPoffOXmISdcqGcISfLhfzUHQ+wcXOQeIYPHq3bBhE+uL7Ddo3p3MWjzbOLm9bFnskIF9gu3V85vzsAGJwyBBslO3HJjIBAIFZZBFVkcQJJuk+/rw0Qdb4YmDLIsM0GixL8W4gwFrDxfYGewigJQBjXp3UDG4SqMYGTtQmujum8gvD973//5Q1veMP1mTwvXlk9LcmiszWmpH0miAXGTbyCRBJDkABa+xGVTTSrY3pG2vveOdn74x//+PXvnnfsbbcAYkmxoGidrh7wEcG8tuFzPhufXTqO7BpJ9MsGgm1BvvN0CJFF+lVcNMdeRQL0gEozaG3eWMAKGCgsABG5luQjZgJZQnSroEJHsitR+Ak95xhvv5dwPS/XGBuLCGLybCOAPpsrn+wW0g9+8IO321cXsDaOxdomwk1wsEG8IVxuIVy/W1sBbi96Sp/N4ZZBvmDdOp3pEAk/Y6dji7/0g6QB0tbN1pvA25Ys2YSPLBE4CxDr3IYZ32mMbsvt33d8x3fcZEAQHYd4lKCaq64sQrwJeUkscuNKC/xcrOZfEn/7nCeuNVw7P9/qzot+oit7IXWLVdZvn++aA3e9nXebm+JiE/rajf7JzjYwUGOkedzps0WlO1OMw8bwFA5sfoEB+2xjtvM8ZFfRekFSb/h2lZRv9Gl9bLU4CM/kMaQCMUKIYSGcQbSdD8uXFMlLMAgGyq+tcRuN8gAfoHdxmO78hGfz09k2mMyFgG5uFK9eHMVGYr5z4YOm3eLx5jckUPM92YvhcK7jxKQ18kf6SQdhhMZN2xfn2Zyet1gQe41hnQoEJGo5jLyoOGUrOCw/8klz4QKKs/VNumrb3rnXervSWl7Ypg+Z4fPOKT7WVv29vuaqISxXeKTvfjIv/tLzypsLOt88zcHOGjets+ZvdwreZXs5gV8u3u7VVmva9TZHsRi+989PXZ6NCURY3MF93KDPsLmXZHbL+RYWjesKePqRo5Bya2JPMuGN7d9GGZ/BI+Xm5XGbd40DW2toFwPyAMzvMx7duz7CqO4u80sF8iN8WWxIjuVZuz6Ng8ZOzxq44YNHEdb27NW+tisoYctyRDF7NmsX6/g8zrQ46c7axkx3e4fwFqTW3HE4Vjrl9/yqT3ccimFY1LyaM/xUDLDj5vuf+qmfuvz6r//69e7F5kynCrvNQWJdTOJ1HeunHLsDwhrkQRjreHgHczbuyb01FH+ARcVPa5VLXdE+rzTjAKvT5aJw9uQh+ZcidzkS38MfNq+Ru31tV1jD7+X68ol8unlf3QnLnC8GcM3GC+eaS97rmC5y1vg1Jh2cc21e7Vi+2nzkgz+4WP7W4wPLOdgYx8WVYAK8Ib95ccD253P+7VrCjhq48BB2Xx8B+PIv//IngBES03dkeYk6Z+dUCrLOo5gWqTspyAR3nx2bcLpou2DG6nNvL+s8YADkKWgLyv7eRLIOadGM0afkqzFA2QKTMcltnT4F8hpJwhWUikMOuQUt0CUnZ5OgkUsNhiWcjtX4AHSez+EArtiyj8BSRC9oSAgchZ2tv3NypuSIhLDlgtsCJCKWLICQ3I2heGNDybU1teb2803BtPuAyoLtEk7r4SuCCDHu090FW2z5m88AqHyWHvkt37G+1kJ/daOLhf6xhwS0xMdVacQX2VmSz25kQ7oAE/sjyJJxeuQDHUPHwLfP8zEaNkw/7UeA+ps/s2PrSV5XqDc++ffGTfLy68WWziOzRLSkldx8BaZke1c5ShY9frFEXYzDBZ8bj0gW0rb+ohBAhjzTmW740yZIvlVS+dCHPnS9ov8/dN39677/Pcfx8/s30HdfJsywmWGI+rqYhYQhFyVNoabEQpbCtvADiUxbWWbCXGRjbNkFNhdzGRYx0TCzMaSUf4Hux3Y7e+zl7VOfzvd5nsfxej1fz4vH8/F8Hq/jOOs8KwjodjGDz0iw29SQ8MRDuuxvcWEcxVvvFfZL/Oga1iCSWyS23TnyaBurczbBb8Jbf7BNlk5gBryFYd6LG3aUHPmM4xcjF6vkHkW/8Zaw0dNiEhsjcPxVfFkfm8Kgxkds+aqY3lwkhymAJWWN3o5lS1iGFPOxzVVyUPIqSBvD53IsQoyYsT39NFcx6lacjU25ik+ceMBHGrPGZOQUmVySw/fE92I+HSHs5IZDMHMvRLAfDNrGnW3SdEg3yH5rTRfJSnew29rhC9y1/o0Vcu39yGyoub33uybzaSd6ME/jF2c4kPy52Amrxf9yFPlEkdh4/A7hlge3MMdN6DW5+9tPhjVeeoXlva/5VVOyfxpg5JWLNgdu/oXVYh6vbN10YsebPNXnMGFxUa62u80xONjyvs2tZOy4tkXnX7YC91k6cL959oSni4/mwq34BwwRc42nCO1vV9I3T8ibrrrDUI0E2M+e1tJYcHmLEH8/61nPunaZtja8zVoay/3Ymts4DazpmNafPB3rNs/dHQNz7ea0VvOJFXyvuZa/tUY+3vwuXJy+zjdOfozrqh+8P3NJ4+2OS1iO867cOG3r7D8fTQ/8XV6EubsOBVh262Gg//qv//oBD1zln7uLVx4T2+TbxqY8Jo/CZHkRnuIxm9fVGHZWwVqNmtapUYsryIvJACdwXLjAlmpDuIqvbQ5e7Jcj+M/GN/zfJsDiyzaLt6g1BgzsfLGk4Ss+N15hSt9Z+/oFbNKYk/fhy/rH1lzGpWsF/eY3NmJT58MN2ICPstfJM5NbPirG+Cmsc768jrNvwy9Zrh0ANQC2ADsTjuB8qNBZQSh5gxEJWfJtMUtOfbaABYCduwUXQkpuRlnyCWiWBEr4je3zE2gLGvcaZUSdeuDG4c4CcAMRGdtO2uoFabG25OaEu90R0HXudosE1BY3AmIJNIIhubAtR3EO/XXuykRmx9OBJOW98xReAlggmn+v0CHcrfssyBVZkn2EJF1sIYrUs0cy6PJZlyDkC0sAgXCfKWIVvAKxY9jgLLpcnVqQEezmjSz7aSfkT8MBWO0Ve8CwPrYkan25eR1nXoVBsvkZQXpiK7bI5uwBtHy3BUafsQOfX6Dqe/bZQmF95kzQSCKQlXSQHbIm16kf5JuugJz3Ci3gLjFovHTcEoB9Bkhj2ZbXcZKPYkMctl5J1DYzOhGbzb/NIvNL8tkMtjRWf9saJoYdq9kg8UoM9NTciPQWjPAOyYNLvd8iZxMkOXfss7mFhLCNglac8XUNusUDc8EiY2ho8WU+2drskrAOBGX9hwx9tpgtzmGsHAGrNJoRtfWjTd5iYmNFDuPrYnqJSvaAMYrvjj+vZsM8WExPrvoUzx6qKXbPYpmdltTxIb4oxsT1Ehy62pxP53xw8zI8at3JYktn58MSxKhXeRvZ3O3TcsUW54ixeKX7xV7yLa45bteBZLkyA0e2QKZP/qopZScY3dkBJuaMtTxqeQu9ItD0JfcpmBA0mO14uLs5SBFCl3QuruRX/iM/IuGNrSHkiic/7jvFrhyzhLa/FSj9Mki3L9FB88oD6098kk3FsFzt2M633uU57oMXk7DNXHic8fjTfq4xw+c71i7B5qT/vjcuGzX/6h8udaxnH/APXLArrBXkzmuO5rPDSv71ujlz17W5Phzopz3bqXX9jNcjj9zv817OS4f0RL/GlUMU762nQjfZappp6G7srb8bdzlyOscV4KmYt0bv6VX+NJ78LH748xb0qxt4BC+3yFmupbbg/+ZJjv7JGc2zdUg4XWFfsZQO6UCepJ/1peXgG9NiEkdpjGLw677u624/+7M/e/eLvs+WZ05ariLP4SFdBOl4OM/X8R/5L3mTTyMIJ8j2/aLLc5/73OvqNF/GiVv3cgK8a3fFib0+83PMuICmxPqNHHjWTvCRHrMtnfEH57DjOcbm/c5PL3vbFAxYXcsl8HfzFD9Z3JG/7CZw/uYw3JctNajhkhqtubLVYr41wKPeLxaoGbf54Ri4wCby3+rtne985+2RJz7xiddDAIEPEnGCnQUwAIfSiUCQOk8XZQmR4wEORS5R0KngXFuQSBxLkJY0Aj8EjjEoQtJi3AU+sgj8M8n4nBNyKE6NcEhe5Kf0vu//OS5Cz7kQFjqWlBQmwGSLrgV6CZOtlnAsWVtitI6YbrrnsSdDt31ZcHCwBVF6tubeA2Gg3HeAVXJA5tmxYz3NFRFpLPaROBTpS0CRyz47m0x07yrNEhRzA8kSdYDVg1k2CSOtfKb3EoBAWmBThLCfBtnaZQMQYfSwo+ZGtDaxKOr4SboE0MbYYsQaVo98nB7b2twWzUCA7RzPPzbmkluMia0lV4qc5JYoFEJiUFJbUPI3f1qfR0QXRB3ffDrP5F4SoLBkC4RZgnT+NhCQRrgiaWwzoc/4HR/bIkJi0fw7Ca+G0pLF5M8Hn/e8591+5Ed+5J748wtJn30bD772N2K0hFqcnkkQBvUqDiUdNov49bNxb3jDGz7g9h5rNGdyKS7ZjI+IR37IBq1dnlgy7p5HeHjustjk2FjJomniqjyMXbItXhb74AosJ/s2M7aRyE7JgBQjgpunYPMmXg0KORJWyh/bDOr8/vuZOHrqmPNqgnWdmMsHxJl8Cu/Eya4JIeb7i7PGl9PZ1Y6bzQdy25IRf29+1BRCXmAEGeUJmIvwiNuNeXKJ7b1apNDIlzz/ZRtpm4/NKZbELFn5vkJvcy6fRuT6ruP25/5wqnSkcN7cBbdwpG048tdkJCfchf2wk5/Dr+Q3prjpu82hydZ5rn73HdJ+xrH45JuwYP0Kjoj5fB8W8k9xAC/O2IH3W9BahzXCw+VUcI295DxXaRvDlVTniZHsYj1kV+Qh9NYpH/ADa9744w986OTYva8YkEv5uXX1ufEUGslXnvi1X/u12wtf+MLr1gVrteuWbmHGYk1zNL5bWtrNWSwvDtE53bXm1tA5fFGjbDm088zLTptzFhuskw+Yj+/1nu7EipwlP8BBfso+W0gZ11j8vzFXx+zDto2l0dhny035Yr7dv206PBTX/IQfic/W+lEf9VG37/qu77o9//nPvz/Phc6W18A4tiM7nS433PPxjcVymC9e8sNuLar477leyesnfrdhgN/Siwulm4+WI+O9rZufNradCfF+Y7CLmsPFzeWgcgL8g/d48+Jg37Eljt5xxUnyaOqu3Y3Pf+Q3uQmf6fvWgN/jpN0m1c4Z3EYM9L34WH5rPjmEjviJ8Y1nfclz1jtigB7ze+tgez5jPVcD0c8ANgDCAoxy+iX9G6wS8pIAhgCmBD4LUk6JoCo4EKoe7NI9CyfwJgviILAXaLZI2XM7FtCfiYRRBekm4yWwlCfg05Vz9jvjC166PImOpJGRJZ51uM6XAJCGzkH+u7rsPlX6oxNBs8mRkwJtDkNPkp6H/nTlenXBWa3Z+rzu1eRNdtaENJC1zyXY1VWfL5HLvrrMyRhgKMI48haYSyxtc6JrwKhI7X1z2aZft34L5eYmJ903v6sGAEbSFXDm6b3iXRIBlsBIcbC2X8II7DbeBD+9bYHD5qftJCbzSwKbxLdYFrPkWhzYK7v8/SHQBDy6x+laHJp3fQBosQGSJA7EowJHIehqBh/lQ/Si+cceSAZ8Wgx4yHZk9B0f5pdn4cUu6/udu/ItfvHZ/MqT+MULHfJ1cSyR9B4h468wqjngDlIt+bm/dQk1vSWP+03Flvlh0cpHJsfyhSWhi8diiR/BbXoQc5vAkI711/6mh8WcfGx3ZtA7sr2Yx6/FqbiB2wiNte254h6ZdPVoc8zirrE7D9FRxK6dlnyv3pB5epMP+WXH8oV053u2b/12kvWd3Q/8FEbJH2JVw0AzVfwtpoeh/IYuG5cPKMjlSgSPbcgj78GnLeaW9LqVAPlGTpO9NbIrmTUCYDZdwMMtVPqZsyc+8YlXgQUj4CeMFHfZ3L3o+Uzzbr5RODQ++7NHYyUrf9egwIvgIf/yeTrdZyw0h+aU+TrX9lD+dOar3osxhQS8WduJMXlzYwN5FZcaa1sUbYHAnxWdfK7PbQlnm3DdFTOxxs6aIeTuVR6A73xAXLQ2frN5Ur69A/T7L2bIuYpVMiyO8HVNBk2Z5bSLWc2xTayNtc09Prf+Jfw17uPHmjfwVOwsTsDCvS03efLZ173udddP0zaWrf7re/7ewoHvsl9z0Z/6wRqzLZ312jj8BUbik/xiMWRjDtYo3JbzLW/Z/ITfFWPN25qTUf1hlwteID6XTyVDharnMYkleLa5hc2SsQJRzqK/1S0ZNt80lnzQsWITrvjpYT/FDofN26smMo5Kb3S0NQSs2AZncuEzYmQxWu5qHOtk/977vtd0tDsqN76qM2o6dNGt88nCzxdnyWy3gdpLvahQlqe2xrArbfmA3AgPYceul05huVjbvCM/OmZ3ivH7zZH4CjyXW+BB38OT5ev0i0OKob0QtLuIWg+bLm7AITa6PwRwiTKlAk/kGUlGFiwQIEgKtgIC5tOJgCryvKSVAU/AXOKMGCxJMuY62ILHyrh/I7Udu0RDoFrrrrk59nNJhZ6WUEtkinyG6XzBLWEYlxOcx3AW+jrB1doRYfaSrJCJ3tMXm22ReQY7kGFH4yIKnJ/OONzptNZlHc7vlS+Rgy44/BKmlcfaJBGySTb54hIToCvglgxYd3PqNEv8ZATOdgFIHApEPrnHAbIl04DAeevT/HbjiY80FpmWvJmX/jbQk737OAv29a0FSUmIb9gqBQRP269PsRUd9cr2iF9zLSnrGDERcNm+JmkA286nNzJao4cRucrFVxASpHX9VSLle9s4YFPnib9kMGev5PG5RAi7togF5uZjP/ZiA4AstnuPPEiMrrgjEx3brpXua+2+w+Q9Czi6cP/hEmJ2E6/iGG733ja+Pmv+njLd/HzPuRvDG7v8UJxt/IkLWLRNFLZUFCqq+E3jKKh2TEXQFqhkQK736v7mGbbagshVBDZIJ83BV1rD3hdNLr4gbhTB5lui0pjbUGx+uLIkYnEMxtPdieetH0607g//8A+/+wjf25iGC0jEYrXGBHxEOhR47NaaFNmrc8TefLAxnS5JaRw4L7825+Z2+Zo/KkLItvkAdok99k13S/g6zsPN+F274Pqsn1Cj68V2uY6/wabmSD8ewiZOkEDN622Wk2XzDi5hey/8UdA3HjvgGwrixa3lXv3duH0Pu+Sd5XZk3hzpKj4ZGyNsgOvWv/hN72v/vt8cBo/WJ5H51tqDuLra/Z73vOe+G4mNYU/jw4n9tSC+AftwhNP/6XrlSvYKlLZFN7f10bvmnTwJM2DMcjG2l8+TF06wCQyQN8nYGt36IJcuP9uct3wdvmxOFtOKh5ot/RpCVwH5xXI5OLkcYPm5fEPmzhVHm3MV2Z3robz9/GhNDDiFBzVXf+d7+IFm5/IKPkp/qxufOZ+++OHqyWeaN55BRFeOpYPdkdA8sNqzSRZ3+cquEZ7DOWta/ri57YzfLox6xhEOia/Axsa0mw0XMS/Mhc/Wl23c1qRmoRNxwTa4Mezm18ZYDFdLLpflV/uMqmTeHE/fmydhB/z2XTtZX/ziF9++/du//YoVnJ8c9PJQPSjPqsvwpeSB8XjGxgY8wCftymgNdje4ao/jkQNGJM/HfMzHXD8XbL1wjJ+51ZT96AD2i2V4wW/FQOPCqs3pYre5r58BBJbbIaYEILODnsqUVCRuJBkQGAP4cUyGZ0zjAk0GMs6CDSNIjsi8oCGDROF4yuMgxk4mChVcCi9ySj4LDBsIFOt75IGBOdOSL2RguzYe2ua8jtnAluzP+5WAwUOF6869zsyuJVw258R0KJkbf5tCEraGxAbPBq0xkPPkecYznnH7iq/4ius3ll214ewbeJ3DN89A7LvsAvQ6jq4aS7JAlB6SSZJAiIDf2g1odr4taP1NTjrhK2JCgULP6+t7ta7zJDKEos/EABkdhzgqgBFcgY7wKFpc0aUPHeoFM4mITsUGnYuLTWR9t4W0dW9BtYREAdtxyWCNbLbgbx5rXzDnR8CP7FtIdIzfc9+YPkmUpCIG4CE8syPlJBF0x7aNm3756iY18d0xSwAWh8y7BeSSAH4OT9NfRUi7BpaESkySjSTUWGfzho23OUAmxZoikA75GDmMQVax5viOgyW7tY/+xDeCwrb0L2bJhSDS5fpUekD6YQ67LcFuTPmm7zWikom9xTafsr6Of9KTnnQV7j1Jd/PEFoF8mR/7LhK3OZD8sJNPy22IVHoRX3IAfOnzLarZvrU85SlPuR4QRp/b5LBGOmCz1marv+P5CFLhc+8bq6tUPQUblsq/1oYANj57yrsds/m574vf/Mt2W7Hb58mHaDV342gOdA599B1S1c+0VoDAx+bYpkS2gF38q1dEmP7Z1tV3V2o3T7vf2208ydc6PJ8FWc1fxX7rctWM3/fKB5N7+QHfdmzzizXxae2IeMfSm3y1mA9/5CdFyeIBTsIn2UVcecid8XEHeRTZxZGWE+VP2aEiMVvJgeIBhmmSLp6zFV+3Lu814xD85Ti4HD9sPgW4ObLdG9/4xqs51JZphdP6GF+H+fKnW/3YffNmcpCFrOtjCqbOtXsr/3I1GMazHQzWqDs5Ie7SeW59MYa4ruBMlgp757OvuOEb8q/c0HEaXq3DlVg4lZw4G1t0jpiFeS4GwNhe3SJD930mD27u2GObdxtgy6f4DN9o/biY9do5BZv5sRyzvFY+0yDAJ3fXDmwR251jtxI81Thfzgfn6ENsyDHL1XaNcrSY9t1ihb+b39X8vR1PrMubmjVyurhMj7gUvVkTPHCsWkP803c42Hc9j4A+8bTONV67tV7wghfc+gWG/A2O4oryIFzuPDmIn/M17+Wj5vXwTbcOsTv/d+vU6mbzNt8ORzpW3Mnf+Dts7nO6UJPSt1jefMQPlu8vj18f2Bjt+He/+93vewaART1EwPYkxtkC0MTAqu/O+0MfKmz6DKHodXcOMMgqe0mgzxnXe8dwwMYVzAJjCTgjImNLlBlEEjXOygxkGYSh6ASRkPwEryIMmUC6JBEPA1vg3KKw9blvnsOQy3tzu7pk7JwfmRGMCpbe1/nu3rCuKgoaHa7OE3j8omME3RIMY7ORBMIX6q73dPT+Pe1pT7v/ZIYE0piNl/z0BgjIb2zAzQfXjo4VVALmLFIAFjkRK/7Sq65yr+6RQmAkbccvMeWfkjO/2ySIKFsreyGkQIV+6BpI9d5TbIE9HwA67IdMrn1d8XEu/WxxhdQjf86HC/TOv8UFXwCi4mSTa/OINWv1vvFsUXRFgb6XLG1Ssx5YAIglbOsExGy0CYTPmL91Syzbqd+x+t5aFpT7nO3S7dpvcYHN4OMS4/Ux62CD/Lcx2xHgd7E3cdL5JsQTX0/f6srxXn3rXA0/zYjGbe7ioX9Ii/gxpvWLjz63bliyOQE2SpDGg/FwEr+iCQAAIABJREFUjJ0X+82FFFmz9zCBrhEzdux7RZmmAd9Kxv4//elPv4qA/ssf6/fbmEMa+z4s1bBx5QjWLTYtIbIe9tqGAT/gt4rLbI908BtFF4KjAGndCKx5xa64gWenXRbnxO3p97A1neAOyCa7LWbtOAgYfIQZdMa2yDb/S0fJptmCTD322GMXqeSHMJmN4B4fsV7FXPORnU9WKH3bt33b7Ud/9EfvxLnxv+/7vu/2wz/8w1eRiHQ2vmaTZrU80Ku/PUAWPi3esCcZ+QMdkWubQ2KtY8xry+rm1cbcK+kbM1sgkXV9Eo+jH/eNr/8pGsR8V/Dc7smXO54/y138c+1mbjm478QQfdORxpBc5Bz+06tihU9rCKxPhImvfOUrr6uOb3nLW+7PT0iX+HNzaFLidngP38aj2Iz/a9bAEvGyMdHf6dbtiHtld3N9vt7znLrSl03FOR8mW7qR05cvw51k90tF7AZD4Dh90j/b4KXLjeX15bTWh+/0naLYLiv8bnmCz/jprhG2bJ6zdscr3HpVWML85ZHJv7mG37gibrzwquK1xhXZ+DwcXGzld9l7i3M4DC/wH/7bmvjn8rzF1b0oCseb77xwCPv2GMUm3PAdm5HPHPSBP/feXGxP9q23jO/41lX98xM/8RPXT47/+I//+H1HqZggb+uoDmp8t1ItTmswbVGtKcvfxJ/Gs/jZeg+GLHdZ3S428Sc+SlbcWb7hbyfOrY+rE/oMBmUH+tw8IL8tb4Cn5oLf+M3b3/722yOPPvro9RBAReAGjRMEucUZeJUl0IHGEpN1pjMYLQJp4CQUxbmXgAEurx1DcQwnCXbeAvqCCWe19rNZkLP0xFW/zc25krW/dezIKCjXqM0vaBZQge521+k5Ywo4hGcTCkfcYoZ+gMtpO0S8NXMItrYuNlyQ6e/Gst1x/aTPjQEABfJD4E42hUL3ALWteLtgfEyiWWDhIzqq5gZ6CABddHzbzkqENTSW2FjrFhZrP8VIY5FFQG7gkQ9Ray3NCyBcpei4xkEy+EWvkb2uZm2yXAKqwyq4xQbZjb3FkmMav6uV/R5zx/fE2X7bWWe1c5e40N0CySaG1iU5swcd8AEA5XPHbaJZf9mYp4O20ZYI+qchtrFAJ5Kq+ACQCoFkzU8VdGeiggFLvunuvCLgoXySxhLDvbIkjulBjG+ihl3FlcZIx2lw0Il44g90KJ7Zhu8uGXbM4tHawprZU/GRjekATtFj52vwwrPFcMn9LCjlmIhkSVsBt7gvbuBba3WVp+PpfckkvSAHiKxYhTWu/rA/mcmBuK6erS+5tiFjzHyOnTY/WcfOucTIWuRPZKFj5BVyIaxLuOGo82FJ712JFiut05jIau89nBXBlBMaa5sX60ONuaSz90ixz21T3ys+jbENVgSbjVzdXD/teI23tSWMR/QR594XRycBE6N01nuyiRlrpuvWlQ56Vbh1nh1LyW9cuoz0V8jC0t4//vjj13MEOgYmbG5i4+bRXITpvcJaOWUbKfw8mbfRs0SRX1mnXRTsATusX1NN4eOVDnYNMENTnE/jUIvpG88KKevFIcjdeB1TkwxmL2lmu3SGt+B+YjdMfdGLXnT7wR/8wUs3/cPZNPA8ewde8ePmWv5lzXSVD8iZbO3+Yjyhz1tPcijcNlfwLfkAxi8ObEFYLtzdadswFQfpU06BW895znOu+Hzta1976UAzYbkxbgcb4HbHLJb3fnmCpi+e8xBmazTJ6fv8EbhDZvPBm1MONt7Pz6vZfAIfOnc24DRsCbNgijl6v3UMfrkY2Vjsa+35hmbc+t023PYBhtYur5l3sV/zQI2znJ3O+NHu3G2MjtUE1OwzRzpojX2/W9jpDhbLteoGtRScxyFWThzsvKAsbvAdesedYGPHPfvZz779xV/8xf3WteaTA+Pz7TLzr8/tKIO1cmK6ZxNcY7kELPSgWLrEH/lbMolJ89LNPhvH2vELmNQ5G6OOYwf4AAPWXn23u0GWS/B5vBCW7PgnbtPJP/zDP7zvIYBL1gRJJzEQZ+AwAMjkvT/Jvu7LAsmSU464hQbFbpIWHOQ5E7nFKcCWKDGQY1o44Gcg4wr4JVWf/umffnvNa15zbaHch2JJEACo90gTQ3A6yafPbQUU4AAWkXK1fhM0Q9qSQz6EevXCmVqL3wW3XSo5bMvjUI6XHIEM2Y29AWpehLu5yNb5CAAixlfYdPUt2MghMTUmJ09u+m5sfrYAzb6I2wZaV0T7PsCgS8chNn0OQAAHmzaPYtP6ALpEDpTXp/iB4sExkgXw7z3SU6JHYunVPcd7pW1BZhsMS6DpsAbWS1/60tuXfumXXrbpalVNl/QLEFf/fANhWJ8Sq9ZAdk01XdTddSL5w44lCgguXWwXts98j2Ts/dbiSoyThb7PggnemF/sKdKWyMAhRd9ehaGPJROLHWJpyTTfNxeS2Wu2f9nLXnY1gNrGZl18iR17LwFtg8LVa7G7JEasSnjJkc+GQ9uIEmMaAAq9LVz6TNKH4+JAY8sxCofO738NHDbeHGAdjkcmkA02a03IPn9iI2vbIoCvaTzfmcL77zVcfOtYOARHYJf1NUe7otzb7bheYdI2TNgMSYYtNTz7rgcfJQN98nPxyJ9633euBje/Amjxr2M2//Sdq86b82BS+jC3RoC55SLxAYf4Fzt2vvGQFzwChsKBJdpLVOCVOOPjvW9rZ1vA3/a2t90LLj4ghq2NPeG5onJx3VzmkIN3azV/O+OMb8llOMjyoi18mz/Ze8BaP++lYYCM88d0AU/ojD18Zy7HZQf3ntObuIGPHWsceIIY8ldxJPY6Tq7p7+VOmxM7n79ufMFIMrEJTDFm+ldI8QXxtKRbUwOPNL71sBGs4pd4Vrd6XFtc378V3VzJA7v7u/y5PiAPsO0+P6W5YTkcE3ubTzpuG+V9R5+d5/vzYoDtxOJewyZZ8AKce4vSvls9szW+uY1KHAtHYluNnNUjniGPsIG8APeNxTfomq+xL1xMnnyN7y1X4u+ahMvZYBN7iQn4kw6SRfHd8aefi0F8zDw+twPD2GxnBwSe0Q7Wn/qpn7rVZOkBgTgcfrvNCbi9fsePlx/yL3P0He5Nh+QSF3iyWFxMXj7deR27/NLaxaaGCd/H8fFfa8ONe7+3L5lDjMHrbGLXAZ/ZvKPGk+fxI025LerxqsVbOumz1q85CkPWxssXOy9uUrPWBbLNxeoOud0tPOxkffgULsKvN27osGM085bjsbPXxX8XLjuebswFD7bwl180YGAOzPBA0OtXAHoGgMSnKECIGtR3JuQsgmsdznkUtskLweAAtj8iUZIYpS1p7RiFLJkkEgaVpHNaBaliEaghewscDE5pAjJdpKi+rxvtHEazNgC6hGwDnaMmV4aP6NOPrqu5BSzHM1cy6DJzLmQH+NHbFpbAkw0FQvKtjQR8xwEael07n7o2PmBfcreJZG3W58gBwgi86J7D0ovzAQGbcXpXf5fk8IMlMoJHcbjjAy+JUIJfwsh/Vl+NycaIDaBEFprHfZuIOps0T36xW/Al1O3YO35B3bqXlGSDQK1zJaF2QfS7wSf45d995p7TTbp8mK22KOF7kphj+Q49dA4ZkAG+J542MZUoYcgSL8fyWQSfvbeBuY0b8vC5tc8WrYtbG0/8WvNFYdq5CCj/aF3WC6jJ1XvFUPpA9Jz7zGc+8/ZP//RPV7ebr/NN+mL39csl0Jon8Fn8rR6tDXZt3NIN3M2Hwqq16RJ+cjoPLp0xxTccz94nxrERzOtVZ58excM2XhVyEuzqBClzFa7z5QTrRFrpVzzzd00AekfOEEUNOPltY1HsiN1P+qRPunbe1ACAtVswdS4ZYYgr4TUg/v3f//1+VXrJG9mMxb6L3fxzMckYiIFCQ05DpFrrGdswehsJ4kNutm5rRfTgELuK7+Ua+V8ywybzsQeuYo2IobmWy+AGvjuxDQYjTOt3JyldTIbZm3fotzk8Z4VvmFfxYSdMcUZGfpct+yWC3itk+8xtXpoqSKi4se7dcbFjL4/JDrhSn8urYpOv7y6cPtMI4asIf2PxQXZyS8renqYow3/Y1s6i5Wt2XTkH3iiArE3cK2IU5OlHjCe7pj3fI6/4UAjK9b3nzxoUcmZrbH1uf+IrvXbsFn7LjZqbnNZ1Fhl7RT65O04ewpXJxa/kY0Wr73svZ564w9/kIjs9XfASk3IHf9uY5d+b4xUwuGvjy1Fs09j8D1Y31u7G2KIKHrGjZo08JgbMvfG2nAx/UeDKmWJHjugcOA+7xEYNgH7C7y//8i/vV9KX08AE2Ly4BW/pVhEnjuDv5qJkCy+6BSU8CDPUUGwK97dRs9xs19nYm/83n1tH+n3yk598PSzyzW9+853zwK+O64JSfg47Fbh7wRLvVsPACTl3846cxP81z+UW6+m95sPWC3yMjGLHmrKfpp3cDQvEApuvz+I1cJePuQADu6wNH1JPtEYPdW2+xu4cv+S23LZz4AXZ+Ap/Si/9LR6XZ591uLjkwzDz3gCQ3HeQhOhzAYgwCx6TLLHrb85H4a5YUCAnBfKEcvwKmxI4whIYTkBpAr8xjMe5tnARAABrnX4LE3MhBu4vsXYEf8c714eYcIReAU7j5DhtzY74pzPdK45tTYpLxNmaVwfWsySNngUAx3V+a0+G7pE8u797DFAEMjqsgro5EQTEyZx0ojDKaYEOJwRyS8DJLtkD7x1PIJx+iFzSxY61QcR2bGmd/HWTZro+O8sSZt+5imCMHZN84mnBmv+tDjaedm0AwRYySQJRsTaNsmTpH79bH2ksQCtRdbziFOgswRBXgE9cbbwhCeujxmo+xSj9iPnP+7zPu/32b//2/7lHns463m8WA0928p7e1sZ9hjTxIRglLsliPImxz7vyWmfY9jPx2xjwUOHpO3GBcIljfrn21xT4/wgIPNvbljYGmhM20ZWiU5Nq7cuHjHu+b2x2Sq+SORyGOebgC81dIkOmI5G2rSJTkjS/QZYl7CWUHvwWse7zbTgh87ChcbYQO7FQAcD3EAONOL5Kr87fHABLJFvx07GuvrHD6X/m4zPbtLMua9irD2zUa8Sv79pizm/5O9xkGzmL/ZJHQdDcCgmfm2cJW9/l+z2lOILLNmujze9wAgk0dr5EHoXXYh68TPZtqC2m8DH2aa7dkWU8vEE8b4NJzCHesJ1srrpszCjM5A/kvCvL7SpLL/3breTynsKEL20eW/y0ZVcu26tzrSM58R8FNN3umvA28/GRJcmOV2zgOx0D39LlU5/61Ov+5XbMiXPjbWMaAV2dangkO3/qHv84hjxAj3hi+lMA0I2YRNDlWJ8vgd5iQk60Npjf8TWUOhZH0bzgx9skoEf5t3HhOyzYmBB7HVPc+Mm4Je+N5Yr/ytd4ZINV8ij7J6sr5nIFO3b+Xk3Hq+kS7uIr1ul7+NFrOPP617/+8usv+IIv+ICfK0wmOYbtWhO+YR6c48TPzs2H9/lg4qW55Wk5aXMbP+yV3+GPirW9eIHznJxIsxiW0EVx167IjYM+o2M1EHmTDW66ymzHlXPk3b4vn/FZY/i+cVqDhp3GkGIZb/f9R3zER1w1g/xJD/xxC+DsY367hpJvuS1/wU9aqyvaHVcOKO/0XCF+S17Y0Tmw/Ky3et9uqC/5ki+5/fzP//z9QYzwSD2wF/WsGXeCxfipWqnXfL/PN6/193JR79U5J07iKNtsEtP0u7i9ORie9Rm82jySvTT881HxYdzVw16g4KOLl1tLd35r71lE73jHOy7/FUfWIbZ3TvHV+e985zvfdwuAAynN5HvlC5FByBinV4CwyZJDGAsgMPgClWAQHIRcADa2cSRVzrCLXcDYeZAHhnDOkoWTcAK27T6au888jK/PcgBXS3Q5t9Ayr+9an+6xwqExGhNZ63MFIr0AE8Hc6+qj45ECSWgTvu+SH3nmJIA+GemOsy4RXgJ6Oqs5zbOB3HkKn45jV2Btjau3tbEu/DZGFvwkmcbTvQfW5BDMfElSFTh9vs8LsG5JlD3M0SsyD9C32AUmQNaxm7SWNNKfuBBfYkdcIMob4EgD+9EvgkwWa0beFTfW2nHZb7ek8qHOZRNFX+tmz+TcworckgNyu4DLntaWPjpeUfEhH/Ih19XTzhVjEsOOK36RyuSzdTu5t8EDo+geISj51uFvzu6T4v/0LQHo6sNG/oXQb/LYMfZ7tmMf2KULvL7Pz+m8V1sTGz+i8Smf8inXwzXzGQnTeYvvSJIrafyCbjdZbhIq/tKXn25cMmEtMKs5dNs3X6z/ImXJj+guWeZTmwv8vTriC2RYTFo/oU8YIAFvDCfr5hv6ExtwHBbt8c2lsBMvEjuMo8+9paX7Gkvo73rXu+5zI0XJDDO3GEM62VmxuKSer7CD+y9hzNpFvCV/MiZPxIJvbhwjwRopuAK90ckWBn1m7Uher0icK+HidAkTzIC96QNGwy5FxhOe8ITbq171qtsXf/EXX/lt46b37JBueu+XQmCDJmvjkrkxysuveMUrrh2B3/qt33onmXxOI3gvgshnCoPmQPK3eBIzyCqsse10GwDb7OMP1unBe3LN+j6+0fk4Ah1kg4h6cno+DAxt7o7bhsDGYDJo7ucPCoKOUTjLGWR3zF7VVtTwyW0syinyBL4jJyPdvV+9yrUuUsCFzalyjCaVWGEDMjfnchq35mh0pUM7YvBiPGl1dxYcvsNH4AwuIS8lV8fwYTEkpsWk2HaenAnTl3fhm62hC1Jta+/fF33RF11rTYYtaGAEuylM+5wv4Y3iqQYHngsLl3PDYtwzvdPp8hSxlJ7LzS95yUtuz3/+8++YKQ7lYxyG71gLn6DvPucPZFjM3tyIl+BNiyVbeHaOYtyx1iXXwDe1BT07j1/Aw81DfFY+E+dbKyz28unlkJv7YB1sECe9JiddabisjhfrHaeB0xraJdD/f/mXf7nvcGscjSv+uoW5Ji9/W86+vwCjAagWEp/nRYHl1DvW1iawNJnFrdyC34pd59Gh/OS43reGeKSHMm8uWRnkRBxIXSB3d2yf7Y6PPmsHys/93M9dv6TWHPyM7OJdHMsxfKRG0v0WAAHJ4IIXoRYEQAUp8D3lLXgZE1AlWKCZMfanRZBjwYQgS1J9rjvX37Z+IP7OR3ycxymAU++RrnXajjcWZffZdrzNYb2tKbL9K7/yK9d6Pv/zP//aoimI6YOhBbVXJFdiBcqRl1/+5V++7h9s2zaHXjIC6BbwEfEt3Nemm4D2c+vi2EuW3Gu1JOosSIAp52u9yQWg6EHB8RDxXKKMQCIw609AruP3wSVbNCIaHbMFz/rYkl6AVYDRJ193HN02hiDUoLFexRhfAu463gvGbARk+QgAWB0CAeNaE5/u+0j6Jo31YbGAxNCLdW+h09irbyBPN2yHGG3xZ03FKYICS07ZzWn9S1I99VshKnlLnuu7fbaYgcCRs2OzV4XF+ukSuk2qxkMCWj+A3673YoXvNTN6bz2NbczP/MzPvH6KLVuRhb7NJ67FDPIscTSvOFVEOLbP84H0X8deTCAbfLpX2M0OinBy+dy8i6sbv5sEz8LG1cD9RRMxvTkG6adHcb0xSp9Iv8aCc9bft6nETnyaz8NSmMDPG2/1BkvSS7qtEGo9va8I3NjpbzsfxDF9kgnOWdsW82ydXdcP+aArXwjY+tiSH1jS3M61riVF4ondxLSxIhdtNU1WuxsQiGTpykZPF9/8T9+4g1hAPmFD4yBZnfO1X/u114PKdocDHSCF/FieYdOV23eRzY/7uI+7HsCHK2xeRILpJ/m+4zu+4/bTP/3TV7Ow9121lns1yfCX7Nlx/FD8LPaLHXiFlPG17Lccwf33ijX2RigVWsbdixhwpu+WyMP65QnO5xOwfXNQ9l7ymKz0qPCjO1cqxdL6LmxWTCl0rHvznwIMNm+h4bhk3wsD1rA6oVcXNzTOxLXx8T+NpPXVvrNTZ8+zjsaI2H/yJ3/y9UsAuFyfW3PP+2gXxXIJFyc2RjvHbS59bkcJrOgVl4K9zWEuVx35tAYJbMIX+MJyKGvja+ks/tkOhnKmwuEhvojP8ef8I510GxsZXIDRyIRJfNoa+O/qEV9SKJLb2t/0pjdduv6zP/uz2/d+7/d+wIUsWLr4vjXFjiWPbg6AI8sNxDp9tpb1UbG3dpPncBoYkF4e2skAXzf/Lhfob3Gv6cPfll9ufMFceMnfm0sM4yE4JNsuZxaD5uuVfvi4hjTd9Kp20ARaHiZuyW6c7Cen81scBK8Q+33fHO5rF9caGXikz8UQLsBufZ5uxCYfpSP5qnGXT+JuMDL79Dc/gYc4V+PsQz2tz/jwCy9ip9UR/yjPdZvY3/7t397z8GIkfZ6Y3Oet9XoI4GOPPXZd7rDwJXWUAzQ5hEAGThbBSfq+/y26e1ZacAm19xlQN9D5jStJWTCwXQAjJ/LCiLo0q7wUJsg6b52NMwBA7znVdq84+hqqtdXIsA2wYz7jMz7j2i7cP0mYvICAPCs/0iBAux84IhKB2Yc+LWFT6AA660O8rCsduN+YPgEd4gTkHcehc67k6CFyX/iFX3g1N/puO6NsA3AQ9E3Y5mGPbZCctt6Ezh8FoO8Qhe5rTz86xY3V2PtQEmtBwPm2YDfm2eBoLPcuWq/GBz/VCJNYFMONGdjtA3yad5MSEEQyrHHjrXHoV9G330sEkjNd7jmITGsJtDxV31rWTyQuhBuwIp4+F0did4k1X5ZQzgJM4luSBtjN79xNNGfzS1wt2WF/frZNiy2W6DU/QZ6ApqYKf2ltnesc/iLxS3SbTJJDPDQuLIwcVfzzF8fwI/Gv6agQMf8WOktExRMZ2avzjA3DvLLZGa+bHCvw+om7JdfW2zj9nUzJWUc+3W1TzHliTpEkMbOJ9dEV7OhV02Xxjowwj98obpEXmNurHR5IMvnpg+57dZVNrPE18SaZOteY4h+JWwLQ2nufnsIF3Xw60dxWcC5uiYPkQfpao/kWH+l6mypicH2bzo1tDCSlNbTNva2L4kqDaa8+anQgJ2wOVxYTxdISafN3fA2H9773vRdPWLzjD+y6zZvmk+PsRJDLjcFevd+r6Kurbi/66q/+6tsv/uIvXv6MOO2uiyWu1k3+7LIPiOx8hTJ/hY3WsSS9v5eQw+fNMda1WMOPtkEDY/lA8SZHsgeMad626Mdb4mUdWxNGobJ+2DndDxyGdUyyKcbh8JL1bfa0Nk2UXRtsNA59wu58rTH3gYZ4kLUgzvCv4ze/pTc4t/rCg+gHd8JRT1wlG/uRo/H5iUK972oAdAHHONuEEVPJ0FX35CvWFA9srQmjKdjx5EwO/gHrkxFX3+IMhsFEsohJ/gyb5Sh5EBfLB/jaXsiC5euj8G9zjqJqC3/cnX7ToRzqs+T0UOtkjc/8+q//+gUN3/It33Lfpdecm1foGcfoeE1auICX4fx0Iz4XRzZPyFeKXj7sPJjqfJgCvzTDNEfs5PPMizNfip/lA9ssNj4ZxW5y+c6c+G6fu9IOfzSk2g3U8X4yVUw1fjuhWqdbWk6941b8ysMo6UxjiF/KUZtr5ZLkC1thQPLhA40Dy+hZfLajrjX0SwLGkt+Wf29zSq6BGebiKx5mHP7hP8tHnH9y82TDE/A4x/Y5Pukz2NZ37MLPVoficrkG+5sPHqqxce/Wdt0C8KQnPel/FOScS/JAGlbYJuCMEjAhkSYB3isDrgIILDATskVzaAYD3MZd8gVYBDlSu0UHItKrBzBIthy6cZa0936JkOPJjHBGkOo+9u+P/uiPbt/8zd98fzrvBp2ELfCXJCGGGioAv3Nsu5NgJHHA7srmgr5A3ySJ6JzEiI23gOVcjf2CF7zg2oXQvy//8i+/QBaB4sT0uzoXxIBQgrZ+a7V907kScueT+QRTNt4rFNZs3k1GKx+9JYftis2NZCACGwOC23fWLcnyiQXlJayIQTLyCXKwR68BSzGF+PBBxWyvEsrKt+sTD1tIAwi6JYcixffiULzzCbrtc3IjWmI+efg0u60PpANkoe/F+BIj8c03zEX/iIrkvPjTXH2PrNAP7NhEiJQiUUuMrEHS6r3CUYGDGK+NjcU+GlSwqnNrpr385S+/Pe95z7swov/sjzSLk46tWdM4utfuEZVIGlPBIxElk7gwNr2RjT3pdxOo9cOr1uUBNb5zVc14MHSJ5Ekalwjyj5VnyfCOs4VTx+y91sgvPGAPMbAJV7LfImAJB/9YfJf485fmZf/FmiUObEE/aydNEwSFDmDJkpLFZLqAV3ItwrqxCS/ksY1r29n7jgximJ+IIXpESPgw3Fi9igXY4NwTx2HX4jzcZb/0dvpWvtnat6ErP5EPPmqIrY5tA7dFlOzIGR3Y5YYorX3oERlHoJd7KCrzH/i9BWhr5D/LMx5q9mTbLdgXv5cr+VtcJg+dwnakXCOC/1gf3FIA8DP+2HFsSzfynu30Z1GgAQhDN2+eGHQWiMmtgGabzkn+ijYXkOiQv8hDHasJ2N9ywvqnRhteYT3LkfqusZMlGRUY+Cl/lMe2YITF8tnKIS4Q8NbY1fZ2kP73f//37au+6qvuhdrm+s1ZimP3rHv+CNtaK7s8lK/keEUg+ZfbiJGVA1bg9nxdweViBr9e7sZ/5B02Exc42+ZjmIYTy4V8omZqtmknFh6djPgIfLa+5Qf4CH11Hl8wr4t1u5vx9KUtymHT5lhclo6sE+6V55unueFU54gF520OgYvyGnueRXhjyuUegrsxpojeWszaK/Brhv7mb/7mdUsILsT/+t7P5m3zES7KBXzFbUx8hr9uTGwux4nkH1wxfYg/tubjxvJ5Dy5MXs/jMEbHd9W8xgZOwe+WT/OjlZGfNEbrX+4Fqzf3w+nlFnK8PA5n+c/aEX4s98GLNqfws+ThK2KND/H/zSPXLQA9AyChduB19CWqTQTUJR3G2uS8hEKhgHtLAAAgAElEQVRAABiC9+ozDtZnCPwmty0+KBBoL2gYUxBth3TXYWzEbRMBXZR0ADmSmLy6W5HyurwFcA/NKUEVxJs4KRvgmdcaASwjCTBO7fN2F7z97W+/EoXk1Lkr9xLJs+snAIHykrWVyXgaAF/zNV9zHdpWN1c4JHe2Q+wQvQU94NRngZ2HoSDjCNsmCyDFv4AKMOv7bRT5fAOwv5GJJTZsw2eshY/2fv1b04gdFQbsJk7yg4AGQFXEuY9yCZnjkUIgg5iYB4g0jyJt4wawilnyIz19rxjsvHy1V7sSFqBdZQUQm/w7B/FxZXTJe7swFKvWtAUxn4ARq2f+kyxsJX47zvd0vSQnWQFo8+ooA2vrk3DJsWScnzp2/QywW+t+R8YlMfDJ/Gcz4kM/9ENvn/qpn3r7rd/6rTvOWlfHshvckih75Rv8UqMAgdPMWrJG32Jo7QBTyKwxJxazhXvzxCW9kXUTPdyH3ZoVfKdX/yVYjbF8yi6nzScIEX3Qj+S+pJtPyQdixkOcJNS1/cYL2eQs2GwOWAqzFqvWdxTsrpJtoY5wrl9K1q767ftN6ObjUxomCiHH8j2xj1DxIZgnx8DNbTrKw5rN9L35nA+IUXmnY/ZvecG8i219tgVq3y3O9V7zZQkurMjH+G12DteWsMmfbJJOEKNzazf/XZnYnt/BQMVyx5KPbbeAcN7JWxaHNl5bA79rPFvCm4d/7JUuVwmR+I1B/mq9CkhkEqeR97coUPDyEfypcxVC8qyGEt9gewVK8+JNfKxz5JfTPzRsNFDF846rqGnHhiew28UltoyrecQGfmFGjpYzxMmJx8YTJ5oedJSNxGLHWC8/bB5F5GKqJkVryY/7ed7f+Z3fufiDYkoObaxz6/Sur/nFOzvQ9RYSy5XhrPWxP/wR83JfftffLv703jkKtMY6d9NpPIlFHJSdtxGCF1lL4+K5fcfXOgc2aX4sp8HdncvWYltOEjdsC9O2RoFvncNnYfpyRDZqTJiU3RfvNC+sg33lHrySr8eTFdjyavK4Cs6eiyedm5x8cvmYGCCTIroxl0vteO38/Y//+I/7z+OxTbpd/5RL5aPlXM1HV2xjzfxqax6NKxyF3eR0vAwWaYIsxuH45IIn6kY7nRuj+fxiFh05fjkfH8a3tx50AREfdIwGFN7Ktuwjjnuf/DB/C3X+aS1il7+2/r1lyBytRY7CBX22/PUf//Efb4988Ad/8NUAcIC/OSsHRBAJcRa6yNqSAIJ7FUzuo5b0OKukusrkOJL5ysGhOcwS35Wz4xCRXnXyd9toskjEW5gC8RRdoddYFfubQDmqtUsCCkzJG+iSTbDQeevYJ+m25s7tMz/jtoSWkwJJ8wIUQUbPgp2zr1MgWtZekm3bcvextd69unHKQL+cWjLdJNJcSx6N59h1co7PvtvcaG4BuQDDsX23jQTAj2TyqR1r/cP8khTAQ/JsfeIDitDGWCKIjDWepERXkqdEw0aNYVyATkfr73wGgaF7tt3x2wpVQ2LH6Xg/KUO+9MyHAJHYRPwkH7qkN761Psm/jOFcJIPs4mfnYoN8v22qNRr257Ik5RO4JbHOl+AkDsmnzxWZ6UHRJo4WWK1vGxLNTd/IN+DnA7s1UNEOn9juTMBwz1UUGMsP2ZTelpSfhEtRJUa2cFw7LPZrrNEDeZcMObfxWuMStE1eCMEWwuLflRO6XRlOH9lcEBb3U3p//dd/fSdbiwWbB/q7scy5V/82ucMN/sZ/lghvHtscwweQC7Lye8k/e+0YdGJucZ5cdLhEiu/Bjo0Tc/RarDSPK7GwZHV0NkL6Lnto3LDJrgFuuOqqGUhHi/9biG++k5PWnvy747bYTiZXmeyEkwN6VYgv0VEYsEljNoYHGfLtzlFkwwV5uu+Qd8WvRqr43iJhOQ8csGaxivM0Bzsg0RH9mvp8I1n7O3vAteZPTgT89D/rccVa/OAY7N161u8XQzRUtgmhUeIz6/F+iyBrhzEds3xNbqCD3otLPrScobH7p8nJpovjMPuUjy8hxmyKbyzXoo9dE26TH4hHDSE6xSfEKqyhU3l6sbL1uRJLtzsu+5Bvi9J8pFtOzW/e5Uy4DN/GWzcvW9vyFDLKl7u2PsNt4MTyLFxRfihPdxvP1g6bg5t3OU3f4Uh8A2YvL9qY48/kwPNwJmPyAzHHv2oEeeiovKwhoKDcQnR5FrzZxge7iQd5Dy675VmDqM/dyiXWFbCdi5eQF56s3mEDnrDc3HnsevKhjj1vqdn1kl/MLQcgw1kIyzmedyWeNm7JQXb5Td49Y6Pv4TyfwTWSF+6tLGTFwfms+suc4n45XWN222M8WV0I3+04w3mtV3xoDpJXPtz43LnkSLpY/sNf6RqW7O4oPiH+Ogb/02zqPX/tePxHY6Jzeyjj9QwA3VCFMQX1eScWGIJkuw8tZLsOiI6EuoG7BIshAP0mJwqQgNcRBcwC7VnEdfySnA3aBVeAI1kxmsAJzCq6K/oDYMDIMMknmAQ7YF0ysoXBkpMt3BoLgDEuJ9EsQQTon9zOXYKxa0ayJI1NYo0hWM717ToFggBbB6d/Ae478nVO33m/9kQY1p5IKwIB4PmP8wXGEgf6p8PWDIzyY8loC5UFzPW91VN/dxxw7nVjwhrJLJGwYWug63Thv2QgMW8yRoh3zg144KJjyS/oz5zG7FwyiOt8q+ZOr67GApPiHeiImxPQe0/HS3gl8b0Ke5IJpBGYL2izbZ997Md+7O0XfuEXLpN2S0r3LS3JRVycA/jIxaaNRSdIB111biS4c7vHdbFB0SM+6RF4Iyrwyq6itR+Si4xu15svwCw2WgKo0IeXYrpzF3+XeMFgzSsxhtCJ5cZw/6+rDo1/EnxXDfiCNYkf6+37vcrDZzVEYAnM1AwwH/stcYShrS9Zzwfw8QEYRHeLNY3f+iRC+k4uz/uAG2STz+QrV7kW85AS/uGKQOciNXTF/3rdqxaIymLEXgFb3Z44u/ZgW8U2fyH/notgaaQtQUgPi0mKdp/3XhGzukLwkW95SE4mh1zQ3PwXZiK1Fe+R9Y5tHDuV4ARch73py320Hd9x7VDKb3t+Db/yXa+wkzxr1+Ufu5sMzm28NzYSTv6O0yh07ObbbSrDELsLXZ3aHAR3Nr/KAfB2sY5d+bD4E1ewmxxIop81S/7+Xp8UH3x7Cwn+qqhdfGz9re25z33u9dykGngd35Pmf//3f/+6/13ewQXF1focTMNPNQQ0vLZod9+xXM9f8ByYwWfJmBxbWHXcrg029pq/+QUJvgNX2IRv4DrwVp6Qa/iI9YshediOVMUHmRQda8czhzxUdJFXM1Ici4/mdXvM2gaXEwd9l6+lBzpJRru8Op7OnNt7F7rYWQ3Suov9xXgFHN9PR/xMblDM4xOLmY6xNsdYF5xyHK6C9+HeMJ7/kWcxBS6uf/Gn5dHyPju3fvi4hSPei0taF9kcK67ZxXlkxRU6n6/wSXqwTjmFj8BHtrQ232++lWMW632vSOVr/OLUQe/FAT/C7+CqfAHHjIEb9X55U5/LFerSvneRNH/soe7d1s0XW4vmqIt+fEOeX1s91BSFO41p94F4pIflm3yEbGv35X1yvfjZfLQ+IyewIYzMJ3uI7yOPPvrodXkcUZO0LCxhEUvObVDf6a5vl8Mil2Qji32miEI6fSfINrgsiANukYPImtt3EqaOljkFYwZPiYDmTJhnAFuzIo8z9XlOlKOUMDUGzKfYkIjNQ+fWu8DP0IhXc23C2AYHMFRUIPrbMWInOl3ynx3ong/0XteNA7fGfnolW5ewt2DjM+xjHMFq/LUV/XYfXICvsAPGfc92nB1gNf4mAGumC7pmCzs76BhIAsfTV/i7zt8CB30BgN3+j1yQA/AZp3OBLKBc2QEBPfYdwAcgJ8HYIoefAKJNFuYR171vDXQlkXeuBLFJZYk+sut84IyQiX3FnQSJFJGBHbODBqOxNCV6voZ/PYyyHSkSD7uIeXZWvCxIns2bgLAdBewggWzikjSAMjms3zwS5sb06aOSn1i0hpNM8D0+ZGw6XXmXZG5yIAf78G9XN8VY5+gY+y6d8VFF18aJc/ndFqBIyX7mb/EqhsX/+k5/S3h0vd+LryVKS6QWw5ELmANnHQ9fkGUJUvcfZiWvbaZ0BBvlgo7poUPdz9uvwchp/JJvwWj4Iz7gZTanF/ol72L+2mMJz/rAxvOSdYRf4a2QaExXVa09nVizOa3JFS2+1lo2LpPf1sZee98xi3t7m9KSlsX5tdcWFZop9KTZ0TjGhXlycPK5ArJ8g9w4RLpD1thM0xSWw2hXWulnG26Na+7lMEiYnxDmizUski9cag3WkVw9eKqxyS9Olqz6BQ0x51h5wPrtqoALaxOYT58Kh+U7mzNa9zah6QW/0yxqzc94xjOu36yusdPfP/ZjP3Y1Bf75n//5vgtCzhQHiG022Stz8GFzHJ+A2/jOyV/hORwhv+cSwZxe4fbGgqKgOO9CUa9iV6Ol4xfr5SIY2ff5WMdsLuBHZEt2uVGxjxcl39oCfu5vozeH+5XpbG0MM8grnregyE/aEfqUpzzlat7AQ/PDEPrX9BCb8hT5YRn8pNvmbmz+qGl3Fn2wje3xneWk4hSHhv/7+eZSeY3+FZjiq7WkE2vwfotpcderXOSi6uqXLPCGrTWhyLWxjZdlS/68PH7zqfPFrO/oG4aLzW2qykXJhKeJF36zfMd36o0TU2COGmHnTjfN/WVf9mVXbL/xjW+8N813azs/2wsLYpaM+On6Is4E6/G29BxWuuVGnPMja4HZmog4v/ijV3luucT6kQsHG2v8RxNVnttm8uZkx4sxcQpPttFpHeQ3L7/DTbut/GoAGBxw9n5JBgdBGgCJ1wVeRAr4CgbFAUc4iQvHkLQoecfeYkei2ePMSRlL8jYB160sEfVze9/5nd95v29/SecCMAKlaAIEElLj9VuMr3vd6y6wBtjrgIISmG1C5aBLgpx7Fpyrtw10NhO4a0MOTvdb5JzJ0PuO1XlFYCt2u0KKyCHCa+sFB/7UuhAopEiHvicLd/9bBEeS73g+J/g7Lz27KlFiO8kYXwEKig6JmF/wyY47ibWAEpCujNFLY9pW2t+NtU0suuDH5lxdrK9Lfs3j1hL63sTdPMlaw6SnNiOWHSvm+KXvNvARlO3C0s/6PfmXlEg0Z+Khb0RbTCI7yAngJQ+Sh2gt0Cryki0b9wDKfuu3n/R60YtedJHjU15Jq2cvRC4bd32DL/GDxvye7/meWz/N1zp3u6t1Ixdet6hFjhU1wFhC36Jl12YMpIFN2QZRAvywgr7EtJhwPH9um6irhxKvIgLGNPc+YBTRQ1DEGaynj5NA8Qk+BM/ECV/g62Tf4xY3On6Ls7XDNk3J4dwzjyAgfHBxZHF7G2LIn3hO5m0WJgtckCsX5zrvwz7sw67nPLzhDW+4kz9jWFeySs7WIbewcfPk9x0X1tKXorjXLSbot/EqRp72tKfd/vRP//SStwfVeoozEiJnJD//FXPWxLaOgWH0ws81DMTfxuXmO/ikmOT3e/4SziX0coecJS+ai33JJhZOco2Ia2o1br+083d/93d3e7FJcyCYcqB5xcl+vjlT4w4vWULacWK/1zA/W5cLm7tnhfR3Oxbadci384PGgwdbCCfn6ppekoNdxTgfXtzYAvoOrMcfcB+O8w8cAd4t7vtOLmIPOFQR3ZbbHi6cfMst+SGbi3UxSzz8g234K6xR0Ctc8IpeNT7pRMG3xZf8xX/5hLXwezlE3obn3m+DROMMR1ySbp7G3aLXzwfyXXjV8euz+dRepGPnLcw1tJLNTxX2vQtM9IBruxL5OZ/zObeP/MiPvL3yla+8cENxKheya2uXnxRS1gXT+zw/h1291kBtjH5GENaxjUYALNyGFv3hfGRb7sdfFGg4H/84/arjT/7DpnTVfOYkp7jw3q4N93dbF/zrOLgsph2jEEw2z5voeJ/LSXgwDJJ32UPRL0Zwo8bpmC0o+dXiuNjrOHGT7d07L+Y6Rz7hOz4zBhn5RfOFAb/0S790+8mf/Mnbq1/96juX9VN54qRzyScuySNe5FBYsr4gv2STfQgzXo6LwrrlXPIBTIfjHVMT99nPfvaV97OT+GMHvs8esE1dga8sNi8f5W+a6JsH5RZ4x244ipxo9+ZiXOst1h75oA/6oP9BQginUFR87k/3AXukhhAWuIGxgjWhcQHygseSQQbcwLQtaI27jiq4l7xEyiqY+ikIgdD3raeu01vf+tarmAL6rjAgbgsuXf0uKesCUbIkTcmKYwHT94wGyDjjSb6XJC8A2S7KgI25RIg++x44Cpx03N+uaEgsbC1YJRIERyCQdcmgcxAMjmZM/iRo2VYBBoCBD10CJOPwte0cAz7gsklEQuQ3bAA42NODx8ghCFdusgt6fr1kAhgLXglfgbXBT4/b4JIss00y+LmTPt8OsjUjD2xoXWvTk8hsYkY+Vy8bF8Z7qMDcZEc3C/7iAOFjw8bv74C33TZbvNjyikhJsuKw1/SlUNAQEVNLEJEDV8EAfb7fTy1FqvnM448/fsXP2972tvsDJWGJcZZ0pDeFdLbdJgqbA/xNIHCFPjc+XP21hsZhc3HM7kuq+qz/1smn4YEYUrQhdsnMz8Uhcrd+1DFbLJKT7jqWXyenRosYOEn7Eo+NM8fBPGuV3Nl4iQ3b8LUlJ5sL1hZLkBcHmsctAZK/+ICvfADGIGPbGCUTnIC/m8/ItuQxWfgRfS4Bg2FyUfbuf8Ug0iK2rdc95PsQuSXLSy7l47MwW4JpV9sSb5jM7xb7kCa47j0fkItgiffsKXcbW8FJboRvm078fQvOJYrwZglYx6arnhTdk5DlWtwCxu8Wd6Q9f+cXzbNEEZauPa2lNSa3uMR9kqPiJ37RM1niLG2Tj2v813/91/XasR4yrMij47MI1+Tagi559sFfYrk4R8b5+NqIbumDHy9PEr/kYRvF5+YIvEGTZIt+cyXTxob4TbeursMg5zhGM2R3OmmE9Jl7dcUE+y3vgGl8TjOKzPDJ915PjiNucei+xwvkX5i3GGi8zZN4Fh33HbzpO/yOb50cCYaLdfnWHPLOjp9O/Hxwx/F5vJJ9NzYXXzufLuV5MQhnF6fzreYIk/kJefgdrMEXYRUd82V4zgZ8EAeTU+QuMSN+xbgmh3n5CT3yQ7ZfOTX4+qyLFvhjssA1ebj5+dfyfnKKk813bAxf7MLe/NM8GgTJLLbZcuu95lq+ylZ0xgfZZn0MBsoTayfYIzbxnGRJ1nysWuz1r3/9ZXvr2FwgBvsMf25OPIidkk2tdHKtjVfyyWWnnvkRHXgVc5povU/+5uwC5jZm+7v8qdDnk42lIUgO9t9n0Gn64Un0sZyB3zY2bMQLcZiO0WBeH2vud73rXe9rACzZ0BlC8jkkw3Nyn3NizsnREbgtBByjUDMXpQCmkxC1/eijP/qjryfh9x1ndNx2iSTq5OyKmK7Mdk8RcgCxZBTZZpxN2ksyT30wsPmB235Op5LkgqfvJBjgxOlWj9sRBJwaE8hVx/dzFxU+yQIkdw0buFtkIJibsCXVTWwcGcHjYL33neBhe8maXrarbhw+hZQAFkSRTlZOSUyR0XrprPEAJT0vaBt3m1nZIeAuwCWczpW8jLPJwTxLlLYQBTT8v/dLGvkl/16AaM39I4t1AkX+1hraKdHzKyQ+xIB8QHR1IIYUsNm7+++7QuZe5kBGI0mCR7CWYNO1+danNSusZUkAey4RZ8Nk7p8rNwvwS+jEVN8jHuxBH/yLDpGo5tjkbix+2fv+pw++KZHtlbjtzEoy7Le+29/IWWu3XTP98V9N02Q1997SskmXjha76Kzv+mnPl7zkJVejyVZCumicZMlf0z8cWYza5HraaN9vwcDHkn+3KEtQbL769JnE3thyxTYYzCl/ra7pVj6CuZt8z0IDHi5WbYOMb2zRRE/Jv7kScVpSvQQUWbbWExebV4FCd57Eba4tAsQjHWyzb4lw8ywBp3cxRN5e03lzkk08r+0QEj67OGzs5QjGQqLE4K4f2UmGsCx/D4sVhxu/zmscjQ82aU394z8w23uxZ13Osz74IXbpHX7Kq9bc8bt+OChGYSs/cfX/qU996vUToT2s1b+3vOUt106O8ncXKdhBDkovkU7Ej8xij69aP/zYAgP2pidENfk7pjXWgGhXFQygT/lruUZj9bl74q2jY/gp0n6Op7gPe9y2tLrGd7Y5sX5q7cne52JBjnFRRuNOASYu9vjNH8YTtxrBjeMhlWdMbCMKXorx1rkFFK6o8S/vwx9NHDbH0fjV8pLNp3QP32ydhjnbaFYgtMZygge5tTvgVa961e2bvumbrqfBG8vWbHHXefxBnocx573zzdv48id7LAeQ76ynNdJDdUC7ReU/n5uPr58Ptdym3fqeWOAHJyeRj7cRiCu21vS62LjF3u4c3ZzlvNbO1zVicGJ1kAJeDt9cwudPmflEvtoxcuRiGD0t11n8x3eMzb6OX3nJSh4cq3M1qlqniw24BdzvGOOZlx7Ud8beOtX49K/4blx558zNWxMout3CJRdYz+YgPtNcsIAs+LfbYlZ3/Z0vFt8wJ9k0YPrO7i5rbX5ckv7UgvS0PGV5d2O7SFi+dGFxmzXyQGu5fgWgnwFcYoIwbaLoMwvoxLMQWPKn2EgYYLzjb2KQkDnnktk1Xkml97b/WvQmFiAJTDiNY1YWIMyJtuOzRSxw1wToO0leMAB3Otq1cETFyhLETaYLUDlFY7ZWDiCQgTAHaPzd4iuI7yzi/TYgI3n2+wVvwaNZAoz5BJuw8RahS5Q3KQqo7VJL+FtMSk4Cb8dOp+tzCxQIBiffDuEWL+zPd8go6bKB5Nvr3p/DBkuek79/J6FAUCNPv/u7v3vdHvLud7/7/tBI+pR4FogRao0DtnKsKxnbxe185NiDe3Z9mwwA3md/9mff/uRP/uT+oBRx0lrywd53Vaou4cYLfSMRG1/pCEjxb3KIK8SODV1NYhckR4JEkiRe53W/bGvuyhgCJ3H06mc6Iy/8H07xFeANM5KtzxC9zuNP7C6BnUX+vod9mpUKc3ELByT0TRrIN1ngitfGQoqcL26Nr9hd3AlDP/dzP/f2G7/xG5dLKRTICDtgDvKraKlI6bO27G4y23iSvBA9fkOHSMDmlr06xVeaU/HfsXzWOulXTIoNMYEUnASgsVwRacy+733Y0ncKw8Uvfpzs8sVi0/o1ecSz+RXzsKXz89/WqLBbWcXImdwX961RbhUD/FOB7TifL66JiyV04ltBZy3nVbt0nd6aJ8zha7tGpIa9EJmOgWN8RvGAQPK/MKitoT/wAz9we/Ob3/wBvwCzmLDrXwxSoJCPn4t9/q9YExutu2M9WBCJTy+LrQgdn05udtO0YgPNJ7KE8flBsfXCF75w0/L19/d///dfDdhkMG92/L3f+70rlsUJ/a7frm35iCvQrqhtHFXQRkbP2JKrYGRr2iaa9VrTXjCBJT3sry2ye4VsY40v4X87h3Unlznk7NO32cD5sKtzd2uucTaOz8/WZ7fJtdjSOXYR9berl8aFF/AS1xIjy9ecs4Xa+jGOumMtD5LjN+bwNzInD6y0XpgpH+AuFdv9/HS+tlfK5fiN88YkC7zse5wKnvl5u9U1/O8888gbcl5j8yv41DF8yBgaAh2L69I5/BLHuGGfa0zz5ZWdrM2rYNeI2oK87zx7gS42Zpzb/OJva4jk3TpD3LHdcni5QvwbpzGa047ZLaA7f3nGclDnsOP6OFwVu+besdhBzhYvfDk5NMb4Gd3RB3t5les7XmyIe2NtPjGenLDcB/cnMxkALtzZeNwmrzEV8xu/sKVzlycbGz/unHajV9eFGe0+S6c1WcXk2rixrEkcySsdB+vEgzxmvj6nW+uFx3L79eyVfgVggZQTrZOvsSVICxRQyFXHIgVrIABOcEo0niBfsKFUBlSAu4cDsVoSpKuoyFyjCHpzCgLnU/gG4xIUBgKSgsHaEUDHceJtiqyDc2j6FYC26zUOwtZrzqOYoEeFd3MJ1mzXdmvOsXLu8f7e4hcQ0z0ClW72CuCZiDqevBKNDtSST7JskjwBJ31Inoo2RGCvwLM/Z98kyi8BwQJM6/Xkb4F2BmHz9JNjf/M3f/N/rjovAdmg3MTVMQFGBPbf/u3frmDUBNlu6AaphF1CStd1DvmqAkWHT/xIMoCSzyGDfFNB0OetveZED3PkewvQ9M+n+u5MnFv47/H93b3IL33pS6+rWl2lahy64TfnOSfwn+CMzPEVRTr9973GVYXJzpltJUXEf32yMRfwnYs8wK5tgvLLjrU7ho3FAh2tr5PDZ4p1eJV8rnD0t9hsbHJIAOZhG5/DOfHR+21CbLKAI1sUrC8ZU6NmY1xi1AwiDzk3PsWX3GBt+YFGWwTRgxnF2MbXkgEYC8NhgLGQH7iRTOwB35NlCYO5YD6SidQuLiGJpw2Qieag88Zxvyl5+onVczu/NSEii31kUxSIDzjpXD7LBzZON88vUeT78oUmHJ3ScefnJ9ZoPHpabtD4iCG8I7scsDHJXnwTie9K5Cte8YrrYXFd/Vv+sETM53CEn/KZzd0wl+167ep7ON0/Y50NITwBx2ADhGqvaO7VamuBzY4rP/Schor5r/zKr1yTXn/3zJMaxx4IqAleE++zPuuz7vneesQhX2/N26hdP149J1//81F5AnlXVPGX9KkZtsQab1h9I5zFZHG92I8T8Wvxvr4nTtlk/Yey5O/kxCH7TpxtvMBcRe/OuViZ3owFH5KLbK7u8mO5aQvYOKqifJu25hFLbktY/rH+wn7mbA3Wuo2JXe/GgJjuvOUd7AvTlrM6h96tHfeSs6zB2Pgz3Fvf6ZyaCvlCvMO/1re5BYbwVc0h/qUG6LVz5Up8h+06vnySTH7Zp3Vt884FN2MAACAASURBVAr3kWM7Jxl7borx8Ed+wKb8l/6SO/16tkHf49f0pMEAP+EqDgcD4a64hhvyqhjEz3ADHEjcsQd8tv7eu5AJ0/j7NnM6X+NCU43M+JP8A+/Fs4fsba4Qb4ubbLDxLH4Xx+hEPG/zRFzLm+KSL9Fjc+HYmi2O6Zx0Eufu7x2L3PmpW1TMKc+ICeugV7xKjsm3+rv/HhrvGHWfxs5yG7lufaa/t3YTt+sfZG9sOwjx1fuvAFisiTfAJTdXTBYwGIqDdr4taQKNoQTEeY4Aa1xkBaHdjhhSDgAREccaFxgvIbAucwmcztmOvYChbAnOeeRjdASCcwJRIGQeYLJXO5ELetGh5qy+XydmTAmYoy6hZwt6ITtwIRtQonc6EnSSGXkEMmLpuF63i9t4gN9V0d1KyR8AjkAxvgCSKM3Tca4K3bPH+69kAp98gg0bz/zGoGvg5Rjbd8gmgbK3oGNfNgHcvucve6UHEVj9r58tyCs8znkAe69LaPp79dbf/GbJIAKynz2UlCQ1RA0o7pUbumluhTbyAlh6sEsP2nvZy152Jx38SYKQzBDlTQQdo9FhjtUJHyRfY7QTQMLdBKJrKymYP53sdlOgGQFIVnrlc/Qq1ja2t0O7hQf/Qxr4LTuJPdgGa7v1osZJBQ+8E8fJ4eFCEv9iBvvsnH2fPvvX8xDsRtkmBhn2akrynwUn/SF9ktaubRP3EiUEMnm6PavXEu7G+uYBWGZOmK7RQ35kFm5bry2anW/ujnmokEBE9+oJDF1C4PwtBpsHQU+2fK7XOv46/Mm4ftvaYDHf3Py0elh/VvAsAXM+/ZCHXhFAtmKTjuOLycy3rRHp3mIBEabjzZ+b9zbHim1FisKFnzT+3tbG3vB1yRWb8/3W1NXrYkXsLVmXi5Zgksfx1kd/8jlixn8aA0E2nrk2hne94k7OgLvmrAHQA9a+/uu/ftPa9fd3f/d3X7/VvL9W4snVuABu0biwqs9gD6K6hYvv6bCHD+YL/cLKchjxR2Z+2Hl0B8dXH323ux/yrdagubDxDGfl0G1UyofLEfFQuXl5BIIvr8t37AgfxMNyyuSnDzbtVU6XHzb+jAs7jOtCifzMBssX9u+dLznseCJTPtcT+HteBfskD70khxx9xkBjbCG62Ld6cQy/gQt9bh7xjZefuG285tTkEi/pse8rysvVe3vA+o5z85WO7ZkYbVVuPM8Aok+Y6tYfjRN43UWIl7/85be/+qu/uv8UYePber3ck13xBZxmuZ7CWpzxXVyoY8nA95ZnLZ9cX/T3jiuPi28YhEexV3ylBoe6jAyOc758zSdhnFdxvHlpubrv+arcQPbe27UqJuUXc8AFOaP32cBO2t5rspHjzEEn7m4+xhk1yOSo5QPGXZ+m6/X51TvfSO5d/66LL+D5colcsFgEZzZGtiGxsuF2xln+yZ/kWvjaWLDojK3kxFXe+9733h55whOe8D8KI4uQmBFSha7FISfASFeFsSRsiV4wKXwY3Xh7vi1VjOJ1kxGnkzRs49wCjuzAYhNLcq7RT0OuYoGegKNsRackAoTJcMoieXYeUoCIAbL0IbkCHrKuIRkauDfOdpo4G8ctEBXhe/WCkwByenAljh8IDAFsLYhn78+Op8DkzGSU/Pka+0hom+Aks012azd/s41kLbkaWyJny45DLtjJHJKCgFyitbLu2iUc20WBBBDodR/EQW7xsIWrooPu2VixCiD5Re+RIlsQ2cJ6+Sg7WfPOuyDH/5HtvULIPo1FVmDpvBJBPriEdI8hH1Djf4s3tgiTYYniJuVur3j6059++6Ef+qH7cx6SSxOGv9EbGRVDyLAmUHY39xL51tQxnb87DJJdcSmei0+fsVO28eRc8lsTu4lh9+FLlD5XQGqaIBvWZk5XTZABSa/5im1Pl0ca6f/EGqSiedlyr2I0rsJiY2vXH0HpauUf/MEf3O/9zD41AOzk6v1iob/5GOyDveLNuvve/cObuBEKPrBkYeMbHrDHFuqdo/Pvc2S279bPYDcs2XF8t/kBJsKJ9VHxL8Zg8+bgLVCWzMq38jbyhhjw9ROHyLE5rmPyJ1cP6IPN+Jb5XV2FgXCyV40JmKrRBlMQI2TS1ZjFgI6x1Vb+xzt63xprnmmSsTnswwPoMXtoqItL5/BpPtWr+4K3sG8Mz0mxFvdTy39k5YvJmSw1iZ71rGfdnvOc53Dz67WdZxUvFeXpye0WSw7JvoUY2eVsOTEd7tUiHMqaxQN/E/Ou/C1H4d8wnl9ptvBxfEGBxCfEjGKEfeXtbJftt4nR2O5P36IUt9nGTPJY/xY+sF9s7VPgcVA52TGumhsPdxX7zauAsQ4NAJxwOQ8eq0hq3sZ0zuIDftZreOkWjc6FzXBBw0WcuTKOq3EuheHuJEyfjd8DJ63/9I8+X/u21rNZA4+aCweF1eSALX2vUSqnyLeb3+CHsRWVeJFz+avj2jnUT012m2Nj5E/NnQ/1U63dTmQ9W0wXt55RsJweh9pCjGzyM5uwZec0Npm34PN5x4gx+RofYIOVoznFT/O0c+k973nP/Zk9sGBrLLkH1+ELMBsWZtN2rPbMEVyXvU6MXns250MXSuDTcgR6pBN4Rm75ZXMDW+OH8gS+I1bTjfOW428Nslx464LktytCDqPrfv2iYll8w0y62YeT0m1ji+s+w7XYwBpwBDLKt/S59SDZjQ2HYYqaBpav7dIvXiD/Xr8CUANgCxuCWYjAUiAgZcBZccAIgoBytxhD7BLcwjdB9/cSB+c6luIRGp/v4gCY1w1cSRjxIk9zpjQFnMCmC+ctQbBOTsiAm0A4cw6CoG7gGE9BRLcAackC4wlETRhJgk7X2RH6LcQcx7npW8KQ6PfqkODsu00oW3j0+Rb5dCfRmUcCMtbq2t9IpWMaa4MdUG7S50f8cRPDEmyEaH2LjGwK5DeY2TXQbY7k6UF7umnIIZJrR8eSmy3QgC97JS+iqbD7/wqD9RfBzB/4xwI4m1kzwsZeAGWTvnOQtGQxBz8FmOxFFlfXES52lShWZnIii1vwrO7oaQuK5ilhdUUhoryAx9/2lc6XoPpbEbE4xx/YgX3gBuDVgCnO+y4ZNSURM6RITPOn7C5BAn8xYs3s0jwlo/zu4z/+4y9yo9jepC5utqBUDNKRXzOA243TOvfnfcQUGeGIXQI+bwzHKqY8i6IrVz/zMz9zbXN2LzMbbo7hW3S85Ie+kWUJmt9JtPxbfCA2/FvhsIlwG6Iaq2dOkrR7RULWZouJ1rTr2WbdFmTJJ48qbvhAMm5zQT49SQj/lhOblw8qWszPX8Uf0oMgk00e5BtsIZ7Fw/ruzsXH5VUNs912upiLYygW8IDFYd/x98XNjQ+kXhz33njy+JIuRFEuETud0/rELzL7UDNUMQXf4Ayb2bGiiGqMdJHNewZAT/+vYPmET/iE2zOf+czbm970putZGxH7SFp6KK7gER/bAsZ38nsyLLHn0xsbsA/JpEfPyWgs/slnxD7bGGO5FQyXi2Adf2CT5uk8uxr4zWLkFuZ8n7/gT7tm69yYZzu8auWCBTgkv1xuszmJ7snFxsmA82jAng23zbuLc7szxzjJrPCj++bWTMm/u42o3Ee+5WAVhn7hil0bOz/SYF49wA/rli80thQXin5zNWbf4TvLfzvG08xxNhieDB7qJ/fwocVLWO+8vT3WmNbvIknr6udQ/YrG6sWzV+iNr2uClFthKnwWM3CVby0n7W8xofmxWMJ2iyvG2/HZWkzK15oKy5HlRX4C3/Ev+bDP2XM5jfjh++JO7hLbvdZAgZXGoCefW/fyd7G6+MS+9CjPLM/A+Re7l9/J1WJfXtiaQO33EI/kp+JdbKx/O8btDGIWl+t7F4a2DqN/eEPP1uLzxlM/bG4Wrz6T+7YeZdttpva3i1eaUmoJHE0O7vyrcfToo49eDQALAHCUth19AhiUEIiBwoCBgUrnSaYE2WDfwAJKfU/hSxj721YTny9xk6AFH2emVEHK8Eit7flbuO78jLHJQILtuHXw7VwvCd2ibIkcY20htc6O7GxgSVz0tM7ClkiQNa096GWLjHS2xZErubqn21AwNhBgN0UlwKMvV5CsaxOFcxFL3wHGk4DumlsH8rxgUXL00xySqfH54CZG6wCUGgjNpaNGzrWN5LJJmI8hhOx22s97ALhAwWZI0wmWyBng4kNbCFgn2fhi/tm2zwCA/OlIJ9o691X8rg8D3a4qR+Ksm08Zm9+sHwK1juGLSz6WmLVNtqsT2yShMzZdwia2XEmANdYD45AavuoKGVyBIY1H9taChJGhcQFrf9MDMgofkgcZdU7jIvJLEPmmzyI3kZduD2grqHsp97aiJfwIySZ+8rBh66IrNpPMEX2+3tge4pR+XDFSCMM/BAaRzaeSwU8hNd4WLhovxukeucir2NB8RO7kGsSisdJ9a0OSxJE1nU3axXU5bElin20DBxbwky0W4Y9CRg5cLEWS+cbiW3/zTwSM7RGiJYNLAuALzO7ZGz3csweubQPUehA0tkUgybc5rM/Ed/LI0ZtXN5/gCdYvvncO88JvBHvx32e9bu6W39hf3NMV2/CTfgGn5+CUA/KLfLccpBkBd5ZDuCJJH2KDnvlXc1ovW7KB8davlh/li/3XNKwI4q9+7ahnERQHzSOH7ZVPa1y/3NzBRq6O8x/HWLvYSlb6FHetL32EOXuFEfeTm5HYdjIkdzKx5xYMdOYp8jgn2eTf9LJNm220wdXkV4DDct+xnc/hC57Hj2A47ODvybO3Ncmz2xSDYWzdObbtn9i/Oa3j08n+/ChbnLi5/uy7jb39THGcXFvMLXeQ62A/LGqtfeZhpGeBbW3LJfzNV1pX6xQT/OqMVXZTZMnxdKB4cT6OCRc7vtt9PFfI+PxtY05htnk0fHzyk598+/M///PLPTSrm293YLiKjPvh0/BA7lm+ukUmTOdjrVfel5N2TdYJY/no5ovNe80LV8X0+plcBp/FYefBVTruvfzIjuTvlY3624WJxYDlfCe+8zU8CScIi1tbcbDcDE+lG/moY81PNr6n6MWxcI1kVGgvNoub5QCtsXE8P2g5z+ZmGNy4YpmviFfjsmWvews0fLLLY3VDf2zDR3HOzXV0JHboo/k1hNgdd5fH+7xj/v7v//59OwA4RkGg0OD0lLhEcgVkVAoAtCcR0qkA9By3gHaPG+dcMoEsOG+dAehu8iO3INpgkhQAGCUu6RAECPQG6spFHs6FXNvqwZk5sU4PZzjltM10iyVJUsJpLlvJbeNE+jkeGyLZndOYnFdRhKA6jk4UuxJf61J4bTLmyL6zg0BSFDgbEBIYYOIjdLwBi+giWICz8U47NA65rbcOcD8b2b8AZ7dK7Rbuc/yOS45+fildu6IP/Pga8F8Cgrwkiyus20gTI40lWbEHgmQ84Ek3EviSK1cvFXJ8ZxPizinRdFzzauwglPzNFSu2BXh8uvGBkTn5OT+iJ3iwmIGkIBebaJyvGYFYdCzSt+sURwukgA4hghmNkV32nrP0kI4RV/Muoew8vrD2lwR2zXRvjRJ1n+cf68e2jq3N070HVMI+BRw7A3lxlP3YQ/NxfYOc7Lg+S1diW/w+hKMaIemC/8N1CQ8ubP6AAQoNZCZ5uvLZLzX0d7sbuuJJh0sOJHjjey8HwEFFLvJm7vTB35MNfvIFvi3ukGI7Gfi8fLdkl/0bQ/6QL9mQLyLrSBcy6T3fltjNq8GHAPX9FmGN31ryna5i+bdYsLmQbk/SaV44ukXmFuTinT7oWx6El3AusufnuWABGcSXW2yMvaRXrLATXcMsBLhz0kP28RNLjYfcaarAkvhHVwNPPWzeFzd8iW3ho9xOB3s1yu0KeAIbJE/P48jfOz7ddP5jjz12NS7SF+LmAXoaT3BT8UzWbRjRobwIM8zf+Io/HICPIv04EF+Tv/nsFldIJ1nEW7pJX7b0ywf8gn4UIooyeLQ8Sg5cjrJ2RZR3a/+nfdqn3f7wD//wfmGjY7ZooNPWqCmzHFZs91m+In7lh87HueBsMu8VSvxabNkxQp/sJr40bvxqQ3MouvDz5VeawLAfZsh7MAi2m39z9lnoJyvOSE65QsPfeGzge7LhnbujhA68it/FKxgiXyhu0kEXA/YhguyA5/BJu0q2YGzdCnHN/o63K0Ixh4+0jtagISU3iGXF5K5p8wfs9b3cderJ2vHGXneczvvjP/7j2+OPP37f6i/3y3c43WLEcvy+P7mNHKpQ3PfbYFg+iL/Q0c6xhbb6SP5wXq9y2erPeGy9+QWmrL9u3vGQUfHXGP29XEDdcD5HApaIFfUAjFCHrC039vgfHs/n5XO8VIzjRafOl+eyLR3inMtjF/vFN4zgT3Ji8Sd3sUPHfMCvABhQwCAyS2j9DYQo6yQlBBA8SDYgAzbbPWlMWycUKsBVQmpcxJMDAGjOLTlvt24dh3I5FYdzPCWfBlkn1C2izO2+SWzmIXM6SkbE07wSHEfZLtqSemCIsCAHiJDiUxDQmcIDUae35EG4tggm9+ocgAGmdSbzI2vs4RXgsi/b8iHvJRvOvCSH7jeRST7m2UBewpbzt62y+8Rf/OIX34EVuK/d2WTJOhsgKEBLvAjSUw/kEwNihK6N2/eIDdBZ4FIQiEdNEgXIEtqOsQMGSCF8Yo8fIAl8eMn9+R1y53My8bkFbX7gM7YzxjbW+q73jZcvbiwgahK0xMFuiCKf2HiTlBRI220V332mSAbeYmKvUABPcczf2E1s0A35er+Jc/0BtvTZXg1HDOgOjvbKv5MtPbGneR27hTBiusl4MXsJDXxZ+/AJSRDxR87J2zz9g9cI8N6r3bGaIkvazjX2no82TseeVwURKYlxcwE5+AB7w2U5jO+lAwUDf4F9csruhtjY2ERNJk0Scao4hBtsv/i65GLxwRqaB1YrVH2XjHZX8FtEjq/Cgs0NCBJyv6Tm/BtpQaIUrIqcLXaMy1/piO/Icx0nBheDxJU5dw2LD3RmrTBbA96VXY29jRM+YZ1rCzjDD8V38rMpPtE4Gt+dZxu0czQZYLCtpNlpiyY272o7/Fb075XMxluuwV+tEcaIe3hGN0i93KOwMUfrSi7xZE3GJSe98R3rROLpqeMauzHb0QBvFCvNVzH5iZ/4idfugR5OCs/FvYIGoebD6XgLVL5JP7BdHllbwJ99Xf7bOvj0jtvtTK2jhlGfyxtyXOe5kryNquU6MKtXssnlzmHX3vfdNs+ch0eyhUalgsucZOv9NnS2ydFa5JPGYXfYrGEHQ8Xm+hMfkbvSn52ZZOh8O+XEyMkdyMm2yyMUjulF3DUOW/kbDvJjdcVeoNnzxLZmcA8Uhedi3ZrhOTnlKPmE/4l5+NQccqC8fzbY6HnzMmyUN9h37eo7TdeaiTURNYbYZn1gsQOnkO+NvdzavBtHeAEOb+14LO5rPDrEz9kHlvf5/lrO2h7P5TetdbE32c/P+Hjr85BZc/QqzhszXbVrrNtmXCiANe12bNfJ6nx52/qwGk8xzn/wYhwIzsEDHG3XYVy5a7l98c9fxeVyu81b9Owz+aGHa14/A7iEi8NJ1JIFYrlk0mJ2cdvNPAnSFhkLGIBvBbWYfq6M8gG2YitZORUgRAAVKZyYrJuckJLGZWyGWafdpIQ8dC6gpBOAKfg7z3waF+bsmIfGpQMF40OJBgE3HwBc0qWA9rRVyWplJSd9Si5AC2ldne6xnNzalmQFBrulRqHNJ9jS5/QNeJfsSc6S+ibuXQ8bAxQBJKlFqqxR8iI7UNqr8whOx9h5sYRz9QIYH7J5Y3dlpytzzWvubT5IBptQAKv4BKhbTG0xJr7EoMJ6CwONI0nfU2/5qSTLtjuXBKJBwT/oGaEX2x1nSyFirZBR+PdAnn7j+xu+4Rtu73jHO+5XWDa5pCdbsvdqS+OvbcQWG6xvJTv9KKL4q7gRIxIin4R9cE5BmP2Ty/bJTVidg7Qi4BoC6cn38Anuwi2yLw48hJ/Jmgyego7Ew+3dZdAckuL+DXMQUvpA2MTi4m9ys5FkKnnDpcbZX8FQtCKbYkZzyJiN5zdz6WpjkX9JiIsH8pZkt6QVwRJ/bQltB0KdcD69sosR50nWi9GtuSImG4Qv7MaOjdEaijOyyFXk7liFq882hpEv2KswEEN+5or/0xXfakzElY41N+Bhr4szPVujXVD8BQ64ut17xBpmw0NEe32X7y9+yrvZgf/C8LUf8rzYvbmWLOK6777xG7/x9ta3vvUqKhFjek5v/d+rhOST07fY7TwFFVLNBnbfbK7b2GALa9icag301DxwDua4Cox3yGEKzY3VxlEw8iPYQ+/ypTk1R/Gf5WLw1RVjmAHn2Ci56ZNv8yUcZ/Nb5/W+77qi++pXv/r2mte85nroYfKZFx7TYcfDCraEPeSGo72y6eZb8i0PE990BJv5vLXICxon/NHVZNxGHsy/3FayxY+GkzxlzWfTTPzSM2wzlvxl50LjwmRciS+KjT6HX8vta9Qsfq89+ZL1sQ8fWjxsTDl/izZFoRyGy9T0ct+9mOMrjZXc/E9M8EPybG5gM7yZPsRdctDF+nU26+KaWxnFCWzTkNhmAq62xVvH41vbRNp4bM0V6PBvecvGnzVoguEwuKpcwy+XM8EWnG0Lfn5Fn9kreRbD8OLl5esH/s5Wcdsektc5/XfRhLzmEXudgzPJQ3xoY4Dum4vvw2H10/ryWbviCb3iGsthNk927v4ChNqotVSD/ud//ucH5G81BnyTN8Sdz63Pzu/N/TiCZoI18QG+3Dnl49ZQg0Lc8ot0w3awDEbA2r2wrDaLb1/PANikvGRnDYe0pTRFZec5hqPpgi8pW8cFfksOAK7EQrkbzBbNsYFL41gcgsSwxgE6Ag6R47CKHUk6hQsY4AwsBB0icDqkRN0YdZT8DBS9LOhyMnMJTOveBAtAAZF56BZ4CpQFX8QeULVuhZTjyCDwzS2ozIfEaoDQqe85b+NKBoByGyMrv0SGhHJaTixovPJFwAAEAAbQYudNzHSgcEYU1h/JKdEoivkn/SXH6lRCX52wzxbC65fGWn33946NFG/BsORATCyxWEDlz9m8MRAWvkiebLZPuwdI8AERViz1PuCpAPG8iABPkcBnFTD0Avj6ucDXvva1l/i/+qu/ejUA2q7Z/f5iE6BK2mzBpmyMsIgDsvOtTQaSDPvCLjjR53x2CfviAp07FmnZRMCG1is2tyBEpny3sdJa+DoiZ17rtI23rnWyKvRgoHjdIuZ/67p3VmurK4rjx48gCiJEEC+gVioSEtMIKUSwELUKChYWooh2ggjaagot0liIlWhnYxPRKtgqxEsjFiEfxPDf5HcYLl5feNlnP5e15pqXMcecz2Vv04hPb2I68VdMh/tu/6dX+L9ETcJFhPgZXW1cdp5CHnHYQo7+3aYJR5tX7BkPFiNIyepN8hIyzFAYdS6iRk4+tjknfXp8REGxpHKvSPH3JWHNB0u3oM1e3o/CRzfHwdmNd7Gt+El+2LN+smuGieKCzhZTFJvt26smS3KMD2v5BvIpLvku+2owOp+/wN10fSM83XwKF/n+FgT83PF33HHHpYGBXHeuoqPP++677/IM5OaervTkL2KQ7vkae9tPB/KFsToO3uM2eywcFE901vZIqGfEK/bFZzLzn32PgRy5dkV2Fz/2MaHNw47hn/yE7/M1c8uX5GGD9UGcgm9sfBZb+XwFB8zrDoAff/zx+pnsLV5hc7qAExtLmxeab4svayGH/OgleGes4I/OWx5xxre55EKYKp5gwFkM27/FYWsMq8QIW7ETvJC3l4PxTRxhCw8NAbfgt97lhZsTYb542UKMDZyP+24TZeMU5xHTGhTsLT/QNzvw9Y2HzWm2N658hrc2Jv0UH/KgvLzcSGNenMgF5LFd8dZ8eI0cxs/E38nvcS22gul4d3NtnmO/5ub/bdtHSfmHWFeL0FHrl5tWV3BpeS3cXV/bfLc4sPGA18uxNfB6bLarycmxhTbso4PNI3I3H+QzsKJx+O3iq9zE37YeIuf+CtXJcXE8PqT47lxF+nLGjWs5dh8hhi3Ls3AM27JnFwm6kL115WLpxgbOR1+9JPbTTz+9NLOfe+6560ck1Wq4iXyV7vob79wGJ7xujb1L6nIHAEcC8pK2gGdsyUDybn+LXICV6Djggn/HSrIMQ1kAyPlt58z2Cb4F4x2n/b38raDx1krK2PGtV+Ev8FMacmHcNXCytZ9hgfk6FWfN6HWOurIh2I1pjMajUw7JKXT4Oaau8wYx3W/xwSb0umDX352/BMFxW2QKSl16dlhwQagAa+evzM3Bb4BMV9tK/Asoknm66k3u7QOMbAYc+OeNgpKvplsdeLbbhLGkfRs+G0wIGlmWaApgBMB3yeeUvTlcgWK7kyybbxs14sC2JYCIrHhYcr2FGF9u/HSG7PmeHP5HQPjOJmBAnT93vrjit+Zef5PQt+h0PNs13r333nv1ySefXOZ9+umnL1djI4LFL3u0Lxn8isbG+zZtHE9euk4u8WksfmSslRMJ4XP28RXjs9mSRvGs+EbOJBT44soUbIKRfea72y1e/er0W7fzknl/pq3jYFTjISNwgq7Cyuy5t91tbFqzq4TbjIChbG3sxW/ynTipQbT22ALG88l0C8PITUYkuu9nY0jMs8HahE42/o0FH2Ff4zSGmKFXzS1rW9xCjBE5czv3LGCbQ4NjfWLzquS+fg17+DdcMR+8PvHQ8fnWXgG2TnlODNA3ey0uW4s5N14VsJoc9L3kFIaJu451FY6/i9czz8p/J9GRe9iMbemnz/NnI8UU/+2YLZaWFNIP3yIff+eP9ImssueJJZuPyeVOtG3WKVzlmL3YsgUOOcjn/SUIpXg6OQJ9sYX1I/3tzz5y7R5/2fh/PkiWvWhirrBNLpAb924UvrY8i23oqXnEmHiAfuDvfgAAIABJREFUQ2s/eKtIl/tPDrQ5nO62WY5AK4rZEU/anHByPLcPi4/2wyr5OHmy5eb49mnCGZ/f9cnnNe2SSezgDL/306h0BAeth1/gK/RFP3h3eaP3toh1dpcrjc9v3HXQcb3o8uWXX756//33L49SWBt8U5AtrvKzrpx3cYDe6UE+cS5f3AKen9Bha1oeRA45Z/k/Htt4NRYrnMjXuHwRrolPcbScgmyrO+uBpevf8iodm0O+ESdyC3nwE7Xc8hX4s3mocfkUTthYbNp+OV/e2LtJ6ANX3k+4I+7xpLW9i7jLGcjsPPGwzZVdLxnxmuSVp9u375HhD/SHz28Dg9xwpHe2dFwvRZVL8DO6xBc86gL7zeeCDxw4Ly42DizAe3t0+eGHH764Ti/5hXXLwRYj6CHZdnyPEtHn5RGAW2655VcLBXRLMoBvEyhyOn4JEILB8QGbwNmORvt0tTgxo5+Aejr9EiiycDROxaBAX8AB7xsF2yYEhTDHZ+AtPBRgfQLbxt/bLPp98g8++ODy81e//PLLdRECbBGK1qSb+Ne//vVyBTR9ISCN79lBekWEAXSfyBEwEuQSAxC3DnpRjCwwpaMtaO1bArdks+OTMR3U8CADAszZJfwFSgTHHApYvmQ7fTmX3AAuGQSOwFjgMc6SNwQpQAFqQA8Q8HtF2RIygIlwmnfn14kWoIDfPGIj+/W3wuUkdPx6mx9s7liEWXxqcEnIErskhzDQCZ32HVhKzI8++ujFj7uqtsAI+HfNAIrMm3wVenymxk92qzFUMSrekt3jAiceiZn0zua2LUZswQpj2gavEFTgjaQuWPsbNip+6L51rI/Sl1vfN94QvPScDfKp9tOd+F4fhYHJ0f+980hy6fz777//6ocffrhuUIqTTdbGEmOugsITV/FcaaMXNhPHroQrELfAoR9606FHLo1FZ1skhSF8lL2SpXMji+RZW5y+xR/kBbiXL9VgymcQ0yUbfF9s8EO+vkUevF5S5Txkb+NcnpNbEFcyLhb395ISGLN6pW9xLvfdiGCdZCv99A82GHdzL//bnAG/0h2fdy7yJA91RSgS1k/ZsTs9Wis9iYPFP7l6SZVci+SzhxzIF9ue3J17zt2+zZ1s1Ngd3798pEZ069yxxR/ekxwKZBwgv+B/9HQWResDzdmvsfT8++ZWOJT8uNLKjh/wffi/eK4J2Jr4Mn+TSxF9BBd/qTEbNmW/JaONtXeJiJ/k7Djy0PtynMWjcN7z4bAofW1csSGdunLKJ/mgtcNd/s2e4qnjnIu7bK7nczjrXlncBkXjsqE4lAs2jsljXTBH3G3+EMfGa5xs4W6rbYgmc2P86U9/utw6/+9///s379FprM37Cg55o7H3avbmavFG9/w6WfcOhc6vuScfyF+al+wOU+B1cr399tuXIqaGf/LjD4slbfP+GFy773ip+DjzJa7GN8SvMawb/rUfH5fz4JBcbb846q7eHhmDI/yluduWLnBFmEEOuW7zan+7EwhmJL+LaScGWwPd8+WtTzZX8LPl6/AD7lmjWJJz2GYLcXwFXm09Fe7XGFq+Jt/LjxuP7WPD5hCDsC450k3bNULUEGQ6Yw/XbZ7l8OTlO9a2+RZGLWfbvP7ggw9ebN+V/FPHHh/gB4tl7I1/wQmcVe6Sd8WPHPf4449fvfPOO1fvvvvu5Sdit05Yn5FjYQfdyFP4nTskfv7556ubbr755l89/yNRUAqBGYmBElBxJ+g5ORJikUuQU6ZkoYsjkCSnJR+bdI27RBIp2YJkHY1BlyxwEIXCEiAyIDTAEakgGwflTOet1e1/5plnrv7+979f9eIYL5Uw11k8pN8Atp/4isQDIfOs3hXXS3zZC0CyGyekhy3SAMsGCkKUnK0JIVgQEqh0gsghmts9lqwERd81ZqxNp8z5AlUQLGEkHxvyvXNcoLQAtuCik9g2vuEcPteabSPD+gobdhydJDsb8Hsg5qcrxZjGDkJFb9bdp1ui+SH/EzNnjJEFsO556wPbkW+7W5o2rptrGws9Hwf8/Z47IsQnNScQiCUIfJR9HcOPJaEtCLdI3lgEqM5ZjGFz+9a+ABeWSBB8ET513BLOJWare/rKdnwDPmlgbAJU4IonPma+lZ2Pk1VS4rt8I3ngIBuLC0QHKUZW6KTPJboS//oNX5Jw+a/1ro0987q3YLKvJNTYbM9/yUn/MGKJHN8XJ32XS5bs81t2UkwnR88qprfL22//f/cV+U9iID8sHrA33yp2vRmc7WDGrnEJlmJLbMHPxVP+bV3ta54etdn8yvbpIZ11da1PLwhbHdDl2k3e3MZh61CsyB8aZoiK4hr54M98ZO/QQ1bOHKRpCu8UynCi7Y5pHQoYdtmionP2WfnFA35Cjs2p7pqR684r7K4swvrNY80pRul0id3JY+SG1qRZ3t9dVerWTlggd28DNLtm/xqwjZtdxO7KYf71N7G+XEh843XbIOj4hx566Oqxxx67PJaVz1Xs8TWFEj3CN8SczzZm+qUjuAjrFCTJgpiStWM1etgPbsA/9odPtos/ayJXts3OXpi5ONQ5GhjO23jmh2JPUx+2NJbbleUvWGYtjedxAH7FT+mSXciAqLuDEuY3VoVoF1vSMf+le3mNzTVx7G9ea9omVvOW2/NnuZ0ettB1PhsqJL2YDB6Yly8nf1fQ8/mvvvrqNz8XeebtdNTxcklr2bzAzvB+5VycUvzTnTG6myBezv/6FMebs1cX8iNcJYPc4Vixj1eJAdxHnVE+6pnuvm+jDc4oevmJ+dkXZvDLzRcaCOaCzT7h7jbQlr8tXvDpnkOvOQoL4HKf3eKeHF5eKm+SHf7SgYb71pywT24mW9+Xm5BdzpQ72l4hTpfpn682bxixL8/Em/iL9dtOz/RrP9wkZ+vv2HTOH7foV086Dv+mm7U9/bAlrG9uvwxj3ebfT/Gc7pZvutjEz9t/eenqPgKwRSHHSZB95kGCbv9pqAyxDQFJj/E59JIeDtk2BadtjIeIMMyS0S2WOcof/vCHy9taA8cN7NPB1jmbn/zG4ficmeO1H+hKwMCwNTdO5yQ3kEHgOdOCPpLcvl27hC7pLqGTLIyrSJFgkX5gtM7MOfdcYEYWgAoIOJZibxtACmAyNAY/SBd1e7uCV/dKQez8ngNvX0Sjccy7tl6/XIK4QL+EBJBHmjxywF/5ZJ/eDIokSHqunmiYmHOLVr6zZKoXl/WyEHpFAtZW5uA3igoy0KXbstmj4xU8SIVExT9dmd2Y5TMIND1IjEgX8EqeblsMMPq5HT4JZDeBdK6Y5h+62YgJwt4nQrMAu4AnNiQ2tlr9d66rA+svzmV7fkQ+vuK2SPZzPOD2ne0ch+xJfsnElvRAbgUZP/AdUZBAYA4cRYTbv7dnmmsTz5LSlRnGIch8rzngSPIgPvDqbPY1/iaq1qawYD9jSM6KEo21zuGr24xk8/SBNLIPfHCr8frb+j0MWxKwjxFZP5lb/7PPPnvBg3/+85/XbwAW65sY4bfY4GeOWewTg5vH1reQOcdtHoC5Z948sThc6UV5/aypcTbvwIieFewOHTG+DS7Hry+SswKzYoI/w1sx37kITvLDRYWx+dgi24QfkcGIoSaT45Ewd175aSaybcziDl7C2lzIjTuE2IdfwYLNVda/xRfugNj1Pdu6tR4naTsfV+jRwZkvxbi1pq/FCbrld+sf69MwHAfwPguNbPkAPptP7t2GG6zY3CqGNz8ojprDYxv2iyOPjIgvpHrxhq+I//wAAacv+suG+0y+2HLnQ+tUCOAX+NnJS5NbI0gelefKaRUH5efO5wfkgC3Lz+iYD5qXbsV8uhEDGh2do+Cnd80fjTO+At+NAcM1GuRQOcjP8LHJjm/+xSDxwc8VXW3f+OwcTTFY15yL177Dfv6JJ7L58mG6XgzymI958DfxJd7E3ub6xtufj4SX4r1PcdBxMEue7O6kzz///Opvf/vb9c/O0u02qjQyxRa/3rv78IbOt77NG4pkeZjNmqcr5nGs5bF8nB3UEY7hr3j98ivn4pLmIhccb8zVUdtbq3pJjMo19Es3OBCOD7f5Mb+GMeJn+V9jdn45u89tWocBbRPD7kbuU+NmebE6jQ3Kl+X6Dz/88LoOgWN0seOL441rXAm+sqlYkMeXy1n38iRrWG6053as9TZ/OoIny7n5sGb9aT9r33haTsJ/rKOxL3cA9AiAYONAKVowZdx18gYQSIAqAwMrTgMAHNscW/woppDmJRtAxAKACzkkG/IiHn3eddddV//6178uL/lpnBLWgpFkciNnzQCCvrm2ONIhppd93qrjGJghnEtHiMA6x4IlYNUZY3Dgw9FWn4KIUwMFOgU6CBWw5oASwSZvJCQ57V+HBcjksG+DfXWQHvoJvm4ndKVUwObMNWtKyrrcdNl467TsYT7+Q/Z19v4ukEr6e3ulMc0B9MlubMW39S/J6xzJNX3SV58d3zrIAjwW4IGp9Uh8YmPH5jtrp+2Cr56XJDXfvkAFqQFQxgPcChCxXme6dXSrEx9a+fjG6QubnJYYLPFcYrJj0qPz4ExrMd+C7UlM2VLhvtiB8GnaLYluH1ssPolXa+oT+PIXWLD6O3HP2AhtciG5/X2Oy1Yd0/j7GIR4Z7/13yWce7XUYw4IFCxdUrmkd0mDtdjPP84rWPDnjNn1AeTW2iW+PveOAVd9/KwV/fTpb/7kKgcsog/zWrM52Ro+LoGW2MUsP22OiFovc434idf1oSVYS/5g02LX6jK5xfPOrwhlI3oXi4tHOzfZPTIGj8i6JAF2JQMynV7Is+TDsXyHLdfe8qkiY3NQx7Wm/EZcLiZk83RL5wgsksNOi51ijgziHifgA8YSu+Iv+Zb4wW846vvGMxxSXCSP+OpFdt9///0lZymS5RP629hfvIMnMG+b9dahiBcDmr1srmHYfn7HTvDCsX3nk5oz2/TefGF9bVNMsxNyuzyGPdghufu74ltTkYy4GducdobHbE0XCPPmys2jCLTj+p6P5ZthDV9hW6S58fgLXxOXYrLtW/BswZgMYo4t+7532KVPfNXYyxHFUce4gomfk5e+4IFcZd1sZtw+Nw/InW3PLu4sak53s/LjvTBQo/Duu+++vKzXSxndHWTu5UN8LD8hu7Uvhxcf/KjvmuH0sc0p44VzLjSI5+WMzaVBJTe0norIN99883JbdQ3hzpVvOkd+ayz5NzlcRZVX5B1rg2nwWbwtbquT0tv5mMP+BOPvcanV4+IGTr0NID4MhzY3kXHzh7/xRHaBI/bj3o7jf+2HXWdMNYYXTDs/+XrkKhuG/x3TWNuM27zob/UpudRIYq4xs3F3+hlPwZ/fwRPxLg/LUzBL3DS+8+kN95PvYNFyffohl0+6kd80nLc23Qt2bMrfyLB1ssdO+CDf851ui4f+p/PrdwBsIUG4JWgUtElyhWgyoEQRkuWSS8FlPoTMnEBBguC4EvUSvFXuAk2AlvJ6vmgV11gn4ZNQBAa5dmzndCy5TsCmi5wkx2uuHHoBXrA6V7JwBUxXeEkOeYABQiiY9rbxM3gFheDcYF3HZx826FPiVHBlFzri4PSyJHfJF1LPhoiLBsep4yV/yCP9mQu5WLvRa+cLiD3fG5X50PoK/yMLYPg9P0SK2QiR6vxAp0bGAl86W3uyBTLH5gi69dH1grlAbnz7kR46WPklhLVn463/AaS1kQTuChBiuFd16IG9t8PvfGtBepGuje1NZidwGWd9VeIXO0so6bljEKYtNpBVILoAuaQFTnhxlk4wXRtHs3DjId2y5cZH525RQC7+A1vEMCKmI7+y0xOfRVjpZIsnGF4srk42kfJRyZ6smobG28dRtlGSHrdDj0CyNxuxNTLeeXslZeN4iZUk2Th19ivE+R1fktw6tqZfuomg9umYzTVsCTP489nIabx77rnn6uOPP756/vnnL1eLlsxvPqIvzUM6FsOIL0KyxUd/+xkfeAwr+mwN9MN32Fvh16ciC+FEtJDoxXh+1LgaBm2TYxbz5bctuq0PhhUn/m3xv/n/xC6+06fGu0aZ9W5Rs+thO7LBxBPfy8fuLoN3cg0sJLd8l82MB9uSAyljd1jD77qdl33kUL68RSPbKXL43/IK+tyrUgo32M6nFbaKvPTkAkWy7X5X7fijnCCG4EBjsy18opd8TcGkcW+ctTd9svvmHvlhC+bOXc7W+fnFvjh4c6U45ot9779iMR00j4s3m1eTxWMG/AL+Lg7DqdbLt3YePOeM0Y5hczmltWqEwcfFfmsXv/ysY7tSv4/eyYuKqo7Bf9Ym7Cw/ymcb/zBeg7zv/S8WG7/HQeLTvdOqf0899dTlVvDlJ+u7fMg2x4mlbWDgqWyUveHUXgVPHryJzha/6ep8RIy/4zjykzkaY+8kSl9yDv+QOzsWBm5cypn7GIimLSzkY3gB+4sDV3/NSS+abhoty4fElbv36MMxvhsLzi0HWl8TO8svYWX+19X6//znP9fvJ+BDcGk5CV6U/GrB5tr82JrLWXhO+0+cVBRbE3xlT/aFofwdJtCBfEJnsKXmfnPE3dMjXmctMHY5iXhe7MSjNHbkLfnJOOx4xjg9iVONQxyRXGpB8SDWumjXGsQI/Jaz6NZ5HRefuen222//FWBSDidd8rRdG8EDKE1KaRSjU8PxHJ8Q23kWtBxvjQfkORtFIYHbJWUEpMl4iph1fElUomWgJZMIkYJQobDr6BjrX5KGwBlvkwynWDJ3FkACqDmBDsLBSRB8hZFjAdIpD3ATkJyk8/yjB8nfmtcmjtlOqWSPzCLKZHKbJ0fkTwif5ApMAKO5rJ1edv8SKuPzPX4iaCXvTYBLJjcA+RGfo4MFE39vQPLZtTP95m/NIUkj2pIwW++6t6MvoSwh5Qfiip/zbbpeoLaW9OBKqvhZEmYNgNg6dT6ty3GA+SR/9KoBhByYc4GtY9d+4g0uwSmkYe2RXHSrIJIAt5G2NlX0LClrzO1E+xvgbrGIZG78tS53vMDLlX9lXpLQuI0ToPdCHbrYOzrar8G4BTfbiIfmFceLjYs17CIhwaSNe764xJe9Ow8BSUd7665GweITEgV76BEeI078c/HfeMZIhwhAc6Sj11577fLsct1/+N/xNQ96iU8vWZXvNAjYGi4i0p1XY++RRx65+vrrr6/9ij3Jg3z6XJLn2G2qwi42WWIGp/gB31wSZx62OouixmsNMGJJ5pIWpGqLQv62xE1cdJy/2X9zPD/pc4mateMTiiD+1Jj8D+EU82tD9uKbnnHsuznMC9MX52CsXLN67O/FbXrvWGvevCufi2Pf105kxwUWr+AILFNQNJd5+Dns5Uvw/eRCexx56Cr9hIcVcta6+nQc/SPUiCzbru9aA57UHD3yKMexhXiQG5bL8X3c0TnyEv3v/sbR4MDt4Ih8Gv9oH/sorG7UkEsG+EpG48pTdG798GbzYmP3fx87hMUKg74reGAdHOMDpy02b+Ci/GzlYge2ggN9pq/FmeYQ6/xUzuJXfQ//ul3+rbfeunrhhRcuQ7zyyiu/eR5/Y53fwQV2MXf66k3+PU8uB7A1PfAPTUG5YTkUnZhHjml+V+oVW3gc7Gs7fG1M3/kzn4dBja3R4go+P1i8dvxi2OYncY2XnXhmfvi58QKzzIezb2w1nrGtme23mcenzceHvGfGOvD71vzGG29cYrs30m+9uHdVWo8i/sw1yzuao3HkAPoUs+vfYrc1w3A+y44acM5bPtk2dtgL1Xfeeef1r1DV1KqA3hxgjs0pbVucFUeOad/mgOUWy8FwjeTahtiN8FUc86uOWa6xOCdvkV3OkK9hQ8f1M7g33Xbbbb9yAAbpe4Pu7acWbkGMSRkSxibJxnBLJ+cgGAeWAAnIoSm0JL+3XjqPooCVBNF4Od4mjMZeIiCpIB0MAFxXweRY8kmJiDuZdlwGWlBZkmC8JdJn4hdoCN7uJyMQ5bj0ucEmyAS0RMO+S/Yad3UJQNqO6Es05qgz2N9u40S+2Br4nI5KNwrU7WTyyXVkduWnnFtisI4loOv4QKL9221nF/7AXzRv2NUVBeteor9XXOjQ3PZtjCxwI3p7R4dAdg6goZclHvwQsEsCiKvY23Vbc6AeMWyfnwJMjm0W0K/1LAla3Ztf4pKMjZccYkzHe8mDsdzWt8SEzrfY2SRh7rXdYg1izdc6dxsde4VbskDEOmevyIl3NjJW243fOrsK7cruxrnxJUjrXjIhhuhn51xf4NON35xiHC60TZzAj9XVJoT+hpOrry00rEcxh2CzzyY/V8fOeMzf+nWUL7744voxnzPJktm4/N6tbichl5/q6Pc8e9/puWN7JvCll166euKJJ66f122NEnDHLLneHEIWpAoROYu1bYS4KwJuNh6y0r70t1fc6IgNTzuwmeel+ROis5jLB+UCsWwMuekkqlv0OFecIuGKdWMsdiJ+4nx9o781q1pjMQ4nk0MTUqNNTtbQ2xy+/ASm8Tu5Zv0RoZXLNKcXN43T+RqHcmr7PNrFLo5vLV6cJifzl8Vu8ctHYAps5FOwmp+zw8bQybXalwz7U64bTxpBrcdVVUR6GwTbLFwe0Hns0LiKII0c9oC3cBEXEwtudeUz2/jkv46FVQpIuu3c865J+xZ/G0esrD92jLux0gs9k9269yIW7N87H5Zfwtje05EOawCcTUDjW09yeHP4+i6sTcdus7e+vVDGD5cjaq6nV+8fcKGNf8nN7C6e9yIZfueuBy8wFkfNyY8VMriGxzrEfuMqirIpPci9uI/P5la4iwW+DMdgH3vLv8mHFy3eyFXGg110AIfhPxmbb5uVjb8NDXLQlyYk23XV3Jz4Pr009xbl8ODMKbiB+MeZ4YK1bWzJa83hCjCe0Lbkzn58ZOe09r2bqLl7QXl3UpVbtwDmu+JVfC1vhx+td30dj3Eu+9KR3Gy/c61v45q95XxjsbF4Zfvs8frrr19e1t6/J5988ro5unUF7NwmhLsYNp/ixOyy+V9OEytr0z1P7G+TUk5Vi8DO9T1xgMNkH/zFcWoYOm+u77777uqmW2+99dedcMkoA/i0b42LGLQNiOtsClyJlHIkiI4DSJuMkfyE9fIbTuH4HUtwUaD5KKbvZ3Jqn67vrlli71bSOpUIFmdTzEluBR5H6BhBRdESLfBEXMkjsNcxGdu6rNVYdE1uTkrfgAXBEwR0J2EBtNYoUWxR0vkKCmsEQMZKlmzUFcsAoufGOZugA4znuZvsJZDGDTiT2dUKZG6BnM8Cfz6FHK3dgC0SRn+Sn4CnL4lKcNoO/PmCcQWpRMLGml/28wHrYXu+zR6KBp3stpN1x1q5l2DQK5slN9BvzgVcCaHP3sfw3//+9wLS25kUm5ICIG4eL+fa5sr69sYivfl0Dhzoey/oefHFF6/+8Y9/XP8eeGO41ZmuEKwb2Y7/WSe/2wQj6SEojQt3gOwSFv7ODshCx/Cr5pEcbV+iiCh3DJK2yU4cL9ER0x2XDlwVAfZ9noklOTT52LttCCLMOhtSMG3x0Fiad3x2r7huXmAPvry2QARbQ1eWiu/Va3qHVRvfS0oUYmcuQYhbU3O2fsS574ojv02/RH9xoGNrIkTivSS0YxUd1rdNWfjAbuJbDCGIfIKvhXMRKni9mMpX2idPaRr06bb9vTuIPRUFG/9tg/sKib4jjmRmS7EDA7PBNn3sl1vlprbnG17GBguL63TYfOXWbiHmS9s8XW4hnuRVPp0c8gWZrEXeXfxHgk5csma5Y3MxLrNXjOgCz2DPJYdk3ueT+Rd/VFjs88XwZAszRRn85bPyF7mX5Fk32egM/sth/Fecnvqk42SAF2JOnCKaMG+xanMarDJH+oJLbCB+ranP5m67n4flc4vTjZlv9Xb5fkFpx13Sz7a7beOVHuS29m3B3XcvkOXTmlbilnxiofj286V7weH0t9bJN9e2bCAPkZevbGyKddwbBvAZHGAbnotLuAn/wzlaYzLVrAgT7U8mfs9HcAkYoknQ+RqJrra3b32kn5786KOPLoVY2IGPNtYWo9be1ermLYfw6T7x1f72+KccuTi9MvNjjS12hC1iapsBdCcf4ACwumPzlzjxjqMY5MM4vhzOt/ouXvguG7GpOeWFdEzXfLLx1RZwQgw0/uYW3N8YfZJTA3BrENxbvbLz7HrkjrX3yVlgx4lDbW99xt680/azaU1X5F6uffLomhr53HvvvXf15ZdfXnCG/tmVv4kv3HXzI45zcjKYJkdu00z9uXdlwfm9aM7Guw7+6o4yeZ1+6ct4mgF4sLqld3lc7gCgGJNJWA4EAopx4OztrnseJRhziTIHthiFiuSEgOriAEO3cwlgzgIYBQRilfwID8DaZ00Uaks2Om4TLWUBa2P3TGGgo0jYQDvJEydaQEGk16GaWyECLOyX0IyNfFizpOzK3HYVgY1zz9uXtohC6BHo7WABGKC0ZDDZO6dnZD/77LMLeCuukrE5S9Alj22W0Jt1COTGSsclTn6IfO+al4QJ2vUP9kKE2FYSJSMAtqbWwxf460lW+ITjJD4ET3IAFmvbG9lgQVpSb05r5KcAhR4DCgm99S14AR3kTCFuvY2PlCg8JcolIatnCSY5tiCHE2Kic7zVtb+NQZ9kWD2KkWwfMH/77bfXd6LAkD0ehqRbV/SWYC4J24ZY+kBG+IAYQprgCpmMm34UsYiWu0LoZkkxGWGiK098bRMynS+ZgYuOQ1IbDznVPNmCxVVFV1ytT7EnTtq+zSJ+JoE4j/+bF1ZILJLu4qm/N74W/+Gy/UsO6F38dKyue7am+41tOoL74khOWexYYspnkZnG/stf/nL1zTffXPyKPVZnm5Thn/gzL5vLZQoLuFfD9I9//OPlLgh2EUf0vhgFexFipEO+qNjoVwB69CHiK3/JI7BjMQKBMrZjyMoO5lpSlMzN2b+IU+fyg8WutueH3TocnTt6AAABw0lEQVSabl999dVL/MF2+LR+TIfW1nid03w4x8YEsmdtG3cb48kaD2iM7Op4cWbb8iHH7Of6cX9v039jzdU3Tbvk4r/Wjbx1bC8w/umnny56gsViAMnus+InnOyXjtgKqV+ybT0aLEg8edlr8Vkcso8cIcftC3IVRh0LM8i9P3sLE/mkBgB54O0WQ4oRRd3G3+mP6aP5vB8EPijiNXHwETh+YhRbWHvH7fsxxEPjK0isBU40JnzYxpBz6RpeGMfcbA8nVrebG/hFx8lbsEy+8311t/bcooKssB4WdQz/FXP4nHwg1+5dOwq35kue5T3mtfa+//nPf74UYt2h5Y7fbVRaU8dmE77dscVCn8uBNrd2bN+LPfGy+QI/g3/48nJuvi5PKL4UsnCGrvACcrmLBP8Ue4vBzbe51zH0JZeJcTi1uIvnWQsfZxvcVA1EHvlY/Hd7+AMPPHCN03Itf1tOsLnmbDCJVRie7ehy5V6sx9VhqRyGI+FaYkS+sMb1+/7O/jVi8Gx3PzR/vtz3coJx0oXaiV3FEHxb7gNP+LO6YGN5uStOEAdo7urJxt8G1OYg2G98trCd/umD7I6nA7aGQTVM/wd6KSWcU5Y1twAAAABJRU5ErkJggg==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326" y="7937"/>
            <a:ext cx="7137074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129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0"/>
            <a:ext cx="6858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3724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6632"/>
            <a:ext cx="7924800" cy="850106"/>
          </a:xfrm>
        </p:spPr>
        <p:txBody>
          <a:bodyPr/>
          <a:lstStyle/>
          <a:p>
            <a:r>
              <a:rPr lang="en-US" sz="2400" b="1" dirty="0"/>
              <a:t>MASTER OT J153539.77-461415.4 outburst detection with amplitude &gt;5.6m in OAGH </a:t>
            </a:r>
            <a:r>
              <a:rPr lang="en-US" sz="2400" b="1" dirty="0" smtClean="0"/>
              <a:t>observatory</a:t>
            </a:r>
            <a:endParaRPr lang="ru-RU" sz="24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6" y="1412776"/>
            <a:ext cx="6291986" cy="5445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7875" y="1057325"/>
            <a:ext cx="5832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https://www.astronomerstelegram.org/?read=15180</a:t>
            </a:r>
            <a:endParaRPr lang="ru-RU" dirty="0"/>
          </a:p>
        </p:txBody>
      </p:sp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1412776"/>
            <a:ext cx="2843808" cy="2274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300192" y="3687128"/>
            <a:ext cx="2843807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/>
              <a:t>MASTER OT J153539.77-461415.4 discovery - dwarf nova outburst with amplitude &gt;5.6m</a:t>
            </a:r>
            <a:endParaRPr lang="en-US" sz="700" dirty="0"/>
          </a:p>
          <a:p>
            <a:r>
              <a:rPr lang="en-US" sz="700" dirty="0"/>
              <a:t>First optical transient, detected in MASTER-OAGH (INAOE, Mexico).</a:t>
            </a:r>
            <a:br>
              <a:rPr lang="en-US" sz="700" dirty="0"/>
            </a:br>
            <a:r>
              <a:rPr lang="en-US" sz="700" dirty="0"/>
              <a:t>MASTER-OAGH of </a:t>
            </a:r>
            <a:r>
              <a:rPr lang="en-US" sz="700" dirty="0" err="1">
                <a:hlinkClick r:id="rId4"/>
              </a:rPr>
              <a:t>Lomonosov</a:t>
            </a:r>
            <a:r>
              <a:rPr lang="en-US" sz="700" dirty="0">
                <a:hlinkClick r:id="rId4"/>
              </a:rPr>
              <a:t> MSU</a:t>
            </a:r>
            <a:r>
              <a:rPr lang="en-US" sz="700" dirty="0"/>
              <a:t> </a:t>
            </a:r>
            <a:r>
              <a:rPr lang="en-US" sz="700" dirty="0">
                <a:hlinkClick r:id="rId5"/>
              </a:rPr>
              <a:t>MASTER Global Robotic Net</a:t>
            </a:r>
            <a:r>
              <a:rPr lang="en-US" sz="700" dirty="0"/>
              <a:t/>
            </a:r>
            <a:br>
              <a:rPr lang="en-US" sz="700" dirty="0"/>
            </a:br>
            <a:r>
              <a:rPr lang="en-US" sz="700" dirty="0"/>
              <a:t>was mounted in December 2021 in Mexico, Guillermo </a:t>
            </a:r>
            <a:r>
              <a:rPr lang="en-US" sz="700" dirty="0" err="1"/>
              <a:t>Haro</a:t>
            </a:r>
            <a:r>
              <a:rPr lang="en-US" sz="700" dirty="0"/>
              <a:t> Astrophysics Observatory of the National Institute of Astrophysics, Optics and Electronics.</a:t>
            </a:r>
            <a:br>
              <a:rPr lang="en-US" sz="700" dirty="0"/>
            </a:br>
            <a:r>
              <a:rPr lang="en-US" sz="700" dirty="0"/>
              <a:t>MASTER-OAGH consists of twin 40cm telescope, equipped with BVRI,PP filters, 4-8 square degrees field of view and has own real-time reduction and auto-detection system </a:t>
            </a:r>
            <a:r>
              <a:rPr lang="en-US" sz="700" dirty="0">
                <a:hlinkClick r:id="rId6"/>
              </a:rPr>
              <a:t>(Lipunov et al., MASTER Global Robotic Net, Advances in Astronomy, 2010, 30L)</a:t>
            </a:r>
            <a:r>
              <a:rPr lang="en-US" sz="700" dirty="0"/>
              <a:t>.</a:t>
            </a:r>
            <a:br>
              <a:rPr lang="en-US" sz="700" dirty="0"/>
            </a:br>
            <a:r>
              <a:rPr lang="en-US" sz="700" dirty="0"/>
              <a:t>We use the same scientific equipment at every MASTER observatory, it means the same photometry system and possibility to use own archive images since 2006y. for analysis.</a:t>
            </a:r>
          </a:p>
          <a:p>
            <a:r>
              <a:rPr lang="en-US" sz="700" dirty="0"/>
              <a:t>During Fermi trigger </a:t>
            </a:r>
            <a:r>
              <a:rPr lang="en-US" sz="700" dirty="0">
                <a:hlinkClick r:id="rId7"/>
              </a:rPr>
              <a:t>664738369</a:t>
            </a:r>
            <a:r>
              <a:rPr lang="en-US" sz="700" dirty="0"/>
              <a:t> (</a:t>
            </a:r>
            <a:r>
              <a:rPr lang="en-US" sz="700" dirty="0" err="1"/>
              <a:t>Ttrigger</a:t>
            </a:r>
            <a:r>
              <a:rPr lang="en-US" sz="700" dirty="0"/>
              <a:t>=2022-01-24 17:32:44.36UT, </a:t>
            </a:r>
            <a:r>
              <a:rPr lang="en-US" sz="700" dirty="0" err="1"/>
              <a:t>R.A.,Dec</a:t>
            </a:r>
            <a:r>
              <a:rPr lang="en-US" sz="700" dirty="0"/>
              <a:t>.(2000)=15h 36m 43s, -46d 38' 23", </a:t>
            </a:r>
            <a:r>
              <a:rPr lang="en-US" sz="700" dirty="0" err="1"/>
              <a:t>Rstat</a:t>
            </a:r>
            <a:r>
              <a:rPr lang="en-US" sz="700" dirty="0"/>
              <a:t>=5.08deg.) inspection</a:t>
            </a:r>
            <a:br>
              <a:rPr lang="en-US" sz="700" dirty="0"/>
            </a:br>
            <a:r>
              <a:rPr lang="en-US" sz="700" dirty="0"/>
              <a:t>MASTER-OAGH auto-detection system discovered OT source at (RA, Dec) = 15h 35m 39.77s -46d 14m 15.4s at 2022-01-25.50915 UT (the second image was at 2022-01-25.54848UT with the same </a:t>
            </a:r>
            <a:r>
              <a:rPr lang="en-US" sz="700" dirty="0" err="1"/>
              <a:t>m_OT</a:t>
            </a:r>
            <a:r>
              <a:rPr lang="en-US" sz="700" dirty="0"/>
              <a:t>).</a:t>
            </a:r>
            <a:br>
              <a:rPr lang="en-US" sz="700" dirty="0"/>
            </a:br>
            <a:r>
              <a:rPr lang="en-US" sz="700" dirty="0"/>
              <a:t>The OT unfiltered magnitude is 14.4m (</a:t>
            </a:r>
            <a:r>
              <a:rPr lang="en-US" sz="700" dirty="0" err="1"/>
              <a:t>mlim</a:t>
            </a:r>
            <a:r>
              <a:rPr lang="en-US" sz="700" dirty="0"/>
              <a:t>=17.6).</a:t>
            </a:r>
            <a:br>
              <a:rPr lang="en-US" sz="700" dirty="0"/>
            </a:br>
            <a:r>
              <a:rPr lang="en-US" sz="700" dirty="0"/>
              <a:t>Taking into account the trigger time this OT should not be connected with GRB optical counterpart.</a:t>
            </a:r>
            <a:br>
              <a:rPr lang="en-US" sz="700" dirty="0"/>
            </a:br>
            <a:r>
              <a:rPr lang="en-US" sz="700" dirty="0"/>
              <a:t>The OT is seen in 3 images. There is no minor planet at this place.</a:t>
            </a:r>
            <a:br>
              <a:rPr lang="en-US" sz="700" dirty="0"/>
            </a:br>
            <a:r>
              <a:rPr lang="en-US" sz="700" dirty="0"/>
              <a:t>We have reference images in MASTER archive at 2018-09-12.91464 UT with unfiltered </a:t>
            </a:r>
            <a:r>
              <a:rPr lang="en-US" sz="700" dirty="0" err="1"/>
              <a:t>mlim</a:t>
            </a:r>
            <a:r>
              <a:rPr lang="en-US" sz="700" dirty="0"/>
              <a:t>=17.8m, at 2021-02-03 23:14:29UT with unfiltered </a:t>
            </a:r>
            <a:r>
              <a:rPr lang="en-US" sz="700" dirty="0" err="1"/>
              <a:t>mlim</a:t>
            </a:r>
            <a:r>
              <a:rPr lang="en-US" sz="700" dirty="0"/>
              <a:t>=17.6, at 2016-07-09 18:19:42UT with </a:t>
            </a:r>
            <a:r>
              <a:rPr lang="en-US" sz="700" dirty="0" err="1"/>
              <a:t>mlim</a:t>
            </a:r>
            <a:r>
              <a:rPr lang="en-US" sz="700" dirty="0"/>
              <a:t>=19m .</a:t>
            </a:r>
            <a:br>
              <a:rPr lang="en-US" sz="700" dirty="0"/>
            </a:br>
            <a:r>
              <a:rPr lang="en-US" sz="700" dirty="0"/>
              <a:t>There is no OT sources in </a:t>
            </a:r>
            <a:r>
              <a:rPr lang="en-US" sz="700" dirty="0" err="1"/>
              <a:t>Gaia,USNO</a:t>
            </a:r>
            <a:r>
              <a:rPr lang="en-US" sz="700" dirty="0"/>
              <a:t> inside 4" (22m limit in history). There is VISTA source </a:t>
            </a:r>
            <a:r>
              <a:rPr lang="en-US" sz="700" dirty="0">
                <a:hlinkClick r:id="rId8"/>
              </a:rPr>
              <a:t>in 0.7"</a:t>
            </a:r>
            <a:r>
              <a:rPr lang="en-US" sz="700" dirty="0"/>
              <a:t>.</a:t>
            </a:r>
            <a:br>
              <a:rPr lang="en-US" sz="700" dirty="0"/>
            </a:br>
            <a:r>
              <a:rPr lang="en-US" sz="700" dirty="0"/>
              <a:t>Spectral observations are required.</a:t>
            </a:r>
            <a:br>
              <a:rPr lang="en-US" sz="700" dirty="0"/>
            </a:br>
            <a:endParaRPr lang="ru-RU" sz="700" dirty="0"/>
          </a:p>
        </p:txBody>
      </p:sp>
    </p:spTree>
    <p:extLst>
      <p:ext uri="{BB962C8B-B14F-4D97-AF65-F5344CB8AC3E}">
        <p14:creationId xmlns:p14="http://schemas.microsoft.com/office/powerpoint/2010/main" val="1217790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7924800" cy="1143000"/>
          </a:xfrm>
        </p:spPr>
        <p:txBody>
          <a:bodyPr/>
          <a:lstStyle/>
          <a:p>
            <a:r>
              <a:rPr lang="en-US" dirty="0" err="1"/>
              <a:t>IceCube</a:t>
            </a:r>
            <a:r>
              <a:rPr lang="en-US" dirty="0"/>
              <a:t> Alert 220220.60:NuEm-220220A: MASTER optical possible counterpart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39552" y="1484784"/>
            <a:ext cx="7924800" cy="461885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MASTER Global Robotic Net (Lipunov et al. 2010, Advances in Astronomy, v.2010, 30L) started </a:t>
            </a:r>
            <a:r>
              <a:rPr lang="en-US" dirty="0" err="1"/>
              <a:t>IceCube</a:t>
            </a:r>
            <a:r>
              <a:rPr lang="en-US" dirty="0"/>
              <a:t> 20220220.60/AMON NuEm-220220A alert (GCN #31615, https://gcn.gsfc.nasa.gov/other/icecube_220220A.gcn3 ) optical observations 25 sec after notice time (618s after trigger time) at 2022-02-20 14:29:55 UT at MASTER-Amur (Lipunov et al. GCN #31616) and observed it in MASTER-OAGH (Mexico), -SAAO (South Africa), -OAFA (Argentina), see cover map https://master.sai.msu.ru/site/master2/event.php?id=1889478 &lt;</a:t>
            </a:r>
            <a:r>
              <a:rPr lang="en-US" dirty="0" err="1"/>
              <a:t>br</a:t>
            </a:r>
            <a:r>
              <a:rPr lang="en-US" dirty="0"/>
              <a:t>&gt; There is a </a:t>
            </a:r>
            <a:r>
              <a:rPr lang="en-US" dirty="0" err="1"/>
              <a:t>blazar</a:t>
            </a:r>
            <a:r>
              <a:rPr lang="en-US" dirty="0"/>
              <a:t> 5BZBJ1442+1200 (RA=220.70117d DEC=12.01119d) 1.5 degrees from the center of the event that shows moderate dimming that started 10 days before the neutrino according to public ATLAS data (https://fallingstar-data.com/forcedphot/queue/169872/plot.pdf).&lt;br&gt; There was IC-201014A in this region (IC GCN #28624, MASTER GCN #28627 ). Due to this dimming we are inclined to believe that 5BZBJ1442+1200 might be a source of NuEM-220220A even though it is largely outside the error-box. </a:t>
            </a:r>
            <a:endParaRPr lang="ru-RU" dirty="0" smtClean="0"/>
          </a:p>
          <a:p>
            <a:endParaRPr lang="ru-RU" dirty="0"/>
          </a:p>
          <a:p>
            <a:r>
              <a:rPr lang="en-US" dirty="0"/>
              <a:t>https://gcn.gsfc.nasa.gov/gcn3/31620.gcn3 </a:t>
            </a:r>
            <a:endParaRPr lang="ru-RU" dirty="0" smtClean="0"/>
          </a:p>
          <a:p>
            <a:r>
              <a:rPr lang="en-US" dirty="0" smtClean="0"/>
              <a:t>https</a:t>
            </a:r>
            <a:r>
              <a:rPr lang="en-US" dirty="0"/>
              <a:t>://www.astronomerstelegram.org/?read=15231</a:t>
            </a:r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74217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master3.sai.msu.ru:444/static/png/IceCube220220.60/ICECUBE/1003202386.png.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1961" cy="29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master3.sai.msu.ru:444/static/png/IceCube220220.60/ICECUBE/1003202386.png.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961" y="0"/>
            <a:ext cx="4502039" cy="298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master3.sai.msu.ru:444/static/png/IceCube220220.60/ICECUBE/1003202386.png.5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14" y="2982601"/>
            <a:ext cx="4647075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master3.sai.msu.ru:444/static/png/IceCube220220.60/ICECUBE/1003202386.png.6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0297" y="2979213"/>
            <a:ext cx="4523702" cy="2996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813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оризонт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Горизонт">
      <a:maj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 Narrow"/>
        <a:ea typeface=""/>
        <a:cs typeface=""/>
        <a:font script="Jpan" typeface="HGｺﾞｼｯｸM"/>
        <a:font script="Hang" typeface="HY얕은샘물M"/>
        <a:font script="Hans" typeface="方正姚体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Горизонт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40000"/>
              </a:schemeClr>
            </a:gs>
            <a:gs pos="31000">
              <a:schemeClr val="phClr">
                <a:tint val="100000"/>
                <a:shade val="90000"/>
                <a:alpha val="100000"/>
              </a:schemeClr>
            </a:gs>
            <a:gs pos="100000">
              <a:schemeClr val="phClr">
                <a:tint val="100000"/>
                <a:shade val="80000"/>
                <a:alpha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hade val="100000"/>
                <a:alpha val="100000"/>
                <a:satMod val="180000"/>
              </a:schemeClr>
            </a:gs>
            <a:gs pos="41000">
              <a:schemeClr val="phClr">
                <a:tint val="100000"/>
                <a:shade val="100000"/>
                <a:alpha val="100000"/>
                <a:satMod val="150000"/>
              </a:schemeClr>
            </a:gs>
            <a:gs pos="100000">
              <a:schemeClr val="phClr">
                <a:tint val="100000"/>
                <a:shade val="65000"/>
                <a:alpha val="100000"/>
              </a:schemeClr>
            </a:gs>
          </a:gsLst>
          <a:path path="circle">
            <a:fillToRect l="50000" t="8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2173</TotalTime>
  <Words>685</Words>
  <Application>Microsoft Office PowerPoint</Application>
  <PresentationFormat>Экран (4:3)</PresentationFormat>
  <Paragraphs>86</Paragraphs>
  <Slides>32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Горизонт</vt:lpstr>
      <vt:lpstr>Тема Office</vt:lpstr>
      <vt:lpstr>первые успехи в наблюдении источников высоких энергий на телескопе MASTER-OAGH в мексике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MASTER OT J153539.77-461415.4 outburst detection with amplitude &gt;5.6m in OAGH observatory</vt:lpstr>
      <vt:lpstr>IceCube Alert 220220.60:NuEm-220220A: MASTER optical possible counterpart</vt:lpstr>
      <vt:lpstr>Презентация PowerPoint</vt:lpstr>
      <vt:lpstr>GRB 220211A: MASTER optical observations of ZTF22aaajecp/AT2022cmc</vt:lpstr>
      <vt:lpstr>AT 2022anm</vt:lpstr>
      <vt:lpstr>AT 2022bdt</vt:lpstr>
      <vt:lpstr>AT 2022bdv</vt:lpstr>
      <vt:lpstr>AT 2022bhw</vt:lpstr>
      <vt:lpstr>AT 2022bhy</vt:lpstr>
      <vt:lpstr>AT 2022bhz</vt:lpstr>
      <vt:lpstr>AT 2022cyi</vt:lpstr>
      <vt:lpstr>AT 2022cwy</vt:lpstr>
      <vt:lpstr>AT 2022dwc</vt:lpstr>
      <vt:lpstr>AT 2022dwd</vt:lpstr>
      <vt:lpstr>AT 2022ebb</vt:lpstr>
      <vt:lpstr>AT 2022ejn</vt:lpstr>
      <vt:lpstr>AT 2022epv</vt:lpstr>
      <vt:lpstr>AT 2022equ</vt:lpstr>
      <vt:lpstr>AT 2022eqv</vt:lpstr>
      <vt:lpstr>AT 2022eqz</vt:lpstr>
      <vt:lpstr>AT 2022era</vt:lpstr>
      <vt:lpstr>AT 2022etg</vt:lpstr>
      <vt:lpstr>AT 2022hye</vt:lpstr>
      <vt:lpstr> IceCube220421.22</vt:lpstr>
      <vt:lpstr>Результаты</vt:lpstr>
      <vt:lpstr>Литература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30</cp:revision>
  <dcterms:created xsi:type="dcterms:W3CDTF">2022-03-20T16:13:43Z</dcterms:created>
  <dcterms:modified xsi:type="dcterms:W3CDTF">2022-04-23T04:01:24Z</dcterms:modified>
</cp:coreProperties>
</file>